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9EA5AF3-E1E7-43A6-83B2-9E1D9895FB4C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15D98B0-0E3A-4735-82C6-BF31A12D9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EA5AF3-E1E7-43A6-83B2-9E1D9895FB4C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5D98B0-0E3A-4735-82C6-BF31A12D9B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EA5AF3-E1E7-43A6-83B2-9E1D9895FB4C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5D98B0-0E3A-4735-82C6-BF31A12D9B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EA5AF3-E1E7-43A6-83B2-9E1D9895FB4C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5D98B0-0E3A-4735-82C6-BF31A12D9B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EA5AF3-E1E7-43A6-83B2-9E1D9895FB4C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5D98B0-0E3A-4735-82C6-BF31A12D9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EA5AF3-E1E7-43A6-83B2-9E1D9895FB4C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5D98B0-0E3A-4735-82C6-BF31A12D9B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EA5AF3-E1E7-43A6-83B2-9E1D9895FB4C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5D98B0-0E3A-4735-82C6-BF31A12D9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9EA5AF3-E1E7-43A6-83B2-9E1D9895FB4C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5D98B0-0E3A-4735-82C6-BF31A12D9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9EA5AF3-E1E7-43A6-83B2-9E1D9895FB4C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15D98B0-0E3A-4735-82C6-BF31A12D9B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EA5AF3-E1E7-43A6-83B2-9E1D9895FB4C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5D98B0-0E3A-4735-82C6-BF31A12D9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EA5AF3-E1E7-43A6-83B2-9E1D9895FB4C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5D98B0-0E3A-4735-82C6-BF31A12D9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9EA5AF3-E1E7-43A6-83B2-9E1D9895FB4C}" type="datetimeFigureOut">
              <a:rPr lang="ru-RU" smtClean="0"/>
              <a:pPr/>
              <a:t>25.12.2024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15D98B0-0E3A-4735-82C6-BF31A12D9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85852" y="2071678"/>
            <a:ext cx="6858000" cy="990600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002060"/>
                </a:solidFill>
                <a:latin typeface="Bookman Old Style" pitchFamily="18" charset="0"/>
              </a:rPr>
              <a:t>Алгоритм записи ребенка в учреждение дополнительного образования через портал государственных услуг Российской Федерации</a:t>
            </a:r>
            <a:endParaRPr lang="ru-RU" sz="2800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МКУ Управление образования </a:t>
            </a:r>
          </a:p>
          <a:p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МО «</a:t>
            </a:r>
            <a:r>
              <a:rPr lang="ru-RU" dirty="0" err="1" smtClean="0">
                <a:solidFill>
                  <a:srgbClr val="002060"/>
                </a:solidFill>
                <a:latin typeface="Bookman Old Style" pitchFamily="18" charset="0"/>
              </a:rPr>
              <a:t>Тарбагатайский</a:t>
            </a:r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 район»</a:t>
            </a:r>
            <a:endParaRPr lang="ru-RU" dirty="0">
              <a:solidFill>
                <a:srgbClr val="00206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Шаг 1</a:t>
            </a:r>
            <a:r>
              <a:rPr lang="ru-RU" dirty="0" smtClean="0">
                <a:latin typeface="Bookman Old Style" pitchFamily="18" charset="0"/>
              </a:rPr>
              <a:t> </a:t>
            </a:r>
            <a:endParaRPr lang="ru-RU" dirty="0">
              <a:latin typeface="Bookman Old Style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Войдите в личный кабинет или зарегистрируйтесь на портале «</a:t>
            </a:r>
            <a:r>
              <a:rPr lang="ru-RU" dirty="0" err="1" smtClean="0">
                <a:solidFill>
                  <a:srgbClr val="002060"/>
                </a:solidFill>
                <a:latin typeface="Bookman Old Style" pitchFamily="18" charset="0"/>
              </a:rPr>
              <a:t>Госуслуги</a:t>
            </a:r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».</a:t>
            </a:r>
          </a:p>
          <a:p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Сделать это можно в одноименном приложении или на сайте</a:t>
            </a:r>
            <a:endParaRPr lang="ru-RU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1026" name="Picture 2" descr="C:\Users\User\Desktop\Снимок.PN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8" y="785794"/>
            <a:ext cx="2071701" cy="44807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Шаг 2 </a:t>
            </a:r>
            <a:endParaRPr lang="ru-RU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Текст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В разделе «Дети/Образование» перейдите во вкладку «Запись на программу дополнительного образования». Нажмите вкладку, далее «Начать»</a:t>
            </a:r>
            <a:endParaRPr lang="ru-RU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2050" name="Picture 2" descr="C:\Users\User\Desktop\Снимок.PN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1285860"/>
            <a:ext cx="1806454" cy="3941763"/>
          </a:xfrm>
          <a:prstGeom prst="rect">
            <a:avLst/>
          </a:prstGeom>
          <a:noFill/>
        </p:spPr>
      </p:pic>
      <p:pic>
        <p:nvPicPr>
          <p:cNvPr id="2051" name="Picture 3" descr="C:\Users\User\Desktop\Снимок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40" y="1214422"/>
            <a:ext cx="2094038" cy="41211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Шаг 3 </a:t>
            </a:r>
            <a:endParaRPr lang="ru-RU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Текст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Выберите свои регион – Республика Бурятия</a:t>
            </a:r>
          </a:p>
          <a:p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Муниципалитет  - </a:t>
            </a:r>
            <a:r>
              <a:rPr lang="ru-RU" dirty="0" err="1" smtClean="0">
                <a:solidFill>
                  <a:srgbClr val="002060"/>
                </a:solidFill>
                <a:latin typeface="Bookman Old Style" pitchFamily="18" charset="0"/>
              </a:rPr>
              <a:t>Тарбагатайский</a:t>
            </a:r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 район</a:t>
            </a:r>
          </a:p>
          <a:p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Образовательное учреждение</a:t>
            </a:r>
            <a:endParaRPr lang="ru-RU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 l="3739"/>
          <a:stretch>
            <a:fillRect/>
          </a:stretch>
        </p:blipFill>
        <p:spPr bwMode="auto">
          <a:xfrm>
            <a:off x="7143768" y="1357298"/>
            <a:ext cx="1839299" cy="394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 descr="C:\Users\User\Desktop\Снимок3.PNG"/>
          <p:cNvPicPr>
            <a:picLocks noChangeAspect="1" noChangeArrowheads="1"/>
          </p:cNvPicPr>
          <p:nvPr/>
        </p:nvPicPr>
        <p:blipFill>
          <a:blip r:embed="rId3" cstate="print"/>
          <a:srcRect b="11111"/>
          <a:stretch>
            <a:fillRect/>
          </a:stretch>
        </p:blipFill>
        <p:spPr bwMode="auto">
          <a:xfrm>
            <a:off x="4857752" y="1357298"/>
            <a:ext cx="2110734" cy="4000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Шаг 4 </a:t>
            </a:r>
            <a:endParaRPr lang="ru-RU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Выберите учебный год, в </a:t>
            </a:r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течение </a:t>
            </a:r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которого ребенок планирует посещать кружки. Ознакомьтесь и нажмите кнопку «Перейти к заявлению»</a:t>
            </a:r>
            <a:endParaRPr lang="ru-RU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4098" name="Picture 2" descr="C:\Users\User\Desktop\Снимок.PN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 l="4134" r="2725" b="725"/>
          <a:stretch>
            <a:fillRect/>
          </a:stretch>
        </p:blipFill>
        <p:spPr bwMode="auto">
          <a:xfrm>
            <a:off x="4572000" y="1428736"/>
            <a:ext cx="1785950" cy="3913201"/>
          </a:xfrm>
          <a:prstGeom prst="rect">
            <a:avLst/>
          </a:prstGeom>
          <a:noFill/>
        </p:spPr>
      </p:pic>
      <p:pic>
        <p:nvPicPr>
          <p:cNvPr id="4099" name="Picture 3" descr="C:\Users\User\Desktop\Снимок1.PNG"/>
          <p:cNvPicPr>
            <a:picLocks noChangeAspect="1" noChangeArrowheads="1"/>
          </p:cNvPicPr>
          <p:nvPr/>
        </p:nvPicPr>
        <p:blipFill>
          <a:blip r:embed="rId3" cstate="print"/>
          <a:srcRect l="3581" r="3309" b="3225"/>
          <a:stretch>
            <a:fillRect/>
          </a:stretch>
        </p:blipFill>
        <p:spPr bwMode="auto">
          <a:xfrm>
            <a:off x="6929454" y="1214422"/>
            <a:ext cx="1857388" cy="4000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Шаг 5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Текст 9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Bookman Old Style" pitchFamily="18" charset="0"/>
              </a:rPr>
              <a:t>Вам предложат выбрать программу обучения. Можете воспользоваться поиском или системой фильтров.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Bookman Old Style" pitchFamily="18" charset="0"/>
              </a:rPr>
              <a:t>После того как секции будут отфильтрованы, вы можете подробнее ознакомиться с подходящими.  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Bookman Old Style" pitchFamily="18" charset="0"/>
              </a:rPr>
              <a:t>У каждого будет своя страничка с описанием программы, а также информация по количеству детей в группах, оплате и месту проведения.</a:t>
            </a:r>
            <a:endParaRPr lang="ru-RU" sz="2000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5122" name="Picture 2" descr="C:\Users\User\Desktop\Снимок2.PN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 l="4421" t="3222" r="3021" b="2537"/>
          <a:stretch>
            <a:fillRect/>
          </a:stretch>
        </p:blipFill>
        <p:spPr bwMode="auto">
          <a:xfrm>
            <a:off x="4929190" y="1357298"/>
            <a:ext cx="1928826" cy="4011958"/>
          </a:xfrm>
          <a:prstGeom prst="rect">
            <a:avLst/>
          </a:prstGeom>
          <a:noFill/>
        </p:spPr>
      </p:pic>
      <p:pic>
        <p:nvPicPr>
          <p:cNvPr id="5123" name="Picture 3" descr="C:\Users\User\Desktop\Снимок5.PNG"/>
          <p:cNvPicPr>
            <a:picLocks noChangeAspect="1" noChangeArrowheads="1"/>
          </p:cNvPicPr>
          <p:nvPr/>
        </p:nvPicPr>
        <p:blipFill>
          <a:blip r:embed="rId3" cstate="print"/>
          <a:srcRect l="3818" r="4553" b="3265"/>
          <a:stretch>
            <a:fillRect/>
          </a:stretch>
        </p:blipFill>
        <p:spPr bwMode="auto">
          <a:xfrm>
            <a:off x="7000892" y="1142984"/>
            <a:ext cx="1912340" cy="41434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Шаг 6</a:t>
            </a:r>
            <a:endParaRPr lang="ru-RU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Когда определитесь, нажмите кнопку «Выбрать группу», а затем кнопку «Записаться в эту группу» </a:t>
            </a:r>
            <a:endParaRPr lang="ru-RU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6148" name="Picture 4" descr="C:\Users\User\Desktop\Снимок5.PN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 l="3793" r="5182"/>
          <a:stretch>
            <a:fillRect/>
          </a:stretch>
        </p:blipFill>
        <p:spPr bwMode="auto">
          <a:xfrm>
            <a:off x="4857752" y="1285860"/>
            <a:ext cx="1714512" cy="3941763"/>
          </a:xfrm>
          <a:prstGeom prst="rect">
            <a:avLst/>
          </a:prstGeom>
          <a:noFill/>
        </p:spPr>
      </p:pic>
      <p:pic>
        <p:nvPicPr>
          <p:cNvPr id="6149" name="Picture 5" descr="C:\Users\User\Desktop\Снимок9.PNG"/>
          <p:cNvPicPr>
            <a:picLocks noChangeAspect="1" noChangeArrowheads="1"/>
          </p:cNvPicPr>
          <p:nvPr/>
        </p:nvPicPr>
        <p:blipFill>
          <a:blip r:embed="rId3" cstate="print"/>
          <a:srcRect r="3846"/>
          <a:stretch>
            <a:fillRect/>
          </a:stretch>
        </p:blipFill>
        <p:spPr bwMode="auto">
          <a:xfrm>
            <a:off x="7000892" y="1357298"/>
            <a:ext cx="1785950" cy="39823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Шаг 7 </a:t>
            </a:r>
            <a:endParaRPr lang="ru-RU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Укажите предположительную дату начала обучения</a:t>
            </a:r>
            <a:endParaRPr lang="ru-RU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7170" name="Picture 2" descr="C:\Users\User\Desktop\Снимок10.PN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 l="3952" t="1880" r="5146" b="2214"/>
          <a:stretch>
            <a:fillRect/>
          </a:stretch>
        </p:blipFill>
        <p:spPr bwMode="auto">
          <a:xfrm>
            <a:off x="6143636" y="1214422"/>
            <a:ext cx="1857388" cy="41185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Шаг 8 </a:t>
            </a:r>
            <a:endParaRPr lang="ru-RU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Вам предложат ввести данные ребенка, а затем отправить заявление. </a:t>
            </a:r>
            <a:endParaRPr lang="ru-RU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8196" name="Picture 4" descr="C:\Users\User\Desktop\Снимок.PN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1214422"/>
            <a:ext cx="1816984" cy="3941763"/>
          </a:xfrm>
          <a:prstGeom prst="rect">
            <a:avLst/>
          </a:prstGeom>
          <a:noFill/>
        </p:spPr>
      </p:pic>
      <p:pic>
        <p:nvPicPr>
          <p:cNvPr id="8197" name="Picture 5" descr="C:\Users\User\Desktop\Снимок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1285860"/>
            <a:ext cx="1697005" cy="36369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685800" y="428604"/>
            <a:ext cx="7772400" cy="4382707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Отслеживать статус своей заявки </a:t>
            </a:r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вы можете в разделе «Уведомления» во вкладке «Заявления». Когда представитель организации рассмотрит заявку, он свяжется с вами по телефону, в личном кабинете портала или по указанной электронной почте.</a:t>
            </a:r>
          </a:p>
          <a:p>
            <a:pPr algn="just"/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Сроки предоставления услуги</a:t>
            </a:r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: вашу заявку зарегистрируют в течении одного рабочего дня. Рассмотреть же заявление должны за 7 рабочих дней. Если есть вступительные испытания, ответа можно ждать до 45 рабочих дней.   </a:t>
            </a:r>
            <a:endParaRPr lang="ru-RU" dirty="0">
              <a:solidFill>
                <a:srgbClr val="00206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285728"/>
            <a:ext cx="7772400" cy="4525583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Причины отказа записи в кружок:</a:t>
            </a:r>
          </a:p>
          <a:p>
            <a:pPr algn="ctr"/>
            <a:endParaRPr lang="ru-RU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l"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ошибки в документах</a:t>
            </a:r>
          </a:p>
          <a:p>
            <a:pPr algn="l"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некорректное заполнение  заявления</a:t>
            </a:r>
          </a:p>
          <a:p>
            <a:pPr algn="l"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исправления</a:t>
            </a:r>
          </a:p>
          <a:p>
            <a:pPr algn="l"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копия плохого качества</a:t>
            </a:r>
          </a:p>
          <a:p>
            <a:pPr algn="l"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документ утратил силу</a:t>
            </a:r>
          </a:p>
          <a:p>
            <a:pPr algn="l"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не предоставлены оригиналы</a:t>
            </a:r>
          </a:p>
          <a:p>
            <a:pPr algn="l"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заявку подавал человек, не имеющий на это право</a:t>
            </a:r>
          </a:p>
          <a:p>
            <a:pPr algn="l"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в кружке или секции нет свободных мест</a:t>
            </a:r>
          </a:p>
          <a:p>
            <a:pPr algn="l"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есть противопоказания по здоровью </a:t>
            </a:r>
          </a:p>
          <a:p>
            <a:pPr algn="l"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ребенок не справился со вступительными испытаниями</a:t>
            </a:r>
          </a:p>
          <a:p>
            <a:pPr algn="l"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заявка в кружок отправлена повторно</a:t>
            </a:r>
          </a:p>
          <a:p>
            <a:pPr algn="l"/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endParaRPr lang="ru-RU" dirty="0">
              <a:solidFill>
                <a:srgbClr val="00206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81</TotalTime>
  <Words>324</Words>
  <Application>Microsoft Office PowerPoint</Application>
  <PresentationFormat>Экран (4:3)</PresentationFormat>
  <Paragraphs>40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Открытая</vt:lpstr>
      <vt:lpstr>Алгоритм записи ребенка в учреждение дополнительного образования через портал государственных услуг Российской Федерации</vt:lpstr>
      <vt:lpstr>Шаг 1 </vt:lpstr>
      <vt:lpstr>Шаг 2 </vt:lpstr>
      <vt:lpstr>Шаг 3 </vt:lpstr>
      <vt:lpstr>Шаг 4 </vt:lpstr>
      <vt:lpstr>Шаг 5</vt:lpstr>
      <vt:lpstr>Шаг 6</vt:lpstr>
      <vt:lpstr>Шаг 7 </vt:lpstr>
      <vt:lpstr>Шаг 8 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Алгоритм записи ребенка в учреждение дополнительного образования через портал государственных услуг Российской Федерации</dc:title>
  <dc:creator>User</dc:creator>
  <cp:lastModifiedBy>user</cp:lastModifiedBy>
  <cp:revision>18</cp:revision>
  <dcterms:created xsi:type="dcterms:W3CDTF">2024-12-24T23:50:27Z</dcterms:created>
  <dcterms:modified xsi:type="dcterms:W3CDTF">2024-12-25T01:38:59Z</dcterms:modified>
</cp:coreProperties>
</file>