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46"/>
  </p:notesMasterIdLst>
  <p:sldIdLst>
    <p:sldId id="315" r:id="rId2"/>
    <p:sldId id="373" r:id="rId3"/>
    <p:sldId id="367" r:id="rId4"/>
    <p:sldId id="363" r:id="rId5"/>
    <p:sldId id="365" r:id="rId6"/>
    <p:sldId id="370" r:id="rId7"/>
    <p:sldId id="323" r:id="rId8"/>
    <p:sldId id="348" r:id="rId9"/>
    <p:sldId id="393" r:id="rId10"/>
    <p:sldId id="349" r:id="rId11"/>
    <p:sldId id="350" r:id="rId12"/>
    <p:sldId id="352" r:id="rId13"/>
    <p:sldId id="353" r:id="rId14"/>
    <p:sldId id="354" r:id="rId15"/>
    <p:sldId id="355" r:id="rId16"/>
    <p:sldId id="356" r:id="rId17"/>
    <p:sldId id="358" r:id="rId18"/>
    <p:sldId id="359" r:id="rId19"/>
    <p:sldId id="360" r:id="rId20"/>
    <p:sldId id="342" r:id="rId21"/>
    <p:sldId id="338" r:id="rId22"/>
    <p:sldId id="339" r:id="rId23"/>
    <p:sldId id="340" r:id="rId24"/>
    <p:sldId id="368" r:id="rId25"/>
    <p:sldId id="369" r:id="rId26"/>
    <p:sldId id="345" r:id="rId27"/>
    <p:sldId id="394" r:id="rId28"/>
    <p:sldId id="389" r:id="rId29"/>
    <p:sldId id="390" r:id="rId30"/>
    <p:sldId id="391" r:id="rId31"/>
    <p:sldId id="374" r:id="rId32"/>
    <p:sldId id="375" r:id="rId33"/>
    <p:sldId id="376" r:id="rId34"/>
    <p:sldId id="377" r:id="rId35"/>
    <p:sldId id="378" r:id="rId36"/>
    <p:sldId id="379" r:id="rId37"/>
    <p:sldId id="380" r:id="rId38"/>
    <p:sldId id="381" r:id="rId39"/>
    <p:sldId id="382" r:id="rId40"/>
    <p:sldId id="383" r:id="rId41"/>
    <p:sldId id="384" r:id="rId42"/>
    <p:sldId id="385" r:id="rId43"/>
    <p:sldId id="386" r:id="rId44"/>
    <p:sldId id="387" r:id="rId45"/>
  </p:sldIdLst>
  <p:sldSz cx="12192000" cy="6858000"/>
  <p:notesSz cx="6858000" cy="9144000"/>
  <p:defaultTextStyle>
    <a:defPPr>
      <a:defRPr lang="en-US"/>
    </a:defPPr>
    <a:lvl1pPr marL="0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1pPr>
    <a:lvl2pPr marL="457200" lvl="1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2pPr>
    <a:lvl3pPr marL="914400" lvl="2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3pPr>
    <a:lvl4pPr marL="1371600" lvl="3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4pPr>
    <a:lvl5pPr marL="1828800" lvl="4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457200" rtl="0" eaLnBrk="1" latinLnBrk="0" hangingPunct="1">
      <a:lnSpc>
        <a:spcPct val="100000"/>
      </a:lnSpc>
      <a:defRPr lang="en-US" altLang="en-US" sz="1800" b="0" i="0" u="none" strike="noStrike" kern="1200" smtClean="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99"/>
    <a:srgbClr val="77E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1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482414-513A-43CA-9930-E67587DCA3FE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accent1_2" csCatId="accent1" phldr="1"/>
      <dgm:spPr/>
    </dgm:pt>
    <dgm:pt modelId="{5360048B-E43C-458E-8000-8F5A8DC8AA68}">
      <dgm:prSet phldrT="[Текст]"/>
      <dgm:spPr/>
      <dgm:t>
        <a:bodyPr/>
        <a:lstStyle/>
        <a:p>
          <a:r>
            <a:rPr lang="ru-RU" b="1" dirty="0" smtClean="0"/>
            <a:t>Региональный координатор </a:t>
          </a:r>
          <a:endParaRPr lang="ru-RU" b="1" dirty="0"/>
        </a:p>
      </dgm:t>
    </dgm:pt>
    <dgm:pt modelId="{AF403ECE-089A-40C6-8FC0-E2AE2726AEE7}" type="parTrans" cxnId="{203201FE-1A46-43E9-9C24-FCB0918A43F1}">
      <dgm:prSet/>
      <dgm:spPr/>
      <dgm:t>
        <a:bodyPr/>
        <a:lstStyle/>
        <a:p>
          <a:endParaRPr lang="ru-RU"/>
        </a:p>
      </dgm:t>
    </dgm:pt>
    <dgm:pt modelId="{CFBCA50C-F087-48E5-BEDF-B397E66488DE}" type="sibTrans" cxnId="{203201FE-1A46-43E9-9C24-FCB0918A43F1}">
      <dgm:prSet/>
      <dgm:spPr/>
      <dgm:t>
        <a:bodyPr/>
        <a:lstStyle/>
        <a:p>
          <a:endParaRPr lang="ru-RU"/>
        </a:p>
      </dgm:t>
    </dgm:pt>
    <dgm:pt modelId="{FA6072B4-A589-4084-BFA9-18E2C6F9352E}">
      <dgm:prSet phldrT="[Текст]"/>
      <dgm:spPr/>
      <dgm:t>
        <a:bodyPr/>
        <a:lstStyle/>
        <a:p>
          <a:r>
            <a:rPr lang="ru-RU" dirty="0" smtClean="0"/>
            <a:t>Муниципальный координатор</a:t>
          </a:r>
          <a:endParaRPr lang="ru-RU" dirty="0"/>
        </a:p>
      </dgm:t>
    </dgm:pt>
    <dgm:pt modelId="{2C936080-2CF1-4B55-8D5E-06A9B54C9650}" type="parTrans" cxnId="{B7324F58-45E1-482E-BD4C-27C486048800}">
      <dgm:prSet/>
      <dgm:spPr/>
      <dgm:t>
        <a:bodyPr/>
        <a:lstStyle/>
        <a:p>
          <a:endParaRPr lang="ru-RU"/>
        </a:p>
      </dgm:t>
    </dgm:pt>
    <dgm:pt modelId="{9704D7C9-711B-4FE3-8D0D-9A32661B77DE}" type="sibTrans" cxnId="{B7324F58-45E1-482E-BD4C-27C486048800}">
      <dgm:prSet/>
      <dgm:spPr/>
      <dgm:t>
        <a:bodyPr/>
        <a:lstStyle/>
        <a:p>
          <a:endParaRPr lang="ru-RU"/>
        </a:p>
      </dgm:t>
    </dgm:pt>
    <dgm:pt modelId="{1EF6D935-947F-4515-96E4-D836E7687D00}">
      <dgm:prSet phldrT="[Текст]"/>
      <dgm:spPr/>
      <dgm:t>
        <a:bodyPr/>
        <a:lstStyle/>
        <a:p>
          <a:r>
            <a:rPr lang="ru-RU" b="1" dirty="0" smtClean="0"/>
            <a:t>ШНОР</a:t>
          </a:r>
          <a:endParaRPr lang="ru-RU" b="1" dirty="0"/>
        </a:p>
      </dgm:t>
    </dgm:pt>
    <dgm:pt modelId="{FF7AAB2C-10CE-435C-8C89-4F8F040FFBDC}" type="parTrans" cxnId="{0EE96DAF-1EAE-4F7C-84D8-5A4683D6534D}">
      <dgm:prSet/>
      <dgm:spPr/>
      <dgm:t>
        <a:bodyPr/>
        <a:lstStyle/>
        <a:p>
          <a:endParaRPr lang="ru-RU"/>
        </a:p>
      </dgm:t>
    </dgm:pt>
    <dgm:pt modelId="{D3EDDF1E-7105-493B-89D7-B90AAAD3DE7E}" type="sibTrans" cxnId="{0EE96DAF-1EAE-4F7C-84D8-5A4683D6534D}">
      <dgm:prSet/>
      <dgm:spPr/>
      <dgm:t>
        <a:bodyPr/>
        <a:lstStyle/>
        <a:p>
          <a:endParaRPr lang="ru-RU"/>
        </a:p>
      </dgm:t>
    </dgm:pt>
    <dgm:pt modelId="{C4D9F37C-AA8E-470E-BA9C-3D0ECA3A67F7}">
      <dgm:prSet/>
      <dgm:spPr/>
      <dgm:t>
        <a:bodyPr/>
        <a:lstStyle/>
        <a:p>
          <a:r>
            <a:rPr lang="ru-RU" dirty="0" smtClean="0"/>
            <a:t>Куратор школы</a:t>
          </a:r>
          <a:endParaRPr lang="ru-RU" dirty="0"/>
        </a:p>
      </dgm:t>
    </dgm:pt>
    <dgm:pt modelId="{E64D7DE8-CC04-4868-BD02-06EE62C8C2E8}" type="parTrans" cxnId="{4514F696-7243-4A39-9109-3FC36EA2BAE9}">
      <dgm:prSet/>
      <dgm:spPr/>
      <dgm:t>
        <a:bodyPr/>
        <a:lstStyle/>
        <a:p>
          <a:endParaRPr lang="ru-RU"/>
        </a:p>
      </dgm:t>
    </dgm:pt>
    <dgm:pt modelId="{4BCF27AE-A083-4A74-A1CE-BEFFC5563B5B}" type="sibTrans" cxnId="{4514F696-7243-4A39-9109-3FC36EA2BAE9}">
      <dgm:prSet/>
      <dgm:spPr/>
      <dgm:t>
        <a:bodyPr/>
        <a:lstStyle/>
        <a:p>
          <a:endParaRPr lang="ru-RU"/>
        </a:p>
      </dgm:t>
    </dgm:pt>
    <dgm:pt modelId="{BC334A7B-1EDF-4749-A4B0-960A6FCC746C}" type="pres">
      <dgm:prSet presAssocID="{31482414-513A-43CA-9930-E67587DCA3FE}" presName="Name0" presStyleCnt="0">
        <dgm:presLayoutVars>
          <dgm:dir/>
          <dgm:animOne val="branch"/>
          <dgm:animLvl val="lvl"/>
        </dgm:presLayoutVars>
      </dgm:prSet>
      <dgm:spPr/>
    </dgm:pt>
    <dgm:pt modelId="{194648B4-6013-4414-93BE-5DCCCB9DBBEB}" type="pres">
      <dgm:prSet presAssocID="{5360048B-E43C-458E-8000-8F5A8DC8AA68}" presName="chaos" presStyleCnt="0"/>
      <dgm:spPr/>
    </dgm:pt>
    <dgm:pt modelId="{94EBEFA8-8262-48FE-906A-63786965AE63}" type="pres">
      <dgm:prSet presAssocID="{5360048B-E43C-458E-8000-8F5A8DC8AA68}" presName="parTx1" presStyleLbl="revTx" presStyleIdx="0" presStyleCnt="3"/>
      <dgm:spPr/>
      <dgm:t>
        <a:bodyPr/>
        <a:lstStyle/>
        <a:p>
          <a:endParaRPr lang="ru-RU"/>
        </a:p>
      </dgm:t>
    </dgm:pt>
    <dgm:pt modelId="{3604CE17-937B-4ADB-82C1-54841A973699}" type="pres">
      <dgm:prSet presAssocID="{5360048B-E43C-458E-8000-8F5A8DC8AA68}" presName="c1" presStyleLbl="node1" presStyleIdx="0" presStyleCnt="19"/>
      <dgm:spPr/>
    </dgm:pt>
    <dgm:pt modelId="{FC8B68B3-BFED-4925-B036-F24CD074C0A2}" type="pres">
      <dgm:prSet presAssocID="{5360048B-E43C-458E-8000-8F5A8DC8AA68}" presName="c2" presStyleLbl="node1" presStyleIdx="1" presStyleCnt="19"/>
      <dgm:spPr/>
    </dgm:pt>
    <dgm:pt modelId="{0C37E6A6-9B45-4491-BFE8-04C2CF008D37}" type="pres">
      <dgm:prSet presAssocID="{5360048B-E43C-458E-8000-8F5A8DC8AA68}" presName="c3" presStyleLbl="node1" presStyleIdx="2" presStyleCnt="19"/>
      <dgm:spPr/>
    </dgm:pt>
    <dgm:pt modelId="{294784AF-5D9B-4DD6-8E89-CC2CC6C6343D}" type="pres">
      <dgm:prSet presAssocID="{5360048B-E43C-458E-8000-8F5A8DC8AA68}" presName="c4" presStyleLbl="node1" presStyleIdx="3" presStyleCnt="19"/>
      <dgm:spPr/>
    </dgm:pt>
    <dgm:pt modelId="{4578DBE2-48D0-4188-B75A-1ADEB9FF2C49}" type="pres">
      <dgm:prSet presAssocID="{5360048B-E43C-458E-8000-8F5A8DC8AA68}" presName="c5" presStyleLbl="node1" presStyleIdx="4" presStyleCnt="19"/>
      <dgm:spPr/>
    </dgm:pt>
    <dgm:pt modelId="{53892B61-0593-4E5C-ADC3-813016C0790E}" type="pres">
      <dgm:prSet presAssocID="{5360048B-E43C-458E-8000-8F5A8DC8AA68}" presName="c6" presStyleLbl="node1" presStyleIdx="5" presStyleCnt="19"/>
      <dgm:spPr/>
    </dgm:pt>
    <dgm:pt modelId="{C122C19F-0FA7-4B72-9BDF-D8881A197B86}" type="pres">
      <dgm:prSet presAssocID="{5360048B-E43C-458E-8000-8F5A8DC8AA68}" presName="c7" presStyleLbl="node1" presStyleIdx="6" presStyleCnt="19"/>
      <dgm:spPr/>
    </dgm:pt>
    <dgm:pt modelId="{987EC70E-4976-4B69-9223-F971B0685127}" type="pres">
      <dgm:prSet presAssocID="{5360048B-E43C-458E-8000-8F5A8DC8AA68}" presName="c8" presStyleLbl="node1" presStyleIdx="7" presStyleCnt="19"/>
      <dgm:spPr/>
    </dgm:pt>
    <dgm:pt modelId="{5DEB9444-CDDB-443B-9A42-B58F71CBFDFA}" type="pres">
      <dgm:prSet presAssocID="{5360048B-E43C-458E-8000-8F5A8DC8AA68}" presName="c9" presStyleLbl="node1" presStyleIdx="8" presStyleCnt="19"/>
      <dgm:spPr/>
    </dgm:pt>
    <dgm:pt modelId="{F7924F2E-D454-4FD3-922C-6E1C53916F2E}" type="pres">
      <dgm:prSet presAssocID="{5360048B-E43C-458E-8000-8F5A8DC8AA68}" presName="c10" presStyleLbl="node1" presStyleIdx="9" presStyleCnt="19"/>
      <dgm:spPr/>
    </dgm:pt>
    <dgm:pt modelId="{8BF06D34-7C78-4B4F-843A-3364E3B695E0}" type="pres">
      <dgm:prSet presAssocID="{5360048B-E43C-458E-8000-8F5A8DC8AA68}" presName="c11" presStyleLbl="node1" presStyleIdx="10" presStyleCnt="19"/>
      <dgm:spPr/>
    </dgm:pt>
    <dgm:pt modelId="{32739397-7582-423F-888F-3B3C64528A14}" type="pres">
      <dgm:prSet presAssocID="{5360048B-E43C-458E-8000-8F5A8DC8AA68}" presName="c12" presStyleLbl="node1" presStyleIdx="11" presStyleCnt="19"/>
      <dgm:spPr/>
    </dgm:pt>
    <dgm:pt modelId="{A0712770-FA6E-42E4-A8A5-0D4E65571D52}" type="pres">
      <dgm:prSet presAssocID="{5360048B-E43C-458E-8000-8F5A8DC8AA68}" presName="c13" presStyleLbl="node1" presStyleIdx="12" presStyleCnt="19"/>
      <dgm:spPr/>
    </dgm:pt>
    <dgm:pt modelId="{A27463D6-52B5-4E66-9DA4-2980E859B100}" type="pres">
      <dgm:prSet presAssocID="{5360048B-E43C-458E-8000-8F5A8DC8AA68}" presName="c14" presStyleLbl="node1" presStyleIdx="13" presStyleCnt="19"/>
      <dgm:spPr/>
    </dgm:pt>
    <dgm:pt modelId="{3EBE26AE-8130-43DF-BD06-F35DCEAEED89}" type="pres">
      <dgm:prSet presAssocID="{5360048B-E43C-458E-8000-8F5A8DC8AA68}" presName="c15" presStyleLbl="node1" presStyleIdx="14" presStyleCnt="19"/>
      <dgm:spPr/>
    </dgm:pt>
    <dgm:pt modelId="{D7F48300-D139-4654-AD1B-0BA010FC1E3B}" type="pres">
      <dgm:prSet presAssocID="{5360048B-E43C-458E-8000-8F5A8DC8AA68}" presName="c16" presStyleLbl="node1" presStyleIdx="15" presStyleCnt="19"/>
      <dgm:spPr/>
    </dgm:pt>
    <dgm:pt modelId="{C7461336-684F-4F8F-B1A0-AEF47797021C}" type="pres">
      <dgm:prSet presAssocID="{5360048B-E43C-458E-8000-8F5A8DC8AA68}" presName="c17" presStyleLbl="node1" presStyleIdx="16" presStyleCnt="19"/>
      <dgm:spPr/>
    </dgm:pt>
    <dgm:pt modelId="{02E29810-3A56-4B6D-91B3-856402E93BE2}" type="pres">
      <dgm:prSet presAssocID="{5360048B-E43C-458E-8000-8F5A8DC8AA68}" presName="c18" presStyleLbl="node1" presStyleIdx="17" presStyleCnt="19"/>
      <dgm:spPr/>
    </dgm:pt>
    <dgm:pt modelId="{AADAD14F-0207-44EA-A8B9-8FAF6CD16ADD}" type="pres">
      <dgm:prSet presAssocID="{CFBCA50C-F087-48E5-BEDF-B397E66488DE}" presName="chevronComposite1" presStyleCnt="0"/>
      <dgm:spPr/>
    </dgm:pt>
    <dgm:pt modelId="{22F43FAC-5383-4F33-9112-58EC0C2B99D3}" type="pres">
      <dgm:prSet presAssocID="{CFBCA50C-F087-48E5-BEDF-B397E66488DE}" presName="chevron1" presStyleLbl="sibTrans2D1" presStyleIdx="0" presStyleCnt="3"/>
      <dgm:spPr/>
    </dgm:pt>
    <dgm:pt modelId="{5ED585B8-38E3-47DD-8E3D-FAEF2698BEC7}" type="pres">
      <dgm:prSet presAssocID="{CFBCA50C-F087-48E5-BEDF-B397E66488DE}" presName="spChevron1" presStyleCnt="0"/>
      <dgm:spPr/>
    </dgm:pt>
    <dgm:pt modelId="{CDDF6AFE-6D15-4547-A251-BE24DD3337A8}" type="pres">
      <dgm:prSet presAssocID="{FA6072B4-A589-4084-BFA9-18E2C6F9352E}" presName="middle" presStyleCnt="0"/>
      <dgm:spPr/>
    </dgm:pt>
    <dgm:pt modelId="{D493DAB4-0D9E-4280-B816-D7A72E7416DE}" type="pres">
      <dgm:prSet presAssocID="{FA6072B4-A589-4084-BFA9-18E2C6F9352E}" presName="parTxMid" presStyleLbl="revTx" presStyleIdx="1" presStyleCnt="3"/>
      <dgm:spPr/>
      <dgm:t>
        <a:bodyPr/>
        <a:lstStyle/>
        <a:p>
          <a:endParaRPr lang="ru-RU"/>
        </a:p>
      </dgm:t>
    </dgm:pt>
    <dgm:pt modelId="{CF138581-41A3-42D0-85AC-5E968A197175}" type="pres">
      <dgm:prSet presAssocID="{FA6072B4-A589-4084-BFA9-18E2C6F9352E}" presName="spMid" presStyleCnt="0"/>
      <dgm:spPr/>
    </dgm:pt>
    <dgm:pt modelId="{7341DC06-4ADD-47F6-B5B8-2AB14C5EFEA5}" type="pres">
      <dgm:prSet presAssocID="{9704D7C9-711B-4FE3-8D0D-9A32661B77DE}" presName="chevronComposite1" presStyleCnt="0"/>
      <dgm:spPr/>
    </dgm:pt>
    <dgm:pt modelId="{890DF62C-4258-4EF4-BA44-D2D0F0A0467E}" type="pres">
      <dgm:prSet presAssocID="{9704D7C9-711B-4FE3-8D0D-9A32661B77DE}" presName="chevron1" presStyleLbl="sibTrans2D1" presStyleIdx="1" presStyleCnt="3"/>
      <dgm:spPr/>
    </dgm:pt>
    <dgm:pt modelId="{87A9C0B4-BC92-4810-B08E-38F5F1C57864}" type="pres">
      <dgm:prSet presAssocID="{9704D7C9-711B-4FE3-8D0D-9A32661B77DE}" presName="spChevron1" presStyleCnt="0"/>
      <dgm:spPr/>
    </dgm:pt>
    <dgm:pt modelId="{8EBA9840-4FCD-4454-95A5-14DCED4C997E}" type="pres">
      <dgm:prSet presAssocID="{C4D9F37C-AA8E-470E-BA9C-3D0ECA3A67F7}" presName="middle" presStyleCnt="0"/>
      <dgm:spPr/>
    </dgm:pt>
    <dgm:pt modelId="{D6624E81-C1DA-4E1E-BAC3-AE65F948EA23}" type="pres">
      <dgm:prSet presAssocID="{C4D9F37C-AA8E-470E-BA9C-3D0ECA3A67F7}" presName="parTxMid" presStyleLbl="revTx" presStyleIdx="2" presStyleCnt="3"/>
      <dgm:spPr/>
      <dgm:t>
        <a:bodyPr/>
        <a:lstStyle/>
        <a:p>
          <a:endParaRPr lang="ru-RU"/>
        </a:p>
      </dgm:t>
    </dgm:pt>
    <dgm:pt modelId="{57F9BBAE-7959-4C1F-9C6B-865C160F9C82}" type="pres">
      <dgm:prSet presAssocID="{C4D9F37C-AA8E-470E-BA9C-3D0ECA3A67F7}" presName="spMid" presStyleCnt="0"/>
      <dgm:spPr/>
    </dgm:pt>
    <dgm:pt modelId="{D9C91731-A058-43DA-8C5E-776B9E28616C}" type="pres">
      <dgm:prSet presAssocID="{4BCF27AE-A083-4A74-A1CE-BEFFC5563B5B}" presName="chevronComposite1" presStyleCnt="0"/>
      <dgm:spPr/>
    </dgm:pt>
    <dgm:pt modelId="{ADD45EC9-469B-4315-97B9-194D527B6B9E}" type="pres">
      <dgm:prSet presAssocID="{4BCF27AE-A083-4A74-A1CE-BEFFC5563B5B}" presName="chevron1" presStyleLbl="sibTrans2D1" presStyleIdx="2" presStyleCnt="3"/>
      <dgm:spPr/>
    </dgm:pt>
    <dgm:pt modelId="{A47B8F91-EE6E-4FD8-BA88-B51A31EBA865}" type="pres">
      <dgm:prSet presAssocID="{4BCF27AE-A083-4A74-A1CE-BEFFC5563B5B}" presName="spChevron1" presStyleCnt="0"/>
      <dgm:spPr/>
    </dgm:pt>
    <dgm:pt modelId="{643BFAAF-F101-4267-928C-28CC2194EC83}" type="pres">
      <dgm:prSet presAssocID="{1EF6D935-947F-4515-96E4-D836E7687D00}" presName="last" presStyleCnt="0"/>
      <dgm:spPr/>
    </dgm:pt>
    <dgm:pt modelId="{ED640D38-60D8-4AE0-AC52-11F239EF133A}" type="pres">
      <dgm:prSet presAssocID="{1EF6D935-947F-4515-96E4-D836E7687D00}" presName="circleTx" presStyleLbl="node1" presStyleIdx="18" presStyleCnt="19" custLinFactNeighborX="9644"/>
      <dgm:spPr/>
      <dgm:t>
        <a:bodyPr/>
        <a:lstStyle/>
        <a:p>
          <a:endParaRPr lang="ru-RU"/>
        </a:p>
      </dgm:t>
    </dgm:pt>
    <dgm:pt modelId="{E69DAF47-ADD3-4374-A7E3-06336E2229A5}" type="pres">
      <dgm:prSet presAssocID="{1EF6D935-947F-4515-96E4-D836E7687D00}" presName="spN" presStyleCnt="0"/>
      <dgm:spPr/>
    </dgm:pt>
  </dgm:ptLst>
  <dgm:cxnLst>
    <dgm:cxn modelId="{D2E76D3C-EEE5-43AF-9364-560BA2CA14DE}" type="presOf" srcId="{5360048B-E43C-458E-8000-8F5A8DC8AA68}" destId="{94EBEFA8-8262-48FE-906A-63786965AE63}" srcOrd="0" destOrd="0" presId="urn:microsoft.com/office/officeart/2009/3/layout/RandomtoResultProcess"/>
    <dgm:cxn modelId="{9F61AAEE-932F-4275-87A4-933183E9D393}" type="presOf" srcId="{31482414-513A-43CA-9930-E67587DCA3FE}" destId="{BC334A7B-1EDF-4749-A4B0-960A6FCC746C}" srcOrd="0" destOrd="0" presId="urn:microsoft.com/office/officeart/2009/3/layout/RandomtoResultProcess"/>
    <dgm:cxn modelId="{4514F696-7243-4A39-9109-3FC36EA2BAE9}" srcId="{31482414-513A-43CA-9930-E67587DCA3FE}" destId="{C4D9F37C-AA8E-470E-BA9C-3D0ECA3A67F7}" srcOrd="2" destOrd="0" parTransId="{E64D7DE8-CC04-4868-BD02-06EE62C8C2E8}" sibTransId="{4BCF27AE-A083-4A74-A1CE-BEFFC5563B5B}"/>
    <dgm:cxn modelId="{84CE92F0-82C1-4367-9D25-65E29C0D9F36}" type="presOf" srcId="{FA6072B4-A589-4084-BFA9-18E2C6F9352E}" destId="{D493DAB4-0D9E-4280-B816-D7A72E7416DE}" srcOrd="0" destOrd="0" presId="urn:microsoft.com/office/officeart/2009/3/layout/RandomtoResultProcess"/>
    <dgm:cxn modelId="{203201FE-1A46-43E9-9C24-FCB0918A43F1}" srcId="{31482414-513A-43CA-9930-E67587DCA3FE}" destId="{5360048B-E43C-458E-8000-8F5A8DC8AA68}" srcOrd="0" destOrd="0" parTransId="{AF403ECE-089A-40C6-8FC0-E2AE2726AEE7}" sibTransId="{CFBCA50C-F087-48E5-BEDF-B397E66488DE}"/>
    <dgm:cxn modelId="{B7324F58-45E1-482E-BD4C-27C486048800}" srcId="{31482414-513A-43CA-9930-E67587DCA3FE}" destId="{FA6072B4-A589-4084-BFA9-18E2C6F9352E}" srcOrd="1" destOrd="0" parTransId="{2C936080-2CF1-4B55-8D5E-06A9B54C9650}" sibTransId="{9704D7C9-711B-4FE3-8D0D-9A32661B77DE}"/>
    <dgm:cxn modelId="{0EE96DAF-1EAE-4F7C-84D8-5A4683D6534D}" srcId="{31482414-513A-43CA-9930-E67587DCA3FE}" destId="{1EF6D935-947F-4515-96E4-D836E7687D00}" srcOrd="3" destOrd="0" parTransId="{FF7AAB2C-10CE-435C-8C89-4F8F040FFBDC}" sibTransId="{D3EDDF1E-7105-493B-89D7-B90AAAD3DE7E}"/>
    <dgm:cxn modelId="{95202DF7-28A6-4EA4-ADE7-F73D4BED8FEF}" type="presOf" srcId="{C4D9F37C-AA8E-470E-BA9C-3D0ECA3A67F7}" destId="{D6624E81-C1DA-4E1E-BAC3-AE65F948EA23}" srcOrd="0" destOrd="0" presId="urn:microsoft.com/office/officeart/2009/3/layout/RandomtoResultProcess"/>
    <dgm:cxn modelId="{8628E311-6920-4657-B19E-AFC27282C12E}" type="presOf" srcId="{1EF6D935-947F-4515-96E4-D836E7687D00}" destId="{ED640D38-60D8-4AE0-AC52-11F239EF133A}" srcOrd="0" destOrd="0" presId="urn:microsoft.com/office/officeart/2009/3/layout/RandomtoResultProcess"/>
    <dgm:cxn modelId="{304023DB-C968-4894-91EF-4D237FFC1D65}" type="presParOf" srcId="{BC334A7B-1EDF-4749-A4B0-960A6FCC746C}" destId="{194648B4-6013-4414-93BE-5DCCCB9DBBEB}" srcOrd="0" destOrd="0" presId="urn:microsoft.com/office/officeart/2009/3/layout/RandomtoResultProcess"/>
    <dgm:cxn modelId="{B7DF34ED-8FA5-4DA3-8516-D9309DAE22A4}" type="presParOf" srcId="{194648B4-6013-4414-93BE-5DCCCB9DBBEB}" destId="{94EBEFA8-8262-48FE-906A-63786965AE63}" srcOrd="0" destOrd="0" presId="urn:microsoft.com/office/officeart/2009/3/layout/RandomtoResultProcess"/>
    <dgm:cxn modelId="{8697FC44-F216-4677-A172-799E285BBB6C}" type="presParOf" srcId="{194648B4-6013-4414-93BE-5DCCCB9DBBEB}" destId="{3604CE17-937B-4ADB-82C1-54841A973699}" srcOrd="1" destOrd="0" presId="urn:microsoft.com/office/officeart/2009/3/layout/RandomtoResultProcess"/>
    <dgm:cxn modelId="{4CBB349F-473C-43BF-ADAD-63C31D959B71}" type="presParOf" srcId="{194648B4-6013-4414-93BE-5DCCCB9DBBEB}" destId="{FC8B68B3-BFED-4925-B036-F24CD074C0A2}" srcOrd="2" destOrd="0" presId="urn:microsoft.com/office/officeart/2009/3/layout/RandomtoResultProcess"/>
    <dgm:cxn modelId="{E68E63D2-06E7-441D-B0AB-3425C96EE86A}" type="presParOf" srcId="{194648B4-6013-4414-93BE-5DCCCB9DBBEB}" destId="{0C37E6A6-9B45-4491-BFE8-04C2CF008D37}" srcOrd="3" destOrd="0" presId="urn:microsoft.com/office/officeart/2009/3/layout/RandomtoResultProcess"/>
    <dgm:cxn modelId="{E56E4E74-8E0A-4D17-88A7-544767EC1A94}" type="presParOf" srcId="{194648B4-6013-4414-93BE-5DCCCB9DBBEB}" destId="{294784AF-5D9B-4DD6-8E89-CC2CC6C6343D}" srcOrd="4" destOrd="0" presId="urn:microsoft.com/office/officeart/2009/3/layout/RandomtoResultProcess"/>
    <dgm:cxn modelId="{2D77C5A3-7B83-46B4-85C9-63D3216DDAF1}" type="presParOf" srcId="{194648B4-6013-4414-93BE-5DCCCB9DBBEB}" destId="{4578DBE2-48D0-4188-B75A-1ADEB9FF2C49}" srcOrd="5" destOrd="0" presId="urn:microsoft.com/office/officeart/2009/3/layout/RandomtoResultProcess"/>
    <dgm:cxn modelId="{89F27DB6-A3E0-47F5-89C1-6F9B35E63E3C}" type="presParOf" srcId="{194648B4-6013-4414-93BE-5DCCCB9DBBEB}" destId="{53892B61-0593-4E5C-ADC3-813016C0790E}" srcOrd="6" destOrd="0" presId="urn:microsoft.com/office/officeart/2009/3/layout/RandomtoResultProcess"/>
    <dgm:cxn modelId="{74AB195A-F5AE-423D-AE20-3E8934626F65}" type="presParOf" srcId="{194648B4-6013-4414-93BE-5DCCCB9DBBEB}" destId="{C122C19F-0FA7-4B72-9BDF-D8881A197B86}" srcOrd="7" destOrd="0" presId="urn:microsoft.com/office/officeart/2009/3/layout/RandomtoResultProcess"/>
    <dgm:cxn modelId="{C231650F-E73A-42AE-9E42-B120AD105D46}" type="presParOf" srcId="{194648B4-6013-4414-93BE-5DCCCB9DBBEB}" destId="{987EC70E-4976-4B69-9223-F971B0685127}" srcOrd="8" destOrd="0" presId="urn:microsoft.com/office/officeart/2009/3/layout/RandomtoResultProcess"/>
    <dgm:cxn modelId="{44829774-5184-47C6-9E19-BD9299CA787C}" type="presParOf" srcId="{194648B4-6013-4414-93BE-5DCCCB9DBBEB}" destId="{5DEB9444-CDDB-443B-9A42-B58F71CBFDFA}" srcOrd="9" destOrd="0" presId="urn:microsoft.com/office/officeart/2009/3/layout/RandomtoResultProcess"/>
    <dgm:cxn modelId="{DF30C699-A993-4D7D-A764-890C40515504}" type="presParOf" srcId="{194648B4-6013-4414-93BE-5DCCCB9DBBEB}" destId="{F7924F2E-D454-4FD3-922C-6E1C53916F2E}" srcOrd="10" destOrd="0" presId="urn:microsoft.com/office/officeart/2009/3/layout/RandomtoResultProcess"/>
    <dgm:cxn modelId="{9776E4F4-C109-4207-A347-469599CE5E41}" type="presParOf" srcId="{194648B4-6013-4414-93BE-5DCCCB9DBBEB}" destId="{8BF06D34-7C78-4B4F-843A-3364E3B695E0}" srcOrd="11" destOrd="0" presId="urn:microsoft.com/office/officeart/2009/3/layout/RandomtoResultProcess"/>
    <dgm:cxn modelId="{722A7FEF-25A4-43C9-B434-C6379FCAEF91}" type="presParOf" srcId="{194648B4-6013-4414-93BE-5DCCCB9DBBEB}" destId="{32739397-7582-423F-888F-3B3C64528A14}" srcOrd="12" destOrd="0" presId="urn:microsoft.com/office/officeart/2009/3/layout/RandomtoResultProcess"/>
    <dgm:cxn modelId="{DF14304D-4C91-4BC3-AB9F-710774629424}" type="presParOf" srcId="{194648B4-6013-4414-93BE-5DCCCB9DBBEB}" destId="{A0712770-FA6E-42E4-A8A5-0D4E65571D52}" srcOrd="13" destOrd="0" presId="urn:microsoft.com/office/officeart/2009/3/layout/RandomtoResultProcess"/>
    <dgm:cxn modelId="{40C1592B-AED7-4E97-83A4-7F2EA9F205D6}" type="presParOf" srcId="{194648B4-6013-4414-93BE-5DCCCB9DBBEB}" destId="{A27463D6-52B5-4E66-9DA4-2980E859B100}" srcOrd="14" destOrd="0" presId="urn:microsoft.com/office/officeart/2009/3/layout/RandomtoResultProcess"/>
    <dgm:cxn modelId="{9275A941-A1B4-46E9-ABEC-A19D6093D07F}" type="presParOf" srcId="{194648B4-6013-4414-93BE-5DCCCB9DBBEB}" destId="{3EBE26AE-8130-43DF-BD06-F35DCEAEED89}" srcOrd="15" destOrd="0" presId="urn:microsoft.com/office/officeart/2009/3/layout/RandomtoResultProcess"/>
    <dgm:cxn modelId="{276C8CE4-2E5F-4783-8A59-166F596FEC0E}" type="presParOf" srcId="{194648B4-6013-4414-93BE-5DCCCB9DBBEB}" destId="{D7F48300-D139-4654-AD1B-0BA010FC1E3B}" srcOrd="16" destOrd="0" presId="urn:microsoft.com/office/officeart/2009/3/layout/RandomtoResultProcess"/>
    <dgm:cxn modelId="{90B13840-EF5C-4A32-B46F-D12C8D20D933}" type="presParOf" srcId="{194648B4-6013-4414-93BE-5DCCCB9DBBEB}" destId="{C7461336-684F-4F8F-B1A0-AEF47797021C}" srcOrd="17" destOrd="0" presId="urn:microsoft.com/office/officeart/2009/3/layout/RandomtoResultProcess"/>
    <dgm:cxn modelId="{8E93A453-ECBF-4608-901E-4B32E32CFA07}" type="presParOf" srcId="{194648B4-6013-4414-93BE-5DCCCB9DBBEB}" destId="{02E29810-3A56-4B6D-91B3-856402E93BE2}" srcOrd="18" destOrd="0" presId="urn:microsoft.com/office/officeart/2009/3/layout/RandomtoResultProcess"/>
    <dgm:cxn modelId="{9F308366-2EB4-4EA7-833A-20717BF276E4}" type="presParOf" srcId="{BC334A7B-1EDF-4749-A4B0-960A6FCC746C}" destId="{AADAD14F-0207-44EA-A8B9-8FAF6CD16ADD}" srcOrd="1" destOrd="0" presId="urn:microsoft.com/office/officeart/2009/3/layout/RandomtoResultProcess"/>
    <dgm:cxn modelId="{4CDE7900-C4CC-4DF7-8FA2-FB8FFB6CD4B1}" type="presParOf" srcId="{AADAD14F-0207-44EA-A8B9-8FAF6CD16ADD}" destId="{22F43FAC-5383-4F33-9112-58EC0C2B99D3}" srcOrd="0" destOrd="0" presId="urn:microsoft.com/office/officeart/2009/3/layout/RandomtoResultProcess"/>
    <dgm:cxn modelId="{318758A3-7484-431F-9B38-3729A67C535A}" type="presParOf" srcId="{AADAD14F-0207-44EA-A8B9-8FAF6CD16ADD}" destId="{5ED585B8-38E3-47DD-8E3D-FAEF2698BEC7}" srcOrd="1" destOrd="0" presId="urn:microsoft.com/office/officeart/2009/3/layout/RandomtoResultProcess"/>
    <dgm:cxn modelId="{43635BB6-85E1-4F12-B3A0-2DE6C48C70D6}" type="presParOf" srcId="{BC334A7B-1EDF-4749-A4B0-960A6FCC746C}" destId="{CDDF6AFE-6D15-4547-A251-BE24DD3337A8}" srcOrd="2" destOrd="0" presId="urn:microsoft.com/office/officeart/2009/3/layout/RandomtoResultProcess"/>
    <dgm:cxn modelId="{1FB3A47E-902E-4D66-99F5-3B7EE519FCBC}" type="presParOf" srcId="{CDDF6AFE-6D15-4547-A251-BE24DD3337A8}" destId="{D493DAB4-0D9E-4280-B816-D7A72E7416DE}" srcOrd="0" destOrd="0" presId="urn:microsoft.com/office/officeart/2009/3/layout/RandomtoResultProcess"/>
    <dgm:cxn modelId="{8C129AAD-CCEC-4D3A-BBB8-582F3993ABB6}" type="presParOf" srcId="{CDDF6AFE-6D15-4547-A251-BE24DD3337A8}" destId="{CF138581-41A3-42D0-85AC-5E968A197175}" srcOrd="1" destOrd="0" presId="urn:microsoft.com/office/officeart/2009/3/layout/RandomtoResultProcess"/>
    <dgm:cxn modelId="{55358DBD-ADF8-41DB-8012-5AD84C0DF5DA}" type="presParOf" srcId="{BC334A7B-1EDF-4749-A4B0-960A6FCC746C}" destId="{7341DC06-4ADD-47F6-B5B8-2AB14C5EFEA5}" srcOrd="3" destOrd="0" presId="urn:microsoft.com/office/officeart/2009/3/layout/RandomtoResultProcess"/>
    <dgm:cxn modelId="{6BBC1643-5A1A-4D34-AF22-8AF5E297C001}" type="presParOf" srcId="{7341DC06-4ADD-47F6-B5B8-2AB14C5EFEA5}" destId="{890DF62C-4258-4EF4-BA44-D2D0F0A0467E}" srcOrd="0" destOrd="0" presId="urn:microsoft.com/office/officeart/2009/3/layout/RandomtoResultProcess"/>
    <dgm:cxn modelId="{0E3258F1-E3C3-4907-9A8A-9FD31EE42180}" type="presParOf" srcId="{7341DC06-4ADD-47F6-B5B8-2AB14C5EFEA5}" destId="{87A9C0B4-BC92-4810-B08E-38F5F1C57864}" srcOrd="1" destOrd="0" presId="urn:microsoft.com/office/officeart/2009/3/layout/RandomtoResultProcess"/>
    <dgm:cxn modelId="{FA892F65-4295-414A-8A4D-89AF55B4E79E}" type="presParOf" srcId="{BC334A7B-1EDF-4749-A4B0-960A6FCC746C}" destId="{8EBA9840-4FCD-4454-95A5-14DCED4C997E}" srcOrd="4" destOrd="0" presId="urn:microsoft.com/office/officeart/2009/3/layout/RandomtoResultProcess"/>
    <dgm:cxn modelId="{B54C3463-9D77-4A5C-B0C5-4864BA043413}" type="presParOf" srcId="{8EBA9840-4FCD-4454-95A5-14DCED4C997E}" destId="{D6624E81-C1DA-4E1E-BAC3-AE65F948EA23}" srcOrd="0" destOrd="0" presId="urn:microsoft.com/office/officeart/2009/3/layout/RandomtoResultProcess"/>
    <dgm:cxn modelId="{CE0F4BB4-5B7D-493C-8F53-3CB079ADAAFE}" type="presParOf" srcId="{8EBA9840-4FCD-4454-95A5-14DCED4C997E}" destId="{57F9BBAE-7959-4C1F-9C6B-865C160F9C82}" srcOrd="1" destOrd="0" presId="urn:microsoft.com/office/officeart/2009/3/layout/RandomtoResultProcess"/>
    <dgm:cxn modelId="{C3FE7249-4331-48EE-B313-9E618D17E5AF}" type="presParOf" srcId="{BC334A7B-1EDF-4749-A4B0-960A6FCC746C}" destId="{D9C91731-A058-43DA-8C5E-776B9E28616C}" srcOrd="5" destOrd="0" presId="urn:microsoft.com/office/officeart/2009/3/layout/RandomtoResultProcess"/>
    <dgm:cxn modelId="{3979DDD2-94F0-4C5C-B5D8-13597E8A9656}" type="presParOf" srcId="{D9C91731-A058-43DA-8C5E-776B9E28616C}" destId="{ADD45EC9-469B-4315-97B9-194D527B6B9E}" srcOrd="0" destOrd="0" presId="urn:microsoft.com/office/officeart/2009/3/layout/RandomtoResultProcess"/>
    <dgm:cxn modelId="{7129A07E-20AE-4B03-8281-8F4433E82404}" type="presParOf" srcId="{D9C91731-A058-43DA-8C5E-776B9E28616C}" destId="{A47B8F91-EE6E-4FD8-BA88-B51A31EBA865}" srcOrd="1" destOrd="0" presId="urn:microsoft.com/office/officeart/2009/3/layout/RandomtoResultProcess"/>
    <dgm:cxn modelId="{22FC3DB8-2FE4-4BE1-B4AE-61C4E2B8098E}" type="presParOf" srcId="{BC334A7B-1EDF-4749-A4B0-960A6FCC746C}" destId="{643BFAAF-F101-4267-928C-28CC2194EC83}" srcOrd="6" destOrd="0" presId="urn:microsoft.com/office/officeart/2009/3/layout/RandomtoResultProcess"/>
    <dgm:cxn modelId="{E1ECF63D-4C03-45AC-B343-515DA4CC3377}" type="presParOf" srcId="{643BFAAF-F101-4267-928C-28CC2194EC83}" destId="{ED640D38-60D8-4AE0-AC52-11F239EF133A}" srcOrd="0" destOrd="0" presId="urn:microsoft.com/office/officeart/2009/3/layout/RandomtoResultProcess"/>
    <dgm:cxn modelId="{EF3815F6-8BAE-4412-BC5A-02A2D5A229CA}" type="presParOf" srcId="{643BFAAF-F101-4267-928C-28CC2194EC83}" destId="{E69DAF47-ADD3-4374-A7E3-06336E2229A5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75037F-34B5-4118-840F-E414BDB205F3}" type="doc">
      <dgm:prSet loTypeId="urn:microsoft.com/office/officeart/2008/layout/PictureStrip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554BE0-028B-4702-86EC-EE022043320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27.01.21. </a:t>
          </a:r>
          <a:r>
            <a:rPr lang="ru-RU" sz="1800" b="1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Отбор ШНОР для участия в проекте, муниципальных координаторов, кандидатов в кураторы</a:t>
          </a:r>
          <a:endParaRPr lang="ru-RU" sz="1800" dirty="0">
            <a:solidFill>
              <a:schemeClr val="accent1">
                <a:lumMod val="75000"/>
                <a:lumOff val="25000"/>
              </a:schemeClr>
            </a:solidFill>
          </a:endParaRPr>
        </a:p>
      </dgm:t>
    </dgm:pt>
    <dgm:pt modelId="{7A21DA4D-5163-48B5-8C73-07813B3197E3}" type="parTrans" cxnId="{62EC962B-0821-419C-B6E7-D8C39DE397FF}">
      <dgm:prSet/>
      <dgm:spPr/>
      <dgm:t>
        <a:bodyPr/>
        <a:lstStyle/>
        <a:p>
          <a:endParaRPr lang="ru-RU"/>
        </a:p>
      </dgm:t>
    </dgm:pt>
    <dgm:pt modelId="{AF67D1C5-42FF-430A-AE44-FC2CAA09A0E4}" type="sibTrans" cxnId="{62EC962B-0821-419C-B6E7-D8C39DE397FF}">
      <dgm:prSet/>
      <dgm:spPr/>
      <dgm:t>
        <a:bodyPr/>
        <a:lstStyle/>
        <a:p>
          <a:endParaRPr lang="ru-RU"/>
        </a:p>
      </dgm:t>
    </dgm:pt>
    <dgm:pt modelId="{DB0F5C33-3445-4698-B76E-4B89273D4B84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15.03.21. </a:t>
          </a:r>
          <a:r>
            <a:rPr lang="ru-RU" b="1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Организация работы школ с РПШ и по проведению самодиагностики </a:t>
          </a:r>
          <a:r>
            <a:rPr lang="ru-RU" b="1" i="1" dirty="0" smtClean="0">
              <a:solidFill>
                <a:schemeClr val="bg2">
                  <a:lumMod val="25000"/>
                </a:schemeClr>
              </a:solidFill>
            </a:rPr>
            <a:t>(утверждение графиков посещения школ кураторами, первичное посещение кураторами ОО)</a:t>
          </a:r>
          <a:endParaRPr lang="ru-RU" i="1" dirty="0">
            <a:solidFill>
              <a:schemeClr val="bg2">
                <a:lumMod val="25000"/>
              </a:schemeClr>
            </a:solidFill>
          </a:endParaRPr>
        </a:p>
      </dgm:t>
    </dgm:pt>
    <dgm:pt modelId="{05935810-7BCC-4A6F-B98B-A755DDC2E134}" type="parTrans" cxnId="{39C9E77E-8B44-4D1E-BF43-3093D07D177D}">
      <dgm:prSet/>
      <dgm:spPr/>
      <dgm:t>
        <a:bodyPr/>
        <a:lstStyle/>
        <a:p>
          <a:endParaRPr lang="ru-RU"/>
        </a:p>
      </dgm:t>
    </dgm:pt>
    <dgm:pt modelId="{DDFAA42D-DB38-4DAB-AA7A-0437B747B0FF}" type="sibTrans" cxnId="{39C9E77E-8B44-4D1E-BF43-3093D07D177D}">
      <dgm:prSet/>
      <dgm:spPr/>
      <dgm:t>
        <a:bodyPr/>
        <a:lstStyle/>
        <a:p>
          <a:endParaRPr lang="ru-RU"/>
        </a:p>
      </dgm:t>
    </dgm:pt>
    <dgm:pt modelId="{D7280A20-5157-4ED3-9203-EF36CF45A695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10.04.21.</a:t>
          </a:r>
          <a:r>
            <a:rPr lang="ru-RU" b="1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 Разработка школами документов по выходу из кризисной ситуации: Концепции развития, Программы развития</a:t>
          </a:r>
        </a:p>
        <a:p>
          <a:endParaRPr lang="ru-RU" dirty="0"/>
        </a:p>
      </dgm:t>
    </dgm:pt>
    <dgm:pt modelId="{B4A87AA8-50CC-404A-BC01-3C94606BD8FF}" type="parTrans" cxnId="{FCAC52CF-D125-4AE1-BFDB-8E1FCA1A7B32}">
      <dgm:prSet/>
      <dgm:spPr/>
      <dgm:t>
        <a:bodyPr/>
        <a:lstStyle/>
        <a:p>
          <a:endParaRPr lang="ru-RU"/>
        </a:p>
      </dgm:t>
    </dgm:pt>
    <dgm:pt modelId="{60046072-7C6A-4A61-9541-593FE8A8C745}" type="sibTrans" cxnId="{FCAC52CF-D125-4AE1-BFDB-8E1FCA1A7B32}">
      <dgm:prSet/>
      <dgm:spPr/>
      <dgm:t>
        <a:bodyPr/>
        <a:lstStyle/>
        <a:p>
          <a:endParaRPr lang="ru-RU"/>
        </a:p>
      </dgm:t>
    </dgm:pt>
    <dgm:pt modelId="{D3BD88ED-1515-443F-9663-78EBE739E0D6}">
      <dgm:prSet/>
      <dgm:spPr/>
      <dgm:t>
        <a:bodyPr/>
        <a:lstStyle/>
        <a:p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30.04.21.</a:t>
          </a:r>
          <a:r>
            <a:rPr lang="ru-RU" b="1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 Организация работы по контролю качества подготовки документов школ с НОР перед загрузкой в ИС МЭДК </a:t>
          </a:r>
          <a:r>
            <a:rPr lang="ru-RU" b="1" i="1" dirty="0" smtClean="0">
              <a:solidFill>
                <a:schemeClr val="bg2">
                  <a:lumMod val="25000"/>
                </a:schemeClr>
              </a:solidFill>
            </a:rPr>
            <a:t>(определение экспертов и разработка графика совещаний по рассмотрению документов школ)</a:t>
          </a:r>
          <a:endParaRPr lang="ru-RU" b="1" i="1" dirty="0">
            <a:solidFill>
              <a:schemeClr val="bg2">
                <a:lumMod val="25000"/>
              </a:schemeClr>
            </a:solidFill>
          </a:endParaRPr>
        </a:p>
      </dgm:t>
    </dgm:pt>
    <dgm:pt modelId="{AAF48993-DD00-4FF9-B272-44E693C6426E}" type="parTrans" cxnId="{61443C2E-00E7-4C57-8361-891F9B4C0109}">
      <dgm:prSet/>
      <dgm:spPr/>
      <dgm:t>
        <a:bodyPr/>
        <a:lstStyle/>
        <a:p>
          <a:endParaRPr lang="ru-RU"/>
        </a:p>
      </dgm:t>
    </dgm:pt>
    <dgm:pt modelId="{9250257D-6079-44A5-89B9-2E75AF07AD5D}" type="sibTrans" cxnId="{61443C2E-00E7-4C57-8361-891F9B4C0109}">
      <dgm:prSet/>
      <dgm:spPr/>
      <dgm:t>
        <a:bodyPr/>
        <a:lstStyle/>
        <a:p>
          <a:endParaRPr lang="ru-RU"/>
        </a:p>
      </dgm:t>
    </dgm:pt>
    <dgm:pt modelId="{EF6701C9-555A-40BC-B4B0-9CA0FC8F54B4}" type="pres">
      <dgm:prSet presAssocID="{9475037F-34B5-4118-840F-E414BDB205F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D9FC9-5805-43BF-96EB-2DF7E87325AC}" type="pres">
      <dgm:prSet presAssocID="{65554BE0-028B-4702-86EC-EE0220433203}" presName="composite" presStyleCnt="0"/>
      <dgm:spPr/>
    </dgm:pt>
    <dgm:pt modelId="{B1601AA7-ED82-4F85-873C-F19075ABEA03}" type="pres">
      <dgm:prSet presAssocID="{65554BE0-028B-4702-86EC-EE0220433203}" presName="rect1" presStyleLbl="tr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F581-2E73-45E9-B040-1AE6F298BF4B}" type="pres">
      <dgm:prSet presAssocID="{65554BE0-028B-4702-86EC-EE0220433203}" presName="rect2" presStyleLbl="fgImgPlace1" presStyleIdx="0" presStyleCnt="4" custLinFactNeighborX="-3656" custLinFactNeighborY="-121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E24F56C-D243-442C-B213-3E1893F3794F}" type="pres">
      <dgm:prSet presAssocID="{AF67D1C5-42FF-430A-AE44-FC2CAA09A0E4}" presName="sibTrans" presStyleCnt="0"/>
      <dgm:spPr/>
    </dgm:pt>
    <dgm:pt modelId="{C14C41CF-29C1-4BAB-92E5-246459A09A3F}" type="pres">
      <dgm:prSet presAssocID="{DB0F5C33-3445-4698-B76E-4B89273D4B84}" presName="composite" presStyleCnt="0"/>
      <dgm:spPr/>
    </dgm:pt>
    <dgm:pt modelId="{2859A6BD-FFE5-420A-92E8-9E7B98DC1DC9}" type="pres">
      <dgm:prSet presAssocID="{DB0F5C33-3445-4698-B76E-4B89273D4B84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C6C74-A858-43F0-87FD-40185ED57F0F}" type="pres">
      <dgm:prSet presAssocID="{DB0F5C33-3445-4698-B76E-4B89273D4B84}" presName="rect2" presStyleLbl="fgImgPlace1" presStyleIdx="1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B529EAB-60FA-41B3-9434-C13621B754B2}" type="pres">
      <dgm:prSet presAssocID="{DDFAA42D-DB38-4DAB-AA7A-0437B747B0FF}" presName="sibTrans" presStyleCnt="0"/>
      <dgm:spPr/>
    </dgm:pt>
    <dgm:pt modelId="{ED70C29F-F705-4473-98F2-C641C91BF5E6}" type="pres">
      <dgm:prSet presAssocID="{D7280A20-5157-4ED3-9203-EF36CF45A695}" presName="composite" presStyleCnt="0"/>
      <dgm:spPr/>
    </dgm:pt>
    <dgm:pt modelId="{33DBC7FA-B674-4342-A1EC-12FD10A9A65A}" type="pres">
      <dgm:prSet presAssocID="{D7280A20-5157-4ED3-9203-EF36CF45A695}" presName="rect1" presStyleLbl="trAlignAcc1" presStyleIdx="2" presStyleCnt="4" custScaleX="103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AF6E5-4CAD-4C47-B57C-2BCD9B0D82E5}" type="pres">
      <dgm:prSet presAssocID="{D7280A20-5157-4ED3-9203-EF36CF45A695}" presName="rect2" presStyleLbl="fgImgPlace1" presStyleIdx="2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8A2CD3E-E370-4652-834A-423684A051EA}" type="pres">
      <dgm:prSet presAssocID="{60046072-7C6A-4A61-9541-593FE8A8C745}" presName="sibTrans" presStyleCnt="0"/>
      <dgm:spPr/>
    </dgm:pt>
    <dgm:pt modelId="{BF90CCEA-9C39-48A0-B24B-29B158EA325F}" type="pres">
      <dgm:prSet presAssocID="{D3BD88ED-1515-443F-9663-78EBE739E0D6}" presName="composite" presStyleCnt="0"/>
      <dgm:spPr/>
    </dgm:pt>
    <dgm:pt modelId="{CD10D47A-7C81-4987-B46F-7627789FAF28}" type="pres">
      <dgm:prSet presAssocID="{D3BD88ED-1515-443F-9663-78EBE739E0D6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40F28F-E9F1-4F3A-BE37-7F636532F93B}" type="pres">
      <dgm:prSet presAssocID="{D3BD88ED-1515-443F-9663-78EBE739E0D6}" presName="rect2" presStyleLbl="fgImgPlace1" presStyleIdx="3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FCAC52CF-D125-4AE1-BFDB-8E1FCA1A7B32}" srcId="{9475037F-34B5-4118-840F-E414BDB205F3}" destId="{D7280A20-5157-4ED3-9203-EF36CF45A695}" srcOrd="2" destOrd="0" parTransId="{B4A87AA8-50CC-404A-BC01-3C94606BD8FF}" sibTransId="{60046072-7C6A-4A61-9541-593FE8A8C745}"/>
    <dgm:cxn modelId="{39C9E77E-8B44-4D1E-BF43-3093D07D177D}" srcId="{9475037F-34B5-4118-840F-E414BDB205F3}" destId="{DB0F5C33-3445-4698-B76E-4B89273D4B84}" srcOrd="1" destOrd="0" parTransId="{05935810-7BCC-4A6F-B98B-A755DDC2E134}" sibTransId="{DDFAA42D-DB38-4DAB-AA7A-0437B747B0FF}"/>
    <dgm:cxn modelId="{91FD98D5-1FE1-4901-B24E-8B1A9736F661}" type="presOf" srcId="{65554BE0-028B-4702-86EC-EE0220433203}" destId="{B1601AA7-ED82-4F85-873C-F19075ABEA03}" srcOrd="0" destOrd="0" presId="urn:microsoft.com/office/officeart/2008/layout/PictureStrips"/>
    <dgm:cxn modelId="{50D62D19-D82B-4C31-882C-718582067DFA}" type="presOf" srcId="{DB0F5C33-3445-4698-B76E-4B89273D4B84}" destId="{2859A6BD-FFE5-420A-92E8-9E7B98DC1DC9}" srcOrd="0" destOrd="0" presId="urn:microsoft.com/office/officeart/2008/layout/PictureStrips"/>
    <dgm:cxn modelId="{61443C2E-00E7-4C57-8361-891F9B4C0109}" srcId="{9475037F-34B5-4118-840F-E414BDB205F3}" destId="{D3BD88ED-1515-443F-9663-78EBE739E0D6}" srcOrd="3" destOrd="0" parTransId="{AAF48993-DD00-4FF9-B272-44E693C6426E}" sibTransId="{9250257D-6079-44A5-89B9-2E75AF07AD5D}"/>
    <dgm:cxn modelId="{447FE0CF-63D8-4647-80C5-FB2FB906C7CE}" type="presOf" srcId="{D7280A20-5157-4ED3-9203-EF36CF45A695}" destId="{33DBC7FA-B674-4342-A1EC-12FD10A9A65A}" srcOrd="0" destOrd="0" presId="urn:microsoft.com/office/officeart/2008/layout/PictureStrips"/>
    <dgm:cxn modelId="{3912A02A-8E3C-4D1E-9D40-B14160029685}" type="presOf" srcId="{9475037F-34B5-4118-840F-E414BDB205F3}" destId="{EF6701C9-555A-40BC-B4B0-9CA0FC8F54B4}" srcOrd="0" destOrd="0" presId="urn:microsoft.com/office/officeart/2008/layout/PictureStrips"/>
    <dgm:cxn modelId="{62EC962B-0821-419C-B6E7-D8C39DE397FF}" srcId="{9475037F-34B5-4118-840F-E414BDB205F3}" destId="{65554BE0-028B-4702-86EC-EE0220433203}" srcOrd="0" destOrd="0" parTransId="{7A21DA4D-5163-48B5-8C73-07813B3197E3}" sibTransId="{AF67D1C5-42FF-430A-AE44-FC2CAA09A0E4}"/>
    <dgm:cxn modelId="{4FE6739B-0A47-4EF6-AD71-51497B6CA787}" type="presOf" srcId="{D3BD88ED-1515-443F-9663-78EBE739E0D6}" destId="{CD10D47A-7C81-4987-B46F-7627789FAF28}" srcOrd="0" destOrd="0" presId="urn:microsoft.com/office/officeart/2008/layout/PictureStrips"/>
    <dgm:cxn modelId="{815B0F91-2508-4FC9-A712-2D00AAC6834B}" type="presParOf" srcId="{EF6701C9-555A-40BC-B4B0-9CA0FC8F54B4}" destId="{847D9FC9-5805-43BF-96EB-2DF7E87325AC}" srcOrd="0" destOrd="0" presId="urn:microsoft.com/office/officeart/2008/layout/PictureStrips"/>
    <dgm:cxn modelId="{F0827FBE-D7AE-4345-A3EA-3A702D45797E}" type="presParOf" srcId="{847D9FC9-5805-43BF-96EB-2DF7E87325AC}" destId="{B1601AA7-ED82-4F85-873C-F19075ABEA03}" srcOrd="0" destOrd="0" presId="urn:microsoft.com/office/officeart/2008/layout/PictureStrips"/>
    <dgm:cxn modelId="{25A82083-FE91-4CA0-A856-1A7368759628}" type="presParOf" srcId="{847D9FC9-5805-43BF-96EB-2DF7E87325AC}" destId="{0770F581-2E73-45E9-B040-1AE6F298BF4B}" srcOrd="1" destOrd="0" presId="urn:microsoft.com/office/officeart/2008/layout/PictureStrips"/>
    <dgm:cxn modelId="{27B4B708-BE13-4CAD-A443-260757DE2AB2}" type="presParOf" srcId="{EF6701C9-555A-40BC-B4B0-9CA0FC8F54B4}" destId="{EE24F56C-D243-442C-B213-3E1893F3794F}" srcOrd="1" destOrd="0" presId="urn:microsoft.com/office/officeart/2008/layout/PictureStrips"/>
    <dgm:cxn modelId="{479D4858-C58E-4DF9-A002-E1489A6EFD4C}" type="presParOf" srcId="{EF6701C9-555A-40BC-B4B0-9CA0FC8F54B4}" destId="{C14C41CF-29C1-4BAB-92E5-246459A09A3F}" srcOrd="2" destOrd="0" presId="urn:microsoft.com/office/officeart/2008/layout/PictureStrips"/>
    <dgm:cxn modelId="{D4D43476-4553-464B-9A5D-EEABDD4B83FF}" type="presParOf" srcId="{C14C41CF-29C1-4BAB-92E5-246459A09A3F}" destId="{2859A6BD-FFE5-420A-92E8-9E7B98DC1DC9}" srcOrd="0" destOrd="0" presId="urn:microsoft.com/office/officeart/2008/layout/PictureStrips"/>
    <dgm:cxn modelId="{474DA3D7-12BE-40D5-A86D-A0825657FD90}" type="presParOf" srcId="{C14C41CF-29C1-4BAB-92E5-246459A09A3F}" destId="{793C6C74-A858-43F0-87FD-40185ED57F0F}" srcOrd="1" destOrd="0" presId="urn:microsoft.com/office/officeart/2008/layout/PictureStrips"/>
    <dgm:cxn modelId="{8A7BDAF8-1868-41C8-BF93-2CEE24C514D8}" type="presParOf" srcId="{EF6701C9-555A-40BC-B4B0-9CA0FC8F54B4}" destId="{8B529EAB-60FA-41B3-9434-C13621B754B2}" srcOrd="3" destOrd="0" presId="urn:microsoft.com/office/officeart/2008/layout/PictureStrips"/>
    <dgm:cxn modelId="{5609F11D-057B-439B-B4C1-BD4A8B00F18E}" type="presParOf" srcId="{EF6701C9-555A-40BC-B4B0-9CA0FC8F54B4}" destId="{ED70C29F-F705-4473-98F2-C641C91BF5E6}" srcOrd="4" destOrd="0" presId="urn:microsoft.com/office/officeart/2008/layout/PictureStrips"/>
    <dgm:cxn modelId="{AF78F7D9-C543-4848-AF5D-821C86B9D58A}" type="presParOf" srcId="{ED70C29F-F705-4473-98F2-C641C91BF5E6}" destId="{33DBC7FA-B674-4342-A1EC-12FD10A9A65A}" srcOrd="0" destOrd="0" presId="urn:microsoft.com/office/officeart/2008/layout/PictureStrips"/>
    <dgm:cxn modelId="{38F518E3-1B6F-4351-9323-C1C4E95D1F94}" type="presParOf" srcId="{ED70C29F-F705-4473-98F2-C641C91BF5E6}" destId="{DEDAF6E5-4CAD-4C47-B57C-2BCD9B0D82E5}" srcOrd="1" destOrd="0" presId="urn:microsoft.com/office/officeart/2008/layout/PictureStrips"/>
    <dgm:cxn modelId="{48E82054-702A-4CDB-B3E2-B68C2B73E4A8}" type="presParOf" srcId="{EF6701C9-555A-40BC-B4B0-9CA0FC8F54B4}" destId="{B8A2CD3E-E370-4652-834A-423684A051EA}" srcOrd="5" destOrd="0" presId="urn:microsoft.com/office/officeart/2008/layout/PictureStrips"/>
    <dgm:cxn modelId="{0057D6BA-DBC1-4EC9-8D7F-E673679079A3}" type="presParOf" srcId="{EF6701C9-555A-40BC-B4B0-9CA0FC8F54B4}" destId="{BF90CCEA-9C39-48A0-B24B-29B158EA325F}" srcOrd="6" destOrd="0" presId="urn:microsoft.com/office/officeart/2008/layout/PictureStrips"/>
    <dgm:cxn modelId="{B348E9AF-88AA-4B02-8E12-7DCCB9666EBB}" type="presParOf" srcId="{BF90CCEA-9C39-48A0-B24B-29B158EA325F}" destId="{CD10D47A-7C81-4987-B46F-7627789FAF28}" srcOrd="0" destOrd="0" presId="urn:microsoft.com/office/officeart/2008/layout/PictureStrips"/>
    <dgm:cxn modelId="{EC5EB508-D654-4997-BCF2-C99F0B12626A}" type="presParOf" srcId="{BF90CCEA-9C39-48A0-B24B-29B158EA325F}" destId="{E240F28F-E9F1-4F3A-BE37-7F636532F93B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C4FF2F-A1BC-4A3E-8DD0-C8B9DB36BFD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349248-DCB1-42DC-B057-D9D280A09483}">
      <dgm:prSet phldrT="[Текст]" custT="1"/>
      <dgm:spPr/>
      <dgm:t>
        <a:bodyPr/>
        <a:lstStyle/>
        <a:p>
          <a:r>
            <a:rPr lang="ru-RU" sz="2000" b="1" dirty="0" smtClean="0"/>
            <a:t>График </a:t>
          </a:r>
          <a:r>
            <a:rPr lang="ru-RU" sz="2000" b="1" dirty="0" err="1" smtClean="0"/>
            <a:t>РЦОиОКО</a:t>
          </a:r>
          <a:endParaRPr lang="ru-RU" sz="2000" b="1" dirty="0"/>
        </a:p>
      </dgm:t>
    </dgm:pt>
    <dgm:pt modelId="{A2514F64-D185-41B5-98B0-64ED201D10D4}" type="parTrans" cxnId="{209065D1-6D27-4250-8085-972C5EB6D7AF}">
      <dgm:prSet/>
      <dgm:spPr/>
      <dgm:t>
        <a:bodyPr/>
        <a:lstStyle/>
        <a:p>
          <a:endParaRPr lang="ru-RU"/>
        </a:p>
      </dgm:t>
    </dgm:pt>
    <dgm:pt modelId="{DA91F8B4-B7B8-449B-9128-40C293D74ED0}" type="sibTrans" cxnId="{209065D1-6D27-4250-8085-972C5EB6D7AF}">
      <dgm:prSet/>
      <dgm:spPr/>
      <dgm:t>
        <a:bodyPr/>
        <a:lstStyle/>
        <a:p>
          <a:endParaRPr lang="ru-RU"/>
        </a:p>
      </dgm:t>
    </dgm:pt>
    <dgm:pt modelId="{B594F60C-4B3F-4533-8D4C-B1A4CEC89E28}">
      <dgm:prSet phldrT="[Текст]"/>
      <dgm:spPr/>
      <dgm:t>
        <a:bodyPr/>
        <a:lstStyle/>
        <a:p>
          <a:r>
            <a:rPr lang="ru-RU" b="1" dirty="0" smtClean="0"/>
            <a:t>Включение школ с НОР в выборку для участия в региональных мониторингах по оценке качества образования</a:t>
          </a:r>
          <a:endParaRPr lang="ru-RU" dirty="0"/>
        </a:p>
      </dgm:t>
    </dgm:pt>
    <dgm:pt modelId="{0B5BE93C-62D0-4471-AFAD-600E7BA849B0}" type="parTrans" cxnId="{5B128411-A5E0-464D-A642-F36927C775A8}">
      <dgm:prSet/>
      <dgm:spPr/>
      <dgm:t>
        <a:bodyPr/>
        <a:lstStyle/>
        <a:p>
          <a:endParaRPr lang="ru-RU"/>
        </a:p>
      </dgm:t>
    </dgm:pt>
    <dgm:pt modelId="{EDD217AC-7A32-43FD-BE16-2B3099DEE548}" type="sibTrans" cxnId="{5B128411-A5E0-464D-A642-F36927C775A8}">
      <dgm:prSet/>
      <dgm:spPr/>
      <dgm:t>
        <a:bodyPr/>
        <a:lstStyle/>
        <a:p>
          <a:endParaRPr lang="ru-RU"/>
        </a:p>
      </dgm:t>
    </dgm:pt>
    <dgm:pt modelId="{A2E1A7E3-AB5A-4829-8634-5529B64C74B7}">
      <dgm:prSet phldrT="[Текст]" custT="1"/>
      <dgm:spPr/>
      <dgm:t>
        <a:bodyPr/>
        <a:lstStyle/>
        <a:p>
          <a:r>
            <a:rPr lang="ru-RU" sz="2000" b="1" dirty="0" smtClean="0"/>
            <a:t>В течение года</a:t>
          </a:r>
          <a:endParaRPr lang="ru-RU" sz="2000" b="1" dirty="0"/>
        </a:p>
      </dgm:t>
    </dgm:pt>
    <dgm:pt modelId="{6BF6CAA3-097D-43AD-863C-7D74AADE0301}" type="parTrans" cxnId="{D727AB5A-1D85-472C-96B4-DD5C5F650119}">
      <dgm:prSet/>
      <dgm:spPr/>
      <dgm:t>
        <a:bodyPr/>
        <a:lstStyle/>
        <a:p>
          <a:endParaRPr lang="ru-RU"/>
        </a:p>
      </dgm:t>
    </dgm:pt>
    <dgm:pt modelId="{B07AB5A9-92E6-4248-82E6-ADD46B3D2D6F}" type="sibTrans" cxnId="{D727AB5A-1D85-472C-96B4-DD5C5F650119}">
      <dgm:prSet/>
      <dgm:spPr/>
      <dgm:t>
        <a:bodyPr/>
        <a:lstStyle/>
        <a:p>
          <a:endParaRPr lang="ru-RU"/>
        </a:p>
      </dgm:t>
    </dgm:pt>
    <dgm:pt modelId="{5D8A55A9-C303-418D-B908-5828911AA77B}">
      <dgm:prSet phldrT="[Текст]"/>
      <dgm:spPr/>
      <dgm:t>
        <a:bodyPr/>
        <a:lstStyle/>
        <a:p>
          <a:r>
            <a:rPr lang="ru-RU" b="1" dirty="0" smtClean="0"/>
            <a:t>Организация и проведение методических семинаров/</a:t>
          </a:r>
          <a:r>
            <a:rPr lang="ru-RU" b="1" dirty="0" err="1" smtClean="0"/>
            <a:t>вебинаров</a:t>
          </a:r>
          <a:r>
            <a:rPr lang="ru-RU" b="1" dirty="0" smtClean="0"/>
            <a:t>, совещаний (в том числе выездных) для педагогических работников и управленческих кадров по актуальным вопросам использования педагогических технологий, способствующих повышению качества образовательных результатов и преодолению рисков получения низких образовательных результатов, в том числе стажерских площадок </a:t>
          </a:r>
          <a:endParaRPr lang="ru-RU" dirty="0"/>
        </a:p>
      </dgm:t>
    </dgm:pt>
    <dgm:pt modelId="{013E7EB5-10F2-4975-BE0F-C572E4E42CDB}" type="parTrans" cxnId="{34CFB73E-BFCE-4D94-ADFF-FCC931441FF8}">
      <dgm:prSet/>
      <dgm:spPr/>
      <dgm:t>
        <a:bodyPr/>
        <a:lstStyle/>
        <a:p>
          <a:endParaRPr lang="ru-RU"/>
        </a:p>
      </dgm:t>
    </dgm:pt>
    <dgm:pt modelId="{8F6DC48B-4C99-4D46-BFC5-13174A597F67}" type="sibTrans" cxnId="{34CFB73E-BFCE-4D94-ADFF-FCC931441FF8}">
      <dgm:prSet/>
      <dgm:spPr/>
      <dgm:t>
        <a:bodyPr/>
        <a:lstStyle/>
        <a:p>
          <a:endParaRPr lang="ru-RU"/>
        </a:p>
      </dgm:t>
    </dgm:pt>
    <dgm:pt modelId="{E2EBFB58-70BD-470F-94D1-5B4AC78D408F}">
      <dgm:prSet phldrT="[Текст]" custT="1"/>
      <dgm:spPr/>
      <dgm:t>
        <a:bodyPr/>
        <a:lstStyle/>
        <a:p>
          <a:r>
            <a:rPr lang="ru-RU" sz="2000" b="1" dirty="0" smtClean="0"/>
            <a:t>В течение года</a:t>
          </a:r>
          <a:endParaRPr lang="ru-RU" sz="2000" b="1" dirty="0"/>
        </a:p>
      </dgm:t>
    </dgm:pt>
    <dgm:pt modelId="{E71172BE-8A70-40DD-8C2E-EF93290ECCD2}" type="parTrans" cxnId="{482461F8-DD9F-4549-9BC1-1D6B934DD002}">
      <dgm:prSet/>
      <dgm:spPr/>
      <dgm:t>
        <a:bodyPr/>
        <a:lstStyle/>
        <a:p>
          <a:endParaRPr lang="ru-RU"/>
        </a:p>
      </dgm:t>
    </dgm:pt>
    <dgm:pt modelId="{30A469D4-5A9B-4E6C-83B4-4686407489E5}" type="sibTrans" cxnId="{482461F8-DD9F-4549-9BC1-1D6B934DD002}">
      <dgm:prSet/>
      <dgm:spPr/>
      <dgm:t>
        <a:bodyPr/>
        <a:lstStyle/>
        <a:p>
          <a:endParaRPr lang="ru-RU"/>
        </a:p>
      </dgm:t>
    </dgm:pt>
    <dgm:pt modelId="{BB5AA3F9-FA2F-4A36-A901-16C5FCF0A034}">
      <dgm:prSet phldrT="[Текст]"/>
      <dgm:spPr/>
      <dgm:t>
        <a:bodyPr/>
        <a:lstStyle/>
        <a:p>
          <a:r>
            <a:rPr lang="ru-RU" b="1" dirty="0" smtClean="0"/>
            <a:t>Организация совещаний регионального учебно-методического объединения (РУМО) по вопросам деятельности муниципальных, школьных методических служб, в том числе по планированию и содержанию работы со школами с НОР</a:t>
          </a:r>
          <a:endParaRPr lang="ru-RU" dirty="0"/>
        </a:p>
      </dgm:t>
    </dgm:pt>
    <dgm:pt modelId="{3A17A895-6D20-4D0F-8936-C51C33C855DB}" type="parTrans" cxnId="{5BBAC66A-091B-439F-8BF1-0B2A7DAF0930}">
      <dgm:prSet/>
      <dgm:spPr/>
      <dgm:t>
        <a:bodyPr/>
        <a:lstStyle/>
        <a:p>
          <a:endParaRPr lang="ru-RU"/>
        </a:p>
      </dgm:t>
    </dgm:pt>
    <dgm:pt modelId="{DE5A95CF-24FF-4580-8BD4-7F00AE4EA990}" type="sibTrans" cxnId="{5BBAC66A-091B-439F-8BF1-0B2A7DAF0930}">
      <dgm:prSet/>
      <dgm:spPr/>
      <dgm:t>
        <a:bodyPr/>
        <a:lstStyle/>
        <a:p>
          <a:endParaRPr lang="ru-RU"/>
        </a:p>
      </dgm:t>
    </dgm:pt>
    <dgm:pt modelId="{69ACACF1-DF8B-48F9-A6D1-E3812166D160}" type="pres">
      <dgm:prSet presAssocID="{0FC4FF2F-A1BC-4A3E-8DD0-C8B9DB36BFD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ADF0DA-0B40-4937-BEEA-3CC2B9AA87E5}" type="pres">
      <dgm:prSet presAssocID="{BA349248-DCB1-42DC-B057-D9D280A09483}" presName="linNode" presStyleCnt="0"/>
      <dgm:spPr/>
    </dgm:pt>
    <dgm:pt modelId="{7CFEC053-8364-48EB-9914-9D1CCEE6A823}" type="pres">
      <dgm:prSet presAssocID="{BA349248-DCB1-42DC-B057-D9D280A09483}" presName="parentText" presStyleLbl="node1" presStyleIdx="0" presStyleCnt="3" custScaleX="806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C1A1C-05EB-4BF9-8520-D2AAA3649FCA}" type="pres">
      <dgm:prSet presAssocID="{BA349248-DCB1-42DC-B057-D9D280A0948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3B7BFF-A479-430B-BAAD-71FFF406D56C}" type="pres">
      <dgm:prSet presAssocID="{DA91F8B4-B7B8-449B-9128-40C293D74ED0}" presName="sp" presStyleCnt="0"/>
      <dgm:spPr/>
    </dgm:pt>
    <dgm:pt modelId="{0ACEE186-EE98-48F9-BD59-3AE91029C5A7}" type="pres">
      <dgm:prSet presAssocID="{A2E1A7E3-AB5A-4829-8634-5529B64C74B7}" presName="linNode" presStyleCnt="0"/>
      <dgm:spPr/>
    </dgm:pt>
    <dgm:pt modelId="{062CE634-23D4-49D2-8EB2-2BE1B9CC6D58}" type="pres">
      <dgm:prSet presAssocID="{A2E1A7E3-AB5A-4829-8634-5529B64C74B7}" presName="parentText" presStyleLbl="node1" presStyleIdx="1" presStyleCnt="3" custScaleX="8120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52A2B6-63C4-4928-906D-38274BBB4629}" type="pres">
      <dgm:prSet presAssocID="{A2E1A7E3-AB5A-4829-8634-5529B64C74B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3BD975-CC2F-4B18-8248-617B8166B248}" type="pres">
      <dgm:prSet presAssocID="{B07AB5A9-92E6-4248-82E6-ADD46B3D2D6F}" presName="sp" presStyleCnt="0"/>
      <dgm:spPr/>
    </dgm:pt>
    <dgm:pt modelId="{9BDC04A5-D857-4184-83CE-1CC4AE85DC16}" type="pres">
      <dgm:prSet presAssocID="{E2EBFB58-70BD-470F-94D1-5B4AC78D408F}" presName="linNode" presStyleCnt="0"/>
      <dgm:spPr/>
    </dgm:pt>
    <dgm:pt modelId="{EFA08154-FBFC-4157-96E9-9FEC6436321C}" type="pres">
      <dgm:prSet presAssocID="{E2EBFB58-70BD-470F-94D1-5B4AC78D408F}" presName="parentText" presStyleLbl="node1" presStyleIdx="2" presStyleCnt="3" custScaleX="806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06C694-A644-4335-BBB7-AA804A09B2DF}" type="pres">
      <dgm:prSet presAssocID="{E2EBFB58-70BD-470F-94D1-5B4AC78D408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128411-A5E0-464D-A642-F36927C775A8}" srcId="{BA349248-DCB1-42DC-B057-D9D280A09483}" destId="{B594F60C-4B3F-4533-8D4C-B1A4CEC89E28}" srcOrd="0" destOrd="0" parTransId="{0B5BE93C-62D0-4471-AFAD-600E7BA849B0}" sibTransId="{EDD217AC-7A32-43FD-BE16-2B3099DEE548}"/>
    <dgm:cxn modelId="{AB10FE62-87AE-4335-BA05-E49973679294}" type="presOf" srcId="{E2EBFB58-70BD-470F-94D1-5B4AC78D408F}" destId="{EFA08154-FBFC-4157-96E9-9FEC6436321C}" srcOrd="0" destOrd="0" presId="urn:microsoft.com/office/officeart/2005/8/layout/vList5"/>
    <dgm:cxn modelId="{482461F8-DD9F-4549-9BC1-1D6B934DD002}" srcId="{0FC4FF2F-A1BC-4A3E-8DD0-C8B9DB36BFD9}" destId="{E2EBFB58-70BD-470F-94D1-5B4AC78D408F}" srcOrd="2" destOrd="0" parTransId="{E71172BE-8A70-40DD-8C2E-EF93290ECCD2}" sibTransId="{30A469D4-5A9B-4E6C-83B4-4686407489E5}"/>
    <dgm:cxn modelId="{B3CA1726-D323-4B13-B9B8-D6EE4ECCB5A5}" type="presOf" srcId="{B594F60C-4B3F-4533-8D4C-B1A4CEC89E28}" destId="{5EDC1A1C-05EB-4BF9-8520-D2AAA3649FCA}" srcOrd="0" destOrd="0" presId="urn:microsoft.com/office/officeart/2005/8/layout/vList5"/>
    <dgm:cxn modelId="{D8411946-2393-447C-8355-5F484A314C21}" type="presOf" srcId="{A2E1A7E3-AB5A-4829-8634-5529B64C74B7}" destId="{062CE634-23D4-49D2-8EB2-2BE1B9CC6D58}" srcOrd="0" destOrd="0" presId="urn:microsoft.com/office/officeart/2005/8/layout/vList5"/>
    <dgm:cxn modelId="{E8BBCB42-3E24-4AF8-AB58-4EDD97D9766F}" type="presOf" srcId="{BB5AA3F9-FA2F-4A36-A901-16C5FCF0A034}" destId="{D806C694-A644-4335-BBB7-AA804A09B2DF}" srcOrd="0" destOrd="0" presId="urn:microsoft.com/office/officeart/2005/8/layout/vList5"/>
    <dgm:cxn modelId="{68C63E5D-4027-4BA5-B0CE-96A44AA39C68}" type="presOf" srcId="{0FC4FF2F-A1BC-4A3E-8DD0-C8B9DB36BFD9}" destId="{69ACACF1-DF8B-48F9-A6D1-E3812166D160}" srcOrd="0" destOrd="0" presId="urn:microsoft.com/office/officeart/2005/8/layout/vList5"/>
    <dgm:cxn modelId="{E7174818-5912-49CA-8F5D-4C07E9105689}" type="presOf" srcId="{5D8A55A9-C303-418D-B908-5828911AA77B}" destId="{8852A2B6-63C4-4928-906D-38274BBB4629}" srcOrd="0" destOrd="0" presId="urn:microsoft.com/office/officeart/2005/8/layout/vList5"/>
    <dgm:cxn modelId="{34CFB73E-BFCE-4D94-ADFF-FCC931441FF8}" srcId="{A2E1A7E3-AB5A-4829-8634-5529B64C74B7}" destId="{5D8A55A9-C303-418D-B908-5828911AA77B}" srcOrd="0" destOrd="0" parTransId="{013E7EB5-10F2-4975-BE0F-C572E4E42CDB}" sibTransId="{8F6DC48B-4C99-4D46-BFC5-13174A597F67}"/>
    <dgm:cxn modelId="{209065D1-6D27-4250-8085-972C5EB6D7AF}" srcId="{0FC4FF2F-A1BC-4A3E-8DD0-C8B9DB36BFD9}" destId="{BA349248-DCB1-42DC-B057-D9D280A09483}" srcOrd="0" destOrd="0" parTransId="{A2514F64-D185-41B5-98B0-64ED201D10D4}" sibTransId="{DA91F8B4-B7B8-449B-9128-40C293D74ED0}"/>
    <dgm:cxn modelId="{5BBAC66A-091B-439F-8BF1-0B2A7DAF0930}" srcId="{E2EBFB58-70BD-470F-94D1-5B4AC78D408F}" destId="{BB5AA3F9-FA2F-4A36-A901-16C5FCF0A034}" srcOrd="0" destOrd="0" parTransId="{3A17A895-6D20-4D0F-8936-C51C33C855DB}" sibTransId="{DE5A95CF-24FF-4580-8BD4-7F00AE4EA990}"/>
    <dgm:cxn modelId="{D727AB5A-1D85-472C-96B4-DD5C5F650119}" srcId="{0FC4FF2F-A1BC-4A3E-8DD0-C8B9DB36BFD9}" destId="{A2E1A7E3-AB5A-4829-8634-5529B64C74B7}" srcOrd="1" destOrd="0" parTransId="{6BF6CAA3-097D-43AD-863C-7D74AADE0301}" sibTransId="{B07AB5A9-92E6-4248-82E6-ADD46B3D2D6F}"/>
    <dgm:cxn modelId="{6B9149CD-6B77-46B8-9B7D-57C1CD97B628}" type="presOf" srcId="{BA349248-DCB1-42DC-B057-D9D280A09483}" destId="{7CFEC053-8364-48EB-9914-9D1CCEE6A823}" srcOrd="0" destOrd="0" presId="urn:microsoft.com/office/officeart/2005/8/layout/vList5"/>
    <dgm:cxn modelId="{CCD63DB4-30C2-4F78-ACC0-44A9E508D6A0}" type="presParOf" srcId="{69ACACF1-DF8B-48F9-A6D1-E3812166D160}" destId="{A6ADF0DA-0B40-4937-BEEA-3CC2B9AA87E5}" srcOrd="0" destOrd="0" presId="urn:microsoft.com/office/officeart/2005/8/layout/vList5"/>
    <dgm:cxn modelId="{C7552501-D3BC-4566-8843-1AB1A064196D}" type="presParOf" srcId="{A6ADF0DA-0B40-4937-BEEA-3CC2B9AA87E5}" destId="{7CFEC053-8364-48EB-9914-9D1CCEE6A823}" srcOrd="0" destOrd="0" presId="urn:microsoft.com/office/officeart/2005/8/layout/vList5"/>
    <dgm:cxn modelId="{4AA92632-AA9D-44EE-B64D-AEED687962F0}" type="presParOf" srcId="{A6ADF0DA-0B40-4937-BEEA-3CC2B9AA87E5}" destId="{5EDC1A1C-05EB-4BF9-8520-D2AAA3649FCA}" srcOrd="1" destOrd="0" presId="urn:microsoft.com/office/officeart/2005/8/layout/vList5"/>
    <dgm:cxn modelId="{3BE72CAB-0310-493A-AF31-A8C04C9C39B8}" type="presParOf" srcId="{69ACACF1-DF8B-48F9-A6D1-E3812166D160}" destId="{013B7BFF-A479-430B-BAAD-71FFF406D56C}" srcOrd="1" destOrd="0" presId="urn:microsoft.com/office/officeart/2005/8/layout/vList5"/>
    <dgm:cxn modelId="{B32129D9-E534-4401-9330-6E8302FF1CD0}" type="presParOf" srcId="{69ACACF1-DF8B-48F9-A6D1-E3812166D160}" destId="{0ACEE186-EE98-48F9-BD59-3AE91029C5A7}" srcOrd="2" destOrd="0" presId="urn:microsoft.com/office/officeart/2005/8/layout/vList5"/>
    <dgm:cxn modelId="{5CAEDBC4-476B-43D6-AD7B-2C186A1DBA47}" type="presParOf" srcId="{0ACEE186-EE98-48F9-BD59-3AE91029C5A7}" destId="{062CE634-23D4-49D2-8EB2-2BE1B9CC6D58}" srcOrd="0" destOrd="0" presId="urn:microsoft.com/office/officeart/2005/8/layout/vList5"/>
    <dgm:cxn modelId="{289B01A1-5320-464F-B464-1E31B0606488}" type="presParOf" srcId="{0ACEE186-EE98-48F9-BD59-3AE91029C5A7}" destId="{8852A2B6-63C4-4928-906D-38274BBB4629}" srcOrd="1" destOrd="0" presId="urn:microsoft.com/office/officeart/2005/8/layout/vList5"/>
    <dgm:cxn modelId="{8B3619EB-2D56-4C6D-AAAD-9CAF7264F9C1}" type="presParOf" srcId="{69ACACF1-DF8B-48F9-A6D1-E3812166D160}" destId="{F23BD975-CC2F-4B18-8248-617B8166B248}" srcOrd="3" destOrd="0" presId="urn:microsoft.com/office/officeart/2005/8/layout/vList5"/>
    <dgm:cxn modelId="{9B3E3C42-4E44-4046-840B-B263F3500DBB}" type="presParOf" srcId="{69ACACF1-DF8B-48F9-A6D1-E3812166D160}" destId="{9BDC04A5-D857-4184-83CE-1CC4AE85DC16}" srcOrd="4" destOrd="0" presId="urn:microsoft.com/office/officeart/2005/8/layout/vList5"/>
    <dgm:cxn modelId="{D3B30998-B0EF-4075-A265-33789023EAA3}" type="presParOf" srcId="{9BDC04A5-D857-4184-83CE-1CC4AE85DC16}" destId="{EFA08154-FBFC-4157-96E9-9FEC6436321C}" srcOrd="0" destOrd="0" presId="urn:microsoft.com/office/officeart/2005/8/layout/vList5"/>
    <dgm:cxn modelId="{FEB23ABD-48E5-49D6-B08D-78318C24AE7C}" type="presParOf" srcId="{9BDC04A5-D857-4184-83CE-1CC4AE85DC16}" destId="{D806C694-A644-4335-BBB7-AA804A09B2D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FB0640-2B97-44BD-AD57-B373816B15D1}" type="doc">
      <dgm:prSet loTypeId="urn:microsoft.com/office/officeart/2005/8/layout/cycle8" loCatId="cycle" qsTypeId="urn:microsoft.com/office/officeart/2005/8/quickstyle/3d1" qsCatId="3D" csTypeId="urn:microsoft.com/office/officeart/2005/8/colors/colorful3" csCatId="colorful" phldr="1"/>
      <dgm:spPr/>
    </dgm:pt>
    <dgm:pt modelId="{93D80A5B-867F-4BE8-84EC-3B5B92C941DC}">
      <dgm:prSet phldrT="[Текст]" custT="1"/>
      <dgm:spPr/>
      <dgm:t>
        <a:bodyPr/>
        <a:lstStyle/>
        <a:p>
          <a:r>
            <a:rPr lang="ru-RU" sz="1400" b="1" smtClean="0"/>
            <a:t>Показатели, методы сбора информации</a:t>
          </a:r>
          <a:endParaRPr lang="ru-RU" sz="1400" b="1" dirty="0"/>
        </a:p>
      </dgm:t>
    </dgm:pt>
    <dgm:pt modelId="{C47DBA6B-9533-4066-B84A-4E9669144B67}" type="parTrans" cxnId="{81E259E6-3823-4393-A228-A2ABD979D362}">
      <dgm:prSet/>
      <dgm:spPr/>
      <dgm:t>
        <a:bodyPr/>
        <a:lstStyle/>
        <a:p>
          <a:endParaRPr lang="ru-RU" sz="1400" b="1"/>
        </a:p>
      </dgm:t>
    </dgm:pt>
    <dgm:pt modelId="{05D5DABD-7CC7-4E6B-BBDC-E6E04F4BD960}" type="sibTrans" cxnId="{81E259E6-3823-4393-A228-A2ABD979D362}">
      <dgm:prSet/>
      <dgm:spPr/>
      <dgm:t>
        <a:bodyPr/>
        <a:lstStyle/>
        <a:p>
          <a:endParaRPr lang="ru-RU" sz="1400" b="1"/>
        </a:p>
      </dgm:t>
    </dgm:pt>
    <dgm:pt modelId="{41F4B8DE-9D35-4AE8-9E0F-C005684F45DB}">
      <dgm:prSet phldrT="[Текст]" custT="1"/>
      <dgm:spPr/>
      <dgm:t>
        <a:bodyPr/>
        <a:lstStyle/>
        <a:p>
          <a:r>
            <a:rPr lang="ru-RU" sz="1400" b="1" smtClean="0"/>
            <a:t>Мониторинг показателей</a:t>
          </a:r>
          <a:endParaRPr lang="ru-RU" sz="1400" b="1" dirty="0"/>
        </a:p>
      </dgm:t>
    </dgm:pt>
    <dgm:pt modelId="{9A85F937-4ABD-4D9A-9302-35696173A7F1}" type="parTrans" cxnId="{47B9E1C8-3A43-4934-BA68-E9B0A1B7BD49}">
      <dgm:prSet/>
      <dgm:spPr/>
      <dgm:t>
        <a:bodyPr/>
        <a:lstStyle/>
        <a:p>
          <a:endParaRPr lang="ru-RU" sz="1400" b="1"/>
        </a:p>
      </dgm:t>
    </dgm:pt>
    <dgm:pt modelId="{6D126427-0EE9-4515-B3CF-29409BF0E406}" type="sibTrans" cxnId="{47B9E1C8-3A43-4934-BA68-E9B0A1B7BD49}">
      <dgm:prSet/>
      <dgm:spPr/>
      <dgm:t>
        <a:bodyPr/>
        <a:lstStyle/>
        <a:p>
          <a:endParaRPr lang="ru-RU" sz="1400" b="1"/>
        </a:p>
      </dgm:t>
    </dgm:pt>
    <dgm:pt modelId="{202CB3EA-8D3C-4749-B14F-3130CBBDB4F2}">
      <dgm:prSet phldrT="[Текст]" custT="1"/>
      <dgm:spPr/>
      <dgm:t>
        <a:bodyPr/>
        <a:lstStyle/>
        <a:p>
          <a:r>
            <a:rPr lang="ru-RU" sz="1800" b="1" smtClean="0"/>
            <a:t>Цели</a:t>
          </a:r>
          <a:endParaRPr lang="ru-RU" sz="1800" b="1" dirty="0"/>
        </a:p>
      </dgm:t>
    </dgm:pt>
    <dgm:pt modelId="{16AF44B1-5DBE-405C-A8AA-D8CFE3BBE644}" type="parTrans" cxnId="{8BC3E64E-0516-4F64-BCE2-FC323A63A805}">
      <dgm:prSet/>
      <dgm:spPr/>
      <dgm:t>
        <a:bodyPr/>
        <a:lstStyle/>
        <a:p>
          <a:endParaRPr lang="ru-RU" sz="1400" b="1"/>
        </a:p>
      </dgm:t>
    </dgm:pt>
    <dgm:pt modelId="{04D577FD-805C-49F3-BBFD-164BB73E6000}" type="sibTrans" cxnId="{8BC3E64E-0516-4F64-BCE2-FC323A63A805}">
      <dgm:prSet/>
      <dgm:spPr/>
      <dgm:t>
        <a:bodyPr/>
        <a:lstStyle/>
        <a:p>
          <a:endParaRPr lang="ru-RU" sz="1400" b="1"/>
        </a:p>
      </dgm:t>
    </dgm:pt>
    <dgm:pt modelId="{50139447-2B20-4819-83FD-5A9CDAA785C9}">
      <dgm:prSet phldrT="[Текст]" custT="1"/>
      <dgm:spPr/>
      <dgm:t>
        <a:bodyPr/>
        <a:lstStyle/>
        <a:p>
          <a:r>
            <a:rPr lang="ru-RU" sz="1400" b="1" smtClean="0"/>
            <a:t>Анализ, адресные показатели</a:t>
          </a:r>
          <a:endParaRPr lang="ru-RU" sz="1400" b="1" dirty="0"/>
        </a:p>
      </dgm:t>
    </dgm:pt>
    <dgm:pt modelId="{CCB1AB78-E4DA-4966-A8AC-2999F25AB99F}" type="parTrans" cxnId="{5E8497E5-E71C-4B0B-9408-190914BCE1E7}">
      <dgm:prSet/>
      <dgm:spPr/>
      <dgm:t>
        <a:bodyPr/>
        <a:lstStyle/>
        <a:p>
          <a:endParaRPr lang="ru-RU" sz="1400" b="1"/>
        </a:p>
      </dgm:t>
    </dgm:pt>
    <dgm:pt modelId="{5191519A-6154-4733-9F5D-C192A9BF14A9}" type="sibTrans" cxnId="{5E8497E5-E71C-4B0B-9408-190914BCE1E7}">
      <dgm:prSet/>
      <dgm:spPr/>
      <dgm:t>
        <a:bodyPr/>
        <a:lstStyle/>
        <a:p>
          <a:endParaRPr lang="ru-RU" sz="1400" b="1"/>
        </a:p>
      </dgm:t>
    </dgm:pt>
    <dgm:pt modelId="{8706DF2E-477F-4108-8B03-54A0510B4284}">
      <dgm:prSet phldrT="[Текст]" custT="1"/>
      <dgm:spPr/>
      <dgm:t>
        <a:bodyPr/>
        <a:lstStyle/>
        <a:p>
          <a:r>
            <a:rPr lang="ru-RU" sz="1400" b="1" smtClean="0"/>
            <a:t>Меры, управленческие решения</a:t>
          </a:r>
          <a:endParaRPr lang="ru-RU" sz="1400" b="1" dirty="0"/>
        </a:p>
      </dgm:t>
    </dgm:pt>
    <dgm:pt modelId="{0D5C4654-C7B1-4A16-8979-DC426D50E448}" type="parTrans" cxnId="{3D136927-47FE-4E24-BA05-D384C3C622A6}">
      <dgm:prSet/>
      <dgm:spPr/>
      <dgm:t>
        <a:bodyPr/>
        <a:lstStyle/>
        <a:p>
          <a:endParaRPr lang="ru-RU" sz="1400" b="1"/>
        </a:p>
      </dgm:t>
    </dgm:pt>
    <dgm:pt modelId="{D2C05BD9-6B8B-49C1-AC1D-E113365A8024}" type="sibTrans" cxnId="{3D136927-47FE-4E24-BA05-D384C3C622A6}">
      <dgm:prSet/>
      <dgm:spPr/>
      <dgm:t>
        <a:bodyPr/>
        <a:lstStyle/>
        <a:p>
          <a:endParaRPr lang="ru-RU" sz="1400" b="1"/>
        </a:p>
      </dgm:t>
    </dgm:pt>
    <dgm:pt modelId="{78102986-A2E0-4E3C-B408-4C1FA6D8FD45}">
      <dgm:prSet phldrT="[Текст]" custT="1"/>
      <dgm:spPr/>
      <dgm:t>
        <a:bodyPr/>
        <a:lstStyle/>
        <a:p>
          <a:r>
            <a:rPr lang="ru-RU" sz="1400" b="1" dirty="0" smtClean="0"/>
            <a:t>Анализ </a:t>
          </a:r>
          <a:r>
            <a:rPr lang="ru-RU" sz="1400" b="1" dirty="0" err="1" smtClean="0"/>
            <a:t>эффектив-ности</a:t>
          </a:r>
          <a:r>
            <a:rPr lang="ru-RU" sz="1400" b="1" dirty="0" smtClean="0"/>
            <a:t> принятых мер</a:t>
          </a:r>
          <a:endParaRPr lang="ru-RU" sz="1400" b="1" dirty="0"/>
        </a:p>
      </dgm:t>
    </dgm:pt>
    <dgm:pt modelId="{8FD81289-A93A-4771-B0B6-767AFEC239E7}" type="parTrans" cxnId="{DBF45A81-B573-4B87-A7ED-6105A4FC0523}">
      <dgm:prSet/>
      <dgm:spPr/>
      <dgm:t>
        <a:bodyPr/>
        <a:lstStyle/>
        <a:p>
          <a:endParaRPr lang="ru-RU" sz="1400" b="1"/>
        </a:p>
      </dgm:t>
    </dgm:pt>
    <dgm:pt modelId="{546691F0-B0A2-4805-B5EF-5A2DAB15ADF4}" type="sibTrans" cxnId="{DBF45A81-B573-4B87-A7ED-6105A4FC0523}">
      <dgm:prSet/>
      <dgm:spPr/>
      <dgm:t>
        <a:bodyPr/>
        <a:lstStyle/>
        <a:p>
          <a:endParaRPr lang="ru-RU" sz="1400" b="1"/>
        </a:p>
      </dgm:t>
    </dgm:pt>
    <dgm:pt modelId="{17479326-2583-4343-888F-D29D8BEC2381}" type="pres">
      <dgm:prSet presAssocID="{79FB0640-2B97-44BD-AD57-B373816B15D1}" presName="compositeShape" presStyleCnt="0">
        <dgm:presLayoutVars>
          <dgm:chMax val="7"/>
          <dgm:dir/>
          <dgm:resizeHandles val="exact"/>
        </dgm:presLayoutVars>
      </dgm:prSet>
      <dgm:spPr/>
    </dgm:pt>
    <dgm:pt modelId="{D337FAA0-1E0B-4199-931F-5A45BC3ACD74}" type="pres">
      <dgm:prSet presAssocID="{79FB0640-2B97-44BD-AD57-B373816B15D1}" presName="wedge1" presStyleLbl="node1" presStyleIdx="0" presStyleCnt="6"/>
      <dgm:spPr/>
      <dgm:t>
        <a:bodyPr/>
        <a:lstStyle/>
        <a:p>
          <a:endParaRPr lang="ru-RU"/>
        </a:p>
      </dgm:t>
    </dgm:pt>
    <dgm:pt modelId="{F3D8F938-2875-46CC-A374-D05D15546D29}" type="pres">
      <dgm:prSet presAssocID="{79FB0640-2B97-44BD-AD57-B373816B15D1}" presName="dummy1a" presStyleCnt="0"/>
      <dgm:spPr/>
    </dgm:pt>
    <dgm:pt modelId="{9129C2D0-A4EB-4C65-94ED-A8CB16206069}" type="pres">
      <dgm:prSet presAssocID="{79FB0640-2B97-44BD-AD57-B373816B15D1}" presName="dummy1b" presStyleCnt="0"/>
      <dgm:spPr/>
    </dgm:pt>
    <dgm:pt modelId="{FD19D4F2-CC7D-4A70-9D0D-D0284A509F70}" type="pres">
      <dgm:prSet presAssocID="{79FB0640-2B97-44BD-AD57-B373816B15D1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3E21-5AEA-4501-A37B-E0C84733C194}" type="pres">
      <dgm:prSet presAssocID="{79FB0640-2B97-44BD-AD57-B373816B15D1}" presName="wedge2" presStyleLbl="node1" presStyleIdx="1" presStyleCnt="6" custLinFactNeighborX="-828"/>
      <dgm:spPr/>
      <dgm:t>
        <a:bodyPr/>
        <a:lstStyle/>
        <a:p>
          <a:endParaRPr lang="ru-RU"/>
        </a:p>
      </dgm:t>
    </dgm:pt>
    <dgm:pt modelId="{4A9CAD68-369F-46A8-9CE0-865B1CF76CAF}" type="pres">
      <dgm:prSet presAssocID="{79FB0640-2B97-44BD-AD57-B373816B15D1}" presName="dummy2a" presStyleCnt="0"/>
      <dgm:spPr/>
    </dgm:pt>
    <dgm:pt modelId="{7FD1E586-1DFA-4A7F-B1B4-E3C09EAF189F}" type="pres">
      <dgm:prSet presAssocID="{79FB0640-2B97-44BD-AD57-B373816B15D1}" presName="dummy2b" presStyleCnt="0"/>
      <dgm:spPr/>
    </dgm:pt>
    <dgm:pt modelId="{F7381777-C0FC-49F7-974E-2BCA186AA3A4}" type="pres">
      <dgm:prSet presAssocID="{79FB0640-2B97-44BD-AD57-B373816B15D1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F42A33-75C6-41DA-998E-71393573A566}" type="pres">
      <dgm:prSet presAssocID="{79FB0640-2B97-44BD-AD57-B373816B15D1}" presName="wedge3" presStyleLbl="node1" presStyleIdx="2" presStyleCnt="6"/>
      <dgm:spPr/>
      <dgm:t>
        <a:bodyPr/>
        <a:lstStyle/>
        <a:p>
          <a:endParaRPr lang="ru-RU"/>
        </a:p>
      </dgm:t>
    </dgm:pt>
    <dgm:pt modelId="{3AF506BD-B51E-432A-BE97-302B9CD8A6BB}" type="pres">
      <dgm:prSet presAssocID="{79FB0640-2B97-44BD-AD57-B373816B15D1}" presName="dummy3a" presStyleCnt="0"/>
      <dgm:spPr/>
    </dgm:pt>
    <dgm:pt modelId="{5E88EE9A-56BF-4EB6-99D4-DE7112BB2710}" type="pres">
      <dgm:prSet presAssocID="{79FB0640-2B97-44BD-AD57-B373816B15D1}" presName="dummy3b" presStyleCnt="0"/>
      <dgm:spPr/>
    </dgm:pt>
    <dgm:pt modelId="{AEF352E1-3A4E-4DA4-B89C-B43518F65BEF}" type="pres">
      <dgm:prSet presAssocID="{79FB0640-2B97-44BD-AD57-B373816B15D1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F198C8-E041-4B97-83E9-C5E93834A48C}" type="pres">
      <dgm:prSet presAssocID="{79FB0640-2B97-44BD-AD57-B373816B15D1}" presName="wedge4" presStyleLbl="node1" presStyleIdx="3" presStyleCnt="6"/>
      <dgm:spPr/>
      <dgm:t>
        <a:bodyPr/>
        <a:lstStyle/>
        <a:p>
          <a:endParaRPr lang="ru-RU"/>
        </a:p>
      </dgm:t>
    </dgm:pt>
    <dgm:pt modelId="{2B1216CD-6093-4088-ACFC-320A56ED7FCA}" type="pres">
      <dgm:prSet presAssocID="{79FB0640-2B97-44BD-AD57-B373816B15D1}" presName="dummy4a" presStyleCnt="0"/>
      <dgm:spPr/>
    </dgm:pt>
    <dgm:pt modelId="{22A83301-3A7A-4E20-8D39-38205C586D47}" type="pres">
      <dgm:prSet presAssocID="{79FB0640-2B97-44BD-AD57-B373816B15D1}" presName="dummy4b" presStyleCnt="0"/>
      <dgm:spPr/>
    </dgm:pt>
    <dgm:pt modelId="{EB2AF973-B10C-4AEB-BCD4-CC4B62EF33F2}" type="pres">
      <dgm:prSet presAssocID="{79FB0640-2B97-44BD-AD57-B373816B15D1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27C43-7A41-49F9-A054-077E03D0E7E8}" type="pres">
      <dgm:prSet presAssocID="{79FB0640-2B97-44BD-AD57-B373816B15D1}" presName="wedge5" presStyleLbl="node1" presStyleIdx="4" presStyleCnt="6"/>
      <dgm:spPr/>
      <dgm:t>
        <a:bodyPr/>
        <a:lstStyle/>
        <a:p>
          <a:endParaRPr lang="ru-RU"/>
        </a:p>
      </dgm:t>
    </dgm:pt>
    <dgm:pt modelId="{A1347461-29B8-4208-BF56-7134DD8D20C1}" type="pres">
      <dgm:prSet presAssocID="{79FB0640-2B97-44BD-AD57-B373816B15D1}" presName="dummy5a" presStyleCnt="0"/>
      <dgm:spPr/>
    </dgm:pt>
    <dgm:pt modelId="{0D564E58-2CFB-447F-AC3D-5F15F561A78D}" type="pres">
      <dgm:prSet presAssocID="{79FB0640-2B97-44BD-AD57-B373816B15D1}" presName="dummy5b" presStyleCnt="0"/>
      <dgm:spPr/>
    </dgm:pt>
    <dgm:pt modelId="{5E3A4E6B-5EF9-474C-B36F-EBF2638A20BF}" type="pres">
      <dgm:prSet presAssocID="{79FB0640-2B97-44BD-AD57-B373816B15D1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4940A-20BB-42CE-A892-3433EE184268}" type="pres">
      <dgm:prSet presAssocID="{79FB0640-2B97-44BD-AD57-B373816B15D1}" presName="wedge6" presStyleLbl="node1" presStyleIdx="5" presStyleCnt="6" custLinFactNeighborX="548" custLinFactNeighborY="-183"/>
      <dgm:spPr/>
      <dgm:t>
        <a:bodyPr/>
        <a:lstStyle/>
        <a:p>
          <a:endParaRPr lang="ru-RU"/>
        </a:p>
      </dgm:t>
    </dgm:pt>
    <dgm:pt modelId="{4FDD81C7-B03B-44A9-BEF5-A9E367413D29}" type="pres">
      <dgm:prSet presAssocID="{79FB0640-2B97-44BD-AD57-B373816B15D1}" presName="dummy6a" presStyleCnt="0"/>
      <dgm:spPr/>
    </dgm:pt>
    <dgm:pt modelId="{100AF7E4-749D-4A8D-BB1C-E1EBE68B3DA3}" type="pres">
      <dgm:prSet presAssocID="{79FB0640-2B97-44BD-AD57-B373816B15D1}" presName="dummy6b" presStyleCnt="0"/>
      <dgm:spPr/>
    </dgm:pt>
    <dgm:pt modelId="{B5A4041E-4933-4734-9308-72D3B22CE1D7}" type="pres">
      <dgm:prSet presAssocID="{79FB0640-2B97-44BD-AD57-B373816B15D1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EF344-727F-45C5-B3FA-AF6632A5B8EB}" type="pres">
      <dgm:prSet presAssocID="{05D5DABD-7CC7-4E6B-BBDC-E6E04F4BD960}" presName="arrowWedge1" presStyleLbl="fgSibTrans2D1" presStyleIdx="0" presStyleCnt="6"/>
      <dgm:spPr/>
    </dgm:pt>
    <dgm:pt modelId="{8E7F7F4B-D8E0-4C01-887E-D0966BF6891A}" type="pres">
      <dgm:prSet presAssocID="{6D126427-0EE9-4515-B3CF-29409BF0E406}" presName="arrowWedge2" presStyleLbl="fgSibTrans2D1" presStyleIdx="1" presStyleCnt="6"/>
      <dgm:spPr/>
    </dgm:pt>
    <dgm:pt modelId="{8BA841B0-63CA-4CA3-ABF1-931869873C05}" type="pres">
      <dgm:prSet presAssocID="{04D577FD-805C-49F3-BBFD-164BB73E6000}" presName="arrowWedge3" presStyleLbl="fgSibTrans2D1" presStyleIdx="2" presStyleCnt="6"/>
      <dgm:spPr/>
    </dgm:pt>
    <dgm:pt modelId="{1E29BED9-CC1C-4EFC-9FB0-3D68F2767924}" type="pres">
      <dgm:prSet presAssocID="{5191519A-6154-4733-9F5D-C192A9BF14A9}" presName="arrowWedge4" presStyleLbl="fgSibTrans2D1" presStyleIdx="3" presStyleCnt="6"/>
      <dgm:spPr/>
    </dgm:pt>
    <dgm:pt modelId="{127E847C-E3A0-4396-9658-4673C3F8417B}" type="pres">
      <dgm:prSet presAssocID="{D2C05BD9-6B8B-49C1-AC1D-E113365A8024}" presName="arrowWedge5" presStyleLbl="fgSibTrans2D1" presStyleIdx="4" presStyleCnt="6"/>
      <dgm:spPr/>
    </dgm:pt>
    <dgm:pt modelId="{1E7EC29D-9AC5-435B-B435-7B4D325B2EF2}" type="pres">
      <dgm:prSet presAssocID="{546691F0-B0A2-4805-B5EF-5A2DAB15ADF4}" presName="arrowWedge6" presStyleLbl="fgSibTrans2D1" presStyleIdx="5" presStyleCnt="6"/>
      <dgm:spPr/>
    </dgm:pt>
  </dgm:ptLst>
  <dgm:cxnLst>
    <dgm:cxn modelId="{1382BE43-65B9-4920-95B5-63C0ED1049F1}" type="presOf" srcId="{78102986-A2E0-4E3C-B408-4C1FA6D8FD45}" destId="{B5A4041E-4933-4734-9308-72D3B22CE1D7}" srcOrd="1" destOrd="0" presId="urn:microsoft.com/office/officeart/2005/8/layout/cycle8"/>
    <dgm:cxn modelId="{115CF5CC-58A4-47E3-9C87-E9AC3C8DB2EA}" type="presOf" srcId="{41F4B8DE-9D35-4AE8-9E0F-C005684F45DB}" destId="{F7381777-C0FC-49F7-974E-2BCA186AA3A4}" srcOrd="1" destOrd="0" presId="urn:microsoft.com/office/officeart/2005/8/layout/cycle8"/>
    <dgm:cxn modelId="{5E8497E5-E71C-4B0B-9408-190914BCE1E7}" srcId="{79FB0640-2B97-44BD-AD57-B373816B15D1}" destId="{50139447-2B20-4819-83FD-5A9CDAA785C9}" srcOrd="3" destOrd="0" parTransId="{CCB1AB78-E4DA-4966-A8AC-2999F25AB99F}" sibTransId="{5191519A-6154-4733-9F5D-C192A9BF14A9}"/>
    <dgm:cxn modelId="{F42838DD-1FED-4530-B654-498E7D4F20DB}" type="presOf" srcId="{202CB3EA-8D3C-4749-B14F-3130CBBDB4F2}" destId="{AEF352E1-3A4E-4DA4-B89C-B43518F65BEF}" srcOrd="1" destOrd="0" presId="urn:microsoft.com/office/officeart/2005/8/layout/cycle8"/>
    <dgm:cxn modelId="{81E259E6-3823-4393-A228-A2ABD979D362}" srcId="{79FB0640-2B97-44BD-AD57-B373816B15D1}" destId="{93D80A5B-867F-4BE8-84EC-3B5B92C941DC}" srcOrd="0" destOrd="0" parTransId="{C47DBA6B-9533-4066-B84A-4E9669144B67}" sibTransId="{05D5DABD-7CC7-4E6B-BBDC-E6E04F4BD960}"/>
    <dgm:cxn modelId="{8BC3E64E-0516-4F64-BCE2-FC323A63A805}" srcId="{79FB0640-2B97-44BD-AD57-B373816B15D1}" destId="{202CB3EA-8D3C-4749-B14F-3130CBBDB4F2}" srcOrd="2" destOrd="0" parTransId="{16AF44B1-5DBE-405C-A8AA-D8CFE3BBE644}" sibTransId="{04D577FD-805C-49F3-BBFD-164BB73E6000}"/>
    <dgm:cxn modelId="{53CA6CF9-6FD9-467F-8EB5-AF1E7BFC8B8F}" type="presOf" srcId="{8706DF2E-477F-4108-8B03-54A0510B4284}" destId="{5E3A4E6B-5EF9-474C-B36F-EBF2638A20BF}" srcOrd="1" destOrd="0" presId="urn:microsoft.com/office/officeart/2005/8/layout/cycle8"/>
    <dgm:cxn modelId="{690477A1-6BE6-4FC0-84D7-D91575B1DFE9}" type="presOf" srcId="{50139447-2B20-4819-83FD-5A9CDAA785C9}" destId="{ECF198C8-E041-4B97-83E9-C5E93834A48C}" srcOrd="0" destOrd="0" presId="urn:microsoft.com/office/officeart/2005/8/layout/cycle8"/>
    <dgm:cxn modelId="{F6841E77-9BBA-4CD1-B51A-271C1D6A4888}" type="presOf" srcId="{8706DF2E-477F-4108-8B03-54A0510B4284}" destId="{84A27C43-7A41-49F9-A054-077E03D0E7E8}" srcOrd="0" destOrd="0" presId="urn:microsoft.com/office/officeart/2005/8/layout/cycle8"/>
    <dgm:cxn modelId="{0BA988CD-03CD-4FA3-900A-FAFDE8D1995A}" type="presOf" srcId="{202CB3EA-8D3C-4749-B14F-3130CBBDB4F2}" destId="{2BF42A33-75C6-41DA-998E-71393573A566}" srcOrd="0" destOrd="0" presId="urn:microsoft.com/office/officeart/2005/8/layout/cycle8"/>
    <dgm:cxn modelId="{DBF45A81-B573-4B87-A7ED-6105A4FC0523}" srcId="{79FB0640-2B97-44BD-AD57-B373816B15D1}" destId="{78102986-A2E0-4E3C-B408-4C1FA6D8FD45}" srcOrd="5" destOrd="0" parTransId="{8FD81289-A93A-4771-B0B6-767AFEC239E7}" sibTransId="{546691F0-B0A2-4805-B5EF-5A2DAB15ADF4}"/>
    <dgm:cxn modelId="{125105F1-5B3D-461A-9025-E5E6982E4C8C}" type="presOf" srcId="{79FB0640-2B97-44BD-AD57-B373816B15D1}" destId="{17479326-2583-4343-888F-D29D8BEC2381}" srcOrd="0" destOrd="0" presId="urn:microsoft.com/office/officeart/2005/8/layout/cycle8"/>
    <dgm:cxn modelId="{3FCC64CE-BDA2-400F-9CBB-CCDDD1AAAA73}" type="presOf" srcId="{78102986-A2E0-4E3C-B408-4C1FA6D8FD45}" destId="{47C4940A-20BB-42CE-A892-3433EE184268}" srcOrd="0" destOrd="0" presId="urn:microsoft.com/office/officeart/2005/8/layout/cycle8"/>
    <dgm:cxn modelId="{7E032C3F-EC6A-4DB1-BD83-32078A32A1B5}" type="presOf" srcId="{93D80A5B-867F-4BE8-84EC-3B5B92C941DC}" destId="{D337FAA0-1E0B-4199-931F-5A45BC3ACD74}" srcOrd="0" destOrd="0" presId="urn:microsoft.com/office/officeart/2005/8/layout/cycle8"/>
    <dgm:cxn modelId="{B22D5CFD-ADCC-4E26-9E4C-EB892CD86A01}" type="presOf" srcId="{93D80A5B-867F-4BE8-84EC-3B5B92C941DC}" destId="{FD19D4F2-CC7D-4A70-9D0D-D0284A509F70}" srcOrd="1" destOrd="0" presId="urn:microsoft.com/office/officeart/2005/8/layout/cycle8"/>
    <dgm:cxn modelId="{155D1A7D-15AD-452E-858E-0EA0F88C357D}" type="presOf" srcId="{50139447-2B20-4819-83FD-5A9CDAA785C9}" destId="{EB2AF973-B10C-4AEB-BCD4-CC4B62EF33F2}" srcOrd="1" destOrd="0" presId="urn:microsoft.com/office/officeart/2005/8/layout/cycle8"/>
    <dgm:cxn modelId="{A0D530CC-425C-406A-8E58-699C385935C9}" type="presOf" srcId="{41F4B8DE-9D35-4AE8-9E0F-C005684F45DB}" destId="{F4033E21-5AEA-4501-A37B-E0C84733C194}" srcOrd="0" destOrd="0" presId="urn:microsoft.com/office/officeart/2005/8/layout/cycle8"/>
    <dgm:cxn modelId="{3D136927-47FE-4E24-BA05-D384C3C622A6}" srcId="{79FB0640-2B97-44BD-AD57-B373816B15D1}" destId="{8706DF2E-477F-4108-8B03-54A0510B4284}" srcOrd="4" destOrd="0" parTransId="{0D5C4654-C7B1-4A16-8979-DC426D50E448}" sibTransId="{D2C05BD9-6B8B-49C1-AC1D-E113365A8024}"/>
    <dgm:cxn modelId="{47B9E1C8-3A43-4934-BA68-E9B0A1B7BD49}" srcId="{79FB0640-2B97-44BD-AD57-B373816B15D1}" destId="{41F4B8DE-9D35-4AE8-9E0F-C005684F45DB}" srcOrd="1" destOrd="0" parTransId="{9A85F937-4ABD-4D9A-9302-35696173A7F1}" sibTransId="{6D126427-0EE9-4515-B3CF-29409BF0E406}"/>
    <dgm:cxn modelId="{67ADEA56-4B12-4C98-BE69-D9B1041C1E76}" type="presParOf" srcId="{17479326-2583-4343-888F-D29D8BEC2381}" destId="{D337FAA0-1E0B-4199-931F-5A45BC3ACD74}" srcOrd="0" destOrd="0" presId="urn:microsoft.com/office/officeart/2005/8/layout/cycle8"/>
    <dgm:cxn modelId="{58E2BCC6-C4B2-4308-BE44-8BCC4B2800FB}" type="presParOf" srcId="{17479326-2583-4343-888F-D29D8BEC2381}" destId="{F3D8F938-2875-46CC-A374-D05D15546D29}" srcOrd="1" destOrd="0" presId="urn:microsoft.com/office/officeart/2005/8/layout/cycle8"/>
    <dgm:cxn modelId="{10F8A7CB-7216-4A26-874A-E1FC7C829609}" type="presParOf" srcId="{17479326-2583-4343-888F-D29D8BEC2381}" destId="{9129C2D0-A4EB-4C65-94ED-A8CB16206069}" srcOrd="2" destOrd="0" presId="urn:microsoft.com/office/officeart/2005/8/layout/cycle8"/>
    <dgm:cxn modelId="{DF6D6AAE-BC0F-4EE9-8ED9-EAB5DA98301B}" type="presParOf" srcId="{17479326-2583-4343-888F-D29D8BEC2381}" destId="{FD19D4F2-CC7D-4A70-9D0D-D0284A509F70}" srcOrd="3" destOrd="0" presId="urn:microsoft.com/office/officeart/2005/8/layout/cycle8"/>
    <dgm:cxn modelId="{271F6682-ADB8-4C42-801D-855A41D06A00}" type="presParOf" srcId="{17479326-2583-4343-888F-D29D8BEC2381}" destId="{F4033E21-5AEA-4501-A37B-E0C84733C194}" srcOrd="4" destOrd="0" presId="urn:microsoft.com/office/officeart/2005/8/layout/cycle8"/>
    <dgm:cxn modelId="{752B887C-7070-4510-B057-0453254C5155}" type="presParOf" srcId="{17479326-2583-4343-888F-D29D8BEC2381}" destId="{4A9CAD68-369F-46A8-9CE0-865B1CF76CAF}" srcOrd="5" destOrd="0" presId="urn:microsoft.com/office/officeart/2005/8/layout/cycle8"/>
    <dgm:cxn modelId="{87AC036C-3507-4471-B523-AAC0FC92D700}" type="presParOf" srcId="{17479326-2583-4343-888F-D29D8BEC2381}" destId="{7FD1E586-1DFA-4A7F-B1B4-E3C09EAF189F}" srcOrd="6" destOrd="0" presId="urn:microsoft.com/office/officeart/2005/8/layout/cycle8"/>
    <dgm:cxn modelId="{ABCA3363-D499-4124-8EF1-76FD260A5A19}" type="presParOf" srcId="{17479326-2583-4343-888F-D29D8BEC2381}" destId="{F7381777-C0FC-49F7-974E-2BCA186AA3A4}" srcOrd="7" destOrd="0" presId="urn:microsoft.com/office/officeart/2005/8/layout/cycle8"/>
    <dgm:cxn modelId="{040CAB74-86E3-4BE5-98F1-36C8BC71D21B}" type="presParOf" srcId="{17479326-2583-4343-888F-D29D8BEC2381}" destId="{2BF42A33-75C6-41DA-998E-71393573A566}" srcOrd="8" destOrd="0" presId="urn:microsoft.com/office/officeart/2005/8/layout/cycle8"/>
    <dgm:cxn modelId="{583F986B-4C05-435C-8455-1B0FAAA4A5A8}" type="presParOf" srcId="{17479326-2583-4343-888F-D29D8BEC2381}" destId="{3AF506BD-B51E-432A-BE97-302B9CD8A6BB}" srcOrd="9" destOrd="0" presId="urn:microsoft.com/office/officeart/2005/8/layout/cycle8"/>
    <dgm:cxn modelId="{DFC1CB1B-F697-4FB4-A7FC-22B592807FD4}" type="presParOf" srcId="{17479326-2583-4343-888F-D29D8BEC2381}" destId="{5E88EE9A-56BF-4EB6-99D4-DE7112BB2710}" srcOrd="10" destOrd="0" presId="urn:microsoft.com/office/officeart/2005/8/layout/cycle8"/>
    <dgm:cxn modelId="{7E0B8ACF-8B1D-4266-8905-E3356ADDDD94}" type="presParOf" srcId="{17479326-2583-4343-888F-D29D8BEC2381}" destId="{AEF352E1-3A4E-4DA4-B89C-B43518F65BEF}" srcOrd="11" destOrd="0" presId="urn:microsoft.com/office/officeart/2005/8/layout/cycle8"/>
    <dgm:cxn modelId="{02205821-008B-4940-A43F-2CC4D0C50FDA}" type="presParOf" srcId="{17479326-2583-4343-888F-D29D8BEC2381}" destId="{ECF198C8-E041-4B97-83E9-C5E93834A48C}" srcOrd="12" destOrd="0" presId="urn:microsoft.com/office/officeart/2005/8/layout/cycle8"/>
    <dgm:cxn modelId="{3FC1ED9F-EB12-4F7C-BBCD-FC17A53AE336}" type="presParOf" srcId="{17479326-2583-4343-888F-D29D8BEC2381}" destId="{2B1216CD-6093-4088-ACFC-320A56ED7FCA}" srcOrd="13" destOrd="0" presId="urn:microsoft.com/office/officeart/2005/8/layout/cycle8"/>
    <dgm:cxn modelId="{F77007E3-1710-4DCE-A804-EA927328586D}" type="presParOf" srcId="{17479326-2583-4343-888F-D29D8BEC2381}" destId="{22A83301-3A7A-4E20-8D39-38205C586D47}" srcOrd="14" destOrd="0" presId="urn:microsoft.com/office/officeart/2005/8/layout/cycle8"/>
    <dgm:cxn modelId="{0D32706E-563D-4CC9-817D-EF370179FC69}" type="presParOf" srcId="{17479326-2583-4343-888F-D29D8BEC2381}" destId="{EB2AF973-B10C-4AEB-BCD4-CC4B62EF33F2}" srcOrd="15" destOrd="0" presId="urn:microsoft.com/office/officeart/2005/8/layout/cycle8"/>
    <dgm:cxn modelId="{14CB47BC-3485-45AA-A111-8BF9DA72671E}" type="presParOf" srcId="{17479326-2583-4343-888F-D29D8BEC2381}" destId="{84A27C43-7A41-49F9-A054-077E03D0E7E8}" srcOrd="16" destOrd="0" presId="urn:microsoft.com/office/officeart/2005/8/layout/cycle8"/>
    <dgm:cxn modelId="{F53F15FA-11A9-4E23-991F-4B10323E5B5C}" type="presParOf" srcId="{17479326-2583-4343-888F-D29D8BEC2381}" destId="{A1347461-29B8-4208-BF56-7134DD8D20C1}" srcOrd="17" destOrd="0" presId="urn:microsoft.com/office/officeart/2005/8/layout/cycle8"/>
    <dgm:cxn modelId="{5B07229E-FC4F-4BD5-9364-4C8246B701A4}" type="presParOf" srcId="{17479326-2583-4343-888F-D29D8BEC2381}" destId="{0D564E58-2CFB-447F-AC3D-5F15F561A78D}" srcOrd="18" destOrd="0" presId="urn:microsoft.com/office/officeart/2005/8/layout/cycle8"/>
    <dgm:cxn modelId="{F01E2625-1D62-486F-BC6E-0DBBDC87C645}" type="presParOf" srcId="{17479326-2583-4343-888F-D29D8BEC2381}" destId="{5E3A4E6B-5EF9-474C-B36F-EBF2638A20BF}" srcOrd="19" destOrd="0" presId="urn:microsoft.com/office/officeart/2005/8/layout/cycle8"/>
    <dgm:cxn modelId="{2024E833-CD15-4F98-85B6-1F2EC9FCC5A5}" type="presParOf" srcId="{17479326-2583-4343-888F-D29D8BEC2381}" destId="{47C4940A-20BB-42CE-A892-3433EE184268}" srcOrd="20" destOrd="0" presId="urn:microsoft.com/office/officeart/2005/8/layout/cycle8"/>
    <dgm:cxn modelId="{776DE42B-3270-46AC-AFBB-0E8775809453}" type="presParOf" srcId="{17479326-2583-4343-888F-D29D8BEC2381}" destId="{4FDD81C7-B03B-44A9-BEF5-A9E367413D29}" srcOrd="21" destOrd="0" presId="urn:microsoft.com/office/officeart/2005/8/layout/cycle8"/>
    <dgm:cxn modelId="{ED3DAC36-4ED0-48D4-A9FA-32DD68B32C84}" type="presParOf" srcId="{17479326-2583-4343-888F-D29D8BEC2381}" destId="{100AF7E4-749D-4A8D-BB1C-E1EBE68B3DA3}" srcOrd="22" destOrd="0" presId="urn:microsoft.com/office/officeart/2005/8/layout/cycle8"/>
    <dgm:cxn modelId="{7C11413A-B58C-4CC4-A799-196F4951B2BC}" type="presParOf" srcId="{17479326-2583-4343-888F-D29D8BEC2381}" destId="{B5A4041E-4933-4734-9308-72D3B22CE1D7}" srcOrd="23" destOrd="0" presId="urn:microsoft.com/office/officeart/2005/8/layout/cycle8"/>
    <dgm:cxn modelId="{E99BE1F0-810B-4675-8828-DA290079E5C6}" type="presParOf" srcId="{17479326-2583-4343-888F-D29D8BEC2381}" destId="{2ABEF344-727F-45C5-B3FA-AF6632A5B8EB}" srcOrd="24" destOrd="0" presId="urn:microsoft.com/office/officeart/2005/8/layout/cycle8"/>
    <dgm:cxn modelId="{BD1E98DD-A632-42B1-BA83-FEFC514FA8B2}" type="presParOf" srcId="{17479326-2583-4343-888F-D29D8BEC2381}" destId="{8E7F7F4B-D8E0-4C01-887E-D0966BF6891A}" srcOrd="25" destOrd="0" presId="urn:microsoft.com/office/officeart/2005/8/layout/cycle8"/>
    <dgm:cxn modelId="{3E71658D-FE52-43DC-915E-DB55AA928EBD}" type="presParOf" srcId="{17479326-2583-4343-888F-D29D8BEC2381}" destId="{8BA841B0-63CA-4CA3-ABF1-931869873C05}" srcOrd="26" destOrd="0" presId="urn:microsoft.com/office/officeart/2005/8/layout/cycle8"/>
    <dgm:cxn modelId="{E4A7A871-3928-467D-8E95-0E6B99183AA7}" type="presParOf" srcId="{17479326-2583-4343-888F-D29D8BEC2381}" destId="{1E29BED9-CC1C-4EFC-9FB0-3D68F2767924}" srcOrd="27" destOrd="0" presId="urn:microsoft.com/office/officeart/2005/8/layout/cycle8"/>
    <dgm:cxn modelId="{3F9A458E-CED7-48A3-99F2-A7CBB25ECCC8}" type="presParOf" srcId="{17479326-2583-4343-888F-D29D8BEC2381}" destId="{127E847C-E3A0-4396-9658-4673C3F8417B}" srcOrd="28" destOrd="0" presId="urn:microsoft.com/office/officeart/2005/8/layout/cycle8"/>
    <dgm:cxn modelId="{E4298D9B-3027-45AF-95D1-B0AFE5450D47}" type="presParOf" srcId="{17479326-2583-4343-888F-D29D8BEC2381}" destId="{1E7EC29D-9AC5-435B-B435-7B4D325B2EF2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EF68689-B9B4-4090-B116-449BCB698750}" type="doc">
      <dgm:prSet loTypeId="urn:microsoft.com/office/officeart/2005/8/layout/hProcess9" loCatId="process" qsTypeId="urn:microsoft.com/office/officeart/2005/8/quickstyle/3d2" qsCatId="3D" csTypeId="urn:microsoft.com/office/officeart/2005/8/colors/accent1_2" csCatId="accent1" phldr="1"/>
      <dgm:spPr/>
    </dgm:pt>
    <dgm:pt modelId="{FA1F52C7-1A96-4239-B3A7-C7C08CEF65FB}">
      <dgm:prSet phldrT="[Текст]"/>
      <dgm:spPr/>
      <dgm:t>
        <a:bodyPr/>
        <a:lstStyle/>
        <a:p>
          <a:r>
            <a:rPr lang="ru-RU" smtClean="0"/>
            <a:t>ИС МЭДК призвана способствовать внедрению </a:t>
          </a:r>
          <a:r>
            <a:rPr lang="ru-RU" i="1" smtClean="0"/>
            <a:t>управления на основе данных</a:t>
          </a:r>
          <a:r>
            <a:rPr lang="ru-RU" smtClean="0"/>
            <a:t> в каждой конкретной школе</a:t>
          </a:r>
          <a:endParaRPr lang="ru-RU" dirty="0"/>
        </a:p>
      </dgm:t>
    </dgm:pt>
    <dgm:pt modelId="{25FDB219-90E3-428A-AB16-5541DA756A13}" type="parTrans" cxnId="{0E02C1BF-5E4D-4B56-8CE8-C173E508642C}">
      <dgm:prSet/>
      <dgm:spPr/>
      <dgm:t>
        <a:bodyPr/>
        <a:lstStyle/>
        <a:p>
          <a:endParaRPr lang="ru-RU"/>
        </a:p>
      </dgm:t>
    </dgm:pt>
    <dgm:pt modelId="{B6420201-C0A6-468D-9BE9-98699E402D1B}" type="sibTrans" cxnId="{0E02C1BF-5E4D-4B56-8CE8-C173E508642C}">
      <dgm:prSet/>
      <dgm:spPr/>
      <dgm:t>
        <a:bodyPr/>
        <a:lstStyle/>
        <a:p>
          <a:endParaRPr lang="ru-RU"/>
        </a:p>
      </dgm:t>
    </dgm:pt>
    <dgm:pt modelId="{CB26AE11-9ED3-432E-A8B5-A08C1A346A0D}">
      <dgm:prSet phldrT="[Текст]"/>
      <dgm:spPr/>
      <dgm:t>
        <a:bodyPr/>
        <a:lstStyle/>
        <a:p>
          <a:r>
            <a:rPr lang="ru-RU" smtClean="0"/>
            <a:t>Управление на основе данных опирается на </a:t>
          </a:r>
          <a:r>
            <a:rPr lang="ru-RU" i="1" smtClean="0"/>
            <a:t>достоверные</a:t>
          </a:r>
          <a:r>
            <a:rPr lang="ru-RU" smtClean="0"/>
            <a:t> сведения</a:t>
          </a:r>
          <a:endParaRPr lang="ru-RU" dirty="0"/>
        </a:p>
      </dgm:t>
    </dgm:pt>
    <dgm:pt modelId="{2EDA96B3-A31B-41D9-B4E6-A1331BECA56C}" type="parTrans" cxnId="{40BAB25D-410E-4479-BE6D-765A4D55D34E}">
      <dgm:prSet/>
      <dgm:spPr/>
      <dgm:t>
        <a:bodyPr/>
        <a:lstStyle/>
        <a:p>
          <a:endParaRPr lang="ru-RU"/>
        </a:p>
      </dgm:t>
    </dgm:pt>
    <dgm:pt modelId="{B361AD21-D0A3-4CBF-889A-C3113140CD3A}" type="sibTrans" cxnId="{40BAB25D-410E-4479-BE6D-765A4D55D34E}">
      <dgm:prSet/>
      <dgm:spPr/>
      <dgm:t>
        <a:bodyPr/>
        <a:lstStyle/>
        <a:p>
          <a:endParaRPr lang="ru-RU"/>
        </a:p>
      </dgm:t>
    </dgm:pt>
    <dgm:pt modelId="{4E2043E7-F88F-4999-86A7-42DD82E981FB}">
      <dgm:prSet/>
      <dgm:spPr/>
      <dgm:t>
        <a:bodyPr/>
        <a:lstStyle/>
        <a:p>
          <a:r>
            <a:rPr lang="ru-RU" smtClean="0"/>
            <a:t>последовательно реализуемые </a:t>
          </a:r>
          <a:r>
            <a:rPr lang="ru-RU" i="1" smtClean="0"/>
            <a:t>элементы управленческого цикла</a:t>
          </a:r>
          <a:r>
            <a:rPr lang="ru-RU" smtClean="0"/>
            <a:t> </a:t>
          </a:r>
          <a:endParaRPr lang="ru-RU" dirty="0"/>
        </a:p>
      </dgm:t>
    </dgm:pt>
    <dgm:pt modelId="{44063055-3035-4215-8274-0A8EB70C9651}" type="parTrans" cxnId="{DB849BAA-9FD9-4277-AB19-643E8270CEB5}">
      <dgm:prSet/>
      <dgm:spPr/>
      <dgm:t>
        <a:bodyPr/>
        <a:lstStyle/>
        <a:p>
          <a:endParaRPr lang="ru-RU"/>
        </a:p>
      </dgm:t>
    </dgm:pt>
    <dgm:pt modelId="{1F7E88B3-06AB-498C-AC6E-A67B5183FFB0}" type="sibTrans" cxnId="{DB849BAA-9FD9-4277-AB19-643E8270CEB5}">
      <dgm:prSet/>
      <dgm:spPr/>
      <dgm:t>
        <a:bodyPr/>
        <a:lstStyle/>
        <a:p>
          <a:endParaRPr lang="ru-RU"/>
        </a:p>
      </dgm:t>
    </dgm:pt>
    <dgm:pt modelId="{876EAA8D-BB3F-4E23-89D7-9E20C680D902}" type="pres">
      <dgm:prSet presAssocID="{8EF68689-B9B4-4090-B116-449BCB698750}" presName="CompostProcess" presStyleCnt="0">
        <dgm:presLayoutVars>
          <dgm:dir/>
          <dgm:resizeHandles val="exact"/>
        </dgm:presLayoutVars>
      </dgm:prSet>
      <dgm:spPr/>
    </dgm:pt>
    <dgm:pt modelId="{682E51CE-EA51-4E04-B2C3-EAB481F52365}" type="pres">
      <dgm:prSet presAssocID="{8EF68689-B9B4-4090-B116-449BCB698750}" presName="arrow" presStyleLbl="bgShp" presStyleIdx="0" presStyleCnt="1" custScaleX="117647" custLinFactNeighborX="0" custLinFactNeighborY="3842"/>
      <dgm:spPr/>
    </dgm:pt>
    <dgm:pt modelId="{65CEDED4-74DA-4765-A565-3FF09D9C747A}" type="pres">
      <dgm:prSet presAssocID="{8EF68689-B9B4-4090-B116-449BCB698750}" presName="linearProcess" presStyleCnt="0"/>
      <dgm:spPr/>
    </dgm:pt>
    <dgm:pt modelId="{CABC9E5E-1A1B-43C1-91E6-485FEDE4B9BA}" type="pres">
      <dgm:prSet presAssocID="{FA1F52C7-1A96-4239-B3A7-C7C08CEF65F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D0F7AD-1BB9-4344-B8BD-C220AFEE0442}" type="pres">
      <dgm:prSet presAssocID="{B6420201-C0A6-468D-9BE9-98699E402D1B}" presName="sibTrans" presStyleCnt="0"/>
      <dgm:spPr/>
    </dgm:pt>
    <dgm:pt modelId="{A3C8F360-4107-4DD6-9FBD-A5821EAB7058}" type="pres">
      <dgm:prSet presAssocID="{CB26AE11-9ED3-432E-A8B5-A08C1A346A0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522BD-B1A8-4537-9F74-A072F6284F11}" type="pres">
      <dgm:prSet presAssocID="{B361AD21-D0A3-4CBF-889A-C3113140CD3A}" presName="sibTrans" presStyleCnt="0"/>
      <dgm:spPr/>
    </dgm:pt>
    <dgm:pt modelId="{732B178F-FA44-430F-87E3-A2EDB0A335DD}" type="pres">
      <dgm:prSet presAssocID="{4E2043E7-F88F-4999-86A7-42DD82E981F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BAB25D-410E-4479-BE6D-765A4D55D34E}" srcId="{8EF68689-B9B4-4090-B116-449BCB698750}" destId="{CB26AE11-9ED3-432E-A8B5-A08C1A346A0D}" srcOrd="1" destOrd="0" parTransId="{2EDA96B3-A31B-41D9-B4E6-A1331BECA56C}" sibTransId="{B361AD21-D0A3-4CBF-889A-C3113140CD3A}"/>
    <dgm:cxn modelId="{41B28E98-C9C1-4A62-B459-AB6050B3FF2A}" type="presOf" srcId="{4E2043E7-F88F-4999-86A7-42DD82E981FB}" destId="{732B178F-FA44-430F-87E3-A2EDB0A335DD}" srcOrd="0" destOrd="0" presId="urn:microsoft.com/office/officeart/2005/8/layout/hProcess9"/>
    <dgm:cxn modelId="{3E513518-2078-449E-97E9-CBB7675BB5C9}" type="presOf" srcId="{FA1F52C7-1A96-4239-B3A7-C7C08CEF65FB}" destId="{CABC9E5E-1A1B-43C1-91E6-485FEDE4B9BA}" srcOrd="0" destOrd="0" presId="urn:microsoft.com/office/officeart/2005/8/layout/hProcess9"/>
    <dgm:cxn modelId="{C775C564-599C-4866-A72B-AA283325A9B4}" type="presOf" srcId="{CB26AE11-9ED3-432E-A8B5-A08C1A346A0D}" destId="{A3C8F360-4107-4DD6-9FBD-A5821EAB7058}" srcOrd="0" destOrd="0" presId="urn:microsoft.com/office/officeart/2005/8/layout/hProcess9"/>
    <dgm:cxn modelId="{0E02C1BF-5E4D-4B56-8CE8-C173E508642C}" srcId="{8EF68689-B9B4-4090-B116-449BCB698750}" destId="{FA1F52C7-1A96-4239-B3A7-C7C08CEF65FB}" srcOrd="0" destOrd="0" parTransId="{25FDB219-90E3-428A-AB16-5541DA756A13}" sibTransId="{B6420201-C0A6-468D-9BE9-98699E402D1B}"/>
    <dgm:cxn modelId="{CDAA772C-2BE2-459E-91D1-1552535CF0DF}" type="presOf" srcId="{8EF68689-B9B4-4090-B116-449BCB698750}" destId="{876EAA8D-BB3F-4E23-89D7-9E20C680D902}" srcOrd="0" destOrd="0" presId="urn:microsoft.com/office/officeart/2005/8/layout/hProcess9"/>
    <dgm:cxn modelId="{DB849BAA-9FD9-4277-AB19-643E8270CEB5}" srcId="{8EF68689-B9B4-4090-B116-449BCB698750}" destId="{4E2043E7-F88F-4999-86A7-42DD82E981FB}" srcOrd="2" destOrd="0" parTransId="{44063055-3035-4215-8274-0A8EB70C9651}" sibTransId="{1F7E88B3-06AB-498C-AC6E-A67B5183FFB0}"/>
    <dgm:cxn modelId="{41F9EE29-3549-4A02-B814-10BC256BF90E}" type="presParOf" srcId="{876EAA8D-BB3F-4E23-89D7-9E20C680D902}" destId="{682E51CE-EA51-4E04-B2C3-EAB481F52365}" srcOrd="0" destOrd="0" presId="urn:microsoft.com/office/officeart/2005/8/layout/hProcess9"/>
    <dgm:cxn modelId="{7277F179-D53F-4685-9493-E9027FD3BC4E}" type="presParOf" srcId="{876EAA8D-BB3F-4E23-89D7-9E20C680D902}" destId="{65CEDED4-74DA-4765-A565-3FF09D9C747A}" srcOrd="1" destOrd="0" presId="urn:microsoft.com/office/officeart/2005/8/layout/hProcess9"/>
    <dgm:cxn modelId="{8B5F129D-211D-4AF7-A8BB-51451292805C}" type="presParOf" srcId="{65CEDED4-74DA-4765-A565-3FF09D9C747A}" destId="{CABC9E5E-1A1B-43C1-91E6-485FEDE4B9BA}" srcOrd="0" destOrd="0" presId="urn:microsoft.com/office/officeart/2005/8/layout/hProcess9"/>
    <dgm:cxn modelId="{00F33A0F-A664-4D65-AC95-9675A7C4D1CF}" type="presParOf" srcId="{65CEDED4-74DA-4765-A565-3FF09D9C747A}" destId="{0BD0F7AD-1BB9-4344-B8BD-C220AFEE0442}" srcOrd="1" destOrd="0" presId="urn:microsoft.com/office/officeart/2005/8/layout/hProcess9"/>
    <dgm:cxn modelId="{7229152A-B38A-4CE4-AE54-C14618E7F705}" type="presParOf" srcId="{65CEDED4-74DA-4765-A565-3FF09D9C747A}" destId="{A3C8F360-4107-4DD6-9FBD-A5821EAB7058}" srcOrd="2" destOrd="0" presId="urn:microsoft.com/office/officeart/2005/8/layout/hProcess9"/>
    <dgm:cxn modelId="{0589C3B5-42DE-4986-91ED-18F6128D6D96}" type="presParOf" srcId="{65CEDED4-74DA-4765-A565-3FF09D9C747A}" destId="{BDA522BD-B1A8-4537-9F74-A072F6284F11}" srcOrd="3" destOrd="0" presId="urn:microsoft.com/office/officeart/2005/8/layout/hProcess9"/>
    <dgm:cxn modelId="{E474C0D6-9540-4152-B5AA-8FE79B77E664}" type="presParOf" srcId="{65CEDED4-74DA-4765-A565-3FF09D9C747A}" destId="{732B178F-FA44-430F-87E3-A2EDB0A335D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CD5728D-79D5-4238-A206-6A406EFF6BD2}" type="doc">
      <dgm:prSet loTypeId="urn:microsoft.com/office/officeart/2005/8/layout/cycle3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BA66374-77FF-4DD8-8362-78FF2042001B}">
      <dgm:prSet phldrT="[Текст]"/>
      <dgm:spPr/>
      <dgm:t>
        <a:bodyPr/>
        <a:lstStyle/>
        <a:p>
          <a:r>
            <a:rPr lang="ru-RU" b="1" dirty="0" smtClean="0"/>
            <a:t>Концепция развития</a:t>
          </a:r>
          <a:endParaRPr lang="ru-RU" b="1" dirty="0"/>
        </a:p>
      </dgm:t>
    </dgm:pt>
    <dgm:pt modelId="{E1561DE3-CA24-4043-A3D9-0E27E832D876}" type="parTrans" cxnId="{828D0778-0FC8-4388-97D1-A0C55D9909F1}">
      <dgm:prSet/>
      <dgm:spPr/>
      <dgm:t>
        <a:bodyPr/>
        <a:lstStyle/>
        <a:p>
          <a:endParaRPr lang="ru-RU"/>
        </a:p>
      </dgm:t>
    </dgm:pt>
    <dgm:pt modelId="{F3B7F55E-CA26-4AD8-AB51-EB6E9F70C468}" type="sibTrans" cxnId="{828D0778-0FC8-4388-97D1-A0C55D9909F1}">
      <dgm:prSet/>
      <dgm:spPr/>
      <dgm:t>
        <a:bodyPr/>
        <a:lstStyle/>
        <a:p>
          <a:endParaRPr lang="ru-RU"/>
        </a:p>
      </dgm:t>
    </dgm:pt>
    <dgm:pt modelId="{AFE30D26-FA06-4186-82E2-82FE5C93067A}">
      <dgm:prSet phldrT="[Текст]"/>
      <dgm:spPr/>
      <dgm:t>
        <a:bodyPr/>
        <a:lstStyle/>
        <a:p>
          <a:r>
            <a:rPr lang="ru-RU" b="1" dirty="0" smtClean="0"/>
            <a:t>Среднесрочная программа развития</a:t>
          </a:r>
          <a:endParaRPr lang="ru-RU" b="1" dirty="0"/>
        </a:p>
      </dgm:t>
    </dgm:pt>
    <dgm:pt modelId="{0AC9C557-E14A-4D82-9C31-0C8B5DE8038A}" type="parTrans" cxnId="{F68D7D98-BD90-4CCB-8AB0-C6515FC6DE53}">
      <dgm:prSet/>
      <dgm:spPr/>
      <dgm:t>
        <a:bodyPr/>
        <a:lstStyle/>
        <a:p>
          <a:endParaRPr lang="ru-RU"/>
        </a:p>
      </dgm:t>
    </dgm:pt>
    <dgm:pt modelId="{5B4F9ACC-3704-4073-937F-9C4128FCC026}" type="sibTrans" cxnId="{F68D7D98-BD90-4CCB-8AB0-C6515FC6DE53}">
      <dgm:prSet/>
      <dgm:spPr/>
      <dgm:t>
        <a:bodyPr/>
        <a:lstStyle/>
        <a:p>
          <a:endParaRPr lang="ru-RU"/>
        </a:p>
      </dgm:t>
    </dgm:pt>
    <dgm:pt modelId="{CF1679EC-6F35-43D2-8C66-2898690A6A31}">
      <dgm:prSet phldrT="[Текст]"/>
      <dgm:spPr/>
      <dgm:t>
        <a:bodyPr/>
        <a:lstStyle/>
        <a:p>
          <a:r>
            <a:rPr lang="ru-RU" b="1" dirty="0" smtClean="0"/>
            <a:t>Мониторинг </a:t>
          </a:r>
        </a:p>
        <a:p>
          <a:r>
            <a:rPr lang="ru-RU" b="1" dirty="0" smtClean="0"/>
            <a:t>1и 2</a:t>
          </a:r>
          <a:endParaRPr lang="ru-RU" b="1" dirty="0"/>
        </a:p>
      </dgm:t>
    </dgm:pt>
    <dgm:pt modelId="{AE122565-1D1A-4810-8278-37E24D1D91E1}" type="parTrans" cxnId="{A40CB55E-4768-467F-B8E7-36485BAA4F5F}">
      <dgm:prSet/>
      <dgm:spPr/>
      <dgm:t>
        <a:bodyPr/>
        <a:lstStyle/>
        <a:p>
          <a:endParaRPr lang="ru-RU"/>
        </a:p>
      </dgm:t>
    </dgm:pt>
    <dgm:pt modelId="{C041370B-3D8D-4593-8192-8E518E37AB54}" type="sibTrans" cxnId="{A40CB55E-4768-467F-B8E7-36485BAA4F5F}">
      <dgm:prSet/>
      <dgm:spPr/>
      <dgm:t>
        <a:bodyPr/>
        <a:lstStyle/>
        <a:p>
          <a:endParaRPr lang="ru-RU"/>
        </a:p>
      </dgm:t>
    </dgm:pt>
    <dgm:pt modelId="{25DA16DA-9894-46A0-8F72-495D366F4CF7}">
      <dgm:prSet phldrT="[Текст]"/>
      <dgm:spPr/>
      <dgm:t>
        <a:bodyPr/>
        <a:lstStyle/>
        <a:p>
          <a:r>
            <a:rPr lang="ru-RU" b="1" dirty="0" smtClean="0"/>
            <a:t>Корректировка концептуальных документов</a:t>
          </a:r>
          <a:endParaRPr lang="ru-RU" b="1" dirty="0"/>
        </a:p>
      </dgm:t>
    </dgm:pt>
    <dgm:pt modelId="{57AFAB6B-52DB-4016-AB87-1828C11AAF52}" type="parTrans" cxnId="{53EE26B7-AD38-48C0-828B-D08A1A09434B}">
      <dgm:prSet/>
      <dgm:spPr/>
      <dgm:t>
        <a:bodyPr/>
        <a:lstStyle/>
        <a:p>
          <a:endParaRPr lang="ru-RU"/>
        </a:p>
      </dgm:t>
    </dgm:pt>
    <dgm:pt modelId="{460D54E5-DEFE-4CE9-B4AB-8B776C778DE2}" type="sibTrans" cxnId="{53EE26B7-AD38-48C0-828B-D08A1A09434B}">
      <dgm:prSet/>
      <dgm:spPr/>
      <dgm:t>
        <a:bodyPr/>
        <a:lstStyle/>
        <a:p>
          <a:endParaRPr lang="ru-RU"/>
        </a:p>
      </dgm:t>
    </dgm:pt>
    <dgm:pt modelId="{E8F9FC45-F138-40F3-890D-1D6A39AC60F1}">
      <dgm:prSet phldrT="[Текст]"/>
      <dgm:spPr/>
      <dgm:t>
        <a:bodyPr/>
        <a:lstStyle/>
        <a:p>
          <a:r>
            <a:rPr lang="ru-RU" b="1" dirty="0" err="1" smtClean="0"/>
            <a:t>Антирисковые</a:t>
          </a:r>
          <a:r>
            <a:rPr lang="ru-RU" b="1" dirty="0" smtClean="0"/>
            <a:t> программы, адресная помощь</a:t>
          </a:r>
          <a:endParaRPr lang="ru-RU" b="1" dirty="0"/>
        </a:p>
      </dgm:t>
    </dgm:pt>
    <dgm:pt modelId="{D220413F-2B8C-49D4-A9FA-CBF271964262}" type="parTrans" cxnId="{AADE7120-B5F3-4113-A82F-065C772C675D}">
      <dgm:prSet/>
      <dgm:spPr/>
      <dgm:t>
        <a:bodyPr/>
        <a:lstStyle/>
        <a:p>
          <a:endParaRPr lang="ru-RU"/>
        </a:p>
      </dgm:t>
    </dgm:pt>
    <dgm:pt modelId="{D6A6A25E-78EA-44F3-8F1E-985DA272C42D}" type="sibTrans" cxnId="{AADE7120-B5F3-4113-A82F-065C772C675D}">
      <dgm:prSet/>
      <dgm:spPr/>
      <dgm:t>
        <a:bodyPr/>
        <a:lstStyle/>
        <a:p>
          <a:endParaRPr lang="ru-RU"/>
        </a:p>
      </dgm:t>
    </dgm:pt>
    <dgm:pt modelId="{AE54A20A-15E0-4CC0-A5EE-DFAD0E1A7819}">
      <dgm:prSet phldrT="[Текст]"/>
      <dgm:spPr/>
      <dgm:t>
        <a:bodyPr/>
        <a:lstStyle/>
        <a:p>
          <a:r>
            <a:rPr lang="ru-RU" b="1" dirty="0" smtClean="0"/>
            <a:t>Анализ эффективности принятых мер</a:t>
          </a:r>
          <a:endParaRPr lang="ru-RU" b="1" dirty="0"/>
        </a:p>
      </dgm:t>
    </dgm:pt>
    <dgm:pt modelId="{6856261B-2EED-4565-AD96-45F2A763D997}" type="parTrans" cxnId="{D95E1E7C-27C8-4E62-8051-A6EAC88EAC6C}">
      <dgm:prSet/>
      <dgm:spPr/>
      <dgm:t>
        <a:bodyPr/>
        <a:lstStyle/>
        <a:p>
          <a:endParaRPr lang="ru-RU"/>
        </a:p>
      </dgm:t>
    </dgm:pt>
    <dgm:pt modelId="{E95846FD-733F-4094-AA56-DCB6F35BD9A0}" type="sibTrans" cxnId="{D95E1E7C-27C8-4E62-8051-A6EAC88EAC6C}">
      <dgm:prSet/>
      <dgm:spPr/>
      <dgm:t>
        <a:bodyPr/>
        <a:lstStyle/>
        <a:p>
          <a:endParaRPr lang="ru-RU"/>
        </a:p>
      </dgm:t>
    </dgm:pt>
    <dgm:pt modelId="{4FD65052-B1C4-49DB-8F59-779C32F218A3}" type="pres">
      <dgm:prSet presAssocID="{2CD5728D-79D5-4238-A206-6A406EFF6BD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FC82E7-58C0-4BAF-9765-897456D0BB4B}" type="pres">
      <dgm:prSet presAssocID="{2CD5728D-79D5-4238-A206-6A406EFF6BD2}" presName="cycle" presStyleCnt="0"/>
      <dgm:spPr/>
      <dgm:t>
        <a:bodyPr/>
        <a:lstStyle/>
        <a:p>
          <a:endParaRPr lang="ru-RU"/>
        </a:p>
      </dgm:t>
    </dgm:pt>
    <dgm:pt modelId="{5E3FC2D6-F851-47B1-A4D6-473F514107E3}" type="pres">
      <dgm:prSet presAssocID="{9BA66374-77FF-4DD8-8362-78FF2042001B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38FAC-F40B-484A-9FBC-11B5E7A47041}" type="pres">
      <dgm:prSet presAssocID="{F3B7F55E-CA26-4AD8-AB51-EB6E9F70C468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B19955D5-C363-4649-8CF7-559B542EFA71}" type="pres">
      <dgm:prSet presAssocID="{AFE30D26-FA06-4186-82E2-82FE5C93067A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0F5E7F-F534-48DD-BB82-44056C2F67BD}" type="pres">
      <dgm:prSet presAssocID="{CF1679EC-6F35-43D2-8C66-2898690A6A31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3AFFDF-4F1F-4AD4-8EC0-09C4AC42C1CD}" type="pres">
      <dgm:prSet presAssocID="{25DA16DA-9894-46A0-8F72-495D366F4CF7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00592B-C0C7-4970-B61A-7850FF8F9D63}" type="pres">
      <dgm:prSet presAssocID="{E8F9FC45-F138-40F3-890D-1D6A39AC60F1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8DA45-FF62-41B9-A9AD-BBD1C98173DD}" type="pres">
      <dgm:prSet presAssocID="{AE54A20A-15E0-4CC0-A5EE-DFAD0E1A7819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E0282F-BCBF-4128-8513-3010F694E2C0}" type="presOf" srcId="{25DA16DA-9894-46A0-8F72-495D366F4CF7}" destId="{E83AFFDF-4F1F-4AD4-8EC0-09C4AC42C1CD}" srcOrd="0" destOrd="0" presId="urn:microsoft.com/office/officeart/2005/8/layout/cycle3"/>
    <dgm:cxn modelId="{692DE503-9602-4131-ACF0-ADAC785BDB87}" type="presOf" srcId="{AFE30D26-FA06-4186-82E2-82FE5C93067A}" destId="{B19955D5-C363-4649-8CF7-559B542EFA71}" srcOrd="0" destOrd="0" presId="urn:microsoft.com/office/officeart/2005/8/layout/cycle3"/>
    <dgm:cxn modelId="{50D663F3-8D97-4249-975B-7D2CBB449199}" type="presOf" srcId="{E8F9FC45-F138-40F3-890D-1D6A39AC60F1}" destId="{E000592B-C0C7-4970-B61A-7850FF8F9D63}" srcOrd="0" destOrd="0" presId="urn:microsoft.com/office/officeart/2005/8/layout/cycle3"/>
    <dgm:cxn modelId="{F68D7D98-BD90-4CCB-8AB0-C6515FC6DE53}" srcId="{2CD5728D-79D5-4238-A206-6A406EFF6BD2}" destId="{AFE30D26-FA06-4186-82E2-82FE5C93067A}" srcOrd="1" destOrd="0" parTransId="{0AC9C557-E14A-4D82-9C31-0C8B5DE8038A}" sibTransId="{5B4F9ACC-3704-4073-937F-9C4128FCC026}"/>
    <dgm:cxn modelId="{53EE26B7-AD38-48C0-828B-D08A1A09434B}" srcId="{2CD5728D-79D5-4238-A206-6A406EFF6BD2}" destId="{25DA16DA-9894-46A0-8F72-495D366F4CF7}" srcOrd="3" destOrd="0" parTransId="{57AFAB6B-52DB-4016-AB87-1828C11AAF52}" sibTransId="{460D54E5-DEFE-4CE9-B4AB-8B776C778DE2}"/>
    <dgm:cxn modelId="{92B05455-1480-4630-AF28-6828CA36CC3E}" type="presOf" srcId="{2CD5728D-79D5-4238-A206-6A406EFF6BD2}" destId="{4FD65052-B1C4-49DB-8F59-779C32F218A3}" srcOrd="0" destOrd="0" presId="urn:microsoft.com/office/officeart/2005/8/layout/cycle3"/>
    <dgm:cxn modelId="{A40CB55E-4768-467F-B8E7-36485BAA4F5F}" srcId="{2CD5728D-79D5-4238-A206-6A406EFF6BD2}" destId="{CF1679EC-6F35-43D2-8C66-2898690A6A31}" srcOrd="2" destOrd="0" parTransId="{AE122565-1D1A-4810-8278-37E24D1D91E1}" sibTransId="{C041370B-3D8D-4593-8192-8E518E37AB54}"/>
    <dgm:cxn modelId="{828D0778-0FC8-4388-97D1-A0C55D9909F1}" srcId="{2CD5728D-79D5-4238-A206-6A406EFF6BD2}" destId="{9BA66374-77FF-4DD8-8362-78FF2042001B}" srcOrd="0" destOrd="0" parTransId="{E1561DE3-CA24-4043-A3D9-0E27E832D876}" sibTransId="{F3B7F55E-CA26-4AD8-AB51-EB6E9F70C468}"/>
    <dgm:cxn modelId="{AADE7120-B5F3-4113-A82F-065C772C675D}" srcId="{2CD5728D-79D5-4238-A206-6A406EFF6BD2}" destId="{E8F9FC45-F138-40F3-890D-1D6A39AC60F1}" srcOrd="4" destOrd="0" parTransId="{D220413F-2B8C-49D4-A9FA-CBF271964262}" sibTransId="{D6A6A25E-78EA-44F3-8F1E-985DA272C42D}"/>
    <dgm:cxn modelId="{D95E1E7C-27C8-4E62-8051-A6EAC88EAC6C}" srcId="{2CD5728D-79D5-4238-A206-6A406EFF6BD2}" destId="{AE54A20A-15E0-4CC0-A5EE-DFAD0E1A7819}" srcOrd="5" destOrd="0" parTransId="{6856261B-2EED-4565-AD96-45F2A763D997}" sibTransId="{E95846FD-733F-4094-AA56-DCB6F35BD9A0}"/>
    <dgm:cxn modelId="{753234BE-6D4B-4ADF-874C-8C04CF3B3F79}" type="presOf" srcId="{9BA66374-77FF-4DD8-8362-78FF2042001B}" destId="{5E3FC2D6-F851-47B1-A4D6-473F514107E3}" srcOrd="0" destOrd="0" presId="urn:microsoft.com/office/officeart/2005/8/layout/cycle3"/>
    <dgm:cxn modelId="{3E932AA0-9562-43FA-A956-988A2164EF57}" type="presOf" srcId="{CF1679EC-6F35-43D2-8C66-2898690A6A31}" destId="{4E0F5E7F-F534-48DD-BB82-44056C2F67BD}" srcOrd="0" destOrd="0" presId="urn:microsoft.com/office/officeart/2005/8/layout/cycle3"/>
    <dgm:cxn modelId="{24C7756E-527A-4814-B4A1-9CF02D87B0D3}" type="presOf" srcId="{AE54A20A-15E0-4CC0-A5EE-DFAD0E1A7819}" destId="{9648DA45-FF62-41B9-A9AD-BBD1C98173DD}" srcOrd="0" destOrd="0" presId="urn:microsoft.com/office/officeart/2005/8/layout/cycle3"/>
    <dgm:cxn modelId="{F0961749-D048-4298-B2B9-3DA8829684E7}" type="presOf" srcId="{F3B7F55E-CA26-4AD8-AB51-EB6E9F70C468}" destId="{B2038FAC-F40B-484A-9FBC-11B5E7A47041}" srcOrd="0" destOrd="0" presId="urn:microsoft.com/office/officeart/2005/8/layout/cycle3"/>
    <dgm:cxn modelId="{DE4B5EB6-BC8E-415C-8116-9E131B7796BB}" type="presParOf" srcId="{4FD65052-B1C4-49DB-8F59-779C32F218A3}" destId="{00FC82E7-58C0-4BAF-9765-897456D0BB4B}" srcOrd="0" destOrd="0" presId="urn:microsoft.com/office/officeart/2005/8/layout/cycle3"/>
    <dgm:cxn modelId="{E20BE7B1-F8E3-4201-B6A9-3BCD86D5516D}" type="presParOf" srcId="{00FC82E7-58C0-4BAF-9765-897456D0BB4B}" destId="{5E3FC2D6-F851-47B1-A4D6-473F514107E3}" srcOrd="0" destOrd="0" presId="urn:microsoft.com/office/officeart/2005/8/layout/cycle3"/>
    <dgm:cxn modelId="{9D9F1639-8DF8-4837-B25F-B76ABF4D2BAD}" type="presParOf" srcId="{00FC82E7-58C0-4BAF-9765-897456D0BB4B}" destId="{B2038FAC-F40B-484A-9FBC-11B5E7A47041}" srcOrd="1" destOrd="0" presId="urn:microsoft.com/office/officeart/2005/8/layout/cycle3"/>
    <dgm:cxn modelId="{3300B6CD-D886-4586-A696-9DFFC8569D57}" type="presParOf" srcId="{00FC82E7-58C0-4BAF-9765-897456D0BB4B}" destId="{B19955D5-C363-4649-8CF7-559B542EFA71}" srcOrd="2" destOrd="0" presId="urn:microsoft.com/office/officeart/2005/8/layout/cycle3"/>
    <dgm:cxn modelId="{1FEC6D58-47F6-4F9C-B2DF-D8062F6B5CA8}" type="presParOf" srcId="{00FC82E7-58C0-4BAF-9765-897456D0BB4B}" destId="{4E0F5E7F-F534-48DD-BB82-44056C2F67BD}" srcOrd="3" destOrd="0" presId="urn:microsoft.com/office/officeart/2005/8/layout/cycle3"/>
    <dgm:cxn modelId="{8FB03117-B4EA-4FAF-9D64-8DBAC5CFD2E3}" type="presParOf" srcId="{00FC82E7-58C0-4BAF-9765-897456D0BB4B}" destId="{E83AFFDF-4F1F-4AD4-8EC0-09C4AC42C1CD}" srcOrd="4" destOrd="0" presId="urn:microsoft.com/office/officeart/2005/8/layout/cycle3"/>
    <dgm:cxn modelId="{ECA60130-85D8-4FAD-8F25-F54AD0D9C60C}" type="presParOf" srcId="{00FC82E7-58C0-4BAF-9765-897456D0BB4B}" destId="{E000592B-C0C7-4970-B61A-7850FF8F9D63}" srcOrd="5" destOrd="0" presId="urn:microsoft.com/office/officeart/2005/8/layout/cycle3"/>
    <dgm:cxn modelId="{146DFAC3-30C9-4B15-B037-6C7B6CBC8576}" type="presParOf" srcId="{00FC82E7-58C0-4BAF-9765-897456D0BB4B}" destId="{9648DA45-FF62-41B9-A9AD-BBD1C98173DD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A653CDB-2E7C-44BB-B99A-03CCE0D30BC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2F2392-8210-4091-86A0-17A4CAD571F0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ea typeface="Cambria" pitchFamily="18" charset="0"/>
            </a:rPr>
            <a:t>Стартовая диагностика ШНОР: Проектная диагностика и Самообследование. </a:t>
          </a:r>
        </a:p>
        <a:p>
          <a:r>
            <a:rPr lang="ru-RU" b="1" i="1" dirty="0" smtClean="0">
              <a:solidFill>
                <a:srgbClr val="FFFF00"/>
              </a:solidFill>
              <a:ea typeface="Cambria" pitchFamily="18" charset="0"/>
            </a:rPr>
            <a:t>Проектная диагностика содержит рисковый профиль школы </a:t>
          </a:r>
          <a:endParaRPr lang="ru-RU" b="1" i="1" dirty="0">
            <a:solidFill>
              <a:srgbClr val="FFFF00"/>
            </a:solidFill>
          </a:endParaRPr>
        </a:p>
      </dgm:t>
    </dgm:pt>
    <dgm:pt modelId="{D95E727D-EA82-4D52-A421-A3C611E74551}" type="parTrans" cxnId="{C86C19DA-859D-44F1-9AF8-8C12BFD59419}">
      <dgm:prSet/>
      <dgm:spPr/>
      <dgm:t>
        <a:bodyPr/>
        <a:lstStyle/>
        <a:p>
          <a:endParaRPr lang="ru-RU"/>
        </a:p>
      </dgm:t>
    </dgm:pt>
    <dgm:pt modelId="{99816F25-3439-492C-A4F7-19E4D1262A6C}" type="sibTrans" cxnId="{C86C19DA-859D-44F1-9AF8-8C12BFD59419}">
      <dgm:prSet/>
      <dgm:spPr/>
      <dgm:t>
        <a:bodyPr/>
        <a:lstStyle/>
        <a:p>
          <a:endParaRPr lang="ru-RU"/>
        </a:p>
      </dgm:t>
    </dgm:pt>
    <dgm:pt modelId="{4B11EBDF-458A-477C-B4D9-CB2A729A5B0A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Школе необходимо заполнить раздел Программа развития (ПР1) загрузив в подразделы «Концепция» и «Среднесрочная программа развития» соответствующие документы.</a:t>
          </a:r>
          <a:br>
            <a:rPr lang="ru-RU" b="1" dirty="0" smtClean="0">
              <a:solidFill>
                <a:schemeClr val="bg1"/>
              </a:solidFill>
            </a:rPr>
          </a:br>
          <a:endParaRPr lang="ru-RU" dirty="0">
            <a:solidFill>
              <a:schemeClr val="bg1"/>
            </a:solidFill>
          </a:endParaRPr>
        </a:p>
      </dgm:t>
    </dgm:pt>
    <dgm:pt modelId="{C66A1775-BB43-4A76-B456-6C6338788981}" type="parTrans" cxnId="{C8D8BAD1-E41A-4914-B8E1-3177D3D5659B}">
      <dgm:prSet/>
      <dgm:spPr/>
      <dgm:t>
        <a:bodyPr/>
        <a:lstStyle/>
        <a:p>
          <a:endParaRPr lang="ru-RU"/>
        </a:p>
      </dgm:t>
    </dgm:pt>
    <dgm:pt modelId="{AD9D9823-4646-43FC-A0A3-1AC6C60C2524}" type="sibTrans" cxnId="{C8D8BAD1-E41A-4914-B8E1-3177D3D5659B}">
      <dgm:prSet/>
      <dgm:spPr/>
      <dgm:t>
        <a:bodyPr/>
        <a:lstStyle/>
        <a:p>
          <a:endParaRPr lang="ru-RU"/>
        </a:p>
      </dgm:t>
    </dgm:pt>
    <dgm:pt modelId="{2E5A277F-A5C2-4978-B903-FB91A3399034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Среднесрочная ПР </a:t>
          </a:r>
          <a:r>
            <a:rPr lang="ru-RU" b="1" dirty="0" smtClean="0">
              <a:solidFill>
                <a:schemeClr val="accent1">
                  <a:lumMod val="50000"/>
                </a:schemeClr>
              </a:solidFill>
            </a:rPr>
            <a:t>– краткое описание дорожной карты, которая формируется в рамках проекта: школа задает даты и описывает планируемые результаты, по которым можно отследить эффективность принимаемых мер. Разрабатывается на срок до 6 месяцев</a:t>
          </a:r>
          <a:endParaRPr lang="ru-RU" b="1" dirty="0">
            <a:solidFill>
              <a:schemeClr val="accent1">
                <a:lumMod val="50000"/>
              </a:schemeClr>
            </a:solidFill>
          </a:endParaRPr>
        </a:p>
      </dgm:t>
    </dgm:pt>
    <dgm:pt modelId="{59AC0AE1-4B2A-49C9-97D1-4442B5492BA7}" type="parTrans" cxnId="{7978232F-11C1-443F-95A3-45CFE783DD38}">
      <dgm:prSet/>
      <dgm:spPr/>
      <dgm:t>
        <a:bodyPr/>
        <a:lstStyle/>
        <a:p>
          <a:endParaRPr lang="ru-RU"/>
        </a:p>
      </dgm:t>
    </dgm:pt>
    <dgm:pt modelId="{751C28C6-E3BE-4CF0-B7E6-70FB1DC2694C}" type="sibTrans" cxnId="{7978232F-11C1-443F-95A3-45CFE783DD38}">
      <dgm:prSet/>
      <dgm:spPr/>
      <dgm:t>
        <a:bodyPr/>
        <a:lstStyle/>
        <a:p>
          <a:endParaRPr lang="ru-RU"/>
        </a:p>
      </dgm:t>
    </dgm:pt>
    <dgm:pt modelId="{20636DF6-DC04-40B0-B308-74CCADE65D56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Концепция – </a:t>
          </a:r>
          <a:r>
            <a:rPr lang="ru-RU" b="1" dirty="0" smtClean="0">
              <a:solidFill>
                <a:schemeClr val="accent1">
                  <a:lumMod val="50000"/>
                </a:schemeClr>
              </a:solidFill>
            </a:rPr>
            <a:t>представление школой системы мер повышения качества образования. Может содержать: описание определенного школой способа и руководящих принципов достижения своей основной цели; описание задач и стратегии их решения. </a:t>
          </a:r>
          <a:r>
            <a:rPr lang="ru-RU" dirty="0" smtClean="0">
              <a:solidFill>
                <a:schemeClr val="bg1">
                  <a:lumMod val="85000"/>
                  <a:lumOff val="15000"/>
                </a:schemeClr>
              </a:solidFill>
            </a:rPr>
            <a:t/>
          </a:r>
          <a:br>
            <a:rPr lang="ru-RU" dirty="0" smtClean="0">
              <a:solidFill>
                <a:schemeClr val="bg1">
                  <a:lumMod val="85000"/>
                  <a:lumOff val="15000"/>
                </a:schemeClr>
              </a:solidFill>
            </a:rPr>
          </a:br>
          <a:endParaRPr lang="ru-RU" dirty="0"/>
        </a:p>
      </dgm:t>
    </dgm:pt>
    <dgm:pt modelId="{4263B313-E2F2-4027-8A68-261288E5BD0E}" type="parTrans" cxnId="{583B0D09-DE54-4C2A-9999-CD3FEE4D0EB4}">
      <dgm:prSet/>
      <dgm:spPr/>
      <dgm:t>
        <a:bodyPr/>
        <a:lstStyle/>
        <a:p>
          <a:endParaRPr lang="ru-RU"/>
        </a:p>
      </dgm:t>
    </dgm:pt>
    <dgm:pt modelId="{D24207D4-6AD5-40E3-B70E-3E690583E565}" type="sibTrans" cxnId="{583B0D09-DE54-4C2A-9999-CD3FEE4D0EB4}">
      <dgm:prSet/>
      <dgm:spPr/>
      <dgm:t>
        <a:bodyPr/>
        <a:lstStyle/>
        <a:p>
          <a:endParaRPr lang="ru-RU"/>
        </a:p>
      </dgm:t>
    </dgm:pt>
    <dgm:pt modelId="{B7835CD7-4550-4F8D-AB54-4BFF92253663}" type="pres">
      <dgm:prSet presAssocID="{DA653CDB-2E7C-44BB-B99A-03CCE0D30BC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D6F94D3-3BB5-4DA8-854A-CE9B444EE2AA}" type="pres">
      <dgm:prSet presAssocID="{B72F2392-8210-4091-86A0-17A4CAD571F0}" presName="linNode" presStyleCnt="0"/>
      <dgm:spPr/>
    </dgm:pt>
    <dgm:pt modelId="{00C317E6-4389-48D9-84EA-1929E45119CB}" type="pres">
      <dgm:prSet presAssocID="{B72F2392-8210-4091-86A0-17A4CAD571F0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981069-0CD1-4BB1-A71C-143963FF185C}" type="pres">
      <dgm:prSet presAssocID="{B72F2392-8210-4091-86A0-17A4CAD571F0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786CF-A373-4BC8-BC29-797C46520AB9}" type="pres">
      <dgm:prSet presAssocID="{99816F25-3439-492C-A4F7-19E4D1262A6C}" presName="spacing" presStyleCnt="0"/>
      <dgm:spPr/>
    </dgm:pt>
    <dgm:pt modelId="{DC8EC349-63D5-44C8-9263-FD34389F30D0}" type="pres">
      <dgm:prSet presAssocID="{4B11EBDF-458A-477C-B4D9-CB2A729A5B0A}" presName="linNode" presStyleCnt="0"/>
      <dgm:spPr/>
    </dgm:pt>
    <dgm:pt modelId="{79ACC845-3F9E-4C9C-8AB2-92078F8FD670}" type="pres">
      <dgm:prSet presAssocID="{4B11EBDF-458A-477C-B4D9-CB2A729A5B0A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8EA5A5-ADB0-4A4D-9E90-549A96A586B3}" type="pres">
      <dgm:prSet presAssocID="{4B11EBDF-458A-477C-B4D9-CB2A729A5B0A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BC5430-0E12-4C6A-BBAB-4A68866436FD}" type="presOf" srcId="{20636DF6-DC04-40B0-B308-74CCADE65D56}" destId="{72981069-0CD1-4BB1-A71C-143963FF185C}" srcOrd="0" destOrd="0" presId="urn:microsoft.com/office/officeart/2005/8/layout/vList6"/>
    <dgm:cxn modelId="{E432C3F4-F5B8-4262-8768-FCD5673C1D60}" type="presOf" srcId="{2E5A277F-A5C2-4978-B903-FB91A3399034}" destId="{B88EA5A5-ADB0-4A4D-9E90-549A96A586B3}" srcOrd="0" destOrd="0" presId="urn:microsoft.com/office/officeart/2005/8/layout/vList6"/>
    <dgm:cxn modelId="{E801D1D7-1C00-424C-B0C8-CFDA860F7470}" type="presOf" srcId="{DA653CDB-2E7C-44BB-B99A-03CCE0D30BCB}" destId="{B7835CD7-4550-4F8D-AB54-4BFF92253663}" srcOrd="0" destOrd="0" presId="urn:microsoft.com/office/officeart/2005/8/layout/vList6"/>
    <dgm:cxn modelId="{C86C19DA-859D-44F1-9AF8-8C12BFD59419}" srcId="{DA653CDB-2E7C-44BB-B99A-03CCE0D30BCB}" destId="{B72F2392-8210-4091-86A0-17A4CAD571F0}" srcOrd="0" destOrd="0" parTransId="{D95E727D-EA82-4D52-A421-A3C611E74551}" sibTransId="{99816F25-3439-492C-A4F7-19E4D1262A6C}"/>
    <dgm:cxn modelId="{C8D8BAD1-E41A-4914-B8E1-3177D3D5659B}" srcId="{DA653CDB-2E7C-44BB-B99A-03CCE0D30BCB}" destId="{4B11EBDF-458A-477C-B4D9-CB2A729A5B0A}" srcOrd="1" destOrd="0" parTransId="{C66A1775-BB43-4A76-B456-6C6338788981}" sibTransId="{AD9D9823-4646-43FC-A0A3-1AC6C60C2524}"/>
    <dgm:cxn modelId="{418DE85A-EE77-4B0C-9D42-B2437517D4CF}" type="presOf" srcId="{4B11EBDF-458A-477C-B4D9-CB2A729A5B0A}" destId="{79ACC845-3F9E-4C9C-8AB2-92078F8FD670}" srcOrd="0" destOrd="0" presId="urn:microsoft.com/office/officeart/2005/8/layout/vList6"/>
    <dgm:cxn modelId="{7978232F-11C1-443F-95A3-45CFE783DD38}" srcId="{4B11EBDF-458A-477C-B4D9-CB2A729A5B0A}" destId="{2E5A277F-A5C2-4978-B903-FB91A3399034}" srcOrd="0" destOrd="0" parTransId="{59AC0AE1-4B2A-49C9-97D1-4442B5492BA7}" sibTransId="{751C28C6-E3BE-4CF0-B7E6-70FB1DC2694C}"/>
    <dgm:cxn modelId="{583B0D09-DE54-4C2A-9999-CD3FEE4D0EB4}" srcId="{B72F2392-8210-4091-86A0-17A4CAD571F0}" destId="{20636DF6-DC04-40B0-B308-74CCADE65D56}" srcOrd="0" destOrd="0" parTransId="{4263B313-E2F2-4027-8A68-261288E5BD0E}" sibTransId="{D24207D4-6AD5-40E3-B70E-3E690583E565}"/>
    <dgm:cxn modelId="{D8AA12F0-0CFE-48DE-9259-0839A57D683C}" type="presOf" srcId="{B72F2392-8210-4091-86A0-17A4CAD571F0}" destId="{00C317E6-4389-48D9-84EA-1929E45119CB}" srcOrd="0" destOrd="0" presId="urn:microsoft.com/office/officeart/2005/8/layout/vList6"/>
    <dgm:cxn modelId="{7339E32F-5719-4FAA-AD80-1FD289FC59B3}" type="presParOf" srcId="{B7835CD7-4550-4F8D-AB54-4BFF92253663}" destId="{DD6F94D3-3BB5-4DA8-854A-CE9B444EE2AA}" srcOrd="0" destOrd="0" presId="urn:microsoft.com/office/officeart/2005/8/layout/vList6"/>
    <dgm:cxn modelId="{7130863F-BCFA-4244-AFDF-A24E7B36E8EB}" type="presParOf" srcId="{DD6F94D3-3BB5-4DA8-854A-CE9B444EE2AA}" destId="{00C317E6-4389-48D9-84EA-1929E45119CB}" srcOrd="0" destOrd="0" presId="urn:microsoft.com/office/officeart/2005/8/layout/vList6"/>
    <dgm:cxn modelId="{B1C19C0F-9177-4DD5-93E0-28BC029DD173}" type="presParOf" srcId="{DD6F94D3-3BB5-4DA8-854A-CE9B444EE2AA}" destId="{72981069-0CD1-4BB1-A71C-143963FF185C}" srcOrd="1" destOrd="0" presId="urn:microsoft.com/office/officeart/2005/8/layout/vList6"/>
    <dgm:cxn modelId="{B0CBFDC2-4415-4022-8C06-A4F11F528B8F}" type="presParOf" srcId="{B7835CD7-4550-4F8D-AB54-4BFF92253663}" destId="{464786CF-A373-4BC8-BC29-797C46520AB9}" srcOrd="1" destOrd="0" presId="urn:microsoft.com/office/officeart/2005/8/layout/vList6"/>
    <dgm:cxn modelId="{D88DB26A-C025-4D05-B399-67882CD8940E}" type="presParOf" srcId="{B7835CD7-4550-4F8D-AB54-4BFF92253663}" destId="{DC8EC349-63D5-44C8-9263-FD34389F30D0}" srcOrd="2" destOrd="0" presId="urn:microsoft.com/office/officeart/2005/8/layout/vList6"/>
    <dgm:cxn modelId="{A5ACBD5A-0BC9-4BAF-B186-2F17389A0264}" type="presParOf" srcId="{DC8EC349-63D5-44C8-9263-FD34389F30D0}" destId="{79ACC845-3F9E-4C9C-8AB2-92078F8FD670}" srcOrd="0" destOrd="0" presId="urn:microsoft.com/office/officeart/2005/8/layout/vList6"/>
    <dgm:cxn modelId="{2727E2CE-7CF0-4890-AB50-9244619D3191}" type="presParOf" srcId="{DC8EC349-63D5-44C8-9263-FD34389F30D0}" destId="{B88EA5A5-ADB0-4A4D-9E90-549A96A586B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1D92EAD-086B-431F-B1C1-EF3BDC39129E}" type="doc">
      <dgm:prSet loTypeId="urn:microsoft.com/office/officeart/2005/8/layout/hProcess6" loCatId="process" qsTypeId="urn:microsoft.com/office/officeart/2005/8/quickstyle/3d1" qsCatId="3D" csTypeId="urn:microsoft.com/office/officeart/2005/8/colors/accent1_2" csCatId="accent1" phldr="1"/>
      <dgm:spPr/>
    </dgm:pt>
    <dgm:pt modelId="{AF32A0A8-C57B-480F-BCB6-4E8361BA1BE3}">
      <dgm:prSet phldrT="[Текст]"/>
      <dgm:spPr/>
      <dgm:t>
        <a:bodyPr/>
        <a:lstStyle/>
        <a:p>
          <a:r>
            <a:rPr lang="ru-RU" dirty="0" smtClean="0">
              <a:solidFill>
                <a:srgbClr val="FFFF00"/>
              </a:solidFill>
            </a:rPr>
            <a:t>ШМО</a:t>
          </a:r>
          <a:endParaRPr lang="ru-RU" dirty="0">
            <a:solidFill>
              <a:srgbClr val="FFFF00"/>
            </a:solidFill>
          </a:endParaRPr>
        </a:p>
      </dgm:t>
    </dgm:pt>
    <dgm:pt modelId="{ECA273B3-8910-44C1-AAB9-205AEA6A72AB}" type="parTrans" cxnId="{E0242AD0-4978-4B41-B0CC-DBC482DAFC42}">
      <dgm:prSet/>
      <dgm:spPr/>
      <dgm:t>
        <a:bodyPr/>
        <a:lstStyle/>
        <a:p>
          <a:endParaRPr lang="ru-RU"/>
        </a:p>
      </dgm:t>
    </dgm:pt>
    <dgm:pt modelId="{8EC1E3F1-D30E-4D78-9FB0-80838E9F6AA6}" type="sibTrans" cxnId="{E0242AD0-4978-4B41-B0CC-DBC482DAFC42}">
      <dgm:prSet/>
      <dgm:spPr/>
      <dgm:t>
        <a:bodyPr/>
        <a:lstStyle/>
        <a:p>
          <a:endParaRPr lang="ru-RU"/>
        </a:p>
      </dgm:t>
    </dgm:pt>
    <dgm:pt modelId="{C752A3E9-9FC2-42E0-9563-9A61AC895545}">
      <dgm:prSet phldrT="[Текст]"/>
      <dgm:spPr/>
      <dgm:t>
        <a:bodyPr/>
        <a:lstStyle/>
        <a:p>
          <a:r>
            <a:rPr lang="ru-RU" smtClean="0"/>
            <a:t>РМК</a:t>
          </a:r>
          <a:endParaRPr lang="ru-RU" dirty="0"/>
        </a:p>
      </dgm:t>
    </dgm:pt>
    <dgm:pt modelId="{88FF2B7A-8691-4E55-AB67-37E23F028C8C}" type="parTrans" cxnId="{C9C687EC-614D-486D-BA23-D0F590C57DA7}">
      <dgm:prSet/>
      <dgm:spPr/>
      <dgm:t>
        <a:bodyPr/>
        <a:lstStyle/>
        <a:p>
          <a:endParaRPr lang="ru-RU"/>
        </a:p>
      </dgm:t>
    </dgm:pt>
    <dgm:pt modelId="{CE23898D-AFF0-43DC-8A1F-28A4D6C8EFAD}" type="sibTrans" cxnId="{C9C687EC-614D-486D-BA23-D0F590C57DA7}">
      <dgm:prSet/>
      <dgm:spPr/>
      <dgm:t>
        <a:bodyPr/>
        <a:lstStyle/>
        <a:p>
          <a:endParaRPr lang="ru-RU"/>
        </a:p>
      </dgm:t>
    </dgm:pt>
    <dgm:pt modelId="{9A402EAD-10E2-4669-9F4B-C9C9A065E7B4}">
      <dgm:prSet phldrT="[Текст]"/>
      <dgm:spPr/>
      <dgm:t>
        <a:bodyPr/>
        <a:lstStyle/>
        <a:p>
          <a:r>
            <a:rPr lang="ru-RU" smtClean="0"/>
            <a:t>РУМО</a:t>
          </a:r>
          <a:endParaRPr lang="ru-RU" dirty="0"/>
        </a:p>
      </dgm:t>
    </dgm:pt>
    <dgm:pt modelId="{0CADE11B-335B-40E0-BCC1-4E56C9B4D29E}" type="parTrans" cxnId="{11D902D9-1866-4ED9-8A15-4254EA56B0E1}">
      <dgm:prSet/>
      <dgm:spPr/>
      <dgm:t>
        <a:bodyPr/>
        <a:lstStyle/>
        <a:p>
          <a:endParaRPr lang="ru-RU"/>
        </a:p>
      </dgm:t>
    </dgm:pt>
    <dgm:pt modelId="{56C51E5D-0DB9-4498-99F0-E701BFC61B62}" type="sibTrans" cxnId="{11D902D9-1866-4ED9-8A15-4254EA56B0E1}">
      <dgm:prSet/>
      <dgm:spPr/>
      <dgm:t>
        <a:bodyPr/>
        <a:lstStyle/>
        <a:p>
          <a:endParaRPr lang="ru-RU"/>
        </a:p>
      </dgm:t>
    </dgm:pt>
    <dgm:pt modelId="{8DA905AB-FC03-4BB0-BA6F-C05B26FDE5C7}" type="pres">
      <dgm:prSet presAssocID="{11D92EAD-086B-431F-B1C1-EF3BDC39129E}" presName="theList" presStyleCnt="0">
        <dgm:presLayoutVars>
          <dgm:dir/>
          <dgm:animLvl val="lvl"/>
          <dgm:resizeHandles val="exact"/>
        </dgm:presLayoutVars>
      </dgm:prSet>
      <dgm:spPr/>
    </dgm:pt>
    <dgm:pt modelId="{A0EDCAA2-5CF0-4D59-B3D0-ADC0C5F4E2DE}" type="pres">
      <dgm:prSet presAssocID="{AF32A0A8-C57B-480F-BCB6-4E8361BA1BE3}" presName="compNode" presStyleCnt="0"/>
      <dgm:spPr/>
    </dgm:pt>
    <dgm:pt modelId="{99A5FC4C-FAC2-4784-B80D-714CABE41D6D}" type="pres">
      <dgm:prSet presAssocID="{AF32A0A8-C57B-480F-BCB6-4E8361BA1BE3}" presName="noGeometry" presStyleCnt="0"/>
      <dgm:spPr/>
    </dgm:pt>
    <dgm:pt modelId="{61D912B3-F1CD-4CB0-8DF6-0BB49A5D0C8C}" type="pres">
      <dgm:prSet presAssocID="{AF32A0A8-C57B-480F-BCB6-4E8361BA1BE3}" presName="childTextVisible" presStyleLbl="bgAccFollowNode1" presStyleIdx="0" presStyleCnt="3">
        <dgm:presLayoutVars>
          <dgm:bulletEnabled val="1"/>
        </dgm:presLayoutVars>
      </dgm:prSet>
      <dgm:spPr/>
    </dgm:pt>
    <dgm:pt modelId="{3A716ACA-6173-4C19-887A-F4E631DD8C71}" type="pres">
      <dgm:prSet presAssocID="{AF32A0A8-C57B-480F-BCB6-4E8361BA1BE3}" presName="childTextHidden" presStyleLbl="bgAccFollowNode1" presStyleIdx="0" presStyleCnt="3"/>
      <dgm:spPr/>
    </dgm:pt>
    <dgm:pt modelId="{F798CCEB-0577-4805-BE46-1B302154C0D0}" type="pres">
      <dgm:prSet presAssocID="{AF32A0A8-C57B-480F-BCB6-4E8361BA1BE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5034B1-A8D0-43E6-81D3-B06630F32147}" type="pres">
      <dgm:prSet presAssocID="{AF32A0A8-C57B-480F-BCB6-4E8361BA1BE3}" presName="aSpace" presStyleCnt="0"/>
      <dgm:spPr/>
    </dgm:pt>
    <dgm:pt modelId="{2E63CCE6-5205-497E-A590-C099087E5B59}" type="pres">
      <dgm:prSet presAssocID="{C752A3E9-9FC2-42E0-9563-9A61AC895545}" presName="compNode" presStyleCnt="0"/>
      <dgm:spPr/>
    </dgm:pt>
    <dgm:pt modelId="{D2A70047-F469-40A1-BC0A-9D2D84ACE057}" type="pres">
      <dgm:prSet presAssocID="{C752A3E9-9FC2-42E0-9563-9A61AC895545}" presName="noGeometry" presStyleCnt="0"/>
      <dgm:spPr/>
    </dgm:pt>
    <dgm:pt modelId="{626FEEEF-36F8-4A29-A704-675748F3633D}" type="pres">
      <dgm:prSet presAssocID="{C752A3E9-9FC2-42E0-9563-9A61AC895545}" presName="childTextVisible" presStyleLbl="bgAccFollowNode1" presStyleIdx="1" presStyleCnt="3">
        <dgm:presLayoutVars>
          <dgm:bulletEnabled val="1"/>
        </dgm:presLayoutVars>
      </dgm:prSet>
      <dgm:spPr/>
    </dgm:pt>
    <dgm:pt modelId="{FB4386AF-EE34-4124-99B7-39088869FDE3}" type="pres">
      <dgm:prSet presAssocID="{C752A3E9-9FC2-42E0-9563-9A61AC895545}" presName="childTextHidden" presStyleLbl="bgAccFollowNode1" presStyleIdx="1" presStyleCnt="3"/>
      <dgm:spPr/>
    </dgm:pt>
    <dgm:pt modelId="{5B5E6097-7013-4513-9642-3C5BDDE84302}" type="pres">
      <dgm:prSet presAssocID="{C752A3E9-9FC2-42E0-9563-9A61AC89554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FFC96B-0AA7-40D3-A344-33A540326E3F}" type="pres">
      <dgm:prSet presAssocID="{C752A3E9-9FC2-42E0-9563-9A61AC895545}" presName="aSpace" presStyleCnt="0"/>
      <dgm:spPr/>
    </dgm:pt>
    <dgm:pt modelId="{18D7C3B3-91C4-4932-9CB4-9B711111EF8A}" type="pres">
      <dgm:prSet presAssocID="{9A402EAD-10E2-4669-9F4B-C9C9A065E7B4}" presName="compNode" presStyleCnt="0"/>
      <dgm:spPr/>
    </dgm:pt>
    <dgm:pt modelId="{98FEDC4D-AA73-4430-936C-F50DC0749EE7}" type="pres">
      <dgm:prSet presAssocID="{9A402EAD-10E2-4669-9F4B-C9C9A065E7B4}" presName="noGeometry" presStyleCnt="0"/>
      <dgm:spPr/>
    </dgm:pt>
    <dgm:pt modelId="{72FD9E14-C1D8-434A-A2EF-8D7787CA5A90}" type="pres">
      <dgm:prSet presAssocID="{9A402EAD-10E2-4669-9F4B-C9C9A065E7B4}" presName="childTextVisible" presStyleLbl="bgAccFollowNode1" presStyleIdx="2" presStyleCnt="3">
        <dgm:presLayoutVars>
          <dgm:bulletEnabled val="1"/>
        </dgm:presLayoutVars>
      </dgm:prSet>
      <dgm:spPr/>
    </dgm:pt>
    <dgm:pt modelId="{9EEA5143-7C17-494A-8F38-31CA2FBC3038}" type="pres">
      <dgm:prSet presAssocID="{9A402EAD-10E2-4669-9F4B-C9C9A065E7B4}" presName="childTextHidden" presStyleLbl="bgAccFollowNode1" presStyleIdx="2" presStyleCnt="3"/>
      <dgm:spPr/>
    </dgm:pt>
    <dgm:pt modelId="{ACA2392D-939F-44B4-B6E9-5C7185F1983D}" type="pres">
      <dgm:prSet presAssocID="{9A402EAD-10E2-4669-9F4B-C9C9A065E7B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8BB1F1-CCFE-4042-B00A-BF375A065CC1}" type="presOf" srcId="{AF32A0A8-C57B-480F-BCB6-4E8361BA1BE3}" destId="{F798CCEB-0577-4805-BE46-1B302154C0D0}" srcOrd="0" destOrd="0" presId="urn:microsoft.com/office/officeart/2005/8/layout/hProcess6"/>
    <dgm:cxn modelId="{6FE7B8A3-5A31-4BEA-9012-1AC2DF879EA9}" type="presOf" srcId="{11D92EAD-086B-431F-B1C1-EF3BDC39129E}" destId="{8DA905AB-FC03-4BB0-BA6F-C05B26FDE5C7}" srcOrd="0" destOrd="0" presId="urn:microsoft.com/office/officeart/2005/8/layout/hProcess6"/>
    <dgm:cxn modelId="{C9C687EC-614D-486D-BA23-D0F590C57DA7}" srcId="{11D92EAD-086B-431F-B1C1-EF3BDC39129E}" destId="{C752A3E9-9FC2-42E0-9563-9A61AC895545}" srcOrd="1" destOrd="0" parTransId="{88FF2B7A-8691-4E55-AB67-37E23F028C8C}" sibTransId="{CE23898D-AFF0-43DC-8A1F-28A4D6C8EFAD}"/>
    <dgm:cxn modelId="{D55E3E36-D89F-4088-B5DC-644A7BA17EF0}" type="presOf" srcId="{9A402EAD-10E2-4669-9F4B-C9C9A065E7B4}" destId="{ACA2392D-939F-44B4-B6E9-5C7185F1983D}" srcOrd="0" destOrd="0" presId="urn:microsoft.com/office/officeart/2005/8/layout/hProcess6"/>
    <dgm:cxn modelId="{E0242AD0-4978-4B41-B0CC-DBC482DAFC42}" srcId="{11D92EAD-086B-431F-B1C1-EF3BDC39129E}" destId="{AF32A0A8-C57B-480F-BCB6-4E8361BA1BE3}" srcOrd="0" destOrd="0" parTransId="{ECA273B3-8910-44C1-AAB9-205AEA6A72AB}" sibTransId="{8EC1E3F1-D30E-4D78-9FB0-80838E9F6AA6}"/>
    <dgm:cxn modelId="{638298DB-998C-4BE4-9B73-81D9EC326F2F}" type="presOf" srcId="{C752A3E9-9FC2-42E0-9563-9A61AC895545}" destId="{5B5E6097-7013-4513-9642-3C5BDDE84302}" srcOrd="0" destOrd="0" presId="urn:microsoft.com/office/officeart/2005/8/layout/hProcess6"/>
    <dgm:cxn modelId="{11D902D9-1866-4ED9-8A15-4254EA56B0E1}" srcId="{11D92EAD-086B-431F-B1C1-EF3BDC39129E}" destId="{9A402EAD-10E2-4669-9F4B-C9C9A065E7B4}" srcOrd="2" destOrd="0" parTransId="{0CADE11B-335B-40E0-BCC1-4E56C9B4D29E}" sibTransId="{56C51E5D-0DB9-4498-99F0-E701BFC61B62}"/>
    <dgm:cxn modelId="{48705998-49D1-43E2-892B-007F026B09C7}" type="presParOf" srcId="{8DA905AB-FC03-4BB0-BA6F-C05B26FDE5C7}" destId="{A0EDCAA2-5CF0-4D59-B3D0-ADC0C5F4E2DE}" srcOrd="0" destOrd="0" presId="urn:microsoft.com/office/officeart/2005/8/layout/hProcess6"/>
    <dgm:cxn modelId="{17658FEF-ADB4-4E17-BF88-3EAD526955F3}" type="presParOf" srcId="{A0EDCAA2-5CF0-4D59-B3D0-ADC0C5F4E2DE}" destId="{99A5FC4C-FAC2-4784-B80D-714CABE41D6D}" srcOrd="0" destOrd="0" presId="urn:microsoft.com/office/officeart/2005/8/layout/hProcess6"/>
    <dgm:cxn modelId="{A1B1BC59-2D34-4664-B5E5-82405FF68921}" type="presParOf" srcId="{A0EDCAA2-5CF0-4D59-B3D0-ADC0C5F4E2DE}" destId="{61D912B3-F1CD-4CB0-8DF6-0BB49A5D0C8C}" srcOrd="1" destOrd="0" presId="urn:microsoft.com/office/officeart/2005/8/layout/hProcess6"/>
    <dgm:cxn modelId="{2E560BDC-24E4-4274-978E-6EE70B32A7E9}" type="presParOf" srcId="{A0EDCAA2-5CF0-4D59-B3D0-ADC0C5F4E2DE}" destId="{3A716ACA-6173-4C19-887A-F4E631DD8C71}" srcOrd="2" destOrd="0" presId="urn:microsoft.com/office/officeart/2005/8/layout/hProcess6"/>
    <dgm:cxn modelId="{7805C50F-7DDB-4FA9-B913-24DDC543EBB4}" type="presParOf" srcId="{A0EDCAA2-5CF0-4D59-B3D0-ADC0C5F4E2DE}" destId="{F798CCEB-0577-4805-BE46-1B302154C0D0}" srcOrd="3" destOrd="0" presId="urn:microsoft.com/office/officeart/2005/8/layout/hProcess6"/>
    <dgm:cxn modelId="{CDAAE8C0-DBEE-4CDF-910C-90C93E568861}" type="presParOf" srcId="{8DA905AB-FC03-4BB0-BA6F-C05B26FDE5C7}" destId="{155034B1-A8D0-43E6-81D3-B06630F32147}" srcOrd="1" destOrd="0" presId="urn:microsoft.com/office/officeart/2005/8/layout/hProcess6"/>
    <dgm:cxn modelId="{CFA5C6D4-C8BA-4578-96A7-C2782831AEAF}" type="presParOf" srcId="{8DA905AB-FC03-4BB0-BA6F-C05B26FDE5C7}" destId="{2E63CCE6-5205-497E-A590-C099087E5B59}" srcOrd="2" destOrd="0" presId="urn:microsoft.com/office/officeart/2005/8/layout/hProcess6"/>
    <dgm:cxn modelId="{C5FF17A1-A5E1-4376-90C2-BF6981EB6CF7}" type="presParOf" srcId="{2E63CCE6-5205-497E-A590-C099087E5B59}" destId="{D2A70047-F469-40A1-BC0A-9D2D84ACE057}" srcOrd="0" destOrd="0" presId="urn:microsoft.com/office/officeart/2005/8/layout/hProcess6"/>
    <dgm:cxn modelId="{BD102B0A-74B4-4895-8AFC-8223C29F93C8}" type="presParOf" srcId="{2E63CCE6-5205-497E-A590-C099087E5B59}" destId="{626FEEEF-36F8-4A29-A704-675748F3633D}" srcOrd="1" destOrd="0" presId="urn:microsoft.com/office/officeart/2005/8/layout/hProcess6"/>
    <dgm:cxn modelId="{960DBA52-2807-4E61-A10C-25CA48E889B2}" type="presParOf" srcId="{2E63CCE6-5205-497E-A590-C099087E5B59}" destId="{FB4386AF-EE34-4124-99B7-39088869FDE3}" srcOrd="2" destOrd="0" presId="urn:microsoft.com/office/officeart/2005/8/layout/hProcess6"/>
    <dgm:cxn modelId="{059CE61E-8208-4A97-8C60-66FFC34689BF}" type="presParOf" srcId="{2E63CCE6-5205-497E-A590-C099087E5B59}" destId="{5B5E6097-7013-4513-9642-3C5BDDE84302}" srcOrd="3" destOrd="0" presId="urn:microsoft.com/office/officeart/2005/8/layout/hProcess6"/>
    <dgm:cxn modelId="{6EB9ED55-F198-41C9-A60A-0F1BFA005B86}" type="presParOf" srcId="{8DA905AB-FC03-4BB0-BA6F-C05B26FDE5C7}" destId="{1FFFC96B-0AA7-40D3-A344-33A540326E3F}" srcOrd="3" destOrd="0" presId="urn:microsoft.com/office/officeart/2005/8/layout/hProcess6"/>
    <dgm:cxn modelId="{9C421B44-DFB0-478B-8E5D-FA2A0F782E2E}" type="presParOf" srcId="{8DA905AB-FC03-4BB0-BA6F-C05B26FDE5C7}" destId="{18D7C3B3-91C4-4932-9CB4-9B711111EF8A}" srcOrd="4" destOrd="0" presId="urn:microsoft.com/office/officeart/2005/8/layout/hProcess6"/>
    <dgm:cxn modelId="{AB74593C-16C7-46B0-89D8-9674953C5E80}" type="presParOf" srcId="{18D7C3B3-91C4-4932-9CB4-9B711111EF8A}" destId="{98FEDC4D-AA73-4430-936C-F50DC0749EE7}" srcOrd="0" destOrd="0" presId="urn:microsoft.com/office/officeart/2005/8/layout/hProcess6"/>
    <dgm:cxn modelId="{C40E5A77-F59C-44E3-B9F0-3AC8AE5D451B}" type="presParOf" srcId="{18D7C3B3-91C4-4932-9CB4-9B711111EF8A}" destId="{72FD9E14-C1D8-434A-A2EF-8D7787CA5A90}" srcOrd="1" destOrd="0" presId="urn:microsoft.com/office/officeart/2005/8/layout/hProcess6"/>
    <dgm:cxn modelId="{DDCDD744-9B6A-46BB-B701-1A7859410024}" type="presParOf" srcId="{18D7C3B3-91C4-4932-9CB4-9B711111EF8A}" destId="{9EEA5143-7C17-494A-8F38-31CA2FBC3038}" srcOrd="2" destOrd="0" presId="urn:microsoft.com/office/officeart/2005/8/layout/hProcess6"/>
    <dgm:cxn modelId="{77BDA544-86F8-43AC-954A-1ADE1F0533AD}" type="presParOf" srcId="{18D7C3B3-91C4-4932-9CB4-9B711111EF8A}" destId="{ACA2392D-939F-44B4-B6E9-5C7185F1983D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C7DDAB9-5B3E-4F63-9EE1-A2B655736446}" type="doc">
      <dgm:prSet loTypeId="urn:microsoft.com/office/officeart/2005/8/layout/chart3" loCatId="cycl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167AD81-E953-46DE-98EE-44F068AAAAA9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</a:rPr>
            <a:t>Информационная</a:t>
          </a:r>
        </a:p>
        <a:p>
          <a:r>
            <a:rPr lang="ru-RU" sz="1050" dirty="0" smtClean="0">
              <a:solidFill>
                <a:schemeClr val="tx1"/>
              </a:solidFill>
            </a:rPr>
            <a:t>создание банка педагогической информации о достижениях науки и практики (методический кабинет) </a:t>
          </a:r>
        </a:p>
        <a:p>
          <a:endParaRPr lang="ru-RU" sz="1050" dirty="0"/>
        </a:p>
      </dgm:t>
    </dgm:pt>
    <dgm:pt modelId="{9F9D0549-8C37-45E4-8640-F06D73C0E99C}" type="parTrans" cxnId="{8A5D59CC-6929-42E2-901C-990DDB03861B}">
      <dgm:prSet/>
      <dgm:spPr/>
      <dgm:t>
        <a:bodyPr/>
        <a:lstStyle/>
        <a:p>
          <a:endParaRPr lang="ru-RU"/>
        </a:p>
      </dgm:t>
    </dgm:pt>
    <dgm:pt modelId="{0D432D90-B947-4AC3-B6F5-C7B6F59F9544}" type="sibTrans" cxnId="{8A5D59CC-6929-42E2-901C-990DDB03861B}">
      <dgm:prSet/>
      <dgm:spPr/>
      <dgm:t>
        <a:bodyPr/>
        <a:lstStyle/>
        <a:p>
          <a:endParaRPr lang="ru-RU"/>
        </a:p>
      </dgm:t>
    </dgm:pt>
    <dgm:pt modelId="{70F5D865-19CA-4AD9-821A-47EF30396E90}">
      <dgm:prSet phldrT="[Текст]" custT="1"/>
      <dgm:spPr/>
      <dgm:t>
        <a:bodyPr/>
        <a:lstStyle/>
        <a:p>
          <a:endParaRPr lang="ru-RU" sz="1000" b="1" dirty="0" smtClean="0"/>
        </a:p>
        <a:p>
          <a:r>
            <a:rPr lang="ru-RU" sz="1100" b="1" dirty="0" smtClean="0">
              <a:solidFill>
                <a:schemeClr val="tx1"/>
              </a:solidFill>
            </a:rPr>
            <a:t>Содержание образования</a:t>
          </a:r>
        </a:p>
        <a:p>
          <a:r>
            <a:rPr lang="ru-RU" sz="1050" b="0" dirty="0" smtClean="0">
              <a:solidFill>
                <a:schemeClr val="tx1"/>
              </a:solidFill>
            </a:rPr>
            <a:t>подготовка кадров к освоению учебного плана </a:t>
          </a:r>
          <a:r>
            <a:rPr lang="ru-RU" sz="1050" b="0" dirty="0" err="1" smtClean="0">
              <a:solidFill>
                <a:schemeClr val="tx1"/>
              </a:solidFill>
            </a:rPr>
            <a:t>предпрофильного</a:t>
          </a:r>
          <a:r>
            <a:rPr lang="ru-RU" sz="1050" b="0" dirty="0" smtClean="0">
              <a:solidFill>
                <a:schemeClr val="tx1"/>
              </a:solidFill>
            </a:rPr>
            <a:t> и профильного обучения  </a:t>
          </a:r>
        </a:p>
        <a:p>
          <a:endParaRPr lang="ru-RU" sz="1100" b="1" dirty="0"/>
        </a:p>
      </dgm:t>
    </dgm:pt>
    <dgm:pt modelId="{D1D89AFD-8300-4369-BBD5-55DA31F61037}" type="parTrans" cxnId="{6702146D-E159-4430-9329-D0823CAC9F7F}">
      <dgm:prSet/>
      <dgm:spPr/>
      <dgm:t>
        <a:bodyPr/>
        <a:lstStyle/>
        <a:p>
          <a:endParaRPr lang="ru-RU"/>
        </a:p>
      </dgm:t>
    </dgm:pt>
    <dgm:pt modelId="{B814E10C-7D1F-40F1-9398-B096EB8FD32E}" type="sibTrans" cxnId="{6702146D-E159-4430-9329-D0823CAC9F7F}">
      <dgm:prSet/>
      <dgm:spPr/>
      <dgm:t>
        <a:bodyPr/>
        <a:lstStyle/>
        <a:p>
          <a:endParaRPr lang="ru-RU"/>
        </a:p>
      </dgm:t>
    </dgm:pt>
    <dgm:pt modelId="{A0A6FBFD-93CB-441C-8DC5-09536F52D4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</a:rPr>
            <a:t>Инновационная</a:t>
          </a:r>
        </a:p>
        <a:p>
          <a:r>
            <a:rPr lang="ru-RU" sz="1050" b="0" dirty="0" smtClean="0">
              <a:solidFill>
                <a:schemeClr val="tx1"/>
              </a:solidFill>
            </a:rPr>
            <a:t>управление опытно-экспериментальной работой, овладение навыками экспертной деятельности </a:t>
          </a:r>
        </a:p>
        <a:p>
          <a:r>
            <a:rPr lang="ru-RU" sz="1100" b="1" dirty="0" smtClean="0">
              <a:solidFill>
                <a:schemeClr val="tx1"/>
              </a:solidFill>
            </a:rPr>
            <a:t> </a:t>
          </a:r>
          <a:endParaRPr lang="ru-RU" sz="1100" b="1" dirty="0">
            <a:solidFill>
              <a:schemeClr val="tx1"/>
            </a:solidFill>
          </a:endParaRPr>
        </a:p>
      </dgm:t>
    </dgm:pt>
    <dgm:pt modelId="{F77015BE-A202-42EC-8F74-7060758ACD09}" type="parTrans" cxnId="{2E0C3ED8-829D-4C8E-9CB4-32D3B2208007}">
      <dgm:prSet/>
      <dgm:spPr/>
      <dgm:t>
        <a:bodyPr/>
        <a:lstStyle/>
        <a:p>
          <a:endParaRPr lang="ru-RU"/>
        </a:p>
      </dgm:t>
    </dgm:pt>
    <dgm:pt modelId="{DBE5CACC-6CEA-4A13-BAA4-D9EE06268392}" type="sibTrans" cxnId="{2E0C3ED8-829D-4C8E-9CB4-32D3B2208007}">
      <dgm:prSet/>
      <dgm:spPr/>
      <dgm:t>
        <a:bodyPr/>
        <a:lstStyle/>
        <a:p>
          <a:endParaRPr lang="ru-RU"/>
        </a:p>
      </dgm:t>
    </dgm:pt>
    <dgm:pt modelId="{000ADE1B-725C-4A44-8930-7308ADF64478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</a:rPr>
            <a:t>Диагностико-прогностическая</a:t>
          </a:r>
        </a:p>
        <a:p>
          <a:r>
            <a:rPr lang="ru-RU" sz="1050" dirty="0" smtClean="0">
              <a:solidFill>
                <a:schemeClr val="tx1"/>
              </a:solidFill>
            </a:rPr>
            <a:t>диагностика потребностей кадров в ПК и информационных запросов  </a:t>
          </a:r>
          <a:endParaRPr lang="ru-RU" sz="1050" dirty="0">
            <a:solidFill>
              <a:schemeClr val="tx1"/>
            </a:solidFill>
          </a:endParaRPr>
        </a:p>
      </dgm:t>
    </dgm:pt>
    <dgm:pt modelId="{D8E02341-4531-4E99-8213-B10559886AE3}" type="parTrans" cxnId="{E1B02031-2191-4A5C-A5BC-70E5AA459577}">
      <dgm:prSet/>
      <dgm:spPr/>
      <dgm:t>
        <a:bodyPr/>
        <a:lstStyle/>
        <a:p>
          <a:endParaRPr lang="ru-RU"/>
        </a:p>
      </dgm:t>
    </dgm:pt>
    <dgm:pt modelId="{13691F7A-03AC-465E-A16F-75D2D22EC62F}" type="sibTrans" cxnId="{E1B02031-2191-4A5C-A5BC-70E5AA459577}">
      <dgm:prSet/>
      <dgm:spPr/>
      <dgm:t>
        <a:bodyPr/>
        <a:lstStyle/>
        <a:p>
          <a:endParaRPr lang="ru-RU"/>
        </a:p>
      </dgm:t>
    </dgm:pt>
    <dgm:pt modelId="{97301855-A75A-4561-9C91-F2050179CD4B}" type="pres">
      <dgm:prSet presAssocID="{5C7DDAB9-5B3E-4F63-9EE1-A2B65573644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94E271-CF43-44A5-A03A-D32CBBDD512D}" type="pres">
      <dgm:prSet presAssocID="{5C7DDAB9-5B3E-4F63-9EE1-A2B655736446}" presName="wedge1" presStyleLbl="node1" presStyleIdx="0" presStyleCnt="4" custScaleX="173116" custScaleY="103973"/>
      <dgm:spPr/>
      <dgm:t>
        <a:bodyPr/>
        <a:lstStyle/>
        <a:p>
          <a:endParaRPr lang="ru-RU"/>
        </a:p>
      </dgm:t>
    </dgm:pt>
    <dgm:pt modelId="{DF4AB09B-E519-4A51-B4D0-E45CDA8B0763}" type="pres">
      <dgm:prSet presAssocID="{5C7DDAB9-5B3E-4F63-9EE1-A2B65573644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F4E090-8D97-4A36-AC78-827C7DB610E6}" type="pres">
      <dgm:prSet presAssocID="{5C7DDAB9-5B3E-4F63-9EE1-A2B655736446}" presName="wedge2" presStyleLbl="node1" presStyleIdx="1" presStyleCnt="4" custScaleX="172952" custScaleY="99262" custLinFactNeighborX="4224" custLinFactNeighborY="2289"/>
      <dgm:spPr/>
      <dgm:t>
        <a:bodyPr/>
        <a:lstStyle/>
        <a:p>
          <a:endParaRPr lang="ru-RU"/>
        </a:p>
      </dgm:t>
    </dgm:pt>
    <dgm:pt modelId="{6ACC974F-49AE-4EB7-94DE-7C8527902122}" type="pres">
      <dgm:prSet presAssocID="{5C7DDAB9-5B3E-4F63-9EE1-A2B65573644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9D2221-5084-459F-A105-99243B1FC334}" type="pres">
      <dgm:prSet presAssocID="{5C7DDAB9-5B3E-4F63-9EE1-A2B655736446}" presName="wedge3" presStyleLbl="node1" presStyleIdx="2" presStyleCnt="4" custScaleX="173214" custLinFactNeighborX="-6868" custLinFactNeighborY="1145"/>
      <dgm:spPr/>
      <dgm:t>
        <a:bodyPr/>
        <a:lstStyle/>
        <a:p>
          <a:endParaRPr lang="ru-RU"/>
        </a:p>
      </dgm:t>
    </dgm:pt>
    <dgm:pt modelId="{5400212C-9111-422F-98DA-9A93D001FBB3}" type="pres">
      <dgm:prSet presAssocID="{5C7DDAB9-5B3E-4F63-9EE1-A2B65573644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C45561-1379-4A7D-AE76-A3B5D46BA40A}" type="pres">
      <dgm:prSet presAssocID="{5C7DDAB9-5B3E-4F63-9EE1-A2B655736446}" presName="wedge4" presStyleLbl="node1" presStyleIdx="3" presStyleCnt="4" custScaleX="174112" custScaleY="103022" custLinFactNeighborX="-7097" custLinFactNeighborY="-4350"/>
      <dgm:spPr/>
      <dgm:t>
        <a:bodyPr/>
        <a:lstStyle/>
        <a:p>
          <a:endParaRPr lang="ru-RU"/>
        </a:p>
      </dgm:t>
    </dgm:pt>
    <dgm:pt modelId="{A50F39E3-572B-46C4-85AF-C49E35292CA8}" type="pres">
      <dgm:prSet presAssocID="{5C7DDAB9-5B3E-4F63-9EE1-A2B65573644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BB1BC1-D74D-4BBE-AE44-6E9ECAFA3A87}" type="presOf" srcId="{A0A6FBFD-93CB-441C-8DC5-09536F52D4C5}" destId="{5400212C-9111-422F-98DA-9A93D001FBB3}" srcOrd="1" destOrd="0" presId="urn:microsoft.com/office/officeart/2005/8/layout/chart3"/>
    <dgm:cxn modelId="{81F1F833-60AD-4B04-91CE-BAC45028CB58}" type="presOf" srcId="{70F5D865-19CA-4AD9-821A-47EF30396E90}" destId="{43F4E090-8D97-4A36-AC78-827C7DB610E6}" srcOrd="0" destOrd="0" presId="urn:microsoft.com/office/officeart/2005/8/layout/chart3"/>
    <dgm:cxn modelId="{E1B02031-2191-4A5C-A5BC-70E5AA459577}" srcId="{5C7DDAB9-5B3E-4F63-9EE1-A2B655736446}" destId="{000ADE1B-725C-4A44-8930-7308ADF64478}" srcOrd="3" destOrd="0" parTransId="{D8E02341-4531-4E99-8213-B10559886AE3}" sibTransId="{13691F7A-03AC-465E-A16F-75D2D22EC62F}"/>
    <dgm:cxn modelId="{FFE77E2D-0319-40F1-A051-4F46BDCACA3E}" type="presOf" srcId="{A167AD81-E953-46DE-98EE-44F068AAAAA9}" destId="{DF4AB09B-E519-4A51-B4D0-E45CDA8B0763}" srcOrd="1" destOrd="0" presId="urn:microsoft.com/office/officeart/2005/8/layout/chart3"/>
    <dgm:cxn modelId="{C9EA862F-222C-44D5-BEF7-04D7377D559A}" type="presOf" srcId="{000ADE1B-725C-4A44-8930-7308ADF64478}" destId="{A50F39E3-572B-46C4-85AF-C49E35292CA8}" srcOrd="1" destOrd="0" presId="urn:microsoft.com/office/officeart/2005/8/layout/chart3"/>
    <dgm:cxn modelId="{733B8A75-41B8-408D-9E9E-181DB76635E0}" type="presOf" srcId="{A0A6FBFD-93CB-441C-8DC5-09536F52D4C5}" destId="{FC9D2221-5084-459F-A105-99243B1FC334}" srcOrd="0" destOrd="0" presId="urn:microsoft.com/office/officeart/2005/8/layout/chart3"/>
    <dgm:cxn modelId="{1BC5677C-A84A-4069-92BC-25214C9A08CF}" type="presOf" srcId="{A167AD81-E953-46DE-98EE-44F068AAAAA9}" destId="{D194E271-CF43-44A5-A03A-D32CBBDD512D}" srcOrd="0" destOrd="0" presId="urn:microsoft.com/office/officeart/2005/8/layout/chart3"/>
    <dgm:cxn modelId="{7C689BAE-E823-44FA-BE34-87B8EA626EB2}" type="presOf" srcId="{000ADE1B-725C-4A44-8930-7308ADF64478}" destId="{79C45561-1379-4A7D-AE76-A3B5D46BA40A}" srcOrd="0" destOrd="0" presId="urn:microsoft.com/office/officeart/2005/8/layout/chart3"/>
    <dgm:cxn modelId="{81592120-8CE7-4F2C-B193-5946D2B5557E}" type="presOf" srcId="{5C7DDAB9-5B3E-4F63-9EE1-A2B655736446}" destId="{97301855-A75A-4561-9C91-F2050179CD4B}" srcOrd="0" destOrd="0" presId="urn:microsoft.com/office/officeart/2005/8/layout/chart3"/>
    <dgm:cxn modelId="{99D5043A-E857-4B58-8F40-C347839758B9}" type="presOf" srcId="{70F5D865-19CA-4AD9-821A-47EF30396E90}" destId="{6ACC974F-49AE-4EB7-94DE-7C8527902122}" srcOrd="1" destOrd="0" presId="urn:microsoft.com/office/officeart/2005/8/layout/chart3"/>
    <dgm:cxn modelId="{8A5D59CC-6929-42E2-901C-990DDB03861B}" srcId="{5C7DDAB9-5B3E-4F63-9EE1-A2B655736446}" destId="{A167AD81-E953-46DE-98EE-44F068AAAAA9}" srcOrd="0" destOrd="0" parTransId="{9F9D0549-8C37-45E4-8640-F06D73C0E99C}" sibTransId="{0D432D90-B947-4AC3-B6F5-C7B6F59F9544}"/>
    <dgm:cxn modelId="{6702146D-E159-4430-9329-D0823CAC9F7F}" srcId="{5C7DDAB9-5B3E-4F63-9EE1-A2B655736446}" destId="{70F5D865-19CA-4AD9-821A-47EF30396E90}" srcOrd="1" destOrd="0" parTransId="{D1D89AFD-8300-4369-BBD5-55DA31F61037}" sibTransId="{B814E10C-7D1F-40F1-9398-B096EB8FD32E}"/>
    <dgm:cxn modelId="{2E0C3ED8-829D-4C8E-9CB4-32D3B2208007}" srcId="{5C7DDAB9-5B3E-4F63-9EE1-A2B655736446}" destId="{A0A6FBFD-93CB-441C-8DC5-09536F52D4C5}" srcOrd="2" destOrd="0" parTransId="{F77015BE-A202-42EC-8F74-7060758ACD09}" sibTransId="{DBE5CACC-6CEA-4A13-BAA4-D9EE06268392}"/>
    <dgm:cxn modelId="{FF799CCD-ABF8-40C1-880B-0194B83AB7C6}" type="presParOf" srcId="{97301855-A75A-4561-9C91-F2050179CD4B}" destId="{D194E271-CF43-44A5-A03A-D32CBBDD512D}" srcOrd="0" destOrd="0" presId="urn:microsoft.com/office/officeart/2005/8/layout/chart3"/>
    <dgm:cxn modelId="{3D360EA0-552A-4E45-A275-82BDA404A12D}" type="presParOf" srcId="{97301855-A75A-4561-9C91-F2050179CD4B}" destId="{DF4AB09B-E519-4A51-B4D0-E45CDA8B0763}" srcOrd="1" destOrd="0" presId="urn:microsoft.com/office/officeart/2005/8/layout/chart3"/>
    <dgm:cxn modelId="{D34FA2D5-1AF7-4480-A6E0-98A9CBFEB03B}" type="presParOf" srcId="{97301855-A75A-4561-9C91-F2050179CD4B}" destId="{43F4E090-8D97-4A36-AC78-827C7DB610E6}" srcOrd="2" destOrd="0" presId="urn:microsoft.com/office/officeart/2005/8/layout/chart3"/>
    <dgm:cxn modelId="{9F81AA3D-1566-4371-ACFC-A7A8B362FC58}" type="presParOf" srcId="{97301855-A75A-4561-9C91-F2050179CD4B}" destId="{6ACC974F-49AE-4EB7-94DE-7C8527902122}" srcOrd="3" destOrd="0" presId="urn:microsoft.com/office/officeart/2005/8/layout/chart3"/>
    <dgm:cxn modelId="{FEC4345A-50A0-4D10-B2C3-A3AD48723A32}" type="presParOf" srcId="{97301855-A75A-4561-9C91-F2050179CD4B}" destId="{FC9D2221-5084-459F-A105-99243B1FC334}" srcOrd="4" destOrd="0" presId="urn:microsoft.com/office/officeart/2005/8/layout/chart3"/>
    <dgm:cxn modelId="{67D7C019-86CE-420C-8CC5-EE92E2482F70}" type="presParOf" srcId="{97301855-A75A-4561-9C91-F2050179CD4B}" destId="{5400212C-9111-422F-98DA-9A93D001FBB3}" srcOrd="5" destOrd="0" presId="urn:microsoft.com/office/officeart/2005/8/layout/chart3"/>
    <dgm:cxn modelId="{111DD174-2742-411A-A32A-C7815A772E2A}" type="presParOf" srcId="{97301855-A75A-4561-9C91-F2050179CD4B}" destId="{79C45561-1379-4A7D-AE76-A3B5D46BA40A}" srcOrd="6" destOrd="0" presId="urn:microsoft.com/office/officeart/2005/8/layout/chart3"/>
    <dgm:cxn modelId="{A1D8B8D2-5807-4EB1-B9F8-F940C01771C3}" type="presParOf" srcId="{97301855-A75A-4561-9C91-F2050179CD4B}" destId="{A50F39E3-572B-46C4-85AF-C49E35292CA8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4F0EE9B-4669-4E7E-9443-B9B19143F114}" type="doc">
      <dgm:prSet loTypeId="urn:microsoft.com/office/officeart/2008/layout/HexagonCluster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166AC4-DE3C-4A5F-BDCF-32D806C4FD23}">
      <dgm:prSet phldrT="[Текст]"/>
      <dgm:spPr/>
      <dgm:t>
        <a:bodyPr/>
        <a:lstStyle/>
        <a:p>
          <a:r>
            <a:rPr lang="ru-RU" b="1" dirty="0" smtClean="0">
              <a:latin typeface="+mn-lt"/>
            </a:rPr>
            <a:t>Задачи</a:t>
          </a:r>
          <a:endParaRPr lang="ru-RU" b="1" dirty="0">
            <a:latin typeface="+mn-lt"/>
          </a:endParaRPr>
        </a:p>
      </dgm:t>
    </dgm:pt>
    <dgm:pt modelId="{DD1B9FFF-0C22-4A8D-BC2D-F88B7AE3EE59}" type="parTrans" cxnId="{BD289999-29BB-414C-B0DA-B8B98F50367C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0A84561E-988F-4880-AD41-CAEDB8D90E5D}" type="sibTrans" cxnId="{BD289999-29BB-414C-B0DA-B8B98F50367C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E7463156-9E56-4DC8-924E-2C8CE1115283}">
      <dgm:prSet phldrT="[Текст]"/>
      <dgm:spPr/>
      <dgm:t>
        <a:bodyPr/>
        <a:lstStyle/>
        <a:p>
          <a:r>
            <a:rPr lang="ru-RU" b="1" dirty="0" smtClean="0">
              <a:latin typeface="+mn-lt"/>
              <a:ea typeface="Segoe UI Symbol" panose="020B0502040204020203" pitchFamily="34" charset="0"/>
            </a:rPr>
            <a:t>Принципы</a:t>
          </a:r>
          <a:endParaRPr lang="ru-RU" b="1" dirty="0">
            <a:latin typeface="+mn-lt"/>
            <a:ea typeface="Segoe UI Symbol" panose="020B0502040204020203" pitchFamily="34" charset="0"/>
          </a:endParaRPr>
        </a:p>
      </dgm:t>
    </dgm:pt>
    <dgm:pt modelId="{E824D0A1-567B-4566-8EBF-24A5567B46AB}" type="parTrans" cxnId="{29617597-9E6E-4674-AEE3-B591F6C82F69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4AB4840C-039B-4A6E-9EDD-1BBF8F9A0A59}" type="sibTrans" cxnId="{29617597-9E6E-4674-AEE3-B591F6C82F69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578965F1-E2C9-4C17-BFC6-C791BF051389}">
      <dgm:prSet phldrT="[Текст]"/>
      <dgm:spPr/>
      <dgm:t>
        <a:bodyPr/>
        <a:lstStyle/>
        <a:p>
          <a:r>
            <a:rPr lang="ru-RU" b="1" dirty="0" smtClean="0">
              <a:latin typeface="+mn-lt"/>
            </a:rPr>
            <a:t>Цель</a:t>
          </a:r>
          <a:endParaRPr lang="ru-RU" b="1" dirty="0">
            <a:latin typeface="+mn-lt"/>
          </a:endParaRPr>
        </a:p>
      </dgm:t>
    </dgm:pt>
    <dgm:pt modelId="{AC29AEC0-F1F0-44BC-B960-8EC15627FCB3}" type="parTrans" cxnId="{B57C299C-E0C3-4DAF-89A6-5DD2970337A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55F55A7A-C4F4-4868-9BFE-2703667C1906}" type="sibTrans" cxnId="{B57C299C-E0C3-4DAF-89A6-5DD2970337AF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C9E76327-0627-4399-B6D5-2ADAAADAE8B0}">
      <dgm:prSet/>
      <dgm:spPr/>
      <dgm:t>
        <a:bodyPr/>
        <a:lstStyle/>
        <a:p>
          <a:r>
            <a:rPr lang="ru-RU" b="1" dirty="0" smtClean="0">
              <a:latin typeface="+mn-lt"/>
            </a:rPr>
            <a:t>Электронная система оценивания</a:t>
          </a:r>
          <a:endParaRPr lang="ru-RU" b="1" dirty="0">
            <a:latin typeface="+mn-lt"/>
          </a:endParaRPr>
        </a:p>
      </dgm:t>
    </dgm:pt>
    <dgm:pt modelId="{2AE24E53-9F59-44A1-9D60-44C5D233403B}" type="parTrans" cxnId="{A5858DCE-D9AE-4C48-927E-B17A512538D6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0A88618B-382A-4DC5-863E-60853A6C758A}" type="sibTrans" cxnId="{A5858DCE-D9AE-4C48-927E-B17A512538D6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36C5A9A4-DF36-4051-94B4-C9B84904E3DC}">
      <dgm:prSet/>
      <dgm:spPr/>
      <dgm:t>
        <a:bodyPr/>
        <a:lstStyle/>
        <a:p>
          <a:r>
            <a:rPr lang="ru-RU" b="1" dirty="0" smtClean="0">
              <a:latin typeface="+mn-lt"/>
            </a:rPr>
            <a:t>Образовательные технологии </a:t>
          </a:r>
          <a:endParaRPr lang="ru-RU" b="1" dirty="0">
            <a:latin typeface="+mn-lt"/>
          </a:endParaRPr>
        </a:p>
      </dgm:t>
    </dgm:pt>
    <dgm:pt modelId="{481D8CFA-0E3D-4F74-A9DA-605794CEC2FE}" type="parTrans" cxnId="{18DE3CBC-AB54-4EF4-8DFB-1BEB4E8562B5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EB93F60B-2DB6-40E6-AD11-7D3A648588D5}" type="sibTrans" cxnId="{18DE3CBC-AB54-4EF4-8DFB-1BEB4E8562B5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B9332A1B-1402-4641-949D-D40D4824B6A2}">
      <dgm:prSet/>
      <dgm:spPr/>
      <dgm:t>
        <a:bodyPr/>
        <a:lstStyle/>
        <a:p>
          <a:r>
            <a:rPr lang="ru-RU" b="1" dirty="0" smtClean="0">
              <a:latin typeface="+mn-lt"/>
            </a:rPr>
            <a:t>Комплекс условий </a:t>
          </a:r>
          <a:endParaRPr lang="ru-RU" b="1" dirty="0">
            <a:latin typeface="+mn-lt"/>
          </a:endParaRPr>
        </a:p>
      </dgm:t>
    </dgm:pt>
    <dgm:pt modelId="{F716AF6B-2AEA-4CA4-8259-163091615286}" type="parTrans" cxnId="{8E5D2548-1BF8-4B9F-92C2-B94C02AB6B94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20A44E5A-67E6-4BC2-8C8D-542B735627FF}" type="sibTrans" cxnId="{8E5D2548-1BF8-4B9F-92C2-B94C02AB6B94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68DEBAB4-1521-48C8-AF78-75C2AAD97044}">
      <dgm:prSet/>
      <dgm:spPr/>
      <dgm:t>
        <a:bodyPr/>
        <a:lstStyle/>
        <a:p>
          <a:r>
            <a:rPr lang="ru-RU" b="1" dirty="0" smtClean="0">
              <a:latin typeface="+mn-lt"/>
            </a:rPr>
            <a:t>Единый сетевой учебный план</a:t>
          </a:r>
          <a:endParaRPr lang="ru-RU" b="1" dirty="0">
            <a:latin typeface="+mn-lt"/>
          </a:endParaRPr>
        </a:p>
      </dgm:t>
    </dgm:pt>
    <dgm:pt modelId="{9DC7DC60-8B14-4895-9276-87F2BC2D7398}" type="parTrans" cxnId="{3BB96A7F-C9CE-4420-8067-AD7DD18ED677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6431642-F060-4294-B56C-081F919360DE}" type="sibTrans" cxnId="{3BB96A7F-C9CE-4420-8067-AD7DD18ED677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>
            <a:latin typeface="+mn-lt"/>
          </a:endParaRPr>
        </a:p>
      </dgm:t>
    </dgm:pt>
    <dgm:pt modelId="{C178C212-89F2-4055-B432-BA268A8303C3}" type="pres">
      <dgm:prSet presAssocID="{44F0EE9B-4669-4E7E-9443-B9B19143F114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DF987B3B-AF47-42CE-902F-8D13CE2ECA98}" type="pres">
      <dgm:prSet presAssocID="{93166AC4-DE3C-4A5F-BDCF-32D806C4FD23}" presName="text1" presStyleCnt="0"/>
      <dgm:spPr/>
    </dgm:pt>
    <dgm:pt modelId="{07A27CEE-0201-48D9-9D00-7BDA0B811F31}" type="pres">
      <dgm:prSet presAssocID="{93166AC4-DE3C-4A5F-BDCF-32D806C4FD23}" presName="textRepeatNode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DE1F77-47A8-496F-AF4B-0E3B99C51CC3}" type="pres">
      <dgm:prSet presAssocID="{93166AC4-DE3C-4A5F-BDCF-32D806C4FD23}" presName="textaccent1" presStyleCnt="0"/>
      <dgm:spPr/>
    </dgm:pt>
    <dgm:pt modelId="{35256B95-476E-40F7-9E65-2D83912BBF6A}" type="pres">
      <dgm:prSet presAssocID="{93166AC4-DE3C-4A5F-BDCF-32D806C4FD23}" presName="accentRepeatNode" presStyleLbl="solidAlignAcc1" presStyleIdx="0" presStyleCnt="14"/>
      <dgm:spPr/>
    </dgm:pt>
    <dgm:pt modelId="{949D5BE8-0C2C-4CC9-83F4-C92C1595A263}" type="pres">
      <dgm:prSet presAssocID="{0A84561E-988F-4880-AD41-CAEDB8D90E5D}" presName="image1" presStyleCnt="0"/>
      <dgm:spPr/>
    </dgm:pt>
    <dgm:pt modelId="{19A24F8A-C807-4177-BD63-B7C409E59ACF}" type="pres">
      <dgm:prSet presAssocID="{0A84561E-988F-4880-AD41-CAEDB8D90E5D}" presName="imageRepeatNode" presStyleLbl="alignAcc1" presStyleIdx="0" presStyleCnt="7"/>
      <dgm:spPr/>
      <dgm:t>
        <a:bodyPr/>
        <a:lstStyle/>
        <a:p>
          <a:endParaRPr lang="ru-RU"/>
        </a:p>
      </dgm:t>
    </dgm:pt>
    <dgm:pt modelId="{4707DD11-19F8-4A5E-833E-2E6BB82BDB3F}" type="pres">
      <dgm:prSet presAssocID="{0A84561E-988F-4880-AD41-CAEDB8D90E5D}" presName="imageaccent1" presStyleCnt="0"/>
      <dgm:spPr/>
    </dgm:pt>
    <dgm:pt modelId="{B257F994-7B42-48E8-B602-C4D01F6F0F76}" type="pres">
      <dgm:prSet presAssocID="{0A84561E-988F-4880-AD41-CAEDB8D90E5D}" presName="accentRepeatNode" presStyleLbl="solidAlignAcc1" presStyleIdx="1" presStyleCnt="14"/>
      <dgm:spPr/>
    </dgm:pt>
    <dgm:pt modelId="{6041E67E-ED97-47BC-8ABD-5C378B5E9D55}" type="pres">
      <dgm:prSet presAssocID="{E7463156-9E56-4DC8-924E-2C8CE1115283}" presName="text2" presStyleCnt="0"/>
      <dgm:spPr/>
    </dgm:pt>
    <dgm:pt modelId="{59C21F47-036E-4E31-A264-D4A6F3CF214B}" type="pres">
      <dgm:prSet presAssocID="{E7463156-9E56-4DC8-924E-2C8CE1115283}" presName="textRepeatNode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C5C74-15C4-4B6C-B62C-61DB3F10E44F}" type="pres">
      <dgm:prSet presAssocID="{E7463156-9E56-4DC8-924E-2C8CE1115283}" presName="textaccent2" presStyleCnt="0"/>
      <dgm:spPr/>
    </dgm:pt>
    <dgm:pt modelId="{F6CC6E5D-1C41-4BD6-B794-50B76EFA6B2C}" type="pres">
      <dgm:prSet presAssocID="{E7463156-9E56-4DC8-924E-2C8CE1115283}" presName="accentRepeatNode" presStyleLbl="solidAlignAcc1" presStyleIdx="2" presStyleCnt="14"/>
      <dgm:spPr/>
    </dgm:pt>
    <dgm:pt modelId="{B17DAFAE-58C9-4141-AD36-D3B0B59FED21}" type="pres">
      <dgm:prSet presAssocID="{4AB4840C-039B-4A6E-9EDD-1BBF8F9A0A59}" presName="image2" presStyleCnt="0"/>
      <dgm:spPr/>
    </dgm:pt>
    <dgm:pt modelId="{74F66CA8-034C-49AF-8B22-5FCA32F32642}" type="pres">
      <dgm:prSet presAssocID="{4AB4840C-039B-4A6E-9EDD-1BBF8F9A0A59}" presName="imageRepeatNode" presStyleLbl="alignAcc1" presStyleIdx="1" presStyleCnt="7"/>
      <dgm:spPr/>
      <dgm:t>
        <a:bodyPr/>
        <a:lstStyle/>
        <a:p>
          <a:endParaRPr lang="ru-RU"/>
        </a:p>
      </dgm:t>
    </dgm:pt>
    <dgm:pt modelId="{0ABE37AF-8266-48A1-B6CE-B34F5FF79CDB}" type="pres">
      <dgm:prSet presAssocID="{4AB4840C-039B-4A6E-9EDD-1BBF8F9A0A59}" presName="imageaccent2" presStyleCnt="0"/>
      <dgm:spPr/>
    </dgm:pt>
    <dgm:pt modelId="{BD5EAC05-F40A-49F6-946E-7E365FA66CBD}" type="pres">
      <dgm:prSet presAssocID="{4AB4840C-039B-4A6E-9EDD-1BBF8F9A0A59}" presName="accentRepeatNode" presStyleLbl="solidAlignAcc1" presStyleIdx="3" presStyleCnt="14"/>
      <dgm:spPr/>
    </dgm:pt>
    <dgm:pt modelId="{13ADCF94-E8AD-4E02-A1CD-E454EAB65DC5}" type="pres">
      <dgm:prSet presAssocID="{578965F1-E2C9-4C17-BFC6-C791BF051389}" presName="text3" presStyleCnt="0"/>
      <dgm:spPr/>
    </dgm:pt>
    <dgm:pt modelId="{74E75043-E43F-45DE-9B15-5077DB98B93F}" type="pres">
      <dgm:prSet presAssocID="{578965F1-E2C9-4C17-BFC6-C791BF051389}" presName="textRepeatNode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BCC3AB-C5EF-48A2-967B-FDA623C1DAD4}" type="pres">
      <dgm:prSet presAssocID="{578965F1-E2C9-4C17-BFC6-C791BF051389}" presName="textaccent3" presStyleCnt="0"/>
      <dgm:spPr/>
    </dgm:pt>
    <dgm:pt modelId="{4D6454C7-7869-46BC-AF6F-3B0EBD13EF68}" type="pres">
      <dgm:prSet presAssocID="{578965F1-E2C9-4C17-BFC6-C791BF051389}" presName="accentRepeatNode" presStyleLbl="solidAlignAcc1" presStyleIdx="4" presStyleCnt="14"/>
      <dgm:spPr/>
    </dgm:pt>
    <dgm:pt modelId="{AE04D52E-0E74-42D6-8B29-02A0D6563AE8}" type="pres">
      <dgm:prSet presAssocID="{55F55A7A-C4F4-4868-9BFE-2703667C1906}" presName="image3" presStyleCnt="0"/>
      <dgm:spPr/>
    </dgm:pt>
    <dgm:pt modelId="{0B0FA29B-73D9-4431-9BE3-F5715DE67EF8}" type="pres">
      <dgm:prSet presAssocID="{55F55A7A-C4F4-4868-9BFE-2703667C1906}" presName="imageRepeatNode" presStyleLbl="alignAcc1" presStyleIdx="2" presStyleCnt="7"/>
      <dgm:spPr/>
      <dgm:t>
        <a:bodyPr/>
        <a:lstStyle/>
        <a:p>
          <a:endParaRPr lang="ru-RU"/>
        </a:p>
      </dgm:t>
    </dgm:pt>
    <dgm:pt modelId="{93732A55-2029-4336-B50C-77DD25492396}" type="pres">
      <dgm:prSet presAssocID="{55F55A7A-C4F4-4868-9BFE-2703667C1906}" presName="imageaccent3" presStyleCnt="0"/>
      <dgm:spPr/>
    </dgm:pt>
    <dgm:pt modelId="{F51AF2FB-BE59-4D7C-B403-998B127F2AFF}" type="pres">
      <dgm:prSet presAssocID="{55F55A7A-C4F4-4868-9BFE-2703667C1906}" presName="accentRepeatNode" presStyleLbl="solidAlignAcc1" presStyleIdx="5" presStyleCnt="14"/>
      <dgm:spPr/>
    </dgm:pt>
    <dgm:pt modelId="{287B4E03-9433-4190-B39F-46B6AF6C2664}" type="pres">
      <dgm:prSet presAssocID="{C9E76327-0627-4399-B6D5-2ADAAADAE8B0}" presName="text4" presStyleCnt="0"/>
      <dgm:spPr/>
    </dgm:pt>
    <dgm:pt modelId="{330D048A-0929-40A0-9886-60F892DFB1B5}" type="pres">
      <dgm:prSet presAssocID="{C9E76327-0627-4399-B6D5-2ADAAADAE8B0}" presName="textRepeatNode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C84F43-2E1C-4DBD-966C-858E11DFE744}" type="pres">
      <dgm:prSet presAssocID="{C9E76327-0627-4399-B6D5-2ADAAADAE8B0}" presName="textaccent4" presStyleCnt="0"/>
      <dgm:spPr/>
    </dgm:pt>
    <dgm:pt modelId="{0F495E6D-1979-4E1F-94FF-A8AED0008F4C}" type="pres">
      <dgm:prSet presAssocID="{C9E76327-0627-4399-B6D5-2ADAAADAE8B0}" presName="accentRepeatNode" presStyleLbl="solidAlignAcc1" presStyleIdx="6" presStyleCnt="14"/>
      <dgm:spPr/>
    </dgm:pt>
    <dgm:pt modelId="{AF401E17-F1B7-480E-B786-B5E658B2B9DE}" type="pres">
      <dgm:prSet presAssocID="{0A88618B-382A-4DC5-863E-60853A6C758A}" presName="image4" presStyleCnt="0"/>
      <dgm:spPr/>
    </dgm:pt>
    <dgm:pt modelId="{B4D31E98-5019-49AE-949B-67DF39663006}" type="pres">
      <dgm:prSet presAssocID="{0A88618B-382A-4DC5-863E-60853A6C758A}" presName="imageRepeatNode" presStyleLbl="alignAcc1" presStyleIdx="3" presStyleCnt="7"/>
      <dgm:spPr/>
      <dgm:t>
        <a:bodyPr/>
        <a:lstStyle/>
        <a:p>
          <a:endParaRPr lang="ru-RU"/>
        </a:p>
      </dgm:t>
    </dgm:pt>
    <dgm:pt modelId="{283F5193-AC4A-4300-827D-14847CDF9B46}" type="pres">
      <dgm:prSet presAssocID="{0A88618B-382A-4DC5-863E-60853A6C758A}" presName="imageaccent4" presStyleCnt="0"/>
      <dgm:spPr/>
    </dgm:pt>
    <dgm:pt modelId="{AA10D2D8-DB3B-461B-952C-AC7E19EC0AC3}" type="pres">
      <dgm:prSet presAssocID="{0A88618B-382A-4DC5-863E-60853A6C758A}" presName="accentRepeatNode" presStyleLbl="solidAlignAcc1" presStyleIdx="7" presStyleCnt="14"/>
      <dgm:spPr/>
    </dgm:pt>
    <dgm:pt modelId="{3883289B-3911-45E3-84BA-7B04FE764F24}" type="pres">
      <dgm:prSet presAssocID="{36C5A9A4-DF36-4051-94B4-C9B84904E3DC}" presName="text5" presStyleCnt="0"/>
      <dgm:spPr/>
    </dgm:pt>
    <dgm:pt modelId="{FE7B4C23-9DCA-432A-AD51-C1B1E0427AF7}" type="pres">
      <dgm:prSet presAssocID="{36C5A9A4-DF36-4051-94B4-C9B84904E3DC}" presName="textRepeatNode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D30D0-2A87-44A0-8E1B-74ED44E515F3}" type="pres">
      <dgm:prSet presAssocID="{36C5A9A4-DF36-4051-94B4-C9B84904E3DC}" presName="textaccent5" presStyleCnt="0"/>
      <dgm:spPr/>
    </dgm:pt>
    <dgm:pt modelId="{E34A7D7B-7230-41AA-85D7-30019EA0CA5A}" type="pres">
      <dgm:prSet presAssocID="{36C5A9A4-DF36-4051-94B4-C9B84904E3DC}" presName="accentRepeatNode" presStyleLbl="solidAlignAcc1" presStyleIdx="8" presStyleCnt="14"/>
      <dgm:spPr/>
    </dgm:pt>
    <dgm:pt modelId="{D9FA77C4-7A26-42CC-914C-EE85209C1A57}" type="pres">
      <dgm:prSet presAssocID="{EB93F60B-2DB6-40E6-AD11-7D3A648588D5}" presName="image5" presStyleCnt="0"/>
      <dgm:spPr/>
    </dgm:pt>
    <dgm:pt modelId="{E36473BE-8907-4CA2-B891-ED595A4484CD}" type="pres">
      <dgm:prSet presAssocID="{EB93F60B-2DB6-40E6-AD11-7D3A648588D5}" presName="imageRepeatNode" presStyleLbl="alignAcc1" presStyleIdx="4" presStyleCnt="7"/>
      <dgm:spPr/>
      <dgm:t>
        <a:bodyPr/>
        <a:lstStyle/>
        <a:p>
          <a:endParaRPr lang="ru-RU"/>
        </a:p>
      </dgm:t>
    </dgm:pt>
    <dgm:pt modelId="{165676DC-6785-43AD-B113-CC40FC0B5A9B}" type="pres">
      <dgm:prSet presAssocID="{EB93F60B-2DB6-40E6-AD11-7D3A648588D5}" presName="imageaccent5" presStyleCnt="0"/>
      <dgm:spPr/>
    </dgm:pt>
    <dgm:pt modelId="{9A43F8BE-21D7-4B94-A6FD-A01E910D252F}" type="pres">
      <dgm:prSet presAssocID="{EB93F60B-2DB6-40E6-AD11-7D3A648588D5}" presName="accentRepeatNode" presStyleLbl="solidAlignAcc1" presStyleIdx="9" presStyleCnt="14"/>
      <dgm:spPr/>
    </dgm:pt>
    <dgm:pt modelId="{67CB0A85-F32F-4AC2-8FD3-40B68FA3C283}" type="pres">
      <dgm:prSet presAssocID="{B9332A1B-1402-4641-949D-D40D4824B6A2}" presName="text6" presStyleCnt="0"/>
      <dgm:spPr/>
    </dgm:pt>
    <dgm:pt modelId="{118192C0-B57E-4ABB-A2C6-5A8818DCB2D6}" type="pres">
      <dgm:prSet presAssocID="{B9332A1B-1402-4641-949D-D40D4824B6A2}" presName="textRepeatNode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1A36B1-65FB-41E9-AE09-43D2DF4536B1}" type="pres">
      <dgm:prSet presAssocID="{B9332A1B-1402-4641-949D-D40D4824B6A2}" presName="textaccent6" presStyleCnt="0"/>
      <dgm:spPr/>
    </dgm:pt>
    <dgm:pt modelId="{EDB8AA0C-FA7F-4987-A149-4E964BF33C7E}" type="pres">
      <dgm:prSet presAssocID="{B9332A1B-1402-4641-949D-D40D4824B6A2}" presName="accentRepeatNode" presStyleLbl="solidAlignAcc1" presStyleIdx="10" presStyleCnt="14"/>
      <dgm:spPr/>
    </dgm:pt>
    <dgm:pt modelId="{69535750-BDCA-443D-A5D5-2C1AD7443D96}" type="pres">
      <dgm:prSet presAssocID="{20A44E5A-67E6-4BC2-8C8D-542B735627FF}" presName="image6" presStyleCnt="0"/>
      <dgm:spPr/>
    </dgm:pt>
    <dgm:pt modelId="{788FA43F-7996-4E6D-81FF-B8A8F8DF41E2}" type="pres">
      <dgm:prSet presAssocID="{20A44E5A-67E6-4BC2-8C8D-542B735627FF}" presName="imageRepeatNode" presStyleLbl="alignAcc1" presStyleIdx="5" presStyleCnt="7"/>
      <dgm:spPr/>
      <dgm:t>
        <a:bodyPr/>
        <a:lstStyle/>
        <a:p>
          <a:endParaRPr lang="ru-RU"/>
        </a:p>
      </dgm:t>
    </dgm:pt>
    <dgm:pt modelId="{24951CC9-82C4-4576-AD29-9EE1BA910212}" type="pres">
      <dgm:prSet presAssocID="{20A44E5A-67E6-4BC2-8C8D-542B735627FF}" presName="imageaccent6" presStyleCnt="0"/>
      <dgm:spPr/>
    </dgm:pt>
    <dgm:pt modelId="{02E63E62-B19B-4CE7-9B16-31CF4E4EE879}" type="pres">
      <dgm:prSet presAssocID="{20A44E5A-67E6-4BC2-8C8D-542B735627FF}" presName="accentRepeatNode" presStyleLbl="solidAlignAcc1" presStyleIdx="11" presStyleCnt="14"/>
      <dgm:spPr/>
    </dgm:pt>
    <dgm:pt modelId="{37957D21-1468-4C01-B370-8D921F21EDC6}" type="pres">
      <dgm:prSet presAssocID="{68DEBAB4-1521-48C8-AF78-75C2AAD97044}" presName="text7" presStyleCnt="0"/>
      <dgm:spPr/>
    </dgm:pt>
    <dgm:pt modelId="{4E22F1F4-1708-4CE6-80F8-01D0960A32C2}" type="pres">
      <dgm:prSet presAssocID="{68DEBAB4-1521-48C8-AF78-75C2AAD97044}" presName="textRepeatNode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2828C-0946-4442-B752-DF3EF59EC62E}" type="pres">
      <dgm:prSet presAssocID="{68DEBAB4-1521-48C8-AF78-75C2AAD97044}" presName="textaccent7" presStyleCnt="0"/>
      <dgm:spPr/>
    </dgm:pt>
    <dgm:pt modelId="{9EEA98BD-2408-4803-9891-ADDE1622FBCF}" type="pres">
      <dgm:prSet presAssocID="{68DEBAB4-1521-48C8-AF78-75C2AAD97044}" presName="accentRepeatNode" presStyleLbl="solidAlignAcc1" presStyleIdx="12" presStyleCnt="14"/>
      <dgm:spPr/>
    </dgm:pt>
    <dgm:pt modelId="{0D04BC32-68D9-4789-9B75-3807E4D31587}" type="pres">
      <dgm:prSet presAssocID="{66431642-F060-4294-B56C-081F919360DE}" presName="image7" presStyleCnt="0"/>
      <dgm:spPr/>
    </dgm:pt>
    <dgm:pt modelId="{B78C8B7A-C6AF-48A0-8B65-BEA9843498DA}" type="pres">
      <dgm:prSet presAssocID="{66431642-F060-4294-B56C-081F919360DE}" presName="imageRepeatNode" presStyleLbl="alignAcc1" presStyleIdx="6" presStyleCnt="7"/>
      <dgm:spPr/>
      <dgm:t>
        <a:bodyPr/>
        <a:lstStyle/>
        <a:p>
          <a:endParaRPr lang="ru-RU"/>
        </a:p>
      </dgm:t>
    </dgm:pt>
    <dgm:pt modelId="{4F2FC565-0066-4B9F-AD11-4909BC1AF2CC}" type="pres">
      <dgm:prSet presAssocID="{66431642-F060-4294-B56C-081F919360DE}" presName="imageaccent7" presStyleCnt="0"/>
      <dgm:spPr/>
    </dgm:pt>
    <dgm:pt modelId="{AA4F2FE1-FF30-467D-80A7-0CB6F6BE4FFF}" type="pres">
      <dgm:prSet presAssocID="{66431642-F060-4294-B56C-081F919360DE}" presName="accentRepeatNode" presStyleLbl="solidAlignAcc1" presStyleIdx="13" presStyleCnt="14"/>
      <dgm:spPr/>
    </dgm:pt>
  </dgm:ptLst>
  <dgm:cxnLst>
    <dgm:cxn modelId="{18DE3CBC-AB54-4EF4-8DFB-1BEB4E8562B5}" srcId="{44F0EE9B-4669-4E7E-9443-B9B19143F114}" destId="{36C5A9A4-DF36-4051-94B4-C9B84904E3DC}" srcOrd="4" destOrd="0" parTransId="{481D8CFA-0E3D-4F74-A9DA-605794CEC2FE}" sibTransId="{EB93F60B-2DB6-40E6-AD11-7D3A648588D5}"/>
    <dgm:cxn modelId="{01C5D3E4-0A0B-4496-ADDB-F42C28B4F89E}" type="presOf" srcId="{55F55A7A-C4F4-4868-9BFE-2703667C1906}" destId="{0B0FA29B-73D9-4431-9BE3-F5715DE67EF8}" srcOrd="0" destOrd="0" presId="urn:microsoft.com/office/officeart/2008/layout/HexagonCluster"/>
    <dgm:cxn modelId="{04ADC650-6316-47F0-8B04-0C28FCC97768}" type="presOf" srcId="{C9E76327-0627-4399-B6D5-2ADAAADAE8B0}" destId="{330D048A-0929-40A0-9886-60F892DFB1B5}" srcOrd="0" destOrd="0" presId="urn:microsoft.com/office/officeart/2008/layout/HexagonCluster"/>
    <dgm:cxn modelId="{01F6C20A-54FF-4449-B891-536B98E183E6}" type="presOf" srcId="{4AB4840C-039B-4A6E-9EDD-1BBF8F9A0A59}" destId="{74F66CA8-034C-49AF-8B22-5FCA32F32642}" srcOrd="0" destOrd="0" presId="urn:microsoft.com/office/officeart/2008/layout/HexagonCluster"/>
    <dgm:cxn modelId="{2C723C7E-2C5C-40C2-85A0-19F71BADFCDB}" type="presOf" srcId="{66431642-F060-4294-B56C-081F919360DE}" destId="{B78C8B7A-C6AF-48A0-8B65-BEA9843498DA}" srcOrd="0" destOrd="0" presId="urn:microsoft.com/office/officeart/2008/layout/HexagonCluster"/>
    <dgm:cxn modelId="{B57C299C-E0C3-4DAF-89A6-5DD2970337AF}" srcId="{44F0EE9B-4669-4E7E-9443-B9B19143F114}" destId="{578965F1-E2C9-4C17-BFC6-C791BF051389}" srcOrd="2" destOrd="0" parTransId="{AC29AEC0-F1F0-44BC-B960-8EC15627FCB3}" sibTransId="{55F55A7A-C4F4-4868-9BFE-2703667C1906}"/>
    <dgm:cxn modelId="{969A5380-625A-46D3-BDFB-C699513A596B}" type="presOf" srcId="{36C5A9A4-DF36-4051-94B4-C9B84904E3DC}" destId="{FE7B4C23-9DCA-432A-AD51-C1B1E0427AF7}" srcOrd="0" destOrd="0" presId="urn:microsoft.com/office/officeart/2008/layout/HexagonCluster"/>
    <dgm:cxn modelId="{29617597-9E6E-4674-AEE3-B591F6C82F69}" srcId="{44F0EE9B-4669-4E7E-9443-B9B19143F114}" destId="{E7463156-9E56-4DC8-924E-2C8CE1115283}" srcOrd="1" destOrd="0" parTransId="{E824D0A1-567B-4566-8EBF-24A5567B46AB}" sibTransId="{4AB4840C-039B-4A6E-9EDD-1BBF8F9A0A59}"/>
    <dgm:cxn modelId="{21938F1A-FAD3-4D09-B58E-F27B8009E62E}" type="presOf" srcId="{20A44E5A-67E6-4BC2-8C8D-542B735627FF}" destId="{788FA43F-7996-4E6D-81FF-B8A8F8DF41E2}" srcOrd="0" destOrd="0" presId="urn:microsoft.com/office/officeart/2008/layout/HexagonCluster"/>
    <dgm:cxn modelId="{4CCB5585-6FCA-43CC-89F4-42220E5FF36B}" type="presOf" srcId="{68DEBAB4-1521-48C8-AF78-75C2AAD97044}" destId="{4E22F1F4-1708-4CE6-80F8-01D0960A32C2}" srcOrd="0" destOrd="0" presId="urn:microsoft.com/office/officeart/2008/layout/HexagonCluster"/>
    <dgm:cxn modelId="{3C6A0815-034D-4823-9BA2-23C950654744}" type="presOf" srcId="{E7463156-9E56-4DC8-924E-2C8CE1115283}" destId="{59C21F47-036E-4E31-A264-D4A6F3CF214B}" srcOrd="0" destOrd="0" presId="urn:microsoft.com/office/officeart/2008/layout/HexagonCluster"/>
    <dgm:cxn modelId="{BD289999-29BB-414C-B0DA-B8B98F50367C}" srcId="{44F0EE9B-4669-4E7E-9443-B9B19143F114}" destId="{93166AC4-DE3C-4A5F-BDCF-32D806C4FD23}" srcOrd="0" destOrd="0" parTransId="{DD1B9FFF-0C22-4A8D-BC2D-F88B7AE3EE59}" sibTransId="{0A84561E-988F-4880-AD41-CAEDB8D90E5D}"/>
    <dgm:cxn modelId="{9CF1458C-1F7D-466B-AE16-C969E738F8BB}" type="presOf" srcId="{44F0EE9B-4669-4E7E-9443-B9B19143F114}" destId="{C178C212-89F2-4055-B432-BA268A8303C3}" srcOrd="0" destOrd="0" presId="urn:microsoft.com/office/officeart/2008/layout/HexagonCluster"/>
    <dgm:cxn modelId="{958016A9-E7F9-4573-88FE-A22A76FC36D6}" type="presOf" srcId="{578965F1-E2C9-4C17-BFC6-C791BF051389}" destId="{74E75043-E43F-45DE-9B15-5077DB98B93F}" srcOrd="0" destOrd="0" presId="urn:microsoft.com/office/officeart/2008/layout/HexagonCluster"/>
    <dgm:cxn modelId="{F43445DB-6EE2-4AD3-9422-484CDD7BAA9F}" type="presOf" srcId="{B9332A1B-1402-4641-949D-D40D4824B6A2}" destId="{118192C0-B57E-4ABB-A2C6-5A8818DCB2D6}" srcOrd="0" destOrd="0" presId="urn:microsoft.com/office/officeart/2008/layout/HexagonCluster"/>
    <dgm:cxn modelId="{A5858DCE-D9AE-4C48-927E-B17A512538D6}" srcId="{44F0EE9B-4669-4E7E-9443-B9B19143F114}" destId="{C9E76327-0627-4399-B6D5-2ADAAADAE8B0}" srcOrd="3" destOrd="0" parTransId="{2AE24E53-9F59-44A1-9D60-44C5D233403B}" sibTransId="{0A88618B-382A-4DC5-863E-60853A6C758A}"/>
    <dgm:cxn modelId="{8E5D2548-1BF8-4B9F-92C2-B94C02AB6B94}" srcId="{44F0EE9B-4669-4E7E-9443-B9B19143F114}" destId="{B9332A1B-1402-4641-949D-D40D4824B6A2}" srcOrd="5" destOrd="0" parTransId="{F716AF6B-2AEA-4CA4-8259-163091615286}" sibTransId="{20A44E5A-67E6-4BC2-8C8D-542B735627FF}"/>
    <dgm:cxn modelId="{3B49C766-D9D7-4290-B9A5-F3A325D271B6}" type="presOf" srcId="{93166AC4-DE3C-4A5F-BDCF-32D806C4FD23}" destId="{07A27CEE-0201-48D9-9D00-7BDA0B811F31}" srcOrd="0" destOrd="0" presId="urn:microsoft.com/office/officeart/2008/layout/HexagonCluster"/>
    <dgm:cxn modelId="{1DFCD847-C590-4B5A-A701-D07D71C0C763}" type="presOf" srcId="{0A84561E-988F-4880-AD41-CAEDB8D90E5D}" destId="{19A24F8A-C807-4177-BD63-B7C409E59ACF}" srcOrd="0" destOrd="0" presId="urn:microsoft.com/office/officeart/2008/layout/HexagonCluster"/>
    <dgm:cxn modelId="{152D88D3-A677-48C4-9254-D20C84B90A9F}" type="presOf" srcId="{0A88618B-382A-4DC5-863E-60853A6C758A}" destId="{B4D31E98-5019-49AE-949B-67DF39663006}" srcOrd="0" destOrd="0" presId="urn:microsoft.com/office/officeart/2008/layout/HexagonCluster"/>
    <dgm:cxn modelId="{5B17EA31-C8B8-4D53-97E2-A73EE89FB9E6}" type="presOf" srcId="{EB93F60B-2DB6-40E6-AD11-7D3A648588D5}" destId="{E36473BE-8907-4CA2-B891-ED595A4484CD}" srcOrd="0" destOrd="0" presId="urn:microsoft.com/office/officeart/2008/layout/HexagonCluster"/>
    <dgm:cxn modelId="{3BB96A7F-C9CE-4420-8067-AD7DD18ED677}" srcId="{44F0EE9B-4669-4E7E-9443-B9B19143F114}" destId="{68DEBAB4-1521-48C8-AF78-75C2AAD97044}" srcOrd="6" destOrd="0" parTransId="{9DC7DC60-8B14-4895-9276-87F2BC2D7398}" sibTransId="{66431642-F060-4294-B56C-081F919360DE}"/>
    <dgm:cxn modelId="{4B5D50BC-C8F4-479C-9A3C-1540A4A15739}" type="presParOf" srcId="{C178C212-89F2-4055-B432-BA268A8303C3}" destId="{DF987B3B-AF47-42CE-902F-8D13CE2ECA98}" srcOrd="0" destOrd="0" presId="urn:microsoft.com/office/officeart/2008/layout/HexagonCluster"/>
    <dgm:cxn modelId="{A89054C0-9BF4-416B-9DC6-9EED5D99F7D7}" type="presParOf" srcId="{DF987B3B-AF47-42CE-902F-8D13CE2ECA98}" destId="{07A27CEE-0201-48D9-9D00-7BDA0B811F31}" srcOrd="0" destOrd="0" presId="urn:microsoft.com/office/officeart/2008/layout/HexagonCluster"/>
    <dgm:cxn modelId="{F53EA48F-3159-4E3D-B010-A37D3C977EEC}" type="presParOf" srcId="{C178C212-89F2-4055-B432-BA268A8303C3}" destId="{1DDE1F77-47A8-496F-AF4B-0E3B99C51CC3}" srcOrd="1" destOrd="0" presId="urn:microsoft.com/office/officeart/2008/layout/HexagonCluster"/>
    <dgm:cxn modelId="{E9E6AD70-BE4A-41A4-B5BE-D45A1DA26D7F}" type="presParOf" srcId="{1DDE1F77-47A8-496F-AF4B-0E3B99C51CC3}" destId="{35256B95-476E-40F7-9E65-2D83912BBF6A}" srcOrd="0" destOrd="0" presId="urn:microsoft.com/office/officeart/2008/layout/HexagonCluster"/>
    <dgm:cxn modelId="{2B4C8DFE-14DE-4280-AEC4-BA305F70FD0D}" type="presParOf" srcId="{C178C212-89F2-4055-B432-BA268A8303C3}" destId="{949D5BE8-0C2C-4CC9-83F4-C92C1595A263}" srcOrd="2" destOrd="0" presId="urn:microsoft.com/office/officeart/2008/layout/HexagonCluster"/>
    <dgm:cxn modelId="{B626FE7E-AC27-4343-87B1-D1D639703592}" type="presParOf" srcId="{949D5BE8-0C2C-4CC9-83F4-C92C1595A263}" destId="{19A24F8A-C807-4177-BD63-B7C409E59ACF}" srcOrd="0" destOrd="0" presId="urn:microsoft.com/office/officeart/2008/layout/HexagonCluster"/>
    <dgm:cxn modelId="{FD6A750C-DA35-4D6D-B5E7-CC6597C784FC}" type="presParOf" srcId="{C178C212-89F2-4055-B432-BA268A8303C3}" destId="{4707DD11-19F8-4A5E-833E-2E6BB82BDB3F}" srcOrd="3" destOrd="0" presId="urn:microsoft.com/office/officeart/2008/layout/HexagonCluster"/>
    <dgm:cxn modelId="{A8F7222A-E8A1-4D5A-A0A9-B82D30947638}" type="presParOf" srcId="{4707DD11-19F8-4A5E-833E-2E6BB82BDB3F}" destId="{B257F994-7B42-48E8-B602-C4D01F6F0F76}" srcOrd="0" destOrd="0" presId="urn:microsoft.com/office/officeart/2008/layout/HexagonCluster"/>
    <dgm:cxn modelId="{D36C00F0-E28F-4180-965F-80EE8F032D19}" type="presParOf" srcId="{C178C212-89F2-4055-B432-BA268A8303C3}" destId="{6041E67E-ED97-47BC-8ABD-5C378B5E9D55}" srcOrd="4" destOrd="0" presId="urn:microsoft.com/office/officeart/2008/layout/HexagonCluster"/>
    <dgm:cxn modelId="{115A896C-A820-4277-9817-02CF31100750}" type="presParOf" srcId="{6041E67E-ED97-47BC-8ABD-5C378B5E9D55}" destId="{59C21F47-036E-4E31-A264-D4A6F3CF214B}" srcOrd="0" destOrd="0" presId="urn:microsoft.com/office/officeart/2008/layout/HexagonCluster"/>
    <dgm:cxn modelId="{5BF35EB4-D2A5-4CC7-997D-2405D67A5BE2}" type="presParOf" srcId="{C178C212-89F2-4055-B432-BA268A8303C3}" destId="{ADDC5C74-15C4-4B6C-B62C-61DB3F10E44F}" srcOrd="5" destOrd="0" presId="urn:microsoft.com/office/officeart/2008/layout/HexagonCluster"/>
    <dgm:cxn modelId="{88C10FB6-B237-4C4B-8DB1-96F6A006A96D}" type="presParOf" srcId="{ADDC5C74-15C4-4B6C-B62C-61DB3F10E44F}" destId="{F6CC6E5D-1C41-4BD6-B794-50B76EFA6B2C}" srcOrd="0" destOrd="0" presId="urn:microsoft.com/office/officeart/2008/layout/HexagonCluster"/>
    <dgm:cxn modelId="{DBB678BA-65A3-4304-BF51-8272CDE18611}" type="presParOf" srcId="{C178C212-89F2-4055-B432-BA268A8303C3}" destId="{B17DAFAE-58C9-4141-AD36-D3B0B59FED21}" srcOrd="6" destOrd="0" presId="urn:microsoft.com/office/officeart/2008/layout/HexagonCluster"/>
    <dgm:cxn modelId="{853EDD72-EE18-4723-BA5E-78DC81C74CFB}" type="presParOf" srcId="{B17DAFAE-58C9-4141-AD36-D3B0B59FED21}" destId="{74F66CA8-034C-49AF-8B22-5FCA32F32642}" srcOrd="0" destOrd="0" presId="urn:microsoft.com/office/officeart/2008/layout/HexagonCluster"/>
    <dgm:cxn modelId="{271DC594-1D5E-45FD-A211-6230336261FE}" type="presParOf" srcId="{C178C212-89F2-4055-B432-BA268A8303C3}" destId="{0ABE37AF-8266-48A1-B6CE-B34F5FF79CDB}" srcOrd="7" destOrd="0" presId="urn:microsoft.com/office/officeart/2008/layout/HexagonCluster"/>
    <dgm:cxn modelId="{25F1B1A1-8F90-420F-8811-5D3E616EE8D1}" type="presParOf" srcId="{0ABE37AF-8266-48A1-B6CE-B34F5FF79CDB}" destId="{BD5EAC05-F40A-49F6-946E-7E365FA66CBD}" srcOrd="0" destOrd="0" presId="urn:microsoft.com/office/officeart/2008/layout/HexagonCluster"/>
    <dgm:cxn modelId="{8CE956D8-7B81-4A9A-B181-99CF389A465B}" type="presParOf" srcId="{C178C212-89F2-4055-B432-BA268A8303C3}" destId="{13ADCF94-E8AD-4E02-A1CD-E454EAB65DC5}" srcOrd="8" destOrd="0" presId="urn:microsoft.com/office/officeart/2008/layout/HexagonCluster"/>
    <dgm:cxn modelId="{778CB18C-AF52-481F-B743-73D940E3DC6C}" type="presParOf" srcId="{13ADCF94-E8AD-4E02-A1CD-E454EAB65DC5}" destId="{74E75043-E43F-45DE-9B15-5077DB98B93F}" srcOrd="0" destOrd="0" presId="urn:microsoft.com/office/officeart/2008/layout/HexagonCluster"/>
    <dgm:cxn modelId="{EF65EF4C-E665-4350-8049-8CEFC8002A19}" type="presParOf" srcId="{C178C212-89F2-4055-B432-BA268A8303C3}" destId="{37BCC3AB-C5EF-48A2-967B-FDA623C1DAD4}" srcOrd="9" destOrd="0" presId="urn:microsoft.com/office/officeart/2008/layout/HexagonCluster"/>
    <dgm:cxn modelId="{546090EF-4A3E-4588-A299-F3687357B774}" type="presParOf" srcId="{37BCC3AB-C5EF-48A2-967B-FDA623C1DAD4}" destId="{4D6454C7-7869-46BC-AF6F-3B0EBD13EF68}" srcOrd="0" destOrd="0" presId="urn:microsoft.com/office/officeart/2008/layout/HexagonCluster"/>
    <dgm:cxn modelId="{6CE71013-F568-4118-8A51-E02ED4BB3F35}" type="presParOf" srcId="{C178C212-89F2-4055-B432-BA268A8303C3}" destId="{AE04D52E-0E74-42D6-8B29-02A0D6563AE8}" srcOrd="10" destOrd="0" presId="urn:microsoft.com/office/officeart/2008/layout/HexagonCluster"/>
    <dgm:cxn modelId="{ACA09FD8-266A-47A9-8C47-B6A82868302D}" type="presParOf" srcId="{AE04D52E-0E74-42D6-8B29-02A0D6563AE8}" destId="{0B0FA29B-73D9-4431-9BE3-F5715DE67EF8}" srcOrd="0" destOrd="0" presId="urn:microsoft.com/office/officeart/2008/layout/HexagonCluster"/>
    <dgm:cxn modelId="{569A4136-13D5-4A3D-90AB-1508F6B922A9}" type="presParOf" srcId="{C178C212-89F2-4055-B432-BA268A8303C3}" destId="{93732A55-2029-4336-B50C-77DD25492396}" srcOrd="11" destOrd="0" presId="urn:microsoft.com/office/officeart/2008/layout/HexagonCluster"/>
    <dgm:cxn modelId="{BB8A9471-1824-4F7D-8FF0-A28B950221A1}" type="presParOf" srcId="{93732A55-2029-4336-B50C-77DD25492396}" destId="{F51AF2FB-BE59-4D7C-B403-998B127F2AFF}" srcOrd="0" destOrd="0" presId="urn:microsoft.com/office/officeart/2008/layout/HexagonCluster"/>
    <dgm:cxn modelId="{6EDD0171-124C-4631-BDDB-D4F637A2A093}" type="presParOf" srcId="{C178C212-89F2-4055-B432-BA268A8303C3}" destId="{287B4E03-9433-4190-B39F-46B6AF6C2664}" srcOrd="12" destOrd="0" presId="urn:microsoft.com/office/officeart/2008/layout/HexagonCluster"/>
    <dgm:cxn modelId="{9307502C-046E-404B-8214-BDE96836D20E}" type="presParOf" srcId="{287B4E03-9433-4190-B39F-46B6AF6C2664}" destId="{330D048A-0929-40A0-9886-60F892DFB1B5}" srcOrd="0" destOrd="0" presId="urn:microsoft.com/office/officeart/2008/layout/HexagonCluster"/>
    <dgm:cxn modelId="{50CD4251-B1C8-4088-AD75-C2FC26AF85EE}" type="presParOf" srcId="{C178C212-89F2-4055-B432-BA268A8303C3}" destId="{C2C84F43-2E1C-4DBD-966C-858E11DFE744}" srcOrd="13" destOrd="0" presId="urn:microsoft.com/office/officeart/2008/layout/HexagonCluster"/>
    <dgm:cxn modelId="{D000A9F7-3480-48A6-AFA4-E00E54161FA2}" type="presParOf" srcId="{C2C84F43-2E1C-4DBD-966C-858E11DFE744}" destId="{0F495E6D-1979-4E1F-94FF-A8AED0008F4C}" srcOrd="0" destOrd="0" presId="urn:microsoft.com/office/officeart/2008/layout/HexagonCluster"/>
    <dgm:cxn modelId="{DE614175-8FBD-4480-8AE2-263B480F8271}" type="presParOf" srcId="{C178C212-89F2-4055-B432-BA268A8303C3}" destId="{AF401E17-F1B7-480E-B786-B5E658B2B9DE}" srcOrd="14" destOrd="0" presId="urn:microsoft.com/office/officeart/2008/layout/HexagonCluster"/>
    <dgm:cxn modelId="{57358CB6-0E73-4F69-BDE9-AC0AD0203660}" type="presParOf" srcId="{AF401E17-F1B7-480E-B786-B5E658B2B9DE}" destId="{B4D31E98-5019-49AE-949B-67DF39663006}" srcOrd="0" destOrd="0" presId="urn:microsoft.com/office/officeart/2008/layout/HexagonCluster"/>
    <dgm:cxn modelId="{6AC1582B-42FC-409F-9738-9066DD1ADE28}" type="presParOf" srcId="{C178C212-89F2-4055-B432-BA268A8303C3}" destId="{283F5193-AC4A-4300-827D-14847CDF9B46}" srcOrd="15" destOrd="0" presId="urn:microsoft.com/office/officeart/2008/layout/HexagonCluster"/>
    <dgm:cxn modelId="{4B4EBFC5-42CB-4009-9B86-FD06202FDCAB}" type="presParOf" srcId="{283F5193-AC4A-4300-827D-14847CDF9B46}" destId="{AA10D2D8-DB3B-461B-952C-AC7E19EC0AC3}" srcOrd="0" destOrd="0" presId="urn:microsoft.com/office/officeart/2008/layout/HexagonCluster"/>
    <dgm:cxn modelId="{50AF162A-B83B-4889-B3F3-79CBDC0DBE1B}" type="presParOf" srcId="{C178C212-89F2-4055-B432-BA268A8303C3}" destId="{3883289B-3911-45E3-84BA-7B04FE764F24}" srcOrd="16" destOrd="0" presId="urn:microsoft.com/office/officeart/2008/layout/HexagonCluster"/>
    <dgm:cxn modelId="{F21EC8E2-D345-4C8A-B1A1-47B2DF1B91AF}" type="presParOf" srcId="{3883289B-3911-45E3-84BA-7B04FE764F24}" destId="{FE7B4C23-9DCA-432A-AD51-C1B1E0427AF7}" srcOrd="0" destOrd="0" presId="urn:microsoft.com/office/officeart/2008/layout/HexagonCluster"/>
    <dgm:cxn modelId="{FC3858AD-B2BF-47CB-9EA3-E7D99DDF8632}" type="presParOf" srcId="{C178C212-89F2-4055-B432-BA268A8303C3}" destId="{D1AD30D0-2A87-44A0-8E1B-74ED44E515F3}" srcOrd="17" destOrd="0" presId="urn:microsoft.com/office/officeart/2008/layout/HexagonCluster"/>
    <dgm:cxn modelId="{40067B76-DE12-4D1E-8294-F211FDF780E4}" type="presParOf" srcId="{D1AD30D0-2A87-44A0-8E1B-74ED44E515F3}" destId="{E34A7D7B-7230-41AA-85D7-30019EA0CA5A}" srcOrd="0" destOrd="0" presId="urn:microsoft.com/office/officeart/2008/layout/HexagonCluster"/>
    <dgm:cxn modelId="{68AD8903-CED9-4232-AAC3-7EA926014EA6}" type="presParOf" srcId="{C178C212-89F2-4055-B432-BA268A8303C3}" destId="{D9FA77C4-7A26-42CC-914C-EE85209C1A57}" srcOrd="18" destOrd="0" presId="urn:microsoft.com/office/officeart/2008/layout/HexagonCluster"/>
    <dgm:cxn modelId="{3F978088-E6D8-49E1-8A93-DDC8A6DEAA6E}" type="presParOf" srcId="{D9FA77C4-7A26-42CC-914C-EE85209C1A57}" destId="{E36473BE-8907-4CA2-B891-ED595A4484CD}" srcOrd="0" destOrd="0" presId="urn:microsoft.com/office/officeart/2008/layout/HexagonCluster"/>
    <dgm:cxn modelId="{0C1AFC06-0DD4-426D-AC07-AE1ACEA1338D}" type="presParOf" srcId="{C178C212-89F2-4055-B432-BA268A8303C3}" destId="{165676DC-6785-43AD-B113-CC40FC0B5A9B}" srcOrd="19" destOrd="0" presId="urn:microsoft.com/office/officeart/2008/layout/HexagonCluster"/>
    <dgm:cxn modelId="{5C9725B8-872B-43C4-8DB5-ACAB11A7346A}" type="presParOf" srcId="{165676DC-6785-43AD-B113-CC40FC0B5A9B}" destId="{9A43F8BE-21D7-4B94-A6FD-A01E910D252F}" srcOrd="0" destOrd="0" presId="urn:microsoft.com/office/officeart/2008/layout/HexagonCluster"/>
    <dgm:cxn modelId="{9776F115-0932-450B-8DE6-4A2ACCC2F774}" type="presParOf" srcId="{C178C212-89F2-4055-B432-BA268A8303C3}" destId="{67CB0A85-F32F-4AC2-8FD3-40B68FA3C283}" srcOrd="20" destOrd="0" presId="urn:microsoft.com/office/officeart/2008/layout/HexagonCluster"/>
    <dgm:cxn modelId="{4BC8393C-71BB-4F45-853F-CBC569CACD45}" type="presParOf" srcId="{67CB0A85-F32F-4AC2-8FD3-40B68FA3C283}" destId="{118192C0-B57E-4ABB-A2C6-5A8818DCB2D6}" srcOrd="0" destOrd="0" presId="urn:microsoft.com/office/officeart/2008/layout/HexagonCluster"/>
    <dgm:cxn modelId="{610AEB21-8459-4805-8EBD-749700C81266}" type="presParOf" srcId="{C178C212-89F2-4055-B432-BA268A8303C3}" destId="{741A36B1-65FB-41E9-AE09-43D2DF4536B1}" srcOrd="21" destOrd="0" presId="urn:microsoft.com/office/officeart/2008/layout/HexagonCluster"/>
    <dgm:cxn modelId="{C32DE726-B065-4743-B20B-A157617D8983}" type="presParOf" srcId="{741A36B1-65FB-41E9-AE09-43D2DF4536B1}" destId="{EDB8AA0C-FA7F-4987-A149-4E964BF33C7E}" srcOrd="0" destOrd="0" presId="urn:microsoft.com/office/officeart/2008/layout/HexagonCluster"/>
    <dgm:cxn modelId="{A81814EB-ADFB-4759-A08C-7CA0C1EF5E93}" type="presParOf" srcId="{C178C212-89F2-4055-B432-BA268A8303C3}" destId="{69535750-BDCA-443D-A5D5-2C1AD7443D96}" srcOrd="22" destOrd="0" presId="urn:microsoft.com/office/officeart/2008/layout/HexagonCluster"/>
    <dgm:cxn modelId="{6C3D603A-2940-49CB-8B21-3FF1229CFBE1}" type="presParOf" srcId="{69535750-BDCA-443D-A5D5-2C1AD7443D96}" destId="{788FA43F-7996-4E6D-81FF-B8A8F8DF41E2}" srcOrd="0" destOrd="0" presId="urn:microsoft.com/office/officeart/2008/layout/HexagonCluster"/>
    <dgm:cxn modelId="{19FA987B-4F76-416A-A874-EC70BC42A3BC}" type="presParOf" srcId="{C178C212-89F2-4055-B432-BA268A8303C3}" destId="{24951CC9-82C4-4576-AD29-9EE1BA910212}" srcOrd="23" destOrd="0" presId="urn:microsoft.com/office/officeart/2008/layout/HexagonCluster"/>
    <dgm:cxn modelId="{41BA39D3-E497-4498-845F-3E969F4E9E0A}" type="presParOf" srcId="{24951CC9-82C4-4576-AD29-9EE1BA910212}" destId="{02E63E62-B19B-4CE7-9B16-31CF4E4EE879}" srcOrd="0" destOrd="0" presId="urn:microsoft.com/office/officeart/2008/layout/HexagonCluster"/>
    <dgm:cxn modelId="{7406EE56-E50B-4CF7-BEF6-E32B127952D9}" type="presParOf" srcId="{C178C212-89F2-4055-B432-BA268A8303C3}" destId="{37957D21-1468-4C01-B370-8D921F21EDC6}" srcOrd="24" destOrd="0" presId="urn:microsoft.com/office/officeart/2008/layout/HexagonCluster"/>
    <dgm:cxn modelId="{6D5379D7-4ACE-4F99-B609-E4AD5405DD7F}" type="presParOf" srcId="{37957D21-1468-4C01-B370-8D921F21EDC6}" destId="{4E22F1F4-1708-4CE6-80F8-01D0960A32C2}" srcOrd="0" destOrd="0" presId="urn:microsoft.com/office/officeart/2008/layout/HexagonCluster"/>
    <dgm:cxn modelId="{92482131-1333-4538-BE7F-6F8D9FD236DF}" type="presParOf" srcId="{C178C212-89F2-4055-B432-BA268A8303C3}" destId="{B652828C-0946-4442-B752-DF3EF59EC62E}" srcOrd="25" destOrd="0" presId="urn:microsoft.com/office/officeart/2008/layout/HexagonCluster"/>
    <dgm:cxn modelId="{455AEB34-4041-4BCF-BC7F-5AD155439D19}" type="presParOf" srcId="{B652828C-0946-4442-B752-DF3EF59EC62E}" destId="{9EEA98BD-2408-4803-9891-ADDE1622FBCF}" srcOrd="0" destOrd="0" presId="urn:microsoft.com/office/officeart/2008/layout/HexagonCluster"/>
    <dgm:cxn modelId="{8EB4DC02-66B3-40B5-A6AE-7EBA26025027}" type="presParOf" srcId="{C178C212-89F2-4055-B432-BA268A8303C3}" destId="{0D04BC32-68D9-4789-9B75-3807E4D31587}" srcOrd="26" destOrd="0" presId="urn:microsoft.com/office/officeart/2008/layout/HexagonCluster"/>
    <dgm:cxn modelId="{C9422061-7526-4B56-B0D0-40EB722E69FC}" type="presParOf" srcId="{0D04BC32-68D9-4789-9B75-3807E4D31587}" destId="{B78C8B7A-C6AF-48A0-8B65-BEA9843498DA}" srcOrd="0" destOrd="0" presId="urn:microsoft.com/office/officeart/2008/layout/HexagonCluster"/>
    <dgm:cxn modelId="{1F5EC107-7237-4F12-8500-2764A141B2AE}" type="presParOf" srcId="{C178C212-89F2-4055-B432-BA268A8303C3}" destId="{4F2FC565-0066-4B9F-AD11-4909BC1AF2CC}" srcOrd="27" destOrd="0" presId="urn:microsoft.com/office/officeart/2008/layout/HexagonCluster"/>
    <dgm:cxn modelId="{50C19989-45FC-465C-A9AC-A47C22197F6C}" type="presParOf" srcId="{4F2FC565-0066-4B9F-AD11-4909BC1AF2CC}" destId="{AA4F2FE1-FF30-467D-80A7-0CB6F6BE4FFF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3D2D013-9CCC-417B-BBF6-C3AACEA63F7E}" type="doc">
      <dgm:prSet loTypeId="urn:microsoft.com/office/officeart/2005/8/layout/cycle5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11CD5F4-86C6-4446-AF82-B4936497223B}">
      <dgm:prSet phldrT="[Текст]" custT="1"/>
      <dgm:spPr/>
      <dgm:t>
        <a:bodyPr/>
        <a:lstStyle/>
        <a:p>
          <a:r>
            <a:rPr lang="ru-RU" sz="1600" b="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Самостоятельность в постановке задач</a:t>
          </a:r>
          <a:endParaRPr lang="ru-RU" sz="1600" b="0" dirty="0">
            <a:latin typeface="Arial Narrow" panose="020B0606020202030204" pitchFamily="34" charset="0"/>
          </a:endParaRPr>
        </a:p>
      </dgm:t>
    </dgm:pt>
    <dgm:pt modelId="{6626F1D1-2D83-4A25-9BC2-8FA5982F31CA}" type="parTrans" cxnId="{E910BE3C-39BC-4F4F-AAEE-F9C4C7400DD3}">
      <dgm:prSet/>
      <dgm:spPr/>
      <dgm:t>
        <a:bodyPr/>
        <a:lstStyle/>
        <a:p>
          <a:endParaRPr lang="ru-RU"/>
        </a:p>
      </dgm:t>
    </dgm:pt>
    <dgm:pt modelId="{5FBC574F-490A-449D-A4F9-3E772B151ACE}" type="sibTrans" cxnId="{E910BE3C-39BC-4F4F-AAEE-F9C4C7400DD3}">
      <dgm:prSet/>
      <dgm:spPr/>
      <dgm:t>
        <a:bodyPr/>
        <a:lstStyle/>
        <a:p>
          <a:endParaRPr lang="ru-RU"/>
        </a:p>
      </dgm:t>
    </dgm:pt>
    <dgm:pt modelId="{4AA6C333-2377-41BC-8495-B3E555206069}">
      <dgm:prSet phldrT="[Текст]" custT="1"/>
      <dgm:spPr/>
      <dgm:t>
        <a:bodyPr/>
        <a:lstStyle/>
        <a:p>
          <a:r>
            <a:rPr lang="ru-RU" sz="1600" dirty="0" smtClean="0">
              <a:latin typeface="Arial Narrow" panose="020B0606020202030204" pitchFamily="34" charset="0"/>
            </a:rPr>
            <a:t>Профессиональное развитие педагога</a:t>
          </a:r>
          <a:endParaRPr lang="ru-RU" sz="1600" dirty="0">
            <a:latin typeface="Arial Narrow" panose="020B0606020202030204" pitchFamily="34" charset="0"/>
          </a:endParaRPr>
        </a:p>
      </dgm:t>
    </dgm:pt>
    <dgm:pt modelId="{0079C4F1-F598-4BA9-A73A-5E5FB80D106B}" type="parTrans" cxnId="{DC7C4059-EB4C-452B-927C-27C1031340CF}">
      <dgm:prSet/>
      <dgm:spPr/>
      <dgm:t>
        <a:bodyPr/>
        <a:lstStyle/>
        <a:p>
          <a:endParaRPr lang="ru-RU"/>
        </a:p>
      </dgm:t>
    </dgm:pt>
    <dgm:pt modelId="{B78D0CEE-A901-4D7A-AEA2-0445559FD8E2}" type="sibTrans" cxnId="{DC7C4059-EB4C-452B-927C-27C1031340CF}">
      <dgm:prSet/>
      <dgm:spPr/>
      <dgm:t>
        <a:bodyPr/>
        <a:lstStyle/>
        <a:p>
          <a:endParaRPr lang="ru-RU"/>
        </a:p>
      </dgm:t>
    </dgm:pt>
    <dgm:pt modelId="{9F655286-5833-483D-93BB-62E6206AA72A}">
      <dgm:prSet phldrT="[Текст]" custT="1"/>
      <dgm:spPr/>
      <dgm:t>
        <a:bodyPr/>
        <a:lstStyle/>
        <a:p>
          <a:r>
            <a:rPr lang="ru-RU" sz="1600" b="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Организация профессионального самоопределения</a:t>
          </a:r>
          <a:endParaRPr lang="ru-RU" sz="1600" b="0" dirty="0">
            <a:latin typeface="Arial Narrow" panose="020B0606020202030204" pitchFamily="34" charset="0"/>
          </a:endParaRPr>
        </a:p>
      </dgm:t>
    </dgm:pt>
    <dgm:pt modelId="{84D2769E-3423-4F92-AE3F-CC61412C1BB6}" type="parTrans" cxnId="{A926FAB0-21F1-4E56-BFF0-5DB0108BC276}">
      <dgm:prSet/>
      <dgm:spPr/>
      <dgm:t>
        <a:bodyPr/>
        <a:lstStyle/>
        <a:p>
          <a:endParaRPr lang="ru-RU"/>
        </a:p>
      </dgm:t>
    </dgm:pt>
    <dgm:pt modelId="{4CCE07A0-6A75-46A8-80AE-EC8CA47F2B2E}" type="sibTrans" cxnId="{A926FAB0-21F1-4E56-BFF0-5DB0108BC276}">
      <dgm:prSet/>
      <dgm:spPr/>
      <dgm:t>
        <a:bodyPr/>
        <a:lstStyle/>
        <a:p>
          <a:endParaRPr lang="ru-RU"/>
        </a:p>
      </dgm:t>
    </dgm:pt>
    <dgm:pt modelId="{60385225-DDB2-4E06-B617-17D418AF0D90}">
      <dgm:prSet phldrT="[Текст]" custT="1"/>
      <dgm:spPr/>
      <dgm:t>
        <a:bodyPr/>
        <a:lstStyle/>
        <a:p>
          <a:r>
            <a:rPr lang="ru-RU" sz="1600" b="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Освоение новых способов учебной коммуникации</a:t>
          </a:r>
          <a:endParaRPr lang="ru-RU" sz="1600" b="0" dirty="0">
            <a:latin typeface="Arial Narrow" panose="020B0606020202030204" pitchFamily="34" charset="0"/>
          </a:endParaRPr>
        </a:p>
      </dgm:t>
    </dgm:pt>
    <dgm:pt modelId="{781C9CFE-D7B2-4428-8089-0EBF1C11DE47}" type="parTrans" cxnId="{A80A6606-E877-4A3C-BBEF-AEDAE46F5933}">
      <dgm:prSet/>
      <dgm:spPr/>
      <dgm:t>
        <a:bodyPr/>
        <a:lstStyle/>
        <a:p>
          <a:endParaRPr lang="ru-RU"/>
        </a:p>
      </dgm:t>
    </dgm:pt>
    <dgm:pt modelId="{137DD2A0-B1D1-42D9-86A3-3DE1211DED9A}" type="sibTrans" cxnId="{A80A6606-E877-4A3C-BBEF-AEDAE46F5933}">
      <dgm:prSet/>
      <dgm:spPr/>
      <dgm:t>
        <a:bodyPr/>
        <a:lstStyle/>
        <a:p>
          <a:endParaRPr lang="ru-RU"/>
        </a:p>
      </dgm:t>
    </dgm:pt>
    <dgm:pt modelId="{40D02E17-7BBF-4F04-84E8-428BB7978C9C}">
      <dgm:prSet custT="1"/>
      <dgm:spPr/>
      <dgm:t>
        <a:bodyPr/>
        <a:lstStyle/>
        <a:p>
          <a:r>
            <a:rPr lang="ru-RU" sz="1600" b="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Освоение нового способа работы с информацией</a:t>
          </a:r>
          <a:endParaRPr lang="ru-RU" sz="1600" b="0" dirty="0">
            <a:latin typeface="Arial Narrow" panose="020B0606020202030204" pitchFamily="34" charset="0"/>
          </a:endParaRPr>
        </a:p>
      </dgm:t>
    </dgm:pt>
    <dgm:pt modelId="{69AA71C3-D4E9-47AE-9575-03B21B75AC7F}" type="parTrans" cxnId="{D9E4AEA3-1AE8-431E-811E-BA45F3267B4E}">
      <dgm:prSet/>
      <dgm:spPr/>
      <dgm:t>
        <a:bodyPr/>
        <a:lstStyle/>
        <a:p>
          <a:endParaRPr lang="ru-RU"/>
        </a:p>
      </dgm:t>
    </dgm:pt>
    <dgm:pt modelId="{B845778E-7565-46F5-8986-076B9D535FF1}" type="sibTrans" cxnId="{D9E4AEA3-1AE8-431E-811E-BA45F3267B4E}">
      <dgm:prSet/>
      <dgm:spPr/>
      <dgm:t>
        <a:bodyPr/>
        <a:lstStyle/>
        <a:p>
          <a:endParaRPr lang="ru-RU"/>
        </a:p>
      </dgm:t>
    </dgm:pt>
    <dgm:pt modelId="{D61E1D3A-70FB-46D1-8610-E8C6A753D5FA}" type="pres">
      <dgm:prSet presAssocID="{63D2D013-9CCC-417B-BBF6-C3AACEA63F7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7E5F7A-A47D-40BC-AD72-211E77CABEAD}" type="pres">
      <dgm:prSet presAssocID="{40D02E17-7BBF-4F04-84E8-428BB7978C9C}" presName="node" presStyleLbl="node1" presStyleIdx="0" presStyleCnt="5" custScaleX="1065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943BA-E5F9-4996-AE2B-D227C925E3F8}" type="pres">
      <dgm:prSet presAssocID="{40D02E17-7BBF-4F04-84E8-428BB7978C9C}" presName="spNode" presStyleCnt="0"/>
      <dgm:spPr/>
    </dgm:pt>
    <dgm:pt modelId="{EBA14EB4-9934-4F3D-9710-9FEA61F38511}" type="pres">
      <dgm:prSet presAssocID="{B845778E-7565-46F5-8986-076B9D535FF1}" presName="sibTrans" presStyleLbl="sibTrans1D1" presStyleIdx="0" presStyleCnt="5"/>
      <dgm:spPr/>
      <dgm:t>
        <a:bodyPr/>
        <a:lstStyle/>
        <a:p>
          <a:endParaRPr lang="ru-RU"/>
        </a:p>
      </dgm:t>
    </dgm:pt>
    <dgm:pt modelId="{8B4F7C7C-D8B0-4284-B252-1DBD8CEA1AED}" type="pres">
      <dgm:prSet presAssocID="{311CD5F4-86C6-4446-AF82-B4936497223B}" presName="node" presStyleLbl="node1" presStyleIdx="1" presStyleCnt="5" custScaleX="107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F6ABF9-0CAC-4C11-A739-9893CD13FE58}" type="pres">
      <dgm:prSet presAssocID="{311CD5F4-86C6-4446-AF82-B4936497223B}" presName="spNode" presStyleCnt="0"/>
      <dgm:spPr/>
    </dgm:pt>
    <dgm:pt modelId="{1CA4DF6A-2BA2-4403-AE28-6215E295C951}" type="pres">
      <dgm:prSet presAssocID="{5FBC574F-490A-449D-A4F9-3E772B151ACE}" presName="sibTrans" presStyleLbl="sibTrans1D1" presStyleIdx="1" presStyleCnt="5"/>
      <dgm:spPr/>
      <dgm:t>
        <a:bodyPr/>
        <a:lstStyle/>
        <a:p>
          <a:endParaRPr lang="ru-RU"/>
        </a:p>
      </dgm:t>
    </dgm:pt>
    <dgm:pt modelId="{7919ABF7-3588-4249-A7FC-07D4A812BCC9}" type="pres">
      <dgm:prSet presAssocID="{4AA6C333-2377-41BC-8495-B3E555206069}" presName="node" presStyleLbl="node1" presStyleIdx="2" presStyleCnt="5" custScaleX="1058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DB893-C6D2-4B18-8270-65B5B08A86A9}" type="pres">
      <dgm:prSet presAssocID="{4AA6C333-2377-41BC-8495-B3E555206069}" presName="spNode" presStyleCnt="0"/>
      <dgm:spPr/>
    </dgm:pt>
    <dgm:pt modelId="{05A22D29-A195-4E00-A4A9-6E0A0A695067}" type="pres">
      <dgm:prSet presAssocID="{B78D0CEE-A901-4D7A-AEA2-0445559FD8E2}" presName="sibTrans" presStyleLbl="sibTrans1D1" presStyleIdx="2" presStyleCnt="5"/>
      <dgm:spPr/>
      <dgm:t>
        <a:bodyPr/>
        <a:lstStyle/>
        <a:p>
          <a:endParaRPr lang="ru-RU"/>
        </a:p>
      </dgm:t>
    </dgm:pt>
    <dgm:pt modelId="{BF0E0432-FFCD-45D4-A7F9-81E009FE7BD4}" type="pres">
      <dgm:prSet presAssocID="{9F655286-5833-483D-93BB-62E6206AA72A}" presName="node" presStyleLbl="node1" presStyleIdx="3" presStyleCnt="5" custScaleX="108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0CFC8-7F3B-4A49-8F98-4C157AE95B3B}" type="pres">
      <dgm:prSet presAssocID="{9F655286-5833-483D-93BB-62E6206AA72A}" presName="spNode" presStyleCnt="0"/>
      <dgm:spPr/>
    </dgm:pt>
    <dgm:pt modelId="{E1EE5E1D-A403-454C-8E66-AB60FAD2EB51}" type="pres">
      <dgm:prSet presAssocID="{4CCE07A0-6A75-46A8-80AE-EC8CA47F2B2E}" presName="sibTrans" presStyleLbl="sibTrans1D1" presStyleIdx="3" presStyleCnt="5"/>
      <dgm:spPr/>
      <dgm:t>
        <a:bodyPr/>
        <a:lstStyle/>
        <a:p>
          <a:endParaRPr lang="ru-RU"/>
        </a:p>
      </dgm:t>
    </dgm:pt>
    <dgm:pt modelId="{94EA7E74-0019-43F8-9BF7-6F45F48F628F}" type="pres">
      <dgm:prSet presAssocID="{60385225-DDB2-4E06-B617-17D418AF0D90}" presName="node" presStyleLbl="node1" presStyleIdx="4" presStyleCnt="5" custScaleX="1076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7C8809-12E9-4130-B50D-133B3FC68FE7}" type="pres">
      <dgm:prSet presAssocID="{60385225-DDB2-4E06-B617-17D418AF0D90}" presName="spNode" presStyleCnt="0"/>
      <dgm:spPr/>
    </dgm:pt>
    <dgm:pt modelId="{2ADCC79C-B0AC-45C4-A92C-86BB80BE9797}" type="pres">
      <dgm:prSet presAssocID="{137DD2A0-B1D1-42D9-86A3-3DE1211DED9A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BEF8E01E-6902-413D-938A-7FF6849D7AB5}" type="presOf" srcId="{137DD2A0-B1D1-42D9-86A3-3DE1211DED9A}" destId="{2ADCC79C-B0AC-45C4-A92C-86BB80BE9797}" srcOrd="0" destOrd="0" presId="urn:microsoft.com/office/officeart/2005/8/layout/cycle5"/>
    <dgm:cxn modelId="{0858D082-F9AD-409B-AE05-6E67BF2D077F}" type="presOf" srcId="{4CCE07A0-6A75-46A8-80AE-EC8CA47F2B2E}" destId="{E1EE5E1D-A403-454C-8E66-AB60FAD2EB51}" srcOrd="0" destOrd="0" presId="urn:microsoft.com/office/officeart/2005/8/layout/cycle5"/>
    <dgm:cxn modelId="{A80A6606-E877-4A3C-BBEF-AEDAE46F5933}" srcId="{63D2D013-9CCC-417B-BBF6-C3AACEA63F7E}" destId="{60385225-DDB2-4E06-B617-17D418AF0D90}" srcOrd="4" destOrd="0" parTransId="{781C9CFE-D7B2-4428-8089-0EBF1C11DE47}" sibTransId="{137DD2A0-B1D1-42D9-86A3-3DE1211DED9A}"/>
    <dgm:cxn modelId="{6B289156-D376-4177-8E0C-287087F47969}" type="presOf" srcId="{B78D0CEE-A901-4D7A-AEA2-0445559FD8E2}" destId="{05A22D29-A195-4E00-A4A9-6E0A0A695067}" srcOrd="0" destOrd="0" presId="urn:microsoft.com/office/officeart/2005/8/layout/cycle5"/>
    <dgm:cxn modelId="{CF7DC22E-25D1-4896-B8CB-C1E1D66281CC}" type="presOf" srcId="{4AA6C333-2377-41BC-8495-B3E555206069}" destId="{7919ABF7-3588-4249-A7FC-07D4A812BCC9}" srcOrd="0" destOrd="0" presId="urn:microsoft.com/office/officeart/2005/8/layout/cycle5"/>
    <dgm:cxn modelId="{F274A630-993F-45C4-9B74-46E2775D9D94}" type="presOf" srcId="{5FBC574F-490A-449D-A4F9-3E772B151ACE}" destId="{1CA4DF6A-2BA2-4403-AE28-6215E295C951}" srcOrd="0" destOrd="0" presId="urn:microsoft.com/office/officeart/2005/8/layout/cycle5"/>
    <dgm:cxn modelId="{2E425C28-BEB3-41C9-B222-C21A11BCDEE9}" type="presOf" srcId="{63D2D013-9CCC-417B-BBF6-C3AACEA63F7E}" destId="{D61E1D3A-70FB-46D1-8610-E8C6A753D5FA}" srcOrd="0" destOrd="0" presId="urn:microsoft.com/office/officeart/2005/8/layout/cycle5"/>
    <dgm:cxn modelId="{DB29081A-7B4D-43AA-A08F-66C40884062E}" type="presOf" srcId="{60385225-DDB2-4E06-B617-17D418AF0D90}" destId="{94EA7E74-0019-43F8-9BF7-6F45F48F628F}" srcOrd="0" destOrd="0" presId="urn:microsoft.com/office/officeart/2005/8/layout/cycle5"/>
    <dgm:cxn modelId="{11C8BD49-0146-4225-8889-D70A8263F51C}" type="presOf" srcId="{9F655286-5833-483D-93BB-62E6206AA72A}" destId="{BF0E0432-FFCD-45D4-A7F9-81E009FE7BD4}" srcOrd="0" destOrd="0" presId="urn:microsoft.com/office/officeart/2005/8/layout/cycle5"/>
    <dgm:cxn modelId="{D9E4AEA3-1AE8-431E-811E-BA45F3267B4E}" srcId="{63D2D013-9CCC-417B-BBF6-C3AACEA63F7E}" destId="{40D02E17-7BBF-4F04-84E8-428BB7978C9C}" srcOrd="0" destOrd="0" parTransId="{69AA71C3-D4E9-47AE-9575-03B21B75AC7F}" sibTransId="{B845778E-7565-46F5-8986-076B9D535FF1}"/>
    <dgm:cxn modelId="{A926FAB0-21F1-4E56-BFF0-5DB0108BC276}" srcId="{63D2D013-9CCC-417B-BBF6-C3AACEA63F7E}" destId="{9F655286-5833-483D-93BB-62E6206AA72A}" srcOrd="3" destOrd="0" parTransId="{84D2769E-3423-4F92-AE3F-CC61412C1BB6}" sibTransId="{4CCE07A0-6A75-46A8-80AE-EC8CA47F2B2E}"/>
    <dgm:cxn modelId="{4D60A97C-C6A8-4C33-89D5-30053B587B7A}" type="presOf" srcId="{311CD5F4-86C6-4446-AF82-B4936497223B}" destId="{8B4F7C7C-D8B0-4284-B252-1DBD8CEA1AED}" srcOrd="0" destOrd="0" presId="urn:microsoft.com/office/officeart/2005/8/layout/cycle5"/>
    <dgm:cxn modelId="{DC7C4059-EB4C-452B-927C-27C1031340CF}" srcId="{63D2D013-9CCC-417B-BBF6-C3AACEA63F7E}" destId="{4AA6C333-2377-41BC-8495-B3E555206069}" srcOrd="2" destOrd="0" parTransId="{0079C4F1-F598-4BA9-A73A-5E5FB80D106B}" sibTransId="{B78D0CEE-A901-4D7A-AEA2-0445559FD8E2}"/>
    <dgm:cxn modelId="{E910BE3C-39BC-4F4F-AAEE-F9C4C7400DD3}" srcId="{63D2D013-9CCC-417B-BBF6-C3AACEA63F7E}" destId="{311CD5F4-86C6-4446-AF82-B4936497223B}" srcOrd="1" destOrd="0" parTransId="{6626F1D1-2D83-4A25-9BC2-8FA5982F31CA}" sibTransId="{5FBC574F-490A-449D-A4F9-3E772B151ACE}"/>
    <dgm:cxn modelId="{0CC21903-C652-450C-BDA5-C2CF40215200}" type="presOf" srcId="{40D02E17-7BBF-4F04-84E8-428BB7978C9C}" destId="{287E5F7A-A47D-40BC-AD72-211E77CABEAD}" srcOrd="0" destOrd="0" presId="urn:microsoft.com/office/officeart/2005/8/layout/cycle5"/>
    <dgm:cxn modelId="{BD2341F8-D7B9-4286-812C-80F4FBBD53DD}" type="presOf" srcId="{B845778E-7565-46F5-8986-076B9D535FF1}" destId="{EBA14EB4-9934-4F3D-9710-9FEA61F38511}" srcOrd="0" destOrd="0" presId="urn:microsoft.com/office/officeart/2005/8/layout/cycle5"/>
    <dgm:cxn modelId="{F4FC5ECE-7F43-40F1-815D-750D71E3F086}" type="presParOf" srcId="{D61E1D3A-70FB-46D1-8610-E8C6A753D5FA}" destId="{287E5F7A-A47D-40BC-AD72-211E77CABEAD}" srcOrd="0" destOrd="0" presId="urn:microsoft.com/office/officeart/2005/8/layout/cycle5"/>
    <dgm:cxn modelId="{19F4C2C4-FE1B-47BA-8DA2-F026A5ACB9B3}" type="presParOf" srcId="{D61E1D3A-70FB-46D1-8610-E8C6A753D5FA}" destId="{401943BA-E5F9-4996-AE2B-D227C925E3F8}" srcOrd="1" destOrd="0" presId="urn:microsoft.com/office/officeart/2005/8/layout/cycle5"/>
    <dgm:cxn modelId="{054A732C-813B-4CDC-9D3C-2D39104E87DF}" type="presParOf" srcId="{D61E1D3A-70FB-46D1-8610-E8C6A753D5FA}" destId="{EBA14EB4-9934-4F3D-9710-9FEA61F38511}" srcOrd="2" destOrd="0" presId="urn:microsoft.com/office/officeart/2005/8/layout/cycle5"/>
    <dgm:cxn modelId="{19FFB40D-A0C1-4A86-8A57-659FBF9DD6F8}" type="presParOf" srcId="{D61E1D3A-70FB-46D1-8610-E8C6A753D5FA}" destId="{8B4F7C7C-D8B0-4284-B252-1DBD8CEA1AED}" srcOrd="3" destOrd="0" presId="urn:microsoft.com/office/officeart/2005/8/layout/cycle5"/>
    <dgm:cxn modelId="{B60292ED-CEB6-4603-BBCE-EC2F8B746987}" type="presParOf" srcId="{D61E1D3A-70FB-46D1-8610-E8C6A753D5FA}" destId="{C1F6ABF9-0CAC-4C11-A739-9893CD13FE58}" srcOrd="4" destOrd="0" presId="urn:microsoft.com/office/officeart/2005/8/layout/cycle5"/>
    <dgm:cxn modelId="{1FB0BC69-5ECF-4D35-B743-C7B550DC7001}" type="presParOf" srcId="{D61E1D3A-70FB-46D1-8610-E8C6A753D5FA}" destId="{1CA4DF6A-2BA2-4403-AE28-6215E295C951}" srcOrd="5" destOrd="0" presId="urn:microsoft.com/office/officeart/2005/8/layout/cycle5"/>
    <dgm:cxn modelId="{20F79F98-5044-453B-9347-AB6636755133}" type="presParOf" srcId="{D61E1D3A-70FB-46D1-8610-E8C6A753D5FA}" destId="{7919ABF7-3588-4249-A7FC-07D4A812BCC9}" srcOrd="6" destOrd="0" presId="urn:microsoft.com/office/officeart/2005/8/layout/cycle5"/>
    <dgm:cxn modelId="{7AB3919E-640E-48F9-A1D0-19C3CBEBED25}" type="presParOf" srcId="{D61E1D3A-70FB-46D1-8610-E8C6A753D5FA}" destId="{C53DB893-C6D2-4B18-8270-65B5B08A86A9}" srcOrd="7" destOrd="0" presId="urn:microsoft.com/office/officeart/2005/8/layout/cycle5"/>
    <dgm:cxn modelId="{FA4F6292-AA52-4A35-982A-C26D7A1C65E4}" type="presParOf" srcId="{D61E1D3A-70FB-46D1-8610-E8C6A753D5FA}" destId="{05A22D29-A195-4E00-A4A9-6E0A0A695067}" srcOrd="8" destOrd="0" presId="urn:microsoft.com/office/officeart/2005/8/layout/cycle5"/>
    <dgm:cxn modelId="{C2BAC1B4-E676-4C7D-83E6-D302A735639F}" type="presParOf" srcId="{D61E1D3A-70FB-46D1-8610-E8C6A753D5FA}" destId="{BF0E0432-FFCD-45D4-A7F9-81E009FE7BD4}" srcOrd="9" destOrd="0" presId="urn:microsoft.com/office/officeart/2005/8/layout/cycle5"/>
    <dgm:cxn modelId="{AAD83E96-BA35-483A-8E82-C5F5BE0DFEDF}" type="presParOf" srcId="{D61E1D3A-70FB-46D1-8610-E8C6A753D5FA}" destId="{A0A0CFC8-7F3B-4A49-8F98-4C157AE95B3B}" srcOrd="10" destOrd="0" presId="urn:microsoft.com/office/officeart/2005/8/layout/cycle5"/>
    <dgm:cxn modelId="{F29C88FE-0D8F-49F6-A852-DFCCB8B13F92}" type="presParOf" srcId="{D61E1D3A-70FB-46D1-8610-E8C6A753D5FA}" destId="{E1EE5E1D-A403-454C-8E66-AB60FAD2EB51}" srcOrd="11" destOrd="0" presId="urn:microsoft.com/office/officeart/2005/8/layout/cycle5"/>
    <dgm:cxn modelId="{CFA9B285-0BD1-4553-919C-2CF7589FA3F4}" type="presParOf" srcId="{D61E1D3A-70FB-46D1-8610-E8C6A753D5FA}" destId="{94EA7E74-0019-43F8-9BF7-6F45F48F628F}" srcOrd="12" destOrd="0" presId="urn:microsoft.com/office/officeart/2005/8/layout/cycle5"/>
    <dgm:cxn modelId="{8FEEC851-6D97-4A3B-9802-E3919606C420}" type="presParOf" srcId="{D61E1D3A-70FB-46D1-8610-E8C6A753D5FA}" destId="{FA7C8809-12E9-4130-B50D-133B3FC68FE7}" srcOrd="13" destOrd="0" presId="urn:microsoft.com/office/officeart/2005/8/layout/cycle5"/>
    <dgm:cxn modelId="{A9D236F5-D181-4853-B745-FA2D3EEE773D}" type="presParOf" srcId="{D61E1D3A-70FB-46D1-8610-E8C6A753D5FA}" destId="{2ADCC79C-B0AC-45C4-A92C-86BB80BE9797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EBEFA8-8262-48FE-906A-63786965AE63}">
      <dsp:nvSpPr>
        <dsp:cNvPr id="0" name=""/>
        <dsp:cNvSpPr/>
      </dsp:nvSpPr>
      <dsp:spPr>
        <a:xfrm>
          <a:off x="125058" y="1493049"/>
          <a:ext cx="1813713" cy="597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Региональный координатор </a:t>
          </a:r>
          <a:endParaRPr lang="ru-RU" sz="1900" b="1" kern="1200" dirty="0"/>
        </a:p>
      </dsp:txBody>
      <dsp:txXfrm>
        <a:off x="125058" y="1493049"/>
        <a:ext cx="1813713" cy="597701"/>
      </dsp:txXfrm>
    </dsp:sp>
    <dsp:sp modelId="{3604CE17-937B-4ADB-82C1-54841A973699}">
      <dsp:nvSpPr>
        <dsp:cNvPr id="0" name=""/>
        <dsp:cNvSpPr/>
      </dsp:nvSpPr>
      <dsp:spPr>
        <a:xfrm>
          <a:off x="122997" y="1311265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C8B68B3-BFED-4925-B036-F24CD074C0A2}">
      <dsp:nvSpPr>
        <dsp:cNvPr id="0" name=""/>
        <dsp:cNvSpPr/>
      </dsp:nvSpPr>
      <dsp:spPr>
        <a:xfrm>
          <a:off x="223988" y="1109284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C37E6A6-9B45-4491-BFE8-04C2CF008D37}">
      <dsp:nvSpPr>
        <dsp:cNvPr id="0" name=""/>
        <dsp:cNvSpPr/>
      </dsp:nvSpPr>
      <dsp:spPr>
        <a:xfrm>
          <a:off x="466366" y="1149680"/>
          <a:ext cx="226714" cy="2267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94784AF-5D9B-4DD6-8E89-CC2CC6C6343D}">
      <dsp:nvSpPr>
        <dsp:cNvPr id="0" name=""/>
        <dsp:cNvSpPr/>
      </dsp:nvSpPr>
      <dsp:spPr>
        <a:xfrm>
          <a:off x="668348" y="927500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78DBE2-48D0-4188-B75A-1ADEB9FF2C49}">
      <dsp:nvSpPr>
        <dsp:cNvPr id="0" name=""/>
        <dsp:cNvSpPr/>
      </dsp:nvSpPr>
      <dsp:spPr>
        <a:xfrm>
          <a:off x="930924" y="846707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3892B61-0593-4E5C-ADC3-813016C0790E}">
      <dsp:nvSpPr>
        <dsp:cNvPr id="0" name=""/>
        <dsp:cNvSpPr/>
      </dsp:nvSpPr>
      <dsp:spPr>
        <a:xfrm>
          <a:off x="1254095" y="988095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122C19F-0FA7-4B72-9BDF-D8881A197B86}">
      <dsp:nvSpPr>
        <dsp:cNvPr id="0" name=""/>
        <dsp:cNvSpPr/>
      </dsp:nvSpPr>
      <dsp:spPr>
        <a:xfrm>
          <a:off x="1456077" y="1089086"/>
          <a:ext cx="226714" cy="2267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87EC70E-4976-4B69-9223-F971B0685127}">
      <dsp:nvSpPr>
        <dsp:cNvPr id="0" name=""/>
        <dsp:cNvSpPr/>
      </dsp:nvSpPr>
      <dsp:spPr>
        <a:xfrm>
          <a:off x="1738852" y="1311265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DEB9444-CDDB-443B-9A42-B58F71CBFDFA}">
      <dsp:nvSpPr>
        <dsp:cNvPr id="0" name=""/>
        <dsp:cNvSpPr/>
      </dsp:nvSpPr>
      <dsp:spPr>
        <a:xfrm>
          <a:off x="1860041" y="1533445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924F2E-D454-4FD3-922C-6E1C53916F2E}">
      <dsp:nvSpPr>
        <dsp:cNvPr id="0" name=""/>
        <dsp:cNvSpPr/>
      </dsp:nvSpPr>
      <dsp:spPr>
        <a:xfrm>
          <a:off x="809735" y="1109284"/>
          <a:ext cx="370986" cy="37098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F06D34-7C78-4B4F-843A-3364E3B695E0}">
      <dsp:nvSpPr>
        <dsp:cNvPr id="0" name=""/>
        <dsp:cNvSpPr/>
      </dsp:nvSpPr>
      <dsp:spPr>
        <a:xfrm>
          <a:off x="22006" y="1876814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739397-7582-423F-888F-3B3C64528A14}">
      <dsp:nvSpPr>
        <dsp:cNvPr id="0" name=""/>
        <dsp:cNvSpPr/>
      </dsp:nvSpPr>
      <dsp:spPr>
        <a:xfrm>
          <a:off x="143196" y="2058598"/>
          <a:ext cx="226714" cy="2267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712770-FA6E-42E4-A8A5-0D4E65571D52}">
      <dsp:nvSpPr>
        <dsp:cNvPr id="0" name=""/>
        <dsp:cNvSpPr/>
      </dsp:nvSpPr>
      <dsp:spPr>
        <a:xfrm>
          <a:off x="446168" y="2220183"/>
          <a:ext cx="329766" cy="32976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27463D6-52B5-4E66-9DA4-2980E859B100}">
      <dsp:nvSpPr>
        <dsp:cNvPr id="0" name=""/>
        <dsp:cNvSpPr/>
      </dsp:nvSpPr>
      <dsp:spPr>
        <a:xfrm>
          <a:off x="870330" y="2482760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EBE26AE-8130-43DF-BD06-F35DCEAEED89}">
      <dsp:nvSpPr>
        <dsp:cNvPr id="0" name=""/>
        <dsp:cNvSpPr/>
      </dsp:nvSpPr>
      <dsp:spPr>
        <a:xfrm>
          <a:off x="951123" y="2220183"/>
          <a:ext cx="226714" cy="2267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7F48300-D139-4654-AD1B-0BA010FC1E3B}">
      <dsp:nvSpPr>
        <dsp:cNvPr id="0" name=""/>
        <dsp:cNvSpPr/>
      </dsp:nvSpPr>
      <dsp:spPr>
        <a:xfrm>
          <a:off x="1153104" y="2502958"/>
          <a:ext cx="144272" cy="1442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7461336-684F-4F8F-B1A0-AEF47797021C}">
      <dsp:nvSpPr>
        <dsp:cNvPr id="0" name=""/>
        <dsp:cNvSpPr/>
      </dsp:nvSpPr>
      <dsp:spPr>
        <a:xfrm>
          <a:off x="1334888" y="2179787"/>
          <a:ext cx="329766" cy="32976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2E29810-3A56-4B6D-91B3-856402E93BE2}">
      <dsp:nvSpPr>
        <dsp:cNvPr id="0" name=""/>
        <dsp:cNvSpPr/>
      </dsp:nvSpPr>
      <dsp:spPr>
        <a:xfrm>
          <a:off x="1779248" y="2098994"/>
          <a:ext cx="226714" cy="22671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2F43FAC-5383-4F33-9112-58EC0C2B99D3}">
      <dsp:nvSpPr>
        <dsp:cNvPr id="0" name=""/>
        <dsp:cNvSpPr/>
      </dsp:nvSpPr>
      <dsp:spPr>
        <a:xfrm>
          <a:off x="2005962" y="1149344"/>
          <a:ext cx="665827" cy="1271137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493DAB4-0D9E-4280-B816-D7A72E7416DE}">
      <dsp:nvSpPr>
        <dsp:cNvPr id="0" name=""/>
        <dsp:cNvSpPr/>
      </dsp:nvSpPr>
      <dsp:spPr>
        <a:xfrm>
          <a:off x="2671789" y="1149962"/>
          <a:ext cx="1815892" cy="1271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Муниципальный координатор</a:t>
          </a:r>
          <a:endParaRPr lang="ru-RU" sz="1900" kern="1200" dirty="0"/>
        </a:p>
      </dsp:txBody>
      <dsp:txXfrm>
        <a:off x="2671789" y="1149962"/>
        <a:ext cx="1815892" cy="1271125"/>
      </dsp:txXfrm>
    </dsp:sp>
    <dsp:sp modelId="{890DF62C-4258-4EF4-BA44-D2D0F0A0467E}">
      <dsp:nvSpPr>
        <dsp:cNvPr id="0" name=""/>
        <dsp:cNvSpPr/>
      </dsp:nvSpPr>
      <dsp:spPr>
        <a:xfrm>
          <a:off x="4487682" y="1149344"/>
          <a:ext cx="665827" cy="1271137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6624E81-C1DA-4E1E-BAC3-AE65F948EA23}">
      <dsp:nvSpPr>
        <dsp:cNvPr id="0" name=""/>
        <dsp:cNvSpPr/>
      </dsp:nvSpPr>
      <dsp:spPr>
        <a:xfrm>
          <a:off x="5153510" y="1149962"/>
          <a:ext cx="1815892" cy="1271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Куратор школы</a:t>
          </a:r>
          <a:endParaRPr lang="ru-RU" sz="1900" kern="1200" dirty="0"/>
        </a:p>
      </dsp:txBody>
      <dsp:txXfrm>
        <a:off x="5153510" y="1149962"/>
        <a:ext cx="1815892" cy="1271125"/>
      </dsp:txXfrm>
    </dsp:sp>
    <dsp:sp modelId="{ADD45EC9-469B-4315-97B9-194D527B6B9E}">
      <dsp:nvSpPr>
        <dsp:cNvPr id="0" name=""/>
        <dsp:cNvSpPr/>
      </dsp:nvSpPr>
      <dsp:spPr>
        <a:xfrm>
          <a:off x="6969403" y="1149344"/>
          <a:ext cx="665827" cy="1271137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D640D38-60D8-4AE0-AC52-11F239EF133A}">
      <dsp:nvSpPr>
        <dsp:cNvPr id="0" name=""/>
        <dsp:cNvSpPr/>
      </dsp:nvSpPr>
      <dsp:spPr>
        <a:xfrm>
          <a:off x="7802509" y="1044295"/>
          <a:ext cx="1543508" cy="15435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ШНОР</a:t>
          </a:r>
          <a:endParaRPr lang="ru-RU" sz="1900" b="1" kern="1200" dirty="0"/>
        </a:p>
      </dsp:txBody>
      <dsp:txXfrm>
        <a:off x="8028551" y="1270337"/>
        <a:ext cx="1091424" cy="1091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01AA7-ED82-4F85-873C-F19075ABEA03}">
      <dsp:nvSpPr>
        <dsp:cNvPr id="0" name=""/>
        <dsp:cNvSpPr/>
      </dsp:nvSpPr>
      <dsp:spPr>
        <a:xfrm>
          <a:off x="267675" y="247156"/>
          <a:ext cx="5307304" cy="165853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379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27.01.21. </a:t>
          </a:r>
          <a:r>
            <a:rPr lang="ru-RU" sz="1800" b="1" kern="1200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Отбор ШНОР для участия в проекте, муниципальных координаторов, кандидатов в кураторы</a:t>
          </a:r>
          <a:endParaRPr lang="ru-RU" sz="1800" kern="1200" dirty="0">
            <a:solidFill>
              <a:schemeClr val="accent1">
                <a:lumMod val="75000"/>
                <a:lumOff val="25000"/>
              </a:schemeClr>
            </a:solidFill>
          </a:endParaRPr>
        </a:p>
      </dsp:txBody>
      <dsp:txXfrm>
        <a:off x="267675" y="247156"/>
        <a:ext cx="5307304" cy="1658532"/>
      </dsp:txXfrm>
    </dsp:sp>
    <dsp:sp modelId="{0770F581-2E73-45E9-B040-1AE6F298BF4B}">
      <dsp:nvSpPr>
        <dsp:cNvPr id="0" name=""/>
        <dsp:cNvSpPr/>
      </dsp:nvSpPr>
      <dsp:spPr>
        <a:xfrm>
          <a:off x="4092" y="0"/>
          <a:ext cx="1160972" cy="174145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59A6BD-FFE5-420A-92E8-9E7B98DC1DC9}">
      <dsp:nvSpPr>
        <dsp:cNvPr id="0" name=""/>
        <dsp:cNvSpPr/>
      </dsp:nvSpPr>
      <dsp:spPr>
        <a:xfrm>
          <a:off x="5991097" y="247156"/>
          <a:ext cx="5307304" cy="165853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379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2">
                  <a:lumMod val="75000"/>
                </a:schemeClr>
              </a:solidFill>
            </a:rPr>
            <a:t>15.03.21. </a:t>
          </a:r>
          <a:r>
            <a:rPr lang="ru-RU" sz="1700" b="1" kern="1200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Организация работы школ с РПШ и по проведению самодиагностики </a:t>
          </a:r>
          <a:r>
            <a:rPr lang="ru-RU" sz="1700" b="1" i="1" kern="1200" dirty="0" smtClean="0">
              <a:solidFill>
                <a:schemeClr val="bg2">
                  <a:lumMod val="25000"/>
                </a:schemeClr>
              </a:solidFill>
            </a:rPr>
            <a:t>(утверждение графиков посещения школ кураторами, первичное посещение кураторами ОО)</a:t>
          </a:r>
          <a:endParaRPr lang="ru-RU" sz="1700" i="1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5991097" y="247156"/>
        <a:ext cx="5307304" cy="1658532"/>
      </dsp:txXfrm>
    </dsp:sp>
    <dsp:sp modelId="{793C6C74-A858-43F0-87FD-40185ED57F0F}">
      <dsp:nvSpPr>
        <dsp:cNvPr id="0" name=""/>
        <dsp:cNvSpPr/>
      </dsp:nvSpPr>
      <dsp:spPr>
        <a:xfrm>
          <a:off x="5769959" y="7591"/>
          <a:ext cx="1160972" cy="174145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DBC7FA-B674-4342-A1EC-12FD10A9A65A}">
      <dsp:nvSpPr>
        <dsp:cNvPr id="0" name=""/>
        <dsp:cNvSpPr/>
      </dsp:nvSpPr>
      <dsp:spPr>
        <a:xfrm>
          <a:off x="137115" y="2335065"/>
          <a:ext cx="5481383" cy="165853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379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2">
                  <a:lumMod val="75000"/>
                </a:schemeClr>
              </a:solidFill>
            </a:rPr>
            <a:t>10.04.21.</a:t>
          </a:r>
          <a:r>
            <a:rPr lang="ru-RU" sz="1700" b="1" kern="1200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 Разработка школами документов по выходу из кризисной ситуации: Концепции развития, Программы развития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137115" y="2335065"/>
        <a:ext cx="5481383" cy="1658532"/>
      </dsp:txXfrm>
    </dsp:sp>
    <dsp:sp modelId="{DEDAF6E5-4CAD-4C47-B57C-2BCD9B0D82E5}">
      <dsp:nvSpPr>
        <dsp:cNvPr id="0" name=""/>
        <dsp:cNvSpPr/>
      </dsp:nvSpPr>
      <dsp:spPr>
        <a:xfrm>
          <a:off x="3017" y="2095499"/>
          <a:ext cx="1160972" cy="174145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10D47A-7C81-4987-B46F-7627789FAF28}">
      <dsp:nvSpPr>
        <dsp:cNvPr id="0" name=""/>
        <dsp:cNvSpPr/>
      </dsp:nvSpPr>
      <dsp:spPr>
        <a:xfrm>
          <a:off x="6034616" y="2335065"/>
          <a:ext cx="5307304" cy="165853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379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2">
                  <a:lumMod val="75000"/>
                </a:schemeClr>
              </a:solidFill>
            </a:rPr>
            <a:t>30.04.21.</a:t>
          </a:r>
          <a:r>
            <a:rPr lang="ru-RU" sz="1700" b="1" kern="1200" dirty="0" smtClean="0">
              <a:solidFill>
                <a:schemeClr val="accent1">
                  <a:lumMod val="75000"/>
                  <a:lumOff val="25000"/>
                </a:schemeClr>
              </a:solidFill>
            </a:rPr>
            <a:t> Организация работы по контролю качества подготовки документов школ с НОР перед загрузкой в ИС МЭДК </a:t>
          </a:r>
          <a:r>
            <a:rPr lang="ru-RU" sz="1700" b="1" i="1" kern="1200" dirty="0" smtClean="0">
              <a:solidFill>
                <a:schemeClr val="bg2">
                  <a:lumMod val="25000"/>
                </a:schemeClr>
              </a:solidFill>
            </a:rPr>
            <a:t>(определение экспертов и разработка графика совещаний по рассмотрению документов школ)</a:t>
          </a:r>
          <a:endParaRPr lang="ru-RU" sz="1700" b="1" i="1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6034616" y="2335065"/>
        <a:ext cx="5307304" cy="1658532"/>
      </dsp:txXfrm>
    </dsp:sp>
    <dsp:sp modelId="{E240F28F-E9F1-4F3A-BE37-7F636532F93B}">
      <dsp:nvSpPr>
        <dsp:cNvPr id="0" name=""/>
        <dsp:cNvSpPr/>
      </dsp:nvSpPr>
      <dsp:spPr>
        <a:xfrm>
          <a:off x="5813479" y="2095499"/>
          <a:ext cx="1160972" cy="174145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DC1A1C-05EB-4BF9-8520-D2AAA3649FCA}">
      <dsp:nvSpPr>
        <dsp:cNvPr id="0" name=""/>
        <dsp:cNvSpPr/>
      </dsp:nvSpPr>
      <dsp:spPr>
        <a:xfrm rot="5400000">
          <a:off x="6203695" y="-2706665"/>
          <a:ext cx="990438" cy="665513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Включение школ с НОР в выборку для участия в региональных мониторингах по оценке качества образования</a:t>
          </a:r>
          <a:endParaRPr lang="ru-RU" sz="1200" kern="1200" dirty="0"/>
        </a:p>
      </dsp:txBody>
      <dsp:txXfrm rot="-5400000">
        <a:off x="3371350" y="174029"/>
        <a:ext cx="6606781" cy="893740"/>
      </dsp:txXfrm>
    </dsp:sp>
    <dsp:sp modelId="{7CFEC053-8364-48EB-9914-9D1CCEE6A823}">
      <dsp:nvSpPr>
        <dsp:cNvPr id="0" name=""/>
        <dsp:cNvSpPr/>
      </dsp:nvSpPr>
      <dsp:spPr>
        <a:xfrm>
          <a:off x="351833" y="1875"/>
          <a:ext cx="3019515" cy="12380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График </a:t>
          </a:r>
          <a:r>
            <a:rPr lang="ru-RU" sz="2000" b="1" kern="1200" dirty="0" err="1" smtClean="0"/>
            <a:t>РЦОиОКО</a:t>
          </a:r>
          <a:endParaRPr lang="ru-RU" sz="2000" b="1" kern="1200" dirty="0"/>
        </a:p>
      </dsp:txBody>
      <dsp:txXfrm>
        <a:off x="412269" y="62311"/>
        <a:ext cx="2898643" cy="1117175"/>
      </dsp:txXfrm>
    </dsp:sp>
    <dsp:sp modelId="{8852A2B6-63C4-4928-906D-38274BBB4629}">
      <dsp:nvSpPr>
        <dsp:cNvPr id="0" name=""/>
        <dsp:cNvSpPr/>
      </dsp:nvSpPr>
      <dsp:spPr>
        <a:xfrm rot="5400000">
          <a:off x="6224022" y="-1406715"/>
          <a:ext cx="990438" cy="665513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Организация и проведение методических семинаров/</a:t>
          </a:r>
          <a:r>
            <a:rPr lang="ru-RU" sz="1200" b="1" kern="1200" dirty="0" err="1" smtClean="0"/>
            <a:t>вебинаров</a:t>
          </a:r>
          <a:r>
            <a:rPr lang="ru-RU" sz="1200" b="1" kern="1200" dirty="0" smtClean="0"/>
            <a:t>, совещаний (в том числе выездных) для педагогических работников и управленческих кадров по актуальным вопросам использования педагогических технологий, способствующих повышению качества образовательных результатов и преодолению рисков получения низких образовательных результатов, в том числе стажерских площадок </a:t>
          </a:r>
          <a:endParaRPr lang="ru-RU" sz="1200" kern="1200" dirty="0"/>
        </a:p>
      </dsp:txBody>
      <dsp:txXfrm rot="-5400000">
        <a:off x="3391677" y="1473979"/>
        <a:ext cx="6606781" cy="893740"/>
      </dsp:txXfrm>
    </dsp:sp>
    <dsp:sp modelId="{062CE634-23D4-49D2-8EB2-2BE1B9CC6D58}">
      <dsp:nvSpPr>
        <dsp:cNvPr id="0" name=""/>
        <dsp:cNvSpPr/>
      </dsp:nvSpPr>
      <dsp:spPr>
        <a:xfrm>
          <a:off x="351833" y="1301826"/>
          <a:ext cx="3039843" cy="12380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 течение года</a:t>
          </a:r>
          <a:endParaRPr lang="ru-RU" sz="2000" b="1" kern="1200" dirty="0"/>
        </a:p>
      </dsp:txBody>
      <dsp:txXfrm>
        <a:off x="412269" y="1362262"/>
        <a:ext cx="2918971" cy="1117175"/>
      </dsp:txXfrm>
    </dsp:sp>
    <dsp:sp modelId="{D806C694-A644-4335-BBB7-AA804A09B2DF}">
      <dsp:nvSpPr>
        <dsp:cNvPr id="0" name=""/>
        <dsp:cNvSpPr/>
      </dsp:nvSpPr>
      <dsp:spPr>
        <a:xfrm rot="5400000">
          <a:off x="6204481" y="-106764"/>
          <a:ext cx="990438" cy="665513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Организация совещаний регионального учебно-методического объединения (РУМО) по вопросам деятельности муниципальных, школьных методических служб, в том числе по планированию и содержанию работы со школами с НОР</a:t>
          </a:r>
          <a:endParaRPr lang="ru-RU" sz="1200" kern="1200" dirty="0"/>
        </a:p>
      </dsp:txBody>
      <dsp:txXfrm rot="-5400000">
        <a:off x="3372136" y="2773930"/>
        <a:ext cx="6606781" cy="893740"/>
      </dsp:txXfrm>
    </dsp:sp>
    <dsp:sp modelId="{EFA08154-FBFC-4157-96E9-9FEC6436321C}">
      <dsp:nvSpPr>
        <dsp:cNvPr id="0" name=""/>
        <dsp:cNvSpPr/>
      </dsp:nvSpPr>
      <dsp:spPr>
        <a:xfrm>
          <a:off x="351833" y="2601776"/>
          <a:ext cx="3020301" cy="12380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 течение года</a:t>
          </a:r>
          <a:endParaRPr lang="ru-RU" sz="2000" b="1" kern="1200" dirty="0"/>
        </a:p>
      </dsp:txBody>
      <dsp:txXfrm>
        <a:off x="412269" y="2662212"/>
        <a:ext cx="2899429" cy="11171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7FAA0-1E0B-4199-931F-5A45BC3ACD74}">
      <dsp:nvSpPr>
        <dsp:cNvPr id="0" name=""/>
        <dsp:cNvSpPr/>
      </dsp:nvSpPr>
      <dsp:spPr>
        <a:xfrm>
          <a:off x="1070279" y="261589"/>
          <a:ext cx="3745696" cy="3745696"/>
        </a:xfrm>
        <a:prstGeom prst="pie">
          <a:avLst>
            <a:gd name="adj1" fmla="val 16200000"/>
            <a:gd name="adj2" fmla="val 198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3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/>
            <a:t>Показатели, методы сбора информации</a:t>
          </a:r>
          <a:endParaRPr lang="ru-RU" sz="1400" b="1" kern="1200" dirty="0"/>
        </a:p>
      </dsp:txBody>
      <dsp:txXfrm>
        <a:off x="3032310" y="740057"/>
        <a:ext cx="981015" cy="758057"/>
      </dsp:txXfrm>
    </dsp:sp>
    <dsp:sp modelId="{F4033E21-5AEA-4501-A37B-E0C84733C194}">
      <dsp:nvSpPr>
        <dsp:cNvPr id="0" name=""/>
        <dsp:cNvSpPr/>
      </dsp:nvSpPr>
      <dsp:spPr>
        <a:xfrm>
          <a:off x="1083856" y="338732"/>
          <a:ext cx="3745696" cy="3745696"/>
        </a:xfrm>
        <a:prstGeom prst="pie">
          <a:avLst>
            <a:gd name="adj1" fmla="val 19800000"/>
            <a:gd name="adj2" fmla="val 1800000"/>
          </a:avLst>
        </a:prstGeom>
        <a:gradFill rotWithShape="0">
          <a:gsLst>
            <a:gs pos="0">
              <a:schemeClr val="accent3">
                <a:hueOff val="-1680516"/>
                <a:satOff val="-9466"/>
                <a:lumOff val="3490"/>
                <a:alphaOff val="0"/>
                <a:tint val="98000"/>
                <a:lumMod val="110000"/>
              </a:schemeClr>
            </a:gs>
            <a:gs pos="84000">
              <a:schemeClr val="accent3">
                <a:hueOff val="-1680516"/>
                <a:satOff val="-9466"/>
                <a:lumOff val="349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/>
            <a:t>Мониторинг показателей</a:t>
          </a:r>
          <a:endParaRPr lang="ru-RU" sz="1400" b="1" kern="1200" dirty="0"/>
        </a:p>
      </dsp:txBody>
      <dsp:txXfrm>
        <a:off x="3625578" y="1854848"/>
        <a:ext cx="1025607" cy="735761"/>
      </dsp:txXfrm>
    </dsp:sp>
    <dsp:sp modelId="{2BF42A33-75C6-41DA-998E-71393573A566}">
      <dsp:nvSpPr>
        <dsp:cNvPr id="0" name=""/>
        <dsp:cNvSpPr/>
      </dsp:nvSpPr>
      <dsp:spPr>
        <a:xfrm>
          <a:off x="1070279" y="415876"/>
          <a:ext cx="3745696" cy="3745696"/>
        </a:xfrm>
        <a:prstGeom prst="pie">
          <a:avLst>
            <a:gd name="adj1" fmla="val 1800000"/>
            <a:gd name="adj2" fmla="val 5400000"/>
          </a:avLst>
        </a:prstGeom>
        <a:gradFill rotWithShape="0">
          <a:gsLst>
            <a:gs pos="0">
              <a:schemeClr val="accent3">
                <a:hueOff val="-3361033"/>
                <a:satOff val="-18932"/>
                <a:lumOff val="6980"/>
                <a:alphaOff val="0"/>
                <a:tint val="98000"/>
                <a:lumMod val="110000"/>
              </a:schemeClr>
            </a:gs>
            <a:gs pos="84000">
              <a:schemeClr val="accent3">
                <a:hueOff val="-3361033"/>
                <a:satOff val="-18932"/>
                <a:lumOff val="698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Цели</a:t>
          </a:r>
          <a:endParaRPr lang="ru-RU" sz="1800" b="1" kern="1200" dirty="0"/>
        </a:p>
      </dsp:txBody>
      <dsp:txXfrm>
        <a:off x="3032310" y="2947342"/>
        <a:ext cx="981015" cy="758057"/>
      </dsp:txXfrm>
    </dsp:sp>
    <dsp:sp modelId="{ECF198C8-E041-4B97-83E9-C5E93834A48C}">
      <dsp:nvSpPr>
        <dsp:cNvPr id="0" name=""/>
        <dsp:cNvSpPr/>
      </dsp:nvSpPr>
      <dsp:spPr>
        <a:xfrm>
          <a:off x="981095" y="415876"/>
          <a:ext cx="3745696" cy="3745696"/>
        </a:xfrm>
        <a:prstGeom prst="pie">
          <a:avLst>
            <a:gd name="adj1" fmla="val 5400000"/>
            <a:gd name="adj2" fmla="val 9000000"/>
          </a:avLst>
        </a:prstGeom>
        <a:gradFill rotWithShape="0">
          <a:gsLst>
            <a:gs pos="0">
              <a:schemeClr val="accent3">
                <a:hueOff val="-5041549"/>
                <a:satOff val="-28398"/>
                <a:lumOff val="10471"/>
                <a:alphaOff val="0"/>
                <a:tint val="98000"/>
                <a:lumMod val="110000"/>
              </a:schemeClr>
            </a:gs>
            <a:gs pos="84000">
              <a:schemeClr val="accent3">
                <a:hueOff val="-5041549"/>
                <a:satOff val="-28398"/>
                <a:lumOff val="1047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/>
            <a:t>Анализ, адресные показатели</a:t>
          </a:r>
          <a:endParaRPr lang="ru-RU" sz="1400" b="1" kern="1200" dirty="0"/>
        </a:p>
      </dsp:txBody>
      <dsp:txXfrm>
        <a:off x="1783745" y="2947342"/>
        <a:ext cx="981015" cy="758057"/>
      </dsp:txXfrm>
    </dsp:sp>
    <dsp:sp modelId="{84A27C43-7A41-49F9-A054-077E03D0E7E8}">
      <dsp:nvSpPr>
        <dsp:cNvPr id="0" name=""/>
        <dsp:cNvSpPr/>
      </dsp:nvSpPr>
      <dsp:spPr>
        <a:xfrm>
          <a:off x="936504" y="338732"/>
          <a:ext cx="3745696" cy="3745696"/>
        </a:xfrm>
        <a:prstGeom prst="pie">
          <a:avLst>
            <a:gd name="adj1" fmla="val 9000000"/>
            <a:gd name="adj2" fmla="val 12600000"/>
          </a:avLst>
        </a:prstGeom>
        <a:gradFill rotWithShape="0">
          <a:gsLst>
            <a:gs pos="0">
              <a:schemeClr val="accent3">
                <a:hueOff val="-6722065"/>
                <a:satOff val="-37864"/>
                <a:lumOff val="13961"/>
                <a:alphaOff val="0"/>
                <a:tint val="98000"/>
                <a:lumMod val="110000"/>
              </a:schemeClr>
            </a:gs>
            <a:gs pos="84000">
              <a:schemeClr val="accent3">
                <a:hueOff val="-6722065"/>
                <a:satOff val="-37864"/>
                <a:lumOff val="1396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/>
            <a:t>Меры, управленческие решения</a:t>
          </a:r>
          <a:endParaRPr lang="ru-RU" sz="1400" b="1" kern="1200" dirty="0"/>
        </a:p>
      </dsp:txBody>
      <dsp:txXfrm>
        <a:off x="1114870" y="1854848"/>
        <a:ext cx="1025607" cy="735761"/>
      </dsp:txXfrm>
    </dsp:sp>
    <dsp:sp modelId="{47C4940A-20BB-42CE-A892-3433EE184268}">
      <dsp:nvSpPr>
        <dsp:cNvPr id="0" name=""/>
        <dsp:cNvSpPr/>
      </dsp:nvSpPr>
      <dsp:spPr>
        <a:xfrm>
          <a:off x="1001622" y="254734"/>
          <a:ext cx="3745696" cy="3745696"/>
        </a:xfrm>
        <a:prstGeom prst="pie">
          <a:avLst>
            <a:gd name="adj1" fmla="val 12600000"/>
            <a:gd name="adj2" fmla="val 16200000"/>
          </a:avLst>
        </a:prstGeom>
        <a:gradFill rotWithShape="0">
          <a:gsLst>
            <a:gs pos="0">
              <a:schemeClr val="accent3">
                <a:hueOff val="-8402582"/>
                <a:satOff val="-47330"/>
                <a:lumOff val="17451"/>
                <a:alphaOff val="0"/>
                <a:tint val="98000"/>
                <a:lumMod val="110000"/>
              </a:schemeClr>
            </a:gs>
            <a:gs pos="84000">
              <a:schemeClr val="accent3">
                <a:hueOff val="-8402582"/>
                <a:satOff val="-47330"/>
                <a:lumOff val="1745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Анализ </a:t>
          </a:r>
          <a:r>
            <a:rPr lang="ru-RU" sz="1400" b="1" kern="1200" dirty="0" err="1" smtClean="0"/>
            <a:t>эффектив-ности</a:t>
          </a:r>
          <a:r>
            <a:rPr lang="ru-RU" sz="1400" b="1" kern="1200" dirty="0" smtClean="0"/>
            <a:t> принятых мер</a:t>
          </a:r>
          <a:endParaRPr lang="ru-RU" sz="1400" b="1" kern="1200" dirty="0"/>
        </a:p>
      </dsp:txBody>
      <dsp:txXfrm>
        <a:off x="1804271" y="733202"/>
        <a:ext cx="981015" cy="758057"/>
      </dsp:txXfrm>
    </dsp:sp>
    <dsp:sp modelId="{2ABEF344-727F-45C5-B3FA-AF6632A5B8EB}">
      <dsp:nvSpPr>
        <dsp:cNvPr id="0" name=""/>
        <dsp:cNvSpPr/>
      </dsp:nvSpPr>
      <dsp:spPr>
        <a:xfrm>
          <a:off x="838265" y="29713"/>
          <a:ext cx="4209448" cy="4209448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3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7F7F4B-D8E0-4C01-887E-D0966BF6891A}">
      <dsp:nvSpPr>
        <dsp:cNvPr id="0" name=""/>
        <dsp:cNvSpPr/>
      </dsp:nvSpPr>
      <dsp:spPr>
        <a:xfrm>
          <a:off x="851843" y="106856"/>
          <a:ext cx="4209448" cy="4209448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gradFill rotWithShape="0">
          <a:gsLst>
            <a:gs pos="0">
              <a:schemeClr val="accent3">
                <a:hueOff val="-1680516"/>
                <a:satOff val="-9466"/>
                <a:lumOff val="3490"/>
                <a:alphaOff val="0"/>
                <a:tint val="98000"/>
                <a:lumMod val="110000"/>
              </a:schemeClr>
            </a:gs>
            <a:gs pos="84000">
              <a:schemeClr val="accent3">
                <a:hueOff val="-1680516"/>
                <a:satOff val="-9466"/>
                <a:lumOff val="349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A841B0-63CA-4CA3-ABF1-931869873C05}">
      <dsp:nvSpPr>
        <dsp:cNvPr id="0" name=""/>
        <dsp:cNvSpPr/>
      </dsp:nvSpPr>
      <dsp:spPr>
        <a:xfrm>
          <a:off x="838265" y="184000"/>
          <a:ext cx="4209448" cy="4209448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gradFill rotWithShape="0">
          <a:gsLst>
            <a:gs pos="0">
              <a:schemeClr val="accent3">
                <a:hueOff val="-3361033"/>
                <a:satOff val="-18932"/>
                <a:lumOff val="6980"/>
                <a:alphaOff val="0"/>
                <a:tint val="98000"/>
                <a:lumMod val="110000"/>
              </a:schemeClr>
            </a:gs>
            <a:gs pos="84000">
              <a:schemeClr val="accent3">
                <a:hueOff val="-3361033"/>
                <a:satOff val="-18932"/>
                <a:lumOff val="698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29BED9-CC1C-4EFC-9FB0-3D68F2767924}">
      <dsp:nvSpPr>
        <dsp:cNvPr id="0" name=""/>
        <dsp:cNvSpPr/>
      </dsp:nvSpPr>
      <dsp:spPr>
        <a:xfrm>
          <a:off x="749356" y="184000"/>
          <a:ext cx="4209448" cy="4209448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gradFill rotWithShape="0">
          <a:gsLst>
            <a:gs pos="0">
              <a:schemeClr val="accent3">
                <a:hueOff val="-5041549"/>
                <a:satOff val="-28398"/>
                <a:lumOff val="10471"/>
                <a:alphaOff val="0"/>
                <a:tint val="98000"/>
                <a:lumMod val="110000"/>
              </a:schemeClr>
            </a:gs>
            <a:gs pos="84000">
              <a:schemeClr val="accent3">
                <a:hueOff val="-5041549"/>
                <a:satOff val="-28398"/>
                <a:lumOff val="1047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7E847C-E3A0-4396-9658-4673C3F8417B}">
      <dsp:nvSpPr>
        <dsp:cNvPr id="0" name=""/>
        <dsp:cNvSpPr/>
      </dsp:nvSpPr>
      <dsp:spPr>
        <a:xfrm>
          <a:off x="704764" y="106856"/>
          <a:ext cx="4209448" cy="4209448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gradFill rotWithShape="0">
          <a:gsLst>
            <a:gs pos="0">
              <a:schemeClr val="accent3">
                <a:hueOff val="-6722065"/>
                <a:satOff val="-37864"/>
                <a:lumOff val="13961"/>
                <a:alphaOff val="0"/>
                <a:tint val="98000"/>
                <a:lumMod val="110000"/>
              </a:schemeClr>
            </a:gs>
            <a:gs pos="84000">
              <a:schemeClr val="accent3">
                <a:hueOff val="-6722065"/>
                <a:satOff val="-37864"/>
                <a:lumOff val="1396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C29D-9AC5-435B-B435-7B4D325B2EF2}">
      <dsp:nvSpPr>
        <dsp:cNvPr id="0" name=""/>
        <dsp:cNvSpPr/>
      </dsp:nvSpPr>
      <dsp:spPr>
        <a:xfrm>
          <a:off x="769882" y="22858"/>
          <a:ext cx="4209448" cy="4209448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gradFill rotWithShape="0">
          <a:gsLst>
            <a:gs pos="0">
              <a:schemeClr val="accent3">
                <a:hueOff val="-8402582"/>
                <a:satOff val="-47330"/>
                <a:lumOff val="17451"/>
                <a:alphaOff val="0"/>
                <a:tint val="98000"/>
                <a:lumMod val="110000"/>
              </a:schemeClr>
            </a:gs>
            <a:gs pos="84000">
              <a:schemeClr val="accent3">
                <a:hueOff val="-8402582"/>
                <a:satOff val="-47330"/>
                <a:lumOff val="1745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E51CE-EA51-4E04-B2C3-EAB481F52365}">
      <dsp:nvSpPr>
        <dsp:cNvPr id="0" name=""/>
        <dsp:cNvSpPr/>
      </dsp:nvSpPr>
      <dsp:spPr>
        <a:xfrm>
          <a:off x="1" y="0"/>
          <a:ext cx="5944582" cy="350797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CABC9E5E-1A1B-43C1-91E6-485FEDE4B9BA}">
      <dsp:nvSpPr>
        <dsp:cNvPr id="0" name=""/>
        <dsp:cNvSpPr/>
      </dsp:nvSpPr>
      <dsp:spPr>
        <a:xfrm>
          <a:off x="201442" y="1052391"/>
          <a:ext cx="1783375" cy="14031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ИС МЭДК призвана способствовать внедрению </a:t>
          </a:r>
          <a:r>
            <a:rPr lang="ru-RU" sz="1300" i="1" kern="1200" smtClean="0"/>
            <a:t>управления на основе данных</a:t>
          </a:r>
          <a:r>
            <a:rPr lang="ru-RU" sz="1300" kern="1200" smtClean="0"/>
            <a:t> в каждой конкретной школе</a:t>
          </a:r>
          <a:endParaRPr lang="ru-RU" sz="1300" kern="1200" dirty="0"/>
        </a:p>
      </dsp:txBody>
      <dsp:txXfrm>
        <a:off x="269940" y="1120889"/>
        <a:ext cx="1646379" cy="1266192"/>
      </dsp:txXfrm>
    </dsp:sp>
    <dsp:sp modelId="{A3C8F360-4107-4DD6-9FBD-A5821EAB7058}">
      <dsp:nvSpPr>
        <dsp:cNvPr id="0" name=""/>
        <dsp:cNvSpPr/>
      </dsp:nvSpPr>
      <dsp:spPr>
        <a:xfrm>
          <a:off x="2080604" y="1052391"/>
          <a:ext cx="1783375" cy="14031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Управление на основе данных опирается на </a:t>
          </a:r>
          <a:r>
            <a:rPr lang="ru-RU" sz="1300" i="1" kern="1200" smtClean="0"/>
            <a:t>достоверные</a:t>
          </a:r>
          <a:r>
            <a:rPr lang="ru-RU" sz="1300" kern="1200" smtClean="0"/>
            <a:t> сведения</a:t>
          </a:r>
          <a:endParaRPr lang="ru-RU" sz="1300" kern="1200" dirty="0"/>
        </a:p>
      </dsp:txBody>
      <dsp:txXfrm>
        <a:off x="2149102" y="1120889"/>
        <a:ext cx="1646379" cy="1266192"/>
      </dsp:txXfrm>
    </dsp:sp>
    <dsp:sp modelId="{732B178F-FA44-430F-87E3-A2EDB0A335DD}">
      <dsp:nvSpPr>
        <dsp:cNvPr id="0" name=""/>
        <dsp:cNvSpPr/>
      </dsp:nvSpPr>
      <dsp:spPr>
        <a:xfrm>
          <a:off x="3959767" y="1052391"/>
          <a:ext cx="1783375" cy="14031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последовательно реализуемые </a:t>
          </a:r>
          <a:r>
            <a:rPr lang="ru-RU" sz="1300" i="1" kern="1200" smtClean="0"/>
            <a:t>элементы управленческого цикла</a:t>
          </a:r>
          <a:r>
            <a:rPr lang="ru-RU" sz="1300" kern="1200" smtClean="0"/>
            <a:t> </a:t>
          </a:r>
          <a:endParaRPr lang="ru-RU" sz="1300" kern="1200" dirty="0"/>
        </a:p>
      </dsp:txBody>
      <dsp:txXfrm>
        <a:off x="4028265" y="1120889"/>
        <a:ext cx="1646379" cy="12661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38FAC-F40B-484A-9FBC-11B5E7A47041}">
      <dsp:nvSpPr>
        <dsp:cNvPr id="0" name=""/>
        <dsp:cNvSpPr/>
      </dsp:nvSpPr>
      <dsp:spPr>
        <a:xfrm>
          <a:off x="667937" y="-5456"/>
          <a:ext cx="4624149" cy="4624149"/>
        </a:xfrm>
        <a:prstGeom prst="circularArrow">
          <a:avLst>
            <a:gd name="adj1" fmla="val 5274"/>
            <a:gd name="adj2" fmla="val 312630"/>
            <a:gd name="adj3" fmla="val 14269267"/>
            <a:gd name="adj4" fmla="val 17102988"/>
            <a:gd name="adj5" fmla="val 547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tint val="40000"/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5E3FC2D6-F851-47B1-A4D6-473F514107E3}">
      <dsp:nvSpPr>
        <dsp:cNvPr id="0" name=""/>
        <dsp:cNvSpPr/>
      </dsp:nvSpPr>
      <dsp:spPr>
        <a:xfrm>
          <a:off x="2121512" y="916"/>
          <a:ext cx="1716999" cy="8584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Концепция развития</a:t>
          </a:r>
          <a:endParaRPr lang="ru-RU" sz="1500" b="1" kern="1200" dirty="0"/>
        </a:p>
      </dsp:txBody>
      <dsp:txXfrm>
        <a:off x="2163420" y="42824"/>
        <a:ext cx="1633183" cy="774683"/>
      </dsp:txXfrm>
    </dsp:sp>
    <dsp:sp modelId="{B19955D5-C363-4649-8CF7-559B542EFA71}">
      <dsp:nvSpPr>
        <dsp:cNvPr id="0" name=""/>
        <dsp:cNvSpPr/>
      </dsp:nvSpPr>
      <dsp:spPr>
        <a:xfrm>
          <a:off x="3746109" y="938877"/>
          <a:ext cx="1716999" cy="85849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3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Среднесрочная программа развития</a:t>
          </a:r>
          <a:endParaRPr lang="ru-RU" sz="1500" b="1" kern="1200" dirty="0"/>
        </a:p>
      </dsp:txBody>
      <dsp:txXfrm>
        <a:off x="3788017" y="980785"/>
        <a:ext cx="1633183" cy="774683"/>
      </dsp:txXfrm>
    </dsp:sp>
    <dsp:sp modelId="{4E0F5E7F-F534-48DD-BB82-44056C2F67BD}">
      <dsp:nvSpPr>
        <dsp:cNvPr id="0" name=""/>
        <dsp:cNvSpPr/>
      </dsp:nvSpPr>
      <dsp:spPr>
        <a:xfrm>
          <a:off x="3746109" y="2814800"/>
          <a:ext cx="1716999" cy="8584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4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Мониторинг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1и 2</a:t>
          </a:r>
          <a:endParaRPr lang="ru-RU" sz="1500" b="1" kern="1200" dirty="0"/>
        </a:p>
      </dsp:txBody>
      <dsp:txXfrm>
        <a:off x="3788017" y="2856708"/>
        <a:ext cx="1633183" cy="774683"/>
      </dsp:txXfrm>
    </dsp:sp>
    <dsp:sp modelId="{E83AFFDF-4F1F-4AD4-8EC0-09C4AC42C1CD}">
      <dsp:nvSpPr>
        <dsp:cNvPr id="0" name=""/>
        <dsp:cNvSpPr/>
      </dsp:nvSpPr>
      <dsp:spPr>
        <a:xfrm>
          <a:off x="2121512" y="3752761"/>
          <a:ext cx="1716999" cy="8584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5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Корректировка концептуальных документов</a:t>
          </a:r>
          <a:endParaRPr lang="ru-RU" sz="1500" b="1" kern="1200" dirty="0"/>
        </a:p>
      </dsp:txBody>
      <dsp:txXfrm>
        <a:off x="2163420" y="3794669"/>
        <a:ext cx="1633183" cy="774683"/>
      </dsp:txXfrm>
    </dsp:sp>
    <dsp:sp modelId="{E000592B-C0C7-4970-B61A-7850FF8F9D63}">
      <dsp:nvSpPr>
        <dsp:cNvPr id="0" name=""/>
        <dsp:cNvSpPr/>
      </dsp:nvSpPr>
      <dsp:spPr>
        <a:xfrm>
          <a:off x="496915" y="2814800"/>
          <a:ext cx="1716999" cy="85849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/>
            <a:t>Антирисковые</a:t>
          </a:r>
          <a:r>
            <a:rPr lang="ru-RU" sz="1500" b="1" kern="1200" dirty="0" smtClean="0"/>
            <a:t> программы, адресная помощь</a:t>
          </a:r>
          <a:endParaRPr lang="ru-RU" sz="1500" b="1" kern="1200" dirty="0"/>
        </a:p>
      </dsp:txBody>
      <dsp:txXfrm>
        <a:off x="538823" y="2856708"/>
        <a:ext cx="1633183" cy="774683"/>
      </dsp:txXfrm>
    </dsp:sp>
    <dsp:sp modelId="{9648DA45-FF62-41B9-A9AD-BBD1C98173DD}">
      <dsp:nvSpPr>
        <dsp:cNvPr id="0" name=""/>
        <dsp:cNvSpPr/>
      </dsp:nvSpPr>
      <dsp:spPr>
        <a:xfrm>
          <a:off x="496915" y="938877"/>
          <a:ext cx="1716999" cy="8584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Анализ эффективности принятых мер</a:t>
          </a:r>
          <a:endParaRPr lang="ru-RU" sz="1500" b="1" kern="1200" dirty="0"/>
        </a:p>
      </dsp:txBody>
      <dsp:txXfrm>
        <a:off x="538823" y="980785"/>
        <a:ext cx="1633183" cy="77468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981069-0CD1-4BB1-A71C-143963FF185C}">
      <dsp:nvSpPr>
        <dsp:cNvPr id="0" name=""/>
        <dsp:cNvSpPr/>
      </dsp:nvSpPr>
      <dsp:spPr>
        <a:xfrm>
          <a:off x="4255135" y="461"/>
          <a:ext cx="6382702" cy="179872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solidFill>
                <a:srgbClr val="002060"/>
              </a:solidFill>
            </a:rPr>
            <a:t>Концепция – </a:t>
          </a:r>
          <a:r>
            <a:rPr lang="ru-RU" sz="1500" b="1" kern="1200" dirty="0" smtClean="0">
              <a:solidFill>
                <a:schemeClr val="accent1">
                  <a:lumMod val="50000"/>
                </a:schemeClr>
              </a:solidFill>
            </a:rPr>
            <a:t>представление школой системы мер повышения качества образования. Может содержать: описание определенного школой способа и руководящих принципов достижения своей основной цели; описание задач и стратегии их решения. </a:t>
          </a:r>
          <a:r>
            <a:rPr lang="ru-RU" sz="1500" kern="1200" dirty="0" smtClean="0">
              <a:solidFill>
                <a:schemeClr val="bg1">
                  <a:lumMod val="85000"/>
                  <a:lumOff val="15000"/>
                </a:schemeClr>
              </a:solidFill>
            </a:rPr>
            <a:t/>
          </a:r>
          <a:br>
            <a:rPr lang="ru-RU" sz="1500" kern="1200" dirty="0" smtClean="0">
              <a:solidFill>
                <a:schemeClr val="bg1">
                  <a:lumMod val="85000"/>
                  <a:lumOff val="15000"/>
                </a:schemeClr>
              </a:solidFill>
            </a:rPr>
          </a:br>
          <a:endParaRPr lang="ru-RU" sz="1500" kern="1200" dirty="0"/>
        </a:p>
      </dsp:txBody>
      <dsp:txXfrm>
        <a:off x="4255135" y="225302"/>
        <a:ext cx="5708179" cy="1349045"/>
      </dsp:txXfrm>
    </dsp:sp>
    <dsp:sp modelId="{00C317E6-4389-48D9-84EA-1929E45119CB}">
      <dsp:nvSpPr>
        <dsp:cNvPr id="0" name=""/>
        <dsp:cNvSpPr/>
      </dsp:nvSpPr>
      <dsp:spPr>
        <a:xfrm>
          <a:off x="0" y="461"/>
          <a:ext cx="4255135" cy="17987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bg1"/>
              </a:solidFill>
              <a:ea typeface="Cambria" pitchFamily="18" charset="0"/>
            </a:rPr>
            <a:t>Стартовая диагностика ШНОР: Проектная диагностика и Самообследование.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FFFF00"/>
              </a:solidFill>
              <a:ea typeface="Cambria" pitchFamily="18" charset="0"/>
            </a:rPr>
            <a:t>Проектная диагностика содержит рисковый профиль школы </a:t>
          </a:r>
          <a:endParaRPr lang="ru-RU" sz="1700" b="1" i="1" kern="1200" dirty="0">
            <a:solidFill>
              <a:srgbClr val="FFFF00"/>
            </a:solidFill>
          </a:endParaRPr>
        </a:p>
      </dsp:txBody>
      <dsp:txXfrm>
        <a:off x="87807" y="88268"/>
        <a:ext cx="4079521" cy="1623113"/>
      </dsp:txXfrm>
    </dsp:sp>
    <dsp:sp modelId="{B88EA5A5-ADB0-4A4D-9E90-549A96A586B3}">
      <dsp:nvSpPr>
        <dsp:cNvPr id="0" name=""/>
        <dsp:cNvSpPr/>
      </dsp:nvSpPr>
      <dsp:spPr>
        <a:xfrm>
          <a:off x="4255135" y="1979061"/>
          <a:ext cx="6382702" cy="179872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solidFill>
                <a:srgbClr val="002060"/>
              </a:solidFill>
            </a:rPr>
            <a:t>Среднесрочная ПР </a:t>
          </a:r>
          <a:r>
            <a:rPr lang="ru-RU" sz="1500" b="1" kern="1200" dirty="0" smtClean="0">
              <a:solidFill>
                <a:schemeClr val="accent1">
                  <a:lumMod val="50000"/>
                </a:schemeClr>
              </a:solidFill>
            </a:rPr>
            <a:t>– краткое описание дорожной карты, которая формируется в рамках проекта: школа задает даты и описывает планируемые результаты, по которым можно отследить эффективность принимаемых мер. Разрабатывается на срок до 6 месяцев</a:t>
          </a:r>
          <a:endParaRPr lang="ru-RU" sz="15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255135" y="2203902"/>
        <a:ext cx="5708179" cy="1349045"/>
      </dsp:txXfrm>
    </dsp:sp>
    <dsp:sp modelId="{79ACC845-3F9E-4C9C-8AB2-92078F8FD670}">
      <dsp:nvSpPr>
        <dsp:cNvPr id="0" name=""/>
        <dsp:cNvSpPr/>
      </dsp:nvSpPr>
      <dsp:spPr>
        <a:xfrm>
          <a:off x="0" y="1979061"/>
          <a:ext cx="4255135" cy="17987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bg1"/>
              </a:solidFill>
            </a:rPr>
            <a:t>Школе необходимо заполнить раздел Программа развития (ПР1) загрузив в подразделы «Концепция» и «Среднесрочная программа развития» соответствующие документы.</a:t>
          </a:r>
          <a:br>
            <a:rPr lang="ru-RU" sz="1700" b="1" kern="1200" dirty="0" smtClean="0">
              <a:solidFill>
                <a:schemeClr val="bg1"/>
              </a:solidFill>
            </a:rPr>
          </a:br>
          <a:endParaRPr lang="ru-RU" sz="1700" kern="1200" dirty="0">
            <a:solidFill>
              <a:schemeClr val="bg1"/>
            </a:solidFill>
          </a:endParaRPr>
        </a:p>
      </dsp:txBody>
      <dsp:txXfrm>
        <a:off x="87807" y="2066868"/>
        <a:ext cx="4079521" cy="162311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D912B3-F1CD-4CB0-8DF6-0BB49A5D0C8C}">
      <dsp:nvSpPr>
        <dsp:cNvPr id="0" name=""/>
        <dsp:cNvSpPr/>
      </dsp:nvSpPr>
      <dsp:spPr>
        <a:xfrm>
          <a:off x="644327" y="1504672"/>
          <a:ext cx="2557929" cy="2235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798CCEB-0577-4805-BE46-1B302154C0D0}">
      <dsp:nvSpPr>
        <dsp:cNvPr id="0" name=""/>
        <dsp:cNvSpPr/>
      </dsp:nvSpPr>
      <dsp:spPr>
        <a:xfrm>
          <a:off x="4844" y="1983166"/>
          <a:ext cx="1278964" cy="12789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rgbClr val="FFFF00"/>
              </a:solidFill>
            </a:rPr>
            <a:t>ШМО</a:t>
          </a:r>
          <a:endParaRPr lang="ru-RU" sz="2500" kern="1200" dirty="0">
            <a:solidFill>
              <a:srgbClr val="FFFF00"/>
            </a:solidFill>
          </a:endParaRPr>
        </a:p>
      </dsp:txBody>
      <dsp:txXfrm>
        <a:off x="192144" y="2170466"/>
        <a:ext cx="904364" cy="904364"/>
      </dsp:txXfrm>
    </dsp:sp>
    <dsp:sp modelId="{626FEEEF-36F8-4A29-A704-675748F3633D}">
      <dsp:nvSpPr>
        <dsp:cNvPr id="0" name=""/>
        <dsp:cNvSpPr/>
      </dsp:nvSpPr>
      <dsp:spPr>
        <a:xfrm>
          <a:off x="4001609" y="1504672"/>
          <a:ext cx="2557929" cy="2235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B5E6097-7013-4513-9642-3C5BDDE84302}">
      <dsp:nvSpPr>
        <dsp:cNvPr id="0" name=""/>
        <dsp:cNvSpPr/>
      </dsp:nvSpPr>
      <dsp:spPr>
        <a:xfrm>
          <a:off x="3362127" y="1983166"/>
          <a:ext cx="1278964" cy="12789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smtClean="0"/>
            <a:t>РМК</a:t>
          </a:r>
          <a:endParaRPr lang="ru-RU" sz="2500" kern="1200" dirty="0"/>
        </a:p>
      </dsp:txBody>
      <dsp:txXfrm>
        <a:off x="3549427" y="2170466"/>
        <a:ext cx="904364" cy="904364"/>
      </dsp:txXfrm>
    </dsp:sp>
    <dsp:sp modelId="{72FD9E14-C1D8-434A-A2EF-8D7787CA5A90}">
      <dsp:nvSpPr>
        <dsp:cNvPr id="0" name=""/>
        <dsp:cNvSpPr/>
      </dsp:nvSpPr>
      <dsp:spPr>
        <a:xfrm>
          <a:off x="7358892" y="1504672"/>
          <a:ext cx="2557929" cy="2235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CA2392D-939F-44B4-B6E9-5C7185F1983D}">
      <dsp:nvSpPr>
        <dsp:cNvPr id="0" name=""/>
        <dsp:cNvSpPr/>
      </dsp:nvSpPr>
      <dsp:spPr>
        <a:xfrm>
          <a:off x="6719410" y="1983166"/>
          <a:ext cx="1278964" cy="12789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smtClean="0"/>
            <a:t>РУМО</a:t>
          </a:r>
          <a:endParaRPr lang="ru-RU" sz="2500" kern="1200" dirty="0"/>
        </a:p>
      </dsp:txBody>
      <dsp:txXfrm>
        <a:off x="6906710" y="2170466"/>
        <a:ext cx="904364" cy="9043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4E271-CF43-44A5-A03A-D32CBBDD512D}">
      <dsp:nvSpPr>
        <dsp:cNvPr id="0" name=""/>
        <dsp:cNvSpPr/>
      </dsp:nvSpPr>
      <dsp:spPr>
        <a:xfrm>
          <a:off x="1874104" y="212075"/>
          <a:ext cx="6477456" cy="3890343"/>
        </a:xfrm>
        <a:prstGeom prst="pie">
          <a:avLst>
            <a:gd name="adj1" fmla="val 16200000"/>
            <a:gd name="adj2" fmla="val 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4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</a:rPr>
            <a:t>Информационная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kern="1200" dirty="0" smtClean="0">
              <a:solidFill>
                <a:schemeClr val="tx1"/>
              </a:solidFill>
            </a:rPr>
            <a:t>создание банка педагогической информации о достижениях науки и практики (методический кабинет)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50" kern="1200" dirty="0"/>
        </a:p>
      </dsp:txBody>
      <dsp:txXfrm>
        <a:off x="5186861" y="931789"/>
        <a:ext cx="2390490" cy="1157840"/>
      </dsp:txXfrm>
    </dsp:sp>
    <dsp:sp modelId="{43F4E090-8D97-4A36-AC78-827C7DB610E6}">
      <dsp:nvSpPr>
        <dsp:cNvPr id="0" name=""/>
        <dsp:cNvSpPr/>
      </dsp:nvSpPr>
      <dsp:spPr>
        <a:xfrm>
          <a:off x="1877536" y="543543"/>
          <a:ext cx="6471320" cy="3714072"/>
        </a:xfrm>
        <a:prstGeom prst="pie">
          <a:avLst>
            <a:gd name="adj1" fmla="val 0"/>
            <a:gd name="adj2" fmla="val 5400000"/>
          </a:avLst>
        </a:prstGeom>
        <a:gradFill rotWithShape="0">
          <a:gsLst>
            <a:gs pos="0">
              <a:schemeClr val="accent4">
                <a:hueOff val="-230174"/>
                <a:satOff val="14226"/>
                <a:lumOff val="-588"/>
                <a:alphaOff val="0"/>
                <a:tint val="98000"/>
                <a:lumMod val="110000"/>
              </a:schemeClr>
            </a:gs>
            <a:gs pos="84000">
              <a:schemeClr val="accent4">
                <a:hueOff val="-230174"/>
                <a:satOff val="14226"/>
                <a:lumOff val="-588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</a:rPr>
            <a:t>Содержание образования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0" kern="1200" dirty="0" smtClean="0">
              <a:solidFill>
                <a:schemeClr val="tx1"/>
              </a:solidFill>
            </a:rPr>
            <a:t>подготовка кадров к освоению учебного плана </a:t>
          </a:r>
          <a:r>
            <a:rPr lang="ru-RU" sz="1050" b="0" kern="1200" dirty="0" err="1" smtClean="0">
              <a:solidFill>
                <a:schemeClr val="tx1"/>
              </a:solidFill>
            </a:rPr>
            <a:t>предпрофильного</a:t>
          </a:r>
          <a:r>
            <a:rPr lang="ru-RU" sz="1050" b="0" kern="1200" dirty="0" smtClean="0">
              <a:solidFill>
                <a:schemeClr val="tx1"/>
              </a:solidFill>
            </a:rPr>
            <a:t> и профильного обучения 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b="1" kern="1200" dirty="0"/>
        </a:p>
      </dsp:txBody>
      <dsp:txXfrm>
        <a:off x="5228755" y="2466902"/>
        <a:ext cx="2388225" cy="1105378"/>
      </dsp:txXfrm>
    </dsp:sp>
    <dsp:sp modelId="{FC9D2221-5084-459F-A105-99243B1FC334}">
      <dsp:nvSpPr>
        <dsp:cNvPr id="0" name=""/>
        <dsp:cNvSpPr/>
      </dsp:nvSpPr>
      <dsp:spPr>
        <a:xfrm>
          <a:off x="1457606" y="486931"/>
          <a:ext cx="6481123" cy="3741685"/>
        </a:xfrm>
        <a:prstGeom prst="pie">
          <a:avLst>
            <a:gd name="adj1" fmla="val 5400000"/>
            <a:gd name="adj2" fmla="val 10800000"/>
          </a:avLst>
        </a:prstGeom>
        <a:gradFill rotWithShape="0">
          <a:gsLst>
            <a:gs pos="0">
              <a:schemeClr val="accent4">
                <a:hueOff val="-460347"/>
                <a:satOff val="28451"/>
                <a:lumOff val="-1177"/>
                <a:alphaOff val="0"/>
                <a:tint val="98000"/>
                <a:lumMod val="110000"/>
              </a:schemeClr>
            </a:gs>
            <a:gs pos="84000">
              <a:schemeClr val="accent4">
                <a:hueOff val="-460347"/>
                <a:satOff val="28451"/>
                <a:lumOff val="-1177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</a:rPr>
            <a:t>Инновационная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0" kern="1200" dirty="0" smtClean="0">
              <a:solidFill>
                <a:schemeClr val="tx1"/>
              </a:solidFill>
            </a:rPr>
            <a:t>управление опытно-экспериментальной работой, овладение навыками экспертной деятельности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</a:rPr>
            <a:t> </a:t>
          </a:r>
          <a:endParaRPr lang="ru-RU" sz="1100" b="1" kern="1200" dirty="0">
            <a:solidFill>
              <a:schemeClr val="tx1"/>
            </a:solidFill>
          </a:endParaRPr>
        </a:p>
      </dsp:txBody>
      <dsp:txXfrm>
        <a:off x="2190590" y="2424590"/>
        <a:ext cx="2391843" cy="1113597"/>
      </dsp:txXfrm>
    </dsp:sp>
    <dsp:sp modelId="{79C45561-1379-4A7D-AE76-A3B5D46BA40A}">
      <dsp:nvSpPr>
        <dsp:cNvPr id="0" name=""/>
        <dsp:cNvSpPr/>
      </dsp:nvSpPr>
      <dsp:spPr>
        <a:xfrm>
          <a:off x="1432238" y="224789"/>
          <a:ext cx="6514724" cy="3854759"/>
        </a:xfrm>
        <a:prstGeom prst="pie">
          <a:avLst>
            <a:gd name="adj1" fmla="val 10800000"/>
            <a:gd name="adj2" fmla="val 16200000"/>
          </a:avLst>
        </a:prstGeom>
        <a:gradFill rotWithShape="0">
          <a:gsLst>
            <a:gs pos="0">
              <a:schemeClr val="accent4">
                <a:hueOff val="-690521"/>
                <a:satOff val="42677"/>
                <a:lumOff val="-1765"/>
                <a:alphaOff val="0"/>
                <a:tint val="98000"/>
                <a:lumMod val="110000"/>
              </a:schemeClr>
            </a:gs>
            <a:gs pos="84000">
              <a:schemeClr val="accent4">
                <a:hueOff val="-690521"/>
                <a:satOff val="42677"/>
                <a:lumOff val="-1765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</a:rPr>
            <a:t>Диагностико-прогностическая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kern="1200" dirty="0" smtClean="0">
              <a:solidFill>
                <a:schemeClr val="tx1"/>
              </a:solidFill>
            </a:rPr>
            <a:t>диагностика потребностей кадров в ПК и информационных запросов  </a:t>
          </a:r>
          <a:endParaRPr lang="ru-RU" sz="1050" kern="1200" dirty="0">
            <a:solidFill>
              <a:schemeClr val="tx1"/>
            </a:solidFill>
          </a:endParaRPr>
        </a:p>
      </dsp:txBody>
      <dsp:txXfrm>
        <a:off x="2169022" y="936084"/>
        <a:ext cx="2404243" cy="114724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A27CEE-0201-48D9-9D00-7BDA0B811F31}">
      <dsp:nvSpPr>
        <dsp:cNvPr id="0" name=""/>
        <dsp:cNvSpPr/>
      </dsp:nvSpPr>
      <dsp:spPr>
        <a:xfrm>
          <a:off x="1475155" y="2527929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Задачи</a:t>
          </a:r>
          <a:endParaRPr lang="ru-RU" sz="1100" b="1" kern="1200" dirty="0">
            <a:latin typeface="+mn-lt"/>
          </a:endParaRPr>
        </a:p>
      </dsp:txBody>
      <dsp:txXfrm>
        <a:off x="1740666" y="2755917"/>
        <a:ext cx="1183175" cy="1015962"/>
      </dsp:txXfrm>
    </dsp:sp>
    <dsp:sp modelId="{35256B95-476E-40F7-9E65-2D83912BBF6A}">
      <dsp:nvSpPr>
        <dsp:cNvPr id="0" name=""/>
        <dsp:cNvSpPr/>
      </dsp:nvSpPr>
      <dsp:spPr>
        <a:xfrm>
          <a:off x="1516056" y="3185946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A24F8A-C807-4177-BD63-B7C409E59ACF}">
      <dsp:nvSpPr>
        <dsp:cNvPr id="0" name=""/>
        <dsp:cNvSpPr/>
      </dsp:nvSpPr>
      <dsp:spPr>
        <a:xfrm>
          <a:off x="0" y="1714008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7F994-7B42-48E8-B602-C4D01F6F0F76}">
      <dsp:nvSpPr>
        <dsp:cNvPr id="0" name=""/>
        <dsp:cNvSpPr/>
      </dsp:nvSpPr>
      <dsp:spPr>
        <a:xfrm>
          <a:off x="1174307" y="2990649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101439"/>
              <a:satOff val="-723"/>
              <a:lumOff val="-13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C21F47-036E-4E31-A264-D4A6F3CF214B}">
      <dsp:nvSpPr>
        <dsp:cNvPr id="0" name=""/>
        <dsp:cNvSpPr/>
      </dsp:nvSpPr>
      <dsp:spPr>
        <a:xfrm>
          <a:off x="2950310" y="1709570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219785"/>
            <a:satOff val="-1567"/>
            <a:lumOff val="-2843"/>
            <a:alphaOff val="0"/>
          </a:schemeClr>
        </a:solidFill>
        <a:ln w="22225" cap="rnd" cmpd="sng" algn="ctr">
          <a:solidFill>
            <a:schemeClr val="accent5">
              <a:hueOff val="219785"/>
              <a:satOff val="-1567"/>
              <a:lumOff val="-2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  <a:ea typeface="Segoe UI Symbol" panose="020B0502040204020203" pitchFamily="34" charset="0"/>
            </a:rPr>
            <a:t>Принципы</a:t>
          </a:r>
          <a:endParaRPr lang="ru-RU" sz="1100" b="1" kern="1200" dirty="0">
            <a:latin typeface="+mn-lt"/>
            <a:ea typeface="Segoe UI Symbol" panose="020B0502040204020203" pitchFamily="34" charset="0"/>
          </a:endParaRPr>
        </a:p>
      </dsp:txBody>
      <dsp:txXfrm>
        <a:off x="3215821" y="1937558"/>
        <a:ext cx="1183175" cy="1015962"/>
      </dsp:txXfrm>
    </dsp:sp>
    <dsp:sp modelId="{F6CC6E5D-1C41-4BD6-B794-50B76EFA6B2C}">
      <dsp:nvSpPr>
        <dsp:cNvPr id="0" name=""/>
        <dsp:cNvSpPr/>
      </dsp:nvSpPr>
      <dsp:spPr>
        <a:xfrm>
          <a:off x="4130071" y="2982882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202878"/>
              <a:satOff val="-1447"/>
              <a:lumOff val="-26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F66CA8-034C-49AF-8B22-5FCA32F32642}">
      <dsp:nvSpPr>
        <dsp:cNvPr id="0" name=""/>
        <dsp:cNvSpPr/>
      </dsp:nvSpPr>
      <dsp:spPr>
        <a:xfrm>
          <a:off x="4424556" y="2524601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219785"/>
              <a:satOff val="-1567"/>
              <a:lumOff val="-2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5EAC05-F40A-49F6-946E-7E365FA66CBD}">
      <dsp:nvSpPr>
        <dsp:cNvPr id="0" name=""/>
        <dsp:cNvSpPr/>
      </dsp:nvSpPr>
      <dsp:spPr>
        <a:xfrm>
          <a:off x="4466366" y="3179843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304317"/>
              <a:satOff val="-2170"/>
              <a:lumOff val="-39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75043-E43F-45DE-9B15-5077DB98B93F}">
      <dsp:nvSpPr>
        <dsp:cNvPr id="0" name=""/>
        <dsp:cNvSpPr/>
      </dsp:nvSpPr>
      <dsp:spPr>
        <a:xfrm>
          <a:off x="1475155" y="900642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439570"/>
            <a:satOff val="-3135"/>
            <a:lumOff val="-5686"/>
            <a:alphaOff val="0"/>
          </a:schemeClr>
        </a:solidFill>
        <a:ln w="22225" cap="rnd" cmpd="sng" algn="ctr">
          <a:solidFill>
            <a:schemeClr val="accent5">
              <a:hueOff val="439570"/>
              <a:satOff val="-3135"/>
              <a:lumOff val="-5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Цель</a:t>
          </a:r>
          <a:endParaRPr lang="ru-RU" sz="1100" b="1" kern="1200" dirty="0">
            <a:latin typeface="+mn-lt"/>
          </a:endParaRPr>
        </a:p>
      </dsp:txBody>
      <dsp:txXfrm>
        <a:off x="1740666" y="1128630"/>
        <a:ext cx="1183175" cy="1015962"/>
      </dsp:txXfrm>
    </dsp:sp>
    <dsp:sp modelId="{4D6454C7-7869-46BC-AF6F-3B0EBD13EF68}">
      <dsp:nvSpPr>
        <dsp:cNvPr id="0" name=""/>
        <dsp:cNvSpPr/>
      </dsp:nvSpPr>
      <dsp:spPr>
        <a:xfrm>
          <a:off x="2642191" y="920615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405757"/>
              <a:satOff val="-2894"/>
              <a:lumOff val="-52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0FA29B-73D9-4431-9BE3-F5715DE67EF8}">
      <dsp:nvSpPr>
        <dsp:cNvPr id="0" name=""/>
        <dsp:cNvSpPr/>
      </dsp:nvSpPr>
      <dsp:spPr>
        <a:xfrm>
          <a:off x="2950310" y="82282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439570"/>
              <a:satOff val="-3135"/>
              <a:lumOff val="-5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AF2FB-BE59-4D7C-B403-998B127F2AFF}">
      <dsp:nvSpPr>
        <dsp:cNvPr id="0" name=""/>
        <dsp:cNvSpPr/>
      </dsp:nvSpPr>
      <dsp:spPr>
        <a:xfrm>
          <a:off x="2998482" y="734196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507196"/>
              <a:satOff val="-3617"/>
              <a:lumOff val="-65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0D048A-0929-40A0-9886-60F892DFB1B5}">
      <dsp:nvSpPr>
        <dsp:cNvPr id="0" name=""/>
        <dsp:cNvSpPr/>
      </dsp:nvSpPr>
      <dsp:spPr>
        <a:xfrm>
          <a:off x="4424556" y="897313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659355"/>
            <a:satOff val="-4702"/>
            <a:lumOff val="-8529"/>
            <a:alphaOff val="0"/>
          </a:schemeClr>
        </a:solidFill>
        <a:ln w="22225" cap="rnd" cmpd="sng" algn="ctr">
          <a:solidFill>
            <a:schemeClr val="accent5">
              <a:hueOff val="659355"/>
              <a:satOff val="-4702"/>
              <a:lumOff val="-8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Электронная система оценивания</a:t>
          </a:r>
          <a:endParaRPr lang="ru-RU" sz="1100" b="1" kern="1200" dirty="0">
            <a:latin typeface="+mn-lt"/>
          </a:endParaRPr>
        </a:p>
      </dsp:txBody>
      <dsp:txXfrm>
        <a:off x="4690067" y="1125301"/>
        <a:ext cx="1183175" cy="1015962"/>
      </dsp:txXfrm>
    </dsp:sp>
    <dsp:sp modelId="{0F495E6D-1979-4E1F-94FF-A8AED0008F4C}">
      <dsp:nvSpPr>
        <dsp:cNvPr id="0" name=""/>
        <dsp:cNvSpPr/>
      </dsp:nvSpPr>
      <dsp:spPr>
        <a:xfrm>
          <a:off x="5907892" y="1549781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608635"/>
              <a:satOff val="-4340"/>
              <a:lumOff val="-78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31E98-5019-49AE-949B-67DF39663006}">
      <dsp:nvSpPr>
        <dsp:cNvPr id="0" name=""/>
        <dsp:cNvSpPr/>
      </dsp:nvSpPr>
      <dsp:spPr>
        <a:xfrm>
          <a:off x="5899712" y="1725105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659355"/>
              <a:satOff val="-4702"/>
              <a:lumOff val="-8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10D2D8-DB3B-461B-952C-AC7E19EC0AC3}">
      <dsp:nvSpPr>
        <dsp:cNvPr id="0" name=""/>
        <dsp:cNvSpPr/>
      </dsp:nvSpPr>
      <dsp:spPr>
        <a:xfrm>
          <a:off x="6234189" y="1751181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710074"/>
              <a:satOff val="-5064"/>
              <a:lumOff val="-91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7B4C23-9DCA-432A-AD51-C1B1E0427AF7}">
      <dsp:nvSpPr>
        <dsp:cNvPr id="0" name=""/>
        <dsp:cNvSpPr/>
      </dsp:nvSpPr>
      <dsp:spPr>
        <a:xfrm>
          <a:off x="5899712" y="97817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879139"/>
            <a:satOff val="-6269"/>
            <a:lumOff val="-11373"/>
            <a:alphaOff val="0"/>
          </a:schemeClr>
        </a:solidFill>
        <a:ln w="22225" cap="rnd" cmpd="sng" algn="ctr">
          <a:solidFill>
            <a:schemeClr val="accent5">
              <a:hueOff val="879139"/>
              <a:satOff val="-6269"/>
              <a:lumOff val="-1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Образовательные технологии </a:t>
          </a:r>
          <a:endParaRPr lang="ru-RU" sz="1100" b="1" kern="1200" dirty="0">
            <a:latin typeface="+mn-lt"/>
          </a:endParaRPr>
        </a:p>
      </dsp:txBody>
      <dsp:txXfrm>
        <a:off x="6165223" y="325805"/>
        <a:ext cx="1183175" cy="1015962"/>
      </dsp:txXfrm>
    </dsp:sp>
    <dsp:sp modelId="{E34A7D7B-7230-41AA-85D7-30019EA0CA5A}">
      <dsp:nvSpPr>
        <dsp:cNvPr id="0" name=""/>
        <dsp:cNvSpPr/>
      </dsp:nvSpPr>
      <dsp:spPr>
        <a:xfrm>
          <a:off x="7383047" y="757498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811513"/>
              <a:satOff val="-5787"/>
              <a:lumOff val="-104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6473BE-8907-4CA2-B891-ED595A4484CD}">
      <dsp:nvSpPr>
        <dsp:cNvPr id="0" name=""/>
        <dsp:cNvSpPr/>
      </dsp:nvSpPr>
      <dsp:spPr>
        <a:xfrm>
          <a:off x="7374867" y="918951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879139"/>
              <a:satOff val="-6269"/>
              <a:lumOff val="-1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3F8BE-21D7-4B94-A6FD-A01E910D252F}">
      <dsp:nvSpPr>
        <dsp:cNvPr id="0" name=""/>
        <dsp:cNvSpPr/>
      </dsp:nvSpPr>
      <dsp:spPr>
        <a:xfrm>
          <a:off x="7716616" y="951685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912952"/>
              <a:satOff val="-6510"/>
              <a:lumOff val="-118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192C0-B57E-4ABB-A2C6-5A8818DCB2D6}">
      <dsp:nvSpPr>
        <dsp:cNvPr id="0" name=""/>
        <dsp:cNvSpPr/>
      </dsp:nvSpPr>
      <dsp:spPr>
        <a:xfrm>
          <a:off x="7374867" y="2543464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1098924"/>
            <a:satOff val="-7837"/>
            <a:lumOff val="-14216"/>
            <a:alphaOff val="0"/>
          </a:schemeClr>
        </a:solidFill>
        <a:ln w="22225" cap="rnd" cmpd="sng" algn="ctr">
          <a:solidFill>
            <a:schemeClr val="accent5">
              <a:hueOff val="1098924"/>
              <a:satOff val="-7837"/>
              <a:lumOff val="-1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Комплекс условий </a:t>
          </a:r>
          <a:endParaRPr lang="ru-RU" sz="1100" b="1" kern="1200" dirty="0">
            <a:latin typeface="+mn-lt"/>
          </a:endParaRPr>
        </a:p>
      </dsp:txBody>
      <dsp:txXfrm>
        <a:off x="7640378" y="2771452"/>
        <a:ext cx="1183175" cy="1015962"/>
      </dsp:txXfrm>
    </dsp:sp>
    <dsp:sp modelId="{EDB8AA0C-FA7F-4987-A149-4E964BF33C7E}">
      <dsp:nvSpPr>
        <dsp:cNvPr id="0" name=""/>
        <dsp:cNvSpPr/>
      </dsp:nvSpPr>
      <dsp:spPr>
        <a:xfrm>
          <a:off x="7714798" y="3832867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1014392"/>
              <a:satOff val="-7234"/>
              <a:lumOff val="-131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8FA43F-7996-4E6D-81FF-B8A8F8DF41E2}">
      <dsp:nvSpPr>
        <dsp:cNvPr id="0" name=""/>
        <dsp:cNvSpPr/>
      </dsp:nvSpPr>
      <dsp:spPr>
        <a:xfrm>
          <a:off x="5899712" y="3349618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1098924"/>
              <a:satOff val="-7837"/>
              <a:lumOff val="-1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E63E62-B19B-4CE7-9B16-31CF4E4EE879}">
      <dsp:nvSpPr>
        <dsp:cNvPr id="0" name=""/>
        <dsp:cNvSpPr/>
      </dsp:nvSpPr>
      <dsp:spPr>
        <a:xfrm>
          <a:off x="7396681" y="3995429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1115831"/>
              <a:satOff val="-7957"/>
              <a:lumOff val="-144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2F1F4-1708-4CE6-80F8-01D0960A32C2}">
      <dsp:nvSpPr>
        <dsp:cNvPr id="0" name=""/>
        <dsp:cNvSpPr/>
      </dsp:nvSpPr>
      <dsp:spPr>
        <a:xfrm>
          <a:off x="2948492" y="3340186"/>
          <a:ext cx="1714197" cy="147193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1318709"/>
            <a:satOff val="-9404"/>
            <a:lumOff val="-17059"/>
            <a:alphaOff val="0"/>
          </a:schemeClr>
        </a:solidFill>
        <a:ln w="22225" cap="rnd" cmpd="sng" algn="ctr">
          <a:solidFill>
            <a:schemeClr val="accent5">
              <a:hueOff val="1318709"/>
              <a:satOff val="-9404"/>
              <a:lumOff val="-1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970" rIns="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Единый сетевой учебный план</a:t>
          </a:r>
          <a:endParaRPr lang="ru-RU" sz="1100" b="1" kern="1200" dirty="0">
            <a:latin typeface="+mn-lt"/>
          </a:endParaRPr>
        </a:p>
      </dsp:txBody>
      <dsp:txXfrm>
        <a:off x="3214003" y="3568174"/>
        <a:ext cx="1183175" cy="1015962"/>
      </dsp:txXfrm>
    </dsp:sp>
    <dsp:sp modelId="{9EEA98BD-2408-4803-9891-ADDE1622FBCF}">
      <dsp:nvSpPr>
        <dsp:cNvPr id="0" name=""/>
        <dsp:cNvSpPr/>
      </dsp:nvSpPr>
      <dsp:spPr>
        <a:xfrm>
          <a:off x="2997573" y="3992655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1217270"/>
              <a:satOff val="-8681"/>
              <a:lumOff val="-157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8C8B7A-C6AF-48A0-8B65-BEA9843498DA}">
      <dsp:nvSpPr>
        <dsp:cNvPr id="0" name=""/>
        <dsp:cNvSpPr/>
      </dsp:nvSpPr>
      <dsp:spPr>
        <a:xfrm>
          <a:off x="1474246" y="4158546"/>
          <a:ext cx="1714197" cy="147193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22225" cap="rnd" cmpd="sng" algn="ctr">
          <a:solidFill>
            <a:schemeClr val="accent5">
              <a:hueOff val="1318709"/>
              <a:satOff val="-9404"/>
              <a:lumOff val="-1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4F2FE1-FF30-467D-80A7-0CB6F6BE4FFF}">
      <dsp:nvSpPr>
        <dsp:cNvPr id="0" name=""/>
        <dsp:cNvSpPr/>
      </dsp:nvSpPr>
      <dsp:spPr>
        <a:xfrm>
          <a:off x="2640373" y="4179074"/>
          <a:ext cx="199959" cy="17254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5">
              <a:hueOff val="1318709"/>
              <a:satOff val="-9404"/>
              <a:lumOff val="-1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7E5F7A-A47D-40BC-AD72-211E77CABEAD}">
      <dsp:nvSpPr>
        <dsp:cNvPr id="0" name=""/>
        <dsp:cNvSpPr/>
      </dsp:nvSpPr>
      <dsp:spPr>
        <a:xfrm>
          <a:off x="3376368" y="2863"/>
          <a:ext cx="1787121" cy="10902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5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Освоение нового способа работы с информацией</a:t>
          </a:r>
          <a:endParaRPr lang="ru-RU" sz="1600" b="0" kern="1200" dirty="0">
            <a:latin typeface="Arial Narrow" panose="020B0606020202030204" pitchFamily="34" charset="0"/>
          </a:endParaRPr>
        </a:p>
      </dsp:txBody>
      <dsp:txXfrm>
        <a:off x="3429589" y="56084"/>
        <a:ext cx="1680679" cy="983798"/>
      </dsp:txXfrm>
    </dsp:sp>
    <dsp:sp modelId="{EBA14EB4-9934-4F3D-9710-9FEA61F38511}">
      <dsp:nvSpPr>
        <dsp:cNvPr id="0" name=""/>
        <dsp:cNvSpPr/>
      </dsp:nvSpPr>
      <dsp:spPr>
        <a:xfrm>
          <a:off x="2093290" y="547983"/>
          <a:ext cx="4353278" cy="4353278"/>
        </a:xfrm>
        <a:custGeom>
          <a:avLst/>
          <a:gdLst/>
          <a:ahLst/>
          <a:cxnLst/>
          <a:rect l="0" t="0" r="0" b="0"/>
          <a:pathLst>
            <a:path>
              <a:moveTo>
                <a:pt x="3281550" y="301291"/>
              </a:moveTo>
              <a:arcTo wR="2176639" hR="2176639" stAng="18030337" swAng="1152489"/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4F7C7C-D8B0-4284-B252-1DBD8CEA1AED}">
      <dsp:nvSpPr>
        <dsp:cNvPr id="0" name=""/>
        <dsp:cNvSpPr/>
      </dsp:nvSpPr>
      <dsp:spPr>
        <a:xfrm>
          <a:off x="5442449" y="1506883"/>
          <a:ext cx="1795172" cy="1090240"/>
        </a:xfrm>
        <a:prstGeom prst="roundRect">
          <a:avLst/>
        </a:prstGeom>
        <a:gradFill rotWithShape="0">
          <a:gsLst>
            <a:gs pos="0">
              <a:schemeClr val="accent5">
                <a:hueOff val="329677"/>
                <a:satOff val="-2351"/>
                <a:lumOff val="-4265"/>
                <a:alphaOff val="0"/>
                <a:tint val="98000"/>
                <a:lumMod val="110000"/>
              </a:schemeClr>
            </a:gs>
            <a:gs pos="84000">
              <a:schemeClr val="accent5">
                <a:hueOff val="329677"/>
                <a:satOff val="-2351"/>
                <a:lumOff val="-4265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Самостоятельность в постановке задач</a:t>
          </a:r>
          <a:endParaRPr lang="ru-RU" sz="1600" b="0" kern="1200" dirty="0">
            <a:latin typeface="Arial Narrow" panose="020B0606020202030204" pitchFamily="34" charset="0"/>
          </a:endParaRPr>
        </a:p>
      </dsp:txBody>
      <dsp:txXfrm>
        <a:off x="5495670" y="1560104"/>
        <a:ext cx="1688730" cy="983798"/>
      </dsp:txXfrm>
    </dsp:sp>
    <dsp:sp modelId="{1CA4DF6A-2BA2-4403-AE28-6215E295C951}">
      <dsp:nvSpPr>
        <dsp:cNvPr id="0" name=""/>
        <dsp:cNvSpPr/>
      </dsp:nvSpPr>
      <dsp:spPr>
        <a:xfrm>
          <a:off x="2093290" y="547983"/>
          <a:ext cx="4353278" cy="4353278"/>
        </a:xfrm>
        <a:custGeom>
          <a:avLst/>
          <a:gdLst/>
          <a:ahLst/>
          <a:cxnLst/>
          <a:rect l="0" t="0" r="0" b="0"/>
          <a:pathLst>
            <a:path>
              <a:moveTo>
                <a:pt x="4348045" y="2327481"/>
              </a:moveTo>
              <a:arcTo wR="2176639" hR="2176639" stAng="21838429" swAng="1359100"/>
            </a:path>
          </a:pathLst>
        </a:custGeom>
        <a:noFill/>
        <a:ln w="12700" cap="rnd" cmpd="sng" algn="ctr">
          <a:solidFill>
            <a:schemeClr val="accent5">
              <a:hueOff val="329677"/>
              <a:satOff val="-2351"/>
              <a:lumOff val="-426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19ABF7-3588-4249-A7FC-07D4A812BCC9}">
      <dsp:nvSpPr>
        <dsp:cNvPr id="0" name=""/>
        <dsp:cNvSpPr/>
      </dsp:nvSpPr>
      <dsp:spPr>
        <a:xfrm>
          <a:off x="4661501" y="3940440"/>
          <a:ext cx="1775649" cy="1090240"/>
        </a:xfrm>
        <a:prstGeom prst="roundRect">
          <a:avLst/>
        </a:prstGeom>
        <a:gradFill rotWithShape="0">
          <a:gsLst>
            <a:gs pos="0">
              <a:schemeClr val="accent5">
                <a:hueOff val="659355"/>
                <a:satOff val="-4702"/>
                <a:lumOff val="-8529"/>
                <a:alphaOff val="0"/>
                <a:tint val="98000"/>
                <a:lumMod val="110000"/>
              </a:schemeClr>
            </a:gs>
            <a:gs pos="84000">
              <a:schemeClr val="accent5">
                <a:hueOff val="659355"/>
                <a:satOff val="-4702"/>
                <a:lumOff val="-8529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 Narrow" panose="020B0606020202030204" pitchFamily="34" charset="0"/>
            </a:rPr>
            <a:t>Профессиональное развитие педагога</a:t>
          </a:r>
          <a:endParaRPr lang="ru-RU" sz="1600" kern="1200" dirty="0">
            <a:latin typeface="Arial Narrow" panose="020B0606020202030204" pitchFamily="34" charset="0"/>
          </a:endParaRPr>
        </a:p>
      </dsp:txBody>
      <dsp:txXfrm>
        <a:off x="4714722" y="3993661"/>
        <a:ext cx="1669207" cy="983798"/>
      </dsp:txXfrm>
    </dsp:sp>
    <dsp:sp modelId="{05A22D29-A195-4E00-A4A9-6E0A0A695067}">
      <dsp:nvSpPr>
        <dsp:cNvPr id="0" name=""/>
        <dsp:cNvSpPr/>
      </dsp:nvSpPr>
      <dsp:spPr>
        <a:xfrm>
          <a:off x="2093290" y="547983"/>
          <a:ext cx="4353278" cy="4353278"/>
        </a:xfrm>
        <a:custGeom>
          <a:avLst/>
          <a:gdLst/>
          <a:ahLst/>
          <a:cxnLst/>
          <a:rect l="0" t="0" r="0" b="0"/>
          <a:pathLst>
            <a:path>
              <a:moveTo>
                <a:pt x="2417623" y="4339897"/>
              </a:moveTo>
              <a:arcTo wR="2176639" hR="2176639" stAng="5018612" swAng="727530"/>
            </a:path>
          </a:pathLst>
        </a:custGeom>
        <a:noFill/>
        <a:ln w="12700" cap="rnd" cmpd="sng" algn="ctr">
          <a:solidFill>
            <a:schemeClr val="accent5">
              <a:hueOff val="659355"/>
              <a:satOff val="-4702"/>
              <a:lumOff val="-852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E0432-FFCD-45D4-A7F9-81E009FE7BD4}">
      <dsp:nvSpPr>
        <dsp:cNvPr id="0" name=""/>
        <dsp:cNvSpPr/>
      </dsp:nvSpPr>
      <dsp:spPr>
        <a:xfrm>
          <a:off x="2080735" y="3940440"/>
          <a:ext cx="1819594" cy="1090240"/>
        </a:xfrm>
        <a:prstGeom prst="roundRect">
          <a:avLst/>
        </a:prstGeom>
        <a:gradFill rotWithShape="0">
          <a:gsLst>
            <a:gs pos="0">
              <a:schemeClr val="accent5">
                <a:hueOff val="989032"/>
                <a:satOff val="-7053"/>
                <a:lumOff val="-12794"/>
                <a:alphaOff val="0"/>
                <a:tint val="98000"/>
                <a:lumMod val="110000"/>
              </a:schemeClr>
            </a:gs>
            <a:gs pos="84000">
              <a:schemeClr val="accent5">
                <a:hueOff val="989032"/>
                <a:satOff val="-7053"/>
                <a:lumOff val="-12794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Организация профессионального самоопределения</a:t>
          </a:r>
          <a:endParaRPr lang="ru-RU" sz="1600" b="0" kern="1200" dirty="0">
            <a:latin typeface="Arial Narrow" panose="020B0606020202030204" pitchFamily="34" charset="0"/>
          </a:endParaRPr>
        </a:p>
      </dsp:txBody>
      <dsp:txXfrm>
        <a:off x="2133956" y="3993661"/>
        <a:ext cx="1713152" cy="983798"/>
      </dsp:txXfrm>
    </dsp:sp>
    <dsp:sp modelId="{E1EE5E1D-A403-454C-8E66-AB60FAD2EB51}">
      <dsp:nvSpPr>
        <dsp:cNvPr id="0" name=""/>
        <dsp:cNvSpPr/>
      </dsp:nvSpPr>
      <dsp:spPr>
        <a:xfrm>
          <a:off x="2093290" y="547983"/>
          <a:ext cx="4353278" cy="4353278"/>
        </a:xfrm>
        <a:custGeom>
          <a:avLst/>
          <a:gdLst/>
          <a:ahLst/>
          <a:cxnLst/>
          <a:rect l="0" t="0" r="0" b="0"/>
          <a:pathLst>
            <a:path>
              <a:moveTo>
                <a:pt x="230821" y="3152114"/>
              </a:moveTo>
              <a:arcTo wR="2176639" hR="2176639" stAng="9202471" swAng="1359100"/>
            </a:path>
          </a:pathLst>
        </a:custGeom>
        <a:noFill/>
        <a:ln w="12700" cap="rnd" cmpd="sng" algn="ctr">
          <a:solidFill>
            <a:schemeClr val="accent5">
              <a:hueOff val="989032"/>
              <a:satOff val="-7053"/>
              <a:lumOff val="-1279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EA7E74-0019-43F8-9BF7-6F45F48F628F}">
      <dsp:nvSpPr>
        <dsp:cNvPr id="0" name=""/>
        <dsp:cNvSpPr/>
      </dsp:nvSpPr>
      <dsp:spPr>
        <a:xfrm>
          <a:off x="1296776" y="1506883"/>
          <a:ext cx="1806092" cy="1090240"/>
        </a:xfrm>
        <a:prstGeom prst="roundRect">
          <a:avLst/>
        </a:prstGeom>
        <a:gradFill rotWithShape="0">
          <a:gsLst>
            <a:gs pos="0">
              <a:schemeClr val="accent5">
                <a:hueOff val="1318709"/>
                <a:satOff val="-9404"/>
                <a:lumOff val="-17059"/>
                <a:alphaOff val="0"/>
                <a:tint val="98000"/>
                <a:lumMod val="110000"/>
              </a:schemeClr>
            </a:gs>
            <a:gs pos="84000">
              <a:schemeClr val="accent5">
                <a:hueOff val="1318709"/>
                <a:satOff val="-9404"/>
                <a:lumOff val="-17059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Освоение новых способов учебной коммуникации</a:t>
          </a:r>
          <a:endParaRPr lang="ru-RU" sz="1600" b="0" kern="1200" dirty="0">
            <a:latin typeface="Arial Narrow" panose="020B0606020202030204" pitchFamily="34" charset="0"/>
          </a:endParaRPr>
        </a:p>
      </dsp:txBody>
      <dsp:txXfrm>
        <a:off x="1349997" y="1560104"/>
        <a:ext cx="1699650" cy="983798"/>
      </dsp:txXfrm>
    </dsp:sp>
    <dsp:sp modelId="{2ADCC79C-B0AC-45C4-A92C-86BB80BE9797}">
      <dsp:nvSpPr>
        <dsp:cNvPr id="0" name=""/>
        <dsp:cNvSpPr/>
      </dsp:nvSpPr>
      <dsp:spPr>
        <a:xfrm>
          <a:off x="2093290" y="547983"/>
          <a:ext cx="4353278" cy="4353278"/>
        </a:xfrm>
        <a:custGeom>
          <a:avLst/>
          <a:gdLst/>
          <a:ahLst/>
          <a:cxnLst/>
          <a:rect l="0" t="0" r="0" b="0"/>
          <a:pathLst>
            <a:path>
              <a:moveTo>
                <a:pt x="516247" y="769209"/>
              </a:moveTo>
              <a:arcTo wR="2176639" hR="2176639" stAng="13217174" swAng="1152489"/>
            </a:path>
          </a:pathLst>
        </a:custGeom>
        <a:noFill/>
        <a:ln w="12700" cap="rnd" cmpd="sng" algn="ctr">
          <a:solidFill>
            <a:schemeClr val="accent5">
              <a:hueOff val="1318709"/>
              <a:satOff val="-9404"/>
              <a:lumOff val="-170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5560A4-0D91-45CF-8975-8F753BA755B4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BC85C-E07D-4679-9D61-C674C0010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602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dirty="0" smtClean="0"/>
              <a:t>MonkeyBusiness</a:t>
            </a:r>
          </a:p>
          <a:p>
            <a:r>
              <a:rPr lang="pt-BR" dirty="0" smtClean="0"/>
              <a:t>Design em Movimento</a:t>
            </a:r>
          </a:p>
          <a:p>
            <a:r>
              <a:rPr lang="pt-BR" dirty="0" err="1" smtClean="0"/>
              <a:t>www.monkeybusiness.com.br</a:t>
            </a:r>
            <a:endParaRPr lang="pt-BR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29E9A-FD1A-9D40-B596-0E8C8B4E6313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145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321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60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98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436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73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06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372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50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784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929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613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95192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48870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fioco.ru/pisa-2018" TargetMode="External"/><Relationship Id="rId3" Type="http://schemas.openxmlformats.org/officeDocument/2006/relationships/hyperlink" Target="https://fioco.ru/pisa-2003" TargetMode="External"/><Relationship Id="rId7" Type="http://schemas.openxmlformats.org/officeDocument/2006/relationships/hyperlink" Target="https://fioco.ru/pisa-2015" TargetMode="External"/><Relationship Id="rId2" Type="http://schemas.openxmlformats.org/officeDocument/2006/relationships/hyperlink" Target="https://fioco.ru/pisa-200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ioco.ru/PISA-2012" TargetMode="External"/><Relationship Id="rId5" Type="http://schemas.openxmlformats.org/officeDocument/2006/relationships/hyperlink" Target="https://fioco.ru/pisa-2009" TargetMode="External"/><Relationship Id="rId4" Type="http://schemas.openxmlformats.org/officeDocument/2006/relationships/hyperlink" Target="https://fioco.ru/pisa-2006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6766" y="1388598"/>
            <a:ext cx="11157150" cy="100168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 </a:t>
            </a:r>
            <a:r>
              <a:rPr lang="ru-RU" b="1" dirty="0" smtClean="0"/>
              <a:t>реализации </a:t>
            </a:r>
            <a:r>
              <a:rPr lang="ru-RU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«</a:t>
            </a:r>
            <a:r>
              <a:rPr lang="ru-RU" sz="40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проекта </a:t>
            </a:r>
            <a:r>
              <a:rPr lang="ru-RU" sz="44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500</a:t>
            </a:r>
            <a:r>
              <a:rPr lang="ru-RU" sz="44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»</a:t>
            </a:r>
            <a:endParaRPr lang="ru-RU" sz="4000" b="1" dirty="0">
              <a:solidFill>
                <a:schemeClr val="accent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466" y="3912781"/>
            <a:ext cx="11185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Государственное автономное учреждение дополнительного профессионального образования Республики Бурятия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«Бурятский республиканский институт образовательной политики»     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14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вал 20"/>
          <p:cNvSpPr/>
          <p:nvPr/>
        </p:nvSpPr>
        <p:spPr>
          <a:xfrm>
            <a:off x="9403491" y="4258339"/>
            <a:ext cx="2075935" cy="739694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409037" y="4300151"/>
            <a:ext cx="2075935" cy="739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Проект 500+</a:t>
            </a:r>
            <a:br>
              <a:rPr lang="ru-RU" b="1" dirty="0" smtClean="0"/>
            </a:br>
            <a:r>
              <a:rPr lang="ru-RU" sz="3200" b="1" dirty="0" smtClean="0">
                <a:solidFill>
                  <a:srgbClr val="FFFF00"/>
                </a:solidFill>
              </a:rPr>
              <a:t>«Важен каждый ученик»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7332" y="3598334"/>
            <a:ext cx="5240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250 школ более чем в 20 регионах РФ 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677332" y="2556933"/>
            <a:ext cx="1198631" cy="9567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1943098" y="2556933"/>
            <a:ext cx="1198631" cy="9567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3208864" y="2556933"/>
            <a:ext cx="1198631" cy="9567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4474630" y="2556933"/>
            <a:ext cx="1198631" cy="9567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677332" y="4083111"/>
            <a:ext cx="1198631" cy="9567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1943098" y="4083111"/>
            <a:ext cx="1198631" cy="9567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3208864" y="4083111"/>
            <a:ext cx="1198631" cy="9567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13950" r="2716" b="9877"/>
          <a:stretch/>
        </p:blipFill>
        <p:spPr>
          <a:xfrm>
            <a:off x="4474630" y="4083111"/>
            <a:ext cx="1198631" cy="9567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53667" y="2556933"/>
            <a:ext cx="5494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Республика Бурятия – координатор проекта 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в школах – консультанты (кураторы)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l="26497" t="10811" r="24638" b="41313"/>
          <a:stretch/>
        </p:blipFill>
        <p:spPr>
          <a:xfrm>
            <a:off x="2016211" y="5540803"/>
            <a:ext cx="1905000" cy="104986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407495" y="5650239"/>
            <a:ext cx="71410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Сейчас РФ набирает порядка 478-488 баллов из 1000 возможных, занимая при этом 32 место в международном рейтинге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en-US" sz="16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Россия стремится к 500 и более баллов. 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19346" y="345136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Предметные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«творческие педагогические лаборатории»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9037" y="4464908"/>
            <a:ext cx="2075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Лучшие школы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403490" y="4437535"/>
            <a:ext cx="2075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Школы  НОР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9" name="Двойная стрелка вверх/вниз 18"/>
          <p:cNvSpPr/>
          <p:nvPr/>
        </p:nvSpPr>
        <p:spPr>
          <a:xfrm rot="5400000">
            <a:off x="8773263" y="4326382"/>
            <a:ext cx="341935" cy="646383"/>
          </a:xfrm>
          <a:prstGeom prst="upDown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9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643310"/>
              </p:ext>
            </p:extLst>
          </p:nvPr>
        </p:nvGraphicFramePr>
        <p:xfrm>
          <a:off x="572567" y="717845"/>
          <a:ext cx="11015529" cy="560529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553405">
                  <a:extLst>
                    <a:ext uri="{9D8B030D-6E8A-4147-A177-3AD203B41FA5}">
                      <a16:colId xmlns:a16="http://schemas.microsoft.com/office/drawing/2014/main" val="905711185"/>
                    </a:ext>
                  </a:extLst>
                </a:gridCol>
                <a:gridCol w="1244009">
                  <a:extLst>
                    <a:ext uri="{9D8B030D-6E8A-4147-A177-3AD203B41FA5}">
                      <a16:colId xmlns:a16="http://schemas.microsoft.com/office/drawing/2014/main" val="3365863249"/>
                    </a:ext>
                  </a:extLst>
                </a:gridCol>
                <a:gridCol w="1233377">
                  <a:extLst>
                    <a:ext uri="{9D8B030D-6E8A-4147-A177-3AD203B41FA5}">
                      <a16:colId xmlns:a16="http://schemas.microsoft.com/office/drawing/2014/main" val="299194847"/>
                    </a:ext>
                  </a:extLst>
                </a:gridCol>
                <a:gridCol w="1180214">
                  <a:extLst>
                    <a:ext uri="{9D8B030D-6E8A-4147-A177-3AD203B41FA5}">
                      <a16:colId xmlns:a16="http://schemas.microsoft.com/office/drawing/2014/main" val="1295061726"/>
                    </a:ext>
                  </a:extLst>
                </a:gridCol>
                <a:gridCol w="1254642">
                  <a:extLst>
                    <a:ext uri="{9D8B030D-6E8A-4147-A177-3AD203B41FA5}">
                      <a16:colId xmlns:a16="http://schemas.microsoft.com/office/drawing/2014/main" val="3119756261"/>
                    </a:ext>
                  </a:extLst>
                </a:gridCol>
                <a:gridCol w="1265274">
                  <a:extLst>
                    <a:ext uri="{9D8B030D-6E8A-4147-A177-3AD203B41FA5}">
                      <a16:colId xmlns:a16="http://schemas.microsoft.com/office/drawing/2014/main" val="3267234903"/>
                    </a:ext>
                  </a:extLst>
                </a:gridCol>
                <a:gridCol w="1127052">
                  <a:extLst>
                    <a:ext uri="{9D8B030D-6E8A-4147-A177-3AD203B41FA5}">
                      <a16:colId xmlns:a16="http://schemas.microsoft.com/office/drawing/2014/main" val="1365736901"/>
                    </a:ext>
                  </a:extLst>
                </a:gridCol>
                <a:gridCol w="1157556">
                  <a:extLst>
                    <a:ext uri="{9D8B030D-6E8A-4147-A177-3AD203B41FA5}">
                      <a16:colId xmlns:a16="http://schemas.microsoft.com/office/drawing/2014/main" val="1463952399"/>
                    </a:ext>
                  </a:extLst>
                </a:gridCol>
              </a:tblGrid>
              <a:tr h="1024821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effectLst/>
                        </a:rPr>
                        <a:t>       </a:t>
                      </a:r>
                      <a:r>
                        <a:rPr lang="ru-RU" sz="3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Количество </a:t>
                      </a:r>
                      <a:r>
                        <a:rPr lang="ru-RU" sz="32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баллов РФ </a:t>
                      </a:r>
                      <a:endParaRPr lang="ru-RU" sz="32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algn="ctr"/>
                      <a:r>
                        <a:rPr lang="ru-RU" sz="3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ru-RU" sz="32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по 1000-балльной шкале)</a:t>
                      </a:r>
                      <a:endParaRPr lang="ru-RU" sz="32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2120886"/>
                  </a:ext>
                </a:extLst>
              </a:tr>
              <a:tr h="1024821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  Направление исследования</a:t>
                      </a:r>
                      <a:endParaRPr lang="ru-RU" sz="24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2"/>
                        </a:rPr>
                        <a:t>PISA-2000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3"/>
                        </a:rPr>
                        <a:t>PISA-2003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4"/>
                        </a:rPr>
                        <a:t>PISA-2006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5"/>
                        </a:rPr>
                        <a:t>PISA-2009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6"/>
                        </a:rPr>
                        <a:t>PISA-2012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7"/>
                        </a:rPr>
                        <a:t>PISA-2015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none" dirty="0" smtClean="0">
                          <a:solidFill>
                            <a:srgbClr val="002060"/>
                          </a:solidFill>
                          <a:effectLst/>
                          <a:hlinkClick r:id="rId8"/>
                        </a:rPr>
                        <a:t>PISA-2018</a:t>
                      </a:r>
                      <a:endParaRPr lang="en-US" sz="2400" b="1" u="non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6132267"/>
                  </a:ext>
                </a:extLst>
              </a:tr>
              <a:tr h="146402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Естественно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научная </a:t>
                      </a:r>
                      <a:r>
                        <a:rPr lang="ru-RU" sz="2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грамотность</a:t>
                      </a:r>
                      <a:endParaRPr lang="ru-RU" sz="24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460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489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479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486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487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957458"/>
                  </a:ext>
                </a:extLst>
              </a:tr>
              <a:tr h="1024821">
                <a:tc>
                  <a:txBody>
                    <a:bodyPr/>
                    <a:lstStyle/>
                    <a:p>
                      <a:pPr algn="ctr"/>
                      <a:r>
                        <a:rPr lang="ru-RU" sz="2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 Математическая грамотность</a:t>
                      </a:r>
                      <a:endParaRPr lang="ru-RU" sz="24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468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476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468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482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494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488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6116020"/>
                  </a:ext>
                </a:extLst>
              </a:tr>
              <a:tr h="10248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Читательская грамотность</a:t>
                      </a:r>
                      <a:endParaRPr lang="ru-RU" sz="24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462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442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440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459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475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 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495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  </a:t>
                      </a:r>
                      <a:r>
                        <a:rPr lang="ru-RU" sz="2800" b="1" dirty="0" smtClean="0">
                          <a:solidFill>
                            <a:srgbClr val="002060"/>
                          </a:solidFill>
                          <a:effectLst/>
                        </a:rPr>
                        <a:t>479</a:t>
                      </a:r>
                      <a:endParaRPr lang="ru-RU" sz="28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8711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50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60744" y="2551814"/>
            <a:ext cx="11245703" cy="4110778"/>
          </a:xfrm>
          <a:prstGeom prst="roundRect">
            <a:avLst/>
          </a:prstGeom>
          <a:ln w="57150"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785190" y="2781232"/>
            <a:ext cx="2190307" cy="8931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Кураторы </a:t>
            </a:r>
            <a:endParaRPr lang="ru-RU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63655" y="5458519"/>
            <a:ext cx="2190307" cy="89313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ШНОР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943060" y="4015085"/>
            <a:ext cx="2190307" cy="89313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РОИВ, МОУО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922" y="3760380"/>
            <a:ext cx="42051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Консультирование, мониторинг качества и результативности принимаемых мер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744" y="5504024"/>
            <a:ext cx="3833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Формирование и реализация дорожных карт </a:t>
            </a:r>
            <a:endParaRPr lang="ru-RU" sz="2000" b="1" dirty="0">
              <a:solidFill>
                <a:schemeClr val="accent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Двойная стрелка вверх/вниз 6"/>
          <p:cNvSpPr/>
          <p:nvPr/>
        </p:nvSpPr>
        <p:spPr>
          <a:xfrm>
            <a:off x="4944140" y="4015085"/>
            <a:ext cx="637953" cy="1184236"/>
          </a:xfrm>
          <a:prstGeom prst="upDown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953152" y="2781232"/>
            <a:ext cx="318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Помощь в организации работы</a:t>
            </a:r>
            <a:endParaRPr lang="ru-RU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75947" y="5039295"/>
            <a:ext cx="3838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Организация диагностик (ВПР), мониторинг, административная и ресурсная поддержка проекта </a:t>
            </a:r>
            <a:endParaRPr lang="ru-RU" sz="2000" b="1" dirty="0"/>
          </a:p>
        </p:txBody>
      </p:sp>
      <p:sp>
        <p:nvSpPr>
          <p:cNvPr id="10" name="Стрелка углом 9"/>
          <p:cNvSpPr/>
          <p:nvPr/>
        </p:nvSpPr>
        <p:spPr>
          <a:xfrm rot="10800000">
            <a:off x="6655977" y="5182073"/>
            <a:ext cx="1020725" cy="998745"/>
          </a:xfrm>
          <a:prstGeom prst="bent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10800000" flipV="1">
            <a:off x="6581549" y="2920736"/>
            <a:ext cx="1095153" cy="963274"/>
          </a:xfrm>
          <a:prstGeom prst="bent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0744" y="795582"/>
            <a:ext cx="2190307" cy="74045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ФИОКО </a:t>
            </a:r>
            <a:endParaRPr lang="ru-RU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551814" y="665265"/>
            <a:ext cx="57203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Поддержка работы кураторов, предоставление методик, диагностического инструментария, консультирование, мониторинг   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Двойная стрелка вверх/вниз 14"/>
          <p:cNvSpPr/>
          <p:nvPr/>
        </p:nvSpPr>
        <p:spPr>
          <a:xfrm>
            <a:off x="1396409" y="1609562"/>
            <a:ext cx="637953" cy="824345"/>
          </a:xfrm>
          <a:prstGeom prst="upDown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>
            <a:off x="8484784" y="732291"/>
            <a:ext cx="978196" cy="674467"/>
          </a:xfrm>
          <a:prstGeom prst="left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7953152" y="1465712"/>
            <a:ext cx="3232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Сбор методик, апробированных практик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71590" y="3674367"/>
            <a:ext cx="2342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solidFill>
                  <a:srgbClr val="0000FF"/>
                </a:solidFill>
              </a:rPr>
              <a:t>МОиН</a:t>
            </a:r>
            <a:r>
              <a:rPr lang="ru-RU" b="1" dirty="0" smtClean="0">
                <a:solidFill>
                  <a:srgbClr val="0000FF"/>
                </a:solidFill>
              </a:rPr>
              <a:t> РБ, БРИОП, </a:t>
            </a:r>
            <a:r>
              <a:rPr lang="ru-RU" b="1" dirty="0" err="1" smtClean="0">
                <a:solidFill>
                  <a:srgbClr val="0000FF"/>
                </a:solidFill>
              </a:rPr>
              <a:t>РЦОиОКО</a:t>
            </a:r>
            <a:r>
              <a:rPr lang="ru-RU" b="1" dirty="0" smtClean="0">
                <a:solidFill>
                  <a:srgbClr val="0000FF"/>
                </a:solidFill>
              </a:rPr>
              <a:t>, РЦО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37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749" y="991490"/>
            <a:ext cx="110838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Сентябрь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2020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года</a:t>
            </a:r>
          </a:p>
          <a:p>
            <a:pPr algn="ctr"/>
            <a:r>
              <a:rPr lang="ru-RU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Заиграевская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ОСОШ, </a:t>
            </a:r>
            <a:r>
              <a:rPr lang="ru-RU" sz="2000" b="1" dirty="0" err="1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Гундинская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 СОШ, </a:t>
            </a:r>
            <a:r>
              <a:rPr lang="ru-RU" sz="2000" b="1" dirty="0" err="1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Закаменская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 СОШ №1, Туркинская СОШ, 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  <a:ea typeface="Calibri" panose="020F0502020204030204" pitchFamily="34" charset="0"/>
            </a:endParaRPr>
          </a:p>
          <a:p>
            <a:pPr algn="ctr"/>
            <a:r>
              <a:rPr lang="ru-RU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Мухоршибирская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СОШ №1, Большекуналейская СОШ, СОШ №5 г. Гусиноозерск, 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  <a:ea typeface="Calibri" panose="020F050202020403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ООШ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№23 г. Улан-Удэ, </a:t>
            </a:r>
            <a:r>
              <a:rPr lang="ru-RU" sz="2000" b="1" dirty="0" err="1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Кяхтинская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Calibri" panose="020F0502020204030204" pitchFamily="34" charset="0"/>
              </a:rPr>
              <a:t> СОШ №3, Иволгинская СОШ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2749" y="2717484"/>
            <a:ext cx="112035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Приказ Министерства образования и науки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РБ от 26.01.21 №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126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63 общеобразовательные организации республики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73339937"/>
              </p:ext>
            </p:extLst>
          </p:nvPr>
        </p:nvGraphicFramePr>
        <p:xfrm>
          <a:off x="1541722" y="2923953"/>
          <a:ext cx="9346018" cy="34939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943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843961"/>
          </a:xfrm>
        </p:spPr>
        <p:txBody>
          <a:bodyPr/>
          <a:lstStyle/>
          <a:p>
            <a:pPr algn="ctr"/>
            <a:r>
              <a:rPr lang="ru-RU" b="1" dirty="0" smtClean="0"/>
              <a:t>Методика </a:t>
            </a:r>
            <a:r>
              <a:rPr lang="ru-RU" b="1" dirty="0" err="1" smtClean="0">
                <a:solidFill>
                  <a:srgbClr val="FFFF00"/>
                </a:solidFill>
              </a:rPr>
              <a:t>фиоко</a:t>
            </a:r>
            <a:r>
              <a:rPr lang="ru-RU" b="1" dirty="0" smtClean="0"/>
              <a:t> отбора школ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5936" y="1988288"/>
            <a:ext cx="3689498" cy="1052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rgbClr val="FFFF00"/>
                </a:solidFill>
              </a:rPr>
              <a:t>Шаг 1.</a:t>
            </a:r>
            <a:r>
              <a:rPr lang="ru-RU" sz="1400" dirty="0" smtClean="0"/>
              <a:t> Формирование списка рисковых ОО посредством использования данных федеральных мониторинговых процедур на разных уровнях образования: ВПР, ОГЭ, ЕГЭ  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09732" y="2493335"/>
            <a:ext cx="3664688" cy="1052624"/>
          </a:xfrm>
          <a:prstGeom prst="rect">
            <a:avLst/>
          </a:prstGeom>
          <a:ln>
            <a:solidFill>
              <a:schemeClr val="accent1">
                <a:lumMod val="75000"/>
                <a:lumOff val="2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rgbClr val="FFFF00"/>
                </a:solidFill>
              </a:rPr>
              <a:t>Шаг 2. </a:t>
            </a:r>
            <a:r>
              <a:rPr lang="ru-RU" sz="1400" dirty="0" smtClean="0">
                <a:solidFill>
                  <a:schemeClr val="bg1"/>
                </a:solidFill>
              </a:rPr>
              <a:t>Проведение комплексного анализа данных для группировки рисковых школ со схожими показателями: тип школы, доля слабо успевающих учащихся, дефицит кадров, инфраструктуры и т.д.     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158718" y="3040912"/>
            <a:ext cx="3558361" cy="10526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rgbClr val="FFFF00"/>
                </a:solidFill>
              </a:rPr>
              <a:t>Шаг 3. </a:t>
            </a:r>
            <a:r>
              <a:rPr lang="ru-RU" sz="1400" dirty="0" smtClean="0">
                <a:solidFill>
                  <a:schemeClr val="bg1"/>
                </a:solidFill>
              </a:rPr>
              <a:t>Отбор школ для участия в проекте – с участием ОИВ региона  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936" y="3221665"/>
            <a:ext cx="3689498" cy="2945220"/>
          </a:xfrm>
          <a:prstGeom prst="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1700" b="1" dirty="0" smtClean="0"/>
          </a:p>
          <a:p>
            <a:pPr algn="just"/>
            <a:r>
              <a:rPr lang="ru-RU" sz="1700" b="1" dirty="0" smtClean="0"/>
              <a:t>Критерии: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700" b="1" dirty="0" smtClean="0"/>
              <a:t>ОО, в которых не менее чем по двум оценочным процедурам были зафиксированы низкие образовательные результаты;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700" b="1" dirty="0"/>
              <a:t> </a:t>
            </a:r>
            <a:r>
              <a:rPr lang="ru-RU" sz="1700" b="1" dirty="0" smtClean="0"/>
              <a:t>ОО, в которых хотя бы по одной оценочной процедуре в каждом из двух предыдущих учебных годов были зафиксированы низкие результаты   </a:t>
            </a:r>
          </a:p>
          <a:p>
            <a:pPr algn="just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09732" y="3746204"/>
            <a:ext cx="3689498" cy="2420681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1700" b="1" dirty="0" smtClean="0"/>
          </a:p>
          <a:p>
            <a:pPr algn="just"/>
            <a:r>
              <a:rPr lang="ru-RU" sz="1700" b="1" dirty="0" smtClean="0"/>
              <a:t>Низкие результаты – результаты оценочной процедуры, при которых не менее 30% от общего числа участников получили отметку «2» (ВПР) или не преодолели минимальный порог, предусмотренный спецификацией (ОГЭ, ЕГЭ)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158718" y="4253023"/>
            <a:ext cx="3558361" cy="499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00" b="1" dirty="0" smtClean="0">
                <a:solidFill>
                  <a:srgbClr val="002060"/>
                </a:solidFill>
              </a:rPr>
              <a:t>Пропорционально размеру кластеров и групп школ </a:t>
            </a:r>
            <a:endParaRPr lang="ru-RU" sz="1700" b="1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58718" y="4912240"/>
            <a:ext cx="3558362" cy="16055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700" b="1" dirty="0" smtClean="0">
                <a:solidFill>
                  <a:srgbClr val="002060"/>
                </a:solidFill>
              </a:rPr>
              <a:t>С учетом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700" b="1" dirty="0" smtClean="0">
                <a:solidFill>
                  <a:srgbClr val="002060"/>
                </a:solidFill>
              </a:rPr>
              <a:t>Образовательного потенциала региона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700" b="1" dirty="0" smtClean="0">
                <a:solidFill>
                  <a:srgbClr val="002060"/>
                </a:solidFill>
              </a:rPr>
              <a:t>размеров кластеров и специф</a:t>
            </a:r>
            <a:r>
              <a:rPr lang="ru-RU" sz="1700" b="1" dirty="0">
                <a:solidFill>
                  <a:srgbClr val="002060"/>
                </a:solidFill>
              </a:rPr>
              <a:t>и</a:t>
            </a:r>
            <a:r>
              <a:rPr lang="ru-RU" sz="1700" b="1" dirty="0" smtClean="0">
                <a:solidFill>
                  <a:srgbClr val="002060"/>
                </a:solidFill>
              </a:rPr>
              <a:t>ческих групп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700" b="1" dirty="0" smtClean="0">
                <a:solidFill>
                  <a:srgbClr val="002060"/>
                </a:solidFill>
              </a:rPr>
              <a:t>Контекстных данных</a:t>
            </a:r>
            <a:endParaRPr lang="ru-RU" sz="1700" b="1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58718" y="1988288"/>
            <a:ext cx="3558362" cy="7123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Исходный список  ОО разбивается на группы по схожим характеристикам</a:t>
            </a:r>
            <a:endParaRPr lang="ru-RU" sz="1600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9590567" y="2775098"/>
            <a:ext cx="723014" cy="148855"/>
          </a:xfrm>
          <a:prstGeom prst="down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углом 11"/>
          <p:cNvSpPr/>
          <p:nvPr/>
        </p:nvSpPr>
        <p:spPr>
          <a:xfrm>
            <a:off x="7070651" y="2073349"/>
            <a:ext cx="903769" cy="329610"/>
          </a:xfrm>
          <a:prstGeom prst="bent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81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163" y="872340"/>
            <a:ext cx="10450077" cy="689301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/>
              <a:t>Показатели, которые могут привести в высоким или низким результатам</a:t>
            </a:r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/>
              <a:t>(выборка ФИОКО: </a:t>
            </a:r>
            <a:r>
              <a:rPr lang="ru-RU" sz="2000" b="1" dirty="0" smtClean="0">
                <a:solidFill>
                  <a:srgbClr val="FFFF00"/>
                </a:solidFill>
              </a:rPr>
              <a:t>1600</a:t>
            </a:r>
            <a:r>
              <a:rPr lang="ru-RU" sz="1800" dirty="0" smtClean="0"/>
              <a:t> </a:t>
            </a:r>
            <a:r>
              <a:rPr lang="ru-RU" sz="1800" dirty="0"/>
              <a:t>образовательных организаций, более </a:t>
            </a:r>
            <a:r>
              <a:rPr lang="ru-RU" sz="2000" b="1" dirty="0">
                <a:solidFill>
                  <a:srgbClr val="FFFF00"/>
                </a:solidFill>
              </a:rPr>
              <a:t>61 000 </a:t>
            </a:r>
            <a:r>
              <a:rPr lang="ru-RU" sz="1800" dirty="0" smtClean="0"/>
              <a:t>обучающихся)  </a:t>
            </a: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8120231"/>
              </p:ext>
            </p:extLst>
          </p:nvPr>
        </p:nvGraphicFramePr>
        <p:xfrm>
          <a:off x="425705" y="1897165"/>
          <a:ext cx="11194991" cy="4849824"/>
        </p:xfrm>
        <a:graphic>
          <a:graphicData uri="http://schemas.openxmlformats.org/drawingml/2006/table">
            <a:tbl>
              <a:tblPr firstRow="1" firstCol="1" bandRow="1"/>
              <a:tblGrid>
                <a:gridCol w="7254559">
                  <a:extLst>
                    <a:ext uri="{9D8B030D-6E8A-4147-A177-3AD203B41FA5}">
                      <a16:colId xmlns:a16="http://schemas.microsoft.com/office/drawing/2014/main" val="1757330994"/>
                    </a:ext>
                  </a:extLst>
                </a:gridCol>
                <a:gridCol w="1502423">
                  <a:extLst>
                    <a:ext uri="{9D8B030D-6E8A-4147-A177-3AD203B41FA5}">
                      <a16:colId xmlns:a16="http://schemas.microsoft.com/office/drawing/2014/main" val="3241236665"/>
                    </a:ext>
                  </a:extLst>
                </a:gridCol>
                <a:gridCol w="1167597">
                  <a:extLst>
                    <a:ext uri="{9D8B030D-6E8A-4147-A177-3AD203B41FA5}">
                      <a16:colId xmlns:a16="http://schemas.microsoft.com/office/drawing/2014/main" val="2334333394"/>
                    </a:ext>
                  </a:extLst>
                </a:gridCol>
                <a:gridCol w="1270412">
                  <a:extLst>
                    <a:ext uri="{9D8B030D-6E8A-4147-A177-3AD203B41FA5}">
                      <a16:colId xmlns:a16="http://schemas.microsoft.com/office/drawing/2014/main" val="725654057"/>
                    </a:ext>
                  </a:extLst>
                </a:gridCol>
              </a:tblGrid>
              <a:tr h="221811">
                <a:tc>
                  <a:txBody>
                    <a:bodyPr/>
                    <a:lstStyle/>
                    <a:p>
                      <a:pPr marR="508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Показатель </a:t>
                      </a:r>
                      <a:endParaRPr lang="ru-RU" sz="13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5080" indent="-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Min</a:t>
                      </a:r>
                      <a:r>
                        <a:rPr lang="ru-RU" sz="13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  <a:endParaRPr lang="ru-RU" sz="13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3338" marR="5080" indent="-33338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Max</a:t>
                      </a:r>
                      <a:r>
                        <a:rPr lang="ru-RU" sz="13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  <a:endParaRPr lang="ru-RU" sz="13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5080" indent="-3492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Dif</a:t>
                      </a:r>
                      <a:r>
                        <a:rPr lang="ru-RU" sz="13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  <a:endParaRPr lang="ru-RU" sz="13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47991"/>
                  </a:ext>
                </a:extLst>
              </a:tr>
              <a:tr h="163863">
                <a:tc>
                  <a:txBody>
                    <a:bodyPr/>
                    <a:lstStyle/>
                    <a:p>
                      <a:pPr marL="2216150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Учебная атмосфера </a:t>
                      </a:r>
                      <a:endParaRPr lang="ru-RU" sz="13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417573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Дисциплина на уроке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(плохая – хорошая)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470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494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24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3713035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Мотивация к изучению математики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300" i="1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471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502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32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7105130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Уверенность в решении математических задач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3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446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519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73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9718014"/>
                  </a:ext>
                </a:extLst>
              </a:tr>
              <a:tr h="328228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Учащиеся, подвергавшиеся агрессивным формам травли несколько раз в месяц или чаще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(подвергавшиеся – </a:t>
                      </a:r>
                      <a:r>
                        <a:rPr lang="ru-RU" sz="13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не подвергавшиеся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468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28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7371362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Большинство моих преподавателей действительно слушают то, что я говорю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463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492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30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4680664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Если мне нужна дополнительная помощь, я получу ее от моих преподавателей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490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24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675388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Большинство моих преподавателей относятся ко мне справедливо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492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811270"/>
                  </a:ext>
                </a:extLst>
              </a:tr>
              <a:tr h="163863">
                <a:tc>
                  <a:txBody>
                    <a:bodyPr/>
                    <a:lstStyle/>
                    <a:p>
                      <a:pPr marL="203644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Практики преподавания </a:t>
                      </a:r>
                      <a:endParaRPr lang="ru-RU" sz="13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0967668"/>
                  </a:ext>
                </a:extLst>
              </a:tr>
              <a:tr h="319936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Преподаватель планирует урок в соответствии с потребностями и уровнем подготовки моего класса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463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507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45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58890"/>
                  </a:ext>
                </a:extLst>
              </a:tr>
              <a:tr h="328228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Преподаватель оказывает индивидуальную помощь, если у учащегося возникают сложности с пониманием какой-либо темы или задания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496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20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377401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Преподаватель говорит нам о том, что мы должны выучить 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(нет-да)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474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491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17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292979"/>
                  </a:ext>
                </a:extLst>
              </a:tr>
              <a:tr h="163863">
                <a:tc>
                  <a:txBody>
                    <a:bodyPr/>
                    <a:lstStyle/>
                    <a:p>
                      <a:pPr marL="18599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Характеристики контингента </a:t>
                      </a:r>
                      <a:endParaRPr lang="ru-RU" sz="13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0579" marR="20289" marT="9769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4221463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Социально-экономический и культурный статус семьи (ESCS)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(низкий-высокий)</a:t>
                      </a:r>
                      <a:r>
                        <a:rPr lang="ru-RU" sz="13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6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451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527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77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1863339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Язык повседневного общения </a:t>
                      </a:r>
                      <a:r>
                        <a:rPr lang="ru-RU" sz="1300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(язык, отличный от русского – русский язык)</a:t>
                      </a: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458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485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27 </a:t>
                      </a:r>
                    </a:p>
                  </a:txBody>
                  <a:tcPr marL="40579" marR="20289" marT="97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195872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Доля неблагополучных обучающихся в ОО </a:t>
                      </a:r>
                      <a:r>
                        <a:rPr lang="ru-RU" sz="1300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(высокая-низкая)</a:t>
                      </a: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461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494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33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259389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Любознательность </a:t>
                      </a:r>
                      <a:r>
                        <a:rPr lang="ru-RU" sz="1300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465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512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6732207"/>
                  </a:ext>
                </a:extLst>
              </a:tr>
              <a:tr h="221811"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Уверенность в своих предметных способностях </a:t>
                      </a:r>
                      <a:r>
                        <a:rPr lang="ru-RU" sz="13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488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508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556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20 </a:t>
                      </a:r>
                    </a:p>
                  </a:txBody>
                  <a:tcPr marL="40579" marR="20289" marT="976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6855677"/>
                  </a:ext>
                </a:extLst>
              </a:tr>
            </a:tbl>
          </a:graphicData>
        </a:graphic>
      </p:graphicFrame>
      <p:sp>
        <p:nvSpPr>
          <p:cNvPr id="3" name="Овал 2"/>
          <p:cNvSpPr/>
          <p:nvPr/>
        </p:nvSpPr>
        <p:spPr>
          <a:xfrm>
            <a:off x="550332" y="2898183"/>
            <a:ext cx="6904353" cy="98414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98163" y="5866108"/>
            <a:ext cx="6052088" cy="775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91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5468445"/>
              </p:ext>
            </p:extLst>
          </p:nvPr>
        </p:nvGraphicFramePr>
        <p:xfrm>
          <a:off x="460839" y="864158"/>
          <a:ext cx="11263991" cy="5681587"/>
        </p:xfrm>
        <a:graphic>
          <a:graphicData uri="http://schemas.openxmlformats.org/drawingml/2006/table">
            <a:tbl>
              <a:tblPr firstRow="1" firstCol="1" bandRow="1"/>
              <a:tblGrid>
                <a:gridCol w="7297923">
                  <a:extLst>
                    <a:ext uri="{9D8B030D-6E8A-4147-A177-3AD203B41FA5}">
                      <a16:colId xmlns:a16="http://schemas.microsoft.com/office/drawing/2014/main" val="2766941511"/>
                    </a:ext>
                  </a:extLst>
                </a:gridCol>
                <a:gridCol w="1473877">
                  <a:extLst>
                    <a:ext uri="{9D8B030D-6E8A-4147-A177-3AD203B41FA5}">
                      <a16:colId xmlns:a16="http://schemas.microsoft.com/office/drawing/2014/main" val="598981017"/>
                    </a:ext>
                  </a:extLst>
                </a:gridCol>
                <a:gridCol w="1214832">
                  <a:extLst>
                    <a:ext uri="{9D8B030D-6E8A-4147-A177-3AD203B41FA5}">
                      <a16:colId xmlns:a16="http://schemas.microsoft.com/office/drawing/2014/main" val="864493417"/>
                    </a:ext>
                  </a:extLst>
                </a:gridCol>
                <a:gridCol w="1277359">
                  <a:extLst>
                    <a:ext uri="{9D8B030D-6E8A-4147-A177-3AD203B41FA5}">
                      <a16:colId xmlns:a16="http://schemas.microsoft.com/office/drawing/2014/main" val="2707753994"/>
                    </a:ext>
                  </a:extLst>
                </a:gridCol>
              </a:tblGrid>
              <a:tr h="437175">
                <a:tc>
                  <a:txBody>
                    <a:bodyPr/>
                    <a:lstStyle/>
                    <a:p>
                      <a:pPr marL="1788160" marR="508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  Школьные 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практики и ресурсы </a:t>
                      </a:r>
                      <a:endParaRPr lang="ru-RU" sz="24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8398" marR="24199" marT="11651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8398" marR="24199" marT="11651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508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 marL="48398" marR="24199" marT="11651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0300756"/>
                  </a:ext>
                </a:extLst>
              </a:tr>
              <a:tr h="488158">
                <a:tc>
                  <a:txBody>
                    <a:bodyPr/>
                    <a:lstStyle/>
                    <a:p>
                      <a:pPr marL="0" marR="508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Наличие в школе углубленного изучения общеобразовательных предметов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(нет-есть)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175" marR="5080" indent="-317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465 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8398" marR="24199" marT="11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8" marR="5080" indent="-1588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488 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8398" marR="24199" marT="11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8" marR="5080" indent="-1588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23 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8398" marR="24199" marT="11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043655"/>
                  </a:ext>
                </a:extLst>
              </a:tr>
              <a:tr h="437175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Развитость в ОО системы профориентации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(неразвита-развита)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485 </a:t>
                      </a: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556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491 </a:t>
                      </a: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556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6 </a:t>
                      </a:r>
                    </a:p>
                  </a:txBody>
                  <a:tcPr marL="48398" marR="24199" marT="1165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9504643"/>
                  </a:ext>
                </a:extLst>
              </a:tr>
              <a:tr h="491896">
                <a:tc>
                  <a:txBody>
                    <a:bodyPr/>
                    <a:lstStyle/>
                    <a:p>
                      <a:pPr marL="0" marR="509905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Проведение экскурсий в организации / на производства 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 </a:t>
                      </a:r>
                      <a:r>
                        <a:rPr lang="ru-RU" sz="1600" b="1" i="1" dirty="0" smtClean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проводят-проводят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477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490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13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988828"/>
                  </a:ext>
                </a:extLst>
              </a:tr>
              <a:tr h="442620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Доля педагогов высшей категории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473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507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34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2264847"/>
                  </a:ext>
                </a:extLst>
              </a:tr>
              <a:tr h="491896">
                <a:tc>
                  <a:txBody>
                    <a:bodyPr/>
                    <a:lstStyle/>
                    <a:p>
                      <a:pPr marL="0" marR="508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Отсев контингента после 9 класса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(больше учащихся уходят после 9 класса – больше переходят в старшую школу)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462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511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7416350"/>
                  </a:ext>
                </a:extLst>
              </a:tr>
              <a:tr h="442620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Индекс кадровых ресурсов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(низкий-высокий)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474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494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20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205423"/>
                  </a:ext>
                </a:extLst>
              </a:tr>
              <a:tr h="449406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Индекс материальных ресурсов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(низкий-высокий)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472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497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25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1621089"/>
                  </a:ext>
                </a:extLst>
              </a:tr>
              <a:tr h="491896">
                <a:tc>
                  <a:txBody>
                    <a:bodyPr/>
                    <a:lstStyle/>
                    <a:p>
                      <a:pPr marL="0" marR="508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Наличие в ОО достаточного количества цифровых устройств, имеющих выход в интернет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(нет-есть)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469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502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33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60536"/>
                  </a:ext>
                </a:extLst>
              </a:tr>
              <a:tr h="442620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Наличие в ОО достаточной скорости доступа в интернет 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(нет-есть)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466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498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32 </a:t>
                      </a:r>
                    </a:p>
                  </a:txBody>
                  <a:tcPr marL="48398" marR="46157" marT="11651" marB="358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3968643"/>
                  </a:ext>
                </a:extLst>
              </a:tr>
              <a:tr h="442620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Наличие в ОО бесплатных кружков (индекс)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(нет-есть)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476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484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8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542515"/>
                  </a:ext>
                </a:extLst>
              </a:tr>
              <a:tr h="442620">
                <a:tc>
                  <a:txBody>
                    <a:bodyPr/>
                    <a:lstStyle/>
                    <a:p>
                      <a:pPr marL="0" marR="508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Олимпиадная активность </a:t>
                      </a:r>
                      <a:r>
                        <a:rPr lang="ru-RU" sz="1600" b="1" i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(низкая-высокая)</a:t>
                      </a:r>
                      <a:r>
                        <a:rPr lang="ru-RU" sz="1600" b="1" dirty="0">
                          <a:solidFill>
                            <a:schemeClr val="accent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6515" marR="5080" indent="44323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477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496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44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19 </a:t>
                      </a:r>
                    </a:p>
                  </a:txBody>
                  <a:tcPr marL="48398" marR="46157" marT="11651" marB="358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9329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34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765856"/>
          </a:xfrm>
        </p:spPr>
        <p:txBody>
          <a:bodyPr/>
          <a:lstStyle/>
          <a:p>
            <a:pPr algn="ctr"/>
            <a:r>
              <a:rPr lang="ru-RU" b="1" dirty="0" smtClean="0"/>
              <a:t>БРИОП – региональный оператор проекта 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75894" y="2050990"/>
            <a:ext cx="10776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УЧИТЕЛЬ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ключевая фигура современной школы 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6260" y="2968074"/>
            <a:ext cx="844925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креативный;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ладеющий современными образовательными технологиями;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ткрытый новшествам;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м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отивированный на работу с детьми;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пособный к личностному и профессиональному развитию.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6" r="19781" b="5207"/>
          <a:stretch/>
        </p:blipFill>
        <p:spPr>
          <a:xfrm>
            <a:off x="788753" y="2452643"/>
            <a:ext cx="2019624" cy="2481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008404" y="5208597"/>
            <a:ext cx="10597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Если учитель хочет быть востребованным и нужным в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XXI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веке, 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он должен уметь перестроиться  к деятельности в </a:t>
            </a:r>
            <a:r>
              <a:rPr lang="ru-RU" sz="24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изменившихся условиях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соответствовать </a:t>
            </a:r>
            <a:r>
              <a:rPr lang="ru-RU" sz="24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новым требованиям.   </a:t>
            </a:r>
          </a:p>
        </p:txBody>
      </p:sp>
    </p:spTree>
    <p:extLst>
      <p:ext uri="{BB962C8B-B14F-4D97-AF65-F5344CB8AC3E}">
        <p14:creationId xmlns:p14="http://schemas.microsoft.com/office/powerpoint/2010/main" val="3863936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380074" y="656765"/>
            <a:ext cx="861238" cy="36396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809" y="656765"/>
            <a:ext cx="14840018" cy="553273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473069" y="649936"/>
            <a:ext cx="5153758" cy="5539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005426" y="838745"/>
            <a:ext cx="1168400" cy="62653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1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02" y="1579289"/>
            <a:ext cx="3945191" cy="51387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795" y="3422638"/>
            <a:ext cx="7121743" cy="343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117393" y="753831"/>
            <a:ext cx="7599145" cy="2275367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от 24.09.2020 № 1104 «О реализации проекта «500+»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от 25.09.2020 № 1109 «Об утверждении списка муниципальных координаторов проекта 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№ 1009 от 31 августа 2020 года «Об утверждении Положения о кураторах школ с низкими образовательными результатами - участников федерального проекта 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№ 10 от 11 августа 2020 года «Об утверждения Положения об отборе школ с низкими образовательными результатами для участия в проекте 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№ 216 от 16 февраля «Об утверждении списка муниципальных координаторов, кураторов школ с низкими образовательными результатами - участников проекта 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№ 126 от 26 января 2021 года  «Об утверждении списка школ с низкими образовательными результатами, списка школ  - участников проекта 500+»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ru-RU" sz="1100" b="1" cap="none" dirty="0" smtClean="0">
                <a:solidFill>
                  <a:schemeClr val="accent1">
                    <a:lumMod val="50000"/>
                  </a:schemeClr>
                </a:solidFill>
              </a:rPr>
              <a:t>Приказ Министерства образования и науки Республики Бурятия № 449 от 19 марта 2021 года  «Об утверждении региональной дорожной карты по реализации  проекта 500+»</a:t>
            </a:r>
          </a:p>
          <a:p>
            <a:pPr algn="just"/>
            <a:r>
              <a:rPr lang="ru-RU" sz="1000" b="1" cap="none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1000" b="1" cap="none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1000" b="1" cap="none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1000" b="1" cap="none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sz="900" b="1" cap="none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9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Организационно-технологические </a:t>
            </a:r>
            <a:r>
              <a:rPr lang="ru-RU" sz="2400" b="1" dirty="0">
                <a:latin typeface="+mn-lt"/>
              </a:rPr>
              <a:t>мероприятия </a:t>
            </a:r>
            <a:r>
              <a:rPr lang="ru-RU" sz="2400" b="1" dirty="0" smtClean="0">
                <a:latin typeface="+mn-lt"/>
              </a:rPr>
              <a:t/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региональной </a:t>
            </a:r>
            <a:r>
              <a:rPr lang="ru-RU" sz="2400" b="1" dirty="0">
                <a:latin typeface="+mn-lt"/>
              </a:rPr>
              <a:t>Дорожной карты</a:t>
            </a:r>
            <a:endParaRPr lang="ru-RU" sz="2400" dirty="0">
              <a:latin typeface="+mn-lt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32268735"/>
              </p:ext>
            </p:extLst>
          </p:nvPr>
        </p:nvGraphicFramePr>
        <p:xfrm>
          <a:off x="404037" y="2137144"/>
          <a:ext cx="11344939" cy="4001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035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630" y="984840"/>
            <a:ext cx="11029616" cy="9883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+mn-lt"/>
              </a:rPr>
              <a:t>Организационно-методические </a:t>
            </a:r>
            <a:r>
              <a:rPr lang="ru-RU" b="1" dirty="0" smtClean="0">
                <a:latin typeface="+mn-lt"/>
              </a:rPr>
              <a:t>мероприятия</a:t>
            </a:r>
            <a:br>
              <a:rPr lang="ru-RU" b="1" dirty="0" smtClean="0">
                <a:latin typeface="+mn-lt"/>
              </a:rPr>
            </a:br>
            <a:r>
              <a:rPr lang="ru-RU" b="1" dirty="0" smtClean="0">
                <a:latin typeface="+mn-lt"/>
              </a:rPr>
              <a:t>региональной </a:t>
            </a:r>
            <a:r>
              <a:rPr lang="ru-RU" b="1" dirty="0">
                <a:latin typeface="+mn-lt"/>
              </a:rPr>
              <a:t>Дорожной карты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77613671"/>
              </p:ext>
            </p:extLst>
          </p:nvPr>
        </p:nvGraphicFramePr>
        <p:xfrm>
          <a:off x="191386" y="2294959"/>
          <a:ext cx="10398641" cy="3841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0590027" y="2440172"/>
            <a:ext cx="1079205" cy="3551274"/>
          </a:xfrm>
          <a:prstGeom prst="roundRect">
            <a:avLst/>
          </a:prstGeom>
          <a:solidFill>
            <a:schemeClr val="accent1">
              <a:lumMod val="75000"/>
              <a:lumOff val="25000"/>
            </a:schemeClr>
          </a:solidFill>
          <a:ln>
            <a:solidFill>
              <a:schemeClr val="accent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>
                <a:solidFill>
                  <a:srgbClr val="FFFF00"/>
                </a:solidFill>
              </a:rPr>
              <a:t>100</a:t>
            </a:r>
            <a:r>
              <a:rPr lang="ru-RU" sz="2000" b="1" dirty="0">
                <a:solidFill>
                  <a:srgbClr val="FFFF00"/>
                </a:solidFill>
              </a:rPr>
              <a:t>% ШНОР </a:t>
            </a:r>
            <a:endParaRPr lang="ru-RU" sz="2000" b="1" dirty="0" smtClean="0">
              <a:solidFill>
                <a:srgbClr val="FFFF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участников </a:t>
            </a:r>
            <a:r>
              <a:rPr lang="ru-RU" sz="2000" b="1" dirty="0">
                <a:solidFill>
                  <a:srgbClr val="FFFF00"/>
                </a:solidFill>
              </a:rPr>
              <a:t>проекта </a:t>
            </a:r>
          </a:p>
        </p:txBody>
      </p:sp>
    </p:spTree>
    <p:extLst>
      <p:ext uri="{BB962C8B-B14F-4D97-AF65-F5344CB8AC3E}">
        <p14:creationId xmlns:p14="http://schemas.microsoft.com/office/powerpoint/2010/main" val="409655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500" b="1" dirty="0">
                <a:latin typeface="+mn-lt"/>
              </a:rPr>
              <a:t>Аналитико-мониторинговые мероприятия региональной Дорожной карты</a:t>
            </a:r>
            <a:endParaRPr lang="ru-RU" sz="2500" dirty="0">
              <a:latin typeface="+mn-lt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55392" y="2190306"/>
            <a:ext cx="6547920" cy="13503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dirty="0"/>
              <a:t>Организация и проведение планового мониторинга реализации проекта. Размещение данных в ИС МЭДК.  </a:t>
            </a:r>
            <a:endParaRPr lang="ru-RU" sz="2000" b="1" dirty="0" smtClean="0"/>
          </a:p>
          <a:p>
            <a:pPr lvl="0" algn="just"/>
            <a:r>
              <a:rPr lang="ru-RU" sz="2000" b="1" dirty="0" smtClean="0"/>
              <a:t>1 </a:t>
            </a:r>
            <a:r>
              <a:rPr lang="ru-RU" sz="2000" b="1" dirty="0"/>
              <a:t>и 2 этап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55392" y="3698357"/>
            <a:ext cx="6547920" cy="13503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900" b="1" dirty="0"/>
              <a:t>Организация и осуществление мониторинга хода реализации программ развития школ с НОР на предмет результативности принимаемых мер школами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5392" y="5206409"/>
            <a:ext cx="6547920" cy="13503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000" b="1" dirty="0"/>
              <a:t>Итоговый отчет работы кураторов, презентация лучших кейсов кураторов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7230140" y="2307265"/>
            <a:ext cx="1127051" cy="4157330"/>
          </a:xfrm>
          <a:prstGeom prst="rightArrow">
            <a:avLst/>
          </a:prstGeom>
          <a:solidFill>
            <a:schemeClr val="accent1">
              <a:lumMod val="75000"/>
              <a:lumOff val="25000"/>
            </a:schemeClr>
          </a:solidFill>
          <a:ln>
            <a:solidFill>
              <a:schemeClr val="accent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584019" y="2190306"/>
            <a:ext cx="3196856" cy="1350335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rgbClr val="FFFF00"/>
                </a:solidFill>
              </a:rPr>
              <a:t>до 21.06.2021</a:t>
            </a:r>
          </a:p>
          <a:p>
            <a:pPr lvl="0" algn="ctr"/>
            <a:r>
              <a:rPr lang="ru-RU" sz="2400" b="1" dirty="0">
                <a:solidFill>
                  <a:srgbClr val="FFFF00"/>
                </a:solidFill>
              </a:rPr>
              <a:t>до 01.11.2021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84019" y="3710762"/>
            <a:ext cx="3196856" cy="1350335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В течение всего периода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584019" y="5206408"/>
            <a:ext cx="3196856" cy="1350335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Декабрь 2021 года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11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769533"/>
          </a:xfrm>
        </p:spPr>
        <p:txBody>
          <a:bodyPr/>
          <a:lstStyle/>
          <a:p>
            <a:pPr algn="ctr"/>
            <a:r>
              <a:rPr lang="ru-RU" b="1" dirty="0" smtClean="0"/>
              <a:t>Программы куров повышения квалификации БРИОП</a:t>
            </a:r>
            <a:endParaRPr lang="ru-RU" b="1" dirty="0"/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9475551"/>
              </p:ext>
            </p:extLst>
          </p:nvPr>
        </p:nvGraphicFramePr>
        <p:xfrm>
          <a:off x="457200" y="1968992"/>
          <a:ext cx="11313060" cy="457623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392154">
                  <a:extLst>
                    <a:ext uri="{9D8B030D-6E8A-4147-A177-3AD203B41FA5}">
                      <a16:colId xmlns:a16="http://schemas.microsoft.com/office/drawing/2014/main" val="808255646"/>
                    </a:ext>
                  </a:extLst>
                </a:gridCol>
                <a:gridCol w="5743672">
                  <a:extLst>
                    <a:ext uri="{9D8B030D-6E8A-4147-A177-3AD203B41FA5}">
                      <a16:colId xmlns:a16="http://schemas.microsoft.com/office/drawing/2014/main" val="3286700746"/>
                    </a:ext>
                  </a:extLst>
                </a:gridCol>
                <a:gridCol w="1150539">
                  <a:extLst>
                    <a:ext uri="{9D8B030D-6E8A-4147-A177-3AD203B41FA5}">
                      <a16:colId xmlns:a16="http://schemas.microsoft.com/office/drawing/2014/main" val="3796654412"/>
                    </a:ext>
                  </a:extLst>
                </a:gridCol>
                <a:gridCol w="1026695">
                  <a:extLst>
                    <a:ext uri="{9D8B030D-6E8A-4147-A177-3AD203B41FA5}">
                      <a16:colId xmlns:a16="http://schemas.microsoft.com/office/drawing/2014/main" val="2253433963"/>
                    </a:ext>
                  </a:extLst>
                </a:gridCol>
              </a:tblGrid>
              <a:tr h="29936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начальных классов школ с </a:t>
                      </a:r>
                      <a:r>
                        <a:rPr lang="ru-RU" sz="1100" b="1" dirty="0" smtClean="0">
                          <a:effectLst/>
                        </a:rPr>
                        <a:t>НОР 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Современный урок как средство достижения планируемых результатов младших школьников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01.02. – 11.02.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 48 ч.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3397342068"/>
                  </a:ext>
                </a:extLst>
              </a:tr>
              <a:tr h="4490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Методические основы организации образовательного процесса на уровне начального общего образования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02.06. – 15.06.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48 ч.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1273900237"/>
                  </a:ext>
                </a:extLst>
              </a:tr>
              <a:tr h="3861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русского языка и литературы уровней ООО и СОО школ с </a:t>
                      </a:r>
                      <a:r>
                        <a:rPr lang="ru-RU" sz="1100" b="1" dirty="0" smtClean="0">
                          <a:effectLst/>
                        </a:rPr>
                        <a:t>НОР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Эффективные технологии подготовки обучающихся к государственной итоговой аттестации по русскому языку и литературе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01.03 – 05.03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40 ч.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1748129290"/>
                  </a:ext>
                </a:extLst>
              </a:tr>
              <a:tr h="385630"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иностранных языков </a:t>
                      </a:r>
                      <a:r>
                        <a:rPr lang="ru-RU" sz="1100" b="1" dirty="0" smtClean="0">
                          <a:effectLst/>
                        </a:rPr>
                        <a:t>уровней </a:t>
                      </a:r>
                      <a:r>
                        <a:rPr lang="ru-RU" sz="1100" b="1" dirty="0">
                          <a:effectLst/>
                        </a:rPr>
                        <a:t>ООО и СОО школ с </a:t>
                      </a:r>
                      <a:r>
                        <a:rPr lang="ru-RU" sz="1100" b="1" dirty="0" smtClean="0">
                          <a:effectLst/>
                        </a:rPr>
                        <a:t>НОР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Современные образовательные технологии обучения английскому языку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29.03. – 02.04.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40 ч.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1569969592"/>
                  </a:ext>
                </a:extLst>
              </a:tr>
              <a:tr h="3724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Педагогические работники ОО естественно-научного и технического направлений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Современный урок по ФГОС: достижение </a:t>
                      </a:r>
                      <a:r>
                        <a:rPr lang="ru-RU" sz="1100" b="1" dirty="0" err="1">
                          <a:effectLst/>
                        </a:rPr>
                        <a:t>метапредметного</a:t>
                      </a:r>
                      <a:r>
                        <a:rPr lang="ru-RU" sz="1100" b="1" dirty="0">
                          <a:effectLst/>
                        </a:rPr>
                        <a:t> результата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По согласованию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72 ч.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2322361692"/>
                  </a:ext>
                </a:extLst>
              </a:tr>
              <a:tr h="3724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физики уровней ООО и СОО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Учебно-методическое  обеспечение преподавания современного урока физики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По согласованию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40 ч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2507857213"/>
                  </a:ext>
                </a:extLst>
              </a:tr>
              <a:tr h="2525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начальных классов школ с </a:t>
                      </a:r>
                      <a:r>
                        <a:rPr lang="ru-RU" sz="1100" b="1" dirty="0" smtClean="0">
                          <a:effectLst/>
                        </a:rPr>
                        <a:t>НОР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Модуль «Школьный урок»: реализация воспитательного потенциала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22.03. – 26.03.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40 ч.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3102207690"/>
                  </a:ext>
                </a:extLst>
              </a:tr>
              <a:tr h="5674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начальных классов коррекционных и инклюзивных ОО (в том числе ШНОР)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Теория и практика специального и инклюзивного образования в условиях реализации ФГОС НОО обучающихся с ОВЗ и ФГОС образования обучающихся с интеллектуальными нарушениями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02.02. – 06.02.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40 ч.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2579238365"/>
                  </a:ext>
                </a:extLst>
              </a:tr>
              <a:tr h="4038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Учителя начальных классов коррекционных и инклюзивных ОО (в том числе ШНОР)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Нарушения чтения и письма у детей: нейропсихологический аспект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30.03. – 05.04.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48 ч.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38033452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Руководители ШНОР и ШССУ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Механизмы перехода школ с низкими образовательными результатами (ШНОР) и школ, функционирующих в сложных социальных условиях (ШССУ) в эффективный режим работы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По заявкам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40 ч.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2041567715"/>
                  </a:ext>
                </a:extLst>
              </a:tr>
              <a:tr h="3724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Руководители школ НОР и школ ССУ</a:t>
                      </a:r>
                      <a:endParaRPr lang="ru-RU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Механизмы перехода школ с низкими образовательными результатами в эффективный режим работы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По заявкам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40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202" marR="39202" marT="0" marB="0"/>
                </a:tc>
                <a:extLst>
                  <a:ext uri="{0D108BD9-81ED-4DB2-BD59-A6C34878D82A}">
                    <a16:rowId xmlns:a16="http://schemas.microsoft.com/office/drawing/2014/main" val="876687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99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Участие педагогов Тарбагатайского района </a:t>
            </a:r>
            <a:br>
              <a:rPr lang="ru-RU" b="1" dirty="0" smtClean="0"/>
            </a:br>
            <a:r>
              <a:rPr lang="ru-RU" b="1" dirty="0" smtClean="0"/>
              <a:t>в КПК БРИОП </a:t>
            </a:r>
            <a:r>
              <a:rPr lang="ru-RU" sz="3600" b="1" dirty="0" smtClean="0"/>
              <a:t>2021</a:t>
            </a:r>
            <a:r>
              <a:rPr lang="ru-RU" b="1" dirty="0" smtClean="0"/>
              <a:t> года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980626"/>
              </p:ext>
            </p:extLst>
          </p:nvPr>
        </p:nvGraphicFramePr>
        <p:xfrm>
          <a:off x="454775" y="1980752"/>
          <a:ext cx="11283569" cy="19171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4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4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5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8759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 smtClean="0">
                          <a:effectLst/>
                        </a:rPr>
                        <a:t>ФЕВРАЛЬ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1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№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Программа КПК</a:t>
                      </a:r>
                      <a:endParaRPr lang="ru-RU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Общеобразовательная организация</a:t>
                      </a:r>
                      <a:endParaRPr lang="ru-RU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Кол-во обученных</a:t>
                      </a:r>
                      <a:endParaRPr lang="ru-RU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947">
                <a:tc row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Тьюторское сопровождение преподавания предметной области «</a:t>
                      </a:r>
                      <a:r>
                        <a:rPr lang="ru-RU" sz="1100" b="1" dirty="0" smtClean="0">
                          <a:effectLst/>
                        </a:rPr>
                        <a:t>Родной (</a:t>
                      </a:r>
                      <a:r>
                        <a:rPr lang="ru-RU" sz="1100" b="1" dirty="0">
                          <a:effectLst/>
                        </a:rPr>
                        <a:t>русский) язык и родная (русская) литература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МБОО </a:t>
                      </a:r>
                      <a:r>
                        <a:rPr lang="ru-RU" sz="1100" b="1" dirty="0" smtClean="0">
                          <a:effectLst/>
                        </a:rPr>
                        <a:t>«»Заводская СОШ»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5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«Большекуналейская </a:t>
                      </a:r>
                      <a:r>
                        <a:rPr lang="ru-RU" sz="1100" b="1" dirty="0" err="1">
                          <a:effectLst/>
                        </a:rPr>
                        <a:t>СОШим</a:t>
                      </a:r>
                      <a:r>
                        <a:rPr lang="ru-RU" sz="1100" b="1" dirty="0">
                          <a:effectLst/>
                        </a:rPr>
                        <a:t>. Г.И. </a:t>
                      </a:r>
                      <a:r>
                        <a:rPr lang="ru-RU" sz="1100" b="1" dirty="0" smtClean="0">
                          <a:effectLst/>
                        </a:rPr>
                        <a:t>Гуслякова»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«Барыкинская ООШ»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8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72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Подготовка к профильному ЕГЭ: методика обучения решению </a:t>
                      </a:r>
                      <a:r>
                        <a:rPr lang="ru-RU" sz="1100" b="1" dirty="0" err="1">
                          <a:effectLst/>
                        </a:rPr>
                        <a:t>межпредметных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smtClean="0">
                          <a:effectLst/>
                        </a:rPr>
                        <a:t>задач 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</a:rPr>
                        <a:t>МБОО «Заводская СОШ»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8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94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ИТОГО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>
                          <a:effectLst/>
                        </a:rPr>
                        <a:t> 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6 чел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738374"/>
              </p:ext>
            </p:extLst>
          </p:nvPr>
        </p:nvGraphicFramePr>
        <p:xfrm>
          <a:off x="454775" y="4054630"/>
          <a:ext cx="11283569" cy="21925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2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5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5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4975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 smtClean="0">
                          <a:effectLst/>
                        </a:rPr>
                        <a:t>МАРТ</a:t>
                      </a:r>
                      <a:endParaRPr lang="ru-RU" sz="14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5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№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Программа КПК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Общеобразовательная 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организация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Кол-во обученных</a:t>
                      </a:r>
                      <a:endParaRPr lang="ru-RU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8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Эффективные технологии подготовки обучающихся к государственной итоговой аттестации по русскому языку и литературе (ШНОР)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«Селенгинская СОШ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8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8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Формирование предпосылок развития письменной речи у детей дошкольного возраста в условиях работы логопедической группы ДОО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«Тарбагатайская СОШ»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8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6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Формирование УУД учащихся начальных классов средствами дисциплин предметных областей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«Верхнежиримская СОШ»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8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1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Методика обучения решению расчетных и качественных задач повышенного уровня по физики и астрономии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МБОУ </a:t>
                      </a:r>
                      <a:r>
                        <a:rPr lang="ru-RU" sz="1100" b="1" dirty="0" smtClean="0">
                          <a:effectLst/>
                        </a:rPr>
                        <a:t>«Нижнесаянтуйская СОШ»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1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855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200" b="1" dirty="0">
                          <a:effectLst/>
                        </a:rPr>
                        <a:t>ИТОГО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ru-RU" sz="12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5 чел</a:t>
                      </a:r>
                      <a:endParaRPr lang="ru-RU" sz="14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85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82821"/>
            <a:ext cx="11029616" cy="7801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latin typeface="+mn-lt"/>
              </a:rPr>
              <a:t>Методическое сопровождение </a:t>
            </a:r>
            <a:r>
              <a:rPr lang="ru-RU" sz="3100" b="1" dirty="0" smtClean="0">
                <a:latin typeface="+mn-lt"/>
              </a:rPr>
              <a:t>проекта</a:t>
            </a:r>
            <a:br>
              <a:rPr lang="ru-RU" sz="3100" b="1" dirty="0" smtClean="0">
                <a:latin typeface="+mn-lt"/>
              </a:rPr>
            </a:br>
            <a:r>
              <a:rPr lang="ru-RU" sz="2700" b="1" dirty="0" smtClean="0">
                <a:solidFill>
                  <a:srgbClr val="FFFF00"/>
                </a:solidFill>
                <a:latin typeface="+mn-lt"/>
              </a:rPr>
              <a:t>(</a:t>
            </a:r>
            <a:r>
              <a:rPr lang="ru-RU" sz="2700" b="1" dirty="0">
                <a:solidFill>
                  <a:srgbClr val="FFFF00"/>
                </a:solidFill>
                <a:latin typeface="+mn-lt"/>
              </a:rPr>
              <a:t>мероприятия для ШНОР)</a:t>
            </a:r>
            <a:endParaRPr lang="ru-RU" sz="2700" dirty="0">
              <a:solidFill>
                <a:srgbClr val="FFFF00"/>
              </a:solidFill>
              <a:latin typeface="+mn-lt"/>
            </a:endParaRPr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9701215"/>
              </p:ext>
            </p:extLst>
          </p:nvPr>
        </p:nvGraphicFramePr>
        <p:xfrm>
          <a:off x="460311" y="2286000"/>
          <a:ext cx="11260781" cy="3839142"/>
        </p:xfrm>
        <a:graphic>
          <a:graphicData uri="http://schemas.openxmlformats.org/drawingml/2006/table">
            <a:tbl>
              <a:tblPr firstRow="1" firstCol="1" bandRow="1"/>
              <a:tblGrid>
                <a:gridCol w="3247067">
                  <a:extLst>
                    <a:ext uri="{9D8B030D-6E8A-4147-A177-3AD203B41FA5}">
                      <a16:colId xmlns:a16="http://schemas.microsoft.com/office/drawing/2014/main" val="3042025335"/>
                    </a:ext>
                  </a:extLst>
                </a:gridCol>
                <a:gridCol w="6110484">
                  <a:extLst>
                    <a:ext uri="{9D8B030D-6E8A-4147-A177-3AD203B41FA5}">
                      <a16:colId xmlns:a16="http://schemas.microsoft.com/office/drawing/2014/main" val="1696306873"/>
                    </a:ext>
                  </a:extLst>
                </a:gridCol>
                <a:gridCol w="1154634">
                  <a:extLst>
                    <a:ext uri="{9D8B030D-6E8A-4147-A177-3AD203B41FA5}">
                      <a16:colId xmlns:a16="http://schemas.microsoft.com/office/drawing/2014/main" val="1780096367"/>
                    </a:ext>
                  </a:extLst>
                </a:gridCol>
                <a:gridCol w="748596">
                  <a:extLst>
                    <a:ext uri="{9D8B030D-6E8A-4147-A177-3AD203B41FA5}">
                      <a16:colId xmlns:a16="http://schemas.microsoft.com/office/drawing/2014/main" val="1928106205"/>
                    </a:ext>
                  </a:extLst>
                </a:gridCol>
              </a:tblGrid>
              <a:tr h="7437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работники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Республиканский семинар-</a:t>
                      </a:r>
                      <a:r>
                        <a:rPr lang="ru-RU" sz="1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вебинар</a:t>
                      </a: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«Деятельность </a:t>
                      </a:r>
                      <a:r>
                        <a:rPr lang="ru-RU" sz="1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школьных </a:t>
                      </a: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методических объединений, направленных на формирование читательской, математической и естественно- научной грамотности»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Февраль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ч.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205962"/>
                  </a:ext>
                </a:extLst>
              </a:tr>
              <a:tr h="5728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работники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школ, в том числе  </a:t>
                      </a: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Методический семинар </a:t>
                      </a:r>
                      <a:r>
                        <a:rPr lang="ru-RU" sz="1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«Основы ЗОЖ для участников образовательного процесса»</a:t>
                      </a:r>
                      <a:endParaRPr lang="ru-RU" sz="1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Март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</a:t>
                      </a: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857325"/>
                  </a:ext>
                </a:extLst>
              </a:tr>
              <a:tr h="6821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работники</a:t>
                      </a:r>
                      <a:r>
                        <a:rPr lang="ru-RU" sz="14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ШССУ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Республиканский семинар-практикум «Разрешение спорных и конфликтных ситуаций в образовательной организации: эффективные техники»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Апрель 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ч.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133954"/>
                  </a:ext>
                </a:extLst>
              </a:tr>
              <a:tr h="5453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работники</a:t>
                      </a:r>
                      <a:r>
                        <a:rPr lang="ru-RU" sz="14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ШССУ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Практико-ориентированный семинар «Организация образовательной деятельности обучающихся с ОВЗ в условиях инклюзивного образования»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Апрель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ч.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8128639"/>
                  </a:ext>
                </a:extLst>
              </a:tr>
              <a:tr h="5111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работники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Республиканский семинар-</a:t>
                      </a:r>
                      <a:r>
                        <a:rPr lang="ru-RU" sz="1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вебинар</a:t>
                      </a: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«Формирование функциональной грамотности и ее оценка в рамках </a:t>
                      </a:r>
                      <a:r>
                        <a:rPr lang="en-US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PISA</a:t>
                      </a: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Май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ч.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6068738"/>
                  </a:ext>
                </a:extLst>
              </a:tr>
              <a:tr h="729973"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Педагогические работники </a:t>
                      </a: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ШНОР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Республиканский семинар «Смысловое чтение: подходы и эффективные практики»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Июнь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ч.</a:t>
                      </a:r>
                    </a:p>
                  </a:txBody>
                  <a:tcPr marL="44531" marR="445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84444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097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+mn-lt"/>
              </a:rPr>
              <a:t>Активность педагогов Тарбагатайского района </a:t>
            </a:r>
            <a:r>
              <a:rPr lang="ru-RU" sz="2400" b="1" dirty="0" smtClean="0">
                <a:latin typeface="+mn-lt"/>
              </a:rPr>
              <a:t/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в мероприятиях</a:t>
            </a:r>
            <a:r>
              <a:rPr lang="ru-RU" sz="2400" b="1" dirty="0">
                <a:latin typeface="+mn-lt"/>
              </a:rPr>
              <a:t>, проводимых БРИОП в </a:t>
            </a:r>
            <a:r>
              <a:rPr lang="ru-RU" sz="3200" b="1" dirty="0">
                <a:latin typeface="+mn-lt"/>
              </a:rPr>
              <a:t>2021</a:t>
            </a:r>
            <a:r>
              <a:rPr lang="ru-RU" sz="2400" b="1" dirty="0">
                <a:latin typeface="+mn-lt"/>
              </a:rPr>
              <a:t> </a:t>
            </a:r>
            <a:r>
              <a:rPr lang="ru-RU" sz="2400" b="1" dirty="0" smtClean="0">
                <a:latin typeface="+mn-lt"/>
              </a:rPr>
              <a:t>году</a:t>
            </a:r>
            <a:endParaRPr lang="ru-RU" sz="2400" dirty="0">
              <a:latin typeface="+mn-lt"/>
            </a:endParaRPr>
          </a:p>
        </p:txBody>
      </p:sp>
      <p:graphicFrame>
        <p:nvGraphicFramePr>
          <p:cNvPr id="3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3938314"/>
              </p:ext>
            </p:extLst>
          </p:nvPr>
        </p:nvGraphicFramePr>
        <p:xfrm>
          <a:off x="463933" y="2040894"/>
          <a:ext cx="11253537" cy="44912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70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58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27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44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Ф.И.О.</a:t>
                      </a:r>
                      <a:endParaRPr lang="ru-RU" sz="12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Общеобразовательная </a:t>
                      </a:r>
                      <a:r>
                        <a:rPr lang="ru-RU" sz="12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организация</a:t>
                      </a:r>
                      <a:endParaRPr lang="ru-RU" sz="12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Мероприятие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2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5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Русина Ольга Васильевна</a:t>
                      </a:r>
                      <a:r>
                        <a:rPr lang="ru-RU" sz="1200" b="1" dirty="0">
                          <a:effectLst/>
                        </a:rPr>
                        <a:t>, </a:t>
                      </a:r>
                      <a:endParaRPr lang="ru-RU" sz="1200" b="1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заведующий </a:t>
                      </a:r>
                      <a:r>
                        <a:rPr lang="ru-RU" sz="1200" b="1" dirty="0">
                          <a:effectLst/>
                        </a:rPr>
                        <a:t>ИМЦ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МКУ «РУО»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«</a:t>
                      </a:r>
                      <a:r>
                        <a:rPr lang="ru-RU" sz="1200" b="1" dirty="0" err="1">
                          <a:effectLst/>
                        </a:rPr>
                        <a:t>Тарбагатайский</a:t>
                      </a:r>
                      <a:r>
                        <a:rPr lang="ru-RU" sz="1200" b="1" dirty="0">
                          <a:effectLst/>
                        </a:rPr>
                        <a:t> район»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row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Семинар «</a:t>
                      </a:r>
                      <a:r>
                        <a:rPr lang="ru-RU" sz="1200" b="1" dirty="0">
                          <a:effectLst/>
                        </a:rPr>
                        <a:t>Деятельность школьных методических объединений, направленная на формирование функциональной, математической и естественно-научной грамотности</a:t>
                      </a:r>
                      <a:r>
                        <a:rPr lang="ru-RU" sz="1200" b="1" dirty="0" smtClean="0">
                          <a:effectLst/>
                        </a:rPr>
                        <a:t>»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25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февраля 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</a:t>
                      </a:r>
                      <a:r>
                        <a:rPr lang="ru-RU" sz="1200" b="1" dirty="0" err="1">
                          <a:effectLst/>
                        </a:rPr>
                        <a:t>Куйтунская</a:t>
                      </a:r>
                      <a:r>
                        <a:rPr lang="ru-RU" sz="1200" b="1" dirty="0">
                          <a:effectLst/>
                        </a:rPr>
                        <a:t> ООШ»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6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r>
                        <a:rPr lang="ru-RU" sz="1200" b="1" dirty="0" smtClean="0">
                          <a:effectLst/>
                        </a:rPr>
                        <a:t>5</a:t>
                      </a:r>
                      <a:endParaRPr lang="ru-RU" sz="1200" b="1" dirty="0">
                        <a:effectLst/>
                      </a:endParaRPr>
                    </a:p>
                  </a:txBody>
                  <a:tcPr marL="29036" marR="29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«Барыкинская ООШ»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1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</a:t>
                      </a:r>
                      <a:r>
                        <a:rPr lang="ru-RU" sz="1200" b="1" dirty="0" err="1">
                          <a:effectLst/>
                        </a:rPr>
                        <a:t>Десятниковская</a:t>
                      </a:r>
                      <a:r>
                        <a:rPr lang="ru-RU" sz="1200" b="1" dirty="0">
                          <a:effectLst/>
                        </a:rPr>
                        <a:t>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«Верхнежиримская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8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</a:rPr>
                        <a:t>Улаханова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 Марина 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</a:rPr>
                        <a:t>Родионовна</a:t>
                      </a:r>
                      <a:r>
                        <a:rPr lang="ru-RU" sz="1200" b="1" dirty="0" smtClean="0">
                          <a:effectLst/>
                        </a:rPr>
                        <a:t>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3 </a:t>
                      </a:r>
                      <a:r>
                        <a:rPr lang="ru-RU" sz="1200" b="1" dirty="0">
                          <a:effectLst/>
                        </a:rPr>
                        <a:t>место </a:t>
                      </a:r>
                      <a:r>
                        <a:rPr lang="ru-RU" sz="1200" b="1" dirty="0" smtClean="0">
                          <a:effectLst/>
                        </a:rPr>
                        <a:t>в конкурсе</a:t>
                      </a:r>
                      <a:r>
                        <a:rPr lang="ru-RU" sz="1200" b="1" baseline="0" dirty="0" smtClean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проектов 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МБОО «Заводская СОШ» 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r>
                        <a:rPr lang="ru-RU" sz="1200" b="1" dirty="0" smtClean="0">
                          <a:effectLst/>
                        </a:rPr>
                        <a:t>Конкурс </a:t>
                      </a:r>
                      <a:r>
                        <a:rPr lang="ru-RU" sz="1200" b="1" dirty="0">
                          <a:effectLst/>
                        </a:rPr>
                        <a:t>проектов «Наставничество в Республике Бурятия: эффективные практики</a:t>
                      </a:r>
                      <a:r>
                        <a:rPr lang="ru-RU" sz="1200" b="1" dirty="0" smtClean="0">
                          <a:effectLst/>
                        </a:rPr>
                        <a:t>»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24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февраля – 20 марта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Солодухина Татьяна 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</a:rPr>
                        <a:t>Константиновна</a:t>
                      </a:r>
                      <a:r>
                        <a:rPr lang="ru-RU" sz="1200" b="1" dirty="0" smtClean="0">
                          <a:effectLst/>
                        </a:rPr>
                        <a:t>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3 </a:t>
                      </a:r>
                      <a:r>
                        <a:rPr lang="ru-RU" sz="1200" b="1" dirty="0">
                          <a:effectLst/>
                        </a:rPr>
                        <a:t>место </a:t>
                      </a:r>
                      <a:r>
                        <a:rPr lang="ru-RU" sz="1200" b="1" dirty="0" smtClean="0">
                          <a:effectLst/>
                        </a:rPr>
                        <a:t>в конкурсе</a:t>
                      </a:r>
                      <a:r>
                        <a:rPr lang="ru-RU" sz="1200" b="1" baseline="0" dirty="0" smtClean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проектов </a:t>
                      </a:r>
                      <a:r>
                        <a:rPr lang="ru-RU" sz="1200" b="1" dirty="0">
                          <a:effectLst/>
                        </a:rPr>
                        <a:t>  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«Тарбагатайская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8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«Тарбагатайская СОШ</a:t>
                      </a:r>
                      <a:r>
                        <a:rPr lang="ru-RU" sz="1200" b="1" dirty="0" smtClean="0">
                          <a:effectLst/>
                        </a:rPr>
                        <a:t>»</a:t>
                      </a:r>
                      <a:endParaRPr lang="ru-RU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r>
                        <a:rPr lang="ru-RU" sz="1200" b="1" dirty="0" smtClean="0">
                          <a:effectLst/>
                        </a:rPr>
                        <a:t>Семинар </a:t>
                      </a:r>
                      <a:r>
                        <a:rPr lang="ru-RU" sz="1200" b="1" dirty="0">
                          <a:effectLst/>
                        </a:rPr>
                        <a:t>«Основы финансовой грамотности</a:t>
                      </a:r>
                      <a:r>
                        <a:rPr lang="ru-RU" sz="1200" b="1" dirty="0" smtClean="0">
                          <a:effectLst/>
                        </a:rPr>
                        <a:t>»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11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марта 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5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«Верхнежиримская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6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«Тарбагатайская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Семинар «</a:t>
                      </a:r>
                      <a:r>
                        <a:rPr lang="ru-RU" sz="1200" b="1" dirty="0" err="1">
                          <a:effectLst/>
                        </a:rPr>
                        <a:t>Коучинг</a:t>
                      </a:r>
                      <a:r>
                        <a:rPr lang="ru-RU" sz="1200" b="1" dirty="0">
                          <a:effectLst/>
                        </a:rPr>
                        <a:t>: процесс и инструменты</a:t>
                      </a:r>
                      <a:r>
                        <a:rPr lang="ru-RU" sz="1200" b="1" dirty="0" smtClean="0">
                          <a:effectLst/>
                        </a:rPr>
                        <a:t>»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19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января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39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5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МБОУ «Тарбагатайская СОШ»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Республиканский конкурс методических объединений учителей русского языка и литературы «Прекрасен наш союз</a:t>
                      </a:r>
                      <a:r>
                        <a:rPr lang="ru-RU" sz="1200" b="1" dirty="0" smtClean="0">
                          <a:effectLst/>
                        </a:rPr>
                        <a:t>»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05.03-18.06.2021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г.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036" marR="2903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98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61" y="1027369"/>
            <a:ext cx="11029616" cy="9883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/>
              <a:t>Участие ШНОР в федеральных курсах повышения квалификации </a:t>
            </a:r>
            <a:r>
              <a:rPr lang="ru-RU" sz="2700" b="1" dirty="0" smtClean="0"/>
              <a:t>(Академия Минпросвещения РФ)</a:t>
            </a:r>
            <a:r>
              <a:rPr lang="ru-RU" sz="2700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452353" y="2015701"/>
            <a:ext cx="11255432" cy="5029200"/>
          </a:xfrm>
          <a:prstGeom prst="rect">
            <a:avLst/>
          </a:prstGeom>
        </p:spPr>
        <p:txBody>
          <a:bodyPr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«Совершенствование предметных и методических компетенций педагогических работников (в том числе в области формирования функциональной грамотности), </a:t>
            </a:r>
            <a:r>
              <a:rPr lang="ru-RU" sz="2000" dirty="0" smtClean="0"/>
              <a:t>приняли участие педагоги </a:t>
            </a:r>
            <a:r>
              <a:rPr lang="ru-RU" sz="2000" b="1" dirty="0" smtClean="0">
                <a:solidFill>
                  <a:srgbClr val="0000FF"/>
                </a:solidFill>
              </a:rPr>
              <a:t>110 </a:t>
            </a:r>
            <a:r>
              <a:rPr lang="ru-RU" sz="2000" dirty="0" smtClean="0"/>
              <a:t>школ НОР, </a:t>
            </a:r>
            <a:r>
              <a:rPr lang="ru-RU" sz="2000" b="1" dirty="0" smtClean="0">
                <a:solidFill>
                  <a:srgbClr val="0000FF"/>
                </a:solidFill>
              </a:rPr>
              <a:t>653</a:t>
            </a:r>
            <a:r>
              <a:rPr lang="ru-RU" sz="2000" dirty="0" smtClean="0"/>
              <a:t> учителя.   </a:t>
            </a:r>
          </a:p>
          <a:p>
            <a:pPr marL="265113" indent="277813" algn="just">
              <a:buNone/>
            </a:pPr>
            <a:r>
              <a:rPr lang="ru-RU" sz="2000" dirty="0" smtClean="0"/>
              <a:t>Из них успешно справились с итоговой аттестацией </a:t>
            </a:r>
            <a:r>
              <a:rPr lang="ru-RU" sz="2000" b="1" dirty="0" smtClean="0">
                <a:solidFill>
                  <a:srgbClr val="0000FF"/>
                </a:solidFill>
              </a:rPr>
              <a:t>545 </a:t>
            </a:r>
            <a:r>
              <a:rPr lang="ru-RU" sz="2000" dirty="0" smtClean="0"/>
              <a:t>учителей, </a:t>
            </a:r>
            <a:r>
              <a:rPr lang="ru-RU" sz="2000" dirty="0" smtClean="0">
                <a:solidFill>
                  <a:srgbClr val="0000FF"/>
                </a:solidFill>
              </a:rPr>
              <a:t>115</a:t>
            </a:r>
            <a:r>
              <a:rPr lang="ru-RU" sz="2000" dirty="0" smtClean="0"/>
              <a:t> педагогов не прошли итоговую аттестацию. </a:t>
            </a:r>
            <a:r>
              <a:rPr lang="ru-RU" sz="2000" b="1" dirty="0" smtClean="0">
                <a:solidFill>
                  <a:srgbClr val="FF0000"/>
                </a:solidFill>
              </a:rPr>
              <a:t>В срок до 24 апреля 100% слушателей должны пройти итоговую аттестацию!!!!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Программа  для выполнения заданий на сегодня запущена!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«Наставничество в образовательных организациях (с учетом лучших международных и региональных практик)», </a:t>
            </a:r>
            <a:r>
              <a:rPr lang="ru-RU" sz="2000" b="1" dirty="0" smtClean="0">
                <a:solidFill>
                  <a:srgbClr val="0000FF"/>
                </a:solidFill>
              </a:rPr>
              <a:t>76 часов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«Наставник молодого педагога (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с учетом лучших международных и региональных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практик)»</a:t>
            </a:r>
            <a:r>
              <a:rPr lang="ru-RU" sz="2000" b="1" dirty="0" smtClean="0"/>
              <a:t>, </a:t>
            </a:r>
            <a:r>
              <a:rPr lang="ru-RU" sz="2000" b="1" dirty="0" smtClean="0">
                <a:solidFill>
                  <a:srgbClr val="0000FF"/>
                </a:solidFill>
              </a:rPr>
              <a:t>72 часа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«Структура и содержание контрольных измерительных материалов ЕГЭ по предметам»,</a:t>
            </a:r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rgbClr val="0000FF"/>
                </a:solidFill>
              </a:rPr>
              <a:t>16 часов</a:t>
            </a:r>
            <a:endParaRPr lang="ru-RU" sz="2000" dirty="0" smtClean="0">
              <a:solidFill>
                <a:srgbClr val="0000FF"/>
              </a:solidFill>
            </a:endParaRPr>
          </a:p>
          <a:p>
            <a:pPr algn="just"/>
            <a:endParaRPr lang="ru-RU" dirty="0" smtClean="0"/>
          </a:p>
          <a:p>
            <a:pPr marL="0" indent="0" algn="just">
              <a:buFont typeface="Wingdings 2" panose="05020102010507070707" pitchFamily="18" charset="2"/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351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953" y="624109"/>
            <a:ext cx="11255432" cy="955309"/>
          </a:xfrm>
          <a:ln>
            <a:solidFill>
              <a:schemeClr val="accent4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Элементы управленческого цикла </a:t>
            </a:r>
            <a:br>
              <a:rPr lang="ru-RU" sz="2400" b="1" dirty="0" smtClean="0">
                <a:latin typeface="+mn-lt"/>
              </a:rPr>
            </a:br>
            <a:r>
              <a:rPr lang="ru-RU" sz="2000" b="1" dirty="0" smtClean="0">
                <a:solidFill>
                  <a:srgbClr val="FFFF00"/>
                </a:solidFill>
                <a:latin typeface="+mn-lt"/>
              </a:rPr>
              <a:t>(концептуальные, процессуальные, управленческие) </a:t>
            </a:r>
            <a:endParaRPr lang="ru-RU" sz="2000" b="1" dirty="0">
              <a:solidFill>
                <a:srgbClr val="FFFF00"/>
              </a:solidFill>
              <a:latin typeface="+mn-lt"/>
            </a:endParaRPr>
          </a:p>
        </p:txBody>
      </p:sp>
      <p:graphicFrame>
        <p:nvGraphicFramePr>
          <p:cNvPr id="170" name="Схема 169"/>
          <p:cNvGraphicFramePr/>
          <p:nvPr>
            <p:extLst>
              <p:ext uri="{D42A27DB-BD31-4B8C-83A1-F6EECF244321}">
                <p14:modId xmlns:p14="http://schemas.microsoft.com/office/powerpoint/2010/main" val="2799517407"/>
              </p:ext>
            </p:extLst>
          </p:nvPr>
        </p:nvGraphicFramePr>
        <p:xfrm>
          <a:off x="6184669" y="2047250"/>
          <a:ext cx="5797071" cy="4459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1" name="Схема 170"/>
          <p:cNvGraphicFramePr/>
          <p:nvPr>
            <p:extLst>
              <p:ext uri="{D42A27DB-BD31-4B8C-83A1-F6EECF244321}">
                <p14:modId xmlns:p14="http://schemas.microsoft.com/office/powerpoint/2010/main" val="2911794241"/>
              </p:ext>
            </p:extLst>
          </p:nvPr>
        </p:nvGraphicFramePr>
        <p:xfrm>
          <a:off x="556953" y="2239218"/>
          <a:ext cx="5944585" cy="350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672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269" y="494512"/>
            <a:ext cx="11022676" cy="156417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+mn-lt"/>
              </a:rPr>
              <a:t>Необходимо определить </a:t>
            </a:r>
            <a:r>
              <a:rPr lang="ru-RU" sz="2000" b="1" dirty="0">
                <a:latin typeface="+mn-lt"/>
              </a:rPr>
              <a:t>цели и задачи, которые будут реализованы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как </a:t>
            </a:r>
            <a:r>
              <a:rPr lang="ru-RU" sz="2000" b="1" dirty="0">
                <a:latin typeface="+mn-lt"/>
              </a:rPr>
              <a:t>непосредственно в течение активной стадии проекта (1 год),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так </a:t>
            </a:r>
            <a:r>
              <a:rPr lang="ru-RU" sz="2000" b="1" dirty="0">
                <a:latin typeface="+mn-lt"/>
              </a:rPr>
              <a:t>и </a:t>
            </a:r>
            <a:r>
              <a:rPr lang="ru-RU" sz="2000" b="1" dirty="0" smtClean="0">
                <a:latin typeface="+mn-lt"/>
              </a:rPr>
              <a:t>после его завершения (</a:t>
            </a:r>
            <a:r>
              <a:rPr lang="ru-RU" sz="2000" b="1" dirty="0">
                <a:latin typeface="+mn-lt"/>
              </a:rPr>
              <a:t>на протяжении 2-3 лет</a:t>
            </a:r>
            <a:r>
              <a:rPr lang="ru-RU" sz="2000" b="1" dirty="0" smtClean="0">
                <a:latin typeface="+mn-lt"/>
              </a:rPr>
              <a:t>)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48569"/>
              </p:ext>
            </p:extLst>
          </p:nvPr>
        </p:nvGraphicFramePr>
        <p:xfrm>
          <a:off x="5544589" y="1905001"/>
          <a:ext cx="5960024" cy="4612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трелка вправо 5"/>
          <p:cNvSpPr/>
          <p:nvPr/>
        </p:nvSpPr>
        <p:spPr>
          <a:xfrm>
            <a:off x="382385" y="2078182"/>
            <a:ext cx="5582480" cy="4297681"/>
          </a:xfrm>
          <a:prstGeom prst="rightArrow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Подтвержденные (совместно с куратором) риски становятся направлениями работы школы: по каждому направлению будет сформирована цель, разработан показатель ее достижения, предложены меры </a:t>
            </a:r>
            <a:endParaRPr lang="ru-RU" sz="1700" b="1" dirty="0" smtClean="0">
              <a:solidFill>
                <a:schemeClr val="bg1"/>
              </a:solidFill>
            </a:endParaRP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1639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736" y="619529"/>
            <a:ext cx="11014267" cy="76530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+mn-lt"/>
              </a:rPr>
              <a:t>Ход проекта и размещаемые документы</a:t>
            </a:r>
            <a:endParaRPr lang="ru-RU" b="1" dirty="0">
              <a:latin typeface="+mn-lt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392643"/>
              </p:ext>
            </p:extLst>
          </p:nvPr>
        </p:nvGraphicFramePr>
        <p:xfrm>
          <a:off x="436736" y="1994916"/>
          <a:ext cx="11312241" cy="4674451"/>
        </p:xfrm>
        <a:graphic>
          <a:graphicData uri="http://schemas.openxmlformats.org/drawingml/2006/table">
            <a:tbl>
              <a:tblPr firstRow="1" firstCol="1" bandRow="1"/>
              <a:tblGrid>
                <a:gridCol w="3393855">
                  <a:extLst>
                    <a:ext uri="{9D8B030D-6E8A-4147-A177-3AD203B41FA5}">
                      <a16:colId xmlns:a16="http://schemas.microsoft.com/office/drawing/2014/main" val="253639476"/>
                    </a:ext>
                  </a:extLst>
                </a:gridCol>
                <a:gridCol w="3164143">
                  <a:extLst>
                    <a:ext uri="{9D8B030D-6E8A-4147-A177-3AD203B41FA5}">
                      <a16:colId xmlns:a16="http://schemas.microsoft.com/office/drawing/2014/main" val="2785039503"/>
                    </a:ext>
                  </a:extLst>
                </a:gridCol>
                <a:gridCol w="4754243">
                  <a:extLst>
                    <a:ext uri="{9D8B030D-6E8A-4147-A177-3AD203B41FA5}">
                      <a16:colId xmlns:a16="http://schemas.microsoft.com/office/drawing/2014/main" val="2883944470"/>
                    </a:ext>
                  </a:extLst>
                </a:gridCol>
              </a:tblGrid>
              <a:tr h="566964"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реализации, краткая характеристика 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155"/>
                        </a:spcAft>
                        <a:tabLst>
                          <a:tab pos="1242695" algn="ctr"/>
                          <a:tab pos="1943100" algn="r"/>
                        </a:tabLst>
                      </a:pP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Основное 	внимание </a:t>
                      </a:r>
                      <a:r>
                        <a:rPr lang="ru-RU" sz="1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документе  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658872"/>
                  </a:ext>
                </a:extLst>
              </a:tr>
              <a:tr h="646694">
                <a:tc>
                  <a:txBody>
                    <a:bodyPr/>
                    <a:lstStyle/>
                    <a:p>
                      <a:pPr marL="0" marR="1270" indent="85725" algn="ctr">
                        <a:lnSpc>
                          <a:spcPct val="107000"/>
                        </a:lnSpc>
                        <a:spcAft>
                          <a:spcPts val="465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Концепция развития </a:t>
                      </a:r>
                    </a:p>
                    <a:p>
                      <a:pPr marL="18415" marR="127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2-3 	года,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перспективное 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планирование 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Цели развития</a:t>
                      </a:r>
                      <a:r>
                        <a:rPr lang="ru-RU" sz="18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школы 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исходя из текущего состояния 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8356644"/>
                  </a:ext>
                </a:extLst>
              </a:tr>
              <a:tr h="1177809">
                <a:tc>
                  <a:txBody>
                    <a:bodyPr/>
                    <a:lstStyle/>
                    <a:p>
                      <a:pPr marL="0" marR="1270" indent="85725" algn="ctr">
                        <a:lnSpc>
                          <a:spcPct val="117000"/>
                        </a:lnSpc>
                        <a:spcAft>
                          <a:spcPts val="335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Среднесрочная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 </a:t>
                      </a:r>
                    </a:p>
                    <a:p>
                      <a:pPr marL="20320" marR="127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135"/>
                        </a:spcAft>
                        <a:tabLst>
                          <a:tab pos="1939925" algn="r"/>
                        </a:tabLs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	год,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оперативное 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735" indent="85725" algn="just">
                        <a:lnSpc>
                          <a:spcPct val="99000"/>
                        </a:lnSpc>
                        <a:spcAft>
                          <a:spcPts val="225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действий: задачи развития «в моменте», описание того, как будут созданы условия для выхода из зоны риска снижения </a:t>
                      </a:r>
                    </a:p>
                    <a:p>
                      <a:pPr marL="0" marR="127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результатов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8325210"/>
                  </a:ext>
                </a:extLst>
              </a:tr>
              <a:tr h="915830">
                <a:tc>
                  <a:txBody>
                    <a:bodyPr/>
                    <a:lstStyle/>
                    <a:p>
                      <a:pPr marL="0" marR="1270" indent="85725" algn="ctr">
                        <a:lnSpc>
                          <a:spcPct val="99000"/>
                        </a:lnSpc>
                        <a:spcAft>
                          <a:spcPts val="23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800" b="1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Антирисковая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Программа </a:t>
                      </a:r>
                      <a:endParaRPr lang="ru-RU" sz="1800" b="1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1270" indent="85725" algn="ctr">
                        <a:lnSpc>
                          <a:spcPct val="99000"/>
                        </a:lnSpc>
                        <a:spcAft>
                          <a:spcPts val="23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(по</a:t>
                      </a:r>
                      <a:r>
                        <a:rPr lang="ru-RU" sz="18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активированным направлениям 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риска)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735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год, конкретные меры, конкретные показатели и ответственные лица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40005" indent="85725" algn="just">
                        <a:lnSpc>
                          <a:spcPct val="99000"/>
                        </a:lnSpc>
                        <a:spcAft>
                          <a:spcPts val="225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 выбранных мер и ресурсов, которые будут использованы для их </a:t>
                      </a:r>
                    </a:p>
                    <a:p>
                      <a:pPr marL="0" marR="1270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внедрения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7068666"/>
                  </a:ext>
                </a:extLst>
              </a:tr>
              <a:tr h="1314693">
                <a:tc>
                  <a:txBody>
                    <a:bodyPr/>
                    <a:lstStyle/>
                    <a:p>
                      <a:pPr marL="0" marR="1270" indent="85725" algn="ctr">
                        <a:lnSpc>
                          <a:spcPct val="107000"/>
                        </a:lnSpc>
                        <a:spcAft>
                          <a:spcPts val="465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Мониторинг (1 и 2 этап) </a:t>
                      </a:r>
                    </a:p>
                    <a:p>
                      <a:pPr marL="20320" marR="127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1270" indent="4432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течение 1 года </a:t>
                      </a: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7465" indent="857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Объективные свидетельства, характеризующие движение в направлении поставленных целей, соответствующие конкретным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показателям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81" marR="20007" marT="2082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5424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933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5018" y="624110"/>
            <a:ext cx="11150929" cy="9790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+mn-lt"/>
              </a:rPr>
              <a:t>Рекомендации по разработке Концепции развития образовательной организации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335150"/>
              </p:ext>
            </p:extLst>
          </p:nvPr>
        </p:nvGraphicFramePr>
        <p:xfrm>
          <a:off x="866775" y="2133600"/>
          <a:ext cx="10637838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753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7953" y="701772"/>
            <a:ext cx="113874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Концепция – представление школой системы мер повышения качества образования.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Может содержать: описание определенного школой способа и руководящих принципов достижения своей основной цели; описание задач и стратегии их решения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99730" y="1997793"/>
            <a:ext cx="5071730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Титульный лист</a:t>
            </a:r>
          </a:p>
          <a:p>
            <a:pPr lvl="0" algn="ctr"/>
            <a:r>
              <a:rPr lang="ru-RU" sz="1400" b="1" dirty="0" smtClean="0"/>
              <a:t>должен </a:t>
            </a:r>
            <a:r>
              <a:rPr lang="ru-RU" sz="1400" b="1" dirty="0"/>
              <a:t>содержать наименование образовательной организации, место для согласования директором </a:t>
            </a:r>
            <a:endParaRPr lang="ru-RU" sz="1400" b="1" dirty="0" smtClean="0"/>
          </a:p>
          <a:p>
            <a:pPr lvl="0" algn="ctr"/>
            <a:r>
              <a:rPr lang="ru-RU" sz="1400" b="1" dirty="0" smtClean="0"/>
              <a:t>(</a:t>
            </a:r>
            <a:r>
              <a:rPr lang="ru-RU" sz="1400" b="1" dirty="0"/>
              <a:t>дата, подпись, печать)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9730" y="3565452"/>
            <a:ext cx="5071730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Введение</a:t>
            </a:r>
          </a:p>
          <a:p>
            <a:pPr lvl="0" algn="ctr"/>
            <a:r>
              <a:rPr lang="ru-RU" sz="1400" b="1" dirty="0"/>
              <a:t>Описание: 1) нормативной базы, на основании которой осуществляется деятельность </a:t>
            </a:r>
            <a:r>
              <a:rPr lang="ru-RU" sz="1400" b="1" dirty="0" smtClean="0"/>
              <a:t>ОО, </a:t>
            </a:r>
            <a:r>
              <a:rPr lang="ru-RU" sz="1400" b="1" dirty="0"/>
              <a:t>2) приоритетных целей ОО (соответствие целей деятельности ОО муниципальным, региональным, федеральным целям), 3) миссии школы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9730" y="5089451"/>
            <a:ext cx="5071730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 smtClean="0">
              <a:solidFill>
                <a:srgbClr val="FFFF00"/>
              </a:solidFill>
            </a:endParaRPr>
          </a:p>
          <a:p>
            <a:pPr lvl="0"/>
            <a:endParaRPr lang="ru-RU" b="1" dirty="0">
              <a:solidFill>
                <a:srgbClr val="FFFF00"/>
              </a:solidFill>
            </a:endParaRPr>
          </a:p>
          <a:p>
            <a:pPr lvl="0"/>
            <a:endParaRPr lang="ru-RU" sz="300" b="1" dirty="0" smtClean="0">
              <a:solidFill>
                <a:srgbClr val="FFFF00"/>
              </a:solidFill>
            </a:endParaRPr>
          </a:p>
          <a:p>
            <a:pPr lvl="0"/>
            <a:r>
              <a:rPr lang="ru-RU" b="1" dirty="0" smtClean="0">
                <a:solidFill>
                  <a:srgbClr val="FFFF00"/>
                </a:solidFill>
              </a:rPr>
              <a:t>Анализ </a:t>
            </a:r>
            <a:r>
              <a:rPr lang="ru-RU" b="1" dirty="0">
                <a:solidFill>
                  <a:srgbClr val="FFFF00"/>
                </a:solidFill>
              </a:rPr>
              <a:t>состояния, описание ключевых </a:t>
            </a:r>
            <a:r>
              <a:rPr lang="ru-RU" b="1" dirty="0" smtClean="0">
                <a:solidFill>
                  <a:srgbClr val="FFFF00"/>
                </a:solidFill>
              </a:rPr>
              <a:t>рисков</a:t>
            </a:r>
          </a:p>
          <a:p>
            <a:pPr algn="ctr"/>
            <a:r>
              <a:rPr lang="ru-RU" sz="1200" b="1" dirty="0"/>
              <a:t>Описание: 1) школьной системы образования (кадровый состав, образовательные результаты, контингент, материально-техническое оснащение и пр.), 2) рисков деятельности ОО в соответствии с «рисковым профилем», которые планируется устранять в процессе осуществления преобразований в рамках проекта  </a:t>
            </a:r>
          </a:p>
          <a:p>
            <a:pPr lvl="0"/>
            <a:endParaRPr lang="ru-RU" b="1" dirty="0" smtClean="0">
              <a:solidFill>
                <a:srgbClr val="FFFF00"/>
              </a:solidFill>
            </a:endParaRPr>
          </a:p>
          <a:p>
            <a:pPr lvl="0"/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62307" y="1997793"/>
            <a:ext cx="5022111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b="1" dirty="0" smtClean="0">
              <a:solidFill>
                <a:srgbClr val="FFFF00"/>
              </a:solidFill>
            </a:endParaRPr>
          </a:p>
          <a:p>
            <a:pPr lvl="0" algn="ctr"/>
            <a:endParaRPr lang="ru-RU" b="1" dirty="0">
              <a:solidFill>
                <a:srgbClr val="FFFF00"/>
              </a:solidFill>
            </a:endParaRPr>
          </a:p>
          <a:p>
            <a:pPr lvl="0" algn="ctr"/>
            <a:endParaRPr lang="ru-RU" sz="100" b="1" dirty="0" smtClean="0">
              <a:solidFill>
                <a:srgbClr val="FFFF00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FFFF00"/>
                </a:solidFill>
              </a:rPr>
              <a:t>Цели </a:t>
            </a:r>
            <a:r>
              <a:rPr lang="ru-RU" b="1" dirty="0">
                <a:solidFill>
                  <a:srgbClr val="FFFF00"/>
                </a:solidFill>
              </a:rPr>
              <a:t>и задачи развития </a:t>
            </a:r>
            <a:r>
              <a:rPr lang="ru-RU" b="1" dirty="0" smtClean="0">
                <a:solidFill>
                  <a:srgbClr val="FFFF00"/>
                </a:solidFill>
              </a:rPr>
              <a:t>ОО</a:t>
            </a:r>
          </a:p>
          <a:p>
            <a:pPr algn="ctr"/>
            <a:r>
              <a:rPr lang="ru-RU" altLang="en-US" sz="1200" b="1" dirty="0"/>
              <a:t>ОО формулирует цели и задачи развития с </a:t>
            </a:r>
            <a:r>
              <a:rPr lang="ru-RU" altLang="en-US" sz="1200" b="1" dirty="0" smtClean="0"/>
              <a:t>также </a:t>
            </a:r>
            <a:r>
              <a:rPr lang="ru-RU" altLang="en-US" sz="1200" b="1" dirty="0"/>
              <a:t>в соответствии со своей </a:t>
            </a:r>
            <a:r>
              <a:rPr lang="ru-RU" altLang="en-US" sz="1200" b="1" dirty="0" smtClean="0"/>
              <a:t>миссией и с учетом </a:t>
            </a:r>
            <a:r>
              <a:rPr lang="ru-RU" altLang="en-US" sz="1200" b="1" dirty="0"/>
              <a:t>результатов анализа «рискового профиля» и выделенных ключевых </a:t>
            </a:r>
            <a:r>
              <a:rPr lang="ru-RU" altLang="en-US" sz="1200" b="1" dirty="0" smtClean="0"/>
              <a:t>проблем. </a:t>
            </a:r>
            <a:r>
              <a:rPr lang="ru-RU" altLang="en-US" sz="1200" b="1" dirty="0"/>
              <a:t>По каждому </a:t>
            </a:r>
            <a:r>
              <a:rPr lang="ru-RU" altLang="en-US" sz="1200" b="1" dirty="0" smtClean="0"/>
              <a:t>направлению </a:t>
            </a:r>
            <a:r>
              <a:rPr lang="ru-RU" altLang="en-US" sz="1200" b="1" dirty="0"/>
              <a:t>должны быть сформулированы цель и задачи, причем следует указывать задачи непосредственно в привязке к каждой цели. </a:t>
            </a:r>
            <a:endParaRPr lang="ru-RU" altLang="en-US" sz="1200" dirty="0"/>
          </a:p>
          <a:p>
            <a:pPr lvl="0" algn="ctr"/>
            <a:endParaRPr lang="ru-RU" sz="1400" b="1" dirty="0" smtClean="0">
              <a:solidFill>
                <a:srgbClr val="FFFF00"/>
              </a:solidFill>
            </a:endParaRPr>
          </a:p>
          <a:p>
            <a:pPr lvl="0" algn="ctr"/>
            <a:r>
              <a:rPr lang="ru-RU" sz="1400" b="1" dirty="0" smtClean="0">
                <a:solidFill>
                  <a:srgbClr val="FFFF00"/>
                </a:solidFill>
              </a:rPr>
              <a:t>  </a:t>
            </a:r>
            <a:endParaRPr lang="ru-RU" sz="1400" b="1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62307" y="3565452"/>
            <a:ext cx="5022111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b="1" dirty="0" smtClean="0">
              <a:solidFill>
                <a:srgbClr val="FFFF00"/>
              </a:solidFill>
            </a:endParaRPr>
          </a:p>
          <a:p>
            <a:pPr lvl="0" algn="ctr"/>
            <a:endParaRPr lang="ru-RU" sz="400" b="1" dirty="0">
              <a:solidFill>
                <a:srgbClr val="FFFF00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FFFF00"/>
                </a:solidFill>
              </a:rPr>
              <a:t>Меры </a:t>
            </a:r>
            <a:r>
              <a:rPr lang="ru-RU" b="1" dirty="0">
                <a:solidFill>
                  <a:srgbClr val="FFFF00"/>
                </a:solidFill>
              </a:rPr>
              <a:t>и мероприятия по достижению целей </a:t>
            </a:r>
            <a:r>
              <a:rPr lang="ru-RU" b="1" dirty="0" smtClean="0">
                <a:solidFill>
                  <a:srgbClr val="FFFF00"/>
                </a:solidFill>
              </a:rPr>
              <a:t>развития</a:t>
            </a:r>
          </a:p>
          <a:p>
            <a:pPr algn="ctr"/>
            <a:r>
              <a:rPr lang="ru-RU" sz="1400" b="1" dirty="0" smtClean="0"/>
              <a:t>краткое </a:t>
            </a:r>
            <a:r>
              <a:rPr lang="ru-RU" sz="1400" b="1" dirty="0"/>
              <a:t>описание мер </a:t>
            </a:r>
            <a:r>
              <a:rPr lang="ru-RU" sz="1400" b="1" dirty="0" smtClean="0"/>
              <a:t>и/или мероприятий по </a:t>
            </a:r>
            <a:r>
              <a:rPr lang="ru-RU" sz="1400" b="1" dirty="0"/>
              <a:t>достижению поставленных целей и задач развития </a:t>
            </a:r>
            <a:r>
              <a:rPr lang="ru-RU" sz="1400" b="1" dirty="0" smtClean="0"/>
              <a:t>школы</a:t>
            </a:r>
            <a:endParaRPr lang="ru-RU" b="1" dirty="0" smtClean="0">
              <a:solidFill>
                <a:srgbClr val="FFFF00"/>
              </a:solidFill>
            </a:endParaRPr>
          </a:p>
          <a:p>
            <a:pPr lvl="0" algn="ctr"/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62306" y="5089451"/>
            <a:ext cx="5022111" cy="1286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b="1" dirty="0" smtClean="0">
              <a:solidFill>
                <a:srgbClr val="FFFF00"/>
              </a:solidFill>
            </a:endParaRPr>
          </a:p>
          <a:p>
            <a:pPr lvl="0" algn="ctr"/>
            <a:endParaRPr lang="ru-RU" b="1" dirty="0">
              <a:solidFill>
                <a:srgbClr val="FFFF00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FFFF00"/>
                </a:solidFill>
              </a:rPr>
              <a:t>Лица</a:t>
            </a:r>
            <a:r>
              <a:rPr lang="ru-RU" b="1" dirty="0">
                <a:solidFill>
                  <a:srgbClr val="FFFF00"/>
                </a:solidFill>
              </a:rPr>
              <a:t>, ответственные за достижение </a:t>
            </a:r>
            <a:r>
              <a:rPr lang="ru-RU" b="1" dirty="0" smtClean="0">
                <a:solidFill>
                  <a:srgbClr val="FFFF00"/>
                </a:solidFill>
              </a:rPr>
              <a:t>результатов</a:t>
            </a:r>
          </a:p>
          <a:p>
            <a:pPr algn="ctr"/>
            <a:r>
              <a:rPr lang="ru-RU" sz="1200" b="1" dirty="0" smtClean="0"/>
              <a:t>за </a:t>
            </a:r>
            <a:r>
              <a:rPr lang="ru-RU" sz="1200" b="1" dirty="0"/>
              <a:t>реализацию Концепции </a:t>
            </a:r>
            <a:r>
              <a:rPr lang="ru-RU" sz="1200" b="1" dirty="0" smtClean="0"/>
              <a:t>отвечает </a:t>
            </a:r>
            <a:r>
              <a:rPr lang="ru-RU" sz="1200" b="1" dirty="0"/>
              <a:t>директор. Однако по каждой цели в Концепции развития необходимо определить ответственных лиц и персонал, который должен быть информирован о действиях по изменениям в организации</a:t>
            </a:r>
            <a:endParaRPr lang="ru-RU" sz="1200" dirty="0"/>
          </a:p>
          <a:p>
            <a:pPr lvl="0" algn="ctr"/>
            <a:endParaRPr lang="ru-RU" b="1" dirty="0" smtClean="0">
              <a:solidFill>
                <a:srgbClr val="FFFF00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FFFF00"/>
                </a:solidFill>
              </a:rPr>
              <a:t> 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14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090677"/>
              </p:ext>
            </p:extLst>
          </p:nvPr>
        </p:nvGraphicFramePr>
        <p:xfrm>
          <a:off x="506578" y="666606"/>
          <a:ext cx="11313762" cy="6017707"/>
        </p:xfrm>
        <a:graphic>
          <a:graphicData uri="http://schemas.openxmlformats.org/drawingml/2006/table">
            <a:tbl>
              <a:tblPr firstRow="1" firstCol="1" bandRow="1"/>
              <a:tblGrid>
                <a:gridCol w="2076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6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2317"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Наименование программы </a:t>
                      </a: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Среднесрочная программа развития </a:t>
                      </a:r>
                      <a:r>
                        <a:rPr lang="ru-RU" sz="12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наименование ОО</a:t>
                      </a:r>
                      <a:r>
                        <a:rPr lang="ru-RU" sz="12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 на 2021 год </a:t>
                      </a: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6444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Цель и задачи программы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marR="38735" indent="0" algn="just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Цель – понятие, которое должно сформировать осознанный образ предвосхищаемого результата и поставить перед администрацией образовательной организации конечную «точку прибытия» в рамках реализации дорожной карты. При постановке целей важно учесть все правила ее описания. В первую очередь цель должна быть конкретная и понятная всем участникам процесса. Кроме того, цель должна быть измеримая, что означает наличие имеющихся или потенциально существующих способов или средств ее измерения (диагностические мониторинги, опросы и аналитика и т.п.). Также цель должна быть достижимая и иметь четкие сроки реализации. </a:t>
                      </a: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Описание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задач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в рамках поставленной цели поможет администрации образовательной организации детально составить календарный план-график и определить ответственных за каждое событие и направление деятельности. Исходя из этого, задачи в рамках поставленных целей следует описывать согласно хронологической последовательности и возможности их реализации в установленные сроки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9164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Целевые индикаторы и показатели программы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marR="39370" indent="0" algn="just">
                        <a:lnSpc>
                          <a:spcPct val="99000"/>
                        </a:lnSpc>
                        <a:spcAft>
                          <a:spcPts val="235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Наличие данного пункта обязательно, поскольку именно оценка действий администрации образовательной организации является индикатором правильности поставленных целей, а также задач, составленных для ее достижения. Показатели для оценки прогресса образовательная организация выбирает самостоятельно в рамках своей программы по выходу из кризисной ситуации. Показатели могут быть как качественными, так и количественными, они обязательно должны соответствовать цели и не иметь негативных </a:t>
                      </a: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последствий 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для участников образовательного процесса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786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Методы сбора и обработки информации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marR="40005" indent="0" algn="just">
                        <a:lnSpc>
                          <a:spcPct val="99000"/>
                        </a:lnSpc>
                        <a:spcAft>
                          <a:spcPts val="23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Данный пункт важен для измерения поставленной цели. Сбор или мониторинг данных способен доказать или опровергнуть правильность управленческих решений администрации образовательной организации, а также поможет скорректировать или поставить перед </a:t>
                      </a: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командой 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новые задачи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910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Сроки и этапы реализации программы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данном разделе следует указать этапы 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реализации программы и сроки их реализации </a:t>
                      </a:r>
                      <a:endParaRPr lang="ru-RU" sz="1200" i="1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127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910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Основные мероприятия или проекты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857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данном разделе следует перечислить основные мероприятия, </a:t>
                      </a: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которые планируется проводить для 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достижения поставленной цели.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3478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Программы/перечень</a:t>
                      </a:r>
                      <a:r>
                        <a:rPr lang="ru-RU" sz="12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подпрограмм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2388" marR="71755" indent="33338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случае если в образовательной организации выявлено несколько рисков, в данном разделе следует перечислить эти риски в виде подпрограмм, в дальнейшем для каждой подпрограммы должны быть определены цель и задачи, показатели, методы сбора данных, перечень мер и/или мероприятий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1410">
                <a:tc>
                  <a:txBody>
                    <a:bodyPr/>
                    <a:lstStyle/>
                    <a:p>
                      <a:pPr marL="85725" marR="127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Ожидаемые результаты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программы</a:t>
                      </a: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2388" marR="1270" indent="33338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</a:t>
                      </a:r>
                      <a:r>
                        <a:rPr lang="ru-RU" sz="1200" i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данном разделе нужно кратко описать </a:t>
                      </a: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ожидаемые конечные результаты реализации программы в соответствии с целью и задачами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7910">
                <a:tc>
                  <a:txBody>
                    <a:bodyPr/>
                    <a:lstStyle/>
                    <a:p>
                      <a:pPr marL="52388" marR="1270" indent="33338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Исполнители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R="1270" indent="44323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 </a:t>
                      </a: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2388" marR="71120" indent="33338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Требуется указать, кто из участников образовательного процесса будет принимать участие в реализации программы развития ОО (коллектив школы, совет родителей (законных представителей), обучающиеся и пр.)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556">
                <a:tc>
                  <a:txBody>
                    <a:bodyPr/>
                    <a:lstStyle/>
                    <a:p>
                      <a:pPr marL="0" marR="1270" indent="85725" algn="l">
                        <a:lnSpc>
                          <a:spcPct val="107000"/>
                        </a:lnSpc>
                        <a:spcAft>
                          <a:spcPts val="160"/>
                        </a:spcAft>
                        <a:tabLst>
                          <a:tab pos="2075815" algn="r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Порядок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управления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2388" marR="67945" indent="33338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данном пункте необходимо указать, каким образом будет происходить корректировка программы развития, кто осуществляет управление реализацией программы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771" marR="0" marT="127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882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833" y="624110"/>
            <a:ext cx="11323674" cy="770737"/>
          </a:xfrm>
        </p:spPr>
        <p:txBody>
          <a:bodyPr/>
          <a:lstStyle/>
          <a:p>
            <a:pPr algn="ctr"/>
            <a:r>
              <a:rPr lang="ru-RU" b="1" dirty="0"/>
              <a:t>Механизм реализации программы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833" y="1997299"/>
            <a:ext cx="11323674" cy="4392388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002060"/>
                </a:solidFill>
              </a:rPr>
              <a:t>Руководителем программы является 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</a:rPr>
              <a:t>руководитель ОО</a:t>
            </a:r>
            <a:r>
              <a:rPr lang="ru-RU" sz="2400" dirty="0">
                <a:solidFill>
                  <a:srgbClr val="002060"/>
                </a:solidFill>
              </a:rPr>
              <a:t>, который несет персональную ответственность за ее реализацию, конечные результаты, целевое и эффективное использование выделяемых на выполнение программы финансовых средств (</a:t>
            </a:r>
            <a:r>
              <a:rPr lang="ru-RU" sz="2400" i="1" dirty="0">
                <a:solidFill>
                  <a:srgbClr val="002060"/>
                </a:solidFill>
              </a:rPr>
              <a:t>финансовый раздел программы опционален для участников проекта</a:t>
            </a:r>
            <a:r>
              <a:rPr lang="ru-RU" sz="2400" dirty="0">
                <a:solidFill>
                  <a:srgbClr val="002060"/>
                </a:solidFill>
              </a:rPr>
              <a:t>), а также определяет формы и методы управления реализацией программы. 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В ходе выполнения программы допускается уточнение целевых показателей и расходов на ее реализацию, совершенствование механизма реализации программы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52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72897" y="683665"/>
            <a:ext cx="3666146" cy="48711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Факторы риска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2927" y="1486968"/>
            <a:ext cx="3640509" cy="78621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Проблемы с обеспеченность </a:t>
            </a:r>
          </a:p>
          <a:p>
            <a:pPr algn="ctr"/>
            <a:r>
              <a:rPr lang="ru-RU" sz="1600" b="1" dirty="0" smtClean="0"/>
              <a:t>кадрами и ресурсами</a:t>
            </a:r>
            <a:endParaRPr lang="ru-RU" sz="1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72898" y="1486967"/>
            <a:ext cx="3666146" cy="78621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Низкая эффективность управления </a:t>
            </a:r>
          </a:p>
          <a:p>
            <a:pPr algn="ctr"/>
            <a:r>
              <a:rPr lang="ru-RU" sz="1600" b="1" dirty="0" smtClean="0"/>
              <a:t>в школе</a:t>
            </a:r>
            <a:endParaRPr lang="ru-RU" sz="1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118506" y="1486967"/>
            <a:ext cx="3580688" cy="78621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Проблемы обеспечения благоприятного «школьного уклада» 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2927" y="2273180"/>
            <a:ext cx="3640510" cy="149551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Низкий уровень оснащения школы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Дефицит педагогических кадров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Недостаточная предметная, методическая или психолого-педагогическая компетентность педагогических работников   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72897" y="2273180"/>
            <a:ext cx="3640510" cy="2290276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Низкая мотивация руководства ОО на улучшение образовательных результатов обучающихся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Недостаточная эффективность  системы объективной оценки результатов обучения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Низкое качество адаптации и инклюзии в образовательную среду обучающихся с ОВЗ</a:t>
            </a:r>
            <a:endParaRPr lang="ru-RU" sz="1600" b="1" dirty="0">
              <a:solidFill>
                <a:schemeClr val="accent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118506" y="2273180"/>
            <a:ext cx="3580688" cy="1495517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400" b="1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Неблагоприятный психологический климат в школе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Низкая вовлеченность учителей в образовательный процесс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Низкая учебная мотивация школьников</a:t>
            </a:r>
            <a:endParaRPr lang="ru-RU" sz="1600" b="1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2264636" y="1298961"/>
            <a:ext cx="7904859" cy="1709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3" idx="0"/>
          </p:cNvCxnSpPr>
          <p:nvPr/>
        </p:nvCxnSpPr>
        <p:spPr>
          <a:xfrm>
            <a:off x="2264636" y="1298961"/>
            <a:ext cx="8546" cy="18800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2" idx="2"/>
            <a:endCxn id="4" idx="0"/>
          </p:cNvCxnSpPr>
          <p:nvPr/>
        </p:nvCxnSpPr>
        <p:spPr>
          <a:xfrm>
            <a:off x="6105970" y="1170775"/>
            <a:ext cx="1" cy="31619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0169495" y="1313203"/>
            <a:ext cx="8546" cy="18800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Левая фигурная скобка 22"/>
          <p:cNvSpPr/>
          <p:nvPr/>
        </p:nvSpPr>
        <p:spPr>
          <a:xfrm rot="16200000">
            <a:off x="5877371" y="-698619"/>
            <a:ext cx="320466" cy="11169353"/>
          </a:xfrm>
          <a:prstGeom prst="lef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52927" y="5153114"/>
            <a:ext cx="11246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2060"/>
                </a:solidFill>
              </a:rPr>
              <a:t>Инструментарий разработан ФИОКО на основе подходов исследований</a:t>
            </a:r>
            <a:r>
              <a:rPr lang="en-US" sz="1600" b="1" dirty="0" smtClean="0">
                <a:solidFill>
                  <a:srgbClr val="002060"/>
                </a:solidFill>
              </a:rPr>
              <a:t> TALIS, PISA, </a:t>
            </a:r>
            <a:r>
              <a:rPr lang="ru-RU" sz="1600" b="1" dirty="0" smtClean="0">
                <a:solidFill>
                  <a:srgbClr val="002060"/>
                </a:solidFill>
              </a:rPr>
              <a:t>НИКО, «Оценка по модели </a:t>
            </a:r>
            <a:r>
              <a:rPr lang="en-US" sz="1600" b="1" dirty="0" smtClean="0">
                <a:solidFill>
                  <a:srgbClr val="002060"/>
                </a:solidFill>
              </a:rPr>
              <a:t>PISA</a:t>
            </a:r>
            <a:r>
              <a:rPr lang="ru-RU" sz="1600" b="1" dirty="0" smtClean="0">
                <a:solidFill>
                  <a:srgbClr val="002060"/>
                </a:solidFill>
              </a:rPr>
              <a:t>» с учетом рекомендаций Организации экономического сотрудничества и развития (ОЭСР) к разработке опросников      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2927" y="5845323"/>
            <a:ext cx="11246267" cy="666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Диагностика факторов риска учебной неуспешности в выбранных образовательных организациях 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5832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669837"/>
            <a:ext cx="11029616" cy="78294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Система непрерывного повышения методических компетенций педагогов  </a:t>
            </a:r>
            <a:endParaRPr lang="ru-RU" sz="1800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29493826"/>
              </p:ext>
            </p:extLst>
          </p:nvPr>
        </p:nvGraphicFramePr>
        <p:xfrm>
          <a:off x="1222048" y="1736617"/>
          <a:ext cx="9921667" cy="524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935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Скругленный прямоугольник 27"/>
          <p:cNvSpPr/>
          <p:nvPr/>
        </p:nvSpPr>
        <p:spPr>
          <a:xfrm>
            <a:off x="461873" y="5400585"/>
            <a:ext cx="11241790" cy="1235038"/>
          </a:xfrm>
          <a:prstGeom prst="roundRect">
            <a:avLst/>
          </a:prstGeom>
          <a:ln w="38100"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73999" y="3613762"/>
            <a:ext cx="11229664" cy="1602078"/>
          </a:xfrm>
          <a:prstGeom prst="round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61873" y="2009878"/>
            <a:ext cx="11241790" cy="1431210"/>
          </a:xfrm>
          <a:prstGeom prst="roundRect">
            <a:avLst/>
          </a:prstGeom>
          <a:ln w="38100"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630440" y="660905"/>
            <a:ext cx="4943192" cy="3168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Педагогический совет школы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30440" y="1206424"/>
            <a:ext cx="4943192" cy="52510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Методический совет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0499" y="722015"/>
            <a:ext cx="1964602" cy="8344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Библиотечно-информационная служба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39061" y="753701"/>
            <a:ext cx="1964602" cy="8344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Медико-психологическая  служба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063" y="2086448"/>
            <a:ext cx="10800785" cy="52510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Школьные методические объединения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1489" y="2728330"/>
            <a:ext cx="1399990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1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98164" y="2735474"/>
            <a:ext cx="1306196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2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20997" y="2728330"/>
            <a:ext cx="1277423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…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51963" y="2723879"/>
            <a:ext cx="1220182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n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00995" y="2730019"/>
            <a:ext cx="1343896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626805" y="2735474"/>
            <a:ext cx="1285592" cy="5341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4</a:t>
            </a:r>
            <a:endParaRPr lang="ru-RU" sz="2400" dirty="0"/>
          </a:p>
        </p:txBody>
      </p:sp>
      <p:sp>
        <p:nvSpPr>
          <p:cNvPr id="13" name="Овал 12"/>
          <p:cNvSpPr/>
          <p:nvPr/>
        </p:nvSpPr>
        <p:spPr>
          <a:xfrm>
            <a:off x="1131140" y="3835279"/>
            <a:ext cx="9786796" cy="66090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Временные творческие (проблемные) группы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20504" y="4601442"/>
            <a:ext cx="2203766" cy="4436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Преподавание в профильных классах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99219" y="4628213"/>
            <a:ext cx="2203766" cy="4436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Группа аттестуемых педагогов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54365" y="4628213"/>
            <a:ext cx="2203766" cy="4436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Дистанционные технологии обучения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229893" y="4599546"/>
            <a:ext cx="2203766" cy="4436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Урок, направленный на формирование ФГ 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41986" y="5542797"/>
            <a:ext cx="2473770" cy="9506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Школа передового опыта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29028" y="5542797"/>
            <a:ext cx="2473770" cy="9506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Школа молодого педагога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216070" y="5542797"/>
            <a:ext cx="2473770" cy="9506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Педагогические мастерские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9015078" y="5542797"/>
            <a:ext cx="2473770" cy="9506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Школа экспериментальной и исследовательской деятельности   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09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800378"/>
          </a:xfrm>
        </p:spPr>
        <p:txBody>
          <a:bodyPr/>
          <a:lstStyle/>
          <a:p>
            <a:pPr algn="ctr"/>
            <a:r>
              <a:rPr lang="ru-RU" b="1" dirty="0" smtClean="0"/>
              <a:t>Направления методической деятельности </a:t>
            </a:r>
            <a:endParaRPr lang="ru-RU" b="1" dirty="0"/>
          </a:p>
        </p:txBody>
      </p:sp>
      <p:graphicFrame>
        <p:nvGraphicFramePr>
          <p:cNvPr id="3" name="Схема 2"/>
          <p:cNvGraphicFramePr/>
          <p:nvPr>
            <p:extLst/>
          </p:nvPr>
        </p:nvGraphicFramePr>
        <p:xfrm>
          <a:off x="977774" y="2245259"/>
          <a:ext cx="10049347" cy="4454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402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63032" y="1372389"/>
            <a:ext cx="103811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</a:rPr>
              <a:t>Проект дистанционного обучения (СОШ №7, СОШ № 38, СОШ №26 г. Улан-Удэ, школ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</a:rPr>
              <a:t>республики)</a:t>
            </a:r>
            <a:endParaRPr lang="ru-RU" sz="1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7269112" y="2575535"/>
            <a:ext cx="207963" cy="195263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39" y="1781620"/>
            <a:ext cx="6930533" cy="485137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904" y="2444862"/>
            <a:ext cx="4437615" cy="2156830"/>
          </a:xfrm>
          <a:prstGeom prst="rect">
            <a:avLst/>
          </a:prstGeom>
        </p:spPr>
      </p:pic>
      <p:sp>
        <p:nvSpPr>
          <p:cNvPr id="17" name="TextBox 2"/>
          <p:cNvSpPr txBox="1">
            <a:spLocks noChangeArrowheads="1"/>
          </p:cNvSpPr>
          <p:nvPr/>
        </p:nvSpPr>
        <p:spPr bwMode="auto">
          <a:xfrm>
            <a:off x="5531233" y="4860372"/>
            <a:ext cx="173787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1100" b="1" dirty="0">
                <a:solidFill>
                  <a:srgbClr val="000099"/>
                </a:solidFill>
                <a:latin typeface="Arial Narrow" panose="020B0606020202030204" pitchFamily="34" charset="0"/>
              </a:rPr>
              <a:t>МБОУ «Орликская СОШ»</a:t>
            </a:r>
          </a:p>
        </p:txBody>
      </p:sp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3996101" y="6047919"/>
            <a:ext cx="209809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1100" b="1" dirty="0">
                <a:solidFill>
                  <a:srgbClr val="000099"/>
                </a:solidFill>
                <a:latin typeface="Arial Narrow" panose="020B0606020202030204" pitchFamily="34" charset="0"/>
              </a:rPr>
              <a:t>МБОУ «СОШ № 4</a:t>
            </a:r>
            <a:r>
              <a:rPr lang="ru-RU" altLang="ru-RU" sz="1100" b="1" dirty="0" smtClean="0">
                <a:solidFill>
                  <a:srgbClr val="000099"/>
                </a:solidFill>
                <a:latin typeface="Arial Narrow" panose="020B0606020202030204" pitchFamily="34" charset="0"/>
              </a:rPr>
              <a:t>» г. Закаменск</a:t>
            </a:r>
            <a:endParaRPr lang="ru-RU" altLang="ru-RU" sz="1100" b="1" dirty="0">
              <a:solidFill>
                <a:srgbClr val="000099"/>
              </a:solidFill>
              <a:latin typeface="Arial Narrow" panose="020B0606020202030204" pitchFamily="34" charset="0"/>
            </a:endParaRPr>
          </a:p>
        </p:txBody>
      </p:sp>
      <p:sp>
        <p:nvSpPr>
          <p:cNvPr id="22" name="TextBox 12"/>
          <p:cNvSpPr txBox="1">
            <a:spLocks noChangeArrowheads="1"/>
          </p:cNvSpPr>
          <p:nvPr/>
        </p:nvSpPr>
        <p:spPr bwMode="auto">
          <a:xfrm>
            <a:off x="6768133" y="4460737"/>
            <a:ext cx="169678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1100" b="1" dirty="0">
                <a:solidFill>
                  <a:srgbClr val="000099"/>
                </a:solidFill>
                <a:latin typeface="Arial Narrow" panose="020B0606020202030204" pitchFamily="34" charset="0"/>
              </a:rPr>
              <a:t>МБОУ «Туркинская СОШ»</a:t>
            </a:r>
          </a:p>
        </p:txBody>
      </p:sp>
      <p:sp>
        <p:nvSpPr>
          <p:cNvPr id="19" name="TextBox 5"/>
          <p:cNvSpPr txBox="1">
            <a:spLocks noChangeArrowheads="1"/>
          </p:cNvSpPr>
          <p:nvPr/>
        </p:nvSpPr>
        <p:spPr bwMode="auto">
          <a:xfrm>
            <a:off x="8502429" y="6309529"/>
            <a:ext cx="195623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1100" b="1" dirty="0">
                <a:solidFill>
                  <a:srgbClr val="000099"/>
                </a:solidFill>
                <a:latin typeface="Arial Narrow" panose="020B0606020202030204" pitchFamily="34" charset="0"/>
              </a:rPr>
              <a:t>МБОУ «Кяхтинская СОШ № </a:t>
            </a:r>
            <a:r>
              <a:rPr lang="ru-RU" altLang="ru-RU" sz="1100" b="1" dirty="0" smtClean="0">
                <a:solidFill>
                  <a:srgbClr val="000099"/>
                </a:solidFill>
                <a:latin typeface="Arial Narrow" panose="020B0606020202030204" pitchFamily="34" charset="0"/>
              </a:rPr>
              <a:t>3»</a:t>
            </a:r>
            <a:endParaRPr lang="ru-RU" altLang="ru-RU" sz="1100" b="1" dirty="0">
              <a:solidFill>
                <a:srgbClr val="000099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8356863" y="5518067"/>
            <a:ext cx="253240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1100" b="1" dirty="0">
                <a:solidFill>
                  <a:srgbClr val="000099"/>
                </a:solidFill>
                <a:latin typeface="Arial Narrow" panose="020B0606020202030204" pitchFamily="34" charset="0"/>
              </a:rPr>
              <a:t>МАОУ «СОШ </a:t>
            </a:r>
            <a:r>
              <a:rPr lang="ru-RU" altLang="ru-RU" sz="1100" b="1" dirty="0" smtClean="0">
                <a:solidFill>
                  <a:srgbClr val="000099"/>
                </a:solidFill>
                <a:latin typeface="Arial Narrow" panose="020B0606020202030204" pitchFamily="34" charset="0"/>
              </a:rPr>
              <a:t>№ 7, 26, 38 г. Улан-Удэ</a:t>
            </a:r>
            <a:endParaRPr lang="ru-RU" altLang="ru-RU" sz="1100" b="1" dirty="0">
              <a:solidFill>
                <a:srgbClr val="000099"/>
              </a:solidFill>
              <a:latin typeface="Arial Narrow" panose="020B0606020202030204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5439489" y="5027781"/>
            <a:ext cx="216115" cy="188402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8248806" y="5518067"/>
            <a:ext cx="216115" cy="188402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6184057" y="6047919"/>
            <a:ext cx="216115" cy="188402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8569956" y="4834095"/>
            <a:ext cx="216115" cy="188402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7810632" y="6538793"/>
            <a:ext cx="216115" cy="188402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5"/>
          <a:srcRect b="12239"/>
          <a:stretch/>
        </p:blipFill>
        <p:spPr>
          <a:xfrm>
            <a:off x="296471" y="4771570"/>
            <a:ext cx="3711460" cy="222328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9740" y="911241"/>
            <a:ext cx="7999498" cy="397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200" b="1" dirty="0">
                <a:solidFill>
                  <a:schemeClr val="accent2">
                    <a:lumMod val="75000"/>
                  </a:schemeClr>
                </a:solidFill>
                <a:cs typeface="Calibri Light" panose="020F0302020204030204" pitchFamily="34" charset="0"/>
              </a:rPr>
              <a:t>Модель сетевого дистанционного образовательного кластера</a:t>
            </a:r>
            <a:endParaRPr lang="pt-BR" sz="2200" b="1" dirty="0">
              <a:solidFill>
                <a:schemeClr val="accent2">
                  <a:lumMod val="75000"/>
                </a:schemeClr>
              </a:solidFill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62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258" y="1286588"/>
            <a:ext cx="11523133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solidFill>
                  <a:srgbClr val="CC0066"/>
                </a:solidFill>
              </a:rPr>
              <a:t>Задачи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altLang="ru-RU" sz="2200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Обеспечение полноценного образовательного процесса в условиях дефицита педагогических кадров через организацию предметного обучения в сети с использованием  цифровых дистанционных технологий.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altLang="ru-RU" sz="2200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Создание условий для организации образовательного процесса для разных категорий обучающихся в соответствии с их способностями, индивидуальными склонностями и потребностями.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altLang="ru-RU" sz="2200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Организация изучения отдельных предметов программы среднего общего образования на профильном уровне.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altLang="ru-RU" sz="2200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Реализация сетевых  программ  дополнительного образования.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altLang="ru-RU" sz="2200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Использование материально-технических и кадровых ресурсов образовательных организаций сети, интеграция всех уровней образования для  более эффективной подготовки выпускников школы к освоению программ высшего профессионального образования, расширение возможности социализации учащихся.</a:t>
            </a:r>
            <a:endParaRPr lang="ru-RU" altLang="ru-RU" sz="22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ru-RU" sz="2000" b="1" dirty="0" smtClean="0">
              <a:solidFill>
                <a:srgbClr val="0000CC"/>
              </a:solidFill>
              <a:latin typeface="Arial Narrow" panose="020B0606020202030204" pitchFamily="34" charset="0"/>
            </a:endParaRPr>
          </a:p>
          <a:p>
            <a:pPr algn="just"/>
            <a:endParaRPr lang="ru-RU" sz="2000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9045" y="671757"/>
            <a:ext cx="111993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000" b="1" dirty="0">
                <a:solidFill>
                  <a:schemeClr val="accent2">
                    <a:lumMod val="75000"/>
                  </a:schemeClr>
                </a:solidFill>
              </a:rPr>
              <a:t>Цель</a:t>
            </a:r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altLang="ru-RU" sz="2000" b="1" dirty="0">
                <a:solidFill>
                  <a:schemeClr val="accent2">
                    <a:lumMod val="75000"/>
                  </a:schemeClr>
                </a:solidFill>
              </a:rPr>
              <a:t>- реализация сетевой образовательной программы как системы взаимодействия нового типа социального диалога и эффективного социального партнерства</a:t>
            </a:r>
          </a:p>
        </p:txBody>
      </p:sp>
    </p:spTree>
    <p:extLst>
      <p:ext uri="{BB962C8B-B14F-4D97-AF65-F5344CB8AC3E}">
        <p14:creationId xmlns:p14="http://schemas.microsoft.com/office/powerpoint/2010/main" val="422140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hape 256" descr="D:\SCHOOL.pn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5"/>
          <a:stretch>
            <a:fillRect/>
          </a:stretch>
        </p:blipFill>
        <p:spPr bwMode="auto">
          <a:xfrm>
            <a:off x="5104464" y="2612878"/>
            <a:ext cx="1433513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82057" y="3278040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МАОУ СОШ №7</a:t>
            </a:r>
          </a:p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5" name="Shape 294"/>
          <p:cNvGrpSpPr>
            <a:grpSpLocks/>
          </p:cNvGrpSpPr>
          <p:nvPr/>
        </p:nvGrpSpPr>
        <p:grpSpPr bwMode="auto">
          <a:xfrm>
            <a:off x="2816225" y="1861395"/>
            <a:ext cx="1452563" cy="968375"/>
            <a:chOff x="558482" y="2128695"/>
            <a:chExt cx="1452410" cy="968479"/>
          </a:xfrm>
        </p:grpSpPr>
        <p:pic>
          <p:nvPicPr>
            <p:cNvPr id="6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8" name="Shape 294"/>
          <p:cNvGrpSpPr>
            <a:grpSpLocks/>
          </p:cNvGrpSpPr>
          <p:nvPr/>
        </p:nvGrpSpPr>
        <p:grpSpPr bwMode="auto">
          <a:xfrm>
            <a:off x="3752238" y="4156165"/>
            <a:ext cx="1547632" cy="1090972"/>
            <a:chOff x="558482" y="2128695"/>
            <a:chExt cx="1452410" cy="968479"/>
          </a:xfrm>
        </p:grpSpPr>
        <p:pic>
          <p:nvPicPr>
            <p:cNvPr id="9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1" name="Shape 294"/>
          <p:cNvGrpSpPr>
            <a:grpSpLocks/>
          </p:cNvGrpSpPr>
          <p:nvPr/>
        </p:nvGrpSpPr>
        <p:grpSpPr bwMode="auto">
          <a:xfrm>
            <a:off x="9380783" y="4186214"/>
            <a:ext cx="1352561" cy="914521"/>
            <a:chOff x="658473" y="2182555"/>
            <a:chExt cx="1352419" cy="914619"/>
          </a:xfrm>
        </p:grpSpPr>
        <p:pic>
          <p:nvPicPr>
            <p:cNvPr id="12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658473" y="218255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4" name="Shape 294"/>
          <p:cNvGrpSpPr>
            <a:grpSpLocks/>
          </p:cNvGrpSpPr>
          <p:nvPr/>
        </p:nvGrpSpPr>
        <p:grpSpPr bwMode="auto">
          <a:xfrm>
            <a:off x="5606341" y="4876734"/>
            <a:ext cx="1452563" cy="968375"/>
            <a:chOff x="558482" y="2128695"/>
            <a:chExt cx="1452410" cy="968479"/>
          </a:xfrm>
        </p:grpSpPr>
        <p:pic>
          <p:nvPicPr>
            <p:cNvPr id="15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7" name="Shape 294"/>
          <p:cNvGrpSpPr>
            <a:grpSpLocks/>
          </p:cNvGrpSpPr>
          <p:nvPr/>
        </p:nvGrpSpPr>
        <p:grpSpPr bwMode="auto">
          <a:xfrm>
            <a:off x="3273425" y="3070078"/>
            <a:ext cx="1452563" cy="968375"/>
            <a:chOff x="558482" y="2128695"/>
            <a:chExt cx="1452410" cy="968479"/>
          </a:xfrm>
        </p:grpSpPr>
        <p:pic>
          <p:nvPicPr>
            <p:cNvPr id="18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0" name="Shape 294"/>
          <p:cNvGrpSpPr>
            <a:grpSpLocks/>
          </p:cNvGrpSpPr>
          <p:nvPr/>
        </p:nvGrpSpPr>
        <p:grpSpPr bwMode="auto">
          <a:xfrm>
            <a:off x="7495551" y="3074172"/>
            <a:ext cx="1452563" cy="968375"/>
            <a:chOff x="558482" y="2128695"/>
            <a:chExt cx="1452410" cy="968479"/>
          </a:xfrm>
        </p:grpSpPr>
        <p:pic>
          <p:nvPicPr>
            <p:cNvPr id="21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3" name="Shape 294"/>
          <p:cNvGrpSpPr>
            <a:grpSpLocks/>
          </p:cNvGrpSpPr>
          <p:nvPr/>
        </p:nvGrpSpPr>
        <p:grpSpPr bwMode="auto">
          <a:xfrm>
            <a:off x="7769121" y="1861395"/>
            <a:ext cx="1452563" cy="968375"/>
            <a:chOff x="558482" y="2128695"/>
            <a:chExt cx="1452410" cy="968479"/>
          </a:xfrm>
        </p:grpSpPr>
        <p:pic>
          <p:nvPicPr>
            <p:cNvPr id="24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6" name="Shape 294"/>
          <p:cNvGrpSpPr>
            <a:grpSpLocks/>
          </p:cNvGrpSpPr>
          <p:nvPr/>
        </p:nvGrpSpPr>
        <p:grpSpPr bwMode="auto">
          <a:xfrm>
            <a:off x="585297" y="1871346"/>
            <a:ext cx="1452563" cy="968375"/>
            <a:chOff x="558482" y="2128695"/>
            <a:chExt cx="1452410" cy="968479"/>
          </a:xfrm>
        </p:grpSpPr>
        <p:pic>
          <p:nvPicPr>
            <p:cNvPr id="27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9" name="Shape 294"/>
          <p:cNvGrpSpPr>
            <a:grpSpLocks/>
          </p:cNvGrpSpPr>
          <p:nvPr/>
        </p:nvGrpSpPr>
        <p:grpSpPr bwMode="auto">
          <a:xfrm>
            <a:off x="647993" y="3088495"/>
            <a:ext cx="1452563" cy="968375"/>
            <a:chOff x="558482" y="2128695"/>
            <a:chExt cx="1452410" cy="968479"/>
          </a:xfrm>
        </p:grpSpPr>
        <p:pic>
          <p:nvPicPr>
            <p:cNvPr id="30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32" name="Shape 294"/>
          <p:cNvGrpSpPr>
            <a:grpSpLocks/>
          </p:cNvGrpSpPr>
          <p:nvPr/>
        </p:nvGrpSpPr>
        <p:grpSpPr bwMode="auto">
          <a:xfrm>
            <a:off x="3426467" y="5805237"/>
            <a:ext cx="1452563" cy="968375"/>
            <a:chOff x="558482" y="2128695"/>
            <a:chExt cx="1452410" cy="968479"/>
          </a:xfrm>
        </p:grpSpPr>
        <p:pic>
          <p:nvPicPr>
            <p:cNvPr id="33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35" name="Shape 294"/>
          <p:cNvGrpSpPr>
            <a:grpSpLocks/>
          </p:cNvGrpSpPr>
          <p:nvPr/>
        </p:nvGrpSpPr>
        <p:grpSpPr bwMode="auto">
          <a:xfrm>
            <a:off x="2205529" y="5247136"/>
            <a:ext cx="1452563" cy="968375"/>
            <a:chOff x="558482" y="2128695"/>
            <a:chExt cx="1452410" cy="968479"/>
          </a:xfrm>
        </p:grpSpPr>
        <p:pic>
          <p:nvPicPr>
            <p:cNvPr id="36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38" name="Shape 294"/>
          <p:cNvGrpSpPr>
            <a:grpSpLocks/>
          </p:cNvGrpSpPr>
          <p:nvPr/>
        </p:nvGrpSpPr>
        <p:grpSpPr bwMode="auto">
          <a:xfrm>
            <a:off x="1254540" y="4349022"/>
            <a:ext cx="1452563" cy="968375"/>
            <a:chOff x="558482" y="2128695"/>
            <a:chExt cx="1452410" cy="968479"/>
          </a:xfrm>
        </p:grpSpPr>
        <p:pic>
          <p:nvPicPr>
            <p:cNvPr id="39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41" name="Shape 294"/>
          <p:cNvGrpSpPr>
            <a:grpSpLocks/>
          </p:cNvGrpSpPr>
          <p:nvPr/>
        </p:nvGrpSpPr>
        <p:grpSpPr bwMode="auto">
          <a:xfrm>
            <a:off x="7149551" y="4246353"/>
            <a:ext cx="1452563" cy="968375"/>
            <a:chOff x="558482" y="2128695"/>
            <a:chExt cx="1452410" cy="968479"/>
          </a:xfrm>
        </p:grpSpPr>
        <p:pic>
          <p:nvPicPr>
            <p:cNvPr id="42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44" name="Shape 294"/>
          <p:cNvGrpSpPr>
            <a:grpSpLocks/>
          </p:cNvGrpSpPr>
          <p:nvPr/>
        </p:nvGrpSpPr>
        <p:grpSpPr bwMode="auto">
          <a:xfrm>
            <a:off x="8924688" y="5081817"/>
            <a:ext cx="1452563" cy="968375"/>
            <a:chOff x="558482" y="2128695"/>
            <a:chExt cx="1452410" cy="968479"/>
          </a:xfrm>
        </p:grpSpPr>
        <p:pic>
          <p:nvPicPr>
            <p:cNvPr id="45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47" name="Shape 294"/>
          <p:cNvGrpSpPr>
            <a:grpSpLocks/>
          </p:cNvGrpSpPr>
          <p:nvPr/>
        </p:nvGrpSpPr>
        <p:grpSpPr bwMode="auto">
          <a:xfrm>
            <a:off x="7552532" y="5748367"/>
            <a:ext cx="1452563" cy="968375"/>
            <a:chOff x="558482" y="2128695"/>
            <a:chExt cx="1452410" cy="968479"/>
          </a:xfrm>
        </p:grpSpPr>
        <p:pic>
          <p:nvPicPr>
            <p:cNvPr id="48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50" name="Shape 294"/>
          <p:cNvGrpSpPr>
            <a:grpSpLocks/>
          </p:cNvGrpSpPr>
          <p:nvPr/>
        </p:nvGrpSpPr>
        <p:grpSpPr bwMode="auto">
          <a:xfrm>
            <a:off x="9864488" y="1834407"/>
            <a:ext cx="1452563" cy="968375"/>
            <a:chOff x="558482" y="2128695"/>
            <a:chExt cx="1452410" cy="968479"/>
          </a:xfrm>
        </p:grpSpPr>
        <p:pic>
          <p:nvPicPr>
            <p:cNvPr id="51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35114" y="3609814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CC0066"/>
                </a:solidFill>
                <a:latin typeface="Arial Narrow" panose="020B0606020202030204" pitchFamily="34" charset="0"/>
              </a:rPr>
              <a:t>Саянская СОШ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506576" y="4717195"/>
            <a:ext cx="1395263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г. Закаменск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3200892" y="6340173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Бургуйская </a:t>
            </a:r>
            <a:r>
              <a:rPr lang="ru-RU" sz="1400" b="1" dirty="0">
                <a:solidFill>
                  <a:srgbClr val="CC0066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1806131" y="5815743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БурунгульскаяСОШ</a:t>
            </a:r>
            <a:endParaRPr lang="ru-RU" sz="14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052642" y="4823991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Хамнейская </a:t>
            </a:r>
            <a:r>
              <a:rPr lang="ru-RU" sz="1400" b="1" dirty="0">
                <a:solidFill>
                  <a:srgbClr val="CC0066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2532097" y="2389196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№7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307689" y="2353520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Туркинская </a:t>
            </a:r>
            <a:r>
              <a:rPr lang="ru-RU" sz="1400" b="1" dirty="0">
                <a:solidFill>
                  <a:srgbClr val="CC0066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64" name="Стрелка влево 63"/>
          <p:cNvSpPr/>
          <p:nvPr/>
        </p:nvSpPr>
        <p:spPr>
          <a:xfrm>
            <a:off x="1898159" y="2064821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трелка влево 64"/>
          <p:cNvSpPr/>
          <p:nvPr/>
        </p:nvSpPr>
        <p:spPr>
          <a:xfrm>
            <a:off x="1917018" y="3102081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трелка влево 65"/>
          <p:cNvSpPr/>
          <p:nvPr/>
        </p:nvSpPr>
        <p:spPr>
          <a:xfrm>
            <a:off x="2718376" y="4246353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трелка влево 66"/>
          <p:cNvSpPr/>
          <p:nvPr/>
        </p:nvSpPr>
        <p:spPr>
          <a:xfrm rot="18641143">
            <a:off x="3105734" y="4920648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трелка влево 67"/>
          <p:cNvSpPr/>
          <p:nvPr/>
        </p:nvSpPr>
        <p:spPr>
          <a:xfrm rot="16200000">
            <a:off x="3928060" y="5229642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5231949" y="534749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6848796" y="4784191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№3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7191989" y="353963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№2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7469093" y="2361780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№38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73" name="Стрелка влево 72"/>
          <p:cNvSpPr/>
          <p:nvPr/>
        </p:nvSpPr>
        <p:spPr>
          <a:xfrm rot="10800000">
            <a:off x="9023512" y="1849811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трелка влево 74"/>
          <p:cNvSpPr/>
          <p:nvPr/>
        </p:nvSpPr>
        <p:spPr>
          <a:xfrm rot="10800000">
            <a:off x="8565253" y="4203373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Стрелка влево 75"/>
          <p:cNvSpPr/>
          <p:nvPr/>
        </p:nvSpPr>
        <p:spPr>
          <a:xfrm rot="16200000">
            <a:off x="7709687" y="5171238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трелка влево 76"/>
          <p:cNvSpPr/>
          <p:nvPr/>
        </p:nvSpPr>
        <p:spPr>
          <a:xfrm rot="12173222">
            <a:off x="8397501" y="4869066"/>
            <a:ext cx="411890" cy="620618"/>
          </a:xfrm>
          <a:prstGeom prst="leftArrow">
            <a:avLst/>
          </a:prstGeom>
          <a:solidFill>
            <a:srgbClr val="CC0066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9560900" y="2367981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Санагинская СОШ</a:t>
            </a:r>
            <a:endParaRPr lang="ru-RU" sz="14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9242420" y="4678593"/>
            <a:ext cx="1391401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Большелугская СОШ</a:t>
            </a:r>
            <a:endParaRPr lang="ru-RU" sz="14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657772" y="5593171"/>
            <a:ext cx="1381276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Энхэ-Талинская СОШ</a:t>
            </a:r>
            <a:endParaRPr lang="ru-RU" sz="14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7292712" y="6313985"/>
            <a:ext cx="1312862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CC0066"/>
                </a:solidFill>
                <a:latin typeface="Arial Narrow" panose="020B0606020202030204" pitchFamily="34" charset="0"/>
              </a:rPr>
              <a:t>Чикойская СОШ</a:t>
            </a:r>
            <a:endParaRPr lang="ru-RU" sz="14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82" name="Shape 294"/>
          <p:cNvGrpSpPr>
            <a:grpSpLocks/>
          </p:cNvGrpSpPr>
          <p:nvPr/>
        </p:nvGrpSpPr>
        <p:grpSpPr bwMode="auto">
          <a:xfrm>
            <a:off x="8566490" y="2674257"/>
            <a:ext cx="1452563" cy="968375"/>
            <a:chOff x="558482" y="2128695"/>
            <a:chExt cx="1452410" cy="968479"/>
          </a:xfrm>
        </p:grpSpPr>
        <p:pic>
          <p:nvPicPr>
            <p:cNvPr id="83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85" name="Прямоугольник 84"/>
          <p:cNvSpPr/>
          <p:nvPr/>
        </p:nvSpPr>
        <p:spPr>
          <a:xfrm>
            <a:off x="8274770" y="3115277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№26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1713" y="1322041"/>
            <a:ext cx="1949664" cy="70026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Бурятский государственный университет</a:t>
            </a:r>
            <a:endParaRPr lang="ru-RU" sz="14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87" name="Равнобедренный треугольник 86"/>
          <p:cNvSpPr/>
          <p:nvPr/>
        </p:nvSpPr>
        <p:spPr>
          <a:xfrm>
            <a:off x="4558107" y="1005089"/>
            <a:ext cx="2336876" cy="325523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рямоугольник 87"/>
          <p:cNvSpPr/>
          <p:nvPr/>
        </p:nvSpPr>
        <p:spPr>
          <a:xfrm>
            <a:off x="816407" y="515516"/>
            <a:ext cx="9579867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Сеть образовательных площадок на платформе </a:t>
            </a:r>
            <a:r>
              <a:rPr lang="en-US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TRUECONF</a:t>
            </a:r>
            <a:endParaRPr lang="ru-RU" altLang="ru-RU" sz="2400" b="1" dirty="0">
              <a:solidFill>
                <a:srgbClr val="CC0066"/>
              </a:solidFill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2927659" y="3529108"/>
            <a:ext cx="1393146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Орликская </a:t>
            </a:r>
            <a:r>
              <a:rPr lang="ru-RU" sz="1400" b="1" dirty="0">
                <a:solidFill>
                  <a:srgbClr val="0000CC"/>
                </a:solidFill>
                <a:latin typeface="Arial Narrow" panose="020B0606020202030204" pitchFamily="34" charset="0"/>
              </a:rPr>
              <a:t>СОШ</a:t>
            </a:r>
          </a:p>
        </p:txBody>
      </p:sp>
    </p:spTree>
    <p:extLst>
      <p:ext uri="{BB962C8B-B14F-4D97-AF65-F5344CB8AC3E}">
        <p14:creationId xmlns:p14="http://schemas.microsoft.com/office/powerpoint/2010/main" val="294633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Скругленный прямоугольник 35"/>
          <p:cNvSpPr/>
          <p:nvPr/>
        </p:nvSpPr>
        <p:spPr>
          <a:xfrm>
            <a:off x="753535" y="3648329"/>
            <a:ext cx="3795135" cy="2344473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787264" y="4166096"/>
            <a:ext cx="3795135" cy="1826706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53534" y="1398218"/>
            <a:ext cx="3795135" cy="2062394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787264" y="1417709"/>
            <a:ext cx="3795135" cy="2324558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842934" y="1828800"/>
            <a:ext cx="2650066" cy="4164002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Shape 294"/>
          <p:cNvGrpSpPr>
            <a:grpSpLocks/>
          </p:cNvGrpSpPr>
          <p:nvPr/>
        </p:nvGrpSpPr>
        <p:grpSpPr bwMode="auto">
          <a:xfrm>
            <a:off x="1278627" y="1882278"/>
            <a:ext cx="1452562" cy="968375"/>
            <a:chOff x="558482" y="2128695"/>
            <a:chExt cx="1452410" cy="968479"/>
          </a:xfrm>
        </p:grpSpPr>
        <p:pic>
          <p:nvPicPr>
            <p:cNvPr id="3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5" name="Shape 294"/>
          <p:cNvGrpSpPr>
            <a:grpSpLocks/>
          </p:cNvGrpSpPr>
          <p:nvPr/>
        </p:nvGrpSpPr>
        <p:grpSpPr bwMode="auto">
          <a:xfrm>
            <a:off x="1281725" y="4340218"/>
            <a:ext cx="1452562" cy="968375"/>
            <a:chOff x="558482" y="2128695"/>
            <a:chExt cx="1452410" cy="968479"/>
          </a:xfrm>
        </p:grpSpPr>
        <p:pic>
          <p:nvPicPr>
            <p:cNvPr id="6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8" name="Shape 294"/>
          <p:cNvGrpSpPr>
            <a:grpSpLocks/>
          </p:cNvGrpSpPr>
          <p:nvPr/>
        </p:nvGrpSpPr>
        <p:grpSpPr bwMode="auto">
          <a:xfrm>
            <a:off x="10286468" y="2038345"/>
            <a:ext cx="1452562" cy="968375"/>
            <a:chOff x="558482" y="2128695"/>
            <a:chExt cx="1452410" cy="968479"/>
          </a:xfrm>
        </p:grpSpPr>
        <p:pic>
          <p:nvPicPr>
            <p:cNvPr id="9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1" name="Shape 294"/>
          <p:cNvGrpSpPr>
            <a:grpSpLocks/>
          </p:cNvGrpSpPr>
          <p:nvPr/>
        </p:nvGrpSpPr>
        <p:grpSpPr bwMode="auto">
          <a:xfrm>
            <a:off x="5709728" y="2038345"/>
            <a:ext cx="1452562" cy="968375"/>
            <a:chOff x="558482" y="2128695"/>
            <a:chExt cx="1452410" cy="968479"/>
          </a:xfrm>
        </p:grpSpPr>
        <p:pic>
          <p:nvPicPr>
            <p:cNvPr id="12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4" name="Shape 294"/>
          <p:cNvGrpSpPr>
            <a:grpSpLocks/>
          </p:cNvGrpSpPr>
          <p:nvPr/>
        </p:nvGrpSpPr>
        <p:grpSpPr bwMode="auto">
          <a:xfrm>
            <a:off x="10329521" y="4428968"/>
            <a:ext cx="1452562" cy="968375"/>
            <a:chOff x="558482" y="2128695"/>
            <a:chExt cx="1452410" cy="968479"/>
          </a:xfrm>
        </p:grpSpPr>
        <p:pic>
          <p:nvPicPr>
            <p:cNvPr id="15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936883" y="2451153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№7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997431" y="4935678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№38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65007" y="2557458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№3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042965" y="2513472"/>
            <a:ext cx="1393146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Орликская </a:t>
            </a:r>
            <a:r>
              <a:rPr lang="ru-RU" sz="1400" b="1" dirty="0">
                <a:solidFill>
                  <a:srgbClr val="0000CC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938990" y="4941879"/>
            <a:ext cx="1395263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г. Закаменск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9161" y="638176"/>
            <a:ext cx="10761133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0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Сеть образовательных площадок на платформе </a:t>
            </a:r>
            <a:r>
              <a:rPr lang="en-US" altLang="ru-RU" sz="20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TRUECONF</a:t>
            </a:r>
            <a:r>
              <a:rPr lang="ru-RU" altLang="ru-RU" sz="20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, реализующих предметное </a:t>
            </a:r>
            <a:r>
              <a:rPr lang="ru-RU" altLang="ru-RU" sz="22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дистанционное</a:t>
            </a:r>
            <a:r>
              <a:rPr lang="ru-RU" altLang="ru-RU" sz="20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 обучение в 2019-2020 учебном году</a:t>
            </a:r>
            <a:endParaRPr lang="ru-RU" altLang="ru-RU" sz="2000" b="1" dirty="0">
              <a:solidFill>
                <a:srgbClr val="CC0066"/>
              </a:solidFill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265944" y="1897155"/>
            <a:ext cx="1915714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Туркинская СОШ </a:t>
            </a:r>
            <a:endParaRPr lang="ru-RU" sz="1200" b="1" dirty="0">
              <a:solidFill>
                <a:srgbClr val="CC0066"/>
              </a:solidFill>
              <a:latin typeface="Arial Narrow" panose="020B0606020202030204" pitchFamily="34" charset="0"/>
              <a:ea typeface="Segoe UI Symbol" panose="020B0502040204020203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Физика 10-11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классы </a:t>
            </a:r>
          </a:p>
          <a:p>
            <a:pPr algn="ctr">
              <a:defRPr/>
            </a:pPr>
            <a:r>
              <a:rPr lang="ru-RU" sz="1200" b="1" dirty="0" smtClean="0"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22 </a:t>
            </a:r>
            <a:r>
              <a:rPr lang="ru-RU" sz="1200" b="1" dirty="0"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учащихся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Химия 8-11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классы </a:t>
            </a:r>
          </a:p>
          <a:p>
            <a:pPr algn="ctr">
              <a:defRPr/>
            </a:pPr>
            <a:r>
              <a:rPr lang="ru-RU" sz="1200" b="1" dirty="0" smtClean="0"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73 </a:t>
            </a:r>
            <a:r>
              <a:rPr lang="ru-RU" sz="1200" b="1" dirty="0">
                <a:latin typeface="Arial Narrow" panose="020B0606020202030204" pitchFamily="34" charset="0"/>
                <a:ea typeface="Segoe UI Symbol" panose="020B0502040204020203" pitchFamily="34" charset="0"/>
                <a:cs typeface="Times New Roman" panose="02020603050405020304" pitchFamily="18" charset="0"/>
              </a:rPr>
              <a:t>учащихся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8167160" y="4774703"/>
            <a:ext cx="1850990" cy="738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 err="1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Санагинская</a:t>
            </a:r>
            <a:r>
              <a:rPr lang="ru-RU" sz="1200" b="1" dirty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СОШ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ИКТ 7-9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 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45 учащихся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8102436" y="2111326"/>
            <a:ext cx="1915714" cy="131966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Саянская </a:t>
            </a:r>
            <a:r>
              <a:rPr lang="ru-RU" sz="1200" b="1" dirty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СОШ </a:t>
            </a:r>
          </a:p>
          <a:p>
            <a:pPr algn="ctr">
              <a:defRPr/>
            </a:pP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Биология 6-10 классы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34 учащихся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Химия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8-10 классы</a:t>
            </a:r>
          </a:p>
          <a:p>
            <a:pPr algn="ctr">
              <a:defRPr/>
            </a:pPr>
            <a:r>
              <a:rPr lang="ru-RU" sz="12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14 </a:t>
            </a: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учащихся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География 6-10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</a:t>
            </a:r>
          </a:p>
          <a:p>
            <a:pPr algn="ctr">
              <a:defRPr/>
            </a:pPr>
            <a:r>
              <a:rPr lang="ru-RU" sz="12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21 </a:t>
            </a: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учащихся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224332" y="3039131"/>
            <a:ext cx="1909763" cy="8429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/>
          </a:p>
          <a:p>
            <a:pPr algn="ctr">
              <a:defRPr/>
            </a:pPr>
            <a:endParaRPr lang="ru-RU" sz="1100" b="1" dirty="0" smtClean="0">
              <a:solidFill>
                <a:srgbClr val="CC0066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1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Большелугская СОШ</a:t>
            </a:r>
            <a:endParaRPr lang="ru-RU" sz="1100" b="1" dirty="0">
              <a:solidFill>
                <a:srgbClr val="CC0066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1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Биология 5-9 </a:t>
            </a:r>
            <a:r>
              <a:rPr lang="ru-RU" sz="11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34 </a:t>
            </a:r>
            <a:r>
              <a:rPr lang="ru-RU" sz="1100" b="1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учащихся, 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Химия </a:t>
            </a:r>
            <a:r>
              <a:rPr lang="ru-RU" sz="11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 </a:t>
            </a:r>
            <a:r>
              <a:rPr lang="ru-RU" sz="11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 </a:t>
            </a:r>
            <a:r>
              <a:rPr lang="ru-RU" sz="1100" b="1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учащихся</a:t>
            </a:r>
          </a:p>
          <a:p>
            <a:pPr algn="ctr">
              <a:defRPr/>
            </a:pPr>
            <a:endParaRPr lang="ru-RU" sz="12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  <a:p>
            <a:pPr algn="ctr">
              <a:defRPr/>
            </a:pPr>
            <a:endParaRPr lang="ru-RU" sz="12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224332" y="4027913"/>
            <a:ext cx="1937958" cy="62653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Чикойская СОШ </a:t>
            </a:r>
            <a:endParaRPr lang="ru-RU" sz="1200" b="1" dirty="0">
              <a:solidFill>
                <a:srgbClr val="CC0066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Математика 7-10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 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16 учащихся</a:t>
            </a:r>
          </a:p>
        </p:txBody>
      </p:sp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5214502" y="4820566"/>
            <a:ext cx="1919593" cy="64633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Энхэ-Талинская СОШ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Химия 9 класс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sz="12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9 учащихся</a:t>
            </a:r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7183"/>
          <p:cNvSpPr/>
          <p:nvPr/>
        </p:nvSpPr>
        <p:spPr>
          <a:xfrm>
            <a:off x="2273153" y="3762523"/>
            <a:ext cx="1909763" cy="6125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 err="1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Баянгольская</a:t>
            </a:r>
            <a:r>
              <a:rPr lang="ru-RU" sz="1200" b="1" dirty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СОШ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Химия 8-11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 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25 учащихся </a:t>
            </a:r>
          </a:p>
        </p:txBody>
      </p:sp>
      <p:sp>
        <p:nvSpPr>
          <p:cNvPr id="30" name="Прямоугольник 7181"/>
          <p:cNvSpPr/>
          <p:nvPr/>
        </p:nvSpPr>
        <p:spPr>
          <a:xfrm>
            <a:off x="2276257" y="4460065"/>
            <a:ext cx="1905401" cy="5679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Бургуйская СОШ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Химия 8-11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</a:t>
            </a:r>
          </a:p>
          <a:p>
            <a:pPr algn="ctr">
              <a:defRPr/>
            </a:pPr>
            <a:r>
              <a:rPr lang="ru-RU" sz="12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 </a:t>
            </a: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учащихся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273874" y="5100233"/>
            <a:ext cx="1909763" cy="73332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Хамнейская СОШ </a:t>
            </a:r>
            <a:endParaRPr lang="ru-RU" sz="1200" b="1" dirty="0">
              <a:solidFill>
                <a:srgbClr val="CC0066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Английский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язык 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8-11 </a:t>
            </a:r>
            <a:r>
              <a:rPr 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классы </a:t>
            </a:r>
            <a:endParaRPr lang="ru-RU" sz="1200" b="1" dirty="0">
              <a:solidFill>
                <a:srgbClr val="0000CC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38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27846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Овал 38"/>
          <p:cNvSpPr/>
          <p:nvPr/>
        </p:nvSpPr>
        <p:spPr>
          <a:xfrm>
            <a:off x="3313840" y="1448820"/>
            <a:ext cx="5051227" cy="3868247"/>
          </a:xfrm>
          <a:prstGeom prst="ellipse">
            <a:avLst/>
          </a:prstGeom>
          <a:ln w="38100">
            <a:solidFill>
              <a:srgbClr val="002060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185" y="640344"/>
            <a:ext cx="1058333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Сеть образовательных площадок на платформе </a:t>
            </a:r>
            <a:r>
              <a:rPr lang="en-US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TRUECONF</a:t>
            </a: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, </a:t>
            </a:r>
          </a:p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реализующих профильное обучение</a:t>
            </a:r>
            <a:endParaRPr lang="ru-RU" altLang="ru-RU" sz="2400" b="1" dirty="0">
              <a:solidFill>
                <a:srgbClr val="CC0066"/>
              </a:solidFill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59919" y="2301681"/>
            <a:ext cx="1949664" cy="70026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Бурятский государственный университет</a:t>
            </a:r>
            <a:endParaRPr lang="ru-RU" sz="14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671015" y="1976158"/>
            <a:ext cx="2336876" cy="325523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Shape 256" descr="D:\SCHOOL.pn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5"/>
          <a:stretch>
            <a:fillRect/>
          </a:stretch>
        </p:blipFill>
        <p:spPr bwMode="auto">
          <a:xfrm>
            <a:off x="4939392" y="3259612"/>
            <a:ext cx="1760572" cy="965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39392" y="4238162"/>
            <a:ext cx="1760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МАОУ СОШ №7</a:t>
            </a:r>
          </a:p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7" name="Shape 294"/>
          <p:cNvGrpSpPr>
            <a:grpSpLocks/>
          </p:cNvGrpSpPr>
          <p:nvPr/>
        </p:nvGrpSpPr>
        <p:grpSpPr bwMode="auto">
          <a:xfrm>
            <a:off x="2222500" y="2006600"/>
            <a:ext cx="1452563" cy="968375"/>
            <a:chOff x="558482" y="2128695"/>
            <a:chExt cx="1452410" cy="968479"/>
          </a:xfrm>
        </p:grpSpPr>
        <p:pic>
          <p:nvPicPr>
            <p:cNvPr id="8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0" name="Shape 294"/>
          <p:cNvGrpSpPr>
            <a:grpSpLocks/>
          </p:cNvGrpSpPr>
          <p:nvPr/>
        </p:nvGrpSpPr>
        <p:grpSpPr bwMode="auto">
          <a:xfrm>
            <a:off x="8687073" y="2000352"/>
            <a:ext cx="1452563" cy="968375"/>
            <a:chOff x="558482" y="2128695"/>
            <a:chExt cx="1452410" cy="968479"/>
          </a:xfrm>
        </p:grpSpPr>
        <p:pic>
          <p:nvPicPr>
            <p:cNvPr id="11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3" name="Shape 294"/>
          <p:cNvGrpSpPr>
            <a:grpSpLocks/>
          </p:cNvGrpSpPr>
          <p:nvPr/>
        </p:nvGrpSpPr>
        <p:grpSpPr bwMode="auto">
          <a:xfrm>
            <a:off x="8947555" y="3099258"/>
            <a:ext cx="1452563" cy="968375"/>
            <a:chOff x="558482" y="2128695"/>
            <a:chExt cx="1452410" cy="968479"/>
          </a:xfrm>
        </p:grpSpPr>
        <p:pic>
          <p:nvPicPr>
            <p:cNvPr id="14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6" name="Shape 294"/>
          <p:cNvGrpSpPr>
            <a:grpSpLocks/>
          </p:cNvGrpSpPr>
          <p:nvPr/>
        </p:nvGrpSpPr>
        <p:grpSpPr bwMode="auto">
          <a:xfrm>
            <a:off x="1962018" y="3076736"/>
            <a:ext cx="1452563" cy="968375"/>
            <a:chOff x="558482" y="2128695"/>
            <a:chExt cx="1452410" cy="968479"/>
          </a:xfrm>
        </p:grpSpPr>
        <p:pic>
          <p:nvPicPr>
            <p:cNvPr id="17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9" name="Shape 294"/>
          <p:cNvGrpSpPr>
            <a:grpSpLocks/>
          </p:cNvGrpSpPr>
          <p:nvPr/>
        </p:nvGrpSpPr>
        <p:grpSpPr bwMode="auto">
          <a:xfrm>
            <a:off x="8687073" y="4527571"/>
            <a:ext cx="1452563" cy="968375"/>
            <a:chOff x="558482" y="2128695"/>
            <a:chExt cx="1452410" cy="968479"/>
          </a:xfrm>
        </p:grpSpPr>
        <p:pic>
          <p:nvPicPr>
            <p:cNvPr id="20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2" name="Shape 294"/>
          <p:cNvGrpSpPr>
            <a:grpSpLocks/>
          </p:cNvGrpSpPr>
          <p:nvPr/>
        </p:nvGrpSpPr>
        <p:grpSpPr bwMode="auto">
          <a:xfrm>
            <a:off x="2105818" y="4544248"/>
            <a:ext cx="1452563" cy="968375"/>
            <a:chOff x="558482" y="2128695"/>
            <a:chExt cx="1452410" cy="968479"/>
          </a:xfrm>
        </p:grpSpPr>
        <p:pic>
          <p:nvPicPr>
            <p:cNvPr id="23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5" name="Shape 294"/>
          <p:cNvGrpSpPr>
            <a:grpSpLocks/>
          </p:cNvGrpSpPr>
          <p:nvPr/>
        </p:nvGrpSpPr>
        <p:grpSpPr bwMode="auto">
          <a:xfrm>
            <a:off x="7192433" y="5630333"/>
            <a:ext cx="1452563" cy="968375"/>
            <a:chOff x="558482" y="2128695"/>
            <a:chExt cx="1452410" cy="968479"/>
          </a:xfrm>
        </p:grpSpPr>
        <p:pic>
          <p:nvPicPr>
            <p:cNvPr id="26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8" name="Shape 294"/>
          <p:cNvGrpSpPr>
            <a:grpSpLocks/>
          </p:cNvGrpSpPr>
          <p:nvPr/>
        </p:nvGrpSpPr>
        <p:grpSpPr bwMode="auto">
          <a:xfrm>
            <a:off x="4047596" y="5621913"/>
            <a:ext cx="1452563" cy="968375"/>
            <a:chOff x="558482" y="2128695"/>
            <a:chExt cx="1452410" cy="968479"/>
          </a:xfrm>
        </p:grpSpPr>
        <p:pic>
          <p:nvPicPr>
            <p:cNvPr id="29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1880327" y="2494783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№7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676153" y="3525717"/>
            <a:ext cx="1393146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Орликская </a:t>
            </a:r>
            <a:r>
              <a:rPr lang="ru-RU" sz="1400" b="1" dirty="0">
                <a:solidFill>
                  <a:srgbClr val="0000CC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1733832" y="5046684"/>
            <a:ext cx="1395263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г. Закаменск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675063" y="608897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836173" y="608897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№3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420957" y="4956988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№2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8647415" y="3582974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№26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433589" y="2481652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№38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1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313840" y="1448820"/>
            <a:ext cx="5051227" cy="3868247"/>
          </a:xfrm>
          <a:prstGeom prst="ellipse">
            <a:avLst/>
          </a:prstGeom>
          <a:ln w="38100">
            <a:solidFill>
              <a:srgbClr val="CC0066"/>
            </a:solidFill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4636" y="542978"/>
            <a:ext cx="1058333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Сеть образовательных площадок на платформе </a:t>
            </a:r>
            <a:r>
              <a:rPr lang="en-US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TRUECONF</a:t>
            </a: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, </a:t>
            </a:r>
          </a:p>
          <a:p>
            <a:pPr algn="ctr">
              <a:lnSpc>
                <a:spcPct val="90000"/>
              </a:lnSpc>
              <a:buClr>
                <a:srgbClr val="000000"/>
              </a:buClr>
              <a:buSzPts val="4000"/>
            </a:pPr>
            <a:r>
              <a:rPr lang="ru-RU" altLang="ru-RU" sz="2400" b="1" dirty="0" smtClean="0">
                <a:solidFill>
                  <a:srgbClr val="CC0066"/>
                </a:solidFill>
                <a:cs typeface="Calibri" panose="020F0502020204030204" pitchFamily="34" charset="0"/>
                <a:sym typeface="Calibri" panose="020F0502020204030204" pitchFamily="34" charset="0"/>
              </a:rPr>
              <a:t>реализующих дополнительное образования</a:t>
            </a:r>
            <a:endParaRPr lang="ru-RU" altLang="ru-RU" sz="2400" b="1" dirty="0">
              <a:solidFill>
                <a:srgbClr val="CC0066"/>
              </a:solidFill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59919" y="2301681"/>
            <a:ext cx="1949664" cy="112664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Восточно-Сибирский государственный университет технологий и управления</a:t>
            </a:r>
            <a:endParaRPr lang="ru-RU" sz="14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671015" y="1976158"/>
            <a:ext cx="2336876" cy="325523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Shape 256" descr="D:\SCHOOL.pn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5"/>
          <a:stretch>
            <a:fillRect/>
          </a:stretch>
        </p:blipFill>
        <p:spPr bwMode="auto">
          <a:xfrm>
            <a:off x="4939392" y="3480377"/>
            <a:ext cx="1760572" cy="965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939392" y="4436405"/>
            <a:ext cx="1760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МАОУ СОШ №7</a:t>
            </a:r>
          </a:p>
          <a:p>
            <a:pPr algn="ctr"/>
            <a:r>
              <a:rPr lang="ru-RU" altLang="ru-RU" sz="1200" b="1" dirty="0" smtClean="0">
                <a:solidFill>
                  <a:srgbClr val="CC0066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CC0066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8" name="Shape 294"/>
          <p:cNvGrpSpPr>
            <a:grpSpLocks/>
          </p:cNvGrpSpPr>
          <p:nvPr/>
        </p:nvGrpSpPr>
        <p:grpSpPr bwMode="auto">
          <a:xfrm>
            <a:off x="2222500" y="2006600"/>
            <a:ext cx="1452563" cy="968375"/>
            <a:chOff x="558482" y="2128695"/>
            <a:chExt cx="1452410" cy="968479"/>
          </a:xfrm>
        </p:grpSpPr>
        <p:pic>
          <p:nvPicPr>
            <p:cNvPr id="9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1" name="Shape 294"/>
          <p:cNvGrpSpPr>
            <a:grpSpLocks/>
          </p:cNvGrpSpPr>
          <p:nvPr/>
        </p:nvGrpSpPr>
        <p:grpSpPr bwMode="auto">
          <a:xfrm>
            <a:off x="8687073" y="2000352"/>
            <a:ext cx="1452563" cy="968375"/>
            <a:chOff x="558482" y="2128695"/>
            <a:chExt cx="1452410" cy="968479"/>
          </a:xfrm>
        </p:grpSpPr>
        <p:pic>
          <p:nvPicPr>
            <p:cNvPr id="12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4" name="Shape 294"/>
          <p:cNvGrpSpPr>
            <a:grpSpLocks/>
          </p:cNvGrpSpPr>
          <p:nvPr/>
        </p:nvGrpSpPr>
        <p:grpSpPr bwMode="auto">
          <a:xfrm>
            <a:off x="8947555" y="3099258"/>
            <a:ext cx="1452563" cy="968375"/>
            <a:chOff x="558482" y="2128695"/>
            <a:chExt cx="1452410" cy="968479"/>
          </a:xfrm>
        </p:grpSpPr>
        <p:pic>
          <p:nvPicPr>
            <p:cNvPr id="15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17" name="Shape 294"/>
          <p:cNvGrpSpPr>
            <a:grpSpLocks/>
          </p:cNvGrpSpPr>
          <p:nvPr/>
        </p:nvGrpSpPr>
        <p:grpSpPr bwMode="auto">
          <a:xfrm>
            <a:off x="1962018" y="3076736"/>
            <a:ext cx="1452563" cy="968375"/>
            <a:chOff x="558482" y="2128695"/>
            <a:chExt cx="1452410" cy="968479"/>
          </a:xfrm>
        </p:grpSpPr>
        <p:pic>
          <p:nvPicPr>
            <p:cNvPr id="18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0" name="Shape 294"/>
          <p:cNvGrpSpPr>
            <a:grpSpLocks/>
          </p:cNvGrpSpPr>
          <p:nvPr/>
        </p:nvGrpSpPr>
        <p:grpSpPr bwMode="auto">
          <a:xfrm>
            <a:off x="8687073" y="4527571"/>
            <a:ext cx="1452563" cy="968375"/>
            <a:chOff x="558482" y="2128695"/>
            <a:chExt cx="1452410" cy="968479"/>
          </a:xfrm>
        </p:grpSpPr>
        <p:pic>
          <p:nvPicPr>
            <p:cNvPr id="21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3" name="Shape 294"/>
          <p:cNvGrpSpPr>
            <a:grpSpLocks/>
          </p:cNvGrpSpPr>
          <p:nvPr/>
        </p:nvGrpSpPr>
        <p:grpSpPr bwMode="auto">
          <a:xfrm>
            <a:off x="2105818" y="4544248"/>
            <a:ext cx="1452563" cy="968375"/>
            <a:chOff x="558482" y="2128695"/>
            <a:chExt cx="1452410" cy="968479"/>
          </a:xfrm>
        </p:grpSpPr>
        <p:pic>
          <p:nvPicPr>
            <p:cNvPr id="24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6" name="Shape 294"/>
          <p:cNvGrpSpPr>
            <a:grpSpLocks/>
          </p:cNvGrpSpPr>
          <p:nvPr/>
        </p:nvGrpSpPr>
        <p:grpSpPr bwMode="auto">
          <a:xfrm>
            <a:off x="7192433" y="5630333"/>
            <a:ext cx="1452563" cy="968375"/>
            <a:chOff x="558482" y="2128695"/>
            <a:chExt cx="1452410" cy="968479"/>
          </a:xfrm>
        </p:grpSpPr>
        <p:pic>
          <p:nvPicPr>
            <p:cNvPr id="27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grpSp>
        <p:nvGrpSpPr>
          <p:cNvPr id="29" name="Shape 294"/>
          <p:cNvGrpSpPr>
            <a:grpSpLocks/>
          </p:cNvGrpSpPr>
          <p:nvPr/>
        </p:nvGrpSpPr>
        <p:grpSpPr bwMode="auto">
          <a:xfrm>
            <a:off x="4047596" y="5621913"/>
            <a:ext cx="1452563" cy="968375"/>
            <a:chOff x="558482" y="2128695"/>
            <a:chExt cx="1452410" cy="968479"/>
          </a:xfrm>
        </p:grpSpPr>
        <p:pic>
          <p:nvPicPr>
            <p:cNvPr id="30" name="Shape 295" descr="D:\SCHOOL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45"/>
            <a:stretch>
              <a:fillRect/>
            </a:stretch>
          </p:blipFill>
          <p:spPr bwMode="auto">
            <a:xfrm>
              <a:off x="558482" y="2128695"/>
              <a:ext cx="769253" cy="49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Shape 299"/>
            <p:cNvSpPr txBox="1">
              <a:spLocks noChangeArrowheads="1"/>
            </p:cNvSpPr>
            <p:nvPr/>
          </p:nvSpPr>
          <p:spPr bwMode="auto">
            <a:xfrm>
              <a:off x="1521862" y="2727842"/>
              <a:ext cx="4890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00" rIns="91425" bIns="4570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32" name="Прямоугольник 31"/>
          <p:cNvSpPr/>
          <p:nvPr/>
        </p:nvSpPr>
        <p:spPr>
          <a:xfrm>
            <a:off x="1880327" y="2494783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№7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676153" y="3525717"/>
            <a:ext cx="1393146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Орликская </a:t>
            </a:r>
            <a:r>
              <a:rPr lang="ru-RU" sz="1400" b="1" dirty="0">
                <a:solidFill>
                  <a:srgbClr val="0000CC"/>
                </a:solidFill>
                <a:latin typeface="Arial Narrow" panose="020B0606020202030204" pitchFamily="34" charset="0"/>
              </a:rPr>
              <a:t>СОШ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733832" y="5046684"/>
            <a:ext cx="1395263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г. Закаменск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675063" y="608897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№4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836173" y="6088974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№3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8420957" y="4956988"/>
            <a:ext cx="1458775" cy="4492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СОШ №2 г. Кяхта</a:t>
            </a:r>
            <a:endParaRPr lang="ru-RU" sz="14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647415" y="3582974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№26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433589" y="2481652"/>
            <a:ext cx="1433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СОШ №38</a:t>
            </a:r>
          </a:p>
          <a:p>
            <a:pPr algn="ctr"/>
            <a:r>
              <a:rPr lang="ru-RU" altLang="ru-RU" sz="1200" b="1" dirty="0" smtClean="0">
                <a:solidFill>
                  <a:srgbClr val="0000CC"/>
                </a:solidFill>
                <a:latin typeface="Arial Narrow" panose="020B0606020202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г. Улан-Удэ</a:t>
            </a:r>
            <a:endParaRPr lang="ru-RU" altLang="ru-RU" sz="12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76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20-пк-7\Desktop\презенташки\DSC087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4270" y="160800"/>
            <a:ext cx="9885406" cy="65909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28096" y="286951"/>
            <a:ext cx="71400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>
                <a:solidFill>
                  <a:schemeClr val="bg1"/>
                </a:solidFill>
                <a:cs typeface="Times New Roman" panose="02020603050405020304" pitchFamily="18" charset="0"/>
              </a:rPr>
              <a:t>Дистанционный урок </a:t>
            </a:r>
            <a:r>
              <a:rPr lang="ru-RU" altLang="ru-RU" sz="36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физики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99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20-пк-7\Desktop\презенташки\DSC088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224" y="135895"/>
            <a:ext cx="10165262" cy="677618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0936" y="511346"/>
            <a:ext cx="10515600" cy="506942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altLang="ru-RU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Дистанционный урок биологии</a:t>
            </a:r>
          </a:p>
        </p:txBody>
      </p:sp>
    </p:spTree>
    <p:extLst>
      <p:ext uri="{BB962C8B-B14F-4D97-AF65-F5344CB8AC3E}">
        <p14:creationId xmlns:p14="http://schemas.microsoft.com/office/powerpoint/2010/main" val="176350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20-пк-7\Desktop\презенташки\DSC088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410" y="222422"/>
            <a:ext cx="10287958" cy="62431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21929" y="5114323"/>
            <a:ext cx="5646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Электронное оценивание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9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20-пк-7\Downloads\IMG_1375-17-06-19-01-01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9864" y="181113"/>
            <a:ext cx="8686113" cy="65145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15614" y="418755"/>
            <a:ext cx="785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Дистанционные занятия с преподавателями БГУ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1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8267" y="508000"/>
            <a:ext cx="995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C0066"/>
                </a:solidFill>
              </a:rPr>
              <a:t>Нормативные документы</a:t>
            </a:r>
            <a:endParaRPr lang="ru-RU" sz="3600" b="1" dirty="0">
              <a:solidFill>
                <a:srgbClr val="CC0066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1" y="4342825"/>
            <a:ext cx="6519332" cy="22865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66" y="1524000"/>
            <a:ext cx="2387600" cy="2387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33" y="1215465"/>
            <a:ext cx="2387600" cy="2387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667" y="1215465"/>
            <a:ext cx="2387600" cy="2387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666" y="1405889"/>
            <a:ext cx="2387600" cy="2387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92199" y="3671516"/>
            <a:ext cx="27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Договор о сетевом взаимодействии </a:t>
            </a:r>
            <a:endParaRPr lang="ru-RU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47532" y="3468392"/>
            <a:ext cx="27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Должностная </a:t>
            </a:r>
          </a:p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инструкция учителя ДО</a:t>
            </a:r>
            <a:endParaRPr lang="ru-RU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64766" y="3442417"/>
            <a:ext cx="27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Должностная </a:t>
            </a:r>
          </a:p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инструкция тьютора</a:t>
            </a:r>
            <a:endParaRPr lang="ru-RU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20099" y="3569455"/>
            <a:ext cx="27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Положение </a:t>
            </a:r>
          </a:p>
          <a:p>
            <a:pPr algn="ctr"/>
            <a:r>
              <a:rPr lang="ru-RU" b="1" dirty="0" smtClean="0">
                <a:solidFill>
                  <a:srgbClr val="0000CC"/>
                </a:solidFill>
                <a:latin typeface="Arial Narrow" panose="020B0606020202030204" pitchFamily="34" charset="0"/>
              </a:rPr>
              <a:t>о базовой школе</a:t>
            </a:r>
            <a:endParaRPr lang="ru-RU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36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7773" y="488834"/>
            <a:ext cx="10118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C0066"/>
                </a:solidFill>
                <a:cs typeface="Times New Roman" panose="02020603050405020304" pitchFamily="18" charset="0"/>
              </a:rPr>
              <a:t>Изменения в содержании образовательной программы школы</a:t>
            </a:r>
            <a:endParaRPr lang="ru-RU" sz="2400" dirty="0">
              <a:solidFill>
                <a:srgbClr val="CC0066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23196952"/>
              </p:ext>
            </p:extLst>
          </p:nvPr>
        </p:nvGraphicFramePr>
        <p:xfrm>
          <a:off x="1447800" y="950499"/>
          <a:ext cx="9089065" cy="5712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621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110071" y="518366"/>
            <a:ext cx="71504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3600" b="1" dirty="0">
                <a:solidFill>
                  <a:srgbClr val="CC0066"/>
                </a:solidFill>
              </a:rPr>
              <a:t>Ожидаемые результаты</a:t>
            </a:r>
            <a:br>
              <a:rPr lang="ru-RU" altLang="ru-RU" sz="3600" b="1" dirty="0">
                <a:solidFill>
                  <a:srgbClr val="CC0066"/>
                </a:solidFill>
              </a:rPr>
            </a:br>
            <a:endParaRPr lang="ru-RU" sz="3600" b="1" dirty="0">
              <a:solidFill>
                <a:srgbClr val="CC0066"/>
              </a:solidFill>
            </a:endParaRPr>
          </a:p>
        </p:txBody>
      </p:sp>
      <p:sp>
        <p:nvSpPr>
          <p:cNvPr id="17417" name="TextBox 28"/>
          <p:cNvSpPr txBox="1">
            <a:spLocks noChangeArrowheads="1"/>
          </p:cNvSpPr>
          <p:nvPr/>
        </p:nvSpPr>
        <p:spPr bwMode="auto">
          <a:xfrm>
            <a:off x="370844" y="1259246"/>
            <a:ext cx="338613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Повышение качества образования  </a:t>
            </a:r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учащихся школ </a:t>
            </a:r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г</a:t>
            </a:r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. Улан-Удэ и региона.</a:t>
            </a:r>
          </a:p>
          <a:p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Индивидуализация и выбор содержания образования; формирование цифровых компетенций</a:t>
            </a:r>
          </a:p>
        </p:txBody>
      </p:sp>
      <p:sp>
        <p:nvSpPr>
          <p:cNvPr id="17418" name="TextBox 29"/>
          <p:cNvSpPr txBox="1">
            <a:spLocks noChangeArrowheads="1"/>
          </p:cNvSpPr>
          <p:nvPr/>
        </p:nvSpPr>
        <p:spPr bwMode="auto">
          <a:xfrm>
            <a:off x="8880109" y="1243857"/>
            <a:ext cx="3440112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Повышение уровня удовлетворенности </a:t>
            </a:r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родителей обучающихся сетевых школ качеством предоставляемых образовательных услуг</a:t>
            </a:r>
            <a:endParaRPr lang="ru-RU" altLang="ru-RU" sz="1200" b="1" dirty="0">
              <a:solidFill>
                <a:srgbClr val="0000CC"/>
              </a:solidFill>
              <a:latin typeface="+mn-lt"/>
              <a:cs typeface="Times New Roman" panose="02020603050405020304" pitchFamily="18" charset="0"/>
            </a:endParaRPr>
          </a:p>
          <a:p>
            <a:endParaRPr lang="ru-RU" altLang="ru-RU" dirty="0"/>
          </a:p>
        </p:txBody>
      </p:sp>
      <p:sp>
        <p:nvSpPr>
          <p:cNvPr id="17420" name="TextBox 31"/>
          <p:cNvSpPr txBox="1">
            <a:spLocks noChangeArrowheads="1"/>
          </p:cNvSpPr>
          <p:nvPr/>
        </p:nvSpPr>
        <p:spPr bwMode="auto">
          <a:xfrm>
            <a:off x="695280" y="4235114"/>
            <a:ext cx="566433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Личностный </a:t>
            </a:r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рост.</a:t>
            </a:r>
            <a:endParaRPr lang="ru-RU" altLang="ru-RU" sz="1600" b="1" dirty="0">
              <a:solidFill>
                <a:srgbClr val="0000CC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Выход </a:t>
            </a:r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на новый уровень педагогического общения, повышение </a:t>
            </a:r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профессиональной квалификации.</a:t>
            </a:r>
            <a:endParaRPr lang="ru-RU" altLang="ru-RU" sz="1600" b="1" dirty="0">
              <a:solidFill>
                <a:srgbClr val="0000CC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Новый учитель, обладающий ведущими компетенциями: </a:t>
            </a:r>
            <a:r>
              <a:rPr lang="ru-RU" altLang="ru-RU" sz="1600" b="1" i="1" dirty="0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сетевой педагог</a:t>
            </a:r>
            <a:r>
              <a:rPr lang="ru-RU" altLang="ru-RU" sz="1600" b="1" dirty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 и </a:t>
            </a:r>
            <a:r>
              <a:rPr lang="ru-RU" altLang="ru-RU" sz="1600" b="1" i="1" dirty="0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сетевой </a:t>
            </a:r>
            <a:r>
              <a:rPr lang="ru-RU" altLang="ru-RU" sz="1600" b="1" i="1" dirty="0" err="1" smtClean="0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тьютор</a:t>
            </a:r>
            <a:r>
              <a:rPr lang="ru-RU" altLang="ru-RU" sz="1600" b="1" dirty="0" smtClean="0">
                <a:solidFill>
                  <a:srgbClr val="0000CC"/>
                </a:solidFill>
                <a:latin typeface="+mn-lt"/>
                <a:cs typeface="Times New Roman" panose="02020603050405020304" pitchFamily="18" charset="0"/>
              </a:rPr>
              <a:t>.</a:t>
            </a:r>
            <a:endParaRPr lang="ru-RU" altLang="ru-RU" sz="1600" b="1" dirty="0">
              <a:solidFill>
                <a:srgbClr val="0000CC"/>
              </a:solidFill>
              <a:latin typeface="+mn-lt"/>
              <a:cs typeface="Times New Roman" panose="02020603050405020304" pitchFamily="18" charset="0"/>
            </a:endParaRPr>
          </a:p>
          <a:p>
            <a:endParaRPr lang="ru-RU" altLang="ru-RU" sz="1600" b="1" dirty="0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  <p:sp>
        <p:nvSpPr>
          <p:cNvPr id="17421" name="TextBox 32"/>
          <p:cNvSpPr txBox="1">
            <a:spLocks noChangeArrowheads="1"/>
          </p:cNvSpPr>
          <p:nvPr/>
        </p:nvSpPr>
        <p:spPr bwMode="auto">
          <a:xfrm>
            <a:off x="370844" y="3627388"/>
            <a:ext cx="52003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1400" b="1" dirty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Повышение квалификации педагогов, преемственность вузовского и школьного </a:t>
            </a:r>
            <a:r>
              <a:rPr lang="ru-RU" altLang="ru-RU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образования</a:t>
            </a:r>
            <a:endParaRPr lang="ru-RU" altLang="ru-RU" sz="1400" b="1" dirty="0">
              <a:solidFill>
                <a:schemeClr val="accent2">
                  <a:lumMod val="75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301" y="1514990"/>
            <a:ext cx="2140131" cy="21401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1659" y="1320180"/>
            <a:ext cx="2288450" cy="17149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8176" y="3657581"/>
            <a:ext cx="4577624" cy="299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95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1608667" y="1337733"/>
          <a:ext cx="8534399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67267" y="386602"/>
            <a:ext cx="103462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>
                <a:solidFill>
                  <a:srgbClr val="CC0066"/>
                </a:solidFill>
                <a:cs typeface="Times New Roman" panose="02020603050405020304" pitchFamily="18" charset="0"/>
              </a:rPr>
              <a:t>Промежуточные результаты</a:t>
            </a:r>
            <a:r>
              <a:rPr lang="ru-RU" altLang="ru-RU" sz="3600" dirty="0">
                <a:solidFill>
                  <a:srgbClr val="CC0066"/>
                </a:solidFill>
                <a:cs typeface="Times New Roman" panose="02020603050405020304" pitchFamily="18" charset="0"/>
              </a:rPr>
              <a:t/>
            </a:r>
            <a:br>
              <a:rPr lang="ru-RU" altLang="ru-RU" sz="3600" dirty="0">
                <a:solidFill>
                  <a:srgbClr val="CC0066"/>
                </a:solidFill>
                <a:cs typeface="Times New Roman" panose="02020603050405020304" pitchFamily="18" charset="0"/>
              </a:rPr>
            </a:br>
            <a:endParaRPr lang="ru-RU" sz="3600" dirty="0">
              <a:solidFill>
                <a:srgbClr val="CC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65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1548</TotalTime>
  <Words>3927</Words>
  <Application>Microsoft Office PowerPoint</Application>
  <PresentationFormat>Широкоэкранный</PresentationFormat>
  <Paragraphs>729</Paragraphs>
  <Slides>44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7" baseType="lpstr">
      <vt:lpstr>Arial</vt:lpstr>
      <vt:lpstr>Arial Narrow</vt:lpstr>
      <vt:lpstr>Calibri</vt:lpstr>
      <vt:lpstr>Calibri Light</vt:lpstr>
      <vt:lpstr>Cambria</vt:lpstr>
      <vt:lpstr>Corbel</vt:lpstr>
      <vt:lpstr>Gill Sans MT</vt:lpstr>
      <vt:lpstr>Segoe UI</vt:lpstr>
      <vt:lpstr>Segoe UI Symbol</vt:lpstr>
      <vt:lpstr>Times New Roman</vt:lpstr>
      <vt:lpstr>Wingdings</vt:lpstr>
      <vt:lpstr>Wingdings 2</vt:lpstr>
      <vt:lpstr>Дивиденд</vt:lpstr>
      <vt:lpstr>О реализации «проекта 500+»</vt:lpstr>
      <vt:lpstr>Проект 500+ «Важен каждый ученик»</vt:lpstr>
      <vt:lpstr>Презентация PowerPoint</vt:lpstr>
      <vt:lpstr>Презентация PowerPoint</vt:lpstr>
      <vt:lpstr>Презентация PowerPoint</vt:lpstr>
      <vt:lpstr>Методика фиоко отбора школ</vt:lpstr>
      <vt:lpstr>Показатели, которые могут привести в высоким или низким результатам  (выборка ФИОКО: 1600 образовательных организаций, более 61 000 обучающихся)  </vt:lpstr>
      <vt:lpstr>Презентация PowerPoint</vt:lpstr>
      <vt:lpstr>БРИОП – региональный оператор проекта </vt:lpstr>
      <vt:lpstr>Презентация PowerPoint</vt:lpstr>
      <vt:lpstr>Презентация PowerPoint</vt:lpstr>
      <vt:lpstr>Организационно-технологические мероприятия  региональной Дорожной карты</vt:lpstr>
      <vt:lpstr>Организационно-методические мероприятия региональной Дорожной карты  </vt:lpstr>
      <vt:lpstr>Аналитико-мониторинговые мероприятия региональной Дорожной карты</vt:lpstr>
      <vt:lpstr>Программы куров повышения квалификации БРИОП</vt:lpstr>
      <vt:lpstr>Участие педагогов Тарбагатайского района  в КПК БРИОП 2021 года</vt:lpstr>
      <vt:lpstr>Методическое сопровождение проекта (мероприятия для ШНОР)</vt:lpstr>
      <vt:lpstr>Активность педагогов Тарбагатайского района  в мероприятиях, проводимых БРИОП в 2021 году</vt:lpstr>
      <vt:lpstr>Участие ШНОР в федеральных курсах повышения квалификации (Академия Минпросвещения РФ)  </vt:lpstr>
      <vt:lpstr>Элементы управленческого цикла  (концептуальные, процессуальные, управленческие) </vt:lpstr>
      <vt:lpstr>Необходимо определить цели и задачи, которые будут реализованы  как непосредственно в течение активной стадии проекта (1 год),  так и после его завершения (на протяжении 2-3 лет)  </vt:lpstr>
      <vt:lpstr>Ход проекта и размещаемые документы</vt:lpstr>
      <vt:lpstr>Рекомендации по разработке Концепции развития образовательной организации </vt:lpstr>
      <vt:lpstr>Презентация PowerPoint</vt:lpstr>
      <vt:lpstr>Презентация PowerPoint</vt:lpstr>
      <vt:lpstr>Механизм реализации программы </vt:lpstr>
      <vt:lpstr>Презентация PowerPoint</vt:lpstr>
      <vt:lpstr>Система непрерывного повышения методических компетенций педагогов  </vt:lpstr>
      <vt:lpstr>Презентация PowerPoint</vt:lpstr>
      <vt:lpstr>Направления методической деятельности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МОНИТОРИНГА ЭФФЕКТИВНОСТИ  РУКОВОДИТЕЛЕЙ ОБРАЗОВАТЕЛЬНЫХ ОРГАНИЗАЦИЙ РЕСПУБЛИКИ БУРЯТИЯ</dc:title>
  <dc:creator>Игорь Дамбуев</dc:creator>
  <cp:lastModifiedBy>turing</cp:lastModifiedBy>
  <cp:revision>125</cp:revision>
  <dcterms:created xsi:type="dcterms:W3CDTF">2020-03-02T16:48:37Z</dcterms:created>
  <dcterms:modified xsi:type="dcterms:W3CDTF">2021-04-11T10:37:08Z</dcterms:modified>
</cp:coreProperties>
</file>