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F1F3B0-A1CA-476F-B1AF-C31A77452642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469085-90E7-4B00-93A9-6B65E409B6C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fcior.edu.ru/catalog/osnovnoe_obshe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fiz.1september.ru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fizkaf.narod.ru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kvant.mccme.ru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fizika.ru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elkin52.narod.ru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decoder.ru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lass-fizika.narod.ru/vu7.htm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-fizika.com/article/index.php?id_article=110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seninvg07.narod.ru/004_fiz_lab.htm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rezentacii.com/po-fizike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oksvet.ucoz.ru/index/video_demonstracii_po_fizike/0-106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772816"/>
            <a:ext cx="7175351" cy="17931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Список полезных сайтов для учителя физики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92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061" y="36938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2"/>
              </a:rPr>
              <a:t>http://fcior.edu.ru/catalog/osnovnoe_obshee</a:t>
            </a:r>
            <a:r>
              <a:rPr lang="ru-RU" dirty="0"/>
              <a:t>  федеральный центр информационных образовательных ресурсов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7" t="23301" b="6689"/>
          <a:stretch/>
        </p:blipFill>
        <p:spPr bwMode="auto">
          <a:xfrm>
            <a:off x="-37841" y="1196752"/>
            <a:ext cx="9178413" cy="548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765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446190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2"/>
              </a:rPr>
              <a:t>http://fiz.1september.ru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Газета </a:t>
            </a:r>
            <a:r>
              <a:rPr lang="ru-RU" dirty="0"/>
              <a:t>"Физика" </a:t>
            </a:r>
            <a:endParaRPr lang="ru-RU" dirty="0" smtClean="0"/>
          </a:p>
          <a:p>
            <a:r>
              <a:rPr lang="ru-RU" dirty="0" smtClean="0"/>
              <a:t>издательского </a:t>
            </a:r>
            <a:r>
              <a:rPr lang="ru-RU" dirty="0"/>
              <a:t>дома </a:t>
            </a:r>
            <a:endParaRPr lang="ru-RU" dirty="0" smtClean="0"/>
          </a:p>
          <a:p>
            <a:r>
              <a:rPr lang="ru-RU" dirty="0" smtClean="0"/>
              <a:t>"</a:t>
            </a:r>
            <a:r>
              <a:rPr lang="ru-RU" dirty="0"/>
              <a:t>Первое сентября"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4" t="6942" r="19858" b="8602"/>
          <a:stretch/>
        </p:blipFill>
        <p:spPr bwMode="auto">
          <a:xfrm>
            <a:off x="2800777" y="107112"/>
            <a:ext cx="6312311" cy="642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0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2"/>
              </a:rPr>
              <a:t>http://fizkaf.narod.ru</a:t>
            </a:r>
            <a:r>
              <a:rPr lang="ru-RU" dirty="0"/>
              <a:t> Кафедра и лаборатория физики Московского института открытого образования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9" r="17893" b="7854"/>
          <a:stretch/>
        </p:blipFill>
        <p:spPr bwMode="auto">
          <a:xfrm>
            <a:off x="395536" y="1120876"/>
            <a:ext cx="8008374" cy="5737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628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7" b="11431"/>
          <a:stretch/>
        </p:blipFill>
        <p:spPr bwMode="auto">
          <a:xfrm>
            <a:off x="0" y="1052736"/>
            <a:ext cx="9144000" cy="5574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345447"/>
            <a:ext cx="90217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3"/>
              </a:rPr>
              <a:t>http://kvant.mccme.ru</a:t>
            </a:r>
            <a:r>
              <a:rPr lang="ru-RU" dirty="0"/>
              <a:t> "Квант": научно-популярный физико-математический журнал</a:t>
            </a:r>
          </a:p>
        </p:txBody>
      </p:sp>
    </p:spTree>
    <p:extLst>
      <p:ext uri="{BB962C8B-B14F-4D97-AF65-F5344CB8AC3E}">
        <p14:creationId xmlns:p14="http://schemas.microsoft.com/office/powerpoint/2010/main" val="299381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650" y="394158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2"/>
              </a:rPr>
              <a:t>http://www.fizika.ru</a:t>
            </a:r>
            <a:r>
              <a:rPr lang="ru-RU" dirty="0"/>
              <a:t> </a:t>
            </a:r>
            <a:r>
              <a:rPr lang="ru-RU" dirty="0" err="1"/>
              <a:t>Физика.ру</a:t>
            </a:r>
            <a:r>
              <a:rPr lang="ru-RU" dirty="0"/>
              <a:t>: сайт для преподавателей и учащихся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2" t="7915" r="13206" b="8274"/>
          <a:stretch/>
        </p:blipFill>
        <p:spPr bwMode="auto">
          <a:xfrm>
            <a:off x="1383816" y="924215"/>
            <a:ext cx="7580672" cy="5875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219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640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2"/>
              </a:rPr>
              <a:t>http://elkin52.narod.ru</a:t>
            </a:r>
            <a:r>
              <a:rPr lang="ru-RU" dirty="0"/>
              <a:t> Занимательная физика в вопросах и ответах: сайт заслуженного учителя РФ В. </a:t>
            </a:r>
            <a:r>
              <a:rPr lang="ru-RU" dirty="0" err="1"/>
              <a:t>Елькина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66" r="12298" b="11011"/>
          <a:stretch/>
        </p:blipFill>
        <p:spPr bwMode="auto">
          <a:xfrm>
            <a:off x="241215" y="1124744"/>
            <a:ext cx="8554065" cy="5574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955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873" y="469988"/>
            <a:ext cx="9036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2"/>
              </a:rPr>
              <a:t>http://www.decoder.ru</a:t>
            </a:r>
            <a:r>
              <a:rPr lang="ru-RU" dirty="0"/>
              <a:t> Онлайн-преобразователь единиц измерения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" t="9338" r="1564" b="11010"/>
          <a:stretch/>
        </p:blipFill>
        <p:spPr bwMode="auto">
          <a:xfrm>
            <a:off x="1" y="1052736"/>
            <a:ext cx="9144000" cy="5788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80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06" r="2319" b="10799"/>
          <a:stretch/>
        </p:blipFill>
        <p:spPr bwMode="auto">
          <a:xfrm>
            <a:off x="0" y="980728"/>
            <a:ext cx="9144000" cy="5682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9528" y="404664"/>
            <a:ext cx="91535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3"/>
              </a:rPr>
              <a:t>http://class-fizika.narod.ru/vu7.htm</a:t>
            </a:r>
            <a:r>
              <a:rPr lang="ru-RU" dirty="0"/>
              <a:t> </a:t>
            </a:r>
            <a:r>
              <a:rPr lang="ru-RU" dirty="0" err="1"/>
              <a:t>Класс!ная</a:t>
            </a:r>
            <a:r>
              <a:rPr lang="ru-RU" dirty="0"/>
              <a:t> физика для любознательных </a:t>
            </a:r>
          </a:p>
        </p:txBody>
      </p:sp>
    </p:spTree>
    <p:extLst>
      <p:ext uri="{BB962C8B-B14F-4D97-AF65-F5344CB8AC3E}">
        <p14:creationId xmlns:p14="http://schemas.microsoft.com/office/powerpoint/2010/main" val="184177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" t="26086" b="9117"/>
          <a:stretch/>
        </p:blipFill>
        <p:spPr bwMode="auto">
          <a:xfrm>
            <a:off x="0" y="1412776"/>
            <a:ext cx="9144000" cy="5046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33220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3"/>
              </a:rPr>
              <a:t>http://www.all-fizika.com/article/index.php?id_article=110</a:t>
            </a:r>
            <a:r>
              <a:rPr lang="ru-RU" dirty="0"/>
              <a:t> Виртуальные лабораторные работы по физике</a:t>
            </a:r>
          </a:p>
        </p:txBody>
      </p:sp>
    </p:spTree>
    <p:extLst>
      <p:ext uri="{BB962C8B-B14F-4D97-AF65-F5344CB8AC3E}">
        <p14:creationId xmlns:p14="http://schemas.microsoft.com/office/powerpoint/2010/main" val="73170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631" y="332656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2"/>
              </a:rPr>
              <a:t>http://seninvg07.narod.ru/004_fiz_lab.htm</a:t>
            </a:r>
            <a:r>
              <a:rPr lang="ru-RU" dirty="0"/>
              <a:t> Физика: приложения, материалы к уроку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88" b="11010"/>
          <a:stretch/>
        </p:blipFill>
        <p:spPr bwMode="auto">
          <a:xfrm>
            <a:off x="0" y="1124744"/>
            <a:ext cx="9144000" cy="5545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78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1" r="1714" b="11009"/>
          <a:stretch/>
        </p:blipFill>
        <p:spPr bwMode="auto">
          <a:xfrm>
            <a:off x="0" y="1196752"/>
            <a:ext cx="9163034" cy="5456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516" y="404664"/>
            <a:ext cx="91344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3"/>
              </a:rPr>
              <a:t>http://prezentacii.com/po-fizike/</a:t>
            </a:r>
            <a:r>
              <a:rPr lang="ru-RU" dirty="0"/>
              <a:t> Портал готовых презентаций</a:t>
            </a:r>
          </a:p>
        </p:txBody>
      </p:sp>
    </p:spTree>
    <p:extLst>
      <p:ext uri="{BB962C8B-B14F-4D97-AF65-F5344CB8AC3E}">
        <p14:creationId xmlns:p14="http://schemas.microsoft.com/office/powerpoint/2010/main" val="372543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5" b="9748"/>
          <a:stretch/>
        </p:blipFill>
        <p:spPr bwMode="auto">
          <a:xfrm>
            <a:off x="0" y="1179870"/>
            <a:ext cx="9144000" cy="5678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25654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3"/>
              </a:rPr>
              <a:t>http://soksvet.ucoz.ru/index/video_demonstracii_po_fizike/0-106</a:t>
            </a:r>
            <a:r>
              <a:rPr lang="ru-RU" dirty="0"/>
              <a:t> Школьная «</a:t>
            </a:r>
            <a:r>
              <a:rPr lang="ru-RU" dirty="0" err="1"/>
              <a:t>Физма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62026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772816"/>
            <a:ext cx="8529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524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77</TotalTime>
  <Words>123</Words>
  <Application>Microsoft Office PowerPoint</Application>
  <PresentationFormat>Экран (4:3)</PresentationFormat>
  <Paragraphs>17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Список полезных сайтов для учителя физики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UralSOFT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Список полезных сайтов для учителя физики</dc:title>
  <dc:creator>Ольга</dc:creator>
  <cp:lastModifiedBy>Ольга</cp:lastModifiedBy>
  <cp:revision>6</cp:revision>
  <dcterms:created xsi:type="dcterms:W3CDTF">2021-03-17T16:07:52Z</dcterms:created>
  <dcterms:modified xsi:type="dcterms:W3CDTF">2021-03-17T17:25:08Z</dcterms:modified>
</cp:coreProperties>
</file>