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3"/>
  </p:notesMasterIdLst>
  <p:sldIdLst>
    <p:sldId id="267" r:id="rId2"/>
    <p:sldId id="268" r:id="rId3"/>
    <p:sldId id="306" r:id="rId4"/>
    <p:sldId id="269" r:id="rId5"/>
    <p:sldId id="276" r:id="rId6"/>
    <p:sldId id="272" r:id="rId7"/>
    <p:sldId id="277" r:id="rId8"/>
    <p:sldId id="278" r:id="rId9"/>
    <p:sldId id="296" r:id="rId10"/>
    <p:sldId id="305" r:id="rId11"/>
    <p:sldId id="273" r:id="rId12"/>
    <p:sldId id="274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1" r:id="rId21"/>
    <p:sldId id="290" r:id="rId22"/>
    <p:sldId id="292" r:id="rId23"/>
    <p:sldId id="263" r:id="rId24"/>
    <p:sldId id="293" r:id="rId25"/>
    <p:sldId id="294" r:id="rId26"/>
    <p:sldId id="295" r:id="rId27"/>
    <p:sldId id="298" r:id="rId28"/>
    <p:sldId id="297" r:id="rId29"/>
    <p:sldId id="264" r:id="rId30"/>
    <p:sldId id="265" r:id="rId31"/>
    <p:sldId id="299" r:id="rId32"/>
    <p:sldId id="300" r:id="rId33"/>
    <p:sldId id="301" r:id="rId34"/>
    <p:sldId id="302" r:id="rId35"/>
    <p:sldId id="262" r:id="rId36"/>
    <p:sldId id="303" r:id="rId37"/>
    <p:sldId id="271" r:id="rId38"/>
    <p:sldId id="270" r:id="rId39"/>
    <p:sldId id="275" r:id="rId40"/>
    <p:sldId id="266" r:id="rId41"/>
    <p:sldId id="304" r:id="rId4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7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700118-6FE4-4A39-9581-245EE8428BC4}" type="doc">
      <dgm:prSet loTypeId="urn:microsoft.com/office/officeart/2005/8/layout/vList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7FC878-219F-419B-ABB4-B951B97D6C06}">
      <dgm:prSet/>
      <dgm:spPr/>
      <dgm:t>
        <a:bodyPr/>
        <a:lstStyle/>
        <a:p>
          <a:r>
            <a:rPr lang="ru-RU" dirty="0" smtClean="0"/>
            <a:t>- </a:t>
          </a:r>
          <a:r>
            <a:rPr lang="ru-RU" b="1" dirty="0" smtClean="0"/>
            <a:t>14 общеобразовательных организаций (7- среднего (полного) общего образования, 5- основного общего образования, 3- начального общего образования).</a:t>
          </a:r>
        </a:p>
      </dgm:t>
    </dgm:pt>
    <dgm:pt modelId="{9DBDCF62-6579-4398-A8AB-ADEBB395BDAC}" type="parTrans" cxnId="{AE0D1A79-EC60-470C-B5CB-31B292E2FD7C}">
      <dgm:prSet/>
      <dgm:spPr/>
      <dgm:t>
        <a:bodyPr/>
        <a:lstStyle/>
        <a:p>
          <a:endParaRPr lang="ru-RU"/>
        </a:p>
      </dgm:t>
    </dgm:pt>
    <dgm:pt modelId="{3BAB45F0-844E-40B1-8D58-754634299AF6}" type="sibTrans" cxnId="{AE0D1A79-EC60-470C-B5CB-31B292E2FD7C}">
      <dgm:prSet/>
      <dgm:spPr/>
      <dgm:t>
        <a:bodyPr/>
        <a:lstStyle/>
        <a:p>
          <a:endParaRPr lang="ru-RU"/>
        </a:p>
      </dgm:t>
    </dgm:pt>
    <dgm:pt modelId="{F99DD754-634B-400E-9E13-C42B40505B1E}">
      <dgm:prSet/>
      <dgm:spPr/>
      <dgm:t>
        <a:bodyPr/>
        <a:lstStyle/>
        <a:p>
          <a:r>
            <a:rPr lang="ru-RU" dirty="0" smtClean="0"/>
            <a:t>- </a:t>
          </a:r>
          <a:r>
            <a:rPr lang="ru-RU" b="1" dirty="0" smtClean="0"/>
            <a:t>5 дошкольных образовательных учреждений.</a:t>
          </a:r>
        </a:p>
      </dgm:t>
    </dgm:pt>
    <dgm:pt modelId="{63E3E1AF-133A-4D69-868A-F3C4E324E3AF}" type="parTrans" cxnId="{C1921CA4-ADD1-46BB-A7A8-F30BCBAA96C5}">
      <dgm:prSet/>
      <dgm:spPr/>
      <dgm:t>
        <a:bodyPr/>
        <a:lstStyle/>
        <a:p>
          <a:endParaRPr lang="ru-RU"/>
        </a:p>
      </dgm:t>
    </dgm:pt>
    <dgm:pt modelId="{AF955BD5-7267-4C2D-AE07-10C4E9C1F731}" type="sibTrans" cxnId="{C1921CA4-ADD1-46BB-A7A8-F30BCBAA96C5}">
      <dgm:prSet/>
      <dgm:spPr/>
      <dgm:t>
        <a:bodyPr/>
        <a:lstStyle/>
        <a:p>
          <a:endParaRPr lang="ru-RU"/>
        </a:p>
      </dgm:t>
    </dgm:pt>
    <dgm:pt modelId="{CFFD46DF-0E3B-41D0-A35A-5B8FE77EDB51}">
      <dgm:prSet/>
      <dgm:spPr/>
      <dgm:t>
        <a:bodyPr/>
        <a:lstStyle/>
        <a:p>
          <a:r>
            <a:rPr lang="ru-RU" b="1" dirty="0" smtClean="0"/>
            <a:t>2 организации дополнительного образования (Центр детского творчества «Радуга талантов», Детско-юношеская спортивная школа). </a:t>
          </a:r>
          <a:endParaRPr lang="ru-RU" dirty="0"/>
        </a:p>
      </dgm:t>
    </dgm:pt>
    <dgm:pt modelId="{0295D739-66C8-42B9-87F4-70643DCB09A8}" type="parTrans" cxnId="{909DC857-3896-4E63-8302-34A95BC3DBA8}">
      <dgm:prSet/>
      <dgm:spPr/>
      <dgm:t>
        <a:bodyPr/>
        <a:lstStyle/>
        <a:p>
          <a:endParaRPr lang="ru-RU"/>
        </a:p>
      </dgm:t>
    </dgm:pt>
    <dgm:pt modelId="{82D3669A-ADE8-4628-BD84-614E7F6DDDAC}" type="sibTrans" cxnId="{909DC857-3896-4E63-8302-34A95BC3DBA8}">
      <dgm:prSet/>
      <dgm:spPr/>
      <dgm:t>
        <a:bodyPr/>
        <a:lstStyle/>
        <a:p>
          <a:endParaRPr lang="ru-RU"/>
        </a:p>
      </dgm:t>
    </dgm:pt>
    <dgm:pt modelId="{1B1B8723-333D-4D4F-9938-0859A294E9F6}" type="pres">
      <dgm:prSet presAssocID="{D2700118-6FE4-4A39-9581-245EE8428BC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8A4796-D5BA-4350-963E-2E5C20F9F776}" type="pres">
      <dgm:prSet presAssocID="{FE7FC878-219F-419B-ABB4-B951B97D6C06}" presName="comp" presStyleCnt="0"/>
      <dgm:spPr/>
    </dgm:pt>
    <dgm:pt modelId="{33ADE78F-9933-4C9C-9404-C554997D3221}" type="pres">
      <dgm:prSet presAssocID="{FE7FC878-219F-419B-ABB4-B951B97D6C06}" presName="box" presStyleLbl="node1" presStyleIdx="0" presStyleCnt="3" custLinFactNeighborY="9575"/>
      <dgm:spPr/>
      <dgm:t>
        <a:bodyPr/>
        <a:lstStyle/>
        <a:p>
          <a:endParaRPr lang="ru-RU"/>
        </a:p>
      </dgm:t>
    </dgm:pt>
    <dgm:pt modelId="{FC598FD1-F306-4A5B-8242-BE49ADBD1EE4}" type="pres">
      <dgm:prSet presAssocID="{FE7FC878-219F-419B-ABB4-B951B97D6C06}" presName="img" presStyleLbl="fgImgPlace1" presStyleIdx="0" presStyleCnt="3" custScaleX="97676" custScaleY="77318" custLinFactNeighborX="1751" custLinFactNeighborY="3186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9C8B186-200B-4199-B7C4-E4CE9375DC9C}" type="pres">
      <dgm:prSet presAssocID="{FE7FC878-219F-419B-ABB4-B951B97D6C0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FCD728-311C-4EBA-B4D8-39AA10B8187B}" type="pres">
      <dgm:prSet presAssocID="{3BAB45F0-844E-40B1-8D58-754634299AF6}" presName="spacer" presStyleCnt="0"/>
      <dgm:spPr/>
    </dgm:pt>
    <dgm:pt modelId="{67BB3E5F-2387-4FCC-9BCB-12685FC0F2C3}" type="pres">
      <dgm:prSet presAssocID="{F99DD754-634B-400E-9E13-C42B40505B1E}" presName="comp" presStyleCnt="0"/>
      <dgm:spPr/>
    </dgm:pt>
    <dgm:pt modelId="{CFDE15C3-F449-4A83-A157-FCA38C3E3349}" type="pres">
      <dgm:prSet presAssocID="{F99DD754-634B-400E-9E13-C42B40505B1E}" presName="box" presStyleLbl="node1" presStyleIdx="1" presStyleCnt="3"/>
      <dgm:spPr/>
      <dgm:t>
        <a:bodyPr/>
        <a:lstStyle/>
        <a:p>
          <a:endParaRPr lang="ru-RU"/>
        </a:p>
      </dgm:t>
    </dgm:pt>
    <dgm:pt modelId="{9D9FF26D-538C-4AD3-96E4-BB26A604A2CE}" type="pres">
      <dgm:prSet presAssocID="{F99DD754-634B-400E-9E13-C42B40505B1E}" presName="img" presStyleLbl="fgImgPlace1" presStyleIdx="1" presStyleCnt="3" custScaleX="94174" custScaleY="10810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C0071AD3-4E69-4460-8AA4-9E61F785A743}" type="pres">
      <dgm:prSet presAssocID="{F99DD754-634B-400E-9E13-C42B40505B1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DD4852-E51E-41CC-91BF-D4A440C4584F}" type="pres">
      <dgm:prSet presAssocID="{AF955BD5-7267-4C2D-AE07-10C4E9C1F731}" presName="spacer" presStyleCnt="0"/>
      <dgm:spPr/>
    </dgm:pt>
    <dgm:pt modelId="{E211F8E5-B5DE-40BA-B08C-F0C0C3242C3C}" type="pres">
      <dgm:prSet presAssocID="{CFFD46DF-0E3B-41D0-A35A-5B8FE77EDB51}" presName="comp" presStyleCnt="0"/>
      <dgm:spPr/>
    </dgm:pt>
    <dgm:pt modelId="{8C0C3517-5C4C-49ED-9F5D-BBB05A4B8CBC}" type="pres">
      <dgm:prSet presAssocID="{CFFD46DF-0E3B-41D0-A35A-5B8FE77EDB51}" presName="box" presStyleLbl="node1" presStyleIdx="2" presStyleCnt="3"/>
      <dgm:spPr/>
      <dgm:t>
        <a:bodyPr/>
        <a:lstStyle/>
        <a:p>
          <a:endParaRPr lang="ru-RU"/>
        </a:p>
      </dgm:t>
    </dgm:pt>
    <dgm:pt modelId="{F3EDCF8B-6F22-4907-B951-CBC9F3FA12CA}" type="pres">
      <dgm:prSet presAssocID="{CFFD46DF-0E3B-41D0-A35A-5B8FE77EDB51}" presName="img" presStyleLbl="fgImgPlace1" presStyleIdx="2" presStyleCnt="3" custScaleX="89201" custLinFactNeighborX="1751" custLinFactNeighborY="-5147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6DA297D8-C5A4-433C-BACA-EC949D715F9B}" type="pres">
      <dgm:prSet presAssocID="{CFFD46DF-0E3B-41D0-A35A-5B8FE77EDB51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0D1A79-EC60-470C-B5CB-31B292E2FD7C}" srcId="{D2700118-6FE4-4A39-9581-245EE8428BC4}" destId="{FE7FC878-219F-419B-ABB4-B951B97D6C06}" srcOrd="0" destOrd="0" parTransId="{9DBDCF62-6579-4398-A8AB-ADEBB395BDAC}" sibTransId="{3BAB45F0-844E-40B1-8D58-754634299AF6}"/>
    <dgm:cxn modelId="{B74CB0F4-8727-47FB-A629-EA3F5DA44004}" type="presOf" srcId="{CFFD46DF-0E3B-41D0-A35A-5B8FE77EDB51}" destId="{8C0C3517-5C4C-49ED-9F5D-BBB05A4B8CBC}" srcOrd="0" destOrd="0" presId="urn:microsoft.com/office/officeart/2005/8/layout/vList4"/>
    <dgm:cxn modelId="{73E01374-72A3-4BC2-908E-48264822216B}" type="presOf" srcId="{FE7FC878-219F-419B-ABB4-B951B97D6C06}" destId="{33ADE78F-9933-4C9C-9404-C554997D3221}" srcOrd="0" destOrd="0" presId="urn:microsoft.com/office/officeart/2005/8/layout/vList4"/>
    <dgm:cxn modelId="{794F49E0-1445-4723-9064-EDE36B3D80BB}" type="presOf" srcId="{FE7FC878-219F-419B-ABB4-B951B97D6C06}" destId="{59C8B186-200B-4199-B7C4-E4CE9375DC9C}" srcOrd="1" destOrd="0" presId="urn:microsoft.com/office/officeart/2005/8/layout/vList4"/>
    <dgm:cxn modelId="{909DC857-3896-4E63-8302-34A95BC3DBA8}" srcId="{D2700118-6FE4-4A39-9581-245EE8428BC4}" destId="{CFFD46DF-0E3B-41D0-A35A-5B8FE77EDB51}" srcOrd="2" destOrd="0" parTransId="{0295D739-66C8-42B9-87F4-70643DCB09A8}" sibTransId="{82D3669A-ADE8-4628-BD84-614E7F6DDDAC}"/>
    <dgm:cxn modelId="{DA5D6E11-8103-47E2-AB7E-0DB8EE234FA4}" type="presOf" srcId="{F99DD754-634B-400E-9E13-C42B40505B1E}" destId="{C0071AD3-4E69-4460-8AA4-9E61F785A743}" srcOrd="1" destOrd="0" presId="urn:microsoft.com/office/officeart/2005/8/layout/vList4"/>
    <dgm:cxn modelId="{C1921CA4-ADD1-46BB-A7A8-F30BCBAA96C5}" srcId="{D2700118-6FE4-4A39-9581-245EE8428BC4}" destId="{F99DD754-634B-400E-9E13-C42B40505B1E}" srcOrd="1" destOrd="0" parTransId="{63E3E1AF-133A-4D69-868A-F3C4E324E3AF}" sibTransId="{AF955BD5-7267-4C2D-AE07-10C4E9C1F731}"/>
    <dgm:cxn modelId="{136DAAC1-16A7-4B14-96BB-BCD0DD61079D}" type="presOf" srcId="{F99DD754-634B-400E-9E13-C42B40505B1E}" destId="{CFDE15C3-F449-4A83-A157-FCA38C3E3349}" srcOrd="0" destOrd="0" presId="urn:microsoft.com/office/officeart/2005/8/layout/vList4"/>
    <dgm:cxn modelId="{19854603-F5F9-4434-B3A1-09FA494AC7AC}" type="presOf" srcId="{CFFD46DF-0E3B-41D0-A35A-5B8FE77EDB51}" destId="{6DA297D8-C5A4-433C-BACA-EC949D715F9B}" srcOrd="1" destOrd="0" presId="urn:microsoft.com/office/officeart/2005/8/layout/vList4"/>
    <dgm:cxn modelId="{D2C68E7D-3002-490A-ADEF-345FC75C684D}" type="presOf" srcId="{D2700118-6FE4-4A39-9581-245EE8428BC4}" destId="{1B1B8723-333D-4D4F-9938-0859A294E9F6}" srcOrd="0" destOrd="0" presId="urn:microsoft.com/office/officeart/2005/8/layout/vList4"/>
    <dgm:cxn modelId="{801BC9D3-7A53-4953-8CC7-C9FA2FE0D7AD}" type="presParOf" srcId="{1B1B8723-333D-4D4F-9938-0859A294E9F6}" destId="{008A4796-D5BA-4350-963E-2E5C20F9F776}" srcOrd="0" destOrd="0" presId="urn:microsoft.com/office/officeart/2005/8/layout/vList4"/>
    <dgm:cxn modelId="{EACE9D90-4FF3-450D-8B81-296FFC797921}" type="presParOf" srcId="{008A4796-D5BA-4350-963E-2E5C20F9F776}" destId="{33ADE78F-9933-4C9C-9404-C554997D3221}" srcOrd="0" destOrd="0" presId="urn:microsoft.com/office/officeart/2005/8/layout/vList4"/>
    <dgm:cxn modelId="{0CB957C0-C02B-46D7-92BC-9EF0A9267EC2}" type="presParOf" srcId="{008A4796-D5BA-4350-963E-2E5C20F9F776}" destId="{FC598FD1-F306-4A5B-8242-BE49ADBD1EE4}" srcOrd="1" destOrd="0" presId="urn:microsoft.com/office/officeart/2005/8/layout/vList4"/>
    <dgm:cxn modelId="{469B1BB9-C798-4529-B034-13F266A7208D}" type="presParOf" srcId="{008A4796-D5BA-4350-963E-2E5C20F9F776}" destId="{59C8B186-200B-4199-B7C4-E4CE9375DC9C}" srcOrd="2" destOrd="0" presId="urn:microsoft.com/office/officeart/2005/8/layout/vList4"/>
    <dgm:cxn modelId="{258FB72E-B509-42EF-82CC-A0BBA2E81516}" type="presParOf" srcId="{1B1B8723-333D-4D4F-9938-0859A294E9F6}" destId="{5BFCD728-311C-4EBA-B4D8-39AA10B8187B}" srcOrd="1" destOrd="0" presId="urn:microsoft.com/office/officeart/2005/8/layout/vList4"/>
    <dgm:cxn modelId="{6D97A511-315B-4ABD-B2A0-53E85BAFC7D4}" type="presParOf" srcId="{1B1B8723-333D-4D4F-9938-0859A294E9F6}" destId="{67BB3E5F-2387-4FCC-9BCB-12685FC0F2C3}" srcOrd="2" destOrd="0" presId="urn:microsoft.com/office/officeart/2005/8/layout/vList4"/>
    <dgm:cxn modelId="{CDA6BF1B-F76E-4379-9568-F48109394BA9}" type="presParOf" srcId="{67BB3E5F-2387-4FCC-9BCB-12685FC0F2C3}" destId="{CFDE15C3-F449-4A83-A157-FCA38C3E3349}" srcOrd="0" destOrd="0" presId="urn:microsoft.com/office/officeart/2005/8/layout/vList4"/>
    <dgm:cxn modelId="{DAE57DE8-1DE5-4A95-82B1-66496B59A845}" type="presParOf" srcId="{67BB3E5F-2387-4FCC-9BCB-12685FC0F2C3}" destId="{9D9FF26D-538C-4AD3-96E4-BB26A604A2CE}" srcOrd="1" destOrd="0" presId="urn:microsoft.com/office/officeart/2005/8/layout/vList4"/>
    <dgm:cxn modelId="{E7ED5195-4435-4D48-8B95-A3CD6D71D79E}" type="presParOf" srcId="{67BB3E5F-2387-4FCC-9BCB-12685FC0F2C3}" destId="{C0071AD3-4E69-4460-8AA4-9E61F785A743}" srcOrd="2" destOrd="0" presId="urn:microsoft.com/office/officeart/2005/8/layout/vList4"/>
    <dgm:cxn modelId="{02A493F3-AF17-487C-B75C-7811D97E1074}" type="presParOf" srcId="{1B1B8723-333D-4D4F-9938-0859A294E9F6}" destId="{C8DD4852-E51E-41CC-91BF-D4A440C4584F}" srcOrd="3" destOrd="0" presId="urn:microsoft.com/office/officeart/2005/8/layout/vList4"/>
    <dgm:cxn modelId="{DAB7FD97-832E-4993-8E9D-0FB41B15690C}" type="presParOf" srcId="{1B1B8723-333D-4D4F-9938-0859A294E9F6}" destId="{E211F8E5-B5DE-40BA-B08C-F0C0C3242C3C}" srcOrd="4" destOrd="0" presId="urn:microsoft.com/office/officeart/2005/8/layout/vList4"/>
    <dgm:cxn modelId="{23C5D0BF-A81F-4880-B02F-142B3E66464C}" type="presParOf" srcId="{E211F8E5-B5DE-40BA-B08C-F0C0C3242C3C}" destId="{8C0C3517-5C4C-49ED-9F5D-BBB05A4B8CBC}" srcOrd="0" destOrd="0" presId="urn:microsoft.com/office/officeart/2005/8/layout/vList4"/>
    <dgm:cxn modelId="{3290B0E2-BE80-4AF7-9E5B-651AE9400650}" type="presParOf" srcId="{E211F8E5-B5DE-40BA-B08C-F0C0C3242C3C}" destId="{F3EDCF8B-6F22-4907-B951-CBC9F3FA12CA}" srcOrd="1" destOrd="0" presId="urn:microsoft.com/office/officeart/2005/8/layout/vList4"/>
    <dgm:cxn modelId="{7D80E6C7-E094-4F98-A643-3E0CB854BFC7}" type="presParOf" srcId="{E211F8E5-B5DE-40BA-B08C-F0C0C3242C3C}" destId="{6DA297D8-C5A4-433C-BACA-EC949D715F9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FD50942-138D-48AD-807F-22922B5685E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BB8CD49-92C6-4586-BFB6-3CD7FAAEEAB5}">
      <dgm:prSet phldrT="[Текст]"/>
      <dgm:spPr/>
      <dgm:t>
        <a:bodyPr/>
        <a:lstStyle/>
        <a:p>
          <a:r>
            <a:rPr lang="ru-RU" dirty="0" smtClean="0"/>
            <a:t>детский сад «Ласточка» </a:t>
          </a:r>
          <a:endParaRPr lang="ru-RU" dirty="0"/>
        </a:p>
      </dgm:t>
    </dgm:pt>
    <dgm:pt modelId="{2E2D0C56-EE1E-4F7B-85AD-6A3D80F542CF}" type="parTrans" cxnId="{F77FC100-0B7D-496D-A8F0-5D4471BF725D}">
      <dgm:prSet/>
      <dgm:spPr/>
      <dgm:t>
        <a:bodyPr/>
        <a:lstStyle/>
        <a:p>
          <a:endParaRPr lang="ru-RU"/>
        </a:p>
      </dgm:t>
    </dgm:pt>
    <dgm:pt modelId="{5A36A716-065E-4C0E-9899-4FF375ED7C1D}" type="sibTrans" cxnId="{F77FC100-0B7D-496D-A8F0-5D4471BF725D}">
      <dgm:prSet/>
      <dgm:spPr/>
      <dgm:t>
        <a:bodyPr/>
        <a:lstStyle/>
        <a:p>
          <a:endParaRPr lang="ru-RU"/>
        </a:p>
      </dgm:t>
    </dgm:pt>
    <dgm:pt modelId="{D71C69F0-59AE-4807-8E7F-A9D2BFFF4579}">
      <dgm:prSet phldrT="[Текст]"/>
      <dgm:spPr/>
      <dgm:t>
        <a:bodyPr/>
        <a:lstStyle/>
        <a:p>
          <a:r>
            <a:rPr lang="ru-RU" dirty="0" smtClean="0"/>
            <a:t>республиканская </a:t>
          </a:r>
          <a:r>
            <a:rPr lang="ru-RU" dirty="0" err="1" smtClean="0"/>
            <a:t>стажировочная</a:t>
          </a:r>
          <a:r>
            <a:rPr lang="ru-RU" dirty="0" smtClean="0"/>
            <a:t> площадка «Организация образовательной деятельности на основе приобщения детей дошкольного возраста к культурно-историческим традициям </a:t>
          </a:r>
          <a:r>
            <a:rPr lang="ru-RU" dirty="0" err="1" smtClean="0"/>
            <a:t>семейских</a:t>
          </a:r>
          <a:r>
            <a:rPr lang="ru-RU" dirty="0" smtClean="0"/>
            <a:t>» </a:t>
          </a:r>
          <a:endParaRPr lang="ru-RU" dirty="0"/>
        </a:p>
      </dgm:t>
    </dgm:pt>
    <dgm:pt modelId="{3BD1EE06-1FFA-4AD0-9B70-7FE28C214A5D}" type="parTrans" cxnId="{C40891A6-82B7-4E9E-8E19-859FC2C7021A}">
      <dgm:prSet/>
      <dgm:spPr/>
      <dgm:t>
        <a:bodyPr/>
        <a:lstStyle/>
        <a:p>
          <a:endParaRPr lang="ru-RU"/>
        </a:p>
      </dgm:t>
    </dgm:pt>
    <dgm:pt modelId="{CA09DFC5-92CE-447C-B9A1-6B21E7398899}" type="sibTrans" cxnId="{C40891A6-82B7-4E9E-8E19-859FC2C7021A}">
      <dgm:prSet/>
      <dgm:spPr/>
      <dgm:t>
        <a:bodyPr/>
        <a:lstStyle/>
        <a:p>
          <a:endParaRPr lang="ru-RU"/>
        </a:p>
      </dgm:t>
    </dgm:pt>
    <dgm:pt modelId="{6A28C2B1-5228-43EE-A01B-9D54D817668D}">
      <dgm:prSet phldrT="[Текст]"/>
      <dgm:spPr/>
      <dgm:t>
        <a:bodyPr/>
        <a:lstStyle/>
        <a:p>
          <a:r>
            <a:rPr lang="ru-RU" dirty="0" smtClean="0"/>
            <a:t>детский сад «Колосок» </a:t>
          </a:r>
          <a:endParaRPr lang="ru-RU" dirty="0"/>
        </a:p>
      </dgm:t>
    </dgm:pt>
    <dgm:pt modelId="{0DFE74FB-1C1A-4889-B516-9DC5CC2A1A7B}" type="parTrans" cxnId="{33F5ACC9-B9AF-4040-851B-849F95771205}">
      <dgm:prSet/>
      <dgm:spPr/>
      <dgm:t>
        <a:bodyPr/>
        <a:lstStyle/>
        <a:p>
          <a:endParaRPr lang="ru-RU"/>
        </a:p>
      </dgm:t>
    </dgm:pt>
    <dgm:pt modelId="{43CBED43-76E6-4156-8450-0121896A5B24}" type="sibTrans" cxnId="{33F5ACC9-B9AF-4040-851B-849F95771205}">
      <dgm:prSet/>
      <dgm:spPr/>
      <dgm:t>
        <a:bodyPr/>
        <a:lstStyle/>
        <a:p>
          <a:endParaRPr lang="ru-RU"/>
        </a:p>
      </dgm:t>
    </dgm:pt>
    <dgm:pt modelId="{F61F30AC-483A-4BD2-A64A-DEFC8585DC5A}">
      <dgm:prSet phldrT="[Текст]"/>
      <dgm:spPr/>
      <dgm:t>
        <a:bodyPr/>
        <a:lstStyle/>
        <a:p>
          <a:r>
            <a:rPr lang="ru-RU" dirty="0" smtClean="0"/>
            <a:t>муниципальная экспериментальная площадка «Вариативные модели психолого-педагогического сопровождения детей дошкольного возраста и их семей»</a:t>
          </a:r>
          <a:endParaRPr lang="ru-RU" dirty="0"/>
        </a:p>
      </dgm:t>
    </dgm:pt>
    <dgm:pt modelId="{BD91B12E-72DC-4CD9-AEBD-6A8831A335CF}" type="parTrans" cxnId="{44A0271C-192D-46AB-BA3A-805D61E03E69}">
      <dgm:prSet/>
      <dgm:spPr/>
      <dgm:t>
        <a:bodyPr/>
        <a:lstStyle/>
        <a:p>
          <a:endParaRPr lang="ru-RU"/>
        </a:p>
      </dgm:t>
    </dgm:pt>
    <dgm:pt modelId="{69596535-20D9-4F00-9599-42267E89AC47}" type="sibTrans" cxnId="{44A0271C-192D-46AB-BA3A-805D61E03E69}">
      <dgm:prSet/>
      <dgm:spPr/>
      <dgm:t>
        <a:bodyPr/>
        <a:lstStyle/>
        <a:p>
          <a:endParaRPr lang="ru-RU"/>
        </a:p>
      </dgm:t>
    </dgm:pt>
    <dgm:pt modelId="{4C6E26C4-3DCA-49FF-A2F9-1F893BEB0486}">
      <dgm:prSet phldrT="[Текст]"/>
      <dgm:spPr/>
      <dgm:t>
        <a:bodyPr/>
        <a:lstStyle/>
        <a:p>
          <a:r>
            <a:rPr lang="ru-RU" dirty="0" smtClean="0"/>
            <a:t>награждены медалью «100 Престижных детских садов России» и дипломом лауреата конкурса в номинации: Внедрение инновационных технологий в образовательный процесс</a:t>
          </a:r>
          <a:endParaRPr lang="ru-RU" dirty="0"/>
        </a:p>
      </dgm:t>
    </dgm:pt>
    <dgm:pt modelId="{377688BF-CD2A-467D-A7AE-D25983501B82}" type="parTrans" cxnId="{AA25195E-568F-4817-BD42-A49880B9DC4F}">
      <dgm:prSet/>
      <dgm:spPr/>
      <dgm:t>
        <a:bodyPr/>
        <a:lstStyle/>
        <a:p>
          <a:endParaRPr lang="ru-RU"/>
        </a:p>
      </dgm:t>
    </dgm:pt>
    <dgm:pt modelId="{F3357568-F11C-4D32-A93F-F13293F174C1}" type="sibTrans" cxnId="{AA25195E-568F-4817-BD42-A49880B9DC4F}">
      <dgm:prSet/>
      <dgm:spPr/>
      <dgm:t>
        <a:bodyPr/>
        <a:lstStyle/>
        <a:p>
          <a:endParaRPr lang="ru-RU"/>
        </a:p>
      </dgm:t>
    </dgm:pt>
    <dgm:pt modelId="{65024170-41CC-4D58-90EA-0ED8844089B4}">
      <dgm:prSet phldrT="[Текст]"/>
      <dgm:spPr/>
      <dgm:t>
        <a:bodyPr/>
        <a:lstStyle/>
        <a:p>
          <a:r>
            <a:rPr lang="ru-RU" dirty="0" err="1" smtClean="0"/>
            <a:t>филиппок</a:t>
          </a:r>
          <a:endParaRPr lang="ru-RU" dirty="0"/>
        </a:p>
      </dgm:t>
    </dgm:pt>
    <dgm:pt modelId="{D6E2BD77-1E0D-4568-A557-1767E69FBF7B}" type="parTrans" cxnId="{6F3E3889-8FF3-4378-9FBE-AE4782E13129}">
      <dgm:prSet/>
      <dgm:spPr/>
      <dgm:t>
        <a:bodyPr/>
        <a:lstStyle/>
        <a:p>
          <a:endParaRPr lang="ru-RU"/>
        </a:p>
      </dgm:t>
    </dgm:pt>
    <dgm:pt modelId="{84EB0B51-3EB0-4990-9E47-D178ACE7A089}" type="sibTrans" cxnId="{6F3E3889-8FF3-4378-9FBE-AE4782E13129}">
      <dgm:prSet/>
      <dgm:spPr/>
      <dgm:t>
        <a:bodyPr/>
        <a:lstStyle/>
        <a:p>
          <a:endParaRPr lang="ru-RU"/>
        </a:p>
      </dgm:t>
    </dgm:pt>
    <dgm:pt modelId="{A726C6FD-2086-4D2F-8455-62C87850ADB6}">
      <dgm:prSet/>
      <dgm:spPr/>
      <dgm:t>
        <a:bodyPr/>
        <a:lstStyle/>
        <a:p>
          <a:r>
            <a:rPr lang="ru-RU" smtClean="0"/>
            <a:t>МБДОО  детский сад «Филиппок» осуществление проектно-исследовательской деятельности с целью развития инновационных технологий экологического образования дошкольников ДОО в условиях ФГОС ДО. Тема «Юные экологи</a:t>
          </a:r>
          <a:endParaRPr lang="ru-RU"/>
        </a:p>
      </dgm:t>
    </dgm:pt>
    <dgm:pt modelId="{8A8E2474-323C-4A00-9DDA-20752E930946}" type="parTrans" cxnId="{5D2609E6-915F-4AD1-B7F0-5BD91F6A8978}">
      <dgm:prSet/>
      <dgm:spPr/>
    </dgm:pt>
    <dgm:pt modelId="{0C749EC0-6755-4AB2-BFD2-35399D3FD8DC}" type="sibTrans" cxnId="{5D2609E6-915F-4AD1-B7F0-5BD91F6A8978}">
      <dgm:prSet/>
      <dgm:spPr/>
    </dgm:pt>
    <dgm:pt modelId="{6866BF57-BBB0-47CB-8427-103B79C1BA18}" type="pres">
      <dgm:prSet presAssocID="{6FD50942-138D-48AD-807F-22922B5685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E4363F-24D7-4BFE-8396-54E2E57447D4}" type="pres">
      <dgm:prSet presAssocID="{8BB8CD49-92C6-4586-BFB6-3CD7FAAEEAB5}" presName="composite" presStyleCnt="0"/>
      <dgm:spPr/>
    </dgm:pt>
    <dgm:pt modelId="{10302708-1182-4A5B-8872-5237175083F0}" type="pres">
      <dgm:prSet presAssocID="{8BB8CD49-92C6-4586-BFB6-3CD7FAAEEAB5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6FF054-59CC-4062-896C-F1AA2AC4671D}" type="pres">
      <dgm:prSet presAssocID="{8BB8CD49-92C6-4586-BFB6-3CD7FAAEEAB5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E26C40-9EE0-4B13-96AC-ACF420D47671}" type="pres">
      <dgm:prSet presAssocID="{5A36A716-065E-4C0E-9899-4FF375ED7C1D}" presName="space" presStyleCnt="0"/>
      <dgm:spPr/>
    </dgm:pt>
    <dgm:pt modelId="{24B2421E-E686-4DB4-8033-90A537289668}" type="pres">
      <dgm:prSet presAssocID="{6A28C2B1-5228-43EE-A01B-9D54D817668D}" presName="composite" presStyleCnt="0"/>
      <dgm:spPr/>
    </dgm:pt>
    <dgm:pt modelId="{19A0FC46-54C7-492E-B59F-F41A4DB778C7}" type="pres">
      <dgm:prSet presAssocID="{6A28C2B1-5228-43EE-A01B-9D54D817668D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545477-F403-4A23-A22F-5C31C4176623}" type="pres">
      <dgm:prSet presAssocID="{6A28C2B1-5228-43EE-A01B-9D54D817668D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87E90-4323-4AC2-A25E-3AC313DF4E16}" type="pres">
      <dgm:prSet presAssocID="{43CBED43-76E6-4156-8450-0121896A5B24}" presName="space" presStyleCnt="0"/>
      <dgm:spPr/>
    </dgm:pt>
    <dgm:pt modelId="{4443B2E1-9E77-4BE8-82EA-255E654EF1EB}" type="pres">
      <dgm:prSet presAssocID="{65024170-41CC-4D58-90EA-0ED8844089B4}" presName="composite" presStyleCnt="0"/>
      <dgm:spPr/>
    </dgm:pt>
    <dgm:pt modelId="{D20A0B06-FF01-4E3F-B58B-0522C59BF317}" type="pres">
      <dgm:prSet presAssocID="{65024170-41CC-4D58-90EA-0ED8844089B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A59782-8A39-42F0-A657-461290F4AD38}" type="pres">
      <dgm:prSet presAssocID="{65024170-41CC-4D58-90EA-0ED8844089B4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EB482D-3DED-418F-B44A-CB8A9076A597}" type="presOf" srcId="{6A28C2B1-5228-43EE-A01B-9D54D817668D}" destId="{19A0FC46-54C7-492E-B59F-F41A4DB778C7}" srcOrd="0" destOrd="0" presId="urn:microsoft.com/office/officeart/2005/8/layout/hList1"/>
    <dgm:cxn modelId="{AC026444-5B82-4D2D-BF8F-A9D3E283D834}" type="presOf" srcId="{4C6E26C4-3DCA-49FF-A2F9-1F893BEB0486}" destId="{AB545477-F403-4A23-A22F-5C31C4176623}" srcOrd="0" destOrd="1" presId="urn:microsoft.com/office/officeart/2005/8/layout/hList1"/>
    <dgm:cxn modelId="{7DB89983-9B0E-40AF-AACE-47000C9575D9}" type="presOf" srcId="{D71C69F0-59AE-4807-8E7F-A9D2BFFF4579}" destId="{6F6FF054-59CC-4062-896C-F1AA2AC4671D}" srcOrd="0" destOrd="0" presId="urn:microsoft.com/office/officeart/2005/8/layout/hList1"/>
    <dgm:cxn modelId="{A782270E-1DCA-4073-8B59-4622AFD24850}" type="presOf" srcId="{F61F30AC-483A-4BD2-A64A-DEFC8585DC5A}" destId="{AB545477-F403-4A23-A22F-5C31C4176623}" srcOrd="0" destOrd="0" presId="urn:microsoft.com/office/officeart/2005/8/layout/hList1"/>
    <dgm:cxn modelId="{F77FC100-0B7D-496D-A8F0-5D4471BF725D}" srcId="{6FD50942-138D-48AD-807F-22922B5685E8}" destId="{8BB8CD49-92C6-4586-BFB6-3CD7FAAEEAB5}" srcOrd="0" destOrd="0" parTransId="{2E2D0C56-EE1E-4F7B-85AD-6A3D80F542CF}" sibTransId="{5A36A716-065E-4C0E-9899-4FF375ED7C1D}"/>
    <dgm:cxn modelId="{33F5ACC9-B9AF-4040-851B-849F95771205}" srcId="{6FD50942-138D-48AD-807F-22922B5685E8}" destId="{6A28C2B1-5228-43EE-A01B-9D54D817668D}" srcOrd="1" destOrd="0" parTransId="{0DFE74FB-1C1A-4889-B516-9DC5CC2A1A7B}" sibTransId="{43CBED43-76E6-4156-8450-0121896A5B24}"/>
    <dgm:cxn modelId="{C40891A6-82B7-4E9E-8E19-859FC2C7021A}" srcId="{8BB8CD49-92C6-4586-BFB6-3CD7FAAEEAB5}" destId="{D71C69F0-59AE-4807-8E7F-A9D2BFFF4579}" srcOrd="0" destOrd="0" parTransId="{3BD1EE06-1FFA-4AD0-9B70-7FE28C214A5D}" sibTransId="{CA09DFC5-92CE-447C-B9A1-6B21E7398899}"/>
    <dgm:cxn modelId="{9E774428-9C1C-401A-B164-CC351B24A219}" type="presOf" srcId="{8BB8CD49-92C6-4586-BFB6-3CD7FAAEEAB5}" destId="{10302708-1182-4A5B-8872-5237175083F0}" srcOrd="0" destOrd="0" presId="urn:microsoft.com/office/officeart/2005/8/layout/hList1"/>
    <dgm:cxn modelId="{6F3E3889-8FF3-4378-9FBE-AE4782E13129}" srcId="{6FD50942-138D-48AD-807F-22922B5685E8}" destId="{65024170-41CC-4D58-90EA-0ED8844089B4}" srcOrd="2" destOrd="0" parTransId="{D6E2BD77-1E0D-4568-A557-1767E69FBF7B}" sibTransId="{84EB0B51-3EB0-4990-9E47-D178ACE7A089}"/>
    <dgm:cxn modelId="{5D2609E6-915F-4AD1-B7F0-5BD91F6A8978}" srcId="{65024170-41CC-4D58-90EA-0ED8844089B4}" destId="{A726C6FD-2086-4D2F-8455-62C87850ADB6}" srcOrd="0" destOrd="0" parTransId="{8A8E2474-323C-4A00-9DDA-20752E930946}" sibTransId="{0C749EC0-6755-4AB2-BFD2-35399D3FD8DC}"/>
    <dgm:cxn modelId="{FF386102-3465-4E31-963A-0D5AF9393C61}" type="presOf" srcId="{65024170-41CC-4D58-90EA-0ED8844089B4}" destId="{D20A0B06-FF01-4E3F-B58B-0522C59BF317}" srcOrd="0" destOrd="0" presId="urn:microsoft.com/office/officeart/2005/8/layout/hList1"/>
    <dgm:cxn modelId="{80242E7A-1758-4096-B818-05C9E0AEF4A4}" type="presOf" srcId="{6FD50942-138D-48AD-807F-22922B5685E8}" destId="{6866BF57-BBB0-47CB-8427-103B79C1BA18}" srcOrd="0" destOrd="0" presId="urn:microsoft.com/office/officeart/2005/8/layout/hList1"/>
    <dgm:cxn modelId="{0E7B0A03-29C7-41D3-99C6-E69FE18C2755}" type="presOf" srcId="{A726C6FD-2086-4D2F-8455-62C87850ADB6}" destId="{5FA59782-8A39-42F0-A657-461290F4AD38}" srcOrd="0" destOrd="0" presId="urn:microsoft.com/office/officeart/2005/8/layout/hList1"/>
    <dgm:cxn modelId="{44A0271C-192D-46AB-BA3A-805D61E03E69}" srcId="{6A28C2B1-5228-43EE-A01B-9D54D817668D}" destId="{F61F30AC-483A-4BD2-A64A-DEFC8585DC5A}" srcOrd="0" destOrd="0" parTransId="{BD91B12E-72DC-4CD9-AEBD-6A8831A335CF}" sibTransId="{69596535-20D9-4F00-9599-42267E89AC47}"/>
    <dgm:cxn modelId="{AA25195E-568F-4817-BD42-A49880B9DC4F}" srcId="{6A28C2B1-5228-43EE-A01B-9D54D817668D}" destId="{4C6E26C4-3DCA-49FF-A2F9-1F893BEB0486}" srcOrd="1" destOrd="0" parTransId="{377688BF-CD2A-467D-A7AE-D25983501B82}" sibTransId="{F3357568-F11C-4D32-A93F-F13293F174C1}"/>
    <dgm:cxn modelId="{7E7FF7C5-FCDB-4093-91E8-C0C7566F7AF4}" type="presParOf" srcId="{6866BF57-BBB0-47CB-8427-103B79C1BA18}" destId="{9FE4363F-24D7-4BFE-8396-54E2E57447D4}" srcOrd="0" destOrd="0" presId="urn:microsoft.com/office/officeart/2005/8/layout/hList1"/>
    <dgm:cxn modelId="{96C17924-EE89-4313-ADDC-B00FD5980A07}" type="presParOf" srcId="{9FE4363F-24D7-4BFE-8396-54E2E57447D4}" destId="{10302708-1182-4A5B-8872-5237175083F0}" srcOrd="0" destOrd="0" presId="urn:microsoft.com/office/officeart/2005/8/layout/hList1"/>
    <dgm:cxn modelId="{C74EC2AA-BDDF-45F5-9D0C-75428FC451A6}" type="presParOf" srcId="{9FE4363F-24D7-4BFE-8396-54E2E57447D4}" destId="{6F6FF054-59CC-4062-896C-F1AA2AC4671D}" srcOrd="1" destOrd="0" presId="urn:microsoft.com/office/officeart/2005/8/layout/hList1"/>
    <dgm:cxn modelId="{D59D6AEB-17D4-44B0-AA76-7BDA5614C7F7}" type="presParOf" srcId="{6866BF57-BBB0-47CB-8427-103B79C1BA18}" destId="{2DE26C40-9EE0-4B13-96AC-ACF420D47671}" srcOrd="1" destOrd="0" presId="urn:microsoft.com/office/officeart/2005/8/layout/hList1"/>
    <dgm:cxn modelId="{AF765D02-C66D-480A-9D29-D7EA9C1869F1}" type="presParOf" srcId="{6866BF57-BBB0-47CB-8427-103B79C1BA18}" destId="{24B2421E-E686-4DB4-8033-90A537289668}" srcOrd="2" destOrd="0" presId="urn:microsoft.com/office/officeart/2005/8/layout/hList1"/>
    <dgm:cxn modelId="{3A991E0E-8A41-46B1-ADD1-8836F5B577CB}" type="presParOf" srcId="{24B2421E-E686-4DB4-8033-90A537289668}" destId="{19A0FC46-54C7-492E-B59F-F41A4DB778C7}" srcOrd="0" destOrd="0" presId="urn:microsoft.com/office/officeart/2005/8/layout/hList1"/>
    <dgm:cxn modelId="{A89EC1BA-AF92-41C5-9920-8620DB887D85}" type="presParOf" srcId="{24B2421E-E686-4DB4-8033-90A537289668}" destId="{AB545477-F403-4A23-A22F-5C31C4176623}" srcOrd="1" destOrd="0" presId="urn:microsoft.com/office/officeart/2005/8/layout/hList1"/>
    <dgm:cxn modelId="{C6BF23E6-FB1D-4EFC-82BF-41C01C549B32}" type="presParOf" srcId="{6866BF57-BBB0-47CB-8427-103B79C1BA18}" destId="{85C87E90-4323-4AC2-A25E-3AC313DF4E16}" srcOrd="3" destOrd="0" presId="urn:microsoft.com/office/officeart/2005/8/layout/hList1"/>
    <dgm:cxn modelId="{2C2AE584-E818-40C7-8C58-0B33E9A46A19}" type="presParOf" srcId="{6866BF57-BBB0-47CB-8427-103B79C1BA18}" destId="{4443B2E1-9E77-4BE8-82EA-255E654EF1EB}" srcOrd="4" destOrd="0" presId="urn:microsoft.com/office/officeart/2005/8/layout/hList1"/>
    <dgm:cxn modelId="{B5234582-772F-464F-B9AE-7A6B9A3EA5C6}" type="presParOf" srcId="{4443B2E1-9E77-4BE8-82EA-255E654EF1EB}" destId="{D20A0B06-FF01-4E3F-B58B-0522C59BF317}" srcOrd="0" destOrd="0" presId="urn:microsoft.com/office/officeart/2005/8/layout/hList1"/>
    <dgm:cxn modelId="{FF075C91-7176-4A1B-9ABC-95AC7BB8CA63}" type="presParOf" srcId="{4443B2E1-9E77-4BE8-82EA-255E654EF1EB}" destId="{5FA59782-8A39-42F0-A657-461290F4AD3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1ED840-AC6C-476E-8673-B67F35F269F9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</dgm:pt>
    <dgm:pt modelId="{ED7C05F9-528E-4FA4-9464-B647B92735D4}">
      <dgm:prSet phldrT="[Текст]" custT="1"/>
      <dgm:spPr/>
      <dgm:t>
        <a:bodyPr/>
        <a:lstStyle/>
        <a:p>
          <a:pPr rtl="0"/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Селенгинская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сош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. Опережающее внедрение образовательный стандарт основного общего образования. </a:t>
          </a:r>
          <a:endParaRPr lang="ru-RU" sz="1600" dirty="0">
            <a:latin typeface="+mn-lt"/>
          </a:endParaRPr>
        </a:p>
      </dgm:t>
    </dgm:pt>
    <dgm:pt modelId="{088DED97-A367-4449-B88A-879CAB1CBB4D}" type="parTrans" cxnId="{05C513EE-4E3C-45D2-A376-D9FEAA2F6CEE}">
      <dgm:prSet/>
      <dgm:spPr/>
      <dgm:t>
        <a:bodyPr/>
        <a:lstStyle/>
        <a:p>
          <a:endParaRPr lang="ru-RU"/>
        </a:p>
      </dgm:t>
    </dgm:pt>
    <dgm:pt modelId="{2FC16818-5D4E-4B61-94BE-4DC0E78A36DD}" type="sibTrans" cxnId="{05C513EE-4E3C-45D2-A376-D9FEAA2F6CEE}">
      <dgm:prSet/>
      <dgm:spPr/>
      <dgm:t>
        <a:bodyPr/>
        <a:lstStyle/>
        <a:p>
          <a:endParaRPr lang="ru-RU"/>
        </a:p>
      </dgm:t>
    </dgm:pt>
    <dgm:pt modelId="{A9B43030-B1A0-48A6-93A6-4975C9D6241F}">
      <dgm:prSet custT="1"/>
      <dgm:spPr/>
      <dgm:t>
        <a:bodyPr/>
        <a:lstStyle/>
        <a:p>
          <a:pPr rtl="0"/>
          <a:r>
            <a:rPr lang="ru-RU" sz="1600" dirty="0" smtClean="0"/>
            <a:t>МБОУ «Заводская СОШ» Создание единой информационной  образовательной среды школы</a:t>
          </a:r>
          <a:endParaRPr kumimoji="0" lang="ru-RU" sz="1600" b="0" i="0" u="none" strike="noStrike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gm:t>
    </dgm:pt>
    <dgm:pt modelId="{CB81F747-C8EB-4AC3-9FA3-96FC2E1DACD3}" type="parTrans" cxnId="{FD808DCE-5F36-4FFC-8A2D-10285E01B6CB}">
      <dgm:prSet/>
      <dgm:spPr/>
      <dgm:t>
        <a:bodyPr/>
        <a:lstStyle/>
        <a:p>
          <a:endParaRPr lang="ru-RU"/>
        </a:p>
      </dgm:t>
    </dgm:pt>
    <dgm:pt modelId="{1969713C-CE50-4F1A-8C83-22914AE687EE}" type="sibTrans" cxnId="{FD808DCE-5F36-4FFC-8A2D-10285E01B6CB}">
      <dgm:prSet/>
      <dgm:spPr/>
      <dgm:t>
        <a:bodyPr/>
        <a:lstStyle/>
        <a:p>
          <a:endParaRPr lang="ru-RU"/>
        </a:p>
      </dgm:t>
    </dgm:pt>
    <dgm:pt modelId="{6427D4CF-E497-4613-B885-B4BB34964360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«Тарбагатайская СОШ» «Пилотные школы» по формированию финансовой грамотности </a:t>
          </a:r>
          <a:endParaRPr kumimoji="0" lang="ru-RU" sz="1600" b="0" i="0" u="none" strike="noStrike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gm:t>
    </dgm:pt>
    <dgm:pt modelId="{E647FBB8-91D7-4258-B874-DE65FE227275}" type="parTrans" cxnId="{53B58E4D-7FEC-4AD5-960B-A54B642ABDBC}">
      <dgm:prSet/>
      <dgm:spPr/>
      <dgm:t>
        <a:bodyPr/>
        <a:lstStyle/>
        <a:p>
          <a:endParaRPr lang="ru-RU"/>
        </a:p>
      </dgm:t>
    </dgm:pt>
    <dgm:pt modelId="{0B992206-9AA3-4CCF-87AF-261FC423CD36}" type="sibTrans" cxnId="{53B58E4D-7FEC-4AD5-960B-A54B642ABDBC}">
      <dgm:prSet/>
      <dgm:spPr/>
      <dgm:t>
        <a:bodyPr/>
        <a:lstStyle/>
        <a:p>
          <a:endParaRPr lang="ru-RU"/>
        </a:p>
      </dgm:t>
    </dgm:pt>
    <dgm:pt modelId="{47BC3685-E3AB-4375-BB85-D3865B5D2C09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«Тарбагатайская СОШ» Тема: «Сетевое взаимодействие структур, заинтересованных в реализации профилактических программ сохранения здоровья обучающихся». </a:t>
          </a:r>
          <a:endParaRPr kumimoji="0" lang="ru-RU" sz="1600" b="0" i="0" u="none" strike="noStrike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gm:t>
    </dgm:pt>
    <dgm:pt modelId="{87A65BE2-A7F0-451C-86ED-FC8053C09534}" type="parTrans" cxnId="{6ADDCB07-9EFE-4218-8D9F-B48C08565E77}">
      <dgm:prSet/>
      <dgm:spPr/>
      <dgm:t>
        <a:bodyPr/>
        <a:lstStyle/>
        <a:p>
          <a:endParaRPr lang="ru-RU"/>
        </a:p>
      </dgm:t>
    </dgm:pt>
    <dgm:pt modelId="{B24FA192-1373-4947-AEAF-CDCE7E8E4D3B}" type="sibTrans" cxnId="{6ADDCB07-9EFE-4218-8D9F-B48C08565E77}">
      <dgm:prSet/>
      <dgm:spPr/>
      <dgm:t>
        <a:bodyPr/>
        <a:lstStyle/>
        <a:p>
          <a:endParaRPr lang="ru-RU"/>
        </a:p>
      </dgm:t>
    </dgm:pt>
    <dgm:pt modelId="{3C24FD59-0372-43F3-A52C-872E0D75008B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Верхнежиримская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СОШ» признана районной экспериментальной площадкой спортивного направления, работает  спортивный клуб «3+». </a:t>
          </a:r>
        </a:p>
      </dgm:t>
    </dgm:pt>
    <dgm:pt modelId="{DED31A6C-0059-4C8D-845B-66C93E13F9EA}" type="parTrans" cxnId="{4E66F9E5-84A4-4990-9FE5-FDE5EB6A79DD}">
      <dgm:prSet/>
      <dgm:spPr/>
      <dgm:t>
        <a:bodyPr/>
        <a:lstStyle/>
        <a:p>
          <a:endParaRPr lang="ru-RU"/>
        </a:p>
      </dgm:t>
    </dgm:pt>
    <dgm:pt modelId="{02AF08D5-62A0-404E-B52D-15103FC577E2}" type="sibTrans" cxnId="{4E66F9E5-84A4-4990-9FE5-FDE5EB6A79DD}">
      <dgm:prSet/>
      <dgm:spPr/>
      <dgm:t>
        <a:bodyPr/>
        <a:lstStyle/>
        <a:p>
          <a:endParaRPr lang="ru-RU"/>
        </a:p>
      </dgm:t>
    </dgm:pt>
    <dgm:pt modelId="{8E50E10F-2E88-4420-9530-3CEA6FD09200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«Нижнесаянтуйская СОШ» Тема: «Шахматы в начальной школе» в рамках внедрения ФГОС НОО»</a:t>
          </a:r>
          <a:endParaRPr kumimoji="0" lang="ru-RU" sz="1600" b="0" i="0" u="none" strike="noStrike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gm:t>
    </dgm:pt>
    <dgm:pt modelId="{55591116-14A5-4DFE-A221-7B35819FA160}" type="parTrans" cxnId="{73E98BB6-9790-4FEC-AAD3-1CF4DBA7A403}">
      <dgm:prSet/>
      <dgm:spPr/>
      <dgm:t>
        <a:bodyPr/>
        <a:lstStyle/>
        <a:p>
          <a:endParaRPr lang="ru-RU"/>
        </a:p>
      </dgm:t>
    </dgm:pt>
    <dgm:pt modelId="{9402F33B-48FF-449F-9969-2522E6BAA5D8}" type="sibTrans" cxnId="{73E98BB6-9790-4FEC-AAD3-1CF4DBA7A403}">
      <dgm:prSet/>
      <dgm:spPr/>
      <dgm:t>
        <a:bodyPr/>
        <a:lstStyle/>
        <a:p>
          <a:endParaRPr lang="ru-RU"/>
        </a:p>
      </dgm:t>
    </dgm:pt>
    <dgm:pt modelId="{132FE30F-75A4-4FB7-8A8B-9BCBEBB0272A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Нижнесаянтуйская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СОШ» Тема: «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Фасилитация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на основе модели 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разноуровнего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обучения английскому языку в 5 – 7 классах в условиях ФГОС». </a:t>
          </a:r>
        </a:p>
      </dgm:t>
    </dgm:pt>
    <dgm:pt modelId="{C1A7D230-2E2B-4DD9-AD30-59F81DEA2E84}" type="parTrans" cxnId="{4D84DFDE-1D3F-4DC5-BF54-2E368940DE52}">
      <dgm:prSet/>
      <dgm:spPr/>
      <dgm:t>
        <a:bodyPr/>
        <a:lstStyle/>
        <a:p>
          <a:endParaRPr lang="ru-RU"/>
        </a:p>
      </dgm:t>
    </dgm:pt>
    <dgm:pt modelId="{4FBCE5A7-A892-498F-8E6A-D211A94B0A4B}" type="sibTrans" cxnId="{4D84DFDE-1D3F-4DC5-BF54-2E368940DE52}">
      <dgm:prSet/>
      <dgm:spPr/>
      <dgm:t>
        <a:bodyPr/>
        <a:lstStyle/>
        <a:p>
          <a:endParaRPr lang="ru-RU"/>
        </a:p>
      </dgm:t>
    </dgm:pt>
    <dgm:pt modelId="{7F8A4EF9-5D72-45DB-8AD1-C601E8EC44B5}">
      <dgm:prSet custT="1"/>
      <dgm:spPr/>
      <dgm:t>
        <a:bodyPr/>
        <a:lstStyle/>
        <a:p>
          <a:pPr rtl="0"/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Пестерёвская</a:t>
          </a:r>
          <a:r>
            <a:rPr kumimoji="0" lang="ru-RU" sz="16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ООШ» Тема: «Журналистика для школьников» </a:t>
          </a:r>
          <a:r>
            <a:rPr kumimoji="0" lang="ru-RU" sz="1200" b="0" i="0" u="none" strike="noStrike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    </a:t>
          </a:r>
        </a:p>
      </dgm:t>
    </dgm:pt>
    <dgm:pt modelId="{918BB9E3-A214-4CFD-A6C6-D7D6A1A245A5}" type="parTrans" cxnId="{41F7C5ED-8BEE-4F3C-84CE-F46B2B76A924}">
      <dgm:prSet/>
      <dgm:spPr/>
      <dgm:t>
        <a:bodyPr/>
        <a:lstStyle/>
        <a:p>
          <a:endParaRPr lang="ru-RU"/>
        </a:p>
      </dgm:t>
    </dgm:pt>
    <dgm:pt modelId="{AF8FC86E-1140-429B-AF27-9AD968A6C9A8}" type="sibTrans" cxnId="{41F7C5ED-8BEE-4F3C-84CE-F46B2B76A924}">
      <dgm:prSet/>
      <dgm:spPr/>
      <dgm:t>
        <a:bodyPr/>
        <a:lstStyle/>
        <a:p>
          <a:endParaRPr lang="ru-RU"/>
        </a:p>
      </dgm:t>
    </dgm:pt>
    <dgm:pt modelId="{E8A09220-93E3-4CA7-BF3F-874C22C98B5D}" type="pres">
      <dgm:prSet presAssocID="{281ED840-AC6C-476E-8673-B67F35F269F9}" presName="linear" presStyleCnt="0">
        <dgm:presLayoutVars>
          <dgm:dir/>
          <dgm:animLvl val="lvl"/>
          <dgm:resizeHandles val="exact"/>
        </dgm:presLayoutVars>
      </dgm:prSet>
      <dgm:spPr/>
    </dgm:pt>
    <dgm:pt modelId="{F4C77668-D88C-4CEF-ADA3-EBB9C20C4FFD}" type="pres">
      <dgm:prSet presAssocID="{ED7C05F9-528E-4FA4-9464-B647B92735D4}" presName="parentLin" presStyleCnt="0"/>
      <dgm:spPr/>
    </dgm:pt>
    <dgm:pt modelId="{7E77E2D8-978C-472C-9A2A-A2B980DEB91C}" type="pres">
      <dgm:prSet presAssocID="{ED7C05F9-528E-4FA4-9464-B647B92735D4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75A92E09-01EC-4AE6-ADDA-49E1F8CC243F}" type="pres">
      <dgm:prSet presAssocID="{ED7C05F9-528E-4FA4-9464-B647B92735D4}" presName="parentText" presStyleLbl="node1" presStyleIdx="0" presStyleCnt="8" custScaleX="142857" custScaleY="181773" custLinFactNeighborX="-100000" custLinFactNeighborY="-232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84D7D-5314-4F0E-83F0-743684B46195}" type="pres">
      <dgm:prSet presAssocID="{ED7C05F9-528E-4FA4-9464-B647B92735D4}" presName="negativeSpace" presStyleCnt="0"/>
      <dgm:spPr/>
    </dgm:pt>
    <dgm:pt modelId="{5412B6D8-3FA1-4A18-9995-038BE6150FBF}" type="pres">
      <dgm:prSet presAssocID="{ED7C05F9-528E-4FA4-9464-B647B92735D4}" presName="childText" presStyleLbl="conFgAcc1" presStyleIdx="0" presStyleCnt="8">
        <dgm:presLayoutVars>
          <dgm:bulletEnabled val="1"/>
        </dgm:presLayoutVars>
      </dgm:prSet>
      <dgm:spPr/>
    </dgm:pt>
    <dgm:pt modelId="{DB3FD8AF-141D-4C44-95EE-A5532E1D465C}" type="pres">
      <dgm:prSet presAssocID="{2FC16818-5D4E-4B61-94BE-4DC0E78A36DD}" presName="spaceBetweenRectangles" presStyleCnt="0"/>
      <dgm:spPr/>
    </dgm:pt>
    <dgm:pt modelId="{AEECDCA4-31A3-4C5C-9935-1C79762A7AB5}" type="pres">
      <dgm:prSet presAssocID="{A9B43030-B1A0-48A6-93A6-4975C9D6241F}" presName="parentLin" presStyleCnt="0"/>
      <dgm:spPr/>
    </dgm:pt>
    <dgm:pt modelId="{09EF788B-847C-4192-ADDE-CDADB0D6B9E2}" type="pres">
      <dgm:prSet presAssocID="{A9B43030-B1A0-48A6-93A6-4975C9D6241F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6F46ABFB-5593-4C8F-8D32-2DA125E10090}" type="pres">
      <dgm:prSet presAssocID="{A9B43030-B1A0-48A6-93A6-4975C9D6241F}" presName="parentText" presStyleLbl="node1" presStyleIdx="1" presStyleCnt="8" custScaleX="150037" custScaleY="14463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D5C8C-5A10-44E0-9021-3D8873FB54C4}" type="pres">
      <dgm:prSet presAssocID="{A9B43030-B1A0-48A6-93A6-4975C9D6241F}" presName="negativeSpace" presStyleCnt="0"/>
      <dgm:spPr/>
    </dgm:pt>
    <dgm:pt modelId="{EA3F36A0-8A10-4573-B1D6-831086B1EED3}" type="pres">
      <dgm:prSet presAssocID="{A9B43030-B1A0-48A6-93A6-4975C9D6241F}" presName="childText" presStyleLbl="conFgAcc1" presStyleIdx="1" presStyleCnt="8">
        <dgm:presLayoutVars>
          <dgm:bulletEnabled val="1"/>
        </dgm:presLayoutVars>
      </dgm:prSet>
      <dgm:spPr/>
    </dgm:pt>
    <dgm:pt modelId="{9F3A0444-36FA-47C0-B1CE-C82ECC7AB499}" type="pres">
      <dgm:prSet presAssocID="{1969713C-CE50-4F1A-8C83-22914AE687EE}" presName="spaceBetweenRectangles" presStyleCnt="0"/>
      <dgm:spPr/>
    </dgm:pt>
    <dgm:pt modelId="{A07D79E4-75F1-4673-869A-3969CBEF35EE}" type="pres">
      <dgm:prSet presAssocID="{6427D4CF-E497-4613-B885-B4BB34964360}" presName="parentLin" presStyleCnt="0"/>
      <dgm:spPr/>
    </dgm:pt>
    <dgm:pt modelId="{86731096-8581-41EC-907B-DB8FCC5C82E1}" type="pres">
      <dgm:prSet presAssocID="{6427D4CF-E497-4613-B885-B4BB34964360}" presName="parentLeftMargin" presStyleLbl="node1" presStyleIdx="1" presStyleCnt="8"/>
      <dgm:spPr/>
      <dgm:t>
        <a:bodyPr/>
        <a:lstStyle/>
        <a:p>
          <a:endParaRPr lang="ru-RU"/>
        </a:p>
      </dgm:t>
    </dgm:pt>
    <dgm:pt modelId="{32675F94-FE8D-4D78-BC41-C394A493D221}" type="pres">
      <dgm:prSet presAssocID="{6427D4CF-E497-4613-B885-B4BB34964360}" presName="parentText" presStyleLbl="node1" presStyleIdx="2" presStyleCnt="8" custScaleX="142857" custLinFactX="-1261" custLinFactNeighborX="-100000" custLinFactNeighborY="30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556664-83E9-4326-91A2-D8B17A147C98}" type="pres">
      <dgm:prSet presAssocID="{6427D4CF-E497-4613-B885-B4BB34964360}" presName="negativeSpace" presStyleCnt="0"/>
      <dgm:spPr/>
    </dgm:pt>
    <dgm:pt modelId="{17293388-7509-4DEA-BDF6-7D023E881953}" type="pres">
      <dgm:prSet presAssocID="{6427D4CF-E497-4613-B885-B4BB34964360}" presName="childText" presStyleLbl="conFgAcc1" presStyleIdx="2" presStyleCnt="8">
        <dgm:presLayoutVars>
          <dgm:bulletEnabled val="1"/>
        </dgm:presLayoutVars>
      </dgm:prSet>
      <dgm:spPr/>
    </dgm:pt>
    <dgm:pt modelId="{540FEC2C-C451-4FE5-913A-7299E6236D96}" type="pres">
      <dgm:prSet presAssocID="{0B992206-9AA3-4CCF-87AF-261FC423CD36}" presName="spaceBetweenRectangles" presStyleCnt="0"/>
      <dgm:spPr/>
    </dgm:pt>
    <dgm:pt modelId="{24A35D63-56D8-45CB-AFFF-396BA2745E26}" type="pres">
      <dgm:prSet presAssocID="{47BC3685-E3AB-4375-BB85-D3865B5D2C09}" presName="parentLin" presStyleCnt="0"/>
      <dgm:spPr/>
    </dgm:pt>
    <dgm:pt modelId="{5098F912-82C5-4A06-898C-386EC7007A6E}" type="pres">
      <dgm:prSet presAssocID="{47BC3685-E3AB-4375-BB85-D3865B5D2C09}" presName="parentLeftMargin" presStyleLbl="node1" presStyleIdx="2" presStyleCnt="8"/>
      <dgm:spPr/>
      <dgm:t>
        <a:bodyPr/>
        <a:lstStyle/>
        <a:p>
          <a:endParaRPr lang="ru-RU"/>
        </a:p>
      </dgm:t>
    </dgm:pt>
    <dgm:pt modelId="{E8E64F15-B826-4809-98A5-1DAE47E708E7}" type="pres">
      <dgm:prSet presAssocID="{47BC3685-E3AB-4375-BB85-D3865B5D2C09}" presName="parentText" presStyleLbl="node1" presStyleIdx="3" presStyleCnt="8" custScaleX="142857" custScaleY="1565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1F9179-B4DE-4BCC-8130-F860C7BC0F6E}" type="pres">
      <dgm:prSet presAssocID="{47BC3685-E3AB-4375-BB85-D3865B5D2C09}" presName="negativeSpace" presStyleCnt="0"/>
      <dgm:spPr/>
    </dgm:pt>
    <dgm:pt modelId="{35095D61-677C-4DB8-99D7-907BDD14C0B2}" type="pres">
      <dgm:prSet presAssocID="{47BC3685-E3AB-4375-BB85-D3865B5D2C09}" presName="childText" presStyleLbl="conFgAcc1" presStyleIdx="3" presStyleCnt="8">
        <dgm:presLayoutVars>
          <dgm:bulletEnabled val="1"/>
        </dgm:presLayoutVars>
      </dgm:prSet>
      <dgm:spPr/>
    </dgm:pt>
    <dgm:pt modelId="{6287DC0F-4BB9-4414-AA41-7843C3B8F7D4}" type="pres">
      <dgm:prSet presAssocID="{B24FA192-1373-4947-AEAF-CDCE7E8E4D3B}" presName="spaceBetweenRectangles" presStyleCnt="0"/>
      <dgm:spPr/>
    </dgm:pt>
    <dgm:pt modelId="{8152C89F-B449-40F0-ADB5-53368C5317C9}" type="pres">
      <dgm:prSet presAssocID="{3C24FD59-0372-43F3-A52C-872E0D75008B}" presName="parentLin" presStyleCnt="0"/>
      <dgm:spPr/>
    </dgm:pt>
    <dgm:pt modelId="{256E9BD4-0F97-4BB1-89E8-C9B83A0C203E}" type="pres">
      <dgm:prSet presAssocID="{3C24FD59-0372-43F3-A52C-872E0D75008B}" presName="parentLeftMargin" presStyleLbl="node1" presStyleIdx="3" presStyleCnt="8"/>
      <dgm:spPr/>
      <dgm:t>
        <a:bodyPr/>
        <a:lstStyle/>
        <a:p>
          <a:endParaRPr lang="ru-RU"/>
        </a:p>
      </dgm:t>
    </dgm:pt>
    <dgm:pt modelId="{D48EB234-EC2A-49A6-ADAB-D612E1D9FA46}" type="pres">
      <dgm:prSet presAssocID="{3C24FD59-0372-43F3-A52C-872E0D75008B}" presName="parentText" presStyleLbl="node1" presStyleIdx="4" presStyleCnt="8" custScaleX="142857" custLinFactNeighborX="-100000" custLinFactNeighborY="-30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B586DE-C995-445E-AA15-A5334769BAA2}" type="pres">
      <dgm:prSet presAssocID="{3C24FD59-0372-43F3-A52C-872E0D75008B}" presName="negativeSpace" presStyleCnt="0"/>
      <dgm:spPr/>
    </dgm:pt>
    <dgm:pt modelId="{0272A1D7-8CF6-4636-9263-7F4CFC0C1643}" type="pres">
      <dgm:prSet presAssocID="{3C24FD59-0372-43F3-A52C-872E0D75008B}" presName="childText" presStyleLbl="conFgAcc1" presStyleIdx="4" presStyleCnt="8">
        <dgm:presLayoutVars>
          <dgm:bulletEnabled val="1"/>
        </dgm:presLayoutVars>
      </dgm:prSet>
      <dgm:spPr/>
    </dgm:pt>
    <dgm:pt modelId="{4D456B3A-EE85-44FC-A2AB-9E8A4738EAB4}" type="pres">
      <dgm:prSet presAssocID="{02AF08D5-62A0-404E-B52D-15103FC577E2}" presName="spaceBetweenRectangles" presStyleCnt="0"/>
      <dgm:spPr/>
    </dgm:pt>
    <dgm:pt modelId="{753E2346-8A35-4E30-B02A-5DB0726EAE73}" type="pres">
      <dgm:prSet presAssocID="{8E50E10F-2E88-4420-9530-3CEA6FD09200}" presName="parentLin" presStyleCnt="0"/>
      <dgm:spPr/>
    </dgm:pt>
    <dgm:pt modelId="{4046FC2D-E6DF-47A6-AE0F-FD83ECA77602}" type="pres">
      <dgm:prSet presAssocID="{8E50E10F-2E88-4420-9530-3CEA6FD09200}" presName="parentLeftMargin" presStyleLbl="node1" presStyleIdx="4" presStyleCnt="8"/>
      <dgm:spPr/>
      <dgm:t>
        <a:bodyPr/>
        <a:lstStyle/>
        <a:p>
          <a:endParaRPr lang="ru-RU"/>
        </a:p>
      </dgm:t>
    </dgm:pt>
    <dgm:pt modelId="{024974D8-626D-49FF-8D05-711F12D5FBA5}" type="pres">
      <dgm:prSet presAssocID="{8E50E10F-2E88-4420-9530-3CEA6FD09200}" presName="parentText" presStyleLbl="node1" presStyleIdx="5" presStyleCnt="8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15DB2D-E433-4CDA-AFDB-D77B2F89CA46}" type="pres">
      <dgm:prSet presAssocID="{8E50E10F-2E88-4420-9530-3CEA6FD09200}" presName="negativeSpace" presStyleCnt="0"/>
      <dgm:spPr/>
    </dgm:pt>
    <dgm:pt modelId="{BB741381-7C3D-4474-80BF-CF41AC5CDD12}" type="pres">
      <dgm:prSet presAssocID="{8E50E10F-2E88-4420-9530-3CEA6FD09200}" presName="childText" presStyleLbl="conFgAcc1" presStyleIdx="5" presStyleCnt="8">
        <dgm:presLayoutVars>
          <dgm:bulletEnabled val="1"/>
        </dgm:presLayoutVars>
      </dgm:prSet>
      <dgm:spPr/>
    </dgm:pt>
    <dgm:pt modelId="{BE9F3E57-DFA1-4983-A00A-A70079F76FB2}" type="pres">
      <dgm:prSet presAssocID="{9402F33B-48FF-449F-9969-2522E6BAA5D8}" presName="spaceBetweenRectangles" presStyleCnt="0"/>
      <dgm:spPr/>
    </dgm:pt>
    <dgm:pt modelId="{88553374-0888-4834-A7DA-2BD33B03181A}" type="pres">
      <dgm:prSet presAssocID="{132FE30F-75A4-4FB7-8A8B-9BCBEBB0272A}" presName="parentLin" presStyleCnt="0"/>
      <dgm:spPr/>
    </dgm:pt>
    <dgm:pt modelId="{6F2FA019-2004-4CA3-91AF-86E9A09B5C2D}" type="pres">
      <dgm:prSet presAssocID="{132FE30F-75A4-4FB7-8A8B-9BCBEBB0272A}" presName="parentLeftMargin" presStyleLbl="node1" presStyleIdx="5" presStyleCnt="8"/>
      <dgm:spPr/>
      <dgm:t>
        <a:bodyPr/>
        <a:lstStyle/>
        <a:p>
          <a:endParaRPr lang="ru-RU"/>
        </a:p>
      </dgm:t>
    </dgm:pt>
    <dgm:pt modelId="{B1E6D224-7FA2-4936-9373-A56EA8E05BB0}" type="pres">
      <dgm:prSet presAssocID="{132FE30F-75A4-4FB7-8A8B-9BCBEBB0272A}" presName="parentText" presStyleLbl="node1" presStyleIdx="6" presStyleCnt="8" custScaleX="142857" custLinFactNeighborX="-100000" custLinFactNeighborY="148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40452C-8938-439E-861D-2E7209887800}" type="pres">
      <dgm:prSet presAssocID="{132FE30F-75A4-4FB7-8A8B-9BCBEBB0272A}" presName="negativeSpace" presStyleCnt="0"/>
      <dgm:spPr/>
    </dgm:pt>
    <dgm:pt modelId="{18B6FF40-BA77-4CED-8C18-B1B45F9C28D4}" type="pres">
      <dgm:prSet presAssocID="{132FE30F-75A4-4FB7-8A8B-9BCBEBB0272A}" presName="childText" presStyleLbl="conFgAcc1" presStyleIdx="6" presStyleCnt="8">
        <dgm:presLayoutVars>
          <dgm:bulletEnabled val="1"/>
        </dgm:presLayoutVars>
      </dgm:prSet>
      <dgm:spPr/>
    </dgm:pt>
    <dgm:pt modelId="{C61BE83A-1804-41AF-BD7C-E64F2C029642}" type="pres">
      <dgm:prSet presAssocID="{4FBCE5A7-A892-498F-8E6A-D211A94B0A4B}" presName="spaceBetweenRectangles" presStyleCnt="0"/>
      <dgm:spPr/>
    </dgm:pt>
    <dgm:pt modelId="{9708150B-C46D-41CB-8BBA-976EC8B00DB6}" type="pres">
      <dgm:prSet presAssocID="{7F8A4EF9-5D72-45DB-8AD1-C601E8EC44B5}" presName="parentLin" presStyleCnt="0"/>
      <dgm:spPr/>
    </dgm:pt>
    <dgm:pt modelId="{67979658-E45D-44C2-B34D-BD6D210FCA04}" type="pres">
      <dgm:prSet presAssocID="{7F8A4EF9-5D72-45DB-8AD1-C601E8EC44B5}" presName="parentLeftMargin" presStyleLbl="node1" presStyleIdx="6" presStyleCnt="8"/>
      <dgm:spPr/>
      <dgm:t>
        <a:bodyPr/>
        <a:lstStyle/>
        <a:p>
          <a:endParaRPr lang="ru-RU"/>
        </a:p>
      </dgm:t>
    </dgm:pt>
    <dgm:pt modelId="{EC5C419C-1BE5-4112-8EC8-4EEF1A62017F}" type="pres">
      <dgm:prSet presAssocID="{7F8A4EF9-5D72-45DB-8AD1-C601E8EC44B5}" presName="parentText" presStyleLbl="node1" presStyleIdx="7" presStyleCnt="8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D91B65-5D33-4FC9-A912-6FA42E59632B}" type="pres">
      <dgm:prSet presAssocID="{7F8A4EF9-5D72-45DB-8AD1-C601E8EC44B5}" presName="negativeSpace" presStyleCnt="0"/>
      <dgm:spPr/>
    </dgm:pt>
    <dgm:pt modelId="{CFEF2211-74EA-4348-B182-BE95D486DE66}" type="pres">
      <dgm:prSet presAssocID="{7F8A4EF9-5D72-45DB-8AD1-C601E8EC44B5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DE70F1CC-B30D-4168-9A62-B4E02F8BDB49}" type="presOf" srcId="{3C24FD59-0372-43F3-A52C-872E0D75008B}" destId="{D48EB234-EC2A-49A6-ADAB-D612E1D9FA46}" srcOrd="1" destOrd="0" presId="urn:microsoft.com/office/officeart/2005/8/layout/list1"/>
    <dgm:cxn modelId="{CF4E6F2C-C5A6-45BE-A002-043C80C82087}" type="presOf" srcId="{6427D4CF-E497-4613-B885-B4BB34964360}" destId="{32675F94-FE8D-4D78-BC41-C394A493D221}" srcOrd="1" destOrd="0" presId="urn:microsoft.com/office/officeart/2005/8/layout/list1"/>
    <dgm:cxn modelId="{6ADDCB07-9EFE-4218-8D9F-B48C08565E77}" srcId="{281ED840-AC6C-476E-8673-B67F35F269F9}" destId="{47BC3685-E3AB-4375-BB85-D3865B5D2C09}" srcOrd="3" destOrd="0" parTransId="{87A65BE2-A7F0-451C-86ED-FC8053C09534}" sibTransId="{B24FA192-1373-4947-AEAF-CDCE7E8E4D3B}"/>
    <dgm:cxn modelId="{4E66F9E5-84A4-4990-9FE5-FDE5EB6A79DD}" srcId="{281ED840-AC6C-476E-8673-B67F35F269F9}" destId="{3C24FD59-0372-43F3-A52C-872E0D75008B}" srcOrd="4" destOrd="0" parTransId="{DED31A6C-0059-4C8D-845B-66C93E13F9EA}" sibTransId="{02AF08D5-62A0-404E-B52D-15103FC577E2}"/>
    <dgm:cxn modelId="{73E98BB6-9790-4FEC-AAD3-1CF4DBA7A403}" srcId="{281ED840-AC6C-476E-8673-B67F35F269F9}" destId="{8E50E10F-2E88-4420-9530-3CEA6FD09200}" srcOrd="5" destOrd="0" parTransId="{55591116-14A5-4DFE-A221-7B35819FA160}" sibTransId="{9402F33B-48FF-449F-9969-2522E6BAA5D8}"/>
    <dgm:cxn modelId="{33F19E91-AD75-4AE9-A470-E534E0273A45}" type="presOf" srcId="{7F8A4EF9-5D72-45DB-8AD1-C601E8EC44B5}" destId="{67979658-E45D-44C2-B34D-BD6D210FCA04}" srcOrd="0" destOrd="0" presId="urn:microsoft.com/office/officeart/2005/8/layout/list1"/>
    <dgm:cxn modelId="{3D514D6D-CAD9-4384-B7AE-F4CD621EE7C8}" type="presOf" srcId="{8E50E10F-2E88-4420-9530-3CEA6FD09200}" destId="{4046FC2D-E6DF-47A6-AE0F-FD83ECA77602}" srcOrd="0" destOrd="0" presId="urn:microsoft.com/office/officeart/2005/8/layout/list1"/>
    <dgm:cxn modelId="{D6DFF829-8812-4B4B-87F3-B9B15E9DF038}" type="presOf" srcId="{A9B43030-B1A0-48A6-93A6-4975C9D6241F}" destId="{09EF788B-847C-4192-ADDE-CDADB0D6B9E2}" srcOrd="0" destOrd="0" presId="urn:microsoft.com/office/officeart/2005/8/layout/list1"/>
    <dgm:cxn modelId="{E9EB6D32-610F-443C-8E6E-C8BE83FC522A}" type="presOf" srcId="{47BC3685-E3AB-4375-BB85-D3865B5D2C09}" destId="{5098F912-82C5-4A06-898C-386EC7007A6E}" srcOrd="0" destOrd="0" presId="urn:microsoft.com/office/officeart/2005/8/layout/list1"/>
    <dgm:cxn modelId="{B4B59CDA-1493-4B0F-A5CA-106170C72403}" type="presOf" srcId="{6427D4CF-E497-4613-B885-B4BB34964360}" destId="{86731096-8581-41EC-907B-DB8FCC5C82E1}" srcOrd="0" destOrd="0" presId="urn:microsoft.com/office/officeart/2005/8/layout/list1"/>
    <dgm:cxn modelId="{53B58E4D-7FEC-4AD5-960B-A54B642ABDBC}" srcId="{281ED840-AC6C-476E-8673-B67F35F269F9}" destId="{6427D4CF-E497-4613-B885-B4BB34964360}" srcOrd="2" destOrd="0" parTransId="{E647FBB8-91D7-4258-B874-DE65FE227275}" sibTransId="{0B992206-9AA3-4CCF-87AF-261FC423CD36}"/>
    <dgm:cxn modelId="{41F7C5ED-8BEE-4F3C-84CE-F46B2B76A924}" srcId="{281ED840-AC6C-476E-8673-B67F35F269F9}" destId="{7F8A4EF9-5D72-45DB-8AD1-C601E8EC44B5}" srcOrd="7" destOrd="0" parTransId="{918BB9E3-A214-4CFD-A6C6-D7D6A1A245A5}" sibTransId="{AF8FC86E-1140-429B-AF27-9AD968A6C9A8}"/>
    <dgm:cxn modelId="{D98C5E84-24F6-4DD9-B41D-6B6BE5599779}" type="presOf" srcId="{A9B43030-B1A0-48A6-93A6-4975C9D6241F}" destId="{6F46ABFB-5593-4C8F-8D32-2DA125E10090}" srcOrd="1" destOrd="0" presId="urn:microsoft.com/office/officeart/2005/8/layout/list1"/>
    <dgm:cxn modelId="{CF59D253-D594-4D43-A5FC-587B23CE44B7}" type="presOf" srcId="{ED7C05F9-528E-4FA4-9464-B647B92735D4}" destId="{75A92E09-01EC-4AE6-ADDA-49E1F8CC243F}" srcOrd="1" destOrd="0" presId="urn:microsoft.com/office/officeart/2005/8/layout/list1"/>
    <dgm:cxn modelId="{FD808DCE-5F36-4FFC-8A2D-10285E01B6CB}" srcId="{281ED840-AC6C-476E-8673-B67F35F269F9}" destId="{A9B43030-B1A0-48A6-93A6-4975C9D6241F}" srcOrd="1" destOrd="0" parTransId="{CB81F747-C8EB-4AC3-9FA3-96FC2E1DACD3}" sibTransId="{1969713C-CE50-4F1A-8C83-22914AE687EE}"/>
    <dgm:cxn modelId="{D412F327-D24B-47E5-BBB0-F697527AF126}" type="presOf" srcId="{132FE30F-75A4-4FB7-8A8B-9BCBEBB0272A}" destId="{6F2FA019-2004-4CA3-91AF-86E9A09B5C2D}" srcOrd="0" destOrd="0" presId="urn:microsoft.com/office/officeart/2005/8/layout/list1"/>
    <dgm:cxn modelId="{EB6D94D2-3930-41FA-AB0D-16A4DF3690CE}" type="presOf" srcId="{8E50E10F-2E88-4420-9530-3CEA6FD09200}" destId="{024974D8-626D-49FF-8D05-711F12D5FBA5}" srcOrd="1" destOrd="0" presId="urn:microsoft.com/office/officeart/2005/8/layout/list1"/>
    <dgm:cxn modelId="{A2205991-06DF-484C-ADDE-46F1D5F5F20E}" type="presOf" srcId="{132FE30F-75A4-4FB7-8A8B-9BCBEBB0272A}" destId="{B1E6D224-7FA2-4936-9373-A56EA8E05BB0}" srcOrd="1" destOrd="0" presId="urn:microsoft.com/office/officeart/2005/8/layout/list1"/>
    <dgm:cxn modelId="{DDCFE3C6-87FE-41A9-BDCC-55B9FDCAF1AA}" type="presOf" srcId="{3C24FD59-0372-43F3-A52C-872E0D75008B}" destId="{256E9BD4-0F97-4BB1-89E8-C9B83A0C203E}" srcOrd="0" destOrd="0" presId="urn:microsoft.com/office/officeart/2005/8/layout/list1"/>
    <dgm:cxn modelId="{05C513EE-4E3C-45D2-A376-D9FEAA2F6CEE}" srcId="{281ED840-AC6C-476E-8673-B67F35F269F9}" destId="{ED7C05F9-528E-4FA4-9464-B647B92735D4}" srcOrd="0" destOrd="0" parTransId="{088DED97-A367-4449-B88A-879CAB1CBB4D}" sibTransId="{2FC16818-5D4E-4B61-94BE-4DC0E78A36DD}"/>
    <dgm:cxn modelId="{C45EDA84-3747-4CC5-BEC9-F42A6E7CEA68}" type="presOf" srcId="{47BC3685-E3AB-4375-BB85-D3865B5D2C09}" destId="{E8E64F15-B826-4809-98A5-1DAE47E708E7}" srcOrd="1" destOrd="0" presId="urn:microsoft.com/office/officeart/2005/8/layout/list1"/>
    <dgm:cxn modelId="{15413D99-79E0-4947-8337-384C4D6F2791}" type="presOf" srcId="{281ED840-AC6C-476E-8673-B67F35F269F9}" destId="{E8A09220-93E3-4CA7-BF3F-874C22C98B5D}" srcOrd="0" destOrd="0" presId="urn:microsoft.com/office/officeart/2005/8/layout/list1"/>
    <dgm:cxn modelId="{06F404EF-C294-47DD-95DA-37E3FEDF6EDE}" type="presOf" srcId="{7F8A4EF9-5D72-45DB-8AD1-C601E8EC44B5}" destId="{EC5C419C-1BE5-4112-8EC8-4EEF1A62017F}" srcOrd="1" destOrd="0" presId="urn:microsoft.com/office/officeart/2005/8/layout/list1"/>
    <dgm:cxn modelId="{607F5CC4-7531-411A-80BC-0F87EED94652}" type="presOf" srcId="{ED7C05F9-528E-4FA4-9464-B647B92735D4}" destId="{7E77E2D8-978C-472C-9A2A-A2B980DEB91C}" srcOrd="0" destOrd="0" presId="urn:microsoft.com/office/officeart/2005/8/layout/list1"/>
    <dgm:cxn modelId="{4D84DFDE-1D3F-4DC5-BF54-2E368940DE52}" srcId="{281ED840-AC6C-476E-8673-B67F35F269F9}" destId="{132FE30F-75A4-4FB7-8A8B-9BCBEBB0272A}" srcOrd="6" destOrd="0" parTransId="{C1A7D230-2E2B-4DD9-AD30-59F81DEA2E84}" sibTransId="{4FBCE5A7-A892-498F-8E6A-D211A94B0A4B}"/>
    <dgm:cxn modelId="{7B33BC68-B3D1-4777-B727-6649D4C297BF}" type="presParOf" srcId="{E8A09220-93E3-4CA7-BF3F-874C22C98B5D}" destId="{F4C77668-D88C-4CEF-ADA3-EBB9C20C4FFD}" srcOrd="0" destOrd="0" presId="urn:microsoft.com/office/officeart/2005/8/layout/list1"/>
    <dgm:cxn modelId="{3C5DDA53-8317-4C8C-B6F2-1EBBE6615E52}" type="presParOf" srcId="{F4C77668-D88C-4CEF-ADA3-EBB9C20C4FFD}" destId="{7E77E2D8-978C-472C-9A2A-A2B980DEB91C}" srcOrd="0" destOrd="0" presId="urn:microsoft.com/office/officeart/2005/8/layout/list1"/>
    <dgm:cxn modelId="{D4D357A0-9B7E-46B3-8036-F82391A74B53}" type="presParOf" srcId="{F4C77668-D88C-4CEF-ADA3-EBB9C20C4FFD}" destId="{75A92E09-01EC-4AE6-ADDA-49E1F8CC243F}" srcOrd="1" destOrd="0" presId="urn:microsoft.com/office/officeart/2005/8/layout/list1"/>
    <dgm:cxn modelId="{2358261E-7425-4C10-A50E-7A9CF56D5738}" type="presParOf" srcId="{E8A09220-93E3-4CA7-BF3F-874C22C98B5D}" destId="{86D84D7D-5314-4F0E-83F0-743684B46195}" srcOrd="1" destOrd="0" presId="urn:microsoft.com/office/officeart/2005/8/layout/list1"/>
    <dgm:cxn modelId="{6E5910A8-2EDD-429E-821E-9736257EED49}" type="presParOf" srcId="{E8A09220-93E3-4CA7-BF3F-874C22C98B5D}" destId="{5412B6D8-3FA1-4A18-9995-038BE6150FBF}" srcOrd="2" destOrd="0" presId="urn:microsoft.com/office/officeart/2005/8/layout/list1"/>
    <dgm:cxn modelId="{53D1408B-4B00-4E7F-BFFC-E42DE3A12E9D}" type="presParOf" srcId="{E8A09220-93E3-4CA7-BF3F-874C22C98B5D}" destId="{DB3FD8AF-141D-4C44-95EE-A5532E1D465C}" srcOrd="3" destOrd="0" presId="urn:microsoft.com/office/officeart/2005/8/layout/list1"/>
    <dgm:cxn modelId="{4543FE1F-7231-4E8B-B964-CB672432A996}" type="presParOf" srcId="{E8A09220-93E3-4CA7-BF3F-874C22C98B5D}" destId="{AEECDCA4-31A3-4C5C-9935-1C79762A7AB5}" srcOrd="4" destOrd="0" presId="urn:microsoft.com/office/officeart/2005/8/layout/list1"/>
    <dgm:cxn modelId="{B807632D-BC63-4E14-9AD0-432037CA9DD4}" type="presParOf" srcId="{AEECDCA4-31A3-4C5C-9935-1C79762A7AB5}" destId="{09EF788B-847C-4192-ADDE-CDADB0D6B9E2}" srcOrd="0" destOrd="0" presId="urn:microsoft.com/office/officeart/2005/8/layout/list1"/>
    <dgm:cxn modelId="{A434D2F3-9AB0-4F9F-906C-65BAE64A08EF}" type="presParOf" srcId="{AEECDCA4-31A3-4C5C-9935-1C79762A7AB5}" destId="{6F46ABFB-5593-4C8F-8D32-2DA125E10090}" srcOrd="1" destOrd="0" presId="urn:microsoft.com/office/officeart/2005/8/layout/list1"/>
    <dgm:cxn modelId="{B90BE689-E3D0-4DC4-A323-DEB05546287D}" type="presParOf" srcId="{E8A09220-93E3-4CA7-BF3F-874C22C98B5D}" destId="{F68D5C8C-5A10-44E0-9021-3D8873FB54C4}" srcOrd="5" destOrd="0" presId="urn:microsoft.com/office/officeart/2005/8/layout/list1"/>
    <dgm:cxn modelId="{8481D02A-F1F3-4E4B-A7F9-04A2FCD9A52F}" type="presParOf" srcId="{E8A09220-93E3-4CA7-BF3F-874C22C98B5D}" destId="{EA3F36A0-8A10-4573-B1D6-831086B1EED3}" srcOrd="6" destOrd="0" presId="urn:microsoft.com/office/officeart/2005/8/layout/list1"/>
    <dgm:cxn modelId="{351745E9-D700-40BB-8E60-DEC83EC0EBEA}" type="presParOf" srcId="{E8A09220-93E3-4CA7-BF3F-874C22C98B5D}" destId="{9F3A0444-36FA-47C0-B1CE-C82ECC7AB499}" srcOrd="7" destOrd="0" presId="urn:microsoft.com/office/officeart/2005/8/layout/list1"/>
    <dgm:cxn modelId="{5FF9AAEB-9549-4D1E-A8A1-7F215F775ACD}" type="presParOf" srcId="{E8A09220-93E3-4CA7-BF3F-874C22C98B5D}" destId="{A07D79E4-75F1-4673-869A-3969CBEF35EE}" srcOrd="8" destOrd="0" presId="urn:microsoft.com/office/officeart/2005/8/layout/list1"/>
    <dgm:cxn modelId="{A8B86D35-B67D-4995-843C-A1414F2077F2}" type="presParOf" srcId="{A07D79E4-75F1-4673-869A-3969CBEF35EE}" destId="{86731096-8581-41EC-907B-DB8FCC5C82E1}" srcOrd="0" destOrd="0" presId="urn:microsoft.com/office/officeart/2005/8/layout/list1"/>
    <dgm:cxn modelId="{388FD504-82CF-46DB-871F-00C0341CAB74}" type="presParOf" srcId="{A07D79E4-75F1-4673-869A-3969CBEF35EE}" destId="{32675F94-FE8D-4D78-BC41-C394A493D221}" srcOrd="1" destOrd="0" presId="urn:microsoft.com/office/officeart/2005/8/layout/list1"/>
    <dgm:cxn modelId="{9EFB539E-BDE1-4F34-815D-FB613312B6FE}" type="presParOf" srcId="{E8A09220-93E3-4CA7-BF3F-874C22C98B5D}" destId="{C4556664-83E9-4326-91A2-D8B17A147C98}" srcOrd="9" destOrd="0" presId="urn:microsoft.com/office/officeart/2005/8/layout/list1"/>
    <dgm:cxn modelId="{602A5C97-D734-4F76-9F6C-8E148932CE59}" type="presParOf" srcId="{E8A09220-93E3-4CA7-BF3F-874C22C98B5D}" destId="{17293388-7509-4DEA-BDF6-7D023E881953}" srcOrd="10" destOrd="0" presId="urn:microsoft.com/office/officeart/2005/8/layout/list1"/>
    <dgm:cxn modelId="{2DD52AF2-92DB-4CEC-A040-E479616DF0B4}" type="presParOf" srcId="{E8A09220-93E3-4CA7-BF3F-874C22C98B5D}" destId="{540FEC2C-C451-4FE5-913A-7299E6236D96}" srcOrd="11" destOrd="0" presId="urn:microsoft.com/office/officeart/2005/8/layout/list1"/>
    <dgm:cxn modelId="{8BA90310-176F-4A83-BF7A-FDF0CCD03A09}" type="presParOf" srcId="{E8A09220-93E3-4CA7-BF3F-874C22C98B5D}" destId="{24A35D63-56D8-45CB-AFFF-396BA2745E26}" srcOrd="12" destOrd="0" presId="urn:microsoft.com/office/officeart/2005/8/layout/list1"/>
    <dgm:cxn modelId="{1EC07131-800C-4065-BE14-41DFD9F95849}" type="presParOf" srcId="{24A35D63-56D8-45CB-AFFF-396BA2745E26}" destId="{5098F912-82C5-4A06-898C-386EC7007A6E}" srcOrd="0" destOrd="0" presId="urn:microsoft.com/office/officeart/2005/8/layout/list1"/>
    <dgm:cxn modelId="{3A400BAF-AAAD-4250-BA1C-485EF7CFBC08}" type="presParOf" srcId="{24A35D63-56D8-45CB-AFFF-396BA2745E26}" destId="{E8E64F15-B826-4809-98A5-1DAE47E708E7}" srcOrd="1" destOrd="0" presId="urn:microsoft.com/office/officeart/2005/8/layout/list1"/>
    <dgm:cxn modelId="{88E67ADA-AEE3-48AA-A828-14CF9968F4D9}" type="presParOf" srcId="{E8A09220-93E3-4CA7-BF3F-874C22C98B5D}" destId="{341F9179-B4DE-4BCC-8130-F860C7BC0F6E}" srcOrd="13" destOrd="0" presId="urn:microsoft.com/office/officeart/2005/8/layout/list1"/>
    <dgm:cxn modelId="{955BF4B8-D6B0-4815-8826-DF44375E9E53}" type="presParOf" srcId="{E8A09220-93E3-4CA7-BF3F-874C22C98B5D}" destId="{35095D61-677C-4DB8-99D7-907BDD14C0B2}" srcOrd="14" destOrd="0" presId="urn:microsoft.com/office/officeart/2005/8/layout/list1"/>
    <dgm:cxn modelId="{F067127A-D99F-4850-8850-AB31CEC82467}" type="presParOf" srcId="{E8A09220-93E3-4CA7-BF3F-874C22C98B5D}" destId="{6287DC0F-4BB9-4414-AA41-7843C3B8F7D4}" srcOrd="15" destOrd="0" presId="urn:microsoft.com/office/officeart/2005/8/layout/list1"/>
    <dgm:cxn modelId="{854DEDA7-3ED5-4280-95D6-9151534A8E86}" type="presParOf" srcId="{E8A09220-93E3-4CA7-BF3F-874C22C98B5D}" destId="{8152C89F-B449-40F0-ADB5-53368C5317C9}" srcOrd="16" destOrd="0" presId="urn:microsoft.com/office/officeart/2005/8/layout/list1"/>
    <dgm:cxn modelId="{C01A36B2-EB63-431E-B454-827B9B8FC74B}" type="presParOf" srcId="{8152C89F-B449-40F0-ADB5-53368C5317C9}" destId="{256E9BD4-0F97-4BB1-89E8-C9B83A0C203E}" srcOrd="0" destOrd="0" presId="urn:microsoft.com/office/officeart/2005/8/layout/list1"/>
    <dgm:cxn modelId="{F735EB4E-7D80-48A1-9A20-4BD786BDA0D7}" type="presParOf" srcId="{8152C89F-B449-40F0-ADB5-53368C5317C9}" destId="{D48EB234-EC2A-49A6-ADAB-D612E1D9FA46}" srcOrd="1" destOrd="0" presId="urn:microsoft.com/office/officeart/2005/8/layout/list1"/>
    <dgm:cxn modelId="{FF3232F4-5C19-4A27-BC72-8A704B7F2E57}" type="presParOf" srcId="{E8A09220-93E3-4CA7-BF3F-874C22C98B5D}" destId="{41B586DE-C995-445E-AA15-A5334769BAA2}" srcOrd="17" destOrd="0" presId="urn:microsoft.com/office/officeart/2005/8/layout/list1"/>
    <dgm:cxn modelId="{3FBA7950-8A1F-45D3-BAD2-038900EFBCE4}" type="presParOf" srcId="{E8A09220-93E3-4CA7-BF3F-874C22C98B5D}" destId="{0272A1D7-8CF6-4636-9263-7F4CFC0C1643}" srcOrd="18" destOrd="0" presId="urn:microsoft.com/office/officeart/2005/8/layout/list1"/>
    <dgm:cxn modelId="{22EF8A06-FFA1-4559-87EE-DA7237E52672}" type="presParOf" srcId="{E8A09220-93E3-4CA7-BF3F-874C22C98B5D}" destId="{4D456B3A-EE85-44FC-A2AB-9E8A4738EAB4}" srcOrd="19" destOrd="0" presId="urn:microsoft.com/office/officeart/2005/8/layout/list1"/>
    <dgm:cxn modelId="{FED22D75-D693-4F7D-B222-AA8231690A6E}" type="presParOf" srcId="{E8A09220-93E3-4CA7-BF3F-874C22C98B5D}" destId="{753E2346-8A35-4E30-B02A-5DB0726EAE73}" srcOrd="20" destOrd="0" presId="urn:microsoft.com/office/officeart/2005/8/layout/list1"/>
    <dgm:cxn modelId="{49A254F1-5BE7-450C-B403-0CA1742DDB65}" type="presParOf" srcId="{753E2346-8A35-4E30-B02A-5DB0726EAE73}" destId="{4046FC2D-E6DF-47A6-AE0F-FD83ECA77602}" srcOrd="0" destOrd="0" presId="urn:microsoft.com/office/officeart/2005/8/layout/list1"/>
    <dgm:cxn modelId="{5D6E0685-36E6-4CDD-9D3F-FC3C107EAAB7}" type="presParOf" srcId="{753E2346-8A35-4E30-B02A-5DB0726EAE73}" destId="{024974D8-626D-49FF-8D05-711F12D5FBA5}" srcOrd="1" destOrd="0" presId="urn:microsoft.com/office/officeart/2005/8/layout/list1"/>
    <dgm:cxn modelId="{733544D4-44E6-4AB6-B1BD-7B3BA65552DF}" type="presParOf" srcId="{E8A09220-93E3-4CA7-BF3F-874C22C98B5D}" destId="{8915DB2D-E433-4CDA-AFDB-D77B2F89CA46}" srcOrd="21" destOrd="0" presId="urn:microsoft.com/office/officeart/2005/8/layout/list1"/>
    <dgm:cxn modelId="{2C564CD6-03A2-493A-9854-D47DFF7F5313}" type="presParOf" srcId="{E8A09220-93E3-4CA7-BF3F-874C22C98B5D}" destId="{BB741381-7C3D-4474-80BF-CF41AC5CDD12}" srcOrd="22" destOrd="0" presId="urn:microsoft.com/office/officeart/2005/8/layout/list1"/>
    <dgm:cxn modelId="{9A86DCAC-1DB4-4732-8D8C-C85980BBD4DE}" type="presParOf" srcId="{E8A09220-93E3-4CA7-BF3F-874C22C98B5D}" destId="{BE9F3E57-DFA1-4983-A00A-A70079F76FB2}" srcOrd="23" destOrd="0" presId="urn:microsoft.com/office/officeart/2005/8/layout/list1"/>
    <dgm:cxn modelId="{0399F850-EB51-464D-BA23-903A1C592363}" type="presParOf" srcId="{E8A09220-93E3-4CA7-BF3F-874C22C98B5D}" destId="{88553374-0888-4834-A7DA-2BD33B03181A}" srcOrd="24" destOrd="0" presId="urn:microsoft.com/office/officeart/2005/8/layout/list1"/>
    <dgm:cxn modelId="{4024F99C-F3B1-4338-8B6A-523EBF29DCEF}" type="presParOf" srcId="{88553374-0888-4834-A7DA-2BD33B03181A}" destId="{6F2FA019-2004-4CA3-91AF-86E9A09B5C2D}" srcOrd="0" destOrd="0" presId="urn:microsoft.com/office/officeart/2005/8/layout/list1"/>
    <dgm:cxn modelId="{6D857CBC-5D89-4CD3-9265-98C4F62D93B0}" type="presParOf" srcId="{88553374-0888-4834-A7DA-2BD33B03181A}" destId="{B1E6D224-7FA2-4936-9373-A56EA8E05BB0}" srcOrd="1" destOrd="0" presId="urn:microsoft.com/office/officeart/2005/8/layout/list1"/>
    <dgm:cxn modelId="{90926F34-0787-474E-9FAA-3CA2DA30BD3A}" type="presParOf" srcId="{E8A09220-93E3-4CA7-BF3F-874C22C98B5D}" destId="{0C40452C-8938-439E-861D-2E7209887800}" srcOrd="25" destOrd="0" presId="urn:microsoft.com/office/officeart/2005/8/layout/list1"/>
    <dgm:cxn modelId="{70D4711E-EF20-49AF-AF91-6B1FC060BF0B}" type="presParOf" srcId="{E8A09220-93E3-4CA7-BF3F-874C22C98B5D}" destId="{18B6FF40-BA77-4CED-8C18-B1B45F9C28D4}" srcOrd="26" destOrd="0" presId="urn:microsoft.com/office/officeart/2005/8/layout/list1"/>
    <dgm:cxn modelId="{934C6EF9-C764-4068-B675-74E8F31DD0EB}" type="presParOf" srcId="{E8A09220-93E3-4CA7-BF3F-874C22C98B5D}" destId="{C61BE83A-1804-41AF-BD7C-E64F2C029642}" srcOrd="27" destOrd="0" presId="urn:microsoft.com/office/officeart/2005/8/layout/list1"/>
    <dgm:cxn modelId="{5916A6D7-7E6A-4814-A75C-B32A8BCA150F}" type="presParOf" srcId="{E8A09220-93E3-4CA7-BF3F-874C22C98B5D}" destId="{9708150B-C46D-41CB-8BBA-976EC8B00DB6}" srcOrd="28" destOrd="0" presId="urn:microsoft.com/office/officeart/2005/8/layout/list1"/>
    <dgm:cxn modelId="{E07363BC-D96B-4BEB-B0EF-F3D513844697}" type="presParOf" srcId="{9708150B-C46D-41CB-8BBA-976EC8B00DB6}" destId="{67979658-E45D-44C2-B34D-BD6D210FCA04}" srcOrd="0" destOrd="0" presId="urn:microsoft.com/office/officeart/2005/8/layout/list1"/>
    <dgm:cxn modelId="{2EF1D0C6-C132-4325-B4BB-432DA4AD9372}" type="presParOf" srcId="{9708150B-C46D-41CB-8BBA-976EC8B00DB6}" destId="{EC5C419C-1BE5-4112-8EC8-4EEF1A62017F}" srcOrd="1" destOrd="0" presId="urn:microsoft.com/office/officeart/2005/8/layout/list1"/>
    <dgm:cxn modelId="{4488B02D-0F47-4A21-8E08-66F144D4AA8F}" type="presParOf" srcId="{E8A09220-93E3-4CA7-BF3F-874C22C98B5D}" destId="{42D91B65-5D33-4FC9-A912-6FA42E59632B}" srcOrd="29" destOrd="0" presId="urn:microsoft.com/office/officeart/2005/8/layout/list1"/>
    <dgm:cxn modelId="{CF533EC7-0D6C-4CE0-BC33-A256ADA2273B}" type="presParOf" srcId="{E8A09220-93E3-4CA7-BF3F-874C22C98B5D}" destId="{CFEF2211-74EA-4348-B182-BE95D486DE66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6FE9CFE-8DF8-4A61-B8AC-09C47976409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FD5F28-014D-4B23-A6EE-E4F3ADF5B450}">
      <dgm:prSet phldrT="[Текст]"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местного бюджета 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514,4 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тыс.руб..  </a:t>
          </a:r>
        </a:p>
        <a:p>
          <a:pPr marL="0" lvl="0" algn="ctr" defTabSz="1733550">
            <a:spcBef>
              <a:spcPct val="0"/>
            </a:spcBef>
            <a:buNone/>
          </a:pPr>
          <a:endParaRPr lang="ru-RU" dirty="0"/>
        </a:p>
      </dgm:t>
    </dgm:pt>
    <dgm:pt modelId="{CE5408FA-7707-4809-BC74-5AAF5A2588BE}" type="parTrans" cxnId="{BE442931-854E-4318-AE36-29827E033335}">
      <dgm:prSet/>
      <dgm:spPr/>
      <dgm:t>
        <a:bodyPr/>
        <a:lstStyle/>
        <a:p>
          <a:endParaRPr lang="ru-RU"/>
        </a:p>
      </dgm:t>
    </dgm:pt>
    <dgm:pt modelId="{AA26E57C-6E78-4098-A639-C33AEF68008D}" type="sibTrans" cxnId="{BE442931-854E-4318-AE36-29827E033335}">
      <dgm:prSet/>
      <dgm:spPr/>
      <dgm:t>
        <a:bodyPr/>
        <a:lstStyle/>
        <a:p>
          <a:endParaRPr lang="ru-RU"/>
        </a:p>
      </dgm:t>
    </dgm:pt>
    <dgm:pt modelId="{AFFABC0A-FBB4-495C-812E-217CEBAA529B}">
      <dgm:prSet phldrT="[Текст]" phldr="1"/>
      <dgm:spPr/>
      <dgm:t>
        <a:bodyPr/>
        <a:lstStyle/>
        <a:p>
          <a:endParaRPr lang="ru-RU" dirty="0"/>
        </a:p>
      </dgm:t>
    </dgm:pt>
    <dgm:pt modelId="{55B6C808-34DB-4A6A-B848-C9A5E18C2306}" type="parTrans" cxnId="{8FFC8379-6A40-4EEE-A86A-303946CC93EF}">
      <dgm:prSet/>
      <dgm:spPr/>
      <dgm:t>
        <a:bodyPr/>
        <a:lstStyle/>
        <a:p>
          <a:endParaRPr lang="ru-RU"/>
        </a:p>
      </dgm:t>
    </dgm:pt>
    <dgm:pt modelId="{501EC02E-E708-4825-97A0-195BC8B25CDB}" type="sibTrans" cxnId="{8FFC8379-6A40-4EEE-A86A-303946CC93EF}">
      <dgm:prSet/>
      <dgm:spPr/>
      <dgm:t>
        <a:bodyPr/>
        <a:lstStyle/>
        <a:p>
          <a:endParaRPr lang="ru-RU"/>
        </a:p>
      </dgm:t>
    </dgm:pt>
    <dgm:pt modelId="{6A0448DC-3226-4126-BB6E-E7A8A8F38149}">
      <dgm:prSet phldrT="[Текст]" phldr="1"/>
      <dgm:spPr/>
      <dgm:t>
        <a:bodyPr/>
        <a:lstStyle/>
        <a:p>
          <a:endParaRPr lang="ru-RU" dirty="0"/>
        </a:p>
      </dgm:t>
    </dgm:pt>
    <dgm:pt modelId="{D285EC26-F853-41B7-9CDD-E3B6D8B6BF91}" type="parTrans" cxnId="{651701A2-9393-46C2-866A-696DBD5400BE}">
      <dgm:prSet/>
      <dgm:spPr/>
      <dgm:t>
        <a:bodyPr/>
        <a:lstStyle/>
        <a:p>
          <a:endParaRPr lang="ru-RU"/>
        </a:p>
      </dgm:t>
    </dgm:pt>
    <dgm:pt modelId="{F1486440-533A-4B53-BF7B-8168E0AC6D11}" type="sibTrans" cxnId="{651701A2-9393-46C2-866A-696DBD5400BE}">
      <dgm:prSet/>
      <dgm:spPr/>
      <dgm:t>
        <a:bodyPr/>
        <a:lstStyle/>
        <a:p>
          <a:endParaRPr lang="ru-RU"/>
        </a:p>
      </dgm:t>
    </dgm:pt>
    <dgm:pt modelId="{255016E7-2F75-4EFA-8F7E-753FB6932A89}">
      <dgm:prSet custT="1"/>
      <dgm:spPr/>
      <dgm:t>
        <a:bodyPr/>
        <a:lstStyle/>
        <a:p>
          <a:pPr algn="ctr"/>
          <a:r>
            <a:rPr lang="ru-RU" sz="1800" dirty="0" err="1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республикаского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бюджета – 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3000,0 </a:t>
          </a:r>
          <a:r>
            <a:rPr lang="ru-RU" sz="1800" dirty="0" err="1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endParaRPr lang="ru-RU" dirty="0"/>
        </a:p>
      </dgm:t>
    </dgm:pt>
    <dgm:pt modelId="{802A8433-B75B-4B85-8F48-C3C24F05FD62}" type="parTrans" cxnId="{DD845FB8-9AF6-4D3A-A90C-57B1AA787A60}">
      <dgm:prSet/>
      <dgm:spPr/>
      <dgm:t>
        <a:bodyPr/>
        <a:lstStyle/>
        <a:p>
          <a:endParaRPr lang="ru-RU"/>
        </a:p>
      </dgm:t>
    </dgm:pt>
    <dgm:pt modelId="{E7D668E1-3D35-43AB-AB34-688290AD8B82}" type="sibTrans" cxnId="{DD845FB8-9AF6-4D3A-A90C-57B1AA787A60}">
      <dgm:prSet/>
      <dgm:spPr/>
      <dgm:t>
        <a:bodyPr/>
        <a:lstStyle/>
        <a:p>
          <a:endParaRPr lang="ru-RU"/>
        </a:p>
      </dgm:t>
    </dgm:pt>
    <dgm:pt modelId="{83A32EDF-DC93-46EB-BF3F-70264C9599D1}">
      <dgm:prSet phldrT="[Текст]" custT="1"/>
      <dgm:spPr/>
      <dgm:t>
        <a:bodyPr/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средств инфраструктуры 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2208,8 </a:t>
          </a:r>
          <a:r>
            <a:rPr lang="ru-RU" sz="18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</a:p>
        <a:p>
          <a:pPr marL="0" lvl="0" algn="l" defTabSz="1733550">
            <a:spcBef>
              <a:spcPct val="0"/>
            </a:spcBef>
            <a:buNone/>
          </a:pPr>
          <a:endParaRPr lang="ru-RU" dirty="0"/>
        </a:p>
      </dgm:t>
    </dgm:pt>
    <dgm:pt modelId="{3E0BC82C-D7A7-4AD0-994C-FB39596AC1F0}" type="sibTrans" cxnId="{E01E7CA6-28F4-4757-976A-5048BAD877B6}">
      <dgm:prSet/>
      <dgm:spPr/>
      <dgm:t>
        <a:bodyPr/>
        <a:lstStyle/>
        <a:p>
          <a:endParaRPr lang="ru-RU"/>
        </a:p>
      </dgm:t>
    </dgm:pt>
    <dgm:pt modelId="{C9733F82-C804-48FB-8D62-87CA821C1660}" type="parTrans" cxnId="{E01E7CA6-28F4-4757-976A-5048BAD877B6}">
      <dgm:prSet/>
      <dgm:spPr/>
      <dgm:t>
        <a:bodyPr/>
        <a:lstStyle/>
        <a:p>
          <a:endParaRPr lang="ru-RU"/>
        </a:p>
      </dgm:t>
    </dgm:pt>
    <dgm:pt modelId="{94E90E48-772D-43A8-85CC-49B01389FB8D}" type="pres">
      <dgm:prSet presAssocID="{36FE9CFE-8DF8-4A61-B8AC-09C47976409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0ACCE3-7700-4E55-A5C6-D67A5D994E5E}" type="pres">
      <dgm:prSet presAssocID="{F9FD5F28-014D-4B23-A6EE-E4F3ADF5B450}" presName="parentText" presStyleLbl="node1" presStyleIdx="0" presStyleCnt="3" custScaleY="44962" custLinFactNeighborX="-1357" custLinFactNeighborY="9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19692A-4320-435C-BA2D-6DC26C3D1FB5}" type="pres">
      <dgm:prSet presAssocID="{F9FD5F28-014D-4B23-A6EE-E4F3ADF5B450}" presName="childText" presStyleLbl="revTx" presStyleIdx="0" presStyleCnt="2" custFlipVert="1" custScaleY="220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74BBD-22C4-48CA-AB1D-5DD8AA5E132C}" type="pres">
      <dgm:prSet presAssocID="{83A32EDF-DC93-46EB-BF3F-70264C9599D1}" presName="parentText" presStyleLbl="node1" presStyleIdx="1" presStyleCnt="3" custScaleY="494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7430A2-D6A3-4E86-8606-F5C40B581B82}" type="pres">
      <dgm:prSet presAssocID="{83A32EDF-DC93-46EB-BF3F-70264C9599D1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534AF-B9E3-4913-9199-B3DB9F03244F}" type="pres">
      <dgm:prSet presAssocID="{255016E7-2F75-4EFA-8F7E-753FB6932A89}" presName="parentText" presStyleLbl="node1" presStyleIdx="2" presStyleCnt="3" custAng="0" custScaleY="53521" custLinFactNeighborY="-8510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1E7CA6-28F4-4757-976A-5048BAD877B6}" srcId="{36FE9CFE-8DF8-4A61-B8AC-09C479764099}" destId="{83A32EDF-DC93-46EB-BF3F-70264C9599D1}" srcOrd="1" destOrd="0" parTransId="{C9733F82-C804-48FB-8D62-87CA821C1660}" sibTransId="{3E0BC82C-D7A7-4AD0-994C-FB39596AC1F0}"/>
    <dgm:cxn modelId="{BE442931-854E-4318-AE36-29827E033335}" srcId="{36FE9CFE-8DF8-4A61-B8AC-09C479764099}" destId="{F9FD5F28-014D-4B23-A6EE-E4F3ADF5B450}" srcOrd="0" destOrd="0" parTransId="{CE5408FA-7707-4809-BC74-5AAF5A2588BE}" sibTransId="{AA26E57C-6E78-4098-A639-C33AEF68008D}"/>
    <dgm:cxn modelId="{D02B2C67-B96C-467E-ADBA-8D8B8B445DAA}" type="presOf" srcId="{AFFABC0A-FBB4-495C-812E-217CEBAA529B}" destId="{4519692A-4320-435C-BA2D-6DC26C3D1FB5}" srcOrd="0" destOrd="0" presId="urn:microsoft.com/office/officeart/2005/8/layout/vList2"/>
    <dgm:cxn modelId="{611F312E-31F1-44E2-8722-AF5E2EC54937}" type="presOf" srcId="{255016E7-2F75-4EFA-8F7E-753FB6932A89}" destId="{787534AF-B9E3-4913-9199-B3DB9F03244F}" srcOrd="0" destOrd="0" presId="urn:microsoft.com/office/officeart/2005/8/layout/vList2"/>
    <dgm:cxn modelId="{64249A9F-51EE-4E49-BD92-6863ECE1C9AA}" type="presOf" srcId="{F9FD5F28-014D-4B23-A6EE-E4F3ADF5B450}" destId="{0D0ACCE3-7700-4E55-A5C6-D67A5D994E5E}" srcOrd="0" destOrd="0" presId="urn:microsoft.com/office/officeart/2005/8/layout/vList2"/>
    <dgm:cxn modelId="{DD845FB8-9AF6-4D3A-A90C-57B1AA787A60}" srcId="{36FE9CFE-8DF8-4A61-B8AC-09C479764099}" destId="{255016E7-2F75-4EFA-8F7E-753FB6932A89}" srcOrd="2" destOrd="0" parTransId="{802A8433-B75B-4B85-8F48-C3C24F05FD62}" sibTransId="{E7D668E1-3D35-43AB-AB34-688290AD8B82}"/>
    <dgm:cxn modelId="{AADA4412-F5AD-426D-B945-B82352352507}" type="presOf" srcId="{6A0448DC-3226-4126-BB6E-E7A8A8F38149}" destId="{557430A2-D6A3-4E86-8606-F5C40B581B82}" srcOrd="0" destOrd="0" presId="urn:microsoft.com/office/officeart/2005/8/layout/vList2"/>
    <dgm:cxn modelId="{CFD5606E-002F-4AFA-A65C-0881F0F9B3FF}" type="presOf" srcId="{36FE9CFE-8DF8-4A61-B8AC-09C479764099}" destId="{94E90E48-772D-43A8-85CC-49B01389FB8D}" srcOrd="0" destOrd="0" presId="urn:microsoft.com/office/officeart/2005/8/layout/vList2"/>
    <dgm:cxn modelId="{651701A2-9393-46C2-866A-696DBD5400BE}" srcId="{83A32EDF-DC93-46EB-BF3F-70264C9599D1}" destId="{6A0448DC-3226-4126-BB6E-E7A8A8F38149}" srcOrd="0" destOrd="0" parTransId="{D285EC26-F853-41B7-9CDD-E3B6D8B6BF91}" sibTransId="{F1486440-533A-4B53-BF7B-8168E0AC6D11}"/>
    <dgm:cxn modelId="{8FFC8379-6A40-4EEE-A86A-303946CC93EF}" srcId="{F9FD5F28-014D-4B23-A6EE-E4F3ADF5B450}" destId="{AFFABC0A-FBB4-495C-812E-217CEBAA529B}" srcOrd="0" destOrd="0" parTransId="{55B6C808-34DB-4A6A-B848-C9A5E18C2306}" sibTransId="{501EC02E-E708-4825-97A0-195BC8B25CDB}"/>
    <dgm:cxn modelId="{E7E6DB05-32DA-476D-816C-DDD3691164E5}" type="presOf" srcId="{83A32EDF-DC93-46EB-BF3F-70264C9599D1}" destId="{77E74BBD-22C4-48CA-AB1D-5DD8AA5E132C}" srcOrd="0" destOrd="0" presId="urn:microsoft.com/office/officeart/2005/8/layout/vList2"/>
    <dgm:cxn modelId="{C3641C8D-1EA4-4AB1-9643-6CC0177D5762}" type="presParOf" srcId="{94E90E48-772D-43A8-85CC-49B01389FB8D}" destId="{0D0ACCE3-7700-4E55-A5C6-D67A5D994E5E}" srcOrd="0" destOrd="0" presId="urn:microsoft.com/office/officeart/2005/8/layout/vList2"/>
    <dgm:cxn modelId="{01585226-048B-4A3D-B5E8-D96384EDD506}" type="presParOf" srcId="{94E90E48-772D-43A8-85CC-49B01389FB8D}" destId="{4519692A-4320-435C-BA2D-6DC26C3D1FB5}" srcOrd="1" destOrd="0" presId="urn:microsoft.com/office/officeart/2005/8/layout/vList2"/>
    <dgm:cxn modelId="{9BD9EFC0-3C52-4D43-A094-26216947CBE7}" type="presParOf" srcId="{94E90E48-772D-43A8-85CC-49B01389FB8D}" destId="{77E74BBD-22C4-48CA-AB1D-5DD8AA5E132C}" srcOrd="2" destOrd="0" presId="urn:microsoft.com/office/officeart/2005/8/layout/vList2"/>
    <dgm:cxn modelId="{0ED47F66-F345-4902-8541-4E9CA3513A64}" type="presParOf" srcId="{94E90E48-772D-43A8-85CC-49B01389FB8D}" destId="{557430A2-D6A3-4E86-8606-F5C40B581B82}" srcOrd="3" destOrd="0" presId="urn:microsoft.com/office/officeart/2005/8/layout/vList2"/>
    <dgm:cxn modelId="{95C701A0-1477-498C-939E-5D7035B20743}" type="presParOf" srcId="{94E90E48-772D-43A8-85CC-49B01389FB8D}" destId="{787534AF-B9E3-4913-9199-B3DB9F03244F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916812-F7B4-45E6-AA2B-E3A4F60CE140}" type="doc">
      <dgm:prSet loTypeId="urn:microsoft.com/office/officeart/2005/8/layout/default#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99AC068-D2A0-4E09-B6FD-39BA89497210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на обеспечение требований </a:t>
          </a:r>
          <a:r>
            <a:rPr lang="ru-RU" sz="18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САНПиН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       -1476,1 </a:t>
          </a:r>
          <a:r>
            <a:rPr lang="ru-RU" sz="18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. оборудование медицинских кабинетов  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-827,2 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</a:t>
          </a:r>
        </a:p>
        <a:p>
          <a:pPr marL="0" lvl="0" defTabSz="1955800">
            <a:spcBef>
              <a:spcPct val="0"/>
            </a:spcBef>
            <a:buNone/>
          </a:pPr>
          <a:endParaRPr lang="ru-RU" dirty="0"/>
        </a:p>
      </dgm:t>
    </dgm:pt>
    <dgm:pt modelId="{04476163-7881-4C5F-BC70-78937CB700D3}" type="parTrans" cxnId="{1FF6D287-4568-4C7A-BBC3-233BFD528A5F}">
      <dgm:prSet/>
      <dgm:spPr/>
      <dgm:t>
        <a:bodyPr/>
        <a:lstStyle/>
        <a:p>
          <a:endParaRPr lang="ru-RU"/>
        </a:p>
      </dgm:t>
    </dgm:pt>
    <dgm:pt modelId="{2372714B-7B74-4FA8-B8D5-BF2A7994C946}" type="sibTrans" cxnId="{1FF6D287-4568-4C7A-BBC3-233BFD528A5F}">
      <dgm:prSet/>
      <dgm:spPr/>
      <dgm:t>
        <a:bodyPr/>
        <a:lstStyle/>
        <a:p>
          <a:endParaRPr lang="ru-RU"/>
        </a:p>
      </dgm:t>
    </dgm:pt>
    <dgm:pt modelId="{FDDC84CC-1AC4-4B16-A9AF-D32A0E4A80A7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антитеррористические мероприятия    - </a:t>
          </a:r>
          <a:r>
            <a:rPr lang="ru-RU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477,4 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 </a:t>
          </a:r>
        </a:p>
        <a:p>
          <a:pPr marL="0" lvl="0" defTabSz="1955800">
            <a:spcBef>
              <a:spcPct val="0"/>
            </a:spcBef>
            <a:buNone/>
          </a:pPr>
          <a:endParaRPr lang="ru-RU" dirty="0"/>
        </a:p>
      </dgm:t>
    </dgm:pt>
    <dgm:pt modelId="{34ED92D9-B198-424A-9CC4-FB43024E3963}" type="parTrans" cxnId="{8E39C959-B57E-49FE-804E-C3C116BAD20D}">
      <dgm:prSet/>
      <dgm:spPr/>
      <dgm:t>
        <a:bodyPr/>
        <a:lstStyle/>
        <a:p>
          <a:endParaRPr lang="ru-RU"/>
        </a:p>
      </dgm:t>
    </dgm:pt>
    <dgm:pt modelId="{D851BB13-938A-4AA9-A582-6622F70EA187}" type="sibTrans" cxnId="{8E39C959-B57E-49FE-804E-C3C116BAD20D}">
      <dgm:prSet/>
      <dgm:spPr/>
      <dgm:t>
        <a:bodyPr/>
        <a:lstStyle/>
        <a:p>
          <a:endParaRPr lang="ru-RU"/>
        </a:p>
      </dgm:t>
    </dgm:pt>
    <dgm:pt modelId="{B3B5C43A-18F2-40E4-A8B8-5A94AA705737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иные мероприятия                 -1307,9 </a:t>
          </a:r>
          <a:r>
            <a:rPr lang="ru-RU" sz="18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</a:p>
        <a:p>
          <a:pPr marL="0" lvl="0" defTabSz="622300">
            <a:spcBef>
              <a:spcPct val="0"/>
            </a:spcBef>
            <a:buNone/>
          </a:pPr>
          <a:endParaRPr lang="ru-RU" dirty="0"/>
        </a:p>
      </dgm:t>
    </dgm:pt>
    <dgm:pt modelId="{990DD5BA-E30F-4268-AC4A-64E0485D020E}" type="parTrans" cxnId="{0AA08A11-27ED-43B8-8B88-9FAACFACF187}">
      <dgm:prSet/>
      <dgm:spPr/>
      <dgm:t>
        <a:bodyPr/>
        <a:lstStyle/>
        <a:p>
          <a:endParaRPr lang="ru-RU"/>
        </a:p>
      </dgm:t>
    </dgm:pt>
    <dgm:pt modelId="{8680D3E4-B2BE-4437-9AD1-487934FDFC82}" type="sibTrans" cxnId="{0AA08A11-27ED-43B8-8B88-9FAACFACF187}">
      <dgm:prSet/>
      <dgm:spPr/>
      <dgm:t>
        <a:bodyPr/>
        <a:lstStyle/>
        <a:p>
          <a:endParaRPr lang="ru-RU"/>
        </a:p>
      </dgm:t>
    </dgm:pt>
    <dgm:pt modelId="{7B4AF5E0-960B-49AE-8209-B3C1C1FF7174}" type="pres">
      <dgm:prSet presAssocID="{44916812-F7B4-45E6-AA2B-E3A4F60CE14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FC5131-290F-4C35-83EB-C161E40241FE}" type="pres">
      <dgm:prSet presAssocID="{B99AC068-D2A0-4E09-B6FD-39BA89497210}" presName="node" presStyleLbl="node1" presStyleIdx="0" presStyleCnt="3" custScaleY="2327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C4410B-F260-4802-A225-2934350F41F6}" type="pres">
      <dgm:prSet presAssocID="{2372714B-7B74-4FA8-B8D5-BF2A7994C946}" presName="sibTrans" presStyleCnt="0"/>
      <dgm:spPr/>
    </dgm:pt>
    <dgm:pt modelId="{882FA367-467F-45EC-9292-FAD2BD95C8FF}" type="pres">
      <dgm:prSet presAssocID="{FDDC84CC-1AC4-4B16-A9AF-D32A0E4A80A7}" presName="node" presStyleLbl="node1" presStyleIdx="1" presStyleCnt="3" custScaleX="100995" custScaleY="2324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5A99C-24A6-444C-A84E-5AE6093C4701}" type="pres">
      <dgm:prSet presAssocID="{D851BB13-938A-4AA9-A582-6622F70EA187}" presName="sibTrans" presStyleCnt="0"/>
      <dgm:spPr/>
    </dgm:pt>
    <dgm:pt modelId="{78BEFE37-9057-43DC-8FCE-197921B60EAE}" type="pres">
      <dgm:prSet presAssocID="{B3B5C43A-18F2-40E4-A8B8-5A94AA705737}" presName="node" presStyleLbl="node1" presStyleIdx="2" presStyleCnt="3" custScaleX="96718" custScaleY="2329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5A4EE9-1D7E-47EB-A526-FFA137BDD1CD}" type="presOf" srcId="{B99AC068-D2A0-4E09-B6FD-39BA89497210}" destId="{BAFC5131-290F-4C35-83EB-C161E40241FE}" srcOrd="0" destOrd="0" presId="urn:microsoft.com/office/officeart/2005/8/layout/default#1"/>
    <dgm:cxn modelId="{0AA08A11-27ED-43B8-8B88-9FAACFACF187}" srcId="{44916812-F7B4-45E6-AA2B-E3A4F60CE140}" destId="{B3B5C43A-18F2-40E4-A8B8-5A94AA705737}" srcOrd="2" destOrd="0" parTransId="{990DD5BA-E30F-4268-AC4A-64E0485D020E}" sibTransId="{8680D3E4-B2BE-4437-9AD1-487934FDFC82}"/>
    <dgm:cxn modelId="{47BBAD00-CF7C-4C7E-9E88-AF867B53F2C3}" type="presOf" srcId="{FDDC84CC-1AC4-4B16-A9AF-D32A0E4A80A7}" destId="{882FA367-467F-45EC-9292-FAD2BD95C8FF}" srcOrd="0" destOrd="0" presId="urn:microsoft.com/office/officeart/2005/8/layout/default#1"/>
    <dgm:cxn modelId="{8E39C959-B57E-49FE-804E-C3C116BAD20D}" srcId="{44916812-F7B4-45E6-AA2B-E3A4F60CE140}" destId="{FDDC84CC-1AC4-4B16-A9AF-D32A0E4A80A7}" srcOrd="1" destOrd="0" parTransId="{34ED92D9-B198-424A-9CC4-FB43024E3963}" sibTransId="{D851BB13-938A-4AA9-A582-6622F70EA187}"/>
    <dgm:cxn modelId="{060930F4-BD5C-4860-BC2F-1CB480E5715C}" type="presOf" srcId="{B3B5C43A-18F2-40E4-A8B8-5A94AA705737}" destId="{78BEFE37-9057-43DC-8FCE-197921B60EAE}" srcOrd="0" destOrd="0" presId="urn:microsoft.com/office/officeart/2005/8/layout/default#1"/>
    <dgm:cxn modelId="{561B26BA-1732-4252-B663-A0C7D310875E}" type="presOf" srcId="{44916812-F7B4-45E6-AA2B-E3A4F60CE140}" destId="{7B4AF5E0-960B-49AE-8209-B3C1C1FF7174}" srcOrd="0" destOrd="0" presId="urn:microsoft.com/office/officeart/2005/8/layout/default#1"/>
    <dgm:cxn modelId="{1FF6D287-4568-4C7A-BBC3-233BFD528A5F}" srcId="{44916812-F7B4-45E6-AA2B-E3A4F60CE140}" destId="{B99AC068-D2A0-4E09-B6FD-39BA89497210}" srcOrd="0" destOrd="0" parTransId="{04476163-7881-4C5F-BC70-78937CB700D3}" sibTransId="{2372714B-7B74-4FA8-B8D5-BF2A7994C946}"/>
    <dgm:cxn modelId="{BA7553C8-E496-4C0C-ACE3-0D93F9F466D6}" type="presParOf" srcId="{7B4AF5E0-960B-49AE-8209-B3C1C1FF7174}" destId="{BAFC5131-290F-4C35-83EB-C161E40241FE}" srcOrd="0" destOrd="0" presId="urn:microsoft.com/office/officeart/2005/8/layout/default#1"/>
    <dgm:cxn modelId="{ACD7B134-E29D-4E34-A080-3EAD9128C653}" type="presParOf" srcId="{7B4AF5E0-960B-49AE-8209-B3C1C1FF7174}" destId="{FDC4410B-F260-4802-A225-2934350F41F6}" srcOrd="1" destOrd="0" presId="urn:microsoft.com/office/officeart/2005/8/layout/default#1"/>
    <dgm:cxn modelId="{22D3F528-AEA7-4BBB-BFBC-FF9EE96B6828}" type="presParOf" srcId="{7B4AF5E0-960B-49AE-8209-B3C1C1FF7174}" destId="{882FA367-467F-45EC-9292-FAD2BD95C8FF}" srcOrd="2" destOrd="0" presId="urn:microsoft.com/office/officeart/2005/8/layout/default#1"/>
    <dgm:cxn modelId="{E94B9F61-090F-4B07-8CE8-6D27F0125FC1}" type="presParOf" srcId="{7B4AF5E0-960B-49AE-8209-B3C1C1FF7174}" destId="{4EE5A99C-24A6-444C-A84E-5AE6093C4701}" srcOrd="3" destOrd="0" presId="urn:microsoft.com/office/officeart/2005/8/layout/default#1"/>
    <dgm:cxn modelId="{19FE33BB-0854-40B4-97EA-407B868D3301}" type="presParOf" srcId="{7B4AF5E0-960B-49AE-8209-B3C1C1FF7174}" destId="{78BEFE37-9057-43DC-8FCE-197921B60EAE}" srcOrd="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3ADE78F-9933-4C9C-9404-C554997D3221}">
      <dsp:nvSpPr>
        <dsp:cNvPr id="0" name=""/>
        <dsp:cNvSpPr/>
      </dsp:nvSpPr>
      <dsp:spPr>
        <a:xfrm>
          <a:off x="0" y="159441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- </a:t>
          </a:r>
          <a:r>
            <a:rPr lang="ru-RU" sz="2600" b="1" kern="1200" dirty="0" smtClean="0"/>
            <a:t>14 общеобразовательных организаций (7- среднего (полного) общего образования, 5- основного общего образования, 3- начального общего образования).</a:t>
          </a:r>
        </a:p>
      </dsp:txBody>
      <dsp:txXfrm>
        <a:off x="1865907" y="159441"/>
        <a:ext cx="6631036" cy="1665185"/>
      </dsp:txXfrm>
    </dsp:sp>
    <dsp:sp modelId="{FC598FD1-F306-4A5B-8242-BE49ADBD1EE4}">
      <dsp:nvSpPr>
        <dsp:cNvPr id="0" name=""/>
        <dsp:cNvSpPr/>
      </dsp:nvSpPr>
      <dsp:spPr>
        <a:xfrm>
          <a:off x="216021" y="360039"/>
          <a:ext cx="1659895" cy="102999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FDE15C3-F449-4A83-A157-FCA38C3E3349}">
      <dsp:nvSpPr>
        <dsp:cNvPr id="0" name=""/>
        <dsp:cNvSpPr/>
      </dsp:nvSpPr>
      <dsp:spPr>
        <a:xfrm>
          <a:off x="0" y="1831703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- </a:t>
          </a:r>
          <a:r>
            <a:rPr lang="ru-RU" sz="2600" b="1" kern="1200" dirty="0" smtClean="0"/>
            <a:t>5 дошкольных образовательных учреждений.</a:t>
          </a:r>
        </a:p>
      </dsp:txBody>
      <dsp:txXfrm>
        <a:off x="1865907" y="1831703"/>
        <a:ext cx="6631036" cy="1665185"/>
      </dsp:txXfrm>
    </dsp:sp>
    <dsp:sp modelId="{9D9FF26D-538C-4AD3-96E4-BB26A604A2CE}">
      <dsp:nvSpPr>
        <dsp:cNvPr id="0" name=""/>
        <dsp:cNvSpPr/>
      </dsp:nvSpPr>
      <dsp:spPr>
        <a:xfrm>
          <a:off x="216021" y="1944216"/>
          <a:ext cx="1600382" cy="1440158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C0C3517-5C4C-49ED-9F5D-BBB05A4B8CBC}">
      <dsp:nvSpPr>
        <dsp:cNvPr id="0" name=""/>
        <dsp:cNvSpPr/>
      </dsp:nvSpPr>
      <dsp:spPr>
        <a:xfrm>
          <a:off x="0" y="3663407"/>
          <a:ext cx="8496944" cy="16651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2 организации дополнительного образования (Центр детского творчества «Радуга талантов», Детско-юношеская спортивная школа). </a:t>
          </a:r>
          <a:endParaRPr lang="ru-RU" sz="2600" kern="1200" dirty="0"/>
        </a:p>
      </dsp:txBody>
      <dsp:txXfrm>
        <a:off x="1865907" y="3663407"/>
        <a:ext cx="6631036" cy="1665185"/>
      </dsp:txXfrm>
    </dsp:sp>
    <dsp:sp modelId="{F3EDCF8B-6F22-4907-B951-CBC9F3FA12CA}">
      <dsp:nvSpPr>
        <dsp:cNvPr id="0" name=""/>
        <dsp:cNvSpPr/>
      </dsp:nvSpPr>
      <dsp:spPr>
        <a:xfrm>
          <a:off x="288033" y="3761359"/>
          <a:ext cx="1515871" cy="133214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0302708-1182-4A5B-8872-5237175083F0}">
      <dsp:nvSpPr>
        <dsp:cNvPr id="0" name=""/>
        <dsp:cNvSpPr/>
      </dsp:nvSpPr>
      <dsp:spPr>
        <a:xfrm>
          <a:off x="2714" y="23240"/>
          <a:ext cx="2646759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детский сад «Ласточка» </a:t>
          </a:r>
          <a:endParaRPr lang="ru-RU" sz="1600" kern="1200" dirty="0"/>
        </a:p>
      </dsp:txBody>
      <dsp:txXfrm>
        <a:off x="2714" y="23240"/>
        <a:ext cx="2646759" cy="460800"/>
      </dsp:txXfrm>
    </dsp:sp>
    <dsp:sp modelId="{6F6FF054-59CC-4062-896C-F1AA2AC4671D}">
      <dsp:nvSpPr>
        <dsp:cNvPr id="0" name=""/>
        <dsp:cNvSpPr/>
      </dsp:nvSpPr>
      <dsp:spPr>
        <a:xfrm>
          <a:off x="2714" y="484040"/>
          <a:ext cx="2646759" cy="4018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республиканская </a:t>
          </a:r>
          <a:r>
            <a:rPr lang="ru-RU" sz="1600" kern="1200" dirty="0" err="1" smtClean="0"/>
            <a:t>стажировочная</a:t>
          </a:r>
          <a:r>
            <a:rPr lang="ru-RU" sz="1600" kern="1200" dirty="0" smtClean="0"/>
            <a:t> площадка «Организация образовательной деятельности на основе приобщения детей дошкольного возраста к культурно-историческим традициям </a:t>
          </a:r>
          <a:r>
            <a:rPr lang="ru-RU" sz="1600" kern="1200" dirty="0" err="1" smtClean="0"/>
            <a:t>семейских</a:t>
          </a:r>
          <a:r>
            <a:rPr lang="ru-RU" sz="1600" kern="1200" dirty="0" smtClean="0"/>
            <a:t>» </a:t>
          </a:r>
          <a:endParaRPr lang="ru-RU" sz="1600" kern="1200" dirty="0"/>
        </a:p>
      </dsp:txBody>
      <dsp:txXfrm>
        <a:off x="2714" y="484040"/>
        <a:ext cx="2646759" cy="4018680"/>
      </dsp:txXfrm>
    </dsp:sp>
    <dsp:sp modelId="{19A0FC46-54C7-492E-B59F-F41A4DB778C7}">
      <dsp:nvSpPr>
        <dsp:cNvPr id="0" name=""/>
        <dsp:cNvSpPr/>
      </dsp:nvSpPr>
      <dsp:spPr>
        <a:xfrm>
          <a:off x="3020020" y="23240"/>
          <a:ext cx="2646759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детский сад «Колосок» </a:t>
          </a:r>
          <a:endParaRPr lang="ru-RU" sz="1600" kern="1200" dirty="0"/>
        </a:p>
      </dsp:txBody>
      <dsp:txXfrm>
        <a:off x="3020020" y="23240"/>
        <a:ext cx="2646759" cy="460800"/>
      </dsp:txXfrm>
    </dsp:sp>
    <dsp:sp modelId="{AB545477-F403-4A23-A22F-5C31C4176623}">
      <dsp:nvSpPr>
        <dsp:cNvPr id="0" name=""/>
        <dsp:cNvSpPr/>
      </dsp:nvSpPr>
      <dsp:spPr>
        <a:xfrm>
          <a:off x="3020020" y="484040"/>
          <a:ext cx="2646759" cy="4018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муниципальная экспериментальная площадка «Вариативные модели психолого-педагогического сопровождения детей дошкольного возраста и их семей»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награждены медалью «100 Престижных детских садов России» и дипломом лауреата конкурса в номинации: Внедрение инновационных технологий в образовательный процесс</a:t>
          </a:r>
          <a:endParaRPr lang="ru-RU" sz="1600" kern="1200" dirty="0"/>
        </a:p>
      </dsp:txBody>
      <dsp:txXfrm>
        <a:off x="3020020" y="484040"/>
        <a:ext cx="2646759" cy="4018680"/>
      </dsp:txXfrm>
    </dsp:sp>
    <dsp:sp modelId="{D20A0B06-FF01-4E3F-B58B-0522C59BF317}">
      <dsp:nvSpPr>
        <dsp:cNvPr id="0" name=""/>
        <dsp:cNvSpPr/>
      </dsp:nvSpPr>
      <dsp:spPr>
        <a:xfrm>
          <a:off x="6037326" y="23240"/>
          <a:ext cx="2646759" cy="460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/>
            <a:t>филиппок</a:t>
          </a:r>
          <a:endParaRPr lang="ru-RU" sz="1600" kern="1200" dirty="0"/>
        </a:p>
      </dsp:txBody>
      <dsp:txXfrm>
        <a:off x="6037326" y="23240"/>
        <a:ext cx="2646759" cy="460800"/>
      </dsp:txXfrm>
    </dsp:sp>
    <dsp:sp modelId="{5FA59782-8A39-42F0-A657-461290F4AD38}">
      <dsp:nvSpPr>
        <dsp:cNvPr id="0" name=""/>
        <dsp:cNvSpPr/>
      </dsp:nvSpPr>
      <dsp:spPr>
        <a:xfrm>
          <a:off x="6037326" y="484040"/>
          <a:ext cx="2646759" cy="4018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smtClean="0"/>
            <a:t>МБДОО  детский сад «Филиппок» осуществление проектно-исследовательской деятельности с целью развития инновационных технологий экологического образования дошкольников ДОО в условиях ФГОС ДО. Тема «Юные экологи</a:t>
          </a:r>
          <a:endParaRPr lang="ru-RU" sz="1600" kern="1200"/>
        </a:p>
      </dsp:txBody>
      <dsp:txXfrm>
        <a:off x="6037326" y="484040"/>
        <a:ext cx="2646759" cy="40186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412B6D8-3FA1-4A18-9995-038BE6150FBF}">
      <dsp:nvSpPr>
        <dsp:cNvPr id="0" name=""/>
        <dsp:cNvSpPr/>
      </dsp:nvSpPr>
      <dsp:spPr>
        <a:xfrm>
          <a:off x="0" y="593778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A92E09-01EC-4AE6-ADDA-49E1F8CC243F}">
      <dsp:nvSpPr>
        <dsp:cNvPr id="0" name=""/>
        <dsp:cNvSpPr/>
      </dsp:nvSpPr>
      <dsp:spPr>
        <a:xfrm>
          <a:off x="0" y="1"/>
          <a:ext cx="8158906" cy="80489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Селенгинская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сош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. Опережающее внедрение образовательный стандарт основного общего образования. </a:t>
          </a:r>
          <a:endParaRPr lang="ru-RU" sz="1600" kern="1200" dirty="0">
            <a:latin typeface="+mn-lt"/>
          </a:endParaRPr>
        </a:p>
      </dsp:txBody>
      <dsp:txXfrm>
        <a:off x="0" y="1"/>
        <a:ext cx="8158906" cy="804890"/>
      </dsp:txXfrm>
    </dsp:sp>
    <dsp:sp modelId="{EA3F36A0-8A10-4573-B1D6-831086B1EED3}">
      <dsp:nvSpPr>
        <dsp:cNvPr id="0" name=""/>
        <dsp:cNvSpPr/>
      </dsp:nvSpPr>
      <dsp:spPr>
        <a:xfrm>
          <a:off x="0" y="1471813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46ABFB-5593-4C8F-8D32-2DA125E10090}">
      <dsp:nvSpPr>
        <dsp:cNvPr id="0" name=""/>
        <dsp:cNvSpPr/>
      </dsp:nvSpPr>
      <dsp:spPr>
        <a:xfrm>
          <a:off x="389117" y="1052778"/>
          <a:ext cx="8173482" cy="64043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МБОУ «Заводская СОШ» Создание единой информационной  образовательной среды школы</a:t>
          </a:r>
          <a:endParaRPr kumimoji="0" lang="ru-RU" sz="1600" b="0" i="0" u="none" strike="noStrike" kern="1200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sp:txBody>
      <dsp:txXfrm>
        <a:off x="389117" y="1052778"/>
        <a:ext cx="8173482" cy="640434"/>
      </dsp:txXfrm>
    </dsp:sp>
    <dsp:sp modelId="{17293388-7509-4DEA-BDF6-7D023E881953}">
      <dsp:nvSpPr>
        <dsp:cNvPr id="0" name=""/>
        <dsp:cNvSpPr/>
      </dsp:nvSpPr>
      <dsp:spPr>
        <a:xfrm>
          <a:off x="0" y="2152213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675F94-FE8D-4D78-BC41-C394A493D221}">
      <dsp:nvSpPr>
        <dsp:cNvPr id="0" name=""/>
        <dsp:cNvSpPr/>
      </dsp:nvSpPr>
      <dsp:spPr>
        <a:xfrm>
          <a:off x="0" y="1944217"/>
          <a:ext cx="8158906" cy="4428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«Тарбагатайская СОШ» «Пилотные школы» по формированию финансовой грамотности </a:t>
          </a:r>
          <a:endParaRPr kumimoji="0" lang="ru-RU" sz="1600" b="0" i="0" u="none" strike="noStrike" kern="1200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sp:txBody>
      <dsp:txXfrm>
        <a:off x="0" y="1944217"/>
        <a:ext cx="8158906" cy="442800"/>
      </dsp:txXfrm>
    </dsp:sp>
    <dsp:sp modelId="{35095D61-677C-4DB8-99D7-907BDD14C0B2}">
      <dsp:nvSpPr>
        <dsp:cNvPr id="0" name=""/>
        <dsp:cNvSpPr/>
      </dsp:nvSpPr>
      <dsp:spPr>
        <a:xfrm>
          <a:off x="0" y="3082800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E64F15-B826-4809-98A5-1DAE47E708E7}">
      <dsp:nvSpPr>
        <dsp:cNvPr id="0" name=""/>
        <dsp:cNvSpPr/>
      </dsp:nvSpPr>
      <dsp:spPr>
        <a:xfrm>
          <a:off x="407945" y="2611213"/>
          <a:ext cx="8158906" cy="69298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«Тарбагатайская СОШ» Тема: «Сетевое взаимодействие структур, заинтересованных в реализации профилактических программ сохранения здоровья обучающихся». </a:t>
          </a:r>
          <a:endParaRPr kumimoji="0" lang="ru-RU" sz="1600" b="0" i="0" u="none" strike="noStrike" kern="1200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sp:txBody>
      <dsp:txXfrm>
        <a:off x="407945" y="2611213"/>
        <a:ext cx="8158906" cy="692986"/>
      </dsp:txXfrm>
    </dsp:sp>
    <dsp:sp modelId="{0272A1D7-8CF6-4636-9263-7F4CFC0C1643}">
      <dsp:nvSpPr>
        <dsp:cNvPr id="0" name=""/>
        <dsp:cNvSpPr/>
      </dsp:nvSpPr>
      <dsp:spPr>
        <a:xfrm>
          <a:off x="0" y="3763200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8EB234-EC2A-49A6-ADAB-D612E1D9FA46}">
      <dsp:nvSpPr>
        <dsp:cNvPr id="0" name=""/>
        <dsp:cNvSpPr/>
      </dsp:nvSpPr>
      <dsp:spPr>
        <a:xfrm>
          <a:off x="0" y="3528392"/>
          <a:ext cx="8158906" cy="4428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Верхнежиримская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СОШ» признана районной экспериментальной площадкой спортивного направления, работает  спортивный клуб «3+». </a:t>
          </a:r>
        </a:p>
      </dsp:txBody>
      <dsp:txXfrm>
        <a:off x="0" y="3528392"/>
        <a:ext cx="8158906" cy="442800"/>
      </dsp:txXfrm>
    </dsp:sp>
    <dsp:sp modelId="{BB741381-7C3D-4474-80BF-CF41AC5CDD12}">
      <dsp:nvSpPr>
        <dsp:cNvPr id="0" name=""/>
        <dsp:cNvSpPr/>
      </dsp:nvSpPr>
      <dsp:spPr>
        <a:xfrm>
          <a:off x="0" y="4443600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4974D8-626D-49FF-8D05-711F12D5FBA5}">
      <dsp:nvSpPr>
        <dsp:cNvPr id="0" name=""/>
        <dsp:cNvSpPr/>
      </dsp:nvSpPr>
      <dsp:spPr>
        <a:xfrm>
          <a:off x="407945" y="4222200"/>
          <a:ext cx="8158906" cy="442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«Нижнесаянтуйская СОШ» Тема: «Шахматы в начальной школе» в рамках внедрения ФГОС НОО»</a:t>
          </a:r>
          <a:endParaRPr kumimoji="0" lang="ru-RU" sz="1600" b="0" i="0" u="none" strike="noStrike" kern="1200" cap="none" normalizeH="0" baseline="0" dirty="0" smtClean="0">
            <a:ln/>
            <a:effectLst/>
            <a:latin typeface="+mn-lt"/>
            <a:ea typeface="Times New Roman" pitchFamily="18" charset="0"/>
            <a:cs typeface="Arial" pitchFamily="34" charset="0"/>
          </a:endParaRPr>
        </a:p>
      </dsp:txBody>
      <dsp:txXfrm>
        <a:off x="407945" y="4222200"/>
        <a:ext cx="8158906" cy="442800"/>
      </dsp:txXfrm>
    </dsp:sp>
    <dsp:sp modelId="{18B6FF40-BA77-4CED-8C18-B1B45F9C28D4}">
      <dsp:nvSpPr>
        <dsp:cNvPr id="0" name=""/>
        <dsp:cNvSpPr/>
      </dsp:nvSpPr>
      <dsp:spPr>
        <a:xfrm>
          <a:off x="0" y="5124000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E6D224-7FA2-4936-9373-A56EA8E05BB0}">
      <dsp:nvSpPr>
        <dsp:cNvPr id="0" name=""/>
        <dsp:cNvSpPr/>
      </dsp:nvSpPr>
      <dsp:spPr>
        <a:xfrm>
          <a:off x="0" y="4968550"/>
          <a:ext cx="8158906" cy="4428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Нижнесаянтуйская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СОШ» Тема: «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Фасилитация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на основе модели 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разноуровнего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обучения английскому языку в 5 – 7 классах в условиях ФГОС». </a:t>
          </a:r>
        </a:p>
      </dsp:txBody>
      <dsp:txXfrm>
        <a:off x="0" y="4968550"/>
        <a:ext cx="8158906" cy="442800"/>
      </dsp:txXfrm>
    </dsp:sp>
    <dsp:sp modelId="{CFEF2211-74EA-4348-B182-BE95D486DE66}">
      <dsp:nvSpPr>
        <dsp:cNvPr id="0" name=""/>
        <dsp:cNvSpPr/>
      </dsp:nvSpPr>
      <dsp:spPr>
        <a:xfrm>
          <a:off x="0" y="5804400"/>
          <a:ext cx="8568952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5C419C-1BE5-4112-8EC8-4EEF1A62017F}">
      <dsp:nvSpPr>
        <dsp:cNvPr id="0" name=""/>
        <dsp:cNvSpPr/>
      </dsp:nvSpPr>
      <dsp:spPr>
        <a:xfrm>
          <a:off x="407945" y="5583000"/>
          <a:ext cx="8158906" cy="4428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МБОУ «</a:t>
          </a:r>
          <a:r>
            <a:rPr kumimoji="0" lang="ru-RU" sz="1600" b="0" i="0" u="none" strike="noStrike" kern="1200" cap="none" normalizeH="0" baseline="0" dirty="0" err="1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Пестерёвская</a:t>
          </a:r>
          <a:r>
            <a:rPr kumimoji="0" lang="ru-RU" sz="16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 ООШ» Тема: «Журналистика для школьников» </a:t>
          </a:r>
          <a:r>
            <a:rPr kumimoji="0" lang="ru-RU" sz="1200" b="0" i="0" u="none" strike="noStrike" kern="1200" cap="none" normalizeH="0" baseline="0" dirty="0" smtClean="0">
              <a:ln/>
              <a:effectLst/>
              <a:latin typeface="+mn-lt"/>
              <a:ea typeface="Times New Roman" pitchFamily="18" charset="0"/>
              <a:cs typeface="Arial" pitchFamily="34" charset="0"/>
            </a:rPr>
            <a:t>    </a:t>
          </a:r>
        </a:p>
      </dsp:txBody>
      <dsp:txXfrm>
        <a:off x="407945" y="5583000"/>
        <a:ext cx="8158906" cy="4428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D0ACCE3-7700-4E55-A5C6-D67A5D994E5E}">
      <dsp:nvSpPr>
        <dsp:cNvPr id="0" name=""/>
        <dsp:cNvSpPr/>
      </dsp:nvSpPr>
      <dsp:spPr>
        <a:xfrm>
          <a:off x="0" y="234493"/>
          <a:ext cx="6096000" cy="538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местного бюджета 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514,4 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тыс.руб..  </a:t>
          </a:r>
        </a:p>
        <a:p>
          <a:pPr marL="0" lvl="0" algn="ctr" defTabSz="1733550">
            <a:spcBef>
              <a:spcPct val="0"/>
            </a:spcBef>
            <a:buNone/>
          </a:pPr>
          <a:endParaRPr lang="ru-RU" kern="1200" dirty="0"/>
        </a:p>
      </dsp:txBody>
      <dsp:txXfrm>
        <a:off x="0" y="234493"/>
        <a:ext cx="6096000" cy="538680"/>
      </dsp:txXfrm>
    </dsp:sp>
    <dsp:sp modelId="{4519692A-4320-435C-BA2D-6DC26C3D1FB5}">
      <dsp:nvSpPr>
        <dsp:cNvPr id="0" name=""/>
        <dsp:cNvSpPr/>
      </dsp:nvSpPr>
      <dsp:spPr>
        <a:xfrm flipV="1">
          <a:off x="0" y="669956"/>
          <a:ext cx="6096000" cy="2337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400" kern="1200" dirty="0"/>
        </a:p>
      </dsp:txBody>
      <dsp:txXfrm flipV="1">
        <a:off x="0" y="669956"/>
        <a:ext cx="6096000" cy="233779"/>
      </dsp:txXfrm>
    </dsp:sp>
    <dsp:sp modelId="{77E74BBD-22C4-48CA-AB1D-5DD8AA5E132C}">
      <dsp:nvSpPr>
        <dsp:cNvPr id="0" name=""/>
        <dsp:cNvSpPr/>
      </dsp:nvSpPr>
      <dsp:spPr>
        <a:xfrm>
          <a:off x="0" y="903736"/>
          <a:ext cx="6096000" cy="5920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средств инфраструктуры 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2208,8 </a:t>
          </a:r>
          <a:r>
            <a:rPr lang="ru-RU" sz="1800" kern="12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</a:p>
        <a:p>
          <a:pPr marL="0" lvl="0" algn="l" defTabSz="1733550">
            <a:spcBef>
              <a:spcPct val="0"/>
            </a:spcBef>
            <a:buNone/>
          </a:pPr>
          <a:endParaRPr lang="ru-RU" kern="1200" dirty="0"/>
        </a:p>
      </dsp:txBody>
      <dsp:txXfrm>
        <a:off x="0" y="903736"/>
        <a:ext cx="6096000" cy="592067"/>
      </dsp:txXfrm>
    </dsp:sp>
    <dsp:sp modelId="{557430A2-D6A3-4E86-8606-F5C40B581B82}">
      <dsp:nvSpPr>
        <dsp:cNvPr id="0" name=""/>
        <dsp:cNvSpPr/>
      </dsp:nvSpPr>
      <dsp:spPr>
        <a:xfrm>
          <a:off x="0" y="1495803"/>
          <a:ext cx="6096000" cy="1059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400" kern="1200" dirty="0"/>
        </a:p>
      </dsp:txBody>
      <dsp:txXfrm>
        <a:off x="0" y="1495803"/>
        <a:ext cx="6096000" cy="1059840"/>
      </dsp:txXfrm>
    </dsp:sp>
    <dsp:sp modelId="{787534AF-B9E3-4913-9199-B3DB9F03244F}">
      <dsp:nvSpPr>
        <dsp:cNvPr id="0" name=""/>
        <dsp:cNvSpPr/>
      </dsp:nvSpPr>
      <dsp:spPr>
        <a:xfrm>
          <a:off x="0" y="1653645"/>
          <a:ext cx="6096000" cy="6412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err="1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республикаского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бюджета – 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3000,0 </a:t>
          </a:r>
          <a:r>
            <a:rPr lang="ru-RU" sz="1800" kern="1200" dirty="0" err="1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endParaRPr lang="ru-RU" kern="1200" dirty="0"/>
        </a:p>
      </dsp:txBody>
      <dsp:txXfrm>
        <a:off x="0" y="1653645"/>
        <a:ext cx="6096000" cy="64122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AFC5131-290F-4C35-83EB-C161E40241FE}">
      <dsp:nvSpPr>
        <dsp:cNvPr id="0" name=""/>
        <dsp:cNvSpPr/>
      </dsp:nvSpPr>
      <dsp:spPr>
        <a:xfrm>
          <a:off x="661858" y="3432"/>
          <a:ext cx="2056209" cy="287195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на обеспечение требований </a:t>
          </a:r>
          <a:r>
            <a:rPr lang="ru-RU" sz="1800" kern="12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САНПиН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        -1476,1 </a:t>
          </a:r>
          <a:r>
            <a:rPr lang="ru-RU" sz="1800" kern="12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. оборудование медицинских кабинетов  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-827,2 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</a:t>
          </a:r>
        </a:p>
        <a:p>
          <a:pPr marL="0" lvl="0" algn="ctr" defTabSz="1955800">
            <a:spcBef>
              <a:spcPct val="0"/>
            </a:spcBef>
            <a:buNone/>
          </a:pPr>
          <a:endParaRPr lang="ru-RU" kern="1200" dirty="0"/>
        </a:p>
      </dsp:txBody>
      <dsp:txXfrm>
        <a:off x="661858" y="3432"/>
        <a:ext cx="2056209" cy="2871953"/>
      </dsp:txXfrm>
    </dsp:sp>
    <dsp:sp modelId="{882FA367-467F-45EC-9292-FAD2BD95C8FF}">
      <dsp:nvSpPr>
        <dsp:cNvPr id="0" name=""/>
        <dsp:cNvSpPr/>
      </dsp:nvSpPr>
      <dsp:spPr>
        <a:xfrm>
          <a:off x="2923688" y="5468"/>
          <a:ext cx="2076668" cy="286788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антитеррористические мероприятия    - </a:t>
          </a:r>
          <a:r>
            <a:rPr lang="ru-RU" sz="1800" kern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477,4 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тыс.руб. </a:t>
          </a:r>
        </a:p>
        <a:p>
          <a:pPr marL="0" lvl="0" algn="ctr" defTabSz="1955800">
            <a:spcBef>
              <a:spcPct val="0"/>
            </a:spcBef>
            <a:buNone/>
          </a:pPr>
          <a:endParaRPr lang="ru-RU" kern="1200" dirty="0"/>
        </a:p>
      </dsp:txBody>
      <dsp:txXfrm>
        <a:off x="2923688" y="5468"/>
        <a:ext cx="2076668" cy="2867881"/>
      </dsp:txXfrm>
    </dsp:sp>
    <dsp:sp modelId="{78BEFE37-9057-43DC-8FCE-197921B60EAE}">
      <dsp:nvSpPr>
        <dsp:cNvPr id="0" name=""/>
        <dsp:cNvSpPr/>
      </dsp:nvSpPr>
      <dsp:spPr>
        <a:xfrm>
          <a:off x="5205978" y="2679"/>
          <a:ext cx="1988724" cy="28734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иные мероприятия                 -1307,9 </a:t>
          </a:r>
          <a:r>
            <a:rPr lang="ru-RU" sz="1800" kern="1200" dirty="0" err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тыс.руб</a:t>
          </a:r>
          <a:r>
            <a:rPr lang="ru-RU" sz="1800" kern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</a:p>
        <a:p>
          <a:pPr marL="0" lvl="0" algn="ctr" defTabSz="622300">
            <a:spcBef>
              <a:spcPct val="0"/>
            </a:spcBef>
            <a:buNone/>
          </a:pPr>
          <a:endParaRPr lang="ru-RU" kern="1200" dirty="0"/>
        </a:p>
      </dsp:txBody>
      <dsp:txXfrm>
        <a:off x="5205978" y="2679"/>
        <a:ext cx="1988724" cy="28734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6C8DB-51AD-4A9E-8376-4ABB1115FD47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9FDF5-6A3D-4AE8-BAB2-B4CD07F2C6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224CC4-05F6-4388-9425-2E669FEFEE8E}" type="datetimeFigureOut">
              <a:rPr lang="ru-RU" smtClean="0"/>
              <a:pPr/>
              <a:t>26.08.2019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7E5D9F7-E719-4906-9017-7BCCE4963B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vip.1zavuch.ru/" TargetMode="External"/><Relationship Id="rId2" Type="http://schemas.openxmlformats.org/officeDocument/2006/relationships/hyperlink" Target="https://mel.fm/shkola/4253016-zanyatiya-po-shakhmatam-v-shkolakh-s-1-sentyabrya-stanut-obyazatelnymi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573016"/>
            <a:ext cx="8458200" cy="122237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От национальных целей и стратегических задач – к качеству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589240"/>
            <a:ext cx="6400800" cy="697632"/>
          </a:xfrm>
        </p:spPr>
        <p:txBody>
          <a:bodyPr/>
          <a:lstStyle/>
          <a:p>
            <a:r>
              <a:rPr lang="ru-RU" dirty="0" smtClean="0"/>
              <a:t>27 августа 2019г.</a:t>
            </a:r>
            <a:endParaRPr lang="ru-RU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762754" y="407367"/>
            <a:ext cx="36184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АВГУСТОВСКАЯ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КОНФЕРЕНЦИЯ- 2019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0"/>
            <a:ext cx="9343432" cy="685800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3714750"/>
            <a:ext cx="914400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user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3068960"/>
            <a:ext cx="3178865" cy="2760415"/>
          </a:xfrm>
          <a:prstGeom prst="rect">
            <a:avLst/>
          </a:prstGeom>
          <a:noFill/>
        </p:spPr>
      </p:pic>
      <p:pic>
        <p:nvPicPr>
          <p:cNvPr id="1026" name="Picture 2" descr="C:\Users\user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32737" cy="2276872"/>
          </a:xfrm>
          <a:prstGeom prst="rect">
            <a:avLst/>
          </a:prstGeom>
          <a:noFill/>
        </p:spPr>
      </p:pic>
      <p:pic>
        <p:nvPicPr>
          <p:cNvPr id="1027" name="Picture 3" descr="C:\Users\user\Desktop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8224" y="502791"/>
            <a:ext cx="3131928" cy="2350145"/>
          </a:xfrm>
          <a:prstGeom prst="rect">
            <a:avLst/>
          </a:prstGeom>
          <a:noFill/>
        </p:spPr>
      </p:pic>
      <p:pic>
        <p:nvPicPr>
          <p:cNvPr id="1028" name="Picture 4" descr="C:\Users\user\Desktop\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0828" y="1124744"/>
            <a:ext cx="3459684" cy="2604063"/>
          </a:xfrm>
          <a:prstGeom prst="rect">
            <a:avLst/>
          </a:prstGeom>
          <a:noFill/>
        </p:spPr>
      </p:pic>
      <p:pic>
        <p:nvPicPr>
          <p:cNvPr id="1030" name="Picture 6" descr="C:\Users\user\Desktop\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63627" y="3645024"/>
            <a:ext cx="3336565" cy="2520280"/>
          </a:xfrm>
          <a:prstGeom prst="rect">
            <a:avLst/>
          </a:prstGeom>
          <a:noFill/>
        </p:spPr>
      </p:pic>
      <p:pic>
        <p:nvPicPr>
          <p:cNvPr id="1031" name="Picture 7" descr="C:\Users\user\Desktop\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71802" y="4291011"/>
            <a:ext cx="3408710" cy="25669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6334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chemeClr val="tx2">
                    <a:satMod val="130000"/>
                  </a:schemeClr>
                </a:solidFill>
              </a:rPr>
              <a:t>Система образования района - это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993DDA-CABC-4FC4-A548-9B959AF70AB3}" type="slidenum">
              <a:rPr lang="ru-RU"/>
              <a:pPr>
                <a:defRPr/>
              </a:pPr>
              <a:t>4</a:t>
            </a:fld>
            <a:endParaRPr lang="ru-RU"/>
          </a:p>
        </p:txBody>
      </p:sp>
      <p:graphicFrame>
        <p:nvGraphicFramePr>
          <p:cNvPr id="6" name="Схема 5"/>
          <p:cNvGraphicFramePr/>
          <p:nvPr/>
        </p:nvGraphicFramePr>
        <p:xfrm>
          <a:off x="395536" y="980728"/>
          <a:ext cx="8496944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4771256" cy="5365750"/>
          </a:xfrm>
          <a:ln>
            <a:noFill/>
          </a:ln>
        </p:spPr>
        <p:txBody>
          <a:bodyPr>
            <a:normAutofit fontScale="77500" lnSpcReduction="20000"/>
          </a:bodyPr>
          <a:lstStyle/>
          <a:p>
            <a:pPr algn="ctr" eaLnBrk="1" hangingPunct="1">
              <a:buFont typeface="Arial" pitchFamily="34" charset="0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pitchFamily="34" charset="0"/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Общая численность детей в МО «Тарбагатайский район» от 0 до 7 лет на 01 сентября 2018 года (согласно дворовому обходу)  – 2840 детей (</a:t>
            </a:r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в 2017г - 2570 детей)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из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них  в сельском поселении «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Саянтуйское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» - 1739 детей (в 2017г - 1416 детей). </a:t>
            </a:r>
          </a:p>
          <a:p>
            <a:pPr marL="285750" indent="-285750" eaLnBrk="1" hangingPunct="1">
              <a:buFont typeface="Arial" pitchFamily="34" charset="0"/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Дошкольное образование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представляют: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285750" lvl="1" eaLnBrk="1" hangingPunct="1">
              <a:buFont typeface="Wingdings" pitchFamily="2" charset="2"/>
              <a:buChar char="v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5 организаций дошкольного образования </a:t>
            </a:r>
          </a:p>
          <a:p>
            <a:pPr marL="285750" lvl="1" eaLnBrk="1" hangingPunct="1">
              <a:buFont typeface="Wingdings" pitchFamily="2" charset="2"/>
              <a:buChar char="v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8 дошкольных групп при общеобразовательных организациях.</a:t>
            </a:r>
          </a:p>
          <a:p>
            <a:pPr algn="just" eaLnBrk="1" hangingPunct="1">
              <a:buFont typeface="Arial" pitchFamily="34" charset="0"/>
              <a:buNone/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2018-2019 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у.г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 услугами дошкольного образования было охвачено  - 809 детей. Из них от 1,5 до 3 лет - 152 ребенка, от 3 до 7 лет - 657 детей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1F729F-BE1A-47C8-A096-2F4819F2AA37}" type="slidenum">
              <a:rPr lang="ru-RU"/>
              <a:pPr>
                <a:defRPr/>
              </a:pPr>
              <a:t>5</a:t>
            </a:fld>
            <a:endParaRPr lang="ru-RU"/>
          </a:p>
        </p:txBody>
      </p:sp>
      <p:pic>
        <p:nvPicPr>
          <p:cNvPr id="51202" name="Picture 2" descr="https://bur-lasto.tvoysadik.ru/upload/tsbur_lasto_new/images/big/ea/d7/ead77f126f818d0cfb2ced95e723a0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204864"/>
            <a:ext cx="3779912" cy="28349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103880"/>
          <a:ext cx="8568952" cy="5886052"/>
        </p:xfrm>
        <a:graphic>
          <a:graphicData uri="http://schemas.openxmlformats.org/drawingml/2006/table">
            <a:tbl>
              <a:tblPr/>
              <a:tblGrid>
                <a:gridCol w="495103"/>
                <a:gridCol w="3106704"/>
                <a:gridCol w="1777178"/>
                <a:gridCol w="1777178"/>
                <a:gridCol w="1412789"/>
              </a:tblGrid>
              <a:tr h="11411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охвачено дошкольным образованием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2016-2017у.г.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охвачено дошкольным образованием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2017-2018 у.г.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охвачено дошкольным образованием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2018-2019 у.г.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«Росинка»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126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128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128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«Ласточка»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104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104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«Филиппок»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77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«Солнышко»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87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«Колосок»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268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291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298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«Верхнежиримская СОШ»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«Большекуналейская СОШ»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«Десятниковская СОШ»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«Барыкинская ООШ»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«Пестеревская ООШ»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«Нижнежиримская ООШ»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«Куйтунская ООШ»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kern="1800">
                          <a:latin typeface="Times New Roman"/>
                          <a:ea typeface="Times New Roman"/>
                          <a:cs typeface="Times New Roman"/>
                        </a:rPr>
                        <a:t>МБОУ «Надеинская НОШ»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03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                          Итого: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777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  <a:cs typeface="Times New Roman"/>
                        </a:rPr>
                        <a:t>809</a:t>
                      </a:r>
                      <a:endParaRPr lang="ru-RU" sz="1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809</a:t>
                      </a:r>
                      <a:endParaRPr lang="ru-RU" sz="1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1124745"/>
          <a:ext cx="8352929" cy="3501430"/>
        </p:xfrm>
        <a:graphic>
          <a:graphicData uri="http://schemas.openxmlformats.org/drawingml/2006/table">
            <a:tbl>
              <a:tblPr/>
              <a:tblGrid>
                <a:gridCol w="1014374"/>
                <a:gridCol w="4853130"/>
                <a:gridCol w="1014374"/>
                <a:gridCol w="776435"/>
                <a:gridCol w="694616"/>
              </a:tblGrid>
              <a:tr h="45997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В очереди на зачисление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056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1,5 – 3г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3-7 лет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«Росинка»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«Ласточка»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«Филиппок»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«Солнышко»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kern="1800">
                          <a:latin typeface="Times New Roman"/>
                          <a:ea typeface="Times New Roman"/>
                          <a:cs typeface="Times New Roman"/>
                        </a:rPr>
                        <a:t>МБДОУ детский сад «Колосок»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132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203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335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82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                           Итого: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200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  <a:cs typeface="Times New Roman"/>
                        </a:rPr>
                        <a:t>220</a:t>
                      </a:r>
                      <a:endParaRPr lang="ru-RU" sz="2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  <a:cs typeface="Times New Roman"/>
                        </a:rPr>
                        <a:t>420</a:t>
                      </a:r>
                      <a:endParaRPr lang="ru-RU" sz="2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5804" marR="658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187624" y="548680"/>
            <a:ext cx="698697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очереди на зачисление от 1,5 до 7 лет на август 2019г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pPr lvl="0"/>
            <a:r>
              <a:rPr lang="ru-RU" sz="20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Участие воспитателей в профессиональных конкурсах: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692696"/>
          <a:ext cx="8424937" cy="5562002"/>
        </p:xfrm>
        <a:graphic>
          <a:graphicData uri="http://schemas.openxmlformats.org/drawingml/2006/table">
            <a:tbl>
              <a:tblPr/>
              <a:tblGrid>
                <a:gridCol w="3434004"/>
                <a:gridCol w="2126454"/>
                <a:gridCol w="1647917"/>
                <a:gridCol w="1216562"/>
              </a:tblGrid>
              <a:tr h="15820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Название мероприятия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ФИО, должность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Уровень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Результат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3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Межрегиональный фестиваль «Десятилетие Детства: дошкольное образование </a:t>
                      </a: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XXI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века – педагогические инициативы, диалог, сотрудничество»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Лоскутникова Н. С, Грудинина Н. В.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МБДОУ д/с «Колосок»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Региональный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место 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70"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Региональный этап Международной Ярмарки социально-педагогических инноваций -2019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Лоскутникова Н. С, Грудинина Н. В.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МБДОУ д/с «Колосок»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Региональный 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Воронина О.Ф.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МБДОУ </a:t>
                      </a:r>
                      <a:r>
                        <a:rPr lang="ru-RU" sz="1200" dirty="0" err="1">
                          <a:latin typeface="Times New Roman"/>
                          <a:ea typeface="Times New Roman"/>
                          <a:cs typeface="Times New Roman"/>
                        </a:rPr>
                        <a:t>д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/с «Ласточка»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Международный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 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Ефимова И.П.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МБДОУ д/с «Ласточка»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Международный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3 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56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 конкурс методических разработок.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Все педагоги МБДОУ д/с «Колосок»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Участие 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row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 конкурс «Театральный калейдоскоп»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Воронина О.Ф.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МБДОУ д/с «Ласточка»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 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Поторочина Е. В., МБДОО д/с «Солнышко»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2 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Зеленкина В.Н. МБДОО д/с «Филиппок»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40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Кожевина О.Б. МБДОО д/с «Филиппок»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  <a:cs typeface="Times New Roman"/>
                        </a:rPr>
                        <a:t>III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место 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73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«Лучшие методические разработки по приобщению детей дошкольного возраста к культуре семейских Республики Бурятия»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«Театральный калейдоскоп»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Унагаева Л.М.,  МБДОО д/с «Филиппок»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Республиканский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Призер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Участник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18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Районный конкурс методических разработок среди педагогов ДОУ, посвященному 115-летию А.П. Гайдара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Трифонова Н.Е., МБДОУ д/с «Ласточка»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Муниципальный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 место</a:t>
                      </a:r>
                    </a:p>
                  </a:txBody>
                  <a:tcPr marL="39538" marR="395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Участие </a:t>
            </a:r>
            <a:r>
              <a:rPr lang="ru-RU" dirty="0" err="1" smtClean="0"/>
              <a:t>доу</a:t>
            </a:r>
            <a:r>
              <a:rPr lang="ru-RU" dirty="0" smtClean="0"/>
              <a:t> в проектной работе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1333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2667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4000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88640"/>
            <a:ext cx="6228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 высокие результаты внедрения инновационных технологий в образовательный процесс МБДОУ детский сад "Колосок" был награжден дипломом и медалью "100 Престижных детских садов России". 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555776" y="2852936"/>
            <a:ext cx="43204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/>
              <a:t>С 27 по 30 июня 2019 года в Санкт-Петербурге на VI Всероссийский фестиваль дошкольного образования, вручена медаль «Лучшая дошкольная образовательная организация – 2019»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51520" y="4869160"/>
            <a:ext cx="56166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Победитель конкурсного отбора на предоставлении субсидии из федерального бюджета в сумме 8338705,00 рублей на реализацию проекта модели службы непрерывного психолого-педагогического сопровождения «Активная среда» для семей, имеющих детей  раннего и дошкольного возраста.</a:t>
            </a:r>
            <a:endParaRPr lang="ru-RU" dirty="0"/>
          </a:p>
        </p:txBody>
      </p:sp>
      <p:pic>
        <p:nvPicPr>
          <p:cNvPr id="1026" name="Picture 2" descr="10f624daada9593585d41e2402a8c7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0"/>
            <a:ext cx="2483768" cy="3514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78f6af10bdf1f16a0b21ccf9a668c7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8"/>
            <a:ext cx="2474562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8794cf03b5361bdb05bd01d579d01f5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140968"/>
            <a:ext cx="1670237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b52c84b8521f247ab9d868d947edd67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628800"/>
            <a:ext cx="184876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1" name="Picture 1" descr="C:\Users\user\Downloads\4G4A144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4365104"/>
            <a:ext cx="3537126" cy="23586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5868144" cy="4851400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Систему общего образования района представляют  14  образовательных учреждений, 2 (два) из которых работают по шестидневной учебной неделе и 12 - по пятидневной.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новом учебном году в школах района приступят к обучению 2475 учеников (2014 г.  - 1792 учащихся, 2015г. – 1846, 2016 г. - 1999 учащихся, 2017г. – 2247,в 2018г. -  2400человек)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Сядут за парты 308  первоклассников.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Будет сформировано 158 классов.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новым образовательным стандартам будут обучаться уже 2295  школьников с 1-го по 9 класс (в том числе с 1по 4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– 1200 человек) ,в 10 классе в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пилотной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Селенгинской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школе 8 чел.. 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ФГОС ОВЗ будет обучаться -- человек. А всего в общеобразовательных учреждениях в 2018-19 учебном году адаптированные программы будут реализованы для -- человек, что на --- больше, чем в прошлом.  Педагогами района ведется поиск наиболее оптимальных форм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buFont typeface="Arial" pitchFamily="34" charset="0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AF67C-F8B3-4467-AA4E-F60EC00EC33E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19460" name="Прямоугольник 3"/>
          <p:cNvSpPr>
            <a:spLocks noChangeArrowheads="1"/>
          </p:cNvSpPr>
          <p:nvPr/>
        </p:nvSpPr>
        <p:spPr bwMode="auto">
          <a:xfrm>
            <a:off x="1214438" y="428625"/>
            <a:ext cx="58483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dirty="0" smtClean="0"/>
              <a:t>Общее образование</a:t>
            </a:r>
            <a:endParaRPr lang="ru-RU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pic>
        <p:nvPicPr>
          <p:cNvPr id="45058" name="Picture 2" descr="https://nsaya.buryatschool.ru/upload/buryascnsaya_new/images/big/9b/b6/9bb62e35c49db9e34091f81be8825efc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796136" y="2132856"/>
            <a:ext cx="3347864" cy="25108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86800" cy="838200"/>
          </a:xfrm>
        </p:spPr>
        <p:txBody>
          <a:bodyPr>
            <a:normAutofit/>
          </a:bodyPr>
          <a:lstStyle/>
          <a:p>
            <a:r>
              <a:rPr lang="ru-RU" dirty="0" smtClean="0"/>
              <a:t>По итогам  2018-2019 учебного года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успеваемость по району составила 98%, </a:t>
            </a:r>
          </a:p>
          <a:p>
            <a:r>
              <a:rPr lang="ru-RU" dirty="0" smtClean="0"/>
              <a:t>на «4 »и «5» </a:t>
            </a:r>
            <a:r>
              <a:rPr lang="ru-RU" dirty="0" smtClean="0"/>
              <a:t>обучается 33</a:t>
            </a:r>
            <a:r>
              <a:rPr lang="ru-RU" dirty="0" smtClean="0"/>
              <a:t>% школьников. </a:t>
            </a:r>
          </a:p>
          <a:p>
            <a:r>
              <a:rPr lang="ru-RU" dirty="0" smtClean="0"/>
              <a:t>36  человек оставлены на повторный курс обучения.</a:t>
            </a:r>
            <a:endParaRPr lang="ru-RU" dirty="0"/>
          </a:p>
        </p:txBody>
      </p:sp>
      <p:pic>
        <p:nvPicPr>
          <p:cNvPr id="44036" name="Picture 4" descr="ÐÐ°ÑÑÐ¸Ð½ÐºÐ¸ Ð¿Ð¾ Ð·Ð°Ð¿ÑÐ¾ÑÑ ÑÑÐ¿ÐµÐ²Ð°ÐµÐ¼Ð¾ÑÑÑ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3501008"/>
            <a:ext cx="3220219" cy="3096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ОУ МО «</a:t>
            </a:r>
            <a:r>
              <a:rPr lang="ru-RU" sz="3100" dirty="0" err="1" smtClean="0"/>
              <a:t>Тарбагатайский</a:t>
            </a:r>
            <a:r>
              <a:rPr lang="ru-RU" sz="3100" dirty="0" smtClean="0"/>
              <a:t> район» с низкими образовательными результатами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" y="1052736"/>
          <a:ext cx="9144000" cy="4896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13430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2014-2016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2016-2017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2017-2018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2018-2019</a:t>
                      </a:r>
                    </a:p>
                  </a:txBody>
                  <a:tcPr marL="68580" marR="68580" marT="0" marB="0"/>
                </a:tc>
              </a:tr>
              <a:tr h="35534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Большекуналейская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Тарбагатайская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Нижнесаянтуйская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МБОУ 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Верхнежиримская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СОШ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МБОУ Тарбагатайская СОШ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МБОУ Верхнежиримская СОШ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МБОО «Заводская СОШ»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МБОУ«Десятниковская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МБОО «Заводская СОШ»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Times New Roman"/>
                        </a:rPr>
                        <a:t>МБОУ «Десятниковская СОШ»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МБОУ «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Times New Roman"/>
                        </a:rPr>
                        <a:t>Десятниковская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Times New Roman"/>
                        </a:rPr>
                        <a:t> СОШ»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38200"/>
          </a:xfrm>
        </p:spPr>
        <p:txBody>
          <a:bodyPr/>
          <a:lstStyle/>
          <a:p>
            <a:r>
              <a:rPr lang="ru-RU" dirty="0" err="1" smtClean="0"/>
              <a:t>впр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5580112" cy="5661247"/>
          </a:xfrm>
        </p:spPr>
        <p:txBody>
          <a:bodyPr>
            <a:normAutofit fontScale="92500"/>
          </a:bodyPr>
          <a:lstStyle/>
          <a:p>
            <a:pPr marL="0" indent="0" algn="just"/>
            <a:r>
              <a:rPr lang="ru-RU" sz="2000" dirty="0" smtClean="0"/>
              <a:t>В 2018-2019учебном году ВПР для обучающихся 4,5,6 классов проводились в штатном режиме, ВПР для учащихся 7,11 классов – в режиме апробации (по выбору образовательного учреждения).</a:t>
            </a:r>
          </a:p>
          <a:p>
            <a:pPr marL="0" indent="0" algn="just"/>
            <a:r>
              <a:rPr lang="ru-RU" sz="2000" dirty="0" smtClean="0"/>
              <a:t>   В сравнении с графиком проведения ВПР в 2019г. количество проверочных работ  увеличилось:</a:t>
            </a:r>
          </a:p>
          <a:p>
            <a:pPr marL="0" indent="0" algn="just">
              <a:buNone/>
            </a:pPr>
            <a:r>
              <a:rPr lang="ru-RU" sz="2000" dirty="0" smtClean="0"/>
              <a:t>ВПР-2017-     13 проверочных работ</a:t>
            </a:r>
          </a:p>
          <a:p>
            <a:pPr marL="0" indent="0" algn="just">
              <a:buNone/>
            </a:pPr>
            <a:r>
              <a:rPr lang="ru-RU" sz="2000" dirty="0" smtClean="0"/>
              <a:t>ВПР-2018-     19  проверочных работ</a:t>
            </a:r>
          </a:p>
          <a:p>
            <a:pPr marL="0" indent="0" algn="just">
              <a:buNone/>
            </a:pPr>
            <a:r>
              <a:rPr lang="ru-RU" sz="2000" dirty="0" smtClean="0"/>
              <a:t>ВПР-2019-     27 проверочных работ</a:t>
            </a:r>
          </a:p>
          <a:p>
            <a:pPr marL="0" indent="0" algn="just"/>
            <a:r>
              <a:rPr lang="ru-RU" sz="2000" dirty="0" smtClean="0"/>
              <a:t>  Впервые проводились ВПР в 7-х классах по 8 предметам. </a:t>
            </a:r>
          </a:p>
          <a:p>
            <a:pPr marL="0" indent="0" algn="just"/>
            <a:r>
              <a:rPr lang="ru-RU" sz="2000" dirty="0" smtClean="0"/>
              <a:t>По результатам ВПР 3 образовательных учреждения района попали в число школ с сомнительными результатами (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МБОУ «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Тарбагатайская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СОШ», МБОУ «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Верхнежиримская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СОШ», МБОУ «</a:t>
            </a:r>
            <a:r>
              <a:rPr lang="ru-RU" sz="2000" dirty="0" err="1" smtClean="0">
                <a:latin typeface="Times New Roman"/>
                <a:ea typeface="Times New Roman"/>
                <a:cs typeface="Times New Roman"/>
              </a:rPr>
              <a:t>Селенгинская</a:t>
            </a:r>
            <a:r>
              <a:rPr lang="ru-RU" sz="2000" dirty="0" smtClean="0">
                <a:latin typeface="Times New Roman"/>
                <a:ea typeface="Times New Roman"/>
                <a:cs typeface="Times New Roman"/>
              </a:rPr>
              <a:t> СОШ»)</a:t>
            </a:r>
          </a:p>
          <a:p>
            <a:endParaRPr lang="ru-RU" sz="2000" dirty="0"/>
          </a:p>
        </p:txBody>
      </p:sp>
      <p:sp>
        <p:nvSpPr>
          <p:cNvPr id="41986" name="AutoShape 2" descr="ÐÐ°ÑÑÐ¸Ð½ÐºÐ¸ Ð¿Ð¾ Ð·Ð°Ð¿ÑÐ¾ÑÑ Ð²Ð¿Ñ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988" name="AutoShape 4" descr="ÐÐ°ÑÑÐ¸Ð½ÐºÐ¸ Ð¿Ð¾ Ð·Ð°Ð¿ÑÐ¾ÑÑ Ð²Ð¿Ñ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90" name="Picture 6" descr="ÐÐ°ÑÑÐ¸Ð½ÐºÐ¸ Ð¿Ð¾ Ð·Ð°Ð¿ÑÐ¾ÑÑ Ð²Ð¿Ñ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924944"/>
            <a:ext cx="3360373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В 2019-2020 </a:t>
            </a:r>
            <a:r>
              <a:rPr lang="ru-RU" sz="2400" b="1" dirty="0" err="1" smtClean="0"/>
              <a:t>уч</a:t>
            </a:r>
            <a:r>
              <a:rPr lang="ru-RU" sz="2400" b="1" dirty="0" smtClean="0"/>
              <a:t> году в 8 классе добавятся ВПР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554162"/>
            <a:ext cx="5491336" cy="4525963"/>
          </a:xfrm>
        </p:spPr>
        <p:txBody>
          <a:bodyPr>
            <a:normAutofit fontScale="85000" lnSpcReduction="20000"/>
          </a:bodyPr>
          <a:lstStyle/>
          <a:p>
            <a:pPr marL="0" indent="0" algn="just" fontAlgn="base"/>
            <a:r>
              <a:rPr lang="ru-RU" dirty="0" smtClean="0"/>
              <a:t>В новом учебном году впервые будут проведены ВПР в  8 классе (математика, русский язык, обществознание, биология, физика, химия, география и история)</a:t>
            </a:r>
          </a:p>
          <a:p>
            <a:pPr marL="0" indent="0" algn="just" fontAlgn="base"/>
            <a:r>
              <a:rPr lang="ru-RU" dirty="0" smtClean="0"/>
              <a:t>В этом году Всероссийские проверочные работы не будут обязательными в 8 классе и 11 классе — они будут проводиться </a:t>
            </a:r>
            <a:r>
              <a:rPr lang="ru-RU" u="sng" dirty="0" smtClean="0"/>
              <a:t>по решению школы</a:t>
            </a:r>
            <a:r>
              <a:rPr lang="ru-RU" dirty="0" smtClean="0"/>
              <a:t>, с 4 по 7 классы — ВПР </a:t>
            </a:r>
            <a:r>
              <a:rPr lang="ru-RU" u="sng" dirty="0" smtClean="0"/>
              <a:t>обязательные</a:t>
            </a:r>
            <a:r>
              <a:rPr lang="ru-RU" dirty="0" smtClean="0"/>
              <a:t>.</a:t>
            </a:r>
          </a:p>
        </p:txBody>
      </p:sp>
      <p:pic>
        <p:nvPicPr>
          <p:cNvPr id="4" name="Picture 6" descr="ÐÐ°ÑÑÐ¸Ð½ÐºÐ¸ Ð¿Ð¾ Ð·Ð°Ð¿ÑÐ¾ÑÑ Ð²Ð¿Ñ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852936"/>
            <a:ext cx="3360373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b="1" dirty="0" smtClean="0"/>
              <a:t>ЕГЭ – 2019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3140968"/>
          <a:ext cx="8363271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472"/>
                <a:gridCol w="4413042"/>
                <a:gridCol w="2787757"/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№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Наименование ОУ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Кол-во выпускников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1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МБОУ «</a:t>
                      </a:r>
                      <a:r>
                        <a:rPr lang="ru-RU" sz="1800" dirty="0" err="1">
                          <a:latin typeface="Times New Roman"/>
                          <a:ea typeface="Times New Roman"/>
                          <a:cs typeface="Calibri"/>
                        </a:rPr>
                        <a:t>Тарбагатайская</a:t>
                      </a: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 СОШ»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28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2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МБОУ «Верхнежиримская СОШ»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8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МБОУ «Нижнесаянтуйская СОШ»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9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4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МБОУ «Селенгинская СОШ»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5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5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Times New Roman"/>
                          <a:ea typeface="Times New Roman"/>
                          <a:cs typeface="Calibri"/>
                        </a:rPr>
                        <a:t>МБОО «Заводская СОШ»</a:t>
                      </a:r>
                      <a:endParaRPr lang="ru-RU" sz="18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Times New Roman"/>
                          <a:ea typeface="Times New Roman"/>
                          <a:cs typeface="Calibri"/>
                        </a:rPr>
                        <a:t>5</a:t>
                      </a:r>
                      <a:endParaRPr lang="ru-RU" sz="18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user\Desktop\августовская2019\NR2f8fe189b0d396c53f9003b68dacf5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32656"/>
            <a:ext cx="4441685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Сравнительный анализ результатов ЕГЭ 2017-2019 г.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980728"/>
          <a:ext cx="8435280" cy="5811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8820"/>
                <a:gridCol w="2108820"/>
                <a:gridCol w="2108820"/>
                <a:gridCol w="2108820"/>
              </a:tblGrid>
              <a:tr h="41508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</a:rPr>
                        <a:t>Предмет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</a:rPr>
                        <a:t>Средний тестовый балл по МО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50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</a:rPr>
                        <a:t>2018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571500" algn="ctr"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Times New Roman"/>
                        </a:rPr>
                        <a:t>2019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Русский язык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67,35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61,2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64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Математика (Б)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Математика (П)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45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Обществознание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47,55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51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История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55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45,8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61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Физика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40,5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38,2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39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Биология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37,3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38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44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Химия </a:t>
                      </a:r>
                      <a:endParaRPr lang="ru-RU" sz="1600" dirty="0">
                        <a:solidFill>
                          <a:schemeClr val="tx1"/>
                        </a:solidFill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45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32,75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</a:rPr>
                        <a:t>39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Информатика и ИКТ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72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География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50,5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55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Анг. язык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46</a:t>
                      </a:r>
                    </a:p>
                  </a:txBody>
                  <a:tcPr marL="68580" marR="68580" marT="0" marB="0" anchor="ctr"/>
                </a:tc>
              </a:tr>
              <a:tr h="415088"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Литература </a:t>
                      </a:r>
                      <a:endParaRPr lang="ru-RU" sz="1600">
                        <a:latin typeface="Arial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48,75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69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Средний тестовый балл ЕГЭ по ОУ</a:t>
            </a:r>
            <a:br>
              <a:rPr lang="ru-RU" b="1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836712"/>
          <a:ext cx="8435280" cy="5679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6688"/>
                <a:gridCol w="576064"/>
                <a:gridCol w="432048"/>
                <a:gridCol w="504056"/>
                <a:gridCol w="432048"/>
                <a:gridCol w="432048"/>
                <a:gridCol w="432048"/>
                <a:gridCol w="432048"/>
                <a:gridCol w="432048"/>
                <a:gridCol w="432048"/>
                <a:gridCol w="504056"/>
                <a:gridCol w="288032"/>
                <a:gridCol w="432048"/>
              </a:tblGrid>
              <a:tr h="22322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ОУ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Русский язык.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Математика Б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Математика П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История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Биология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Литература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Физика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Химия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География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Обществознание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Английский</a:t>
                      </a:r>
                    </a:p>
                  </a:txBody>
                  <a:tcPr marL="9525" marR="9525" marT="9525" marB="0" vert="vert27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Информатика и ИКТ</a:t>
                      </a:r>
                    </a:p>
                  </a:txBody>
                  <a:tcPr marL="9525" marR="9525" marT="9525" marB="0" vert="vert27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627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  <a:cs typeface="Calibri"/>
                        </a:rPr>
                        <a:t>МБОУ «Тарбагатайская СОШ»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69,3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4,5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43,6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57,3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44,1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69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38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39,7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54,3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627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  <a:cs typeface="Calibri"/>
                        </a:rPr>
                        <a:t>МБОУ «Верхнежиримская СОШ»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40,1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2,7</a:t>
                      </a:r>
                      <a:endParaRPr lang="ru-RU" sz="1800" b="0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30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23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53,5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627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  <a:cs typeface="Calibri"/>
                        </a:rPr>
                        <a:t>МБОУ «Нижнесаянтуйская СОШ»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72,6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48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59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27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40,5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627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 dirty="0">
                          <a:solidFill>
                            <a:srgbClr val="002060"/>
                          </a:solidFill>
                          <a:latin typeface="Times New Roman"/>
                          <a:cs typeface="Calibri"/>
                        </a:rPr>
                        <a:t>МБОУ «</a:t>
                      </a:r>
                      <a:r>
                        <a:rPr lang="ru-RU" sz="1800" b="0" i="0" u="none" strike="noStrike" dirty="0" err="1">
                          <a:solidFill>
                            <a:srgbClr val="002060"/>
                          </a:solidFill>
                          <a:latin typeface="Times New Roman"/>
                          <a:cs typeface="Calibri"/>
                        </a:rPr>
                        <a:t>Селенгинская</a:t>
                      </a:r>
                      <a:r>
                        <a:rPr lang="ru-RU" sz="1800" b="0" i="0" u="none" strike="noStrike" dirty="0">
                          <a:solidFill>
                            <a:srgbClr val="002060"/>
                          </a:solidFill>
                          <a:latin typeface="Times New Roman"/>
                          <a:cs typeface="Calibri"/>
                        </a:rPr>
                        <a:t> СОШ»</a:t>
                      </a:r>
                      <a:endParaRPr lang="ru-RU" sz="1800" b="0" i="0" u="none" strike="noStrike" dirty="0">
                        <a:solidFill>
                          <a:srgbClr val="00206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63,6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68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82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66276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  <a:cs typeface="Calibri"/>
                        </a:rPr>
                        <a:t>МБОО «Заводская СОШ»</a:t>
                      </a:r>
                      <a:endParaRPr lang="ru-RU" sz="18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56,8</a:t>
                      </a:r>
                      <a:endParaRPr lang="ru-RU" sz="1800" b="0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  <a:endParaRPr lang="ru-RU" sz="1800" b="0" i="0" u="none" strike="noStrike" dirty="0">
                        <a:solidFill>
                          <a:srgbClr val="C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40,6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42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32552">
                <a:tc>
                  <a:txBody>
                    <a:bodyPr/>
                    <a:lstStyle/>
                    <a:p>
                      <a:pPr algn="l" fontAlgn="t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  <a:cs typeface="Calibri"/>
                        </a:rPr>
                        <a:t>ИТОГО 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61,8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50,1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63,1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42,7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69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42,5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54,5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51,6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46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72</a:t>
                      </a:r>
                    </a:p>
                  </a:txBody>
                  <a:tcPr marL="9525" marR="9525" marT="9525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Огэ</a:t>
            </a:r>
            <a:r>
              <a:rPr lang="ru-RU" dirty="0" smtClean="0"/>
              <a:t>- 2019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124744"/>
          <a:ext cx="8291264" cy="5436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9871"/>
                <a:gridCol w="3225761"/>
                <a:gridCol w="2072816"/>
                <a:gridCol w="2072816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№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Наименование ОУ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Кол-во выпускников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Кол-во учащихся допущенных к экзаменам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«Тарбагатайская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47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47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2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«Десятниковская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7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6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«Верхнежиримская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13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13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4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«Нижнесаянтуйская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56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52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5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«Селенгинская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25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22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6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«Большекуналейская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1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7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МБОО «Заводская СОШ»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21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20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8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«Куйтунская ООШ»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9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«Барыкинская ООШ»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8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8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10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«Нижнежиримская ООШ»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3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11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МБОУ «Пестерёвская ООШ»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4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4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Times New Roman"/>
                        <a:ea typeface="Times New Roman"/>
                        <a:cs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Итого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Calibri"/>
                        </a:rPr>
                        <a:t>188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Calibri"/>
                        </a:rPr>
                        <a:t>179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706090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Количество выпускников, участвовавших в ОГЭ по предметам с 2017 г. по 2019 год</a:t>
            </a:r>
            <a:endParaRPr lang="ru-RU" sz="1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052736"/>
          <a:ext cx="8280920" cy="49975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Предмет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latin typeface="Times New Roman"/>
                          <a:ea typeface="Times New Roman"/>
                        </a:rPr>
                        <a:t>2017</a:t>
                      </a:r>
                      <a:endParaRPr lang="ru-RU" sz="2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</a:rPr>
                        <a:t>2018 </a:t>
                      </a:r>
                      <a:endParaRPr lang="ru-RU" sz="20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latin typeface="Times New Roman"/>
                          <a:ea typeface="Times New Roman"/>
                        </a:rPr>
                        <a:t>2019</a:t>
                      </a:r>
                      <a:endParaRPr lang="ru-RU" sz="20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Русский язык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170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179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Математика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170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179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Обществознание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108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116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История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20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Физика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31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30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29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Биология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64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66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62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Химия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Информатика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47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Английский язык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Литература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</a:tr>
              <a:tr h="4164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География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76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Times New Roman"/>
                          <a:ea typeface="Times New Roman"/>
                        </a:rPr>
                        <a:t>71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Times New Roman"/>
                          <a:ea typeface="Times New Roman"/>
                        </a:rPr>
                        <a:t>74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/>
              <a:t>Средний балл ОГЭ по ОО в 2017 - 2019 </a:t>
            </a:r>
            <a:r>
              <a:rPr lang="ru-RU" sz="2400" b="1" dirty="0" err="1" smtClean="0"/>
              <a:t>гг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1559" y="836712"/>
          <a:ext cx="8532441" cy="589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8352"/>
                <a:gridCol w="720080"/>
                <a:gridCol w="720080"/>
                <a:gridCol w="432048"/>
                <a:gridCol w="504056"/>
                <a:gridCol w="513392"/>
                <a:gridCol w="522605"/>
                <a:gridCol w="404163"/>
                <a:gridCol w="432048"/>
                <a:gridCol w="360040"/>
                <a:gridCol w="432048"/>
                <a:gridCol w="323529"/>
              </a:tblGrid>
              <a:tr h="144016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предмет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русский язык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математика 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история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обществозн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физика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биология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химия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география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литература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информатика</a:t>
                      </a:r>
                    </a:p>
                  </a:txBody>
                  <a:tcPr marL="9525" marR="9525" marT="9525" marB="0" vert="vert27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Английский язык</a:t>
                      </a:r>
                    </a:p>
                  </a:txBody>
                  <a:tcPr marL="9525" marR="9525" marT="9525" marB="0" vert="vert27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«Тарбагатайская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4,5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МБОУ «</a:t>
                      </a:r>
                      <a:r>
                        <a:rPr lang="ru-RU" sz="1600" b="0" i="0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Десятниковская</a:t>
                      </a:r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«Верхнежиримская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«Нижнесаянтуйская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«Селенгинская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«Большекуналейская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МБОО «Заводская СОШ»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«Куйтунская ООШ»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«Барыкинская ООШ»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C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МБОУ «Нижнежиримская ООШ»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МБОУ «Пестерёвская ООШ»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2,8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2,3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По району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3,5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3,8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4,2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>В 2020 году сдавать ОГЭ будут девятиклассники, которые с 5-го по 9-й класс обучались на основе ФГОС, что обусловило внесение корректив в экзаменационные модели ОГЭ-2020</a:t>
            </a:r>
            <a:endParaRPr lang="ru-RU" sz="2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356360"/>
          <a:ext cx="8229600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0584"/>
                <a:gridCol w="6059016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по русскому языку</a:t>
                      </a:r>
                      <a:endParaRPr lang="ru-RU" sz="1800" b="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В 2020 году сократится с 15 до 9 число заданий в работе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по математике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включен новый блок практико-ориентированных заданий (задания 1–5).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по обществознанию</a:t>
                      </a:r>
                      <a:endParaRPr lang="ru-RU" sz="1800" b="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52400"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Изменяется структура работы в ОГЭ: снимается разделение заданий по частям на основе формы записи ответа. Задания в работе теперь выстраиваются исходя из проверяемых групп умений Общее количество заданий КИМ сокращено с 31 до 24.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по истории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предложена только одна модель КИМ, соответствующая линейной системе изучения истории на основе Историко-культурного стандарта и единого учебника, введены новые задания по работе с исторической картой, увеличено число заданий на основе визуальных источников исторической информации, выделен блок заданий, проверяющих знание истории культуры, расширен спектр аналитических заданий</a:t>
                      </a:r>
                      <a:endParaRPr lang="ru-RU" sz="1800" b="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по физике и химии</a:t>
                      </a:r>
                      <a:endParaRPr lang="ru-RU" sz="1800" b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1285"/>
                        </a:spcAft>
                      </a:pPr>
                      <a:r>
                        <a:rPr lang="ru-RU" sz="1800" b="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</a:rPr>
                        <a:t>Обязательной частью экзаменов стало проведение реального эксперимента</a:t>
                      </a:r>
                      <a:endParaRPr lang="ru-RU" sz="1800" b="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68374"/>
            <a:ext cx="9144000" cy="5889625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9388" y="3990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0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Учитывая изменения в КИМ для ОГЭ, ЕГЭ и ВПР следует подготовить фонд оценочных средств в рабочей программе учителей. </a:t>
            </a:r>
          </a:p>
          <a:p>
            <a:r>
              <a:rPr lang="ru-RU" b="1" dirty="0" smtClean="0"/>
              <a:t>Новые требования к оценке результатов школьников в 2019/20 учебном году :</a:t>
            </a:r>
            <a:endParaRPr lang="ru-RU" b="1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706090"/>
          </a:xfrm>
        </p:spPr>
        <p:txBody>
          <a:bodyPr>
            <a:noAutofit/>
          </a:bodyPr>
          <a:lstStyle/>
          <a:p>
            <a:r>
              <a:rPr lang="ru-RU" sz="2400" dirty="0" smtClean="0"/>
              <a:t>В</a:t>
            </a:r>
            <a:r>
              <a:rPr lang="en-US" sz="2400" dirty="0" smtClean="0"/>
              <a:t> </a:t>
            </a:r>
            <a:r>
              <a:rPr lang="en-US" sz="2400" dirty="0" smtClean="0"/>
              <a:t>2019 -2020 </a:t>
            </a:r>
            <a:r>
              <a:rPr lang="ru-RU" sz="2400" dirty="0" err="1" smtClean="0"/>
              <a:t>уч.году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5635352" cy="5303838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6400" dirty="0" smtClean="0"/>
              <a:t>С 1 сентября занятия шахматами </a:t>
            </a:r>
            <a:r>
              <a:rPr lang="ru-RU" sz="6400" dirty="0" smtClean="0">
                <a:hlinkClick r:id="rId2"/>
              </a:rPr>
              <a:t>станут </a:t>
            </a:r>
            <a:r>
              <a:rPr lang="ru-RU" sz="6400" dirty="0" smtClean="0"/>
              <a:t>обязательными для начальной школы. Они заменят третий урок физкультуры. Для первоклассников нагрузка составит 33 часа в год, для остальных учеников — 34 часа.</a:t>
            </a:r>
          </a:p>
          <a:p>
            <a:pPr algn="just"/>
            <a:r>
              <a:rPr lang="ru-RU" sz="6400" dirty="0" smtClean="0"/>
              <a:t>Помимо шахмат обязательным предметом во многих школах станет второй иностранный — он вводится в рамках реализации ФГОС. Пока министерство, правда, предоставляет возможность школам решать эту задачу поэтапно, не вводя </a:t>
            </a:r>
            <a:r>
              <a:rPr lang="ru-RU" sz="6400" dirty="0" err="1" smtClean="0"/>
              <a:t>вводя</a:t>
            </a:r>
            <a:r>
              <a:rPr lang="ru-RU" sz="6400" dirty="0" smtClean="0"/>
              <a:t> его одним днём в планы всех школ.</a:t>
            </a:r>
          </a:p>
          <a:p>
            <a:pPr algn="just"/>
            <a:r>
              <a:rPr lang="ru-RU" sz="6400" dirty="0" smtClean="0"/>
              <a:t>В школьную программу с 1 сентября включат культурные нормативы. » Цель программы «Культурные нормативы школьников» — популяризация культурной грамотности. Благодаря проекту у учащихся появятся дополнительные возможности для знакомства с шедеврами литературы, театра, музыки, архитектуры, живописи и кино, а также для поступления в творческие вузы.</a:t>
            </a:r>
          </a:p>
          <a:p>
            <a:pPr algn="just"/>
            <a:r>
              <a:rPr lang="ru-RU" sz="6400" dirty="0" smtClean="0"/>
              <a:t>Обязательными для изучения являются предметные области «Родной язык и литературное чтение на родном языке» на уровне начального общего образования и «Родной язык и родная литература» на уровне основного общего образования (</a:t>
            </a:r>
            <a:r>
              <a:rPr lang="ru-RU" sz="6400" u="sng" dirty="0" smtClean="0">
                <a:hlinkClick r:id="rId3"/>
              </a:rPr>
              <a:t>письмо от 20.06.2018 № 05-192</a:t>
            </a:r>
            <a:r>
              <a:rPr lang="ru-RU" sz="6400" dirty="0" smtClean="0"/>
              <a:t>). Это значит, что все школы обязаны включить в учебные планы учебные предметы из этих предметных областей (</a:t>
            </a:r>
            <a:r>
              <a:rPr lang="ru-RU" sz="6400" u="sng" dirty="0" smtClean="0">
                <a:hlinkClick r:id="rId3"/>
              </a:rPr>
              <a:t>п. 19.3 ФГОС НОО</a:t>
            </a:r>
            <a:r>
              <a:rPr lang="ru-RU" sz="6400" dirty="0" smtClean="0"/>
              <a:t>, </a:t>
            </a:r>
            <a:r>
              <a:rPr lang="ru-RU" sz="6400" u="sng" dirty="0" smtClean="0">
                <a:hlinkClick r:id="rId3"/>
              </a:rPr>
              <a:t>п. 18.3.1 ФГОС ООО</a:t>
            </a:r>
            <a:r>
              <a:rPr lang="ru-RU" sz="6400" dirty="0" smtClean="0"/>
              <a:t>, </a:t>
            </a:r>
            <a:r>
              <a:rPr lang="ru-RU" sz="6400" u="sng" dirty="0" smtClean="0">
                <a:hlinkClick r:id="rId3"/>
              </a:rPr>
              <a:t>п. 18.3.1 ФГОС СОО</a:t>
            </a:r>
            <a:r>
              <a:rPr lang="ru-RU" sz="6400" dirty="0" smtClean="0"/>
              <a:t>).</a:t>
            </a:r>
          </a:p>
          <a:p>
            <a:pPr algn="just"/>
            <a:endParaRPr lang="ru-RU" sz="5500" dirty="0" smtClean="0"/>
          </a:p>
        </p:txBody>
      </p:sp>
      <p:pic>
        <p:nvPicPr>
          <p:cNvPr id="31746" name="Picture 2" descr="https://peste.buryatschool.ru/upload/buryascpeste_new/images/big/71/0f/710ff21a66ec8d5a6006688ef7ec128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268760"/>
            <a:ext cx="3237450" cy="2428087"/>
          </a:xfrm>
          <a:prstGeom prst="rect">
            <a:avLst/>
          </a:prstGeom>
          <a:noFill/>
        </p:spPr>
      </p:pic>
      <p:pic>
        <p:nvPicPr>
          <p:cNvPr id="31748" name="Picture 4" descr="https://tarba.buryatschool.ru/upload/buryasctarba_new/images/big/1a/04/1a04e2fce529a6a082f33d43584bd8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3641" y="3861048"/>
            <a:ext cx="3180862" cy="23856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Всероссийская олимпиада школьников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268760"/>
            <a:ext cx="4915272" cy="55892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 smtClean="0"/>
              <a:t>В 2018-2019 </a:t>
            </a:r>
            <a:r>
              <a:rPr lang="ru-RU" dirty="0" err="1" smtClean="0"/>
              <a:t>уч.году</a:t>
            </a:r>
            <a:r>
              <a:rPr lang="ru-RU" dirty="0" smtClean="0"/>
              <a:t> участниками школьного этапа Олимпиады стали 1960 школьников 4-11 классов  по 16 общеобразовательным предмета. </a:t>
            </a:r>
            <a:endParaRPr lang="ru-RU" b="1" i="1" dirty="0" smtClean="0"/>
          </a:p>
          <a:p>
            <a:pPr marL="0" indent="0">
              <a:buNone/>
            </a:pPr>
            <a:r>
              <a:rPr lang="ru-RU" dirty="0" smtClean="0"/>
              <a:t>362 </a:t>
            </a:r>
            <a:r>
              <a:rPr lang="ru-RU" dirty="0" smtClean="0"/>
              <a:t>школьника стал участниками муниципального этапа. </a:t>
            </a:r>
          </a:p>
          <a:p>
            <a:pPr marL="0" indent="0">
              <a:buNone/>
            </a:pPr>
            <a:r>
              <a:rPr lang="ru-RU" dirty="0" smtClean="0"/>
              <a:t>По количеству </a:t>
            </a:r>
            <a:r>
              <a:rPr lang="en-US" dirty="0" smtClean="0"/>
              <a:t>I</a:t>
            </a:r>
            <a:r>
              <a:rPr lang="ru-RU" dirty="0" smtClean="0"/>
              <a:t> мест лидирует МБОУ «</a:t>
            </a:r>
            <a:r>
              <a:rPr lang="ru-RU" dirty="0" err="1" smtClean="0"/>
              <a:t>Тарбагатайская</a:t>
            </a:r>
            <a:r>
              <a:rPr lang="ru-RU" dirty="0" smtClean="0"/>
              <a:t> СОШ»  (семь первых мест)</a:t>
            </a:r>
          </a:p>
          <a:p>
            <a:pPr marL="0" indent="0"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Большекуналейская</a:t>
            </a:r>
            <a:r>
              <a:rPr lang="ru-RU" dirty="0" smtClean="0"/>
              <a:t> СОШ» - одно первое место</a:t>
            </a:r>
          </a:p>
          <a:p>
            <a:pPr marL="0" indent="0"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Селенгинская</a:t>
            </a:r>
            <a:r>
              <a:rPr lang="ru-RU" dirty="0" smtClean="0"/>
              <a:t> СОШ» - два первых места</a:t>
            </a:r>
          </a:p>
          <a:p>
            <a:pPr marL="0" indent="0"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Нижнесаянтуйская</a:t>
            </a:r>
            <a:r>
              <a:rPr lang="ru-RU" dirty="0" smtClean="0"/>
              <a:t> СОШ» - одно первое </a:t>
            </a:r>
            <a:r>
              <a:rPr lang="ru-RU" dirty="0" smtClean="0"/>
              <a:t>место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Десятниковская</a:t>
            </a:r>
            <a:r>
              <a:rPr lang="ru-RU" dirty="0" smtClean="0"/>
              <a:t> СОШ» - одно первое место</a:t>
            </a:r>
          </a:p>
          <a:p>
            <a:pPr marL="0" indent="0">
              <a:buNone/>
            </a:pPr>
            <a:r>
              <a:rPr lang="ru-RU" dirty="0" smtClean="0"/>
              <a:t>МБОУ «</a:t>
            </a:r>
            <a:r>
              <a:rPr lang="ru-RU" dirty="0" err="1" smtClean="0"/>
              <a:t>Куйтунская</a:t>
            </a:r>
            <a:r>
              <a:rPr lang="ru-RU" dirty="0" smtClean="0"/>
              <a:t> ООШ»- одно первое место</a:t>
            </a:r>
          </a:p>
          <a:p>
            <a:pPr marL="0" indent="0">
              <a:buNone/>
            </a:pPr>
            <a:r>
              <a:rPr lang="ru-RU" dirty="0" smtClean="0"/>
              <a:t>В число участников регионального этапа вошло 17 школьников</a:t>
            </a:r>
            <a:endParaRPr lang="ru-RU" dirty="0"/>
          </a:p>
        </p:txBody>
      </p:sp>
      <p:pic>
        <p:nvPicPr>
          <p:cNvPr id="30722" name="Picture 2" descr="https://tarba.buryatschool.ru/upload/buryasctarba_new/images/big/ff/03/ff03a4e86bc50ef30998ddeae8f13b6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7507" y="2204864"/>
            <a:ext cx="3676981" cy="27577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Сравнительный анализ участников, победителей и призеров регионального этапа </a:t>
            </a:r>
            <a:r>
              <a:rPr lang="ru-RU" sz="2800" b="1" dirty="0" err="1" smtClean="0"/>
              <a:t>ВсОШ</a:t>
            </a:r>
            <a:r>
              <a:rPr lang="ru-RU" sz="2800" b="1" dirty="0" smtClean="0"/>
              <a:t>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68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7800"/>
                <a:gridCol w="1447800"/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Учебный год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ОУ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Кол-во участников Регионального этапа олимпиады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Кол-во победителей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Кол-во призеров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Кол-во учащихся, вошедших в 10-ку лучших участников</a:t>
                      </a: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2016-2017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24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1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 (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( 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,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11</a:t>
                      </a: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2017-2018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6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18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1 ( 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,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7</a:t>
                      </a: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2018-2019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18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0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,</a:t>
                      </a:r>
                      <a:r>
                        <a:rPr lang="en-US" sz="1600">
                          <a:latin typeface="Times New Roman"/>
                          <a:ea typeface="Times New Roman"/>
                        </a:rPr>
                        <a:t>III</a:t>
                      </a:r>
                      <a:r>
                        <a:rPr lang="ru-RU" sz="1600">
                          <a:latin typeface="Times New Roman"/>
                          <a:ea typeface="Times New Roman"/>
                        </a:rPr>
                        <a:t> место)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</a:rPr>
                        <a:t>4</a:t>
                      </a: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>
            <a:extLst>
              <a:ext uri="{FF2B5EF4-FFF2-40B4-BE49-F238E27FC236}"/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67544" y="1916832"/>
            <a:ext cx="3086100" cy="16557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</a:rPr>
              <a:t>ДОПОЛНИТЕЛЬНОЕ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</a:rPr>
              <a:t>ОБРАЗОВАНИЕ</a:t>
            </a: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ru-RU" sz="2000" dirty="0">
              <a:solidFill>
                <a:schemeClr val="accent6">
                  <a:lumMod val="7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ru-RU" sz="1800" dirty="0">
                <a:solidFill>
                  <a:schemeClr val="accent1">
                    <a:lumMod val="50000"/>
                  </a:schemeClr>
                </a:solidFill>
              </a:rPr>
              <a:t>Услуги по дополнительному образованию детей оказывают 2 учреждения дополнительного образования: МБУ ДО ЦДОД «Радуга талантов» и МБУ ДО «ДЮСШ</a:t>
            </a:r>
            <a:r>
              <a:rPr lang="ru-RU" sz="1800" dirty="0" smtClean="0">
                <a:solidFill>
                  <a:schemeClr val="accent1">
                    <a:lumMod val="50000"/>
                  </a:schemeClr>
                </a:solidFill>
              </a:rPr>
              <a:t>» и 16 ОУ </a:t>
            </a:r>
            <a:endParaRPr lang="ru-RU" sz="1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Объект 7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886200" y="746125"/>
            <a:ext cx="4664075" cy="5518150"/>
          </a:xfrm>
        </p:spPr>
        <p:txBody>
          <a:bodyPr rtlCol="0">
            <a:normAutofit fontScale="62500" lnSpcReduction="20000"/>
          </a:bodyPr>
          <a:lstStyle/>
          <a:p>
            <a:pPr marL="0" indent="0" algn="just">
              <a:buFont typeface="Wingdings" pitchFamily="2" charset="2"/>
              <a:buChar char="q"/>
            </a:pPr>
            <a:r>
              <a:rPr lang="ru-RU" dirty="0" smtClean="0"/>
              <a:t>Доля детей в возрасте от 5 до 18 лет в дополнительном образовании»  на территории района  при  запланированном на 2018 год  68,8%, составляет 45,7% (от проживающих детей в районе) и 68,9% (от обучающихся детей в районе).  </a:t>
            </a:r>
          </a:p>
          <a:p>
            <a:pPr marL="0" indent="0" algn="just">
              <a:buFont typeface="Wingdings" pitchFamily="2" charset="2"/>
              <a:buChar char="q"/>
              <a:defRPr/>
            </a:pPr>
            <a:r>
              <a:rPr lang="ru-RU" dirty="0" smtClean="0"/>
              <a:t>  Учреждения дополнительного образования увеличили охват детей с 1106 до 1204 человек, образовательные учреждения  со 165 до 351 человека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Font typeface="Wingdings" pitchFamily="2" charset="2"/>
              <a:buChar char="q"/>
              <a:defRPr/>
            </a:pPr>
            <a:r>
              <a:rPr lang="ru-RU" dirty="0" smtClean="0"/>
              <a:t> </a:t>
            </a:r>
            <a:r>
              <a:rPr lang="ru-RU" dirty="0" smtClean="0"/>
              <a:t>На сайте «Навигатор системы дополнительного образования Бурятии» опубликовано 74 программы, в том числе МБУ ДО «ДЮСШ» -21, МБУ ДО «ЦДОД «Радуга талантов» - 25, общеобразовательные учреждения – 10, детские сады – 7,  ДШИ -11.</a:t>
            </a:r>
          </a:p>
          <a:p>
            <a:pPr marL="0" indent="0">
              <a:buNone/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74E2A0-9BD6-4E26-9B5A-6CA03D934C22}" type="slidenum">
              <a:rPr lang="ru-RU"/>
              <a:pPr>
                <a:defRPr/>
              </a:pPr>
              <a:t>27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57224" y="357166"/>
            <a:ext cx="2500330" cy="1703682"/>
          </a:xfrm>
          <a:prstGeom prst="roundRect">
            <a:avLst/>
          </a:prstGeom>
          <a:blipFill>
            <a:blip r:embed="rId2" cstate="print">
              <a:extLst>
                <a:ext uri="{28A0092B-C50C-407E-A947-70E740481C1C}"/>
              </a:extLst>
            </a:blip>
            <a:srcRect/>
            <a:stretch>
              <a:fillRect t="-12000" b="-12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/>
          <a:lstStyle/>
          <a:p>
            <a:r>
              <a:rPr lang="ru-RU" dirty="0" smtClean="0"/>
              <a:t>В 2020 году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4690864" cy="532859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Получение дополнительного образования может добавить дополнительные баллы при поступлении, если они окончили музыкальную или художественную школу. Сейчас абитуриентам вузов могут начислить до десяти дополнительных баллов за индивидуальные достижения — аттестат с отличием, </a:t>
            </a:r>
            <a:r>
              <a:rPr lang="ru-RU" dirty="0" err="1" smtClean="0"/>
              <a:t>волонтёрство</a:t>
            </a:r>
            <a:r>
              <a:rPr lang="ru-RU" dirty="0" smtClean="0"/>
              <a:t>, золотой значок ГТО.</a:t>
            </a:r>
            <a:endParaRPr lang="ru-RU" dirty="0"/>
          </a:p>
        </p:txBody>
      </p:sp>
      <p:pic>
        <p:nvPicPr>
          <p:cNvPr id="4" name="Picture 2" descr="https://tsdod.buryatschool.ru/upload/buryasctsdod_new/images/big/a1/e8/a1e8faa726974a262f4e8b982cbec44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420888"/>
            <a:ext cx="3744416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052736"/>
            <a:ext cx="86868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/>
              <a:t>Глава Департамента </a:t>
            </a:r>
            <a:r>
              <a:rPr lang="ru-RU" sz="2400" dirty="0" err="1" smtClean="0"/>
              <a:t>госполитики</a:t>
            </a:r>
            <a:r>
              <a:rPr lang="ru-RU" sz="2400" dirty="0" smtClean="0"/>
              <a:t> в сфере воспитания, дополнительного образования и детского отдыха ведомства Игорь Михеев заявил о том, что в новом учебном году </a:t>
            </a:r>
            <a:r>
              <a:rPr lang="ru-RU" sz="2400" u="sng" dirty="0" smtClean="0"/>
              <a:t>каждая школа РФ обязана будет разработать программу воспитания </a:t>
            </a:r>
            <a:r>
              <a:rPr lang="ru-RU" sz="2400" dirty="0" smtClean="0"/>
              <a:t>обучающихся с учётом современных тенденций общества. Главными её направлениями станут апробация и внедрение новых примерных программ воспитания обучающихся</a:t>
            </a:r>
            <a:r>
              <a:rPr lang="ru-RU" sz="2400" b="1" dirty="0" smtClean="0"/>
              <a:t>.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i="1" dirty="0" smtClean="0"/>
              <a:t>Он, в частности, пояснил: «Программа воспитания является модульной, каждая школа разрабатывает собственную рабочую программу воспитания и может включать в неё те модули, которые помогут ей в наибольшей степени реализовать свой воспитательный потенциал с учётом имеющихся кадровых и материальных ресурсов. Документ должен быть коротким и ясным, содержащим конкретное описание предстоящей работы с детьми». </a:t>
            </a:r>
            <a:endParaRPr lang="ru-RU" sz="24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686800" cy="4525963"/>
          </a:xfrm>
        </p:spPr>
        <p:txBody>
          <a:bodyPr>
            <a:noAutofit/>
          </a:bodyPr>
          <a:lstStyle/>
          <a:p>
            <a:pPr marL="0" indent="15875" algn="just"/>
            <a:r>
              <a:rPr lang="ru-RU" sz="2400" dirty="0" smtClean="0"/>
              <a:t>В 2018-2019 учебном году МБУ ДО «ЦДОД «Радуга талантов» продолжило работу как </a:t>
            </a:r>
            <a:r>
              <a:rPr lang="ru-RU" sz="2400" dirty="0" err="1" smtClean="0"/>
              <a:t>пилотная</a:t>
            </a:r>
            <a:r>
              <a:rPr lang="ru-RU" sz="2400" dirty="0" smtClean="0"/>
              <a:t> площадка Общероссийской общественно-государственной детско-юношеской организации «Российское движение школьников». Активно  продолжает свою деятельность первичные ячейки РДШ МБОУ «</a:t>
            </a:r>
            <a:r>
              <a:rPr lang="ru-RU" sz="2400" dirty="0" err="1" smtClean="0"/>
              <a:t>Нижнесаянтуйская</a:t>
            </a:r>
            <a:r>
              <a:rPr lang="ru-RU" sz="2400" dirty="0" smtClean="0"/>
              <a:t> СОШ», МБОО «Заводская СОШ». </a:t>
            </a:r>
          </a:p>
          <a:p>
            <a:pPr marL="0" indent="15875" algn="just"/>
            <a:r>
              <a:rPr lang="ru-RU" sz="2400" dirty="0" smtClean="0"/>
              <a:t>На сегодняшний день на базе общеобразовательных школ создано 9 волонтерских отрядов.  Волонтерские команды ведут активную деятельность по пропаганде здорового образа жизни,</a:t>
            </a:r>
          </a:p>
          <a:p>
            <a:pPr marL="0" indent="15875" algn="just"/>
            <a:r>
              <a:rPr lang="ru-RU" sz="2400" dirty="0" smtClean="0"/>
              <a:t>В районе созданы два отряда ВПОД «</a:t>
            </a:r>
            <a:r>
              <a:rPr lang="ru-RU" sz="2400" dirty="0" err="1" smtClean="0"/>
              <a:t>Юнармия</a:t>
            </a:r>
            <a:r>
              <a:rPr lang="ru-RU" sz="2400" dirty="0" smtClean="0"/>
              <a:t>» в количестве 55 человек (МБОУ «</a:t>
            </a:r>
            <a:r>
              <a:rPr lang="ru-RU" sz="2400" dirty="0" err="1" smtClean="0"/>
              <a:t>Тарбагатайская</a:t>
            </a:r>
            <a:r>
              <a:rPr lang="ru-RU" sz="2400" dirty="0" smtClean="0"/>
              <a:t> СОШ» - 16, МБОУ «</a:t>
            </a:r>
            <a:r>
              <a:rPr lang="ru-RU" sz="2400" dirty="0" err="1" smtClean="0"/>
              <a:t>Нижнесаянтуйская</a:t>
            </a:r>
            <a:r>
              <a:rPr lang="ru-RU" sz="2400" dirty="0" smtClean="0"/>
              <a:t> СОШ»-39 </a:t>
            </a:r>
          </a:p>
          <a:p>
            <a:pPr marL="0" indent="15875" algn="just"/>
            <a:r>
              <a:rPr lang="ru-RU" sz="2400" dirty="0" smtClean="0"/>
              <a:t>В МБОУ «</a:t>
            </a:r>
            <a:r>
              <a:rPr lang="ru-RU" sz="2400" dirty="0" err="1" smtClean="0"/>
              <a:t>Тарбагатайская</a:t>
            </a:r>
            <a:r>
              <a:rPr lang="ru-RU" sz="2400" dirty="0" smtClean="0"/>
              <a:t> СОШ», МБОУ «</a:t>
            </a:r>
            <a:r>
              <a:rPr lang="ru-RU" sz="2400" dirty="0" err="1" smtClean="0"/>
              <a:t>Большекуналейская</a:t>
            </a:r>
            <a:r>
              <a:rPr lang="ru-RU" sz="2400" dirty="0" smtClean="0"/>
              <a:t> СОШ», МБОУ «</a:t>
            </a:r>
            <a:r>
              <a:rPr lang="ru-RU" sz="2400" dirty="0" err="1" smtClean="0"/>
              <a:t>Селенгинская</a:t>
            </a:r>
            <a:r>
              <a:rPr lang="ru-RU" sz="2400" dirty="0" smtClean="0"/>
              <a:t> СОШ», МБОУ «</a:t>
            </a:r>
            <a:r>
              <a:rPr lang="ru-RU" sz="2400" dirty="0" err="1" smtClean="0"/>
              <a:t>Куйтунская</a:t>
            </a:r>
            <a:r>
              <a:rPr lang="ru-RU" sz="2400" dirty="0" smtClean="0"/>
              <a:t> ООШ» созданы Советы отцов</a:t>
            </a:r>
            <a:endParaRPr lang="ru-RU" sz="24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Уровень образования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57400"/>
            <a:ext cx="5347320" cy="540060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В образовательных организациях МО «</a:t>
            </a:r>
            <a:r>
              <a:rPr lang="ru-RU" dirty="0" err="1" smtClean="0"/>
              <a:t>Тарбагатайский</a:t>
            </a:r>
            <a:r>
              <a:rPr lang="ru-RU" dirty="0" smtClean="0"/>
              <a:t> район», реализующих программы общего образования, численность педагогических работников составляет  222 человека, из них руководящих работников - 26 человек, педагогических работников - 196 человека.</a:t>
            </a:r>
          </a:p>
          <a:p>
            <a:pPr algn="just"/>
            <a:r>
              <a:rPr lang="ru-RU" dirty="0" smtClean="0"/>
              <a:t>В число педагогических работников входит 177 учителей и 19  других педагогических работника (педагоги-психологи, и др.). </a:t>
            </a:r>
          </a:p>
          <a:p>
            <a:pPr algn="just"/>
            <a:r>
              <a:rPr lang="ru-RU" dirty="0" smtClean="0"/>
              <a:t>Из 177 учителей имеют высшее профессиональное образование 141 человек (79,6%), среднее профессиональное образование – 36 человек (20,3%). </a:t>
            </a:r>
            <a:endParaRPr lang="ru-RU" dirty="0"/>
          </a:p>
        </p:txBody>
      </p:sp>
      <p:pic>
        <p:nvPicPr>
          <p:cNvPr id="24578" name="Picture 2" descr="https://tarba.buryatschool.ru/upload/buryasctarba_new/images/big/94/f3/94f3b4d2e9b658801c1c3db8632b058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145668"/>
            <a:ext cx="3563888" cy="2672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аттестация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2400" dirty="0" smtClean="0"/>
              <a:t>Число педагогических работников с первой квалификационной категорией составляет – 69 педагогов (39%), высшая квалификационная категория -  43 человек (24,2%), соответствие занимаемой должности – 50(28,2%), количество работников «без категорий» - 15 человек(8,4%).  </a:t>
            </a:r>
          </a:p>
          <a:p>
            <a:pPr algn="just"/>
            <a:r>
              <a:rPr lang="ru-RU" sz="2400" dirty="0" smtClean="0"/>
              <a:t>В прошедшем </a:t>
            </a:r>
            <a:r>
              <a:rPr lang="ru-RU" sz="2400" dirty="0" err="1" smtClean="0"/>
              <a:t>уч.г</a:t>
            </a:r>
            <a:r>
              <a:rPr lang="ru-RU" sz="2400" dirty="0" smtClean="0"/>
              <a:t>. прошли аттестацию </a:t>
            </a:r>
          </a:p>
          <a:p>
            <a:pPr lvl="1" algn="just"/>
            <a:r>
              <a:rPr lang="ru-RU" sz="2400" dirty="0" smtClean="0"/>
              <a:t>на соответствие занимаемой должности  «руководителя ОО» (директора, зам.директоров, заведующие) </a:t>
            </a:r>
            <a:r>
              <a:rPr lang="ru-RU" sz="2400" b="1" dirty="0" smtClean="0"/>
              <a:t>10  «руководителей ОУ»</a:t>
            </a:r>
            <a:r>
              <a:rPr lang="ru-RU" sz="2400" dirty="0" smtClean="0"/>
              <a:t>, из них </a:t>
            </a:r>
            <a:r>
              <a:rPr lang="ru-RU" sz="2400" b="1" dirty="0" smtClean="0"/>
              <a:t> 4 директора ОУ</a:t>
            </a:r>
            <a:r>
              <a:rPr lang="ru-RU" sz="2400" dirty="0" smtClean="0"/>
              <a:t>,</a:t>
            </a:r>
          </a:p>
          <a:p>
            <a:pPr lvl="1" algn="just"/>
            <a:r>
              <a:rPr lang="ru-RU" sz="2400" dirty="0" smtClean="0"/>
              <a:t> аттестовано на высшую квалификационную категорию 12 педагогов, на первую -26, на соответствие занимаемой должности- 19 педагогов.</a:t>
            </a:r>
            <a:endParaRPr lang="ru-RU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Курсовая подготовка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 За 2018-2019 </a:t>
            </a:r>
            <a:r>
              <a:rPr lang="ru-RU" dirty="0" err="1" smtClean="0"/>
              <a:t>уч.год</a:t>
            </a:r>
            <a:r>
              <a:rPr lang="ru-RU" dirty="0" smtClean="0"/>
              <a:t> на курсах повышения квалификации обучилось 163 педагогических работника (из них - 129 учителей, 22 - воспитателя, 12 - работников дополнительного образования).</a:t>
            </a:r>
          </a:p>
          <a:p>
            <a:pPr algn="just"/>
            <a:r>
              <a:rPr lang="ru-RU" dirty="0" smtClean="0"/>
              <a:t>На курсах профессиональной переподготовки обучилось из числа работающих учителей в 2016 г – 7 человек, 2017 – 12 человек, 2018 – 12 человек, в 2019 году подана заявка на 11 человек. В общей сложности обучились и получили диплом с дополнительной квалификацией – 31 человек, что составляет около 20% от общей доли педагогических работников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Профессиональные конкурсы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771256" cy="4525963"/>
          </a:xfrm>
        </p:spPr>
        <p:txBody>
          <a:bodyPr>
            <a:normAutofit fontScale="70000" lnSpcReduction="20000"/>
          </a:bodyPr>
          <a:lstStyle/>
          <a:p>
            <a:pPr marL="0" indent="0" algn="just"/>
            <a:r>
              <a:rPr lang="ru-RU" dirty="0" smtClean="0"/>
              <a:t>в течение 2018-2019 </a:t>
            </a:r>
            <a:r>
              <a:rPr lang="ru-RU" dirty="0" err="1" smtClean="0"/>
              <a:t>уч.года</a:t>
            </a:r>
            <a:r>
              <a:rPr lang="ru-RU" dirty="0" smtClean="0"/>
              <a:t> 46 педагогов школ района приняли участие в различных конкурсах. </a:t>
            </a:r>
          </a:p>
          <a:p>
            <a:pPr marL="0" indent="0" algn="just"/>
            <a:r>
              <a:rPr lang="ru-RU" dirty="0" smtClean="0"/>
              <a:t>  в республиканском конкурсе «Учитель года Бурятии – 2019»  (22.04.2019-26.04.2019г) участие приняла учитель математики МБОУ «</a:t>
            </a:r>
            <a:r>
              <a:rPr lang="ru-RU" dirty="0" err="1" smtClean="0"/>
              <a:t>Нижнесаянтуйская</a:t>
            </a:r>
            <a:r>
              <a:rPr lang="ru-RU" dirty="0" smtClean="0"/>
              <a:t> СОШ» </a:t>
            </a:r>
            <a:r>
              <a:rPr lang="ru-RU" dirty="0" err="1" smtClean="0"/>
              <a:t>Макрова</a:t>
            </a:r>
            <a:r>
              <a:rPr lang="ru-RU" dirty="0" smtClean="0"/>
              <a:t> Н.А., вошла в десятку лучших участников, награждена дипломом лауреата </a:t>
            </a:r>
            <a:r>
              <a:rPr lang="en-US" dirty="0" smtClean="0"/>
              <a:t>XXIII</a:t>
            </a:r>
            <a:r>
              <a:rPr lang="ru-RU" dirty="0" smtClean="0"/>
              <a:t> республиканского этапа конкурса, а также специальным подарком от “</a:t>
            </a:r>
            <a:r>
              <a:rPr lang="ru-RU" dirty="0" err="1" smtClean="0"/>
              <a:t>Улан-Удэнского</a:t>
            </a:r>
            <a:r>
              <a:rPr lang="ru-RU" dirty="0" smtClean="0"/>
              <a:t> авиационного завода</a:t>
            </a:r>
            <a:r>
              <a:rPr lang="ru-RU" dirty="0" smtClean="0"/>
              <a:t>».</a:t>
            </a:r>
          </a:p>
          <a:p>
            <a:pPr marL="0" indent="0" algn="just"/>
            <a:r>
              <a:rPr lang="ru-RU" dirty="0" smtClean="0"/>
              <a:t>В </a:t>
            </a:r>
            <a:r>
              <a:rPr lang="ru-RU" dirty="0" err="1" smtClean="0"/>
              <a:t>монголии</a:t>
            </a:r>
            <a:endParaRPr lang="ru-RU" dirty="0"/>
          </a:p>
        </p:txBody>
      </p:sp>
      <p:sp>
        <p:nvSpPr>
          <p:cNvPr id="21506" name="AutoShape 2" descr="data:image/jpeg;base64,/9j/4WkwRXhpZgAASUkqAAgAAAALAA8BAgAIAAAAkgAAABABAgA5AAAAmgAAABIBAwABAAAAAQAAABoBBQABAAAA1AAAABsBBQABAAAA3AAAACgBAwABAAAAAgAAADEBAgAHAAAA5AAAADIBAgAUAAAA7AAAABMCAwABAAAAAgAAAJiCAgAQAAAAAAEAAGmHBAABAAAAEAEAAFpZAABTQU1TVU5HAFdCMTUwIC8gV0IxNTBGIC8gV0IxNTIgLyBXQjE1MkYgLyBXQjE1MSAvIFdCMTUxRiAvIFdCMTQwAAAgAQAAAwAAACABAAADAAAAMTIxMDIzOAAyMDE5OjAzOjExIDIxOjMwOjA2AENPUFlSSUdIVCwgMjAxMAAkAJqCBQABAAAAxgIAAJ2CBQABAAAAzgIAACKIAwABAAAAAgAAACeIAwABAAAAyAAAAACQBwAEAAAAMDIyMQOQAgAUAAAA1gIAAASQAgAUAAAA6gIAAAGRBwAEAAAAAQIDAAKRBQABAAAA/gIAAAGSCgABAAAABgMAAAKSBQABAAAADgMAAASSCgABAAAAFgMAAAWSBQABAAAAHgMAAAeSAwABAAAABQAAAAiSAwABAAAAAAAAAAmSAwABAAAAGQAAAAqSBQABAAAAJgMAAHySBwDwVQAALgMAAACgBwAEAAAAMDEwMAGgAwABAAAAAQAAAAKgBAABAAAA4BAAAAOgBAABAAAAqAwAAASgAgANAAAAHlkAAAWgBAABAAAAPFkAABWiBQABAAAALFkAABeiAwABAAAAAgAAAACjBwABAAAAAwAAAAGjBwABAAAAAQAAAAKkAwABAAAAAAAAAAOkAwABAAAAAAAAAASkBQABAAAANFkAAAWkAwABAAAAPgAAAAakAwABAAAAAAAAAAikAwABAAAAAAAAAAmkAwABAAAAAAAAAAqkAwABAAAAAAAAAAAAAAABAAAALQAAACoAAAAKAAAAMjAxOTowMzoxMSAyMTozMDowNgAyMDE5OjAzOjExIDIxOjMwOjA2AIjXpwEAk9UAMwIAAGQAAACeAQAAZAAAAAAAAAAKAAAAngEAAGQAAABmAAAACgAAAA8AAQAHAAQAAAAwMTAwAgAEAAEAAAAAEAAAAwAEAAEAAAA+EwAFIAADAAIAAAAHAGMAQAAEAAEAAAAAAAAAUAAEAAEAAAABAAAAYAAHAHAXAAC6AAAAgAAHAIgTAAAqGAAAoAAHAJgIAACyKwAAoQAHAJgIAABKNAAAwAAHAAACAADiPAAA4AADAAEAAAAAAAAAAAEDAAEAAAAAAAAAIAEEAAEAAAAAAAAAAAAAAAAAAAAAAAAAAAAAAP+qWgA3AGIAAAAAAAAAAAAAAFoANwBiAAAAAAAAAAAAAABaADcAYgAAAAAAAADQcwAAWgA3AGIAAAAAAAAA0HMAAFoANwBiAAAAAAAAAAAAAABaADcAYgAAAAAAAAAAAAAAWgA3AGIAAAAAAAAAAAAAAJgANwBwAAAAAAD5gDMA3wJbADcAXgAAAAABSAB4AHYAAAAAAAAAAAAAAAAAAAAAAEMEawJWAj0CaQKjAgIEPQg6CLwDlAJ1Ao8CqwIUCEwK9QiXAZABcgM4AiYCNQJNApcCZwr5CVoCCAJAApwDlQjKBlcC+ALRAXIBmwHQAg8CLQJOApsCwQJlAkACbAIIAzEFgwRAAn4DfQJ+ApkBiQHXAS0ClANKBI0CmAL/A5QDhgJlAkYE3wKNA7UCeAL5ASkCcAL4AkIEYwSIBMoESgZCBr8E0gNYBVEEhgOCAvIBXQG/AbUCJwOxA5gDwgT6BF0FTAUCBeoD/gO3A20DEgKRAQoBVgHJAi0DjgNRAzIE9wQuBScFvwSkA6UDfgNHA9wBZgGqAYABsgIeA3UDigLrAnME9QS1BDUEgAOCA3kDggLWADUBjwHMAdYBoAIsA0YCLwJwA6MDqQOtAzIDVgM/A9IA/AChAUYBtQFpAWoCmAJjASkBOQELAvsA7wDsAAYBqgGMANkAxgEMAg4CkgGLAtkB5QCuAM0AlwCuAOEA3wDXAEcB8wJkAiUBXwFiAQECCwTBAoIBowCAAGsAaQAbAfIA5QD0AIcB5gCiAJAAZwCPAosD8gGqAccBfABuAFgAyQEWAfoA9AC7ApkBjAF8AZUBsgF9AnkFcgVzAq8BmgGoAbQBTAUMB/wFHgEQATQCdQFpAXEBfwGnAVIHXgeHAVIBegFnAjIG2AR/Ae4BSAEIARYB4wFeAXIBhgGkAaYBkgFzAZMB3wFNA9MCdwE0ArUBrwEjARQBRAF6AToCqQKeAaMBXQIqApkBiQG6At4BOgLbAaUBVgF0AZ8B6wGaApUChQKjAnEDXgOWAjoCLgOoAjICuwE7AZYAvAC7AQACTgIoAqQCvQLmAt4CuQJFAncCUgIeAnUBBwFqAIAAwwH/ATkC/QFpAroCzwLKAqMCKAJEAi4CAgJRAecA2gCzALEB8gEoAqUBvAGOArcCnwJ1AhICLQImAocBnADeAAIB4AAkAa4BCwJwAT4BCwIhAiMCJgLkARMC/QGKALUAIQHkAPYA7QDMAeoB/wDRAPgAZQHNAMsAxQDNABQBYgCiAFEBeAFkATYB0gFkAawAigCfAG4AigDCAL4AtADgAAQCpgHaABIBDgE2AXwCsQHwAHQAUABGAEUA3gDCALgAtgDtALcAgABqAEkAtgFLAi8BJwFQAUsAQwA2AD4B2wDEALUA4AN5AmICSQJ2ArACwQPEBroGhAOhAoICngK4AqEGHAgtB58BlwE2A0MCMAI/AlcCmAI4CNAHZQISAk0CTgPXBqAFYQIKA90BfAGjAa0CGgI3AlgCowLIAnUCTgJ8AvYChAT7A0oCkwOPApQCpQGRAeEBOAKgA0cEogKyAhwEtQOgAnUCMQTvAqMDyQKOAgYCNwKAAgsDXgR/BN0ELAWhBq0GIAX7A4EFcASbA5QC+QFOAa0BxwI8A8oDsAMWBVkFzQW+BWwFFQQbBNEDgwMfApEB+ABBAdwCQgOnA2UDXgRTBZcFkwULBbsDwAOXA1sD5wFdAZ0BcAHFAjMDiwORAvsCpQRTBfgEUgSVA5oDkwOSAtUALQGKAcUB4QGvAj8DUwI2AoQDvgO/A8QDRgNsA1cD0QD9AK0BRAG/AXEBdAKiAmcBJgE0ARsC9QDmAOMA/QCxAYsA3QDEAQ0CIAKJAY8C2wHsAK4AygCXAKsA2ADWAM8ASQEDA28CKQFgAWUBCAIbBMsCiAGnAIIAbABqABsB8ADiAPQAjwHmAKIAkQBnAJUCkwP2AbEB1AF+AG8AWQDUARUB+QD2AKACJQEbAQ4BKAFOAWsCswW8BR4CPgEwAT4BUwGoBU8HXQayALgACwIQAQkBEgEhAVgBKwegBiUB/QAUAR0CtgVWBCwBbgHIAJwAvwCHAfoACAEbAVYBfwEiARgBKgG1AXID+QIZAb4BGgEdAawArADUAAAB2gFOAj4BQQEfAtMBNgErAU4CZAHJATMBIAHlAP8AIwFvATICWwJSAnECaQNbA3ICAALOAjICyAEaAf0ACQFXAVMBjgHaAeIBeAKSAscCugKSAg0CBgLcAb8B5QDKANoAHAFhAZUByAHAATwClgKwAqoCfgLxAdUBvwGwAcwAwQAeARcBWAGSAb4BRAGRAVsClAKAAkQC3wHGAcEBTAFfAJQA0wA2AfAATAGMASIBPgHVAfIB/AH9AbYBsAGoAWwAcAC3AJkA9gCtAPoAEAGaAIwAewDoAGEAWABbAHAA0wBDAFcAwgDpAOsAqgAfAcIAWABDAFUAQgBGAFEAUwBRAJkAVwEUAXcAhwCMABMBHQJyAcgARgBDADUANQBuAF0AWQBmAM4AVgA/AD4ALwA7AcUBCwHAALUAQgA7AC8AyQBsAGIAZQD2WAIAS3YAAAIfAADTFwMAMOwAAM3EAAAZQAAAj+0AAFoeAABlCAAADr8AAK0oAADrCwAAPj8AAHwDAQA+GgAAnwoAAJRPAQCOYQAACysAAKRaAAB6gQEAaDIAAK4PAABP/QEATn8AANBGAADAjQAAXDgCACJtAACJGwAAj+MBAKsBzwGNAH8A2wDuAVgBOQE4AUkBXQE5BpUJXwNHASwBTAEHB4UHDQJCATcB2QDPAKwBKwFAAVMBaQFtAWABWwFRAWMBlQIlA00BOwGFAV0BBgHoAAcBNwGFAagCiwFpAdUBRAJ9AV4BnQFrAlkBlwFzASoBOQFgAZcBHgKNAoYCiQIgA7cD0gJsAnEC6ALZAYwBUgG2AO8AbAG2AQUC9AGAArQC5gL5AtQCmQILAjgC6QFkAQkBjwCxAFkBwAH7AeUBVAKzAuYC7wLVAmcC4gEOAuIBXwHfAKkA1gBXAb0B8AGOAVIBbQLDAtMCgQJJAtQB+wGxAqkAjQDYACQBMwGMAeQBfQFHASgCXQJXAksCLgK8AeQBjQKEANwAzwC+AN0AvgCKAScB1wClAB8BqgC8ALYAzQDpACgCRQACATQBNQEIATMBOwHOAGQAiwCNAFwAkQCNAIUAggB1AUgBEwGyAO8AtACFAvMBgAFuAGQATwBIAH8AjACAAH0AqwDYAKsAdwBkAIoATALCARMBIQFRAE0ARQClAKkAnACWAJsAWABZAEEAZQBZAr4CgQJFAZQBDAKGAecAXQE4AbMAsQC4AAAAAADZAwAAaAQAAPgDAADIAwAAjwMAAKIDAAApAQAAMAAAACAAAAAQAAAA2QMAAAAAAACRAAAAfwAAAAAAAAAAAAAAAAAAAAAAAAAAAAAAAAAAAAAAAAAAAAAAAAAAAAAAAAAAAAAAAAAAAAAAAAAAAAAAAAAAAAAAAAAAAAAAAAAAAAAAAAAAAAAAAAAAAAAAAAAAAAAAAAAAAAAAAAAAAAAAAAAAAAAAAAAAAAAAAAAAADkAoABkAEMARwBNAFIALAFxAXEASABGAEwAVwBZAFAASwA5AC4ANgCJAEIARABKAHcCbQQrAUkASABOAI8EKgVwAEgAVwBLADQALgA1AEEATACXAE4ASwBXAF0ATQBPAFMAkQBIAF0AVQBDAD0ARgBTAHkApwCOAI0AuQDkAJkAgACXAKgAYgBdAFIALgA4AE0AXwB0AHcAmgCkALQAvgCxAJ8AfgCGAG0AVAA+ACEAKQBLAGIAcABuAI8ApwCvALUArACRAHMAeABtAE8AMgAgACgASgBiAG8AWQBfAJIAqQCoAJcAhwBtAHMAlAAvACAALgA/AEYAXABsAFgAUQB/AI4AiwCFAIAAaABtAJcAGgAsACgALAAwAC8AWwA9ADIAKwBNADEAMwA2ADgAPACDAA8ANgA/AEQAOQA+AEAAKgAZAB4AHwAVAB4AIAAeAB4AWgBDADwAJwAxACkAhABfAEYAGwAWABAADwAcACAAHwAfACUAJwAcABYAFQAgAHgAVQAuADoAEQAQAA4AJwAoACYAIgAmABAADwALABYAfwCOAHIAMgBRAFEAPgArAE8AQQArACcAJQA9AKwAYABHAEsAUABWADIBbwFuAEsASgBPAFoAWwBTAE4APAAwADkAiwBFAEcATQCTAnUEFwFKAEsAUQCtBBoFaABKAFkATQA1ADEAOQBGAFEAnABSAE4AXABiAFEAUgBYAJMATQBfAFcARABCAEwAWQB/AKsAkgCTAL8A6ACdAIUAnQCrAGYAXgBSADAAOwBSAGUAeQB8AKEAqgC6AMMAtgClAIMAiwByAFYAQAAjACsAUABoAHYAcwCUAKwAtQC6ALEAlQB3AH0AcgBRADUAIgAqAE8AZwB0AFwAYwCYAK4ArQCbAI0AcgB4AJoALwAiADEAQQBLAGEAcQBcAFQAhQCUAJAAiwCGAG0AcgChAB0ALgArAC8AMgAyAGAAQAA0AC4ATwA0ADcAOgA6AEEAiwAQADoAQQBIADoAQgBGAC4AGwAgACEAFwAgACEAIQAhAGIASAA+ACoAMwAqAI0AZwBMAB0AFwATABEAHgAiACAAIQAnACwAIAAYABYAIwCBAF0ANgA/ABMAEgAQACoAKQAnACUAKQARABEADQAZAIcAmACBADwAVwBqAEoAMQBXAEIALAAqACcA/wC7ADMAeADkAg4AAAAAAAAAAAAAAAAAAAAAAAAAAAAAAAAAAAAAAAAAAAAAAAAAAAAAAAAAAAAAAAAAAAAAAAEAAAAAAAAAAAABAAAADQALAAsAAAAAAAAAAAAFAAAAAgAAAAAAAgACAAAAWgAAAAAAAACrAcoBAAAAAAAAAAAAAAAAAAAAAAAAAAAAAAAAAAAAAAAAAAABAAAAAAAAAAAAAAAAAAAAAAAAAIg8CYAA/wAAmAA3AHAAAAAAAPmAMwDfApgANwBwAAAAAAD5gDMA3wJbADcAUAAAAAABSAAodnYAWgA3AGIAAAAAAAAAAAAAADMA5AIAAHgAAAAAAP7///8AAAAAAAAAAAAAAAAAAAAAAAAAAAAAAAAAAAAAAQAAAN8CAAB2AAAAQAEA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EFAQEZdAwAA7gMAAJQDAADuAwAAFgAAAAcAAAAAAAAArwMAAKgDAAAAAAAAlAMAAJsDAACiAwAAqQMAALADAAC3AwAAvgMAAMUD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DIEwAA4Q8AAJcZAAAhKwAAFDsAAOQ9AAAAMAAAgxs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RgQAEg0CAAPMAgDmvAMAOM4EAGxFBQDI1QQA9ssD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uYQIAeFYAAAjTAABaCAIAhVkDAPtwBADS0QMAtn4C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IKgIACEwBADbHAQCPdQIALPQCAMXhAgD7ewIA0rY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sywQA16cCAGxZAwDDfgQAwIYFAB+jBQAzSgQApEUD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sSgIAdjoAAFdtAACzAAEAsd4BACb+AQAmnwEArOs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mhgUAIaYCADjJAwCpcwUA0ggHAKEtBwC77gUAuFU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ScAMA7kABABQxAgBXhAMAZM8EAC7ABAD2zQMAQFgC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DxqgAAdlcAAKyIAACX8gAAyFUBAO5lAQDAKQEAuO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uAwAAsAMAALEDAACsAwAArQMAAK4DAACtAwAArAMAAK4DAAAAAAAAAAAAAAAAAAAAAAAAAQAAAAAAAAAAAAAAAAAAAAAAAAAAAAAAAAAAAAAAAAAAAAAAAQAAAAAAAAAAAAAAAAAAAAAAAAAAAAAAAAAAAAAAAAAAAAAAAwAAAAAAAAAAAAAAAAAAAAAAAAABAAAAAQAAAAEAAAABAAAAAQAAAAEAAAABAAAAAQAAAAEAAAAAAAAAAAAAAAAAAAABAAAAAAAAAAAAAAAAAAAAAAAAAAAAAAAAAAAAAAAAAAAAAAAAAAAAAQAAAAAAAAAAAAAAAAAAAAAAAAAAAAAAAAAAAAAAAAAAAAAAAQAAAAAAAAAAAAAAAAAAAAAAAAAAAAAAAAAAAAAAAAAAAAAAAAAAAAAAAAAAAAAAAAAAAAAAAAByAQAAAQAAAAEAAAAAAAAAAAAAAAAAAAAAAAAAMwAAAAAAAAAAAAAAAAAAAAAAAAAAAAAAAAAAAAAAAAAAAAAAAQAAAAAAAAAAAAAAAAAAAAAAAAAAAAAAAAAAAAAAAAAAAAAAAAAAAAAAAAAAAAAAAAAAAAAAAAAAAAAAAAAAAAAAAAAAAAAAH6MFAAAAAAAAAAAAAAAAAAAAAAD/////////////////////16cCAP////////////////////8AAAAAAAAAAAAAAAAAAAAApEUDAAAAAAAAAAAAAAAAAAAAAAAAAAAAAAAAAAAAAAAAAAAAFAAAAAAAAAAAAAAAAAAAAAAAAAAAAAAAAAAAAAAAAAAAAAAALwAAAAAAAAAAAAAAAAAAAAAAAACEAAAAAAAAAAAAAAAAAAAAAAAAAAAAAAAAAAAAAAAAAAEAAAAAAAAAAAAAAAAAAAAAAAAAAAAAAAAAAAABAAAAAQAAAH8AAAAnTwAANYIAAIYAAAD+CwAABQAAAKoDAAD+////AAAAAAAAAAD9////qAMAAAAAAAAAAAAAAAAAAAAAAAAAAAAAAAAAAAAAAAAAAAAAAQAAAKkDAAAAAAAAAAAAAFAAAABiAAAAWgAAAGIAAABaAAAACQAAAAkAAAAJAAAACQAAAAkAAAAJAAAACQAAAAkAAAAJAAAAAAAAAAAAAAAAAAAAAAAAAGsAAAAAAAAAAAAAAAAAAAAAAAAAAAAAAAAAAACeAwAAAAAAAAAAAAAAAAAAZAAAACwBAAAAAAAAAAAAAAAAAAACAAAAAgAAAAAAAAAAAAAAAAAAAAAAAAAAAAAAAAAAAAAAAAAAAAAAAAAAAF8GAAAsCAAAJQkAAAsKAAAFCwAA/gsAAOQMAADKDQAAxA4AAHAPAADwEAAAgxIAAHwTAACJFAAAbxUAACgXAADXAAAA/gAAAHoBAAAlAgAAEAMAAKsDAAAoBAAAlgQAABoFAABmBQAAWgUAAAgCAABnAQAAmgEAAKIBAABoAQAAAAAAAAAAAAAAAAAAIQw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0QAAAFIwNDA4QjA1NTIAAGsDAAAAAAAAXgAAAAAAAABbAAAAAAAAAAEAAACi////AAAAADUAAAAAAAAABQAAAAEAgQWl/tr/b/9JBUj/MgAM/8IEAAAAAAAAAAAAAAAAAAAAAAAAAAAAAAAAAAAAAAAAAAAAAAAAAAAAAAAAAAAAAAAAAAAAAAAAAAAAAAAAAAAAAAAAAAAAAAAAAAAAAAAAAAAAAAAAAAAAAAAAAAAAAAAAAAAAAAAAAAAAAAAAAAAAAAAAAAAAAAAAAAAAAAAAAAAAAAAAAAAAAAAAAAAAAAAAAAAAAAAAAAAAAAAAAAAAAAAAAAAAAAAAAAAAAAAAAAAAAAAAAAAAAAAAAAAAAAAAkQDLAE8AlwDaAF0ARwGwAQ8B2ABaAZ4AwwAyAYwA0wBCAZQA4wBYAZ8AtgF8ArAB0gJGA5gC1AFPApQB3gBUAZoAyAA3AY0A4gBbAaAAzgFTApwBtgQfBYUEbwTmBE8E2ABLAZwA5wBSAYwAvAAVAXIAjwDDAE8AogDnAGgAzAAjAYEA2QBLAZMA7QBsAaMAXAEFAiMB6ABpAaQA4ABaAZcA8AByAaYA6QCBAb4A6wBsAaYA4wBdAZ8A5QBeAZ0A9wB3AakAGwHVARUBAgGAAZ8A5ABRAY4AvAANAXIA0wA4AYoA6ABgAZoACwGaAbgAcgFhAhsB2QEcA4cBYgFbAiIBOgE9AgMBewGYAjkBJgLQA/8BugEiA30BOAEzAgMBMgH9AfEAowGzAkoBvgHYAl4BEgGVAagAuAAfAYcAuwAPAYEA1wA+AZQABAGRAbUAKwHRAdAAaAE5AgkBZAFHAh4BgwGxAkcBegHGAk4BoQEnA28B1QFqA6UBtwFRA5ABkAH3AmABfgGuAkUBcAFTAhoBmQGVAj0B5wBQAY0AawC+AH4AWwDSAKUAeQAIAcwAFQGtAcQAMgHfAdsAVwEbAv0AOAH2AfAAeAGdAkABlAHwAmMBmQHzAmIBsgFCA3oBowEOA28BkQHjAlwBcwF+AjgBSwEUAvoAYwE2AgcBwwARAXIAVACSAGgARACUAH0AbwDfAJsAFQGvAccAMAHaAeMAVAEUAvYALAHiAeUAXwFDAh8BiwHLAlcBmwHjAl4BogElA3MBowEeA2oBjAHTAlIBZQFPAioBSAEFAu4AUAEdAvsApgDqAGAAXACcAHMAhADpAJsAdADcAJQACgGhAcQAJQHYAeIAQwEJAvMAAQGLAb0AzwBBAZ4AcwFzAjkBlAHwAl8BmQH7AmQBjwHYAlcBdAF0AjgBQwEdAhoBQQEAAvEAPwEMAu4AaACGADsAgQDCAG8AvgAxAaMAjgD9AKYAAQGTAbsAHQHAAdgAPQH4AesAAQGYAcEA0QBeAawARgEcAhABdAF3AjoBeQGTAkMBbAFkAjABZwFeAisBLAH5Af4APwH2AekANwH0AewAlgDFAFIAigCwAE0AegC5AF4AmQA0Ab8AWQCWAFIAwgAGAW0ATwHIAbkAygAOAXMAogDoAGkAngDcAGkA4QBEAZIA0wA7AZAAvwAHAXkAvwAUAX0AuQAWAYIA1gA5AYwA2ABGAZgApADwAGwAyQAZAXkAqwDvAGUAtgA0AXcAhwCsAEUAKgGGAZwACQFSAYAAwwAGAWgAWQCBADoAfACNADYAqgDfAFsAQQBbACcAdgCLADYAegCIADQAdgCAADMAeACDADEAcQCDADMAvwAFAWQAvwD3AGEA2gApAYAAuwADAWwAxQDqAGMAKQHSAesAFQF0AZ8ApAD0AHIAVQB5ACgAWwBxAC8AUABqADIARQBcACgAWgBuACwAdQCHADMAdQCEADEAbQB+ACwAZQByAC0AwwALAXEAWABzADIAywACAWAAhQCtAEQAogAAAYAAkgGrAmoBRwEFAgUB1wBrAcEARQBmACwARgBqADEALwBMACcALQBFACcALQBGACUAjgC5AEgAdACTADYAcACGADIAcACRADgAmQC/AEwANwBLACEAPQBTACYAMQBCAB8A7QBWAZ8AeQFYAioB3wBrAcIAlAD5AIsAMAGmAaMASgBzADwAMQBSAC0ALwBMACkAKQBEACQAzAAkAXYAgwCgADsAdACVADkAcACXADwAAACYAQAAKAIAAJwBAAAb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rAQAAAAEAAMoBAAAAAAAAAAAAAAAAAABeBAAAMTE6MzI6MDcgQXByIDEyIDIwMT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NEAAABSMDQyN0IwNDU4AABmAwAAAAAAAAAAAAAAAAAAAAAAACACAAAlBAAAegEAALcBAADVAQAAzgEAALkBAACvFwIA0wAAABUAAAD/////AAAAAAAAAAAAAAAAAAAAAAAAAAAAAAAAAAAAAAAAAAAAAAAAAAAAAAAAAAAAAAAAAAAAAAAAAAAAAAAAAAAAAAAAAAAAAAAAAAAAAAAAAAAAAAAAAAAAAAAAAAAAAAAAAAAAAAAAAAAAAAAAAAAAAAAAAAAAAAAAAAAAAAAAAAAAAAAAAAAAAAAAAAAAAAAAAAAAAAAAAAAAAAAAAAAAAAAAAAAAAAAAAAAAAAAAAAAAAAAAAAAAAAAAAAAAAAAAAAAAALsC4AOgApkBeQIlAYwBYgIbAXwBSQIOAZUBdgIoAbIBsAJOAX0CwQNrAnkFxAazBXIFuga8BXMChAMeAq8BoQI+AZoBggIwAagBngI+AbQBuAJTAUwFoQaoBQwHHAhPB/wFLQddBh4BnwGyABABlwG4ADQCNgMLAnUBQwIQAWkBMAIJAXEBPwISAX8BVwIhAacBmAJYAVIHOAgrB14H0AegBocBZQIlAVIBEgL9AHoBTQIUAWcCTgMdAjIG1wa2BdgEoAVWBH8BYQIsAe4BCgNuAUgB3QHIAAgBfAGcABYBowG/AOMBrQKHAV4BGgL6AHIBNwIIAYYBWAIbAaQBowJWAaYByAJ/AZIBdQIiAXMBTgIYAZMBfAIqAd8B9gK1AU0DhARyA9MC+wP5AncBSgIZATQCkwO+AbUBjwIaAa8BlAIdASMBpQGsABQBkQGsAEQB4QHUAHoBOAIAAToCoAPaAakCRwROAp4BogI+AaMBsgJBAV0CHAQfAioCtQPTAZkBoAI2AYkBdQIrAboCMQROAt4B7wJkAToCowPJAdsByQIzAaUBjgIgAVYBBgLlAHQBNwL/AJ8BgAIjAesBCwNvAZoCXgQyApUCfwRbAoUC3QRSAqMCLAVxAnEDoQZpA14DrQZbA5YCIAVyAjoC+wMAAi4DgQXOAqgCcAQyAjICmwPIAbsBlAIaATsB+QH9AJYATgEJAbwArQFXAbsBxwJTAQACPAOOAU4CygPaASgCsAPiAaQCFgV4Ar0CWQWSAuYCzQXHAt4CvgW6ArkCbAWSAkUCFQQNAncCGwQGAlIC0QPcAR4CgwO/AXUBHwLlAAcBkQHKAGoA+ADaAIAAQQEcAcMB3AJhAf8BQgOVATkCpwPIAf0BZQPAAWkCXgQ8AroCUwWWAs8ClwWwAsoCkwWqAqMCCwV+AigCuwPxAUQCwAPVAS4ClwO/AQICWwOwAVEB5wHMAOcAXQHBANoAnQEeAbMAcAEXAbEBxQJYAfIBMwOSASgCiwO+AaUBkQJEAbwB+wKRAY4CpQRbArcCUwWUAp8C+ASAAnUCUgREAhIClQPfAS0CmgPGASYCkwPBAYcBkgJMAZwA1QBfAN4ALQGUAAIBigHTAOAAxQE2ASQB4QHwAK4BrwJMAQsCPwOMAXABUwIiAT4BNgI+AQsChAPVASECvgPyASMCvwP8ASYCxAP9AeQBRgO2ARMCbAOwAf0BVwOoAYoA0QBsALUA/QBwACEBrQG3AOQARAGZAPYAvwH2AO0AcQGtAMwBdAL6AOoBogIQAf8AZwGaANEAJgGMAPgANAF7AGUBGwLoAM0A9QBhAMsA5gBYAMUA4wBbAM0A/QBwABQBsQHTAGIAiwBDAKIA3QBXAFEBxAHCAHgBDQLpAGQBIALrADYBiQGqANIBjwIfAWQB2wHCAKwA7ABYAIoArgBDAJ8AygBVAG4AlwBCAIoAqwBGAMIA2ABRAL4A1gBTALQAzwBRAOAASQGZAAQCAwNXAaYBbwIUAdoAKQF3ABIBYAGHAA4BZQGMADYBCAITAXwCGwQdArEBywJyAfAAiAHIAHQApwBGAFAAggBDAEYAbAA1AEUAagA1AN4AGwFuAMIA8ABdALgA4gBZALYA9ABmAO0AjwHOALcA5gBWAIAAogA/AGoAkQA+AEkAZwAvALYBlQI7AUsCkwPFAS8B9gELAScBsQHAAFAB1AG1AEsAfgBCAEMAbwA7ADYAWQAvAD4B1AHJANsAFQFsAMQA+QBiALUA9gBlAAAAqwEAAMoBAACrAQAAxQ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eBAAAMTE6MzI6MDcgQXByIDEyIDIwMT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JQEBECQAAAMgBAADgEKgMAQQQQAAMEASiAwAAAROQAM4GT2N0IDE5IDIwMTIsIDA4OjQ3OjQ5AE9jdCAxOSAyMDEyLCAwODo0Nzo0OQBDT01NT04AAAAAAAAAAAAAAADgHCASECcgEgAAAAAAAAAAAAAAAAIAAAACAAAAAgAAAF4AWwA3AIwAAAEFAAAA//8AAQAAAAAAAAAAAAD///////////////8AAABBAAAAAPkAhgHAAAAAOlYAACXNAAAcTwAAKQBCAB8AtgQfBYUEAAAAAAAAAAAoAAAAaAAAAIcgAQBmdwQApQAAABoAAABSAAAAldsAANtbAwDdAAAA//8ABQAAAAD///8DAAAAAP///wAAAAAA////AAAAAAADAgQEACICAv//////////////BQAAAAD//////////////wEAAAAAAggDAP///wD/////////////////////////AQAAAAAAAAsAGAASABoAJgAXAB4AHQASAAIAAAABAAEAAAAAAAAAAAAAAAAAAAAAAAEAAgAAAAAAAAAJAB4AAgASAAMAAAAAAAAACAAmAB4ACQABAAAAAAAAAAAAAQAFAAYA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SZWxhdGVkU291bmQAAAEAAAABAAAAAAAAAAoAAAACAAEAAgAEAAAAUjk4AAIABwAEAAAAMDEwMAAAAAAHAAMBAwABAAAABgAAABIBAwABAAAAAQAAABoBBQABAAAAtFkAABsBBQABAAAAvFkAACgBAwABAAAAAgAAAAECBAABAAAAxFkAAAICBAABAAAAZA8AAAAAAAABAAAAAQAAAAEAAAABAAAA/9j/2wCEAAwICQoJBwwKCQoNDAwOEh4TEhAQEiUaHBYeLCYuLSsmKikwNkU7MDNCNCkqPFI9QkhKTk5OLzpVW1VLW0VMTksBDA0NEg8SIxMTI0syKjJLS0tLS0tLS0tLS0tLS0tLS0tLS0tLS0tLS0tLS0tLS0tLS0tLS0tLS0tLS0tLS0tLS//EAaIAAAEFAQEBAQEBAAAAAAAAAAABAgMEBQYHCAkKCwEAAwEBAQEBAQEBAQAAAAAAAAECAwQFBgcICQoLEAACAQMDAgQDBQUEBAAAAX0BAgMABBEFEiExQQYTUWEHInEUMoGRoQgjQrHBFVLR8CQzYnKCCQoWFxgZGiUmJygpKjQ1Njc4OTpDREVGR0hJSlNUVVZXWFlaY2RlZmdoaWpzdHV2d3h5eoOEhYaHiImKkpOUlZaXmJmaoqOkpaanqKmqsrO0tba3uLm6wsPExcbHyMnK0tPU1dbX2Nna4eLj5OXm5+jp6vHy8/T19vf4+foRAAIBAgQEAwQHBQQEAAECdwABAgMRBAUhMQYSQVEHYXETIjKBCBRCkaGxwQkjM1LwFWJy0QoWJDThJfEXGBkaJicoKSo1Njc4OTpDREVGR0hJSlNUVVZXWFlaY2RlZmdoaWpzdHV2d3h5eoKDhIWGh4iJipKTlJWWl5iZmqKjpKWmp6ipqrKztLW2t7i5usLDxMXGx8jJytLT1NXW19jZ2uLj5OXm5+jp6vLz9PX29/j5+v/AABEIAHgAoAMBIQACEQEDEQH/2gAMAwEAAhEDEQA/AObM0lswA+ZSfumrtrdQTOodynPPGT/9epTLaL16lrDIBaXRuFIySYyuPbmqxw3TrVO3QkacqeaUNQA4NTg1AGtoelDVpnhW5SKRRkKwPzDvitk+CLjtdxfkarTqLUq6h4Qu7SyluRNFIIl3FVznHeuZNJpdATIbpPOtpI9wXcOpOAKfGcxLzngUhjhWppWh3uqxPJaopVDglmxzQlcGXj4Q1Yf8skP0kFV7zw3qdnbPcTwqsaDLN5i/41fKujJuYxppqCiDULdfOQY71TmtCDlf0qHuUhEuZYfllBZfXvV+zaK6kVfPSIHqz5wPrgE00DJZdscjR+YsoBxvTOD+dMI7imSOCt6U4A+lAD0Z1OVJB9qk+0T/APPR/wA6dwsDXE5BBlcg9txqErQ3cLEV0CLWQhd3ynjFSIo2jA4xxQA4D2q5aapfWUZjtbmSJCclVPGaExFseJtYXpev+IB/pVe/1zUtQgEN3cmSMHO3aBz+Ap3CxmGkqRli/UG5i9c/0NRmMbvSoe5S2ILu3UjOMVn+QQ+V4PqKBk2Z1XgK59zipYWuCoJjVT6Fv/rVQicPc/3E/wC+v/rVIn2ljxEh/wCBf/Wp3EX4LeU27+ZZsZD91xMAo+oK/wBapyG5jODDH+EgNMQzz7j/AJ4L/wB9Uonn/wCff8jSAsRpLNF/q5FY/wBwEkflSGO7RctZzHj+4V/nVWVib6kJuHB5tJR+X+NJ9qPe2k/T/GpKD7SveFx+FWbbyppNsr+QuPvNG5H6A0wIJJYlYgByAeuw8/pTPPi/ut+RodgsWLrm7QceuKa3DdcfWs3uV0RFPyOmPpVVUyxo6gTKlSqlUImRKu2yAEcU0JmrFKqx4rPhVHsYNqgZQdvatFsQMNsncDNPjtIyTlBxzUEuTL9tbW6ctDGw91BqxNb2bJ/qIl+igVorWFzNmXNaW+ThfyxVdrNMZVahgpPqRPAoMXUZkA4NbcMcIjxtFBoUr2CM5IUVmPEAelJjQyfnUEGMjaf5iluCBIQCPpWb3L6Iyrm/8udovJJ29w1Il9COGV8+y5roVCTSaI547N2J0vICcHev1WrqDIBqZQlHdDuujJkFWIzipETmQhDUOnH/AIl9t/1yX+VNCZc4yCFINC5JPf8AOgx9ScMQCN1OMpK84696oCJmBHIzg5phTjkDp1/z9KVw5rFG8OJYOgzN2+hq4spApM2WxFK+aqOM0hlO5P8Ap2eeEPP5VE0m49Qah7lrYxb2VftEibfmJHNNiljCsGzu7GvVofAjjqW5iaORSDuJ9q30HAqMY9EgoLdky1KlcB0hM22Bz6KTS2HyWduPSNR+lNCZeU8jaSaX1zyaZjsOHI+XHrS85zx649e9AtmNPGf5UxiAvTFA0Z18f3tr/wBdv/ZWqxmkzZDWPFRNSGUJyftknOMLVPd+8wQDWb3LWxkX24XZfacD8utQ+YXkL7MDPOOlerR+BHLU3ZN5nmzLtXaCQMCuqWs8X9kdLqSrUq9K4jYjvW22Ux9EJ/SkS+s4THbvcRrJgLtLU0BfRsGplGckY9qZlIcfpj1pufrQT0A4+927VDI245oKiijff620/wCu3/sjVPmkzRDWpu1yMrG5HqFJpWuMzJ2/0ubGOFH9azyf333RUPc0WxnXjM0zRjJyeAB1NXINKlFq5NxEp7qcn9f/ANdenGShCNzmacpMrWweG+WFxhjIqsD9a6YMAQD3rPFWfK0FPqiZTUqniuM1INTONMuT/wBMm/lXPahpYE/l2/EgbDFj1HqaT0Lgr3OuiG2JF3bsADPrUyNjrVmT1JckgCghQuSw+lBmQs2TTWPFM0SsUrzma2/66E/+Omps1LGhpNaUXywoP9kH9KqG4pbHnY1y5ubtvLtoyZOi5OcfWobKe5ubwAMuCcnI4ArJo1TLUZHzXyKCIjnBPU9uPbrWjZzvtQyuCAOQox+Arf2t+VdtCOS12VJVjOpRuW5QoCfUjGfy6fhW0ksZbAdSeuAa0rXUI3M4NNuxMrVOgZvugn6VzGhX1B1W0YOAQ3ykH3qmLeNQblptxfjHowJyD+A/UUN2sBNp99m58rdlScVrg1oyRwcikLZpBYTNNY0AU7ps3duP94/p/wDXqfNJjQxjgVpRPuhjP+yB+lOG4pHm+mD7CBdTCNhIMIQ2SPX6f59avW1oVg8+2ABb5eemffHbvWL1Z0LREFnMJporQqV8xtjj+6aS8vhaX8kcO4RLt4zyenf6dKqO5LneOhoG3guYoRHIFikH38dKytb06GwlQ218lxvzuCkAp+prqrT5rHLSXLzepY8NQtdXMiykPFEvmFc5ye1dOkrJCpP6Vw1HqdkFdFPVIhLtug7LztZQM89jjNZ7PIIMOFmUN1b5WzTi7g3bQhE6KpESyxtnOWPT6EUq3d2TtW7uMnp8zVUpPYIwT1NKeKWzhH2vVnimIzsJLfh1/pVH+07xfu3RI9eDS5na4kot2D+1tQ7Xf/jq/wCFA1fUP+fkH/gC/wCFLnZfsogNWuvNWSTZIVBAyuOv0+lS/wBu3HeCP8zRzsXskTQ6rJOh3RxqMgY3c8+gro7U/wCixf7g/lWtN3MKitoeZxOSPJIyrHKj0PtWzoF2nMJV2JAOAeAR3/lSa3Lu7l97UG8W8RhHIpw3y7gwH8jVObS0ubyGWIfaFUBZEIIyR05H4VEZFONkWP7Kj+0fvYpIIlKOwZCEIzhhnHHGOap6nFbT3Rx5QhVjtZc9O2T/AIZqNZaz0a2Jiry2NTQ4rC3sbmW1YCRwFYE5x1//AF1ILlI0xI4OW6e2KiUrs6OTlbRFd3Ub2DbDnGGrBnvGQnPIx096uKM5Dba4aeMu+M5xxV6ymSC7jlkG5UO7H0py3Kh8JRvp5Lq4eeRizMcmoYJGSQZJ96vpYx2dy6TyKTPArE6hpx6Cm4HoKYiW1wJwTngE4A68V1lg92byYS8WyogiHHPHJrekc1bc5a38MX7lNpBGTvK9E9D+P0q9FDe2ESqLBnUDAkiIO73rNtyXkNS5ZWYx9QSEKl1Y3YLHALgDJPapTeylClvbpArY3F+SfwH+NTrHU0+LQjcPIwaaR5D/ALR4/LpUF0P9HYAZJIAH41LbZSSR0Nv4figsVJYs7qN6E8E49R05P6VGts9rbKfl+csFXbkn26/5xWzpR5UmjP2rlJmbc6ZJIG3SGNC2drIQp9uOlZlzaRWNx5ckStJx1JIPTJH60Sp8q0ZnzcxWhAWI7V28k49KjWdjkucegpQV9y3KySQ15MKf0pskgBz3IqiC8p3KCPSl/OsWjpT0Gk+xpuaAJrQgXALZxg5x9DV6PU9v+rvp4/8ArooatIuxjNXZZa4vYY1c3sDZGQuOfyxVWfVNRcEGUKCD8yrz+dRboXvqYSyPJdwvK7OxdTljk10h2rzwAO9Op0FAzrzVEVtlqomf9B/jVfSZjca1by3BO1PmwT6f/XqoR7kyn2O9kmZreBCwaV8NhBkEd6rzpN5gnJJ8veoQjAHHJ4JzyMV0PdIxSTTdyhPeF0xMQF2gMwJHzHjH8vpXP6tJNsXDBiF2lh9MVMkpRBaMzoZCLd+uWYAenQ5/pTDUJFNjNtB5OTTEXtJhadp1VlBSPzME9QDzj86sGI5rKejNoaoaY+KDGR61NyrDoFIZj6KaLKya8uRAJUjY9N5PP0qkS9GNtHUPMJZAP3hA3NVuXb5DlWBG09KmS1KizAZil3Gf7oU/oKffXdxcsRI+EH8K9K2sY3diOJHJwOtdZofh147eS9vW2MV+SIZBIyOSe1Juw4q5tnUIbayMewmT/VHnBC57fhVTU4PJkjZZWBT5doy3bgZrRaNeZNtzPu3nWzxI5cfxM4AIyOnFO0Gziu7a6jn+ZSAoBBOOvNFSXukxXVGd4lsLaye3+yYVSSrJzweOcf56VjkVnTvy+9uVK19BMUw1ZJo6DHO1xMYXVR5ext3cE9P0rSvLW4sxG0qrtkGVYHrWU0a02tim0x7KKjaZ+yj9azRqx0UkjCXK4+Q4475FQKJUDSFiGUZBzyKvSxGtyjdNmEF1+dnY59OlRQNtY9sgitLGV9SeWM/I34U5IJXOd344oGbmleHr+UrcYCo5HzHg49cV36W9vBEAygoo5L8n6kmsKrvsawQ1o9PuCq+XC5XlcDkfSq0lhp895jynMi8lwx4/WiEp9XsFVKG63MnxDpJgRJIpi8TnbtPVe/br/wDWrKt9QuNNj8uJAyZzyK2vzLUytYj1LV31C0MUtrFImeGGQVPqK7Cz0JG0OBHsIg5hUEPEN24ryT+NdeGcYSfNscWMhUnBKm7O5zK+CLhlLfbIvwUmq03g+4X7l3A31BFc0pW1OuKvoi7b2qaLpv77T4bkqC0kikEn8xRd6nDf2Hki0aLBymSOKz5k1c0UWmZgjHTFMZFxn0rM1FBEYyNrE9sZqG6nhaGVNgV9hPHH6VoloZN3d0f/2f/iALJNUEYASUkqAAgAAAAFAACwBwAEAAAAMDEwMAGwBAABAAAAAgAAAAKwBwAgAAAASgAAAAOwBwBCAAAAagAAAASwBAABAAAAAQAAAAAAAAAAAAOA8RI2AAAAAAACAAAAAQABQCzJAAC1qTUAAAAAAAAAAAAAAAAAAAAAAAAAAAAAAAAAAAAAAAAAAAAAAAAAAAAAAAAAAAAAAAAAAAAAAAAAAAAAAAAAAAAAAAAAAAAAAP/vq8tURVhUA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2wCEAAEBAQEBAQEBAQEBAQECAgQCAgICAgUDBAMEBgUGBgYFBgYGBwoIBgcJBwYGCAsICQoKCwsLBggMDQwKDQoLCwoBAQEBAgICBQICBQoHBgcKCgoKCgoKCgoKCgoKCgoKCgoKCgoKCgoKCgoKCgoKCgoKCgoKCgoKCgoKCgoKCgoKCv/EAaIAAAEFAQEBAQEBAAAAAAAAAAABAgMEBQYHCAkKCwEAAwEBAQEBAQEBAQAAAAAAAAECAwQFBgcICQoLEAACAQMDAgQDBQUEBAAAAX0BAgMABBEFEiExQQYTUWEHInEUMoGRoQgjQrHBFVLR8CQzYnKCCQoWFxgZGiUmJygpKjQ1Njc4OTpDREVGR0hJSlNUVVZXWFlaY2RlZmdoaWpzdHV2d3h5eoOEhYaHiImKkpOUlZaXmJmaoqOkpaanqKmqsrO0tba3uLm6wsPExcbHyMnK0tPU1dbX2Nna4eLj5OXm5+jp6vHy8/T19vf4+foRAAIBAgQEAwQHBQQEAAECdwABAgMRBAUhMQYSQVEHYXETIjKBCBRCkaGxwQkjM1LwFWJy0QoWJDThJfEXGBkaJicoKSo1Njc4OTpDREVGR0hJSlNUVVZXWFlaY2RlZmdoaWpzdHV2d3h5eoKDhIWGh4iJipKTlJWWl5iZmqKjpKWmp6ipqrKztLW2t7i5usLDxMXGx8jJytLT1NXW19jZ2uLj5OXm5+jp6vLz9PX29/j5+v/AABEIDKgQ4AMBIQACEQEDEQH/2gAMAwEAAhEDEQA/AP52J7ziKcqW5wQBV/StTFu0gkIidGxtIPPuK8jdn3E4dD03RPF0SmDesEjKQAHbaDXrmleK4EAhucvdZJZAu0Y7AH9K0jSvsfP4nDuM7npljqUUlvAVVCHUSAFuUPoff/Gup065RlSR9rMDjGcBqsmDujTe9V3QlTsQkhc9CeppQPN2y4GN2VPasdVqEo3L/wBpKBY+Hz6ClkcytujQxyZxgntVxiZwVnYR8howmPMA5b+lR+bGs8IMm6NCAwPr6GtVG4OQSNCkzsVLbjyMVIu0LM6/MzcYPaknYUVYrRoUeHBxn5UGetSFYpJjJ5Tkt8vJ6Yp8ulwbIZfLlCwMzGXOc46AVZRXdlOf3f3ctx0pwYiaVMmONbgKSMAgdR1psBWJSojKt15NEX1CwXLsCHV2KOvTHSomKyrCSp34ySeN30pRjcbQw3BJIVQqngjNOkk8tG27xt+Y4XOK2Q3JsZHcxxJG4HnBjnaBx9fxqaK6gaXzJXfzH+QZHAHbmtZSISsWFMe5pFJDFdhGeDVUhwIoRgrkkkdx2pRlZDHBcDdn5s5p6ugTZFIjoRkkdD9KmUrgDBl3GUjAHIBzirqsomWa3wYigVcnnPfP+NQ1cTZBNHOrkx3MJDDGdpwB3H19/pUa+ZGAyBML2b0ovYy5Xa5IVVVYMG2t8wAHUmqhDRsVjtmR87ULN1Bob6FQXUvLLEZRKVHnxxiDAPIHJ5/P9akEUZCSRlgoP3SaGtLFp3JLgPLI5YYbbu/CqSRM4SLaDFJ8o3d6IqxblcfMdx27AqgY2+vvQS08keE2Jna/oBTRlNkEhLhsgY6jHOakSJgyqwyAAWGORVQ3MiQsp4YKse4cH+L0zQMLMWb7gOASev0pS1ZcY9SeaaPcWeNtuQMnvTPNIkCxMYAV4YjPFI1EKSLDNGjoQcFfcUi4jSIDbz/EPSnfSwDo5TJHyrkbumKnFuuZwVBjdRkntQ0RHccoIAUOuSMq3Y1FNG0RRNx+XLgAZ/EVNtbmqelhY418wtITnb8reuagCNKWZQGVCQP/AK9MGEMpVnRMqo5bP9KnAiUxNHGSEPrk1tF6EkDoQQ8eXDc8enrQCPMIwxk9ccAf41k3cwbLqhYVyjFgeMCmnbhnkwqP8qrnpWc1oaRkrWI0C7kSRjtHfHSpERpAi5G3d8ooghSjqL9oZIssQzbyuCuOKpy7YhFbt86h/NwOnNWWopCJ5u0uwVZA/Azxity3u0UsZVWQAfKo71UXqBo2t1MqhYVAzkkdcL3q80YwsiuJGAyMHPFbXMXuP2yFzIWC5wpU9RUrwiOAZxkNnKnrQZyepXnCo2PvhsFSpzz/AEqo0KXVpf2kmySN0MUqY4dT1/CgsUqcI7FlI4IPpUrqed5D574wMVknYCggV5yQHkWI/MSvTPp61TeHMcsRKhu2f8/hWiAznsGiYSu26Qrsz0x7UqSbPLGQSvDDvSkroCeZkll3xAgE55NYt6Xz5iJIADklRWJrDYpLILaMBIQExkbRk1cEkZRWYcZ5JHemm0UlYJPkcOCu3sCO9SQ3LRF/MUeWxycDvVOSYy1HcxzqlwqsqluKuiSJYJFYhywxnP3agDJuYDLDIjMM+o9PWs6dYlgDfNIq8EigDHa2YyyuQjwEAI3fFVzbusZmWOT72M9DQNMciK6rGq4C42Etj8KQSGR40VSw3EOR2FA29B8MiyIrPGIkDkHPrmrouXdpEiKIygHJHUUEWJ7Vj5n71NuOmfenyxq6gsNsWcgZ5B9aTWtxKNmNKEiN3lhUIpC59OuPrVGQs5BJynQZFMorXNuuI+cEDaT2asuS1jDLItwXfdkoozj61tDYAO4Rwo0bRuoIwTnqasWglKkFMA8Dd0NUZyn0JrmFJUeMxs5YfOD0Y/0FIyO7LK5G4qEx6YoCD6DpGllCbFbcGCsRVpZFjyJEGeqDscU3LQ0LMDs0czxgP8wbaeMmrUruqISoZQMDtWcpKwm9bEY8pkDPHvVeSCcVVWIyMrDCdcAc4rJoZYRpI1mQq28Hj8utLEfm3Fv3ZHfqPpQA2Fdk1xM5yWbPy80+KUYbK/Nkk9qAIZbb7XHKkyIyMmxlJ6j0q3OQ3mGSYyTZ+YN1oM47lBrdVIaJj5nXk9PatKKV5ZIwdsTgbhn1qZK6LSsO88Ij5wTnkYppk5+VTj6VMF1KTsMMw3kK4OPlZT1zVgQ72DPOYg2BuA6V1rYQlvFhvkD4yS+Bk/hSSSpPJgCbA+XJXBq4ysNMkjkbICMyxg52mpJNkzzttKA4IxTT1uDdyBVZ1VCpeQDC4GBiprZRErphyCOCOx9aJy6BHcttKkMSRp++iVcLgY4prnGHTgEDaW4qEaQ2FSTyVJVPMl2nAzz09KcsmEFqDt3gZZux9aGyJSuQIYopD5uGcH+Hocd60DKsjySMUVwM8njFYN3JBnikRAsmY25JAzVYFx8oXdzhST/OqgtQRbYP5RjfKTjgDHNVpAYoxHJIAuMArWklcBm9pXCiEmIruZs8VYVnModI95I2k5wPaiWwEUzRssSZzt6gDrTSxikDoFLdQ2eQa51FbjT6Fq1l8rdGBtIByvue9RXEazRyS+YkjlQoQj9aTWtyWrobAFO5JWKgcg4oiWKOTdGSWJ5qmzKSsWQWEaDapkTKgdttQpJKIjGyhpcEgjtWkVdEgkgZkCZABxU0CMk10ZCA7MCw9PwrQ1gyaGNXMyFWU889cCoFDOqMuFA42kcmgqS0JTKXjZWRAPUc0xpHJ2HAJGQo5B96hzszJvQPKKlvNAHAIHSrcIwxlZQEGAAe4qU76F0+4yAlwsskJjYk7snkCgO7OpIRlHGCcZFaJaWKtrcc5Q53jbKDlMc0LuAIlkUg8c9foadhOKJ90cUZjUAtKNr+49KjeaHesZYLKwzjPUUBN2Q3chWFEiYA5461IkcoHzEKTyueuKDGxKgVJW3KX4xwaYy7Nvlhg5OAeuKAHPMgRYA6RuSMlx2qb93GzHeHHQkDAoHFXK2cuAGMsPfjB/8A1VYjKqke2ZJoD8wx0Gf8itI6K7LcehLHCkTCUud54z9fSnOTEiMrJ5h4IPbnikpaCmymUDAmN9xLbiwphj8rHlvG2Oox1qoy7kFxAzJxtPOcURpCGDyQPICeVz1qXLSyAYwhj2MI3iLdVJz+BqMyhPJLRiSKNs/Nxx6Uk2gLUL71SUMssLDd8vf0pwG8ttwGzzk04rQlR1uPumidRCpPTJp0bLJsVXbC9SwpNWKJWj8yVpgy+cVAyPQVRuTlVUZjXOC3oa0utzeKsTsom2nkAfex296i83BYxkTnJBPrRJ6BJ6ESSK8hJQrgZJ9BUsISYOVUlSSMMMZrOUrmBJulDrFskI68fpVs7hM25WWf7vPHXrVpXQELRgRABQHH8VRqwVHBG4sMYHrSi7aCRY3pbvAyy7WA6jtUWXQjavmR49cVLepSdixCyW6ktyCM4HapAkkssNyybJI23oVbvgjn86kpzGuVVJAxC+me9QwqHVWQ4A4246+9BA7y2jZmlcHHzMaqu6ku6ZIIz7ZrTZAWoWkYLt2j+8ewpZB5jq8ilIlk++fU/wBazJktB3nEp5b7NuTjHWkWWUqVZxJH6UAnoCSBlJUFMHqwxn86YVA/exOAxPTrkVlFaigOaZVClly3fnrUkCNGTG7BV6cdfyrRIsa8Ubyh18xQhyMjrQZujFC2PlCg8it4PQBqp5HmgNtLnzMdzSxyKrMsiEk4K+1UA/zXT7O7M0cCgqI9vEnOeT1xUsDGFXSQhkIyDSYE6kyq7+W3HTnrVB4gWSWdCbdQSFPapWiAnaRBEXCblIxx1pTcu0UaLGxOcZB6D1rNsAbBkLKpJIwWFMVMMCGUA9D61UZWARXdSAqrgckDpSxZeJ5C+SWwgC/5/wA4rUlx1uWZJInRUaQO+OR6VFBErKiNKGUncHoKLRjMSSRg7i38Q/nSbUJAkYyL12jqf/rVlN6jvpYmifDJ5LGBRypPaqyJDGdpUmNF2KAKlg2STgSlkPORyR0p8bSo0cwm2OnzKcdDWsFoIpW8cZUQ7W2hQAf5VKmwyCGRXXbycdqopS0sTzNG7tGpymMAE81W3bVBdWjU8hj3FCKUboQMJwm0tboBnJ5DVcinCK3mFYoxyrAZJqZRuNWtYpG53kxoqgHJz3FXUCHylAZQVz7VQ7aFZIgsrAFTuOMnj8aWVSywxMSVQZHsaSZMtFYrujli7KVP97tmrReSFYkELlT8u4jg/wCFMzGxStufAVXA/i9KlFyY44tufKUZOOST2IpOKYCl/OdWO45GSw/z/nFNkcr8zMyqDg5HSpjCxdtLoH+ZyA4cDoR3qCUokqhgUGCpJ96slu4oKJhAUMKcKAMk+4pziRVXdA0aH5gWP3vpUta3EPhkLB0UfMPvKeuaiETSQTSEfZ9vUHnf7j0pt2GlcYkLNG+1i0Y5CgdKgbzJLhG8ooQNi5Pb1oTuPZkj7oFywklOSeMcU2WQ3EcaRBUkLZBPeqTE2QQwzM7tk7Q3zADg+xq/GjoXkU9RgjsaQIScqDAwYIc8DH6H0quYPKDRjbKh5OaibL3dyr5rhjEVLcZLDpSSNJI8IKr5ZPJJ7etZGhaAjLqquQoXGMc1RMTrIW3BGU5xnII96qLsxpkuSpYxkN67TyKmZypjLSJI4Aztpt30M5q5XkaU4AKyK5wARjHvUAiYkKm2PB5JPSoMiXY0aoibXlZdpP8AOq0ahCHfLMflJHYUAXZFiEJdn44ClTzVBY3kyWOyHIwD2P8AjSuBotCpXy9+91O5R0BPofQe9QzkoqHnaD83FMB0IfbJMjKUJyqd6j1BlkWKR85THyoOfWk463Ogp3UckkokdWEJIZnQ5PucVdZYY/KL5aIJ0BrOa1C5jsrNbhGyx4JAPfOcGr4UPDOiqFVgN3vioJjfqOikSR5gpGFHP1olZmj2oox3NOK1M5KzGNFPsjaSNhGyblY8cZxUUMa4k2xuuDuO45wK3HuxXgUs8odXYrkEetMjilJLylnboSe3tUTZpBst4CqeFLdCD0qIy+Q4HmYZuOmaysVuRiTBZ5HYAj5B6j2p7h2jQKAFIyATzigRAXYxpGXjaOIbQRxuzTSiRErsyBgkH19DTW4AXdd5IJ7jikMrbl2sAMdAKclqBBJKZBKiRkpkbRn7x9fpVaJ4CqFnAckgjP3qkbZbMEapsiiYRMNpJblff3p6rL+7jwmTwzL296TVwasRSDEnLrgcED19aV2USBgPNkxtBzwKUY2EmOEuEZSA3O1vapJ0FsAUKtwMfNnFUDfUSNQxZXmRWOBWe0crh9rqGjbGcdfpQSndEzhzwq/N94570pUuHkQksygHI6YoGuw1IPNkKJEUjxuA/nU87PAyrExaMDPXt2oGUnm2smFKwFu56E1IJwqTIECOpCgMetAmRySBfs6FJFXkrxnBqSIsC7MhK4wT0FNOxNveFVv3SwbMKgwpJyaasIYktIGXoygckVsndFkE5uY1Uq6CLHQDJ9qmiG7BMbtsG/p2pgkNcwyGIry7deetWEjRRHMAXVfkAz3qJrS4WKyhrbzWd1y7ZBJ6nsK0Efyo/wB5G6nGOT0NZDv0KKSI8ikFdh5GOhNNWNY8kxsxLdv51cHqIWdgEmTapn2napPGe2farMUiyJiJgcR/MAOprW4GZl2lVlUkj+Ic1aiEvKIrrzkkjNZTYFicpC0gLiQABlYdz6VnLc7WaKGMncfm9PcVBE1oXFc3Es3kI/3QCWPbsPemzw4Aj3bCOc0GcnfcqxrIs4cywmNeOR1/GrfKwyq8i3UknG0jGB6GgqD1GkxwysE4aT5ipPp3p0g86ESHKIOmfU9jQarsIFKIokLkDhsLU8b7IVimfERYsCozj3oM5x6lNllB/dqhy2BznNLIDGxjLqgJwB3z3rSBmRwxuBIIsy56bT1FUL608wMs+2bKHCNxzjofaio9APkjxWiyagXtoZbUJJho5ex7/wCfxr1b4dXPmWZSGSMhR+85x3H9a61H9yOT1PbIXTdDC7F5EGTtHI9jWRrqxvb3rvtkUpsKsM8elfNvSRdVvlPzN/aGaS8ne6u54bmQkq7ZyxRVCqpHoFCgV8N3sAe7kkLh89h2r7zL5fuDyZRLyAR2qmDy5nC7AT2Na2lXjRTxXDRSyKcAIRge/wDn2rnauOx98/s7+L7qUyxRzxW8oUGKWQjBwQAM9u2PoPSvrbxN4bOt+HpbF5LeRJSWdNwyNoPBP4/jWGcO9mjrpL3TwXwnoQOrae5lLJISwfOFbuD7fy619e6eiWcMLGUeWoG0DkqT6+9cMql0a4Z9DdidbczIgIdj0PQCnrIXZo/L3Ruu0nPX2+lcklc6R8cNzCzyvCGBAXD9JFHb6VUe1FxsMudyncAexpgyBQI1kEhQjqR6/SlVY2DpkKRypzQYJXHQjagQsWI/i6Zp1zEwiT9zIxPQA449azhvY0kjNSOGGSNhFK0wYncWzn/6wq2rpJMDCCVUbmRjWq3Ki7oiWRAd4R8k8mp2jjVg67jjrQ/MZd8wWyEyxfvNx79B6GqDzLJMquFDnkVLRm5X0HXEZWNpWBCgZAAqGQDyWLbZYH6j1FMlSsIUmMWYlMqHDKB1x60glkVo8neo4Y+go6WHBjy9tIwaCFokU/ddsgn1py/vSoiKoO+eDSSNRXlaNEVok34xn0qsdwCYcpg5HHQ1pDcBYCVj815DCw4CnsasFwj28XlJIoYlXA+7xUvQq+hdgZR5iblbIwvtViJ0GI1YF+ijOM0g5tLEIzJGrGOOQgnrxz0zTJIliMMpcSOwKlV7GlY5pO4ZJID5B6basmN2MWzhVBVc9qZslYiW4IhSOWMbznLKMBv/AK1SvIzQI25gGbYFXqR6/SolFWubQ2JoiyxGMIQu4MzDmqYESHy8uS5JORWadhyjctsIYoYyjGVUcsSRyfY/Ss+2hjeSWNEeYMwkBzWsNiftF2S3XcAxIzyfrVe3Ty0Ubgxjc7FB5Ge/8q6OZWuNPUujJQggEdSpqrklXeBd8gOQCeDUct9SJKzJ5oHOwqwXvzzxTZleJhKYGkPQEGoJbIHmcLt2BY9+ctxt/wDr05oi67ghbJGRj+Ggxe5d3FdzBAVCgfQ1Wgl85o7q3CTwsNxOeGX+tBpGVxTGAmBJiTOWXrn/ACKr4ZgflZV7E0FFqEKsQG1rhs8DoaeSoDZLoDznGTQO/Qz/ADChJhBdf6VK8X3rggucAMV7imtyWy+saR7MsTu+YE8ZqOdXLeWu1VYZypzg9iK2stzAhgCSmQFUOBhxnqPTFTyKskokjjchQVGOcA+tYt6gRSIgj2ROHcDcNvb2NI6zGBrcqVjbAZh7EEfqKRrDYs3dvGJN4lI4BI25Occ1agW3+z7Tlpc5BNBZWceUvmMDkvn/AAqWNyzK8pxEB8xA6n2oE9iJT88iuCrhirZHP0qaPbhmKFl2nbmg50uoiOyxJIxw4XJHepI5fLAhQN5TAnDDrQMhCYKhT9/oTSLviJWEBXI6k9/rRcdyF44N4Vmlkxy2UwP/AK9WWZW3EnB6/Wm3cQgTewXzBgjhB0+tSJFEqq0aiUjkHtVRlY3cSeScuOcMBzkdqoli/wA7gI2egHWrTTH1uWGfy0UEKWA3EdQfanWqSbmD8hzhVzjFTTLm0xssMiSI5R42QnDKeAf8ahm8tri2Xy2JRAvmAcbck49+pq0jFys7E8kO5gAoKdARzQ5lKAKgdgNmTwaq/QmTsxgRkYRyBRG42yZ9DUiTyFi7smwH7u3kGkQJK+/LIvzr83H8qtW9w4Xe0eYR99cZ5oKitRCIngAQpI+d5IPUGmGNNjoSGjI2vu5H0NNsTVhpnZnd2hLsD1zjBPegTSr55IKvjKlexpCJmlaZSRtBGCRUBiWfZKiCXn9MdaBJajiEEEqeT5qMCp3dKiaQKhPyyk9OeKuHYEi3BPt27FZWAxg+lV2WKRnZWy4GOFz0qWhvV3LFuxZjuaPBAOQeDQXjVJo2WRopDtOBnd/9ampWVhtFVnYSRoiFUHLH+97H2qWNjMSQpUAkZI60k7CHtcGEKGZMdC3TmmyShTGzBZVB4B6H61b3uBP5ciK91JzLIoAz6D+lRqRKUGDu/j+tTN6gJLLHIrGQZ52laRnX5FAfIHFJbl0x7u029DFk7eoPT3phkbegCEEjb+FVNApk8kKRMYw6srYCt2PrQyEEsSCCu3PtS5tLGUloRPtWQJKwJAzkUnnIsbKsmJCflbpUNChHqNL+YyPMSrYAdqfbIWH7zIlViV44x2NMsinBDRyNIgkJwcelQOjiUMzKyEZ4FXFalRlYnjlkjVYty+Up6EciiJ1LSSIzAn7pHY1MlZkh522VYCrBiPmYilIw6Q5yc4IPUGkAyCdZIpYgPM2sS+7j6D/PrUTqJXLBmTPGSOKqMrGlMkG1DGquVG75yoqQbYY/s4ffKMsTjqKku4xSjoTGN0R5IPepAFaEEnACbl9PpQMz41EkgYb0lJwRjGaQbQSQ7IS2GBGTQBJCAXZSzBVPDev0pGKSK8sbhpAc8Grg+hlKVxGbzYsEhcnJIpkAVSrMu4gc5PBqU7EEERETiJYdsbMSMDitEeWJHCPsJUDeeMH/APXSAX7VGwPIEn3dp6/Wo7RnQlh82OMdMVM3oVFiNLFMpJQnBwSD0PaoFAWdGRoy6jOQe5OTWTZdJ21LUcm+VldSWAyBnrSy+Y8hG0oYxtde4HWnF6lVHdFYzbFYmPhvuE+vrSGVPLEmHkPopAycfyrVPUyk7j7fYiBoi5Hfj9KG8uXDtIFwcgeopvXchojWViJhuxKh8tVx69agldQrxCTCq2D9fapirDSJvtBijSEJjK4JP8PvUQl3K8chLsoDZVcAmphEB8cheMOjAnoD2qBi370sFkI5AB4rQvnLCFjtkjXagGCainAlEZJSA5/OgttNFcDzY1jSPoeuf0qeGdUeJZY3DKuFyOCP85pNXMRyM3mEYKwk7qsTtDhNkTFs7mfP5D/PvS5dLAUo5SJpZ26/xYHVRUrN5akbl2tyMHrTauBWkaKI72m2sBkgDk/hUjSIkhQhgWG0n9eaZcHqV921WjjjV8g/LnrQJZRIqzNCkY6JjnH171i42ZA8TTpOjnaDg7jnjb2H1/lUUgmDKVD4PJUDse9SBOCCJQZRJGQAGHOaRgD92NXBXIYN+tbR2GnYRriKSRDtm27du4DOT/QVWljZhFE8jKgwAVwSBTTTK5mmTlVCqzudxbAPv71DIpBBJDuOhJ6inYly1uOD4QLAv8RL/wBaeZY0jSNAoLDDn1xnH86zvrZGzehWKRkjktGRgHHX1o2W4TYrbAWAJY960FDYScIMRFHwDxjjmiCN2ZUZPvHH/wBc+lS0mClcqsgu0KI+x1bqRVrGx8ryuPlZhxTSsTBdRlw4ZGhMySycFVUYIqlJEVdHxtXdlVxnnvTE9CZdqDlZlQnGQuaem7zHtnMgKN0I4NAQdhk2WWF1V0hyQMnqR3q+oDwK5D5Vdu7HGaCV2K2bqIYSN5yzbmxwB71MhKSgNGrQgcYPU1lPc0gJ5Msqv9ojdLd2LfN37cflQTiPy0BbB9OoqDWO5+XOoWzyRTkMsJAAAC8/X0qmxWJl81UDMoUZGR0xXlzdnofUt3Y23UR3Maxu+FOAN2SP/r109hr11bzRu8uHBKnce1dNCpYxxFFSWp634b8bE2UUNzCCTOQzlsnZxjivYdF8QWzi7c30FuoIKeYxO7Pp/hTvqeL7FxlY7SPUracLgLKg/wCWkb7ST9PT+daf22CJlMkyB8gKoOM59KEiZLUvtM021SUBHQg5q1CnkYZXZuwG6qOdvUWQSF0cMVwNrEcAe1RkvHhWCHdjcVOc+lXTYi15Tswi2Bfm++eo9j9KkKojOiXCzMB94Ajn05pSVmNsN7NgkKY1GRg857051KOucCMjg55z/nFW17oh7KHiaORUZiOc1XMxkwZ5GlHRY3PH0zUOOlwJg6g/MAFPKinNukSGSKUFGGd3YinsgIkZ2JJT5cd+1RgTIXMKKXLEgselaJWAUKxBXG9gPmwMc1Cu+MiLyyIccMWyT/jTAeCwkXbF5qKMPjuKnjR3kdliJiPKkc/jTQCopV9sfmTyY3ZAxx/9anLI6SbUVTnp705LUBkjKXG2RAzcsOhxUVum1pmIBVece9SBLjy3kWKM7ZTlVanoW8zaCsYHXHY0AKXmZihicRhgCTSDLgqR5Q5UEnipaAkLnCI0rSpjj2phCzPtaRvMAzz0xTtrcVug9XT92xjePjNSiUy7RwoBztH8X1obBKwIVYb0SVR0YM2ef6VMXiRA0UJ3qeQT3/pSUtbDK9zICmQoSXjJPORRjdG0O51UjKqRwT3qhSVyCOXEXlBtkwOGOOR9KtLI5n3x5dyNuGHGOmM1UXZmbhoTKyMpVVaNM4y7ZJP+FVHTaGBywYgKVHOKe7LitB07liMsHkVcAHj6UgCqVXLB2OWGe3tSktRt2HttjDY+ZA2CwPWmj5ptr42DhcDFEY3BO5ZiMcUb4YljwCaVZ18qUsHZcYyD3qQUbDVmBUJ5qeaBnYev1qwd0WG3hz068gntSbGVtrmROd8hOAM4FG4h2jCqsuOaZLethPLAjkV3UnduyBzj0qLE7tHsXDHgZOBTuEpWL8oMTrG0iu23LBeMH0qtGzNhEJKnvSJVmxy4VcOCDkgCmPCuASWDe3SgzYxIV3wlppQxbawA6r/hWgssaNKWHzbcDB6igqO5CDF5bmYqzMMHPTFRF0O1Y4/3fGXHSg2Gl1+YgguvGOxpsshjYuoZeOlNOzAu2V00bqJFYrtxgcHOK6Kzu1ViI4kDYIrWMrmMtyyJBIq7WLEn7xNXInkVdoCSBRuHoaojl1uRSYUSAAo5+YkLgDPpUYjUSksw2dMgd6jm1sMjXLRvIM5XpSyfaI0jeR4vs7DGNuTn+lV1ArHy84Q7VIyM96Zu5WEI3PO4/wBKYFaSOKd2jJfzE5IA4wfesq6sURPOjcbAcH1qJbgVvKcs7h1jwM8jr7VIkqeWhKIwDbjk9fas3uaRl0KqxLNONjLEvUbh901TuVkUCHbI0Zb5VUZ59aRoJI7iISPzCi5+7nNSM2YowzDfn5RWkYALmU4RmYbPnCDox/z/ACp4aMNyGCn1rNgOcmSTcqusWMEGqjwSBnkQEqe1AFkxtLFl3zIF+UY6VRVJJomdo9jj5sHqKAMS4BjwwAUgEMQOTVJVkVGeJlEgPyjGPz/xoAe12sRBMLbsZYtz+QqdJIExhAWb5nG7PP8ASgC3E4lBzMkbfwqeC3uKtK4iiEUgEhJznqfpQAm2PDvljgcAd6Vo/NMWXVVVSwPb6UAZsgZp4D5bRWxQlgTzu7dKpvFtIaIZbpgmto7AVx8vm+YpJYjaRxgelRxSMCURidvXceh9KFIy5b6oviN5YbhVuVjIIYvgnBHYfWhlQ7Gcsp6gdKnnHTROjs8ZVg6kjgHHH5Uk5jtluIWkLqyDcQM7varauaFy2eSYwwoFUCPhQOT/AI1HOxcxkMSvTJPWsZKzAkPyq7bJSX4wzdPamkTRpwyxvxyTyKTYC+WRGqqwZCcnHBzUchkSRIH3YVcse2aB2NFTIuzaTnbwEHIqERhiu1WDZwM/zoER+UVWXbcLG+MKT2NPae32qSpCgbWOOaCUtRkTRBAhQq397OcirRmCp+6RyFoKGheAVJBPOaniEq4ZWUFucgUAMkVHjkBAIQBmAH3gf51CV37GSV1QDjP8jW0XoBqRybmZXZdwTIIGKid1fYsbLGAME4zVALcQPIhVSkki/wAfQNUcO10YYbK/qaAJZwrokMZa3fGd6nkH2oQtlkWLMe3JIHNACF5POMZY7SB+XpSRsqyooRxIcrhj0/Cg0lLQmUxl04jIHBYnkU9mV3RR2GAcVDl0MxYo97x3G4AE7QSfSprjy1JVl37vmYYwP0rICGJGdLks6pJn5V9qZHHLOVRZFULjLEdfWtFLQCw6bXAjMoVT8oJzSOjuxkeItlvmwOh/pSU2BYjlaNiVQHByQy8YqBRlpRmSQ43bs/pTk7oVtRluqKyl/L3Bsso6Dvj6mmTM8KqsbI+5gW3rnC57Gp5dLhbW5K8qyMJWiETqNpC55pxQyCNzExwMggdKkmcrD4ozMhQDcp+YEc8etPZRFGsPBPUZ/wAaDNu4QsWG9lXGepPSkmRV2PEAxY4YE9f/AK1bQ2EJDAYGkWIBIsbjuPJNIVfzjMxjEhARnPt0FUaUy3EUSLAbCc5BPJNNkBKRyBt7qcHA5BoNExwdYYfMX5VJOAR1NSArH8u0bhyT3qZJWM4w7jZmacJJIQAvUAdasNJK0DuixfaT90N0z/SlGNjRIY0iSLH8zLuO0EDofSo4gXEx+R0PyjctWASKIUSM9+AXPIqIE7WErKqMeAwzgelAFh0Em3yz8w5zTljEKiXcjFuuR39KDKadxZS+FTIUnktjtVeUfM4CNuIyWJzkUCcdLi2zSTv5i/dXjPr7VYlDpJLLJujjC7mAH6UElR1RLgzM42tgZzwB2qyXO6QhtyFu386aGnYekqRCZ22IAQqj1B/mc1awODFiQkckjg05O5amNRXeQROVUbsqxGAPb/69OkaJssoDFT+tSZjYw4w5hm8s8bsUixqzMZ1RnHKsO3uKAJpZBGhjjBLdMioVmEMe5AshUYAfkGgCSa6MsjSSJlAvJVcflUBVWeJiZIo/4h6jFU3pYCwofZCbaaFFLZIb+Ie1N85zG7cRZbkkdD6Ur6WAgZk8pWZgrA/xNxk0/wA95JPLCq5wflUYB/8ArUNgixHKPJCSRnzTwGDcUkiO2VbJkUbumAaRpzlqM7lwPlbOcUiqY4wyokeCc4PWtW9CZSuPKRTAS71LldpXOSw/wpMqrb1fdHjB45rOSsySuX6AbkOexzT3Zo9shOUAz7kUJgJK5BQGQsD2xT7dQZQqoszlgo9AfSnHuA1lBd3JBPTB7GmJLGxZGTdtPJB6GpAmDKpLlELMNuT3HoaSOTyZ4m+Z2zgDGQD702rAWniQQgzPuJOCKih8wNuhG51OQQcCkBOzM6tlEZM4bJ9apSxKpyGKY464p3AV3lIZWMOCu1do6+9WYwGZPOfK4ycDoaQEErQhQWQmTttp0RlkkR4gkLAjGf8APFBKiSSNwRkvnt6GqkccrK/zYlUbmYcUrdRxVixIiyxxD5XccjjnNLCkcaq8ayIqjBeRsnd6VcVcZMJ15YvvJ9qVg7AlGQPgA5FXACHzkZhuO4jp7035mYKzBXPK49KsCxCkdwN8colYDOB2qSFSEDfM4z3/AJUABuXaJxGgQEjcp/lSLcSQbYwdwx1apktAG/aAzmMJEQR175+lKYGjCOCyxjnB/i9x7ViBMkzsCkoDLj5cdqgnkllZBsRdv3QK0n2AmQOFjHmiEZ4yM4JqQytHJx1BwcdCKuOwEKpuYFtpy2c1akiQbTG5JHPIpgMYyhUdmXYq8DHINFpMI2lIcOx6lhnr6Vg3cBLgDkK2XHQA05Y2UK21lIx1rSC0AYZ5N+yMZjJy5PXFDSIgkYICxG3nqRVgQAhmhXEiEAbhnORVrO2M7EwwHLf0oGhvybRwN/qKg89mnjSaE46AdsUGl9bD2jCuArqFB5zxT5NpLyrJDGn3cE5wPegyFVFwZGwynoQKmdrjesieVJGuWkb7oHoR/hSe2gEMyuWUgck5J9ql27onCFkG7AB70xtiuB9xTvXGc4qKKYeRKWJVGOPmOcNWcp9hD5JFmFwdgWVEBI6celMYywhXyj7o8ow5HNVzAROFxGkQcPncfaq9xPJ5m3+IjI5+8aopSsWRK6RsiogP3s04pITbuZpAeu3FBI+RADJL95gQAB1/yKhlhSKX55pGB6beaGAKIwVX7hY43f0NKql8CIybT94O5IJ9vSpitNS4qwNO/l7VJ25wSeOlOWYyhJXRA4HzYHBqi5IPKMn3ZNpI6YqFWdEbankvnK45ZfyoMRqkBQ6PkEbhz1HrTHlklIRW2xlgWOcEUDuWLpY0iVmJRWxtYng/5NRo7mRt6n5gAT7dgazktNTWNgZEw+3aXxxntUckTeVGcAbeMYrMoXcESNmBdfQcUx0jZn2YUHqG4yKCZSsQHFmWJdY1J2jPqegpRFLFalJE2zZyx700S5NMheQMqtC0UeCACzYqXynLssg2kDbt7ZpD5U9RgCrMdxQMR1HXA/oKna2R2YlgHAwwoIlGxSKLHCY3/fKeCF7Cp4vLiLLGpRS+QTyAP6mgkfPKy73Yx8/KGHWl8xVihZVyxHRjnb/jQBFNIUj/ANWEIzlx79qrCfCpjEoI4yeD/wDWoNobFjdGqElC3f5TUK7JC0irNkcZPA/KplsTLR3BZB96QMqDrhckj6d6lcB18xYvLbbhjnO4ViW3YgSMeV5luANh+YD+L601BGoKKJHkPLZ+6wNXBEtXVw8yNirKHUHnrxUZRmkkw25GHPtVylYlK2oRrI0ZUzNgEkEKMg9qkdWTytzCR2OPTHvWTdzUbCGeWRA2/sMjrTpIRMiMC7gH71ICKJkaRj9n8zB2gk9KkmVY57d4WkRufMbOQB7UAQxmF2bc4LFh8pPA96cGWYtJ5iqBkDIxkigBmDIjFm2pvyhJ5xVEqwkJQyMf4T6U9wHKrxJgk71bqoxzTkEcbxxeQY2ALFG6nnmkBYtZonDM8MzZJZecYpzkNG0qAvg844waAbIkgLqcA7B7VDtk2l/LkYBgpPpQBJKY0ZowQy55ZRQZiCYthJznFAlfqRyzOzznYEjAHbrTkVxaxzcruIABYHHsaAb0FmjkDxOVIZRjjp+NAlIQzBfLJ4CZ5BoCKFaUrCTEzSgcntg+lMlZnjjmCAKyg8jrQMqt87QzshUYKAYpkoUglVZWJ45zQBPCQ5WJnlaY9j021E2ZFaJpOWJXb7U2BN5iCPGABjB3Cmo6+XEAwdG5+X/PStHKy0ACimZZZhKygEAA4FAmkj/1aOBjnJpp3QFd5YmUbFDMWHfG2rlnIuycMjuEG4ds/Ssm+gArRu8c4ZVfdkL3B9famTyEkqWJVGyVx1pAMt4x5TC4B3+o/wAKnY7wAodmQErznjHQ+tCYEU0VssPnXB5wN20cn/H6UxRlHdNqjHC1ak7gI9vJ5e6ARnAzy2Kjtt4BE+A5GCAc4+lS0BbjWNlJeNCx5Of4fcVBKuORtUL8w96QiPzSOSQIOoOe9HmxxmRSY51IxjGcf/XoMpRsRFRINxjYY6n+7TogQryQsJB9xvfHagcFqTiPCRXEys+TtUnqD3/CrLSEq2Y4wuNoUfzoNSNHkKyQKBvZcKQe3qKUHEQAyGXjDd6qO5EwUsAXwrbeQwGKjSFXEasIiQCyn0Pr9actHoZDC7IrLxJz8mB0FV5oPNlDeYTj5SmeCD61DNIpWufPHxF0ySKWFhNFNGmSYxHgqfr3P/1uawvh/qTWk13ZhCYJ3WXecdhjb/Wu6k/3djBO8j6hsDJMHzJCJWX5G3YxWLrwZNPuntULtw8rhsYIHH/6q+emrSOut8J+ZPx7jM8dxMgiSeQ4yGwAD0/EnH0ya+M54Qty4QyOc4bI6V9vgXajY8qe5AuIFKLIgDLz2wasWZWFVkaY53fdPA+v40pomKuz1Twd4tbQbxLpJXW3ihbaY+dvc4A6ngce1fqf8N/EEfiTQLNvtETosKt5Z4PPXnvyfy+lc+NjeB10ztr3wxBdyi62BHZtxCjGPbjpXX2EXkJkAqzLkk85FeNzaWLpqzNQLlQ6FZCxxk9xUsDvukVxsHTGKk2U9SadZ2XakyxOVyrMM1Vhkw3lJKXKHJAGME96Cyd2HJcK7FcqCM8eoqlJFHkyRFgw5QOOR7f/AF6CYpF4TRqpwqpnoD3ojYRyiaYM0Pfnp7UFFVWDrIDFg5yrE9fpVYBhuCJsHQMeMmgQ+FBlSQGwcMB0qYAqhjaM71+XcT1PqP5UNjLDKH+VySpGNwqi6xLMIyYjIRtVl7UGMlqSow8ktcSNtHyge/8ASo5YnKKUGFbt1oJJEJ8sKXLFWzx2qozzuS427d3PGMCgqG5MY4oygkYSsRnZjoKlRo2cBFCuB09KDYo3ULvKsaN8ozkkdaoK0kstxE7y20QjxuB5z6j6elAGsWBWITBVUqCBjhhUcMv+vL5AzhMdQKAJI5sRzFSzAYwuOTSu6gKGLNKTggjGKaVwFaSQsyCQxcDHHFWdwcmOJgAFBYMcUiJocq7N5O1gq7ssamiuZn3KVj8vIOQKBwd0Lchht3iIljhgT0FQl1EgCEA561Mlc1g+hdE7EysqkRDgnpmqq4ClmAOcj6UXtoakrywwwb2mVZc42N3oVRcKZQjKSfvD5VzVx31MNUWDGzRrKCjt05OMVV2q8rSM4VyeSoxzQVB6lwwM8UkaBCwTAJbke/uahaIxiR9hMijoDilcdQX7QEt8IRKx5yv86AyAebHsB4OB1zQZiOHmUlNvljllbr+FQvMJBGiptB5LDj8KCZRuSrskKly3mDjg8Y/rTGjQMWiJCbsgA4xQTFWY0mWOQCVE9QwOatRXPmLIHj2xjADetBaFONsR24x19RVUTzu75kjSHbw+c5/zxQMdGgXktGuG3elTcKA7xn5mAVuxFAD8N5RjZQyA7fXA/wAahZDEzMrNkdF9RVpt6GUxIzE298HGOCRg08xqAjjzFdf4dx/X1qWiUtbDllcyySOyxBlAAVQOP6mmqzSR5dG83dxzxik0bpD4pZGEkgzI56Dvn/DHNPkf+45ZcdSMHNACC5kZFS43s3Tcx5xTg223HmFUjZipUc5oJk9BdyrbrMu3puJJ5cdse1RC4MkQcE5Zdx9qDEIpkkwigI+MtzyKFO4+UhCKo4yf880AOUyvGFhQq4Jzu4GParbuxRPLj+YqA3PGaCouxAcKo84nOcDAqIxhgZjLtOMDbycUCW5aiVmCzMPmB7DqKmDbZBGinBG4YHBoNyk1wJTLIm1ikmDjjB9KnYSOsYaV4Y1O4KOhoASWSEiN/s7M5+TCnGPc5q0JI4sBmw4XkN2Naw2AjQs8S/vIypXdlvTPUGov9cFLNuXPylfT+tOMrmUo6lkOVJxIFjQ52UI58yWVpAyY5Cjt/WqJaK74mVnDZ25AYelIiRGQ5ILEcD1oETQJLiQFNrZyOKmJlDMZQODjaBgUAmMUkFWjKREKc7uc0yFJGXy2jXa2WYD09aBt3JQiSyAIIyrcB2OMVLgooZXtwpGCwOQfegRUSQx7oy6PzhWAwDUqB0kIY+W3UcdDQAruzsY+FbPJxxUM0aAEOAVxtwOKcdwHrIESNCd0mOCB0oKusMUcc6yMzbiCvGPb+VOW4EMqMNsyonzNjaB1qQLJIxViVKt19fcVIFvKFhtQyOME+mKm8wqzxp8pA/KgCo1sspVWk8uTeMelPCQqjptbcnByOtMCFVmSNkj5BHJJ/SpY5jJI20J5wwpC84/yKH3Amu0ZhiILGw/jxmqkhZ5Y48eWqjlevNICIBwzGQhX6H0xUruyr5a+W8brncV5U+xrRaoprS43cS0JiYfZypLKRzVrcyED0U8e1ZkkBwUTf83UZA6n1qG4ijkCBgFI5we9BMlpoOiXckgdG8scNu5z/wDWp7NJEoDAbmbse3vQUOUKZgGMYA/jPehiPm+dSoPJxTuVJFb97NE0hKxyAkYHPHY1LvSMRnzPLmGAJN2ADWid0SRM48rzGdXfJU5okdgEURsehyO9Z26gLIVyX2o8ZGCO1EQc7lZRMANwyelIqD1HB0wGU7GDf3cVE8jZQkbnJ4wMYoNeXW45B5UQSRGjB4HHWp5HDKTtCqBjjoTQO5VCkTRTNN5xIwARkiiSHfvVVX/ZoMpsqRb0lbZITD91x7+lS/IZQrR4I+ZTjvQQNeVXZU+6p45FIoWNm8qCXy8Y+Zs0AESsSxiLjjnjn3p8rhVRkKmIj5f60ARhYiBkh5S+W29hinKI4wyNKW3cKvrWc30AljUqSzAlMcCq80sYXKo6k8YUcj3rM0UkkMi80zOymPaAF+90PvV9nQKHt5CZGADKTjH41dtdCt0ZUdqsb7jJIys2TnnFXBAyyhmMBbdllHAYVqZW1sxzHyUYo0DEH7i849j71WlfzkddgWMkMoUcjHr60A1Zj0Cz5kiiMYBwO5Bx/OkkQRNvKR7eMKP61LlrYRGTEHSWVi0b4GUGTimxSmVZZYgFgViAjjlh61QD4WlFr5G/9wZC5OOh9qZHFGhGdzbWztz19aB3Vhtw+1UB3BznAApfNZ4w6sryFduMZyKBx3EhUQx4kVoDuyAe+anuYgUTaQW+6MGs5NpklYFkEbeYWO7GD2p8av5k7M22ORSrDP5VadwIECsm2SUxhDyw/ipuUkCiNzsH8eOn/wBemA9DEI2CoZlyApfkj3zU4KxF3lGdvXA5oGmL8kciS+WbkdSi9QKpyzxG6jRjEEIJUP39qmSuhDlmXDiQmIjgBh39KchlkMrxHI24x2NRBaAM3Mu3zYiFI5UnpVWbddCKKGNwmNxIPb29aa+ECVR5TbUZ0UgAjdUhyIyzYyDxzRBdRt3BFjjuVE7bgU3YDdR3474pk8ibXd0QlT8uP0q29bDexDujUMI4/J34Jwe//wBelUIjAv8Auz34yamCsXF3ViUBmbby0OCVKHk/jUIWLykVYxkEsGY5NWJPQhe4QGFyk2Bwc9c1M7ySIkcWFkBJb/aHoaBK+5Fbw7Squ+1RzkjoaklVI2A5lHXJNAk9CJEV5PNCorHGSO4pZXLiSTLMQMZ6k+1A27ohAceXGoKlvepJuUKypKrZwOcHHr70EFfeYULbsp94ADpUgMeVSCaRk2hyWPGfSolPsaQj1LQuf9S5kfAGCAcUolI87CklfmA9fas5O7LSIJLlnxtQ5I6N2p/mzlJoUQAsMOc4K1cEM/Od9NGzCqiQE8Doc1g32nBW2hskevavFlK59HB6mXLbBZHQRMRt3RrnketVzcyOkcQEZj67ivzH/wCtWsdjWUtNS9DeXNuwMayFVH+qJ+Yfj0rrdH8USJsV52KIMBWOD/8AXrTmvYwnBPU9d0fxY0iwQWxX7RjDZbqfr2AFen6V4mgltljklieUvwoHIHrWzhdXPPrU7HZafqCTRSpw8LEd+f8A9VbTXUbTKqygH+IDmnJWODlLCXDuw8obznax9K00KJEWd13Ih5UZLfhVQXUTY2Gcs753kBcgEcVAWVpom3FoCOqn9aUnqPoSJGkccjBQXJyxBycVOrhpWVmMjbAASO9EpXJJypIcSrslBwOag+WOQA2jMnXO3gH1+tWnoBIzqhhDgBWbHqQBSm5WRyowoJyMDAFJxuwI3uPLWRwgcA4JFHn52j7zNxz2qra3AZC0YLPLuKcgc8H3qp5AV+GdlJzyaYFhWlWSGMRSDILbx09P8/Sr2JLVESZJVYnJ96AFZow5cuQA2Cq8052KxRtEI2uF+dXHGT/SpctbAV55VMkYYAyMcswGMUwkKXADk44GaoC043AhXVhtByxxg1FDgrtZkM/fI4IpS20AeSrMjmTzMA8n+VNMiyxgvNIT0ximBHJhFVijBsZAxmo1nfILxLGw6g+lAFiRpGMcDMQp+Yc4qsJYsGeN3aTO3ZjgD+tAEgaVAwYAZHyjNTwu0jssTtHhdzAd6SQD8xuVDDJB49RT5Cd0auE3KflI9e30pgRyOpEQaPyZufOJ7VDFK291MuIR0fFVGNwLke0AOXzzxnpmnyrvcq2HcDPoK0UbExI/LjSURSKdwAJIPb096mRCMO2CSMKxHas2mTLcYjxurKhSXDY+U9DSLgoZDE4bdj5j3pJmhFAhRZUkypBJORzVgL5piEaKqr97LYpADSJIx2O2VbGMYy3oT2FTJPC5CAFH+8E6c9zQBBLhZAzvsQjKntTIZEfDqHX5uMjGfcUCdtyy7KEDMIoQDjcDzmoxJtbKgPIRgZ6Z9z2oM5ksUJDn95BOc5OM/KT2NQOnknynlJjzvznvmggJ/LCwuitgHcM9c1HKDNja2NuSy+o9KALbqgiiESTLgZIZs80m1W2qDhjyc0Di7MhmEMPlB5giu20ZPf0psgYqxRsbTySKDVSTFWEAFV3lDyqk0PGY2JchnJ6A8f8A1qChsjSo8aLMQF+YqB0q0JcfIpfd14PFVGVieXW5qW1+IvKZV98VtW120KunlYk5JA681sYsumVlzKihe211zUUtuzSRybxAcZKr0NZJXYEIVk+0JHgysMDnoar3MYiRdwmEf8S5zmtQIsL5SqsUiEDnHNQkxN/yzeUbcbc5zQAhmWIu7ByxwAmOlMJDozFCF25JoKjG5mzQl4wSGSEHII45qvdAHYVCsc5OPSojors05dbldAJriQ7QzdlXjFWUj2FW3De2R71MVqNvQz2jKh9o2xkbdoXpVFUnIiIKMVOQWXgj0q5PQI7GpFIzHc0oMgUFXY9u2PWoHLkO8oSSI8ZxyP8AGsRkrTSMyhgIhgYz0PvUmQV3rKhU+nem7XBisflLlfIOMHI4FZ8iK8ZdTkHgEHke9ISKclsIw0gVmA+5g1mSww2+WgWZRnJGMDPfj60DM5oS22bPQY+tQwkmZVkcbSDggUATWztK5gkIReAjk4Df4VpxukCyDeYY1Hz89T7CgCxE/mIrxqQOmT0NW/LWTAQjb0OOlAEEpeKJFZFJBzn2rOuwUC/uyw3ZJA9ad9LClsRhJJopfPtmjycxt2Ixz/n2rNWICNiGWRwd5K9h/U0jFMMTJI4GBExycVcklKFcMsqYwrAfeHtVR3Nl3LP7tIVZy6yt82PQVBMksvlSNJGzgfcC4x9a1ckhlxXjZi5cRORglR0+lTyogRfLDYAGSKhrUCu7NHHsGCexPJqSOB1iRJJQZGXDoTkis2AGYROigBoum3PH41KJJGl8vZFNERkEdT/9andWAbKC8bxSExpxhhwSaYZCHU/KIT0OcNSAnQRmTfKSwPYHv2pgeMEwOUlIO8p7UAMijJaR3YEFuMDGKvRxAFxuIyu3IPegCQJIkSsVaQr8rH3qsziZvJSNiqkeYCcfh/8AWoAu5KyMXQowGfmxgiqcg/eFFKsrLhsCrg+gEaSCXeI2behC7R9KvWqLEsomQLhucjnJrW4CyPdRFiqxPGRhCW5/+tTZ5tkcZDIGI52Doc0AQzySGJHUF1ACn1GatxqzqjGTy4z8u4Hof8aTYFlw6RsqBXQ9T3qkkmZGaRm3jkELTAlgMwT94IGOcfKmOP6mppHTarocXJ7scL7Un3Aa1xvljjwQSM5A4zUjO7JFuRmVfuk1gTKViRVjLfZpAc4DlgfyH/1qm2xhmiLGE9uM8+hqktdRQbIpZJNmG2MoPGBioFlmWRmR2jDcAZ61sWSKSpCOTBKxwC3T6VPG0MKyBSqOTjHrUSVwuRADbIgCsCMk05I2dlKRMuE+UDnPrWVyebWw2EtJPuWORQOMEVezJHlFkQhl79APw70ETepUSQODh2lTP3hT5iGKlJJGdV5Y8kGqcbakpXFSRlT94soU9HHQ/QVKzRuEWNCjgcsxz+VaQ2ESHdKjvviUZzj/AAqAyAMGYfLjkVRrBaEJlhOQEVRjkjvVqGZUT5V6fdO7rQJ6O4y4Uyw/Krvu6KpAP1/CmsTEz7Tl8YOeaTVy07ii6MckeLeQBgQGxkdKmLyqqucsNuc0xksErZIKpHj7rLwc1M0YiUtK6rzjaRjmgCq0m5syRbY/768ipovLOV/e5z2PGPegSegSyRAIkbl2Y5G2mAMDJL+8DY2hW5FANliJ1KmOXJUdD0waqFPny+5FAxnrQKb0LMOUDzhwiggBD1+tODSSxuWOdx4AoMSJVbypjIilt23A/rSoixFpRISxG0KelAE/72OIPujYE8AjNEM8cLsS2WP8I6H60DSHLI+1hI53Y4OP5Um88xqrFBhjiqS11BeY77WquZHlfgYXBzikuCs8TKi48xSMqenvUiIpJnUu5LFAAHIGT7D/AOtUnkhQ5YsF6njJ/CgCxavlGjymE+8Ac4/+v0olYLkMAPm2jPNADDH5cihg7jnpxg1XG+QzBCgdRxz3oAijGYWURh5AcFnPUn+Qqyw3eXGHZiqkqNu3HrQA1JNqqWByuc8dauwSguqMSWI3LzkUDVrDzIyFRM4SZTghRjHsaRpVKPgsS3JGf5VbWgiFJlVnE0gijIOD79v1pIJCRKdy7eE3MOAahsBwgfMuxQ4B5K08yxsxtowBKAM8cEelAC/MJLhogUfGHJHb096qSSXOwMVSORW4CtnI9apPSwFr/XblZwhPBz0NSkuWcJHArbcuc4GB+pPtThuA5mWQxQuE45APpT0HlkAyIzdgfSnN9AGyZYu5XeFIOV702Nl2Jsdox5mGz/KoaAsSBYijEnyj1wOR71XI81Y0UgMp+UscZ/GkBEFJiVyCu0nPynrVmMlXdFG4bc5PRqACLzPkInDODu+UYFPHlug2lSxGflPSgCFAS02zzHjJ6sMFfallaeMAmPauMBgOtXBANyryRyKFjdhyatbXUMVVGXpg9DThuBXwE2gKZOc5XmpDLyfJ3lH+VgRg5rQCWSAAxozRq4jOR97j3qsXKhWZi3bPXFADkJCCQkKmeo7+1TNlnjB3hDy2D0FACIyu0sCfuynzcnqP8/yqSWVQo4JjCZOB09jSbAqSvLFGAwSRyRjaOmauqJEZ4wA4B+Zif5UuXW4CJKj7o1BZupOO1OMgjljkGMqcr7UuTW4Ev2lD5j9d7buBkfhTyhVjKx3gnpnPHvVgQxL1VXPLE5P8qczSssylmjx2xyMUAIskvmRhcFSpOD3NSWweUkjy8AkAOCMkVnyagPIyyOdiuo5GMCrBiWWKNZ33O3BGcCiTswIYlRCY4W2Ajk9eKiMY3bGK59RQpXYAgj8tgSCxPGetOkhEQkZdxwMnnqfpWgD4YopJQSsRmKgk98YyKha2cTRKsqksuACcBT7mgCYENuyGkPoB92guzIVRY2AwDkcGgCOZluYgQQucqwI9KRFcxKkjrJEy7SMZyKB2JFLxFF3+WwGeRkH6elWMGTMwwvQkHnj+prKTdxEUxdjIIA0ZJ4BHFQyFIvLRiMZ9O9OCASZIRyXQZ5xnmntMzqY/KbywMZUcCnGNgK4hRY02zF5Mk5x0Hap1iSVrYNGHbPDHoDVgOjjYu+9XKZwfSlkeaMMTG6k4+XvigEVxKUKHG9s5yalWOcM4Ch+67jj8CaGwLEaqS2bdmQKTjHGaqKvmJFKGaJG/hPY0Jmzl3ImVnGC2zHanLEyu8ZyIzjLDmgUXckeOZJIzFMiAj7pHNVozL5kiuyblPOOKDInEbt5sqRAAYBNLtG1AViU9Oe9LqBEjW8wZhvfDYGTgDHtTvlaXcxUR9c471i3caeojtJFJMqBGDjcqn/GnySRllYpIHIyQaRsncqOJmhfHlxxlcncuc1KUOdsz+ZuUbSOfwoFKNyrMgjLLgTKx+Yk0xi2HCMCmMAMc802yGrsW3jYqPtAhaUNkBOg9KsMksglkZwZB3Hf3pFxVipKVCqHjeQHr8vB+tWi7+TI0csUqAgHjkCgbRBMojV4Cy704+Xk0hnlDrB5W4GPDNjigxasRCRQyBNu8dzzSNGkap5YlZRzgtmgRIHjSBpjuZSu4gLnH51G6IFZju5HBBoNVtcrIkcQ3uWVuuN3Q1cVQrBhcFm28K/eoktCrX1AxxhjJNM+8t8qjn8qbdTNtHmHyzu+6oxWSQNXIpnQImwMGx8xHSlDMFQMHZV+baOR0rRytohcySG+WskUfktvkPJjx2qJjsDhUlEvQ5YfN7iobuKSuOhciIBwePQZNWPKw0O9RlhuQnuBSLEcrH86nJI6VSSYQlojKFVj+YoJTJTPCqq6JtQHBI9aqM8Z2xuskMRO12zuyDQUQGEKyhyHRQNrE8n2PrUyOf3SEAoTnNO2lwLHmblnLjDJ0BPUVUklw32cSr8qbyvpn/P8AKkBFFArRt5bFiehHWplkdGeaMbZMBAe+RQAsYeFl3EoxIwwPSp/MWOaUryF+UgHqaABZmeTaNgJXJTHNQ/I7zTwzmRw20I3bjof8aAIHlSMhy7LIeDu/hPp9afGhjjnMisHk46fw0CauSSorBCHAHcVG0ZjmLM8fljoF5z7igZP5iyBlQSOrfMe+DUCkBwzxudo6etRGVy4qyuBiAhkdNsoT5iR/Kqhk3x8B1xwwPNWS9dSWR4zHGpADZBXPp3p0qQMpQErORtDD09fegRYKJEI3Z1443Dk4qi4QzN8ysV+fHQGqirgRMmGcyOCAOVUfyqMy5YIkbBM4yx5oi+4Gth/mMsyuy8DPOarRS745GfAjOOD1qQIHUmNkIaVkOQvr6kU9SThFdmAGVBPT6UAPkUrMd4KYGAOhz70kaSIqSiVUl3ZLsO3akncCIzPjzAVYP0bHFPUrJNGpj2gKWGDjn1pgKVyBlgj5zjrx6U/fApIIbeeOnFABtiBWcqzKTsHPU1FJJHGsfmzZkLEBQKAJEkkEUkYKhG5YnmneYjFZGKnjCqB1oAZs+fLRkZXtxUc9sEEMhCiXPPHQUET2ENxKkrSRbRGp+YhOfqKsmV4BGsgjkIOfl4H40DjsSRJJJE7KAYi2WBPI+n+FKz8ACNVyOB60FNlecJBNbSMzl88beoqIRSnes2FVCSuT94eooFF3RJEzMjjqm3A9c1YDL5USMmxwTk00rsyjG5QI4Z1DAAk5247808Tq0bjy2c7DtA9f8KRcY6WPMvHWmx3ds8ywjzoojK20ZOcf5/OvnjRriTTtWg3Mhhd92CMYPr9O1ehhNYtHO1aVz6j8NXS3ENsvmjeBjBPX3rT1naLWZNnlyIpYKo4+teFUhedjqqr3bn5ufH62RJWt2i3XJmErLGwO1SPlIPrzkivj3U7aCJz5YwSeSe1fYYRWpHmyjc5iaIkzIXOCpHH8J9aqgDaS2BKTgr1FOoTDc1LPzUngVJXh2D7gGOfWvvT4D+P7mC+sFjuI4Ny7JI5ACuNuDwe56fU0lT5otHTTP0o02KK9sLOa2ZZDNB5hjPVT6fSmGJ1UERtIDkFQOlfPTVnY0HJIpCxgAMB0NTKAAWl3ScYypxz2pJXL5brQhiWZIvMm2u64PXH+fpU0axDzAQSD8xwMHNOUbGpEfMWRQwZznoOgHrSyW4LtIzeYp/hBqTO7uQxD978q7B055qQgoCwKyHqAfSg0KpnD/uh8jdcHrT0LhGRl8wN8ucfd9xVQWoD1Chm2bxI2AVHTj+VUrdS8sbndvAIPPvUgaA2BNwZix5A7EetUwkMjRnnIbdgcYNBlNalqT5WaQESIw5GKRAWDDy0dZSAdzfdoFAsSxryxkiwG2jtkev0qp56uY0cKLcgZcf4UFUxsknmyoisIyD1AzkVJHA4bziFxkgLnkDsff/65oNBrQOYnWRs4yeKzZIm8pFVdxzjDHpQBCDIdm4rEo5IYc/SrJ4ZNj73cZIAxigCeCHcGGwrMBnp2psqxSKhZ2kbOMKcYx3oAdK/mLFJDKhi6MD3psjMFAkV0bPyuT19xQQ5a2FE0gcxptZQKuwSGAMSQRjqR68UFlUASbsMfMTlcnvWhDLGgd2UMzLgYH8/50AmM2PHsfzmdh0GSTUxl3xMGXy26bT1z70nHW5opaCK6ODEMM/fPamzu0QMixiRQBxnApkSdxsjSttcEIMDINSwXDRRlUiCB/lcsAc/SgQ9oyJFMcsU0RGNytQxcFYd6ue2fX3NAFeeRVUyco2MuR2HqKigmtiyMpBi6nb0JPegCxJdTSBEkVVA4BHpTgBvZEAUqoZyW4OaAGszKuWISPrkn8qdEd0WWO0k9xVRjcmTsMuIirQzPMyFRgHP3qk+QLGxVkXq4zSkrDTuNiXzYw5MgQ8qFq8ifKSjRjjI+Xg0hlcwxMz+c0ik/Kyhf1pJJ2jkRYl86PgAOcf8A6qALBkaPMkewP705Y451RkEnmLzwKqG5EoXZDcDyFIA27/mUE8fhTWeRi3lgTqEBY5xRJ6g9xN+UaTY+1T1POatIxkCxeSCoGAfT61LZYs0ATBjkVscN2IpMqTBMUOQQDnoP/wBdJgNlRHLSPywHC57U0ZKFDtEed200zKLvoyCSM4B3bkHCiplcxSuXeLZjbwO340EtWEAyp2qV5OMnPFNkZCrKcGQ/K2OlAiYRSeUEKNIh++OlT+aNvmxxuTkoBnjPv+VAFaVl2+YWZj1FPh27kAG4HjPoa0S0KgtS5EWCFZN4ccZ96rYEhjmSYuEbcvGMEelNQ01NisHTY8sYQiQ7s9vrUv2oudgDbR6rxS5ACKRWGdvfHPGKYsauyndv5yrGlGVtANGNWiAWQsjAnAI4+lRosrySN5hMe3lcdPerjGxnKWoqNC6qXMckOzOSchx2+tOijyW2kjPG0VRmTJEFDqqsxA4z/KqcZmikfzcKOqMvBFA1uahlkfygjJGRyUx1qFWDMGkBSIHLKwxnHagtrUQMJj5jODg5QKOgp8ICFhlV3DqB/OgJR7ENwfKkdUlaWPGVYDAb/wCtVcEuPnUoMZKgUGYsWEjkwFDscDPPHeriSxJHGBuVh1YLn9KAGMJEaMSYVc5BHSiWPbJG6SbgPvAjOaAK+072aJQI/b+KravLGcAIY++Ouf6UAOnkLxKiuhG7jAxzUG3a7l28xnOWZOgP9KACQGRUhj2sR1A60jGd5trRsjdCB2oAu4eOISSKctkJnuPWoGO11QbAxGdw7027gQxKGLP8xAyTuq9GFiSQKw3twPWi+lgIWlAk5Rw3Q7h0otzLLJgQYfJGQc8Uioq4NH/fZXl7LUe1ULvNkgDpirgyRjoZZVeTiHI37Rg/h/hTlRnYAMCM4BJxSkrAPeQ28fknyWy5AdhnFQoSZIpTKI0AyvHDe9SAsZeMZJDAnkgZprrK5Z8KyNw2B29DQBGBgMCrSMRgBe31pVjl8s4QmNTgt79q0jDuO4JIo2gh2dSSwbgfSqzMQ4xEwUjIUnkj696NhD/OwHKRjaAflPUD196miz5bbW2kjGDzkVLelgGXYConlpK3AB2849adHLjaEBG4cnHBFSNIHLB8gHcRtLe2KYGCgB2Kfw5J4PuKBxlYazGH93EdxIyA1Qz71gLKCzjpzigTdxXcMkG9jGitkY43GnmaVCrI8bA9RQOKu9Qd42cRQMse5s5A6motkqiREjEsg791oRJGY5fKhnJTzs4IYZ+XvUokYRMhLMW74oACXbLs2eQCT2pmCzlUEcu0ZBzQBKLdWjJVVjLcgg8VCUMEUckmTMTjgUmuoEsZEhiZ4HRsN8qNgHPc/wA6ZErxyAlwz9mHHNRJpo0taQ9EITayxcsSMUj4k3yQ7SCMEemO9FMm9mFtGoMhLOy7dzZ4/CoZI+kgDSyZ/IVoVPuNdpC2NqBT8xAH61KHy0Y2hwOT70BDUtJGVk228iK6jdjGMH1zVd1jVnWZ1mjxghT1pNEyVisru5YqAYs/Ln19Ki805DyWskaMOjd6ZI/cZFz5QWUZI2tT3BRVdi6FhzigBHMZTklJcfKvUn3prlT85kEQyB0qZK407McrLI21keF1PzF+T9KSdpZExEYyCPTmm0DZT2sgKSbUlIwB64qxHslWRJArkDAHqKUY2EMCFsygoAMkL3pksiKsUSYBfggnjHrVADzRxblUFgBgN2zSQSGRcbXGOoJ5oHyvccqSF2hVJSFJPvSRQErLv/dnPBIzigRWmaTMeTkbfT0qxBc7I3bay45qJSWyAheVoZBcXckEkQ6pt6jtmpARMJcKItnOSf5UoPoAFQrIrKXBI4z/ADqPyyuU83cu7gAdRSk1sgIcLLOA4y6nIwP5VZUKyM00o3ZwEx+uaWqZS2E3K+XMSbYz909CTVZncyL5ahmyATngCtLa3CLsSqZnJXfGrLkYHTFJtCKAMqUyee5oe5UXoQyFAUkQvx7YqWMLHb4jDlwSfwpvYlS0sSSOxjBhciNPm3E4wSO3v/hVW0AkGzaFibIyRn6mhDgrkzlYGEaR7yejZ6CojL5ZTBWSZRg4HFKXkQSMiS+XIkkasnJHX8qczM2QPLCKeh71nruBVaZ3YssIbBHOP89KdPsJAONhPBHWpNIMruvkhEjTep5OO1SxRtKjASlGYYADYINBoKm5MKh8qRTkv3/Cre3OAZCjd+Ooq+bogPz3J80bhtdvvBuo/CmPawSINxJmAyc14h9CmZeoWHmruAO5AMnPXFcnPYTRtJIp28cZGcetawehcnfQY43lzEks0Y68cg45zUEaiSQfIxxyMdqFLUuxpQXksc5eZpmjz8oR9uP8a9A0bxbcWcAidxcAuee6j6f54rrpVlbUyq0uZHr2ieLLXEJllEbZ+Y47e1ej2mvWxiSXzkETEBT1/wA5zRe+p5NWk4ux1FteIUUsh5GVb1rbin3PnARSoGVbrVJ6WONgDl3dWdwvfd0pTcbi+1cevFNw7AXkKKpVThWGOPX1qFi0MbnAyxGRjkYqnZIByyTRxkuwnlLZwDzT47pgVJeaJjwSo5FEVdAPmZ0MeVjZGBABHr61Vgk3x7JUcODj0FU2BPb/ALgMzJH5bAgd6jkZYWEgyDnnNMlMuGYOjNKoVSxbCr39hTbdkLuzIwZuSCKCiGSREldt7kHACnjBqVftWxVeZ4yWwADQAjK6MUQ7rZhliBg+5HrzUqPHhgSQnAX2rN6sCNmyokdEjTJXrUn+jPCjRtuDnO4Nn/IrQmUrEIUyp++AcdOTihdjCBmdpBuIyePl7c96Bpk7NHFGQEQqTjcBUeElKFJ0IVslQP0oGMEcbSySGTy8HAyelPVVCAbAzZ+Z/WgB826SQylhk/LnH+cUxSoIfaqsDtegCywhCBk/eR9M7sYP0pA+Xw+2F2GVO3rSQCRjzpYonkAmc7CyjAHv7U6IyTSu5Mawr8j4GSDTE3qRKzEESYWUPjHXI7U9FlJl81drdVBH6VrDYYrKsRiklIA7ofX0JpUAeLyDuVOWB7Z9PxqwEh3IF81vnI7d6urNHKuxEKzldpye9K6JcdbiK7so2qxwdrEDpUfkBXZmmk2HkKTwD/8AXrAoUxMrAqxK47ipDLuQxlFKYyWbpQBJ5pSNmCK82AuGGf8AOKfGTIklyRFI6KDnP4YFADAhmVZWRJA7EbQ3T3+lVo4DOzljujyAOcUGcy6qogeSMJJk7dzckGotigokbkyOcelBDdyMKGBaYrKCdoIOCKl8pmD5wygcFjz9KBEK2zqxBJdhxgGnRxANKmxkK/Pu9ulACxPGsmVkU87WXk8/0pztIzfOWjTt/tD/AAoNVHQYkcAjYSubmUHKt0K+gPbioZJRsSN5Edh97Ax+BoFGNmOhm3F0ZGW4QfMB6VZuItipKh+Yr8+fT29fpQVF6lcYJAGWTGORmppZ1QbZI8KBgbRyTQNohMgunhZXeJOrrjGf8KuwzPC4jjY5BwSTnHtVc7MWrG2lyZFdmcKoAHPSr8N0WYsULLt21pDYRLEyBkMq75Ax4U/w+v1pt1h5BvJWLdlQT92qAjVZXTeQFYdR7UkIVD8uFYfMrZwT9PpQBBtco0a5xncSOgNU5w5Vbc/LuGc5/SotqaN20I5IInERk+9nawBxx9KqXBCIu+aJHVvkG3B+tJq7sVG/UoeQUMckakHdzj09abG8sblXbC7uT6VoHNrYkiaSdiFXA6cCqzxSeawBQgdmH6VM9iipPK4lERCGAJ8oPXOaZJLCxRmlkjjGA+3/AArETY0nzCxiBKg4/ed/rUsayIrq80MqA4XHBU0DLXmu6rEXOM5C9qroskhYx7IweCCOSKCb62HshChBHg54IqFrZ5EJz5m0ZYd6CjIksw2TvWGDHDKuT9RWRKirJ+7+4eQfWkmArD7SUEkUSxg8gCnCZo5mgaFZZNu4MQCAD0/HFMDRgkeOMSDYMcEHmpRdbAreYqLI+cscDP8ASgCW2SWYBblUt45CRuJ4PvVSZRJEDtLPnAb2oBojSOQR+SpMjJ3J4+lIv2VwSz4lC5wF6+4oMVFlW5iLBXUKiE4xuqHydw3Zk80HjaeMVUNzVdhZZyWRWKCROAeoxU6TkO6Ou2Ujlu1O12MS3nYOv7pW/idcdRVsxJJLBP5xVhksAeOexq2uoEzCOBlZU3k8ZJ6U+RZWZpQUEh45PX/61YsCrsgglUuMFwRjuaswqIicQux67weB7fWgCWAtImyWQN/F06emDVd4QQzltwY4LAfyoAVlE5DFSxTjb0NTSNGVi8uNuuRz8w47UAUFkk8yOMGMRNneCMnFXFlmdVIQLGrZLDsfb0ptAS5QKZMliOAucVHDcbppM4cEZGB0PekAO3mytGZkWVeCncVEWWJj5jqvTgdKadmBMGEbyTI+12GGC8Z9j/OpmfG5jk55bPqfSrn3AhnLQJHsWQgYJ5zkf5/lV3y1kDE7AGHDY5z6VFwI3gFthZHAYoFYEY+algJUkSHcQ2WAFbLuBalZ3WOZvlKyF+OM54x9Kc6RMjO8g8xV4C9c+9DYmyvFcMibgBK+0I2ex9akb7POiwzFFKndsIrHmdrEzLrRKIUK5jTOVI4xnvUULvGXLTq0Z4C7elC3M0iN5DFPApkV1b5crwM1NPLCoJLLnGAT3rVx1uaqSvYrjdMp2uY2BzyMVNIrNIgQ5jOGJxjmknfQodK7SOiIqs45JJzikilBBVSZcnAJGDS5XawWGlUVizs6HHK4qcwB5I50ZsKpBUdazImuoM0tqyusSyQnrlqYLpog5Pl+WxwVPfNXAyJFmbYzeVGwPGfT/GhJykgGAVC4Jxnr/n9KJSuCYsIeSNjjaiZIXoR/jSTiEvbzyLG7qOE9D6/WtUgHwSh34BCjtjn8aMRTBiWZCvJG7OfahDuxEVNwDr+77c45qcOgdYkdOeSxHFNqxSd0MMcYClHxITyc8AVWEQMhO7JT1PU0ioPQtxzlEJTKgZHIp8MuVRCuwnjdQUmCvvlL4VwCcY/nUiyuzTFonVBhdzDIzQMZIzSRorHeQMnaMA/hQjkApIyovc4/SgAQBSssZO8dAKtRyTogQy74+pA4zQKS0KsbIshLsGjDbiD0PtU/mGeNolOIwckA/qKCWrjxmInedrdACO/vSsSIcjLFjjIGMUE20uVzckRK5Ic4xj1FQtOsUaxvI3Xgn+VBBPG+SI1LOeMtnHHrUixBHZ0kTcBnbnB/+vVR3HcnDlsqeXHGPWoAqpt2zgIfU057jb0sEcbI8iJh0LZIx0qxIwkZ0KvHB/AQec1BIgRZWQBHXBALMetTlgZHLs6yE53DpmgCJJljZREo2ZycdzVkzRuWQfKG5GeeKDRRuiMSBwmyQ+SDuGe9IFAK4ZUlZi4PoP8AGgIR6kJgSQ+Yokxu554zUiBi3724jUYC734ANBDWtiWYKrRs6xy85O04B/wqtBuRSh3C8Hy4bgD/AAprcGhzZl80TEkkbenFSsuyKGVblH45C9RVp6XERBcHzeGHcdeKcpkVmkBRFJ6EVmAFmJ+VWRGOOnQ1OoiUZZVR89jmgCXcfuHcy7OM9fzoSQtmFYkaM4Of4s/4VVtLgQQgvDIpke4bnD4wODwKkDMW3SIcgDcGoS0uBYWYSvkAmQDv6CmtKBkuVdgeOOlDjpcCdHR8iMuYcZYgZNQpK5hcLCrOpJVc9apST0YDJGldBM6shAwV9KcilUKPArRMOHJ6e4qGAsdzukkjZCFXgHNWEZJJGVhyBlTSAEjRkuFxiRV+QnpmoI59rq6xKk44yBQBKFjZXk3Zkx/COtVWLiSNg7hR1HvTQFpgo5kBC4zx0+lKW2LAApkjdisncqMdfetYxsAKV2rEAIz3PY0wL5ilPNheFehUcmqAsrtSFzEjG3AyO5qvHCjAQrIseWHJ7UATCFA2QzJ68Z5p24krhcHnJzxQBTVHEj4k3g9WqVXjYZLZdRgjPelugBFUpOykHOPvetS3Lo0YVY1QOPmTrkUbICB43mX+NSR1B5FWSI0xIB5ZKhZQPShO4CLkA7Ap3HP0qWTHlKjhvOYZwPWmBAyiJ2/dzRuvLK3UfT/CnGc7WcOpOeQeTQBadFManiZmGeDjH+FSbPLZSCy/PvUHtSbsAsgib5hMoYdRSTFyqSjb07Vi2BXfARbhGwzHZ93BP4elWt28uHCpInBAFXswHRcMJD+7QcjFMZgS7u2F6A1oA9Jv3y4BWYKB5g647Ux4RJMzbw5A4Izgig2mtB5hjSIrw5x0AqtI6IXLvlAuTtHI/wAaDEekbEZkAyTnB9KsyzwcJGPmIGTjr+NKSuA53VpII5Fwz8At1xVZBJ5+CHCAEtjqD2qZRuOSsyw4b+8UHGAD39RTFeRYi9uQ+VwSe9S3YQ2KNJGkkaOM4GDVeHcXCMHVRk4J6VpugJTsdmeSPaCcDHQ8dfanK5THkI0ifdbb2poBWiVQ4VyC4y4NNihVlbfclOMjcCfwoAiiVjGQRlt3A6fjVmIM5kBkaMk/ez0NJq6LgriyYikjRi0mTwaJ4t207Qy7tyqDgA0JWRU1oNkPDKWIyOBUJB+4y7Gb5lcNTJctLIsCDOHGcjHzA9DWYI9u8yMJrgk4YDFDILMJ/dyddjsM4NMaBwvyE7eo3UARlJIogreXJJ144FNRjKAoGFB7jvWMo2AmEQUsVDb25xu7/jTZSxMcjLhwNrY6A1JcHYgeWaRchgGc7SMY/T0qVAFeVpBtcnAB7UFSlYjMW6QKX3J1YjnimR7cviLJBwCe9Blcj8sQgpHviZuuDnbUy3Mfm+Q0cgBH3h0/+vQbQlcVyjCARurRBSXIPfNRssZEohYHkZA9+aBt6ETRTK44CY607BYMi72CkbmB9e1Bi3cScKhCLGsgJzkcYqNsSKEWNkK8qSf1oEMWOXLJ5YRQNwyeD9Key+cqWyFVld+CDzx29qC1LSxKseULusRxwCeo+lMV42VoGKrInBRu9BUHoMkRyABtVfpUaxShQJJVkBHyEDtUyXUsjlijCuhLEYwAKtwoYxuVAWK9WrPlurkOBWliLLI8ecL87qoxx6/nUSxMCzEAgjqTTktCoqyGHy3b5I/mBwxB59quqjRrISGO5cBj0B9qgZGFcoGQqUK9u9VUUqYmO1jhnLkZ/CgAQE5CqVIHr0pBEhXYxyo+bFbS0QAkYcJIR5aOMj6VBNGzbZEDMVORxnBqYPoBL9mbY37wb+uM1WTcZRHJKjL1Hy1mA9kVpGKsPvAgJxVlpFt2TcCUc5YYzz6j0oAqyNI8rSjaIuoUdqaXErEqgUkZU56+9ADUlMYBfJcdSDT5trvGNrQp1xnkigSYxoSWl8sHyhyCWyR6Cm53xBgWA/lQNMWON+WBi24znrn2qRo5N8ZkQopyAxPFADFh2AeVIQT2z3NPkQO8bPIqBTzk449R6msobmi+EijDRgRq6shYnI/nQ+Iy0hRvL2/dHXNamZXeRpCsgQbMYOeopTHKIw6kN83OBQBIrSOwxJlEbBAH3h6U2RVijYFQRnJz/KhMCRYIghCKygLn6HuKghXYYwDlCcnPWgCclYy4UnBOTuOapOxJJQfNu/SgCyWUqxTdGMYBzkioLhNrAQYlIAJYjB96mT0Al84CMF489t2KtLG7xpOwXawKjnnFZReoFFufLiLqp5IFTKB5rYYO46qOwrcCMMilmAyWPyrnmrChkZQzqoA5wM5oAYxWKZHjBESOXQeh9frULxxTMZPKVB3780gJIyuFiKlUbOxvUVLERtACxgk7cHqAKYErBI1JjLOe4I6VnXDO0ZVTkdM55FAFdLhQnmCOZZiepGMVqS+UzLKE2eZGoUnvjv8AnmgLDVmkjKruWRivVRgA09MoyCQLk8ggcUAMnDSSBW+dEbgiq8h35J2l1+6Af50ERjZjmE20tuWOHdnIXinxSLIiMAkqH7uD+tBSVh8rSy4VWkKYx8ozxUIKAlGUiPuy0DOf1uxS4tLhI2GcA884FfMHiHTvs19MqrEy79sityAPT8a6MNO0rHPWWtz0/wAGa2DbWtp5bPOi7VYt6dD65r0G/kCaddl/MdSmXC8npnj/AArCtS/eXLlP3LH5q/F7XUvL25DPEXV9o28cA9D718vajEXRixVYdxYHuTX0NN2ppHHJ2RydzOFlJmJy525xnt/hVFTMqiXZ8m7HzVJk5FiC4O/y1Crkhs9cjtXsnw61trTVNOzOUIl5UORn24684rag9SoTaP2L+EviG01rRd11drvjj37kTh2OAB7D/P09TnQF1dMrlcjnvXg4pWqM7EZmwDZ5qDzQPmA4quVdXbbkQnoaxg7FRlYHZ4yI2WOVAQSc4qYFB84RXUr1U8mrmtAi9SCCQlV3xtEcZG45NBkMakpljnt2/Csi4x6slnjiKqySKWP3gP4T6H+f41XALIYlcRsRw2eQfUCgssLAjM7u0UxC7C6Ljd7VXKlVUBJYWB6kgj6UATgNsncyR+YSMAjrUMciurBYVDlvlycYoAcSGRyvBHAFUSA6vF5SID2A6+poM2urJ451jdSI/NjP3eetMRYlIChgx755x2+ooJejJS4c7XbMnr7UkaMS0TxMxHQ5ximlc0itBVUFYw6AsCSxA61aD42Qo4aUchjx1pFCtEGGyJS5xzk1XFsWl8yZdg29c5OKAIhD58i5QbQfvE9vUetEMTHzpFwgQ4Yngmk3YBl9J5J/dbi7LlULcmqxkDxpJJGVfvx0piuIJGhXzSihehVxkHNTmXzIIpmjKoGwQecH/wDVQRHcYZW++u2Rh8vtjtUqEASfuyG6kg9aDQjWc4JIKjG4qcZ/Op0uRI3mbfMZgAcCgCa4RACY5WYYG3Axg+lLMyhZXVnWVowqj0x3HvQAKYG2+YxVsjGwUFijtsGxlHHGQfwptgTMWLokq5+XO4HjHpRE+wLKFH2Ujcgxxj1H1pASEIQ7I8MiqTnaKpzy3EcUkkbCRx0Q9DQAsPmEtIGOQM4xU0CHymkKIX55IoE2RLIs5VEK7xxj1qwoIcqdxGONooGOkEiCIqNq46MM5qJuZCjyKpA3H6U1d6CauSQqC5kzG4IxkjPFaESFSz5EkS85x2pAlYgmEsUrMrqoPIA7U+JTMpLSbD1AxjNAxJpGiaNuqq3c1Xfy5PMkwy7euB0NACkOI1GEeXOMZxmlWVkhh8slA7mNlJ6Y9aa3Ae8pjCsEM2OCOuKcjAq8iyKrsQSD1qpxAjhVmLSbiFzyO1TOZYirq/zseQOlS0BLHKCZZyFfI2nI6U4SxhgAGdMYPy560gIyqRorrw4PJPeqzxgqZCSWJ3HHagxluWYRC+2UgSAjPBqvLGrusz7wAcYzxQJsmfG1GQbgq/Oc4JOe3+FR+ShdlbZs2/ePU0CJRPI5Bjb51wN26nwxt+5dkVYg2/bnGfWnpYBfKhZB5gDyqSyj/PtSkRqPMMKiT0DVrHYuD1CHJYocK2M4PSmGZ5JZJJoyuw/I/QH8O1UajVCbm2DDNyrdv/rVEGM0jRi2kZf4mzigh7k0bEllIdExjPrUjMkChkRIlPy+vPrUSWpTelyY4K+Wyo743AE9RSvM4VnWMvxt4HOKq/QwIQiIIGiYs20ZYnAJ9vQVZUGP5xNJGTySvb6ULcdyVpAUO0yGPHBHXNVXVZUiEsjEKwYlRjPtTESskhO+M4UcgE4q4EDqZYUVoQMssj4x9PWgpyuV8sZFCbVDHAPTFWSpMbhQEdR94Dk0GkXdakRwyA8op4IH8VRSRvGfLyAcDjOfegxGn7hbyFMoPy7zwwqwsSqfOlkXd0AHQUASqrhHiaJmLNu3entVfYrKtwVYgHkdeKAGvuZpwCqFjuBHv6UscZiiJUAAfjkmqi9dQBxtKsWCqh3BgOh9qmJWNXVGcRnkc4/Ok1qBXZSwHaPuRxTQxSONWyWB9OppATRM00LAyxtt4IxjHtUTR/vSTtCjAUGmgJWSMzIQQGBxihs58xXVkBwCB0p7sqMbk7xho4yWLqBgA/zqlsZZYwG4HI5x1p2uykrMsJ0zu2KDgetIDG658xUfOAhHLe/+fWk42IluVWUiRG5Az3NXGVTjPAJB4q57CGzLEzSbGaRCf4hiod5j2jack/eYcken0Has2rANaR1lCLGzEjJz0HtUkpwksqSEW6ffGM8/40gIVdfKVFXYTz7/AENO8pkDvuJJGSM8VcU7gP2mRY2dApOVBHfiqMqzGNmkVY8DjaeTT5roBCSkqx5BiIySKtKRnDrJGwOBk/rWYDADu2PDJt5wwPFKBuCKrEDPTNAEqBo3SXarMvQOMqR3BH9arkRmMCUSFNx3NjOPb/PpQVBai/KSqKx2r823HAzxn61Gx8vh3cKx2haAcSPaQREWVoS2Xx1Uf1NN2rlZGDhiMZJ6igkjkdd4eJlO3nOO9OSJpY3kkYLn5tueR7UFW0uTOR+6j27Ny5IY8c9qj89S3lvHnj14FBI8GERygxv5gGRno3+FUhJKNsbQlZCPnIOB9KAHCVTMwQsBjKnNPzOzl5NvlbcKM5wfWk0BZcyhVMgZweM9wKcvyo2MEkZye1ZKDKk7spyK4EMkY2oTn61LGVcysVJ4zgcHNapWFHfUCG81z+8UbRgOOhqGFlkbEqkLna+P8KY76WGT5hzsj8wtyMnj2+lLb28yqN6qHPzFd2aCkvdLYmXEimQGFeMeh71nBpJS3lhFA4JPpQZkYV1YAM4J6YqItvAlw4ydmD7d6ALKhplEkYCR44IODkUJF5ygecRJuw2egFJKwFpJi0ZlClNp6kc8dKqqpJfzf3gYZGDg0wJZTuMisPLcqDyO1UY7gW8uxHaQ4xz1oAlR/MICj5W4XfzTiIkmkbywsgIVj0DegJoAi2FDIySxjJ4Q5yfxpzLmRpGYZK4ye1A0rlVrW6mjESBli3ZJJ4H/ANc1LBIzHyVX94eBgUFt2Vi2XikYfKygdcmoC7rJuZmZcYAPagOS60IJJUcI5Cque9PSRFSVVAO5g249eOlYNGYi/vVLHAYccimhVKBA25xycd6cdwFklSKMmRJJCwCqR/WmyoP3brLPE4ORs53f4VfIhJjIfJk5X9yccA9c1OWiKJ8y7QuAfUmqauURBiqQ5Tbngj0+tVWy826PAB9Tj8amPYrk0HKsZljkd2SPuR61JPcHKqAZfYHpUyve4Q7COu9Ukd1ORgAe1TRshUxxrIMkbXPp/WqhK5BVkZUd1kKbwdpc8fShyTHLAgEilcMpbAI9DVlxdlcnTYwAK9s5zULPiVA/yQMOMryfUiglsVHldikm0QKMgKMGlWRJkLB4kjXgD1rObCw0SW8YEaGTGOeKqkOjeY5UJ0AHXNZmj0QhDSeUgBabOWAPSriLGj8bemGYd60jG6KTuNcsWV5Q0UTkFivOV/z2oinQyGXI2kYBPeqcRnwi8SCNYtwVScEjkioJBtVkw6gHBI714SWlz3FPUrzRBoPlU4jTezdTj29apCLzhOzxbFYDBPQ+4pxVy+bUxrjTQkIQBsklgwPP0rm5bHa0ZuVuA28gBHKj2OR/KjY3jK6FkckklW2LxwKsRJtdWTfk4wB6etODNHI0I9WubVlXFwAP4nbhvoK7bRfGNzAivMwnQ4MXljAx6/Su2lNWsclemmrnsmj+NXnW2gkmtZoEO5ZFJGOOwr0mw1qO4SJxLGoK5BJrSW5406bubkN5FLFbfumR5Bkhj6mtSEhJjl1aJsLgDke9U5a2MS7HLGihPlhy2VLHkire0yy4eUMxAAyeBUzQFdlPlFlkiM54wPWlCsZEaIMr4wGJ71aVkBZmlbjJG3H3agVmdY3lkTeRgEDANDYA4RIo0jZiqjqTyKSRGVSspb5gNuFzk1E2Zq9xsR/e5WSSMqwJzxg1ZcyKHXeisf4mPAq07o0GwFt0m94nl25wR1xV97ktsViCuCcY7+1MCBzHhGkfagOMj3q3LIVi/diIgDH3c8VKjYTdik4bCvC6qq9Q65HPXimiRcARqDIT0YY/H6VRMVfUZLtd0mmnjLMu0ep/+sKGfeY0jXeo+8SccUFl0n7RMkzgYVQgGKjZngZkxsDcKpHP40ANZA5PmSIg7gjrTsAHjcoPWgBu53uGDSeUoAAyOPr9TU7pEQqA7ZCcMccAUALJZ2sMSBS08WMBl5yPX3qpLvd4zukzt+UHt7/59KAJVuXh3PIiFWGC2OasySo6DAbbjtxQBFmNAzljnHrVu2AEYLZR/vfNzg1UdwIGcvNiCSKSAcncOM1WWSScOPLABByQcA+1bAWAuJmMjK5YcCp1jjaQgfMwGeKhq2oCwNLHKrKzRDO48dT6U+EJl5MNkrnYTnFZARKJA6KC0gPXAqaODatwqrI753BN2cf/AFqALMNuXkAMwAHTPAqJFI84FGgG85QrjB70Ezeg2ZyE6JhF7DGaWBsxJEQNwJO5veqUdbBLYascBTgyMMbcdv8A9dSviTY0LoGBCkMM/wD6qbgZIjkSIOhiTOxt3I9angiDTAREyHHzDHSrUUIbEqorBZGhHbA71HIQ2HVvMLDBGcVDgAxYE3bQyliu4c9DUJJwV2sE3fMSelQO46Py8MwkfeT3GM1HJ5Y6g9PWgqL1BmChHXcGCZLKeCajwxP+u+bGdp6n3oC9izsWNgWI5wcg0TlUkQuQT97gUFQKiNOkkgCBNxy29cjHpipmKNIlxBI3mBcqU5GKCJLUcJzJLsLyIhGS6jJFbNvclmKuRGCuAQauM7aEmvbSqJPNlkDNs27R0+tXhLnloo05+XBzWoCx74xu2GSLPII4qBWgibyX3LJGoKsUyOe31oKitRrMgMbSZcHl19apvlnhcD5Ccg44xQaONxkkbNy4BIbIxSPCFV1dfPIJJIGazi9SZN30IUtA77DPFIPUHtVS4t1jiCRpwMnzT3/2T/StAmupmwSlAXRMn0zTYXYySKC5BfJLjBBPapktAg7IlnglWFQixsAcjC/5zWeYJFSMqUjZhlvl5BrEcXfcRVMZzlmTvmnTRLOQI8oSfXpQWU95JjSSVgqElCB3qxHNN5kckRHkY3c9D7inbqBbM4aZs5LDBUrxzQq7MGLPmHnj1pCaIJrYyJIcAoBzxwawZ4pXPltCsuBgADp/jUxVhc2lyrc27RxKDI0K9GJ7Gqc0IR4gXOWGSc1RREtwzOoVT85+6Wxj2NbZS3QpcbjJsU7kPQ/hQAR+VLhZGkZhwCW4Aqdw7sfLlx6r0BoADL+6JRCsfYdxUKq8pZ3CscZw3GaBN2KxiZpJFcxNFIdiDoR65pJLRijKsgGffmgZk+W6EAsQRxubk1O5BdVAPlng89q1guoD5k3FR5p6cFRVq2/dsUSMyuQCxY8ClJvYCxNL5xMYSJAT5Tr9KUO7lpVjZtuEZ2PB9BWYDDIrNu8p5Wx8ozjB9atRSNEA7bA5OzZt9e9ACMywK6K8hIIRlAwAP606SWNUTYrFyMkjnaPT3NADVDRCQsQQ+CPf3FCnzYyV2h1OF9qAKrQ4kU5WHAySfWpIwgViAxbrycg+49KAHb1VYCWQMpI6dv8AGnAxyqzRotpJ0/d98f49aAHWsfklmz5rE8sR+lWZEVhEdyJGwJKkZI9s1bjZCRCQI9srnepOMZ9KdiF18xvmXdubnqPT6U5PQY/zkliWIZyDuRCafNOmdyjABByvQ1mA0Eu8pLZYc5ByVpyP5UcrJhmVc+59qabQErvuQsysjFR+FQKkPl7pGnjJblgOPy70iGtSwCkKoWYAFw2/FSRurCUj5Mnd0xk1toiJ7jEndo3ZY2ypwMnP/wCqiOVt7SugYnsO1RJa6BGVhzvE68AxDPBQZ5oYxOskLqZFxtZW/rVxVhJ63GSRXDBZQzMgwp5/KrKu3lkBzIQcZNUbJ3Gsv7oMoBzwAO9CFdyho5BERg7hhs0mHNrYiUF1Z41ypbChmyRjvVwp8oUZEuAcjofxrLkdieboxrbvOl2kxRPw4Y849KcrQPIUXGV45GcVJkIT+9Kcxtjhf7w7moxAZHaVNiRqMAH1oAliM7yhQyKAMkGpDhpZSwVhtwmDnn0NdAxIArSZcHOMFR3+tNkBjVyyElTgxjqcn19u9ANj3aR9mxQo6nPeofLkdcELC4O5s8/hQ2Ny0sXbZY1Zw7Rxw4yWbJz7VGDGGLBgj9QCM5HegqC6kkZxweQ3UAdqdDGRhZRhs9D2oKjGxZWBVjkKOCV4Ck1SZ44x5L72ZxkIDgj3oKLAjb7QzsVcqgZsDAJ78dqPMLuZpArknOAMCgCRSxcbsJCOdpFQs2Nj43AngDmgCBDK8d0oR4piwxk5yP8A9X6irWxYxhFZWbqo/h9qCW7IYAzO8M++NV4zj9DThKwiEZcM7NuGB/nFBiQAGaZFhZEXd827n8PapJkYiSKKEH+EbuuPWmmBZhhdFDGUq23b0zmi4xCsexfMdRnJHT60XAigO5PMMkjSZ7jkVYgaEIhU5kySQBnikNLWw+RDIAWIDjkU9SAMKSWxzkUBJaiJNncjKMjpTJgcNklmx8oB70Da0uNhDW0qoNgX7wK/nV65mkdJMrGVXgBB196CoMp5K28PmcsDgilUh0byUkDnqWP8vSgbd1oW4m2tFbRgIynzOn51EblCk6NCibj0Pp6igbjrcjlkBTdtUHptpMpKV2q7Z4Yk0Gc9y2yAIE3jZjgVGjfIwkwWI544xTvpYkRw20txDGDwu6gsfmjBZ2ZC30xSAggmma2wzpGhfg4yTirgBWL5BFgnODQA63EbhmEzBlO0gDg/Wop/lV4oBs4yGXnB9aAEhkKqAcY/hPYGrYeGW4Bf5RjBJ5NNrWwDcxIruFZQBjIPQ0IFbywTnn5cCtktNQJYiFwyFyc5yvan/N5DSbWjXdjJ7/Ss5R1Ar+e8IIZVXPy8mkTiMsyukueSpyMdqgBI1jAjlEjjc2OB+tTAMkgWSQ+UrcsOcj1FAD4xI0LCacSMzEK3ovYUzcihgC7yHoxGBVRSe4F23kEQRgqlyCAG4GfeqOQ7MCzqCMYxQlqAquwiVZWZlHQVMJfN+6hQcLknFbATxuHCP5sfkn/ZzTEKCUkvggkKQOM0AQEObllCSQrnGGNBV0cSbCoPTPegC2TIfPPl7QUHl5Pf1pqv5SCMYK7cAn+VAEUMjNy8YjYjK88g0xuAWVFHJ4B5z34oAbI+yPCruLfwilRnkyu1t4GSwGKAJQWQiNFAjz97PQ09pWmi+zvC/lqSpJ4yaAER5JEKQ7QFIwSOMVPKqpBtlZlkPK4OMGpk+iAYwfyfMDqZAwG08kip/ulC8MCJ0IX1+lUBKhgG5WBU4LKAeagkeAJ83zI3DbjWM3qBIBGVR8YOdv0qyj+YQEVWLfKOeKatcCsWSV3aVJNynbnoOKVvL8wmSVCeozTguoD2nY7V2MyHoQM4p6qHjD7sDqp9atgSrGRL5kZCuwwSw60qmRyX2+W55zTNZPoII/KMUyMxRmO4lskf4VALZXzJgqpb1oMhblCzJ5cioAQH3DPFPh8mUy7WV7cjacetA4rUmMe94CV+ZOFJNNgkWJp3GGB4Ix6UFSWoy6ZQFAAdCemOCKSAfvJE81tmBhRwKTRLVmWJBjod3cZGKg8qQQiRVUbuuTyKUVoIkw8gWIFQSeTtqSL5NzOxMYHUcEGqAgKszbiFYnqVHFRvwD/DMWGAT270AObOUVQolLYLMO1PyY5QsYbA74oNItJE0iwqA0n3z05qsimJGkYlsHjA5H+NAc1xheDaPNkkVc5yq56+1RkoZfLj3yQj7pZcUEWJS+1iGZjgYAzxVQlcAlwjBck9MGgQiMpRTGd8ZIPB61ZYqxy7Mino27IFDAglInzlFSQMArZ+8OtRzhppfLB2lcMuOgqbXWoCiSHzslZHlPYnjPtUiFJIZ3yXCKWA75rJoBwVnCDYmQOS3FRkwtOEY+Yw6+lICJkWGU+XJEztzheoHvStG8fo2TzigBHiJDTJsTJwc8k0xUUIDKrG3IwQBu4/rQXbYn4KbdwKjpkY4qpbwy7Q3zlt5O4kDj0/Cgqb0H3IaINI2JCPu4PFVxEy7hGHzkHbnjmgyCeByGMR2yBhlT+tS28Sl3yqxgjaWx96gCUlFZVMbNIpxz3qHyoy0nlIUcZdWzyD9aAI90YDFmwhUBwemam8qCJj5Mhf5fmZhjH0oKi7MhQBpNrqxiPbvUskbw/My/MrYCjsKDYjMMLBZ95ZlzwKhjLAvJI7tnoDxxQAF0JjuWjlhydmGPH40XG+ZyIjAQw4fdjB+lZyd0AyIxu7LAkqyIM59+5pBLO/no7ymDGD9KmMbkp9xHlTbGwEjL0XbzxTZtyRkxklgcqSMEVah3FtuMj4iiPRsZYD1pZJTIxBCLIRkgDGapopSuIGuOAsUaDATcVyDUXmOqyHLAK2AfX3pONylbqKhL7CX8zA7nj8apSFVkDZZ2ZtpOOnoKyaBovQSureU/lup4wFxk1HlJlZJiXVR64//XSsIiKCLA4Ct0NPlRZEdJRzjGDQAyBYRCkZPzBdvPP5monhCrBMJRkP8ydcjFArDUwXLJIy57Y4NTNmSIqqhEUhcr3NA0iCNTHJER88qvkY/h9xU11K6wNGLdZXJ6M2AKAJHnELJOkUOGULtxnimSNGFUlfLGeS3XNJR1uO+liBWIJbaEnJwGHapZJo3CjDsWONx6GmIqrJCyZTLkE5qVWMmImleM46dvpQBBHIYplct5a8gDpk1Kw8x4U3LsAOQO9AE0rrEwTJkBA+76VUlU8+VsjQ9PnyQP60ARgNI+1nwCMA1WEwDTR+UyMjbdxbIPuKAJZDFEGkGGUgZIPcVJ5aq8bDKzY3DceD9KTVwEXMplUZ+Uc0oeFLbzEincxHax35OTQkAOz/ALmIgGYAFiOhPr7Uk7bWCkAEDPA/rTAjJjLow3B1O3B7VPHIIAwwUPXLD9KALsjSyOhlRTHjBbHI/wAaqOZvL/eEOoPyYGOP60AKzo0bSMjo+Pnz6+w7fSq8KylnKu0gzxgUAacTb8iRWjjH3T3qpIEDwxtGVQuVyOgHXJoAYoZgAYgQDy49KfExGXduoKlSOf8A9VADCylY1yQc/NnqKkR7iIlbiJAQAyKGzuB6HP8AMUAKxy5cRmNyuc54FQKsrYJRpQ3GB6etNIC20axFPmL7hnHpUZEIdSMRh2AYgZxSAiYB1EIIJViSw7+30p5lkijYK6xwk7Ccc/nSv0Azp4t4kVF3Fl5PpXgXxIsQsRkiIhumXaAxwN3at8NpO5lifhOQ8FakbLWbW6dwY0OZNo5fKkEfTBzXoXifxJKmnXVyly1tdYMiOpwR7cVviI+9cxTvGzPzT8eTxTavOFO1AxYkdCSc/nxXmF6E2CSHcVYdW/i+ntXrPZHLNHI3ZwjyGMEKckAdRVGSDO+MOzhh+83dhUEBGzxSOhO2RgF9Mj0rqNBla31KxmRCXR94BPGcHg+la0pWY1ufqN+zZrrahbW8k5xDs3SQnr/sq2Pfj8a+2mlUwiWSCR5QNyQqASuf/rV4+O/iHbFaFNyHcFFaKQ/MuTVNZZFWVHiVSpK7R1riKKyr5gRmKiTOTnsfSmyXBjVWnKiQscKo4K+oq1LSxo7cpfVzloygDADAI702QyxRBsRtK33x/dqC3Kw+MBwfNMaxBdpDdDnt+NVG+Vfu4lVup6GgY0NPPInmB1kB/h6Y+lIJEEcUc0RWcsSeeRQBKNjjEamR/wCHLYxUM0bD5N5KscDavTigBV823ifdDFMf4SzHj8qb5CS8mRUKAsff2oE2V2kEaqpO4Y445pYZgEjilic8kkgdfagiS1LTfZ1UBWzIednfiodph4D+aGOTTaszQezPGwBYrxnIPSlklRFc5O5VyTj+XqaQE28w+WI5Gdzjtgj/APVViSZYo3UnyFx8zEcE56fU/wA6AKZljHklU8/J5UdhUU06GUGOPCEngnJFAmQfvDbl12shYAADkD6/56U9I+HMi7gT8vpjvQQ9GQ3ClcHKsD0U96DAsxjOWAUbWCtwfYj8qDSxKlkFKsykBc4A7+hqETIVEM7kqDjhc0ARzKAWVX3Rg9QOoqw0iKUjidRJswDnhqAA3TqAiR7nAwDjg1LA6SMPPdoMrkfXNW2mgHrlphEHDg8DPFSxyNcRtMssayrzuUd+9Ll0uBEoAIG4ojHkD1q0ElZBGI3ECgAOelTYGxUBaUQhiApwWAwGFJJHtm8sldx+bGaAFUSdcpEM/wAXOR7VPhArCNm38lkxwKAsQvJHCDN5I87+8BimxzNJny14Vvm9iaCb6kjRS7VETbCCGDH09KRwu12kUKQQASe1NOwT2Ira4EUr+UxLIeCRxVuGdXZlLmMDnHY0iizm3uB5gfcy9O4qwu0IS6hy6nhev4igaM8FwkkqgOm4A4HamysqyO0c8yQ/wrjOR9aBCRyROclN5HzAjqKc6cu+MjPy5PQUEy2IWHkIxcCRC2Vx2zU4ieMvlSCB8wx90+hpqTQ0NKFnwSuwgBjmla4laKZCgSID5u+4UmxkkI2FonPl8ZY9vp9afE7+YJIGC7BkHPNANkatLLvBKvCTuXHpV0j9yVQxlsYA6fnUtmFysYIkO3fhgeGHSnjEmxvKhmiLfMhPBFUIgI82eNANvzbkx2NWGdsg5CgEhTjFAAdrN5hMaDFSR3AdBDIMqpLKSMYoKirkEsU0mWV0PO4EelIEkCCWc4Z+UC9DW62FbWxYJJVvMUhycZXija48vy3BQnc4xnPtTNxDJhQqhVw2fXFRrmV2ARSF6Y/nQZxd2PmMcWbhwRCBuOBnj2HenQFZ2yx2Rtl0Y+lKwlsTlAoKO2eOq81XgkWV5IUWbz8bihGBj19/ei2tyCTe8STQLJG7suVUrjn69hUULsh8hxlyMgAUwJI1ZWEgaRE7uOq//XqcFgyPKSUQbsEY3CgBWlMykqcqRjaecimlnfPmjk/pQVFXJUjWSF1keKWPO3awzu/+tWigjTlkaZF+8B3H+FBpFaFeYx7pZMBY85UHsKh/e3MpAVCxG4kUEKOtiMqI5EcMrxHojDJU1IvlkABST1+lBBMrL8jCTdGwxlTxUKQq0iJuSJFGF3NxQAMZFYgNEBnqVppTBAYgHqMdCTQBJOHWILHGEkUHKt1zTY5omGyUb5Bgj2oAmBBifhoyHBBI7elNlXdJvKMF6EqeKaYCg7X8ttkkWMxgdUPr9aJYVmQLvQYPCk9TSASVZIWRD5Y4wxFJHE7KUQIwHIIraMbDvpYll8zaFDAIVGQByKrsgeRSF2AdSeeKzb1C44SRsIgI2WRTzmiRM7nUlGz8uMcGk2IrSuHkKo4MY6gdjV6SN1SMPIIWAx05obAjCk+Uxwys2AfT3qvLvZQ7lE/eYBxxiiTuBIuF3KSG77h/SlhEkjoSfKTt7/WnazAcwjVYy5PzMQQq5x6U93CxhUaKIEfxgn8vQ1rzANllAhGRiPHPNRny5QnUnHD5rACoqqSFUll65p8bxyvKHj6Hjnp9aq2gIQxs6hfPZYVO4YNRclXcFQCM4FSCQ4yh4NrMS+3AKj9alcwlU8lgCBhgaBtWKUwc58vBVmGcenpVn5FfZ5chi+8rP2oNIbCPhmeONgeecGgBM4fdI2OPeglwsikkabW3OC6n1pZyygH7+RuwvFBApkZo4vkMhJw7ZxgUx4d7tI4YQ9Bk9veguBYlUCUop+VogQPQ1TuJ8gtEhI3cHbyCKAnHqRFAV86diueBtWpnzbnBVlbbu4BPFBA+W4kjjzlh3BxzUTiSJo8uSrLnBoAsR4VmZh8vcE1A5UyAeb5bHoScCgBsVxJvX7s8R/iHINXgiLIuxyN3JBGKC0tCBwvlGZgdoyCB1x61XjMgI5dcHPWk1oEGLOm141wDE6nds4yaotMA0YAZW3dMcVLbQpbksjSNKZCAqqvGSKsAodqeXlOpYH+dWJDo5YmWRmDZJ4A4pk8odI4wTGCCCQOR70CIHuA5YRskyD5WYHp9KcgE23azHbyVA60krAE00o3swxkjaT1xVQQOJEfeg53j1BpgW0wWcfKiDkbjRAWjO0ZdWOWHt60JDbuQM2QZVx5G4gA9c0xpZZMvKnk4G7nr9KCoyRKjJmJ2kA/iUnuKqtLKMTksVDdB1x/WguSui2w5bOQWPIHNRmN43USL+4bgfNk1nKTRlce8lu5YlCV28H0oihmjUQTiFzjO5BwR61KYh7FIhjKs54DZ4Ht9aY6LGqqXSUK3OOKqbAh2O4IyPKHbHemkuGJEhTA5U9K0CxGskaozeTISuWDKuc+xH+FLsZcSSlOF+YdOfalcbWlybEbfKrAKeeetUpR9xiFWPGcHrmlfUqT0sJLNLJGq7gzjoajlj2eVGHZgSA2e3rUzfQgtqYtzxybht4Axk5/pUrtbRzlI2kmiAGGBxz34ojo7ARSuN4HlkhuGbbnAqLyYXJQOVj2kDdzn2rQB24CRBlyT97NSSwllVSC6rwpz0oAqkSM7M5cN9zGeKhljMUqLuOwjOQP0pSVzRu+xag8l932hdhYcA9qLcbWZkCuijKyE9awHPYikiBbzY2woO5gR1pIgUEoIjlzyAOuK2i9CYPUVQTGIzckp/CwGeP60M628q4R5YwudgGCaadzU+IDBKAyMiQk8DFNuFSNkc7iPuMCvbvXgXPXvrYzo1LPIEkRYACQo6n3zTRDKqMUmDx4wIsZ2+p/L+laRaSKitSo/lM1vGGkEacBl5/OqdxCl0HXIJB28Dp/9eobubmHLpxCiNcl89QMVnzLLbTFRLuKHHy9KEzqppPczppG3KCMBh0btSkYWOS3DhwcgE4Gf6VpTmRVXY6PT9bltZS5LSkcngDFelaH4yCzFbh90LHYUz2PY11Kd2cNaloe0aXr8UypDPPHGynjLdcds12tjrVvOsEhVkjk4UE42/X/GtW1c8rk0NuO5hLfJIhHcvzx6VtRMjusokRgOBk0SepmIZla4DMqpEo5KjJ//AF1IsgcbVMitzzjqKuT0AaZ1n3MY2WJSELAcZp8UkgaWNETaoBBP6/pWcpX2AgudjiRRxbudpBrUgiM8uJmCQKNzMTyPTHr9Ku19WJspLEGaUsivFIApz3Bq/MAjrbsIHIJJYHqKcVYZCzxoxJhVFxy+P0NRH97IDDulXGSMdfamJO5KfNCEuyeV1KgURuMhI2ZQRj2FJoiUuhLmIb4o4Q6Z5PTmo3Ubwu5SnTd/9emEGIpmhfcu05+VQy5A9/arEMcXmbV4OPu9PrQNzFi3RtCQD5Qfd5meRTjMouIMor7W3fNQWTyfu5MPHvUfMVB45+lUxEyHEpEp3ZJHH6egoAU7Ubd+8lQnr0AqJSwLFi5DcDjmm0BoqWmSQRoI1Z+FY5IFQywNbs0brunBwwPb2pA2JskZVLlCRw4Ax/n6VBHF9oby5Adp4O7oRVT3J5tLk0rsgaOSKN06Jt4JHrTnu/KhV0idyo4Of0ogtSZSGiXLeZtPzdsVKcoXVSGPILYrY0HQwGZUb7RbwMoJy2Tn/wCvT4o9zMDhZDx6VM9gDY8q5ZV8o8FWX73b8qsoBGm3ywXHes7aXIlKxFGyGZSsci8HnPQ+9OaJpAyjf5rHlh0x6Y/lUje4LavG8qBJmcMAVLcipBuaQiQEovQnrVwQp7D5YFUMF4LDJHUZpCIQ3I2lvzxWiZnbQi+QqRGnyj7pJxmpnEC4KxRR46nuDTGtiEzBuGk2qOh/pQRE7QrMk8aMNx2tg/pSaJKzRM5VUZ4irZYsc5pzKVfcuGQHBNMaZaSMZ88FN+3G1u5qCRVaWNdjxsfvKT3rnKgg8oLIhOSegwM5qs6hpJDhyNu4qeMGglOzFijjeJkkBlyvKHp9DTRNGHZoyWTAwaAJ0Id5OQRx3qCWQB3R+WHTPegREtvKTHNIyjcfu7s/mKnzMNuJxE/Rtg4I9KBt3AqzbnChYxxkc5qTzTt3OqI4b5V68e/vQIvwuXWScoSehxxWjDOMoJGkLf3cjAroTKirm55sa+XErFlPXNRC3ETELIZpD8xyc8f/AFqDVKw5cDcwQu/c44qOREcgs7CTOVCnGD7UrjIlhCfveYwrHt3+lQ3EMrIUhkEQwORyfpUxWtzKT1K8sRAACM4Iw+0Zqq0eFVTuHGOTmrJbZGYjIoG0pGncDH51FcxRqUcS+UuMFiO9DQ4xuJHI8j+XGVVM8BjgVUnfzo3CxqvO04GCaxlGxpJaELRkAiLkAcrjkVlebJFuJ2hG4PPWpBMmQlVbcquT3pys8Ijx/D2x1HpRcouByMOHBXHHHQ1H5jNc5kcQiMbSM4/OgT2I3dIlGXdyzZDE9qiRg7kOxiZjw2c4FTKVhQ2K0wDAGRQoYlRv/ixWRdQNnzZlGSdu0f54qh82tigtkjS7lLBQvBI/MVPLK8ThQfMY8DI/zigY2Cd/NZ2XyWK5Eec/U1pQXEWM7d8pHUHrQA5HRhsGFdTkr6U9pFLK5Kybf7ooE1cXykMrOrE8cD0NJKm1vni8sg4xjoaBmVdx4UvCRIuM5zWQAFWSN3YZUbO9aKVkBYNw5eNXIdFTaMDn8fpV2K5Cp/ESF7DqacnoBZjkjuFKyKY3U5HbIqK4by1Yr5wGMbAayAdHcOmzIaUYzuB4zVqQvcQlcAPkcZoAqSid1UOkcQwABvznHv6mrMDsrSR4+Qjv7UARyPMhjaBsSAhlI5wKsJLM6qUTcwycAdsU0tdQIY83CxdShYgqcnA9atwpGHBdjOo5Kn9Pwq1BAVJWwyyYZioJk46nPYduO1Tw3dv5h2R3KXQBwu3hVPv0J/lWbQEixSpFBJbKboM5QYbnjqeamZfNVwdyP646VrN9AKz7QYVGHVWy6t/EPSq8EnnzMxjKKT9wnpWbRLlrYsCTcxCqiqD0A6VfQRFxIjBrnaQFPTb/AFP8qG9ChqsqyNH5aqy8s2fve1NZ1jfKKzxnpSAsM74Hl4yeueaifzJYnVhIAnzH2ppXAdBJGsZKsJVI4PXFJD++UbZgzA7XJXGB9KRE49SVZDGFcqsJX5SOuR2NTPFuuGuPKBEgAwOAPSqT1uZDfmQmNWWHPUmpIQZIJVCu6Kp+6vQ+5rYEVjOQnl/eGcEdMVYtxICxiIDHrxmg6EgS5YksYm3g8H3p32jacgb0xyCMmpSdzOOruJJFjbIiqVJ5INKjTrHGJSuNxCqDmqIbuP8APgUICYnn3YPrj0qOUtuDBt0WeAD0NYyVgTHxqQh8lSz55YjPFOaEght5Rh0FSWldEETEH7QzgpuGD2b0qyYhHHlcFyCVJ6HmugKg07UeEll3AZKE/ex/SnXEqA+SYSqjnzAP0oMyfzjJslRUZDzwOCKd5gSVJ4XJBHPHemgI3uP3kaxNslzyTTTMWUhkUkHJYGkWpllWCwxFdyqW25zxmnDzd4kZd8IO04GR9aDUa1xtXY0ZVs5UnrUe+J445cq7k5UigLktvGsMZSWJldm6E4IpN7PI0YTGOVFBim0K2QAX3wkHAU85/wAKakkT4mkikjABAjzyD70C5mSI8g27EaJSOWzQ8h3gMSSo+8Bj9KAuRvOVhkeSN5Y0HRRn68d6mkV4n3ZDSEZ4OBQIcgjBCOqwKxy7IOff6mpP9WqJEflJxlzn5aAFmeaSBWXCnPBzVWSOSUxhiwyfmIPYUDi7F3MYBcAAHjNN2ljvLCPHTFBqkt0OCwICY97O33iScZ/pTREWBCTmAo27aozn1oFAiWaXcQ0WAOOR973FWRKrlZChkSPAC9/rQOexJGF3yoSJQTwVqZYUi2uAscCnPJ/z3oMimzxupkdg0jKc4/hP+P8AjUu6OOWMQbiGTDEjv3oNYLQfhmdIgwzgnP0qo9wJHR/IkkXorAZHSgosNsjSN2dCS4U57UwTJIZhFEJBny39qDOcepPLuDKpXeoBLEdvaq5w0Vwys8SkAkFuR7UENE8hYhY3BdWXDH04qAxurIIyhPfP8qBE0EKrtYAiTtnpioVIPyMRIdx5U9u1NIC00qrhS24njp0+tAjG4AMm1uCRTjuBGiskci4A5zzzTlLTLuLhsfKwxWr7gI0iKvzMACwJJ709C8BMgXhv4jzUSb3AbvcCR1LLEe+KkAhxGyO7MqEv8+cH6evSlMbZOkhUSPIkbo3AXHT3p7hlVdrZjZcsAP51AisCGVTHKQGGQRzxUswmSTaWimXpuU0AIChJEeQwA3H0HfHrSOZAAECNGTwetCAsBoQ+1sNDgbxjOfwoRpoVdWIDvxgHt2raMbDRGVKKwYZmPORwKnQgs0kpPnMOcLgD8qoTJgIlUKo2KOQB1PvVV5ACqM7lT0UDoaAFd41YRhcqRjHrVmNpDEyszxt/ECPmGKAIJJHBjEWCTw+7tTbomEhpiVBG3G7r+FAC28YVAVAyDuGe341MIQZJtyq0a4bJ7g0AMdhHJG4jVpC3JPcelSYfOzcSTyAeKAI3kFn5jOSdxzg08SJIqTOgCA5Bxk/WgC005ARUMSs3GSvb/GoFmeVSzoxUkqe4IoAUn5WCudxHyn0qRomKq8iBJFO3OMZHpUyTtoBeU2yoqmEllPLd/wAKaERYiqIwDEsrHuKlR1AjOXVS4j9tgxj3+tSCJAmNgVhyDuzUy3AcMvsV5iUHOF6Uht1kRnwqIvOSa1S0AeMD96PlOMFccfUUyIK29ECgY4FMEWmYrEqqg+U/Me9QxuZvLbllZS52jGKCubW4xZgxwis6g9anaBiyxElSV3fL2FBJDcLkx70ZHU5X3Ao8xW2ERMnGcZ5zQOLsyWWSR1MjqNxO4n1qGRXVTKyfKR0HORQauWlyRpF2gwbih/vLgjFO+zNEC7+ZHG2SpAyR70ra3M57jfukDoW9+9MjlkMpGQSmQwA60yR2102mJizds0NBNOZY40ZlKZZg2CMc/wCfxoAkIiaFdko2lRgim7PJiUJ5flluH6kUAPumLNGIQW7sAOT7/Sqs4kiA43DqcGgAJikIzcxowXAVhkn1pjPIuyX5zEvykf570FRlYC7MwUAeV95RjkfjT43k81llkCxE9xyKAcrkEdvK6ylpFkYseV4qVnEZUCFpCeDkA4oJAxJkEHD45zSNbGFCqMJJGPrkCgCNY3Ei7lXzgMAfWpJVjgyrSIHxnk0AQ+Ufl3AyEjIwP1pyReW4RDgYzk80NASiRo2dgPO42D2qqQpQIXKSlsbscVjKNgNLyS8W1VjhKDggfn+NZFyJWVYojJGAeCeSR/WpAS2cA+XIhznqRmrEiTHy2Bbyd2ABxz/n+VBp0uNO2JTHBFJtJJ5OcfWoVCSqP3ivD95WXkEe1A5aq423mYo0boQueC3epGSYSM6BznGUI/WgyHwTtEJI2XfnkZ7Uzy2/dhQhIJbOf0qpLoAyRWldI443aU8queagdnicny2D4PB7VICIEDmZtzMfbrVi4BbzQyjfNmT/APV7U476ltpjJHVDBIXZXxgjHTFNkkXYhU7/AGxxRbU1GwAKzTF2BZcBMdDSF3QlJQBIx+ZCPun09qTQCXoSRYB8wTG1lHeoBEjCM7VWRjjd7UmrgWMSR7yrBucZUYBFQGAzLKVm8vI/D/8AXQlYmUbgpCJC4Z43IyOeRQsKSYWQZAOVPvTFNXIZCiIySHYhHBA703Mc2xm4dBtBxjIoHBaEqDfkGQ4HdVzWfI4dTEQoy+4knGTnp+NBRdKtGhZoVQqdrDbjaaYkjhlfdFE6+hxUyehUVqQi5AkUpGRIDu3elQlQ67CIQ4J2r6+tYkj3GEg8xBESCdp7VFbnzTiVBGhOCw+bj1oAhRo4/tBiJlbeA3+ycUrZ/dESLzyd3GTQAsqtshZIkk2t87E47dqaIpCzhHUBsFV+lBN3cvqsICzLLDA+fmJHLDsKzbkNKcHY8bZyT0pPyKJBKkeQVOxQCGx1+lEl0HjlBbepIB5zj0FMCpGH3gFGUD1qdEaZjsKD5dxB9O9ADSI0LpHG6K3I3HJ/Cp41CKWMgbK8KODn1pN9gFyCDAyAGRR1HTHpVdhtk8v5tq87z/KmBHKiMqhdyMxyG3cf/roMK+Y2JkweGOelArjnJk2hFQRj+dVHVfOnjb5HxkYXgk9qBb6ivZwxwbSreXuzvBwMmrQYyxMnWT+8O1A0IkRd+AwbPy4ODmiQ7VjNuiyENiTHagZDtDOXkmLOpwR/ntSzSO4RFXCjoaaYmx8MTbY2kVhCG/ecdv8AGnSRFtjCURH+HPcUmMfEzypM65UAfdPXFVRcEIWnKmQcqQMDNAD7eWNi5+WQqNzgjgg8U8JiKP8AfEoHLdfXtQBPDO7mRMD90MAEfpUchBmLBGyV2jnj3oAqJIykxlyiE4AUZOf6VodjlNwzyT1FBMthyqhIVlVzyV2nnHrUDmXcd6qwHQ7qBrYlDGWNDIVLgY4GKqyxKobe6qT05xiqkrDELmJ5Cu4x5wAzZOP61HLsj+Y7THjeNnTmpAsqWSRmmALFd2V4AJ6f/qpEeNlfJUhjnPoaAGrF5cgjd0LH7rqeD7+1ef8Ai7T0ntXDIuw5O4JuP1FOLs7kV1eJ8u3Tx2F40jo8Q3EKDlOc9cVQ8XeMoY9EmiP70PFt3luUPsPyr04w52jnhsfCGqalLJd3CTvDcHzdxKAgEf5zWVcbngIUA87gf6V6FSNjnk9DPj0+SWVW25jHGD61Q1G0iiklMuBIzAlVOCf/AKwrCMrmRgPJGsrAHcx4Vu1dDYvLLKscssRZlwwUYyPpWkdwP0S/ZYbZf6c1tdSW6MhRMtkS55AP48g+uO1foyitcCR2iFozIAR0wQOv1NeXjl75203oZpLo7oT+96e5rPRWR8LzzubHGTXEaRV2W5U85Qj7MZ6Hj8Kie3MgGzLyr04zgUBJWZOswjWN1hjkkXkK5609VeRdwKeYeiscCg2cblaffFJGFkHzDkEcCkMZ3hiQRu2hc85oGOa4lwxyI2DYzjGc1FFGk0nIBkA7daAJ0jVGVGVeQTuHaoxIVVhMQq4wX9fwoAhLAqkKNKo6byKR40hZhHKXYAYJHWgmS0C3LFWiAQBjySBkfQ9qifyYZRKztKo6q2VyR059KBPuOGHQTDa6E9Qec/4U3zHWJg7ovzEIEHT3+tBZLMizblJTBXaQTTDGXiWMpiVfunPUUAMkLW7IwffGxwQTyKejOZWVwyDafvDpQBHEu1wYjzgkYFWo42XYZNjMPmJA60BcZHbLNGyRukZIPzZ/UUs/lb4zIyp0Uc4yaCEr6silA2IjlXkX+McAmkt4lWMIqrsVi+VOOTUt2RZbUKm4mYyAj5Mnqf8ACqRSBSXEa7ASXQimgEaKaUfuETaOd2eceoqnP8m3Yu2QDAYjIqkgLtu+9ACXmXO5k+6AaoSzeXLHCxLszYTIzSAupI4QrIAHI4JoMiW7eWHjfPIwKrl0uBOskcy7XT5O/cj8KjlYuzyIZFm+4Du4Ioi7MymtSZ2aMpErlUAByv8AEadv2TCSUKXOFOTj8Kk1Jz5QkXYzEg5wamNyu9UMZVj3oAYHkudtsG8t3bYgJA3e9Lmdo0AlARew6ZoE1ckUMZCc5AGRTJW3QEyYLh87D6+tAyqcyCQHhC2HKjtUske4JtRwA2QQaAL2VjkMeFZCuHHrVWNo7dmYRlWPGWbOaAFa4LMqR7Sx+8M1NMgkKhJInJ4POKAZDHC8RG5UWRX5QHOR/n+dNkBEqZ37TkADkY9D/jQRF3RNAjoOh54UE5qypcq8UbxQgqQ2eQR1xQWZ7Ru6tEXyB8zH27VahhkEbM2HHqBzighXvqRp5bMgeVpIzkBM9fxqW3cB28pWhjHy7W5IHv6mgOa6Jn3IRsBbI3Y7ClUx8bt6Z/hxQZETAPsiZdyE5APSlwPJAjU9cDIxQBJDgttQFEU5BK9/appohGMyQ7EbkOT+oFAFfyhHu2lpkByWAzUkrwCKKXZFIynIk64zTRdrDGCSDc6vlum1sAVPGq24MixvKoH3Ae+OTW4ddBs2/aZ1aRIyMHHOfapkIEcke4lWUMDigcpdCEGOLbHGiHqSy9801osxlsBBQQnYWGKERbfMcpjaM9h9e9WFiRYvLBUZI2semPSgRVuIn2eWP3Uing96WMbguMmX64zQA4KsoWYIxnb5X3HoBU3lMRuJG0nqvJoAiiikd2wwx0K+9WAHdlkKnByG3+1AEgjfzC6yKsRGET0PrTthRXSRy7DuBxQNMVYUK8M/PJA/rR5hhCHBWQH7wNBaldiBsF3IDo3H0pQknnShiUixgYHOaA+0SAEqgSNG5yxPamxriRv3by7m/hONooJk9SyySN8q7fIT5elQPGp8wH5X2/IaCSIFshSA6DjirAVE+ZyygEbgOSK0jHuA6RozIEEZbdzv6CkJja5URFJ1UjqMc0KNtWAyRZgRgqyFs5PNSl5ELiIAJn5lJ5rMCA3EZdYwjJhuWI5PtUmyNZSUQKhbODyRQA04KuzrviyQcjkVGZCSZLdMRdNpNbqVwCNpAFYlmI4OalIZ4zIwKLkgDNQ17xT2G5UJ5h+ZV4IHf2prqxgLZ5ZsocdF/rQoakhEHMigL8wG5iBziiZnnhRhEdrA55521MlYCSJB5UNuqOwJ5Oe2ODnvUbxjaYGJZQcgA9DRFXAaWCBSSUGelSqism53XHcEdacV1Ala5hRYxExU42k+hrOYTPNGyb3kQZHYc9aU1qBZIZlk88HA5/Gmt5Y2wLtBYjBJxz6VcYqwETxldohDdMk9s1GihZZt6YDcepzQpLYBjNIiSjIZTyT/AJ6UyCOQIiOAykZY9h7VnYcXZl6SMPcQgKkO9ti7jVc4YqPlVgTuz39KRcndk8Ma5/eLEVzxjtUU28nbuDc8LmgcnbRFYKoZ9xTzDwoPaiRJ1eACaPZ3wOc0FizGMoUWIkMArD1proXKxruDKOM0GVrsiEJm80OySKv3wo/p/SnRpiOWOd12/wAKkcn/AOtQCVnYjmiRmiLszjOQFbBzQjrtYMjYXoduKBqDEkKJhjIzkHlQvT2+tSNcO4DZZYwMH8uKBRSuQx7pfKJxhjwR6VDLGwkk8pTuPDAnjFQm7ilGw8FkkL3BQKRgEnrUDkuJ2QBhwVPXjvVkjzEWt4QkskM+7fg8jFTpI+3cxGOm6guOxTmmZXUux8sHoBxU8pjlEhtxjA5zz+FJuxBEz+WkaAh1Axz/AFNVlRpYhulaQqOTjHNKSuhtii0LbRvPJB61KoVTIpXCHjBoi9BEpjXySgfaw569RUUiLtDea6DPIAqgFiiVVSPaNw454INNChHfad/sDg0ALtuSNxhiPciR8H8PWnspIZmUSOg5wMYoAify5BvRQsmODioZbdXO59ysBj71ACbP9SrZBJz9KndP3bOQG2NjB4z7GgCKSYJF8kTCEnG84xn0qB/L8qBGVop15Lf3j/QUnsaQTTsWUaOIIVlkaUjpjGKcsjMZCwxCcDceuaylK5bjpYiEaMGzIq54welN8uQQ7i7DOVXn071Ji42GoJCQJGBUDBJHU+tD5SF3aNfKx94nhfetpK4iONy5VmMiAEYOe1TzOkhmVlCsRgPnp71QGbG80fkwxyPtB6k5J+pq9udkkMu1lOCp96B30sV4iAmVG+I85zVeSSBsbkmCj17+2alx1uInjtXk83BMTAfdY8r/APXqQWbXJiRGUSZxycVH2h30sNaKZZVCpuwepNPWKNUk2kh+39a0fcRF88UccKr3JAznP1NW224YEcdHU9xTAql4zueXO3GMBscVJglVU5yOVH1oKS0uOt0EruEi84rklVPOfQ1XLyLFJNcAM2SdndfbigIPUt27REqHxtPXFVG3qJBlNuTtIPWsnHU1ktB5dhAsEgCsV2jIwc+tVBDPHOVSOKQKAxO/jkVolYh6MsNHJHEkoSN5CdmwtginMm47ULOzdfek9EVF3dj4puTHHgWk4k5yDjkGojaz7FkkjlT/AKaDjBrw2rI9Vz1Mcw7VfyopAqkg8dagvIiyoYrllRMHG3G71H+f/rU4xvqXGVzNPMhVN8aj2zn2qZYwitKFcwjl5D1PtiqlK2xpFaiSiS4cbXUYOSp5x6/jWTd2Suk0qsygfMOef/r1Cj3OqEuhzs9g+3KxiS4ALL6EDrn/ABrMkYsqyq6lOpVRTejLTGIQzLskw7ck44z6VfSV7V2kdj5qjKqp5JxVudmTKNzpdM1+8tXtvNkkdFOWweG9j3//AFV6npXj1L5JUZJElzh1fp+H8sVvTk2ziq0tND1fRfEpureOfeJBgITnp7V3dhrHlMfKkikYg4Vvf/8AXXRy63PMlFWNmG5WQICcktgn2qxuU/MksqOpxjoPrU82pkWY3PlLCMhN25jn71TGcAMAowV2570QXUCMOApjIHlBc5zyDUsQTESLIYlHdj19q1Ey3KmEiG/zCrbsdvoagCECN/OCov8AD3oFHbUmD5X5mViT09PxpZAHbG0IOqj1oCKsiCORhHHBKxcE/KP7p9and40HmM6knCsaDLcktpi6SIFXbuyB/Kq8hRnNxIoWMNghuB/k0Fw3LUUkUiJFliu7kgZNOVyZVMywsxyAVGB+NBSgiwVCQCN5A7buQpxzVE5DN/qnYHoOPzoKFilwNhfy3Axg8mpv3hLSiIs4AyAMnFACT4KmPG4Efe/u+1K0e6MtvDOuFwaqTATciyNGGMRAwHxytG9HiXbNJEobI2jrRGNwJ1ikS2kWNmLg7jv5OPSmFsRgHHPGCOlEtxNdBC4bapjdwDxIDxQEkY7YmWKPnIIzmtUjKK1HRjKEEhct8rZq5GpRSGIk+tM2IFhDTSSKIwpAyRwatNH5ZSZGzGD8hPes6jAJXB8x4wZZjyUUdPcCre6RdojXy1K8qKT+EVtbkYhAjVSWDtzx1X2q7EiKoUbgw4JPOP8A69QRN6kN1Ezb13mMkZ3KeageHconSJ5Cp5CN/jWuyFKdzUEe+HZEjIrLu+oqkE2vkpGmRksfX+lOKFHawOiF0CMmzGD6/WqflmRWUeX8jZYMcbh6j157VRJEsMSnBBPPAPQ1ZwspBaQIOgB4zQBTkWRVmQICCfmUin4lEcO1h5SjaOM/n6/WplsBJ5b/ACEudpG4Cg7QAdybjwM9jWTjYdyZNyuwfaOOCP4TVOZURnyEErrhnA6ik0IrxbULQqd4/vdqiSPdK8YLdSxYgcGgC2IUjQor8Fd1RxybX2kKc9QRkigB00eHExRVDAYYjqKqsYy+xWIb8s0FW0uCgyIzvIqMDtUbetLvdUwVG48buhoJLMjNlUjwqLhiM8VCpe2I2rLKzHkhuBW6ZSXU04NRLL5xJwG27Scc+9dLaXZmAIQRRYwR1yamUjYuLcIwaIFSmc9KlbduIxGIx/dFEdgK8zhF/dA7M5GTk1GwxE5C4ZeQnrQpoyluVHDmMJGcDOWPr7VSnhkncHcSf4c+lWKSsyQo+ccHHYnrUUkUhKEeW2PmODn8KBqVkVpIVkQHZtOMle6+1ZUqTQP+5BUA5LEZ/Kk3pcgXdhyj7mHck85PaqsqROTtJUA5xjpWUY3HF2YpR3dWSIoOo96iZn8xQIyCRgEik0zZO42VFVVTecNzjoRUDLvWZdronRtxyGpDLzOFVF2kBxw2O1NRI32o67geApFJoTY6S1JXjC4ORkZqlJA00p2kKoHLEdTTIa94z7hBHcrbO7R3GeoTAH49qqtbiTdlVOOGb+VA1uQyIwhCq6oQcjK/pVNneN0KsqOrbw4HQ/SmkWaUMisiyKyFtu76j+tSRyK0mPL2YOc560LYC60i/vVDK0gOAwqQIzJFIjoQR8ykcg0kgKl0qgjcT5DHa+3n9KxlgXD25gDxeXtU57e9OSswKrwvH++RGkbG3AqFQYXzh2HZQO9G4FiOVAfMYszdhir6zSq5+0Zafbtyf89qctxogaR22L5ZHG4D1NTm4n2RLLHCCGyVVuo7c96kQ+N2YBGjMadR71NuZpSZkLRZ4Jwdw9vatKaAVpFwk/AHU56GlK+auwykKGHzBtv+RV21uBDuWImQSyRAcEouSPcVoRqJCzxkkrwzf3veo5rANVFxtaRWIPXGKY/lqhkiRlYnGD7VKWuoNi7M2owcKWHQ4Ips5KRqS00iDpzt3flTfxErRBG0TsGUMAo4B65qXZKFkliZDGMZFN23JhHqRp5mAoRXDHAZj0q7CIir5aN5Rwu08j3rM0GxqfMVmZZYCpB45z2NNbAmRVbeuMnPIFADkZtskisZtrYx604MWywSRieoFCYCSq3mNKDvUnDBR/SnqVOxtoMg+6T2q4xuhN2B0NuT5m2SQrknORQlxIqptLEA847VoloY26kkE/nSyh0ZAvI3DrUkLYaSNQUjf7wBwDzmmVCPUfNF1IIcKN2M9qdAZQqBJYmOcAH1+vag0tqLId80ik7NpwVxyD3qqIGimyzRtv4BXqB70EPR3La+XIHQsIwTyCOM1KU8pVkAEi42gZ70GZDmKFCjg28vO7in25imATzIVBBZAx+8P8/zqJJsEiSCYbkPkTLKPlYAjApyySlWV/3sakjc56GpjozZPoV9gdSCyKCenb8ahcssccaMSANg5zxWopis8BimwZPNUhRg9D71OZ3CiTy4ZV2g7em4/wCFBmkPFwT+7Q5H3uuCRUnnSmWOMgRZUncnagFsQTxkhduVbuwGeKUIrnylBAPOO9AiYxIWikdnTZwMenqBTtu9syOzoTxsbp+FBcbslVSiks6zsw/i7UwEZLKNvbIGaCXcc900pAdd5UYBY9KdBgYd3ZTjJwOV/wDr0CK0r+Yy4chcc+uaWKZId5MOGIKnK5JFAFiR9sQMjMWOBnPH0x2qAPIrymU4QYUZ7UAWgI45F3FyWUFPf1pWbDRTRbww5XJzzQAC68wRCVVViT26UkiyELmUswHzEcA/SgAtZFYMshUuOW+b+VWVBKGUsvJ4zxk/0FBSVyMZUyYYOpOR7UxHlJkcEOCORnA/D/Cg0jsTR3cqqIJZGCNwoPTJphM0Tkw5ZyOlA27E0UhEAFwzgDLYY9CapxuIESG2EqoPlO5slh+NBi2y5FJM0qxSOiBRlVxyaDdlFk8xAqsdhz39BQVJ6FSQFGQqxVNw+U8getXQDslePmUD5Oe9BXtCYypbr5rZDZxlj3NVC6JOI+VcNh2U8L+FBY5GRCSZIvKDEZYdTTsSedIETKN0IpoBzb8tl3Qbfu1VR3Mm3hkDbeB1pu1yGrq5cRzKSQyhA2CcZzT4vL+98qIejdQaUnqZEOQ7b1Ziucc5FPRotsrJCxYOMHOM560kwLE7JJEmC5kHLADpTUdByY9p4xg1pBdSoq7InIb7pkEm7CqT1p6s7sIl+VwO/FCd9GXGNiKRlhchSk2Oq4zVxMhjneWwCPm6elE30IlGxUt4+X373TcQBnvVwOQPLEUYA4LEVmSRTDjdGzPJkd6cZ0MXOFl3Y+ooAYJVBIibkdwODUIctOpKgsBwD0qktLgWC7CSLIVWZSeBxURkYKcCVt3AyMYpLcBdwLEeaUdeRgdRVyfcvlyTySAFQA7dfStlJAJI7LEc7p8DBzT3acSs+UIaNc7m6fSmBDGwMu52kMf3vlPenuEacbFIZv8Aa4xQNoSAKzRHeBMjb0BPSr7skYdlBJK/MetRfURTmDRrGZXAV2wu3nH1pzATOApdlHOWOasC2BGkRAIDMOaiUMEZWMjFsAjt9RQA0x+Q4CkXBz8rr09+KusrPGjSTAMTzxQBWkRURI0JbGd247s/jVeEMfIjlyG29R0J/pQBeGxABIyonct2NPiQqxUEMrD5QO/vQBbCrEUjCSEEYyBkCo4mCli7KV3FWyfy/CgB0pG/crRvn0qucKp2kqcd6AAIUjICmRSMEtkYq7FtIERAJReDjNQ46gTPiM7UgTY33ueSP601pFkiKtGDkYKdfzqwK0jCWOMByEcdQc5qdA8bDdkE9QRQBLJnKtuyrjBA/nQxQLsQEseDjtQBSTCM7MoIUYxVgtPIwkYD5iMYPK+xoAttsYHldw6ZqsIS0mUOxU+9kZ/KgB8I2eZHIWBPK5pI45Rzt8ibdlDu/WgpPSxYEEcSsyMQVAP50Ll4bqGAsHQg7mHB9cc80EjWgTzEn3Kp+9Hx904qJ9rAZQqR97HegASWIsxQebtwCFPf3/nVgKFWNJXKuFy7Ad/agClOkzmCAldw5CgYwPWpQhiUs6nIfoRxj0q3DS4EnyrM7eWqSAgZA6inP5CwhADM5b77Dj6UnECJgI0wUVsjOfSoAhdxvDhRyBjqKagA+IBMSkK8JwRiho4pisrFYS3GW/ipS3AcIZIgSWjMZwme9OKhJbhYgzhDtGe/FSBVjRhHFHMjB3Od3TNSE7dqRO2ATzjoaAG+WDIJChc4INOZA671K5xtP40AJJbO3kqbgTOF2MAcbcdAaRi0r7pEjc5+baMA/hQArTEPJlV2A5IApuW8/cy7VkO4fLgVMo3AdHJLHviumQKWwARz9KjlR5DhVG/PU+lYgOW3csQDGQejelWI1JGWIkAGCTTsVGVipI5YLEImJByTjtTI1Z2kVQ0QaMhc4O0/4mhoV+hVW2ESQxF2Zh14qwVAUnOWIzkVpGKsIpwyyI0rvFJtJwAcHIqfIjZpR/EMD2NTNagNUyZc5EcgOdrHt3pJIwxIZ+/ygnPFQBHGnlKwRG3E9jzUsirMojkyCCCoJxiqcbAObbHKAEWYJgnd39qheIF1EMTKx6lm4Bq4qyuaRId7xP8AMoYdSMfypjh8BX2725yOeKma6mhX+R2RhJ5keeuPun0p6wPIGlHzKnVjUCUrkqXJAZVjZwOMr3qJlIZPtGI03YxnBzQDehDMJI5AiFQuM56mniW4lUqjKhA5yOvtQKOw27YxxGTYJjtAVTxg+hNIUWQqQG5GCe44oKHBQhUxESoygpg4FOggd1kaRrZFxyWGM0AQvK0fmoULbhgAtjJqE28IaMXCkrjJ9QamS0ApllQFc4QknFN+W3Bn8o4CnGByc/zrECRlICyo27kVYUgySyKAiFuFA7U7ARSsSkZeKKMZ25AwT9aa/wBnXYQsk+R8o2459z2HvSAhkbBwg6gde1LBNLDMsoQ5YFVJHY8UAV8iVzGrMQOOexp0SQs6OzhYidpDHAP+FADPMVZGJcQrnCkjOfpSONot5WKjPygDpnrmgCM3LOVMskUiZ27kXt/WlgdjEGb5QThMLjH1/wAaAJYX2owlLCQHsKk3AoiRxKsygncD1zQKSuiFYzFJ5wjBfG3zCKeziRXyTyMDHagnn0IJUaJFAkK/LnIXt9advibBZEO5eMd/egJ7As3lxEwoFjAwNwziobeVWeOaUK0O/IHcigtD4PNZJEZ94ByR7Z4FSyHyZAlqpaEnJJ5/GgB3zsY5BgyK24H0PqKaspjmARSJpDtJA4oAjnjG3ysyI2Mbsc0sUexiWd2bGAhFO2lwLckqBcyo4Yfwiq8nkucttu4gMlWXgexpANEMmRMEhEQ5Zi/OfYUrxwO2xZTtYY3D+E+o/wDr0ETbQ0iEKbZSBNtzx3A7imxu4MayhWB6kCgq5c37YpAFIGcblPNVWD242uzhdvyZOaBSlYh85ofJk4UnB+lXI5pIJXljaMn/AGhnNA47DZDzudgAy5II7+lMG3cSQo42hWOaBjy7xyYZFMeMhs0R/vpCTJGe230+tAEEXl3ADwRmAA5YtyWFXWjgkn8tAxBXI4796BJjANiuGj3bhnmog6NCDsXyRzg0nKwx6gEMI1aSRlwcjsO30rB1JHuC21TEq4xjispS1A+avirp1rZG+mCTWUKf61yd2cdwP6etfCPjfxVeeXcw75IY1b5MDJbivfy18xwydtDyXS7d9Uu1LozsBjnp+I9a6rUtIENu6NAYnOByMfhXZXl71jKcbIo2vl2sQEvlOxG0seMe4rktUmjLKqwl2PUg9qxUbGRzUjFJ3SUK6j51KjoPpW7pMkBdAqsAjnjuc+tXHcLn3r+zVqvkXUEd3AsYO9lA+8pA4I/HHHvX6SadcSfZIn85JZGj3MVHQ+leZj/iO2lsPbc2xGZAxHC45NVngIkfLbscj0+lcB0qNgSZH3FpFRcgYIqRSzBlRVVycAE4/WgbimVEkdZI08oSMWwAeKl2SRlnbEhzkelApXtoQKGmkScYHcZ4Bq+7orLsKjB3A+poHGVyq0qSAQtNvIJKKB3qsJEt7iV522yYHmEDAz7CgZZG2VVBIdeuSOtVZZEZTDGhVlGPm5BoAAADG0rASqOu7Az9KsLb/NJlWYhd4A5zQBWiS4ZY3leMSfxZ4H4CrD7JNqxBHcffyM0XC5nuqRgsZmSPOQT2qWEO22SBwMfOrdc0AI3mxhhhGU9yvNWVdWx5hYbRuHGf1oApyyQzKZYyWB6grjpTtzsW3sVYgfKOgoFfWxKLN3cuMRMo+UFsZH9aIpVR/JaQSSA9FHSgmOruXpFhWIbSRKWIb5apO5JOVDA9M0FOVidbUTPCrx/vdhcZ/nUKQt5R8vCBnPGOQR1pNDLKCRSVhWDbt+cEcj3B9ahmGFEgjZZR/ARzjufwpgQyzMpUjkH070zcmMKduOR/9eqi7AUVfCugYrtfJyeOf8/pUkNxFMzAqhZDk8VLYE8buySkBQpbjcM5H9KZuVGaN1UnqrA/pVcztYCR45pNridVIXjP8jUuwAEsUDbfmPvUiauMEnG+PfOT8uAPSohvdmdIflI3ctyKl7jSL8QGx5CY3KpuIxz/AJ+lPzCrRTBo13HgZ7+tUA1IGEkSynfBvJfaeV9xnpVk5WMKiFhuznPb0oAma58t/uDGM4br+NUJS8pDBXGfmXHSmgHgR7VSNMIw5Vj0NPTdHzGd7D5SSeMUgGOyElQQqY+YDvSsjIgQCNouo9qB2G/Oszg5Ze1WxEUkjBdRIVLHPXAoEIZEBaOGaNm6sAckE+tIFdYiqrIis2AwoM/hZaltS37pGkRvXPI96h2RCRkUCNtvUH72O9A1Mfbp5BlMp3K33e3/AOupbgEIkzEkBMELzn8KAk7orBVQDaoSE84NSxoId5PQDjJoMhS48yIIu4buc8YqJHYOpCSBScAnoB6UAXTGWZ1Vfl6YPSplC+XGrK6oCflJ5HvQBEdxBgAfy+rEfMRUUQaWMhjAIgeB3+tBsoaFhlKoggUysE5GfvVVdIo1iIw+CSyHp9DWnLoZFwMAfNZQ3GdvQH8qUPiPz4mCtJ1IPPtWg4srgJIYmJRMKcqejE1GoLRtGGdArnr60CbHJE0igyRqrr8wA701RuEjMGLA8D2oCO5bUvGqhQNvcYyaBkOxCnOcZOPzFBU42Bo1LMZJgigdWqIrDC3B3Lxg+lNbkE8Ts4cSAYJ3ZC4qbdbiPzQoyMkgHqKTAijMkSllVHjIBz1qeeVgoUxpjAIIPP0oAhSZHxi2dH9SeD/hRDKJpIwz+WFJ7e3Q0FuOly2zRiZwkKgkZwTyBSAAyu7lVXGPm70Ep2CJi5UyxbFRug53CrG1YyXbK/PmMg9B70DluMJa4kYoyscE/KO3rUqhSvzttU8HAoEloRGJRGFt2LDORk5pkzGRwg3Rt1BHFAJghMZ3YjL5w2fSmv8ANuOBjOPp9a6AYx0LKIg+VPUDk5/pT43k3BRLGrdCStTPYRd2eaGL7TVKTCEgoGZcY5zmskrgQmVp5fnDLdY5bHAHarp/cSKBIrsVyQpzii3QaY6SXKRzKUYt8vTP51AgLZRU3E8kjvVxi0xD1j2dm2entRLu8mNFSW1JbiQcn6inNdQIVKHeWKup4KmpXjdoYtwAQjJPtTcrAIg3EOwYkfLn1GKqv56sQiySNnILcce1RNgaBG/5zIsT9yOKZvXMnmZ6ckDiiC1Arz7fncnCYwOc/nUEcpZY8sPKPBXHJ96uS0AmKKoCxYzjODzmpg+xUUnapyTjjFJaoCCfhN5IMa8DBx+f+NNUgpMiGGMqpZty5/L3qoqyAjaTZEHWSa5WQAADGF96SJS8cohzJNjKEtgfjUxj1YD5nZlKOMuBtJUURKIUZXUhSOfenPYCCWZGzGpSMk4XzDwD25pgUFhAXWS4jbBccDNYlRepYiSchkYokY5xjk1BLFhhKHYr0HY5oNIu5UcxGVFDP8x+4OSPrVtoFUN5jl8/d9qChUUOjw5GWO0g0kgaP9yuWjbgZGSCO2aDC+tyuYpY3V5RtQf3W/KnTrGyAk7uTyPSgqTuhgNqImmMmXBwM88VM1wylvLgDW7L8pJyQfQ0GnQjWPdGE3RvJuz14xVNI3iwGm86PdktigyaaJVmaScpHsaTOVT+8KYIzGk7PFLGVBLBj1oCUriygxyKpfcNoOSM8Y6VCYpGLHzDHGeCQOlBIBpZAxmKcrtG3oQOlSW5iMYjmZyxODG2NtA07E7oy8xtHzUReGCBmdyrY4x60mrhfSxSQLvyQwBHUVPh4y0QTzEJyXHGfzpRvsxDfM2K6FSrA4JquZJGB80l03YBAxj2zTSGlcmMUMQYXKnLcheoPsahkld4yNjKinIB6ZpiLNqd6ZEchf8AvAYoL5O0NGCD97oaCnGxVUo4bYpUgfezkVZhdhHsLeXzkE0CsWeXjE52lmBDYrPdomYsWk3DkYGR+NArAZvlQMjM45z0qvJJNI5RFyu3cMD8zQBIiiRYoyw8oDPFVpI2j8t5GPlk4z6ZoK5tbksiStlSLhkTA8zGcHsKURgOwwSoGfxrHdGjethQwdo1Q7YCcMSMkVIxdVwP3ijqcdKkiV7ajVLIrjCqv3juGc1WndhvimjZ1Zdsi56j0NbR2IHSwtGsLsxWNj8pzSwIxYx+X854DGqAqZlJVFiZlxy3QN7YqWQxMFjEcsa5GVbrQBI7F8hnzDuyvy4quyW5fYJGk4yO1LYqTuJChRRGzDnJGOp/+tVgydBuIZQCeOtZz7g46XGyNMZFkEisVGMEcmkZ41DnYS2AwYnoaJSuiRiAhhvwpByKso7KrGbaX/u7aqUrMdtBnkwnIdEJyTtA4HvSh449rEPu7EdKsL6WKrXW5zHNLEncGCMqSPQ+tBjEJfEm5W/iNAW0uVY4JYlTEhbDbjt6GraORshYBpwxZsdMdse/r6UGqkKQWR5iflR9gBHX3p7zRxvhNsSkYwemaAlG5VkO8r867h1ANO3EldgKsR+VRPYiG58RMUVAvkL5wPykdvcVN5jTsDmXC/Lj0rxJu6uj0ot3sLNcTMqRqFfHIPc/U1RkKPIUIEh/vlcYHtVN+6b011IJbZ13CJoWB+b6/wCFU7mIxwR4bG1SSB60KBqpWM6HckZdJPnJ+YHvVy8b7QGklWKN3IYJGeCfX2FKb1saQfUypoQYmLqQQcEY6CsuWxAKzqqkKpGQPuntn3qX5msWYENm0YJCJsZtyFDyc1WyYZfMmTcwPy555pGkXdE6usjlxIqPySoHUVbhmZVS6SQqMfcPWtI1bClC7Ol0PxPPDsTc0qZO5m4r17w348tZpI5ZJQbgOYmSTnGOmfwrs9rdHnYnD2V0eoWfiGOYsyTW8Tg5XBJB+ldlZX4kiYi7KllA3cHH0p2PMcWtzcivkMiJE2TjJzxirymLzJJOEVjxnkj2rZKyEOjbYxJXEh4GakVSjqIljBDfn70wJQQGCsGKn5sjpTQ8aSlQjyIyfNxx9KAGrIiyP5bMQOMHt7Va8kxoLhi28HIA/nQA19kc0cwzNxkKRxmmtMsMpSRGkVl3scfdGabVmZxRLasiB2DZUk5Yj17U6dy+FVSRuwVPYUhxi0QqjI0RjkeMo5ORxToiskkkyzsQOokGKCy/LIjsnyosh9BVeRAEKbBuc4GO5oFcJcuqFQ2FGDgYPtz3psEu1/OkafzAMAg4x/jTSGWIJBKcOqxSZIwT0/8Ar07c8cj4VJCB94npSAaIdrRGVTHkZKk5I/KpktyyEuDH1IJHUU7gUUnU7pYpE2Y3Abs7vcVJmQxliBGJE2Hd3/ya1tfUhzJUCNbqAC23C8dvY04MolVIywQqWLkcew+tJPUiL1uxse8BiYwqdlNakKxGDYikLndy3NJSdzZMGihlcCRGYD5doPX60CaRh5IPlwb9xBFaALHG6T7lZWUc8VaWON/nRtgPBJ5NZzIlOwyIhi42N1+9uqdUWMsQWlkUkZJ6+1OCM2yYRCUSjaSm3JXtSKY4VZFSNptvLZwSOwq7CJYiHTarKrluCT+lOVdyzNL5PlscKpH3fr602rAOe3UyRyPsZ2GMqPSoyirKUktTKvXc2MD2IpAUbiJUjCeU5jbgk9KSaR/JebZJIseFZsZxxwPyoAilCkxuMgbPnHqapSJKBF5WzyycshOOPUUDjbqWQxG+SUkIF+9jqPb/AD2pxjAIYSKcDKkClJXRqlZFfDGTAkPPUNUBxLMN2SQDtX2rKe4nFW0HcrNiJkC47U6aRhErKIi+c5U8k+hHYVJkRM2AWJOcZHH6VHE7OCyIVlBxyM5HrQBZ8t5YV2kOn3twPB+lVYoJVglifEbEkBuvHrQNMklWGRkjAAZRzj19agKeXGhdndSxBycn6UFyjdjkhkdJMSMVIwU9utNJARljLKWBVvmwCPpTTsVFWQRSPA0aeegdRyhHP41pLeSwx7i4dt2GQDn60R1ZRsLfxlPkClsYORg5rRhulaDaX4UjcBzg+lVGN0BKZmdhG2AwPpU5RfLRQ+ZyDuAHAq+RGb+Ioz52pGXSIEjaT0JqEErl8NkAg1RMndiSRvGzRzIsi9l/DoagdEjjRSUQtyQOx9KmUbkkZDOrEEBh3JrOCSSSMqgquMhgcHNHLpYClJFLEWXarJ61FIjCMPyHJ4NUBJEWDg4TzEQ8dMZ/mahVZmjcMuec4zytQ5I0psikYSzKHj/ee1OdTslVuq8YI6n0rI0KzojRov72GJWyMnJYdME+lSxTMzCMrgjpmgzauy84Dsqbiq8HJ70+eNyxOwRqcEgHv6//AFqAiurK8g2gMQS/ckVUuLdGibG2FWHDL1B9cUDjq7mQ0CoyqGLxHh2IrMlhQOyoyP8AMSUU9qEiyvHcSAlYlPmIdykdRV6GeGRow6y7iM8HBzVyjYC5I6FkJWW2UHDI3LA1JBM6ggIHz26YPrUASm2kmUoNpI5KY5zVNkmgYp/qXztYNxTuBUuNnOZgJDwBUM9sTuHzxlcMvOMtSAhC3CzL9piktnz1K43CmPJK9xHGiKUyc5ODVyXUC1Kr/KxkRGUc8ZB9qdE8Tx2uUGWyfMz1Xt9aah3AlkR0kVRJG6qduQelN8uUB97K0Z6kCrUbEPcWW4LINpjiXIAJGQf/AK5pilZJURo4ZYzkYb0/rTHFO4y5nMbptVpAeOAOKuPcyEI0khkyvQnmlbqUWQxmhaBFdy64Q4yR6mpVAZkSJxKmclNvPvUtO9wIEG+SQRygMM7tw6e1OdW2RBOGx827pTlsDRXjlRJCqyDzW4K561ZhJZY0kxCGJ3FeRisQSFc3MSynPnWy88DnH9ahLRkFmGwegNAFxXWUKkSMMfeVf51Dkma5jCqJ1QM0pPG3Pb1oAkhuDEjIFjd5Pl3fw1aGxUZGcrIp+6OOapxaAq3QWNxhniV2IAPUf4UPKCqyBSC3ygAcHFaXtoJxuSxykKJfIaRkbGG4B9jVl1QJLNuRJJP4cY/Km5WM5kTC5kkR5HU7BtXHp/WlDSm5aVF8tSMNnpj0plJ2RNApuJGl2sFzxzxSvIiyCCFVjUHJyeM1DnZlhCwaeR2IVlGEOccf1qOYA7WQgxE/Nj/PrTi7omexKzAxiNZZFZcEI46H1FIhZl2mcfLyQF7etaW0uQo3RcllZo0jeNQgPBx1qASB3URxZkxgVnLYuKsMLpLC8sQw/QbfWoYmn8s7TvGdxBHA4rJbjS1uSsC21IZo5H6ilRZY5f7r7sbieh/pW4N6FlraOM71kLLt5wOp9RTJGTdsSIIQvAJzn1oMBoDoVTcoXPX3qxuzukY+ei8BlGD+FADPOM8bLGpiOQRlfzpskZRlIeQQ9TuXBoGkOBR/MIlLLgAKOhHrTC7RPHIMNGRgp0zQbJWJN5KqUdtmDuzT2LIEkVQCflzmgyUuhPtRgMMqkdyO9RIJQ4IJP0HegkbIVkd5ZC2VGWwKlWeOREKO8ijqMfrQBKgVnjOVcdCCeMVAx3DfIjyx5wFQgH/9VACr5p/eBGUj7tSZjWNFjYdM4oHF2Y5HDTgAAg9DjpTykm8qFJc85HpQFrjGRI5Yt6xOVO772e3apJMfeYSIrrjae4oHHTUbtE8MZicRjOSR39qekPlxRs6ncSQBnoKC3PQJpIcs211VRu3dcf8A16aJAVwoMg9aBSloEJFttaMSSJ3Ehz+FRwF3lik3ok+7II4oJexdmjidneFyGHODVWOfMjW+w5QB89qqNuokhzyJIZcQyIoYDd2qWFiGmCFwittJ/kDUsIxuSyyphIpdzIxxkLnHvUBx8zqwLBScAc0Gr0REY3hZEXBJXc2O4NSxuCxkSRRIhyVz0oKIS7+epDuFb+Db971P0q4iYikmVhtU7tvcUANSVLQgRxsqkkgrxzVlYy8IdAFI7HigynHqQvMqRjcCJM8nGRilxtj82ORRj1Hc0EDDK/yv5hUd8CpEjE7KxBUH7xzVt2VjSWmwiy4k3eWXO4Ac/rUjzI80qMAkgbqv8QpRHGTZL5ztg4t0QDam0c/j/jToZIw7lsbmG0+1SVJXQyME7grHyfusVqKVhGwt8sqAZBUknH9aDAUGSHa0UiluqkH+dV5oEiI2ciQ7iT0Ofb61UY3AsRQtiNHdQw4znAq6CUjJYRhSNue/41bjpYCAkosYQl1BweOtVY4xPcSpMVjVAHTGRu7Y9z3rNICxJGkZjl8xid/TH8qsSYlE8UEoJzgMBn+dIBJCuTBkhQAcj1pJVB2ukO9h6HBxWsXpdgPgwhkeNTtPzHJ6H+lV3ljZnO8q/wDdA5Aqk7gNi2+aNqnkZOOcVYGVVd7tk8gY5oaAeIIgrMuF3HOexq7CYopVAkCgLkHPehuyArySwO0cYZInBIGD1z3pizO0ciL5mRwpPJ+tKKe7AdI5GJGLJuHQdaRnnLRSLtaFRhlJ61QEtwyiUKmGQjPBxSR5jYMqASlcHHegARywV22q+SuM549cd6tknCSJgOB8opK9wLZkk8oYVkY8NUajIOfmDGmA5kKxsdiMzHbjPQetSow2sFwW42n+dJXAdNyCpO3PIBNNgj/eAGTfG3T+HHsTTAnly0pdgSrIPLYjr2/KkfbtKMNpwMHP3jQK/Qa0UPlxtuYEkjA6VY2owA2nb7mgZYG54n54XqKqgozfKBHngc9a0hEB3kptJ3KyjklRk0+PajQOg2FiU2sM5yP0p8moDjAsZKkFmAzyKI2TcynO4DuOCPalOIEcajaxyHA7d6areTIWkHykZ3E8CswLKMHAZApjI2tip0ARJvKKvtxweOfrQA2c5QRyEjoQR2NUzb5DEM0fGc+tVGNwHm33qHL5YEfLjaf/AK9WZESUqZcvJ/EpHGKtQ1Aayo6NLIG8zOznj5frSzCNcOBIiAfKHbdx9asCFVLZDLztzkVK0YcKFDOn3gMdDjmgBUjk2FUVRGR8wPb/ABqOWDa8kYdZCoByDkYoAYIJd6wH5gV3HHQU9bYR5RnJOcA4qJMBWtolWJIIygBLNgcE96eUKGNT8inOSR1rOwFE/vYjMqOpJzhjyMdBUai4JXyxHvxl1PYH+daOGgEsaFlbO4ADp6+9JNCmYo1YTSfeyOnFRKNkAmWMoZpJQD/eWiSAEGNgrc/jUgRpGytKjKCytg/WnSxmZcbnKj2xmhgMYSmQN5IkHTLH7vuPepVQy4WR8sGJx9e9ZcrsA5YpAjPCyq44G7pUMRiZVG7cNx4A6GqktLAI8bISDtVQcVDKpfZMrpKudvyjoaJRbAQxbysQnWRByMDBb/61PcozeXDhAFw31q0BAIZdkjpIJADheaYkIV9rHJ9CfWgB/wBhdnlUuQQu5W9KZDGbiKLK7n3Ek9KiUOwDmiJG8MW29P8ACogHaaXO3ycAg45DVYCFFKKH5xypzzUskLvOSAzpgkKKCouxVmbAj5kYk4IxxinKVUumArs2VXufpQbDbZFV3DHPBzkZqC5dow5RGFscKG/2qxkrCSsPW3QHBOxSvO31pWa4kKKABEATllBIpWJW9iNIvtCvOrhVCg4b9aqBJd6BIpZW67FH3qRSVkNuFjki8txIbjaCqjp9D2oUvGRKoDDqxOeeOlAxXkJQSjaFA+71NQXLGdRvQyjOGwOCPpQA2SWSQIsjrKAQVPf/APVUSny8rvEpIIBPvQBEQjOuDkZ5GOlSgCRiBGWI+6DUOOmgDnaKNYUP3c52D9aamTJNMJGhQDOPT6e9ZtNAQvIGDoXPyttK4yR3pkAkwytIuewHcVXIwJCkodhsQgjGTwKrTQzA+ZFKWP3VAOMD1pSXQmWw6XeCEjMeQpIycVBGtwisriKQKOD71Ic2lx7t/q/3ZVgMqT61HFnasckbEE9emDQUmI0crMwaNmUNnPQZp4OJMRt5hzjB7GhsBY4iHJBdY1IG7qR/jUyyeYoQ5Ln26igCzcR+XEFaVWbGdqmstd6vtw7KeC3Ye1Bmoak6jlGKnaOTmorm4M1wQqgFh8u0dqC2rjcQBFziReM+4oWIFMbisecg4oGkTW8ccEbxxx4Ocg9/enBPJQJGVXccnnGaAK5VZGDsGBB49KlRWSOOVpCGB+Xbx+NADMgygYPTNRN8lywBwcDNAkiWSTekch2tFjAA6n3p2DGMjfuIAb39qBle5SSRgGCxkEcgdKttakWgWCOCK53Es3qKBSV0QyxMsJkXCSDjaOaZkyxgxyZ3KAWbigiESYSPK3l7ckjkdM0rMJQPlfcTyD1+lBUldEMgiDkSIVIOOeMGpljKkyum0AZX0PtQKGw8eazJEyMxLDhsDHtmn20Ku2LjYJDkfPzgCgsikKzK+1lxnAb29ahSNFCc5iPPyD71AFhdkZzIAkf1oZ3dcROjqecgUARGUCMTMcnuPSmO4MYRI9q9TkcVEo3AnimV3kymzHAJqhLG8rzjKvCeh96SStqNK55d480KG8sLqNlUpJEYysq56+v+Nflt8S/D81jrRISa3SOQmONj8w4xj+XNetldVKWpx14mx8MfCsd3F9ujfiRTKrkdeOB7DFaPjuzNnG8hkFwuApZRxn0rWtVvWCskonz9qhljO9Yy0Z6I3P51zc9whYOzHaeMZwRiuty0scRnmSMSidXDnbtKHuK19GEIMckEUsEjj597ZP0qQSPtj4D+ZLc6aWuJbK7Vh5jZwp9CD25/l6Gv030O+GpWVrc5WCdY/LdEXC59fqf/ANVebjVqehBWNQXJLyKgIdOjbcEH1qtGS2XbeY9pbHeuE6BIxJMUjGwLn+I4x+NMtpGwzAMZRlcMMUEuWtife0jK/lpEyjCgHnNKJPl/eMzHsuOBQUNkdPKghjRggBRSF5FMZxHx5XfgHtQQ1ZaFYguxdVjWTbyc4yPrT08s8MGXC445oJhuK03mWp+zzIJFfjPX6GoEiYqASS7c5FBpLYk+VVeOQhdg5PWrbQ7QhDnG3auG/U0E390ZEQIkAdnYHBDc8VXlfBCR+WEUkll6mghPUIwsXmkxsH7dCGz/ACpyttkXPyRgE47A0GxWleVmXdKUiDfLg9D9KcXcLFCrgOSS6n0oE3ZFaYJAFkjxK2PXjntT4zJhC8agk4YN2oM2tLlyRSspcuJMYGc9BUufMZhGqly273z/AEoNIrQgyd/lkkluwqXaMiThHU4wB1oHYlN1+6kKKN6jgg/pSyIU2GFhKhUMHPXPcf8A16SQEjEqMr8g6ZxUXmuG4zkDqKYEBQEmJYghx95jWeYyAQrKjg4yV6+tAD5UTMjLDHuU7W2nH41G0JkO9TCoVdpAHP8An60Cb1HW0kaRoQdz8sM9CDUVxAiDcrSFCc4Bxz/+ugYvmzMp3ptTHBqWJRv+Z5FOASpPAoAUzPcmRkVEbqCBgUgLK0ecBPvZB61MpWAmRWRldbhJFxkuoxn6VEsgTdsUSZb5cjgD1qhImWYuJo4mcEjawBpwklYxGGcKQcEE/wAqBkyxpdhQxbcDhiOCfY+1WVA8+KFgXBG3K/wnHegCCMRW6TQPJuZRhWHrUUaObgsrMqsAMEZA96uMdBpXJ0hLOXJVG5Gc9qlcCRUt1aKMKxcuByTjp/n1qAuEZ3FT5kkh75GDinmTLggc4wAaBFkqTwoQJjG7GKgJkiJYmNk3fxfyoM6hbeUyDzIwyqBkBuOaWNFkwzO3IyeOaBRRWuGKTBY1ZlfgNjp9fSpod2XQAhD1B5zQTfSxdQMyCR4wseMDnkVlKjs4LBcr/CT1q1awicBvKklMMu0NhjjjHYVYxG9sQgkjB6jbjafUCoAgKyrJ5so35OPkb174qeSaVm2lCvOPrQBQR0g2mT92u4gEtxnt+dXfLkkKlX+bqU28EU0rs1jLQsQRyJK0okMZYYU49KikjjWQPsb+hrW2tzNsjU3ezywokVsnef4aZtG1ZREzlhtYE5+v4VQi0yKVhKLtZfmFTSRYMXzBwRuYDjB9KAK7htySSOqn7xI6UpXzVjmjxgnO4CkBZQBsNEshmyGBHQU5oriJVeEbpc5dSM5WmU5aWK8qo2x3RSwO5cjODUskgAKkLuk5bA4+mKCRAV3gBTvA65xTZIPPEapJHFgElscZ64NXACS380KQVTymPzHGMGnvCqyMjA+ZgOrK2BzUDSuQTQpuSUKR/C3pirCRSeQY2jhOATvJ5/8Ar0Fz0ViKGJkkV0K+ae3fFTSRTMCEco5HJA6GtZrQzJkt1EYkk3pJT2YgbDjaMcdayANzPE0YAVgMkgc1ZUpHCibUKgZAY5/WgCtFK+55BwcY4GMH2p4jLbWCjdjoTWkLAV5Y1D8A+UOPqaV1t4WDRu0rE8k884/TitAHxRrGS7qzfLkf41G8XmpuRC746DpQRJ2ZHGkqzuheRMDPJ4zUzxsxj2lSvU4HNSmr2LbHIsiqXwzQ5xuPSoZNxuCMxMwPVRjNVYCAPJFICjYwcj2q3AjF2eXcp3ZKp8hB9fz7UDjbqTASmNmYB/4gSKz8lFWfd+9zwc9DSYiUQwxuzxBghbLjPc1fiWMmQSL5mBjryD2rJQdgK6vIkbxMvTkbhniqwKkBFz5gNEY3AcI9sapJkkfep7ssibpFDRH7wx0pxdnZjirg22QY2heOntVK4UxbGKMSGGcDqverg7iLWw8AOAccc9Kc0QnQKxQFfmOG6UlF3Aj2rcRSQphyjYdfTjOKSMsBsCq6/wARz2qwFZSRnAYAHapPB+tQRMUBQbjJ1dQvT3oAeudrjg4OBuPJp8srGNGibDlRk91pNXAp5EkhMkgYEDkJ1P8ASpFbIZigaTdnKispRsA7zJVAwW2v8ophTKkKrOc4G84qTWGxGEcSbDhgBk7afPIk0sEZbdIyEqoOORxQOWxXZCh4OM8/WnK7xiNFb5xznPNBnF2HGP748zfGvzNxSLDKoDAKYc8jFBShqVjFHKd8ZVSRyD29qlLvFlFc7Mc8dfagpS1sMKpExEkYjz0AHWqf7tN0hlLIOCo6UE1CaPgbYCFAwctycd6XfFF5ivuLEcZbt/WknqKaXQbcJtiBldmnOArA9BSQxySROsTpKijJZnwSPbPWpg77kpD7xrdVVhIREq/Lzzu7/hVSIOixXU7oxPXI7VY0tCRpITIjt/qyf3ZAzVKZ5Gcq6p5Z5Ix1oJJBIzRkMF6cEdacjOyyK0jYxhR6VO6AfJJIUkkaNNm0Dcen096Iy0pCyNFGAvGaoqJUcs5zGskxxgKB096TzGlKrIzOuRjFAkrk6u7yTRoGBUZC56U/eYdhUiQY5OM80GyelxhZ9uwOgiJyVbt7j1+lMZw5jjykrrwxFBgyPbKEVz88Q5JJwRUJm3SwKIyYAcsF6kd6Bt3JwVmBGcEDg+lIgIcjCDHO7uO3+frQInjWRGkMik/3VPaqc0hmJkkV1G/JQ9B7UFR7FgtMqRyLujDDI+lR+Y6CVwQXIIHoKyj2Kk9RTETHHjIIAY4OOf8APanlv+Wke8KwKMM9wetKLsE2QIqIuNzAM3UmnhAI2IwygYLE8itI7EtaGcCpZVDs8bA7SOo9/wAKvea6lXlmLKFxuzjntj0FUSRDepMiriAjjPrT3kikVldVDMuwBjz+FADniZV/dsPL6fNycVWVSglMSLIrkfOx+6PUe9TJXARjk8M6LnKn1FHmP8yrl1PB460KOlilLSw9nkciRG8zP3vamb0muPIV1JVfMZT1K1mo66kjpZkd98MbBCMZJGKdbo4cowZVGBvbuPSnux30sP8AK2bkJxEBgHOSaifZcRvbKSo3AhsYPFaJiIikioQJV+UnDBcZqoGwEVsHuGBznNMLl4pbRhfmKuevPUVG8JdVMcpWPOdo7/jQVJ3EM0xdY1KRKnytu6io2YxFZGIYv8owM/8A6qDVvS5HGSxZyu0g7C39askxQJH5gubyTOG8iItn3A61lNmB8QyxzvIHlYOpOeTg/lVgyCKNC37m7LYG/wBPT6+9eHB+7Y9SL1Ih5buVZxGAD19aqbSZFl3xt8v8PStIxujZSsOkOyQPEyJMfvMUBB9sUNbGQhGIyeprRuyNHG7MpoFaZUjyQTtHGBmqbbUySpDZxWKety0V3LvI+05YDcaqSztGsjsC+ODxRJ3Z1Q3KUkZMcbCIRAfdGPu1QubQupaBAueMtxz/AEpDUtTJNo8SIyFX78d6dH50S7yyqAeOa56suxtF6jXM3yCNiY+pCjFWIr17dEZ3aPnG7pn0/Wt6cxVoJ6HZ6X41m0+aKZ0BiVhlACc+vFez+G/G0M8ccbXUZutxIXbgBT0OT/kV6FGVzz8Th+x6Xp/iFGYQiaJCeQTzn0Ga7Gx1HcrGZnErDDBj09q6TyqkbM1LaYyG62qWj4VCTz9aspdboz5pjQg9BSTMy8bzCgIpwV+b3qKCYHdHKMxclSfWmBAV3glspuwcGtJGi8oLKWGeuOaqC1E1qRny8AhgylfkYVXJJIV5CZG6r3IpS3M3o9C1bohmk8t12KPLJAzkf5/nU5igSPYkpPzZy3Uj0pFxd0QuIYTIyxzyEnAw33ferMUsiGS2hit55Cpyzru49aBt2RHHK8DM0u6Vd3BUcL7VdjYbklQKCDn3qnHS5Nru5BLIVcuhGTwoPSohnJTyyR94YpJljVB2qdjHd0H/ANetMkRwNF0yQMEc0gIIhIQFVSAOrZ5ApouZyxBiIkXlShyBjvTsBSld5F3uY5CWz8i7f8irMeHQKATkYIP8qubOclhSQxlnG09SnXj0NSRico6tItv3DMMj6UQXUB7uuzb91uoxUzl4keXYTtAJx0xVxjY0UtSVJA3OBFIwyWUfoasCBXtzyZADuOepqbu5oEMiQpE6ASKDkt6j0ppaNzGY2C5HHPXNVbW5jJ6llIM7GeJo1HCtnANX3tWnSWYGKRkx8nQ/X8P60yRqoCyRBW2LlmA7+1Vi8Unk+XCyDdgq68gf571qoFxWg4lQ6gQKIlIzzwavRFV+5krjuKU1dkDZ3xMkkaM20dF659aimjJ++ruQD3wPyqLAV3tWkZd4wNvUGmKsK7nljkRgCMZpAQeUksUjEoVc8Y9hVRYCYghc7lOUHoaqS0AdhVKQzsjS5CM2OCf6fjTyqCRyq7nK4Jx2/rUgVJZfMJ3ERyAfLg8/UVShLC4lBLRIegbnj61m4al82li7EVWZizYGCG+XOOKiZAquUjYKoz7n/Gs2iCFmcRu8gIHUjFS27oYsqFRweue1AD7iXPlCPKORkDNQM80g3KhUg7WIptDF80gf8syw5UHvTZfKuM7kHmR/MR0A+nr9KRpDYcXkuIlaR0EQXcCoxkf1+lQTgI8BaSNvM+UBR93HrQU9Ss8aywsky5VeQKspgkNsYqoBXnnHrQZp20JI7lhIFJKAdmrctbpo0ySmwsM56E1reyNG0jfa4jaXZuQLtHUc570rSRYJK73Y/dB6ChS1MCNoIisZEgMgHOTmkXcDy4lbqDVgMeRlkLFzbyY4NR+Q0ww6/ux83vmgDOaJZXEbNulPVQOKQNlVRo2V84/CgBxRZWRiBGijBHr71Xks4wC0UmTgjB/XigDNkX7MBluRgE9asgJkiPakWd2D79jWUou5pTRWuYl2RtDFvduhDcH3+lUIXjecx5JmALEdiPUUnHS5bWhJGvmly8qvlsqAcgVC0jtcLA6EyIMnjj0xUkxjYR7mZJJAH8lwpwTyR6CtS2uYbiJJDyw6KvSgUtFYY8hcsQh44PPK/wD16pzKRC6fvGOM/L1AoFGdkQz2rpASymSP733utZeqRAGAhQrMmMdzVRdioO5npCJBGNoQgZGRUE2UlRlYQup3bs9KbncslgaYlflAX+7nPHrmrRlDENEdrKckY4NQBMJ3J8xmPnA8kcflVlAShllAOFKLzk/X6+9JgVypYwxtCrEcF8Yz71XnAgjaR5m2HjZt3Ej29aYEQjLuWLfPj5c/zps0RQoV/eZ4Ymql2ApxSZlZZiZYjxtI4xVjyQyfLkxfeBH9KtysgCRyu3B/doNvA+9Uw8xkc7A4Y8AnpSgIrncSIlPyZxtFTIJFU7I0ERPzHqR/WtAuPFoyKCreax5BHajYUX98V3jt6igEyeIqpKsC6njg4pWUQy4iyQQBjPT/ABNDYyfznSTMhGwrxkcg0q/OgzlWU5wazmwHxyRLIqlUaQfNtI5xQrrKQ/yS7TlcngVmBf8ANjUOsUYRG+8DzxWTFGrPJ8wwoJBJ70AWsxIkbh08xflfauMj0NQmWCXzPlZuMBjzkVcV1AvxxpIoCofKxySO9VpmkJjjLBgP+WgXg1oncV+hNwqmMuWbPBx+lRhjhm58oDO0dzU21BsehG7enzRHn6VLLMxDGMKSBlciiaImhgaVfMZFyoAJJPU9x7UjSs3mhSEUjgetUmmKC1LMZUxukom+z4yojODn60ErJGjRJsY/eLcn6VlJ6mojrGNmEUSBiSTycY6VP5TwN5eUd3AbBPBFXTYmrkEsYlYoUUydz6inW4kjcnGXB+WrFFWRcLMzLLKoIByBjApsRSEOyoBKfuj+77j3oBq4xJXgYFBgBs5xUwRVQR7flPOazjHUHuMfGxYl2KSd3TnA96IxJJIzIyNEAMqy8k+xrQUnoP3NGwiK5kLYJPGKSR5JF5iaA5yN3p+FBkN3Hzd5VFzgcjI/WpnDeWRGxDdRQBRRpld1ZSNxyfYVYQpNG0LxsDydwbIx6UAT21vFGzyOODxjdioyoEZSJijg5DtzSvrY2crEWT5arJhgOQV6E+oqZEZ2XLKke08Ecn0ot1M5oaLd02ssuADuOB1o2o+0ETrk4JDUySMbI1cRiVyoOfMPb/PepkdGjkliVVkA+7/SgAeISoikruK4cYqykQ2Kq7T2OTQBYmeOHe8ZIGQEz6e9Z63EMkjbsM3VlQ8ofQ0AWPNSGMOgC5fZ+NPkEu4xlDE4OC2enrQVF2IFglk3qCSGPGe1NBkIUMSCpwwAzkUFxasSsE8rLrtJOVANSIQ6yqUl3DHzZ6UrGQxgrSiNd5OOD2NKkYSVFjJbPJ9AaYEkiPvkG7bjhiR37VUSCXycMFYgghwO/t6UAXyBHBgAIu0bCDnJzUUSsJJGkyzHuKBpkgwu9lIOenPQe9LExQNKIJDAT8xzgE1cVrqNOwx1aJnaNZVjY7wXOTjuBU8wMaxsECMBxxz9KlrqVDcgTMkglIy+eQeMiohKAPKULuzuxSLaJ4pggIcDJPOakS5WVWl8t1jBIweM++KBkchQhZXULCO/oaLcyKoDTyyqCdpJ7dqDOoWl80s5V4wjLhgO4qAsiHyykgJ6c0ENWH7ggCuRtJyPapg6Ss/lyqABwAMUDirsgUoJV3koAcDFXCeWxtKnnGP0ppmxHEhMsZZgh2nK4709MgFpIxknHB7UgK/mstwkLHy4cE5zgA9h/n0of5lHmMpkP8Q4H4VTVjKa1C3j85mzsxjAJ7GpFVlDqqMygfKx5GaUXqQJs81SScuT0akKNGwdpG2yHOGOcduPStG9QJI5pld2jYqHAXb2P+FIjF+FVd4boOf/ANVTDe4EkVztV43QeYOgPNWUZVXekKKzfeb+9UICu7squ+Nx6Y9KannSmMrMkUucgDgnH8q1l2AlVg80cTKeevPAqRlgGzLxrvGVB/iHqPalayAmRo1V0QmJ0Tpj7w/rSM3zRq4BkC7uB1qovQCB2MgVfKEq5+YE8E05QXPJEQHGSOv0p36ARtE6tmSMlScjd6U8lF3HBBJGWA6+gz6e1MC+URIxL5gZjxtI6fSmR7v9YvyFRu20ARLIDJ9omYRL/dYdPatO2K75pUCxZXKox5xQBXEaQk78Sgjdxzj29zRveRxLMG8w4xz0pNgXi+5UBcNED0FRPIsIUBSDu5KjnFMBwQIkkrbRE7DaCe5qSN2iklijzFLGcgFejf40AMPmzf61RuHVun5CtCOMtHIccDGG9/SgBhSRVyFLSn7oJ4/+tShjM263Qq68H5fzNAra3HLDHsLhcKoy2KkIRVVgQAW7mtFHUmBPtbcJGATZ8p/GlMKSovnJgI+5cHkH1rQsmEW7nZ5agAZFOKYZRMx29RgdPrQAMdmyRCGY8Yx0qrInmvDGm9jG2/aBwaTVwJLe3WHhpWZmbc2Bip8Bo5HZDu6YHQVnNCbsRwAruDbAR/dGOaRQ8ZmJXzOMkIMEf561KQyUhPLUl0lZuvqB9aeIQ2CWVFx1zya1UbMCGFA0ZLAlw2OD+RqYIxBMgjxnjaMVQD9sRgCFRkHJx3qvIPM3L5W6IcYJ7UAIkS4Qh+CNynPUU5nKSRxggow5Y8YoATynlX+6oGRg8mkW3UKT/qwRkgnFAFqIRrGGQkkkck4qISByhO8RMMgjuPWsnBgQbJOVRnZAecHrUeHLGMSF1Ck7Sefwq+UBWRQU3RhBjP0qq7h5oXgVmjVDGVI5bmnYSJWtQUwJjAQMhSOaYyhs71IAYAuOKGriiStA5CsR+7HJ9xUK7UkwAigdFXrWbhqUTlWRSYkCZH3WPJ+tQpIWlKyQBWAHAbg0nFoCSe1mYkglCvyspGDVePKM0qFPL+6D6/nUgT+W0cSSyxbgSWGDVFG85zFtRZB1x0oAlHnFfL+UIe55xTYlWNJY3k4VsHA7f1oAdsZ1EUaKGDZHb9aHhO2XcUDAbXbGKAK6wlFcsVUA/Kc1MiKAoMW1uecUASmOYiRiyvldm0jqKjXySoKsWYcMAMYoAhnUvKHWPamMAjvVVIiiSQFhlnDHdQBZKKIVVpLfyw25BjnPf6UmEDYBZlIznOMUDcbEcibFVgMtnIPQUxHEc7TgKPn3njofb0oNeayIZWR5JAozt64OKRLdd0W9tsJ5JPTHrSauQ5DGmjMavAyvHn67hSMrEbmDlMcnvWc9y0tbkUcTBcHfGmODQQBJvZmkAqCiu6LIT5RcseTzxin+Q4t3kRg47LTAhtAJBGpieJum0kdfeo1d9rsq4LHKH29aQEapgFwVyDwM8iqsaDy2h2hdp5cnnFAE8qiOMBSCM8kCqCsBI/myOqZ4K9aAHBgoZpDGpJxgn9RUquylI44mwQTuFAELJJuZy0fkqNxAXk1JHCVVzuRV+8OevsfQUm7IB5EMi+RFdNHGFLAnnn2qu0ibchHU4wyenvWDYDUZpFd1jjEIGASeSaYhlgjYABGLHBIzwaAaI3Ds8MbRl5dpdcHGQOtPaRZN0h/1RA2D09c0CSEchJ9qRyANjALZ2j3NQMGjkwrbEPzAkdaBkwkRgVVlVsZ+tMMsLylULCMrjJGOe9JoCOa5RpVs0mgEu3dsPBPv9KtxfeETOvXBwOB70xPYiEkoCAyMOPmX1qAIVdmbeQD8uOtALYRpGbc22OZR95FGOfT2qXa7JbOrCBjy6OOR6jjvQMtszI4k2+bGMjavXnoc+1RyQxXEKuYyzAYcnkH8KAEUhBgpFI0fB54alUZjYLyy/Mdw5+n4UARRSQK6y7VmVhleeCKjaaHzGl2SGQDJyucj2oC5IyP5iSKx3dcDoKmBjmfmQMVOCM9/Q0AV7gYjMjEqVPSmvPIjAqUmygbf6e1BCvcsTzCPySPnynzHjrVdEQRI0jmJMY56c0D5tbF7bIse232yyFcgYqCJf3cm+Zlc9D6GgohaC58pX8wfZlYKxdckk+9SpvwVhjBA+6GP3qAIbjcoGQN4Gcbu/wBat280TquHDEjBJHagCtPNE7/uVAjBwVbk5qLeVd4yhAHRfSgC6vyoZXbzI1wNh6n3pFUlZSBtfp9RQBVaQIW8xVMafdAGM/41IFFy0squVjAwI2PQUANwc+V5JSMNlWzkkfX0ph8lZGLMAm7CA9KTVwMDVLUPC4clwQckr92viH4p+EYZtbl1A2avArgIcdjxg+tKhPlkRUjoReGLe107TJrGKLdO8m4nHAUD/wDXXkHxUeaCeK3hWM24O7crZXke3c8fTpXbQ1q3Zz4zSNj5o1GZ53d3chsnO6uQvBhUbaeenFe1KKscEXoVUO4K+z5COeK3dJdVJmJZhj5UA4JqFFstbn2P8H5JkvLCOZoA0hBmfGAuR2A/l71+jfhCWRrG1IlZrjZhwowOB1rzcXq7HoRZ228ylpozyw28fxCo2kVISo2lmHB6YNeebiL/AKn92P1/OjY7NHLM++UMNpHXA7UESj1JThHd5AS/cDrTUPyMOQeqg0FphE7+XhlMRPVgMkfT3phYMoHksvUg56H3oImxEtdsJV4Fw3O7NKyyKzDeEzwGC5IoIjKw+G3Z2MJUbW7/AONMeEoC/mliByFFBc3oVlSQkBUJjIyWJ5q+BnzAm3GMqT3FApbWIhKpVv3TM2OOxFQoy4ZAu+Zm3DPUClctrSw7MMUitcFth43en0ps6K0aYLMucrz0pjIXDbQkscfJz68Uk0zNEV4ZVAXgUET2IgqyQjLOSrbsYrQwJVeTpIx3Mc0CktCpIcBjvymMLz96ppChEMe3eWxlkbBU+h/nQaIerJjmQO44IApsUjMsoClI2+UgjBoAWOSONZDJsJzu3KKfPcB5CA6uMZJAwMnt7UAOa4DrbxuAxY7iV7CnI0shcqFVU4yR2qVK7sAsz7xuVcr91s1WQhi29Q5I+9npVCTuNMioJyyM6lQCP73pU0tuGXYiorbeufu0BGVyGJhEzllS4yMcjpUY2Lksc/hnFAyBSVCxlfMJJwe4qMbUHkyh/NIJ3EYyKiYEs2V2SxlGdz8wAxj2PpQJmeMvKi7QxXg9qyAfG0c7L8oKqfulsU4B0dlA3ZPGe1bRegEzExm48ySB13BEZV2gimsUWRYxAN4PJPBFUBYV40JMarvz8zetSecSQF2jnO7PNAFBgxDMSHhZyuAOpqSFnBHDDA3c9q1g+g0yRJjK0gRsBecYqx5ypiVoVdjwVI4YVDWth8ulxVRY2Ba7VgzbWY9PYf0FWowxbIxxwSakkWYCOd49zKV+Vs8ZNIZQxKsyLGOvHJoM6g1JPMlZTKNvp6VpQxuvmLHtkJHzADnFAouyIyqoQY2zKvByarxuDNtCuuOXwKCCzJKW5ZGc5x8vBIqKMRyAKQJIfvfSgCZ/Kijk4eM4+UZ4/GoIjNJhN25COStWoOw0WTHExj8oO/d1Y9PanSMrgqAFxyQR/I0pRsIrmPgJLGoEnO4jt6j+VaMkaoo2Op4HSlF2AYkj7XJXyweEYVDJGzNHIwRQBgYPf6VuBJGWiVozHtBGDntUgAMnljbjOenFAAyKcvINuflC5/KkBklWJZFDfwk0ARABjCpDxhc4GauKjElMspPG4dFoAcSwcBIi7P8AKDnt71JFLtZlB4K4bPf2oAr/AGclSCcHqM1E0JjUEK6s33mHJH0oAsbVh85lO+YYGFNRFAEfy1Zmb7wx2pxjcB7pshjG5XQdWUdR/WpFdZ418hGjUHlSc7valYuG4eVtzC7ArIuGDHp7U6TmJlQAAHnNachU1oKsNyCBJJbZHzbQOfrn+lOKSgMGkRxjO0LzVtGQtxbzbAGJRgOMHpTVMylDvRHBzuAwR9KxSuBDdpGsjDAaVWBGD0qZCtwmxWKy5wFPpWkVZXLgrkgZRG28rlec4/wqN5nk2NDlccqQenvVJLoQViu4hG3hQ2//AOvT/wB5MzIqiQj5uU4xTAnBMfDM2O3HGahksXCuCzo7HjHagiaI4beTzFjLM6ICQc96uYk8vepQd6VuoN+6VlcyYV3BlBPXrj/61IqrBlQV3E8EdjTLJkgSVNokjj2nJLcDP+NPRRmYIxwybTkcqaALEEbHMeQ0hXGM8ZqmltKI3hbyi57jigCV4fLjcIGZhjOacvAKuQjEfeBoArFNrNmcsTjtjFNZFaVUQKGbnOazUWgLJcNGpPzIBtxUdyoO1k4yPuihq7BMrmdwUZrYbAwIBP3v/rU64imKeVkgkbsq3T2rSwFd4ipMSO8vYhuOaXBAKMqjI64/lQBKEzFsSYOOB0wf/r0ya3UKDAVJGctmgBkPlvGdkqBgNwJ6VJJIqxzK5WVHTaVHegBjMmwSMCzhQOP0qESYAKhsD7ygdKCb6lhTb4i2qI2JywJxn6U5Sbfe6qzc5HHSpeuhQ0xmeImHMqgblK96rASJFtmO/JwSBUTVtC9noK0UcW0KTtYfeJ6VAQWVHiOyQt/F2qAbtoPBCjDgsD0HemSkJEEDLDzjcOoPqKCCKOR/njZ/mdMEn0FPDvuRHhZRtwVJzkevFBpGXQefsrExxhoyc5I7e1U3LLAzklmY44PIoE1ZiSM21WfZJKFycCpbOOMF0KxNuztwMDJ70BPcUxOhWFonEo4APUexqo08aSPHKjpIB8p25yf6CglK4iM00ih8Ig6kjORSSN5rbEjZpCcRjOOaVhGY7wyK7CALIRsk3e1W7UsFABd2X+9yKZpB9C27rtQLhiOnGMHvUe2Qqz+UrR9BQQyvJG4eFLdWnjYEsEHINSxRlfNLEkEdKmMbCGN5YJO4Rwk4Tc2TQ6RSbJUURNnYxPr/AEpXdwTJRAJA0fmqjDnctRKHR1b5ZkUfLsXbs+vqaspaMhSRI3YqVWUnJA6getTW4jgjbyULLvLlc569TTaNGtBJF3FpDJuLfdLVELNNxKt5lxjccDqBSIjG41n8oo0tsbqEHcAOtQSArCrDIO4kjHaghgiqsI5G45JIqWPy9oxwuPmY8n6UASiRpbdVYlCOw6j/AOvUZgjeMAq+4rlgxyKBkYkGxJDE6emex6VKiIluwlmG8c896LCJlZY5gGUSIoOAD1qp87NK4by5CBsyuQfrU8utxpB5jMQZFVznOVGFNRqI/Mm2tIeMkMuOvaqKS1syNnkkCpsZR0LCrLNGsbMrb0AwQRQElrZEomaTYrhThd2VPAFMjaJcgqJCed2eMUEsXzYpSskbvImOGPQ/T2psrFYlJGxSRgdz70mxEfmRuoDDgjkVE3lSf6qM28YHyjPemAkm6N0DNGIgMcDkVCQEclWDE9COpFYz3AEjjYrG+WOcgt/D+VSgukTOcBEYuoHU5qQGq28Eg8ZwSKCkMU4hmmfYw5KDODWsHoNqwyNpmgmRyrS5ONo7e/vUJ2eZHlG2FeoHQ1YiZwFAHG4jjPQ0NAJJRLloz129s0AMkg2qdu1mJ+ZWqKV7n7O6gQxB0xGNvX3B9KCubSxNFniRfkfHBU9fapo5jOuwBUHc+tYN3JPjqRfNQTSIocH5iOnsKgKhiz71LH+Fhzj1FeRTjZHox3KZiUERAI0O7n0NRy8jEa71xy2a0prQ6UncrSLEjxSN5gJxx1BqLz2LyRrnaDtJzwCf60PVGxUKjdEfLYSRt8pHbFVLuRUjl8uPzHGTkDjNYtAZ7JOpR0bGVzkVG0IRZP38zyyHkHpQXGVkS3MSRRktKyoMAunzEVVLfc3knJOcrntWSk7nTpylOS289DHtVlxvT1zWa9oxhYEKip8xXoT2yP8ACs5fEVF3Rk3LJFMIX2mQruAz1HpUEsimRIIpNyEbsscge1NM1gis0TyNvhKiX7rnPQCprG8uLFfMF3ISr7socD6Gu+nUsKpq7HrWkeN1lhtkmbynLgsHYLyDxz9fzr2vS/F0c8VoguIZptuJCM4/Cu6m/dPGxdGzuelaVrPzhI9sUGzI3HoT2robed9xdDGuRtORnj/PeiGxwSWpfS4RIxGrLgdGIzVlEjk2Hdghs8d6skXMUBaScmNQe5zn0q/MYmzk+XEVABByc+taQkrE3dyLMMLqEZljxhCe3vU2WJiUBHl3YGBwf8KzDqOaa3hi2KHEy5Dgc4/xpiAMNxHy9QR29qBXtoLKEEihXaFf1ApY1EjbQSD03djQkTMdJmOZgR51vjbuj6frUkU7K42xIyjllJ/zmi5qmVwbjkxoUVjhwrZOP69qtEXEm9VIa4UgAnnIrWCVriTLG1hul8xFbHzEDH4U24I3BcnfjIzWTGMQzIiNFgk8Ed+KbkEh2BOBgjtTjuZ390fDHEsc8gmjLkBSRSSgRurx7zIMYwOnvVct2ZkzSRIA/mIkx/gbuKV2laEsNo3D5VccNWoE6xKEVWliMxXcV9KFKyMiSuqr0bnP0FBUVdj381zKm1BC3YjqKkjRliKmUM3Zl6UG1yZTLtVGngbPVdnNWYyYC7zoF29MDB9+KDnLhlCjayqyt27U6IkmRh+5BGMZzVxjcaBWl80AOyKeGUr1q0yJIxcBQfunB6VqbiLbrvWP70f8bFf0p32Xej7isr/whu9K2tzBqzLMUKFAFAjA6gc5qGdUjHnRKZG6gZz+VMRWLSSSMdrLhd3IwAKrTRu20PEwQjIPrUuKYEc1uiRrhdiA5XNEcLlcSSbWz0IolG4CTiFDtXeWx1NZs5/dnEiqvY9OayasO+liARRpD5rsztJjG0Z5/pUy2gEJfJCkY2HnHvSEUTGSQ8TRsmMbt/WiQvcIUkkYNjaCODxWD3AYmJVkSYjoN574Hp/hTnkZiUWCONcZGO4oaAqIuBIXkVVGAGz39KskkLhMttGCR3FIaVyOMRzsqpEofgDilBjlCqqqsYJy5OeR7f1oNI6aDW3eUqqG2AnAHr61XEbtI4cBSDtxQSpWHIri4UTErbjqVoVwhIWQ7WOdooByTQ+RUV5JDCjNtADk8irVqQUViyuh4IY02yLFoXDrI+1jgnOCf0rTjvmZ1QxjLcHjpSA0SrBYzvjjZvuAjqO//wCurds0YW6AZYyhGzj7x/pVpgR3CI1u83mIzDnb3NRh5HZAwkxtyoJzjitQIkjeNS5j2ux6HriokXzHPyu+0Fvw7mgChNl4llDgKTgHPWntx5SBANq9B/OgCvd27OVeFYnU88npWZLFMr4G+EKfmX19jQaQfQY7rO6pJsRG/i6DNRtCCV2yBXBO4Y61nKLbGp6akDWzCZFRHG4YjOeDVOWRIwhfflmIG0cA1mNySHT8siJEG2jJJ55qW3lS3eSRPNRVbcoAzgevuabVjJu5LbXMaQzRhNjSk8Z7+tXbVi43uV8xVx060JCLPlIsUZ3OY3+YnrWbNbLMrEtvkHQMcfQZpG2yMd4Ggk3oTjrtqpNEkkuZCscZILMF9aAjK4xIUiUt526HqH9aqOdy+YrO2HwQOgoKLSzCUocKgC4PvV0TLEA84LbjhcdfrQBMRmHzEVmJODz0qxHGqIGcMQpyGxkg+3vVRWoGVeW7QnzBukTrnHAqrCjS4LZjQnDA802rsCB4vLAJbyzyqnuCPWkR5ZnzhxLjARenHenMBXkQELIHdgMFRxULhHiSQrJGxxkbuR7GrirIlu2pMoGQ8AARRk89PeliZIsO6yw7zuAJ6fWmUT5DN5n2h8P9xR0YUcO2zeoIOG55FADYj5nyKkrSgZznp9al3NEybv3iE4PcCom9ACXMbtLbozRHsT29DUsZkyUklHmg5AHGff6UoqyuwJFdyTKzcltudtWIfJZyBFGJCMsjfKBz1FZgSzqojm8sOdrYDj+YqCGNxGFLNIw5JIoAbIXdCTGDbtwSO1QvKC0QKHYBhcDgf/Xra2lgL8ISMyMryLu5Zif5UiqWEO1yZCSWz6CmlZASvKhX5V3uPzFVchFZw2FA700S9y8DGXjWFiobC+lV4/PiIMbCZgScge/agJa6FgOVVW8vgcn3qBpiWQNG7OTgBF/nWMY6XFBWJ/MuFcLG7xqPvKO9K01wHC+WAGOB3qSxwWSOYqyq20fSrBlmaPZ5jmMHbgdOfWt0rICBJ9ryhlIKuAGz1HrVsAfvAJVJZcrjt7UwK07CdYx5jALyE96I/kmV9pZQPlB7H1oAswyKzMpVvNHLAjiphIUKlgqQsP4hkGpWisBCwJU7GUdzmiJnSUAuqFfmwehqiI6jgyjzHjuo5X6MvpTPPb92hcOmckrzj8PWgiUbFgAzRvhl8scgNVYkiVVDkEdMUEiz+ZK0jM5kZhyM4qEShZMR7kwvJIoNFFdS3v2g/vQOMhSP85qNZRsY8Mp45oKktCXfGWRGHHQEHGDUs7IoBPzTKxz2A9KDN36jt5JbMsbEgcL1qA8OUOBnpQSPdWBI3LJIybGJ6MPT6VR8zbsZfnGO1A2rFpGwdzAqyc9cYNT5DKY0jjicnO8jP1oERT7Xkd/3jjb2/wAKhSY4USRP5uAGI6E/0oAsmV9jRxzoV7YTkfjRiYrH5wjMI5U45B9aAJJLhlaNvlKL8zHpSqHYynMYCqHU5+9mgbRA5aYwbU85VbKkHofWpBM7rMC77T8mAMAjNAhpd3GzDoMhQQcE/wD1qI5NryMjkYO1h6GgCa3uHWVDvVpFO7Ye5PerGxhKxbgnr6U0gEUDL7yzIcbCO5/wqsquZmUSxupPIxyTSNHGyJFXbJGMxxKRhlz97n9BSxuJ5MP8oUleDxj1xVyTuJrS4jzfMkkb5CPuUd/SnI7XDS7JY1VBufd1Ppj/AApN6WHTFk8x49iXCLJnO51z+HFLCxSLG6GaXo7EbcD1Hr9DUmgTh0i3piRyM5A6/SmWzHMiSY+bHTsKAA4P2hU3pCPmw3cf1piXH7stHhweh9qDF76lhkJVZow6rj5T2NQBo5JXufMd9jYcdge1ASlcfdyyXDb2CJGeCVGKfGjIA6t94cUDjo9RYwr5cqUBPO6pwiRuS8qu5XKg0FxdyNvM2xsjIrE859O341BFLOVPnr5YzwM9fegpk4m48xwjIuRtIzkUlxIskYcRHAPyhucD/Gm2ZSVkOg3mDcksO0pkY4yP61YWRzES5RpRjgGhIgfDJIVVmgjD443HpTbhUkSKTcpwPm4705bgRpINwVkJweFPr/SlcIpibgZ+V2HQnNSBGyublAWZiRsAx0x3zVwbiXdnUK2eQMflVwj1AC0bOCSQg647mlhy7ybVZdp2g46//WqvtANeDyOEJEg/2s/rSRl2JJwVPTjpRJXdgFkDBkO8Mc44708hyY1f755Jz0qkrAFu7jfnbkMSBmkhIeFmjbzQrFCcYx+dRHV3AvuQI03EMcZqLfGi7pRHErcZHvTckgKDyASiEvJJtO5m6d+K09+HMi7chMDJ5qwBlkEbiTymB5yO3uKbMpSNRIh+YAo4bmgAHmGJZN0UgVsAHqpqxl0lgiZmVi2QRS5dbgPjiAVi3mJtPy89fWp0cgFVQOT13DoKYDvPYhgFQr0xjJFSqI2LgMrOB2PQ4oAUQs8cUkjgTKOMDjOOtSBJl8sBhgj5qANJBMIlcYCMmQfUeoqraW+47Wd3flix9KAJGwFJjBJLYKmo41VJkBj2hjkruyM1tDYnRaF+UOVV4zt5AOaWTe7MDGzICDkcZqrFEjbgiGIkDHQUoZXYyqzx8AbQOh9aAJzHujBAX15o2RouQA2R0FOwEMEaFVWSYknglQMj6VM8QdgFDrFngg4pET2JRb+VIS5XgZBHUCmCJbmRDFPCq46nnP5UuVbjUiSazLGNjGk0yHhh/MVAytIm4hmJ4IHamUPy5ZAAqqFwcCkkYKZWPyherHoRQJuxBFG0h3M4A6AA1cRMK0RVA316VTjpcZBJH5hdIkIjzgE+lWHgLPC5hCqV2gep9fapAleIbi6jj7ho8oq6rcqGfrtbvQBDIgIB8pgvb3ohQSO5ITOPlx2FAEQt2IeQEgZ7CoTblt7KNzrzycVSi2A8wGaFS4K4OQB0qsY5BLjaoyeSFxitHHQC0Ryssw3kjYOP1qqUAEkbRuV6A1lYiUuw9i+x8BckZAPA4qEQRtCkgGZGGc0hxlckVB5UTSMWlHLEdCKZHbmYLsBLYJyB1FBQ6MNIluQVkcjIbPGPanm1d8DBdgC5zWbgJvS5TEQlkZXQg4yCT1p0lmHdMFiccnHSj2Yx0UB8kliFmPAU84qKGLGwMCG3Hce9TyMCVoJCZY3V0BHDL1X/AOvStbJGGhaNzkbWDc/nVcgFBoHQld3fIIFOzl3hKlZAoJYHI/8A10lB3AYYzvG+QkFc8HkVLHEsnlxxkPCowpJ6/U9/rScGBKwbbtVHZT+QqotoxKofNJP8TfypuGgCG0AQcAkHt2pogRm3ylljfkAHGagbdyZYVDbZFLxbcrzVZ4QWMjKhiBzg9qAuFwEZxG7iJdoYcdf8aqhRFsULG65IYt/SgFuMwGZwgz8+ASOgqsqOZH3StIVO0kHik1ctSuyzHAXkIZ2xjp3qIwRsCGLk54wcA1m4F9SAxAsSGJYjnsDVaFX8mUYeRQ+Qc9RVq1hjSgAMwdHZ/lI6nj+QqMFo3XdkFBnrkH2NYgDxujxvHIwZhu49ajZYlIAiJGMbs5B+tAFaPyroXDs7ZjB2g561A0UhhjCYCMAeecUAMMm4hH2rIvAyODSwzGSI+bEIgpPzA9s0pK6AvBAY3HmkRtgkgDI+lRmcszNtAXG0AH9azb6AVLhGkieMSsQ4wWWpTGGSEAYI9DUuNiZME8tW2ArnOCQO1MeUGJdrhu3rSM02iItIwjZniRAMDjt9aR2hYgQDcD2J4zQaoa7M+d67C3yt7j/ClBSTywojMh+XOaBjVjEW9Q4GejA9DT1gEce6Rt2ew7UARKvyMUVS5OM4p0YlUNuwyk5yF5A/qaALMMLPcGTy5BGFCluuPT+tKWaF8ojhl5Vs00wKc7QhlC+XvJzgfzFOP7yKFxsMo+Vj6/4U5NMAilYsylI0hHZRz71KpLbxuaEZx60ktLgU5wDGWWZFl3AbSDn60kcfzgTXEkkhBAz/ACNIB8QjBYufL6DJHHtT2C+Y45jAG3IFArEW4RgDcx3fKR6e9SbDGJE5LKflx6e9AyHeuxhIpP8ADx0NLbCTylM20yAnOPTtQBJLII4Efy43hDkhQOcnuKkkfzeXhDRv1GcYoFbqOQMGZot4A4yOlMEigBg6Me6Y5oGSxyLJGcl1JO455xVWKSVflUeUuSRjt70AJHcwMAVQTRkEjPf3psbLIu5IgWPBwaAHx24BYkkL1ORxUiR4lIbLMq7uPTtQA8TS3Dy7kV1I6qMDPqB2FSKN+GGSAMMMZoAhmEe5WiQsAuG3HqagSMBWwFFwR8qk4oE3YaW3I8bv5RIzuB6mpUeMxnIZscEA9DSYylOGYMDG3zLgEnNeU/EDQJLzTZWNqZLiVRHE4/vdB/hXNJ63NH8J8o6m0ug309vewy2txDIUlTGMMOoI7c14P471x729aGFIFjbc7qvQZ7jsPpXuYOHNO55uKqXR4TfLuMisAzjO3BzmuemidI0jlXypVyHRuqn0Neq3rY4aZS2yiKORNsiMeAD+tdLpcMwlt5HiQbsFXxxj2ov0ND6f+GExN1AEZmkL4JHIwPSv0a8HkfZUInSRtmQwBCv/AFxXmYxHbTd0ehi4KtwXbA4PTJx+g/wqRC80MaFA0nJCgdD3IryzrCMtAiLEzBBhcEZOPSnJKI5oxI4+YZy38qAJ1dS7BtwweTtySPaoGB+aOVlCZ+XnmgCZYWQumSSq5IJp5kk8sSIiiU8IScYPrQZTeo5Y1EZcsRJ9c1XKzSFTv+U4yB6igcY9SxMTLuYqY1Tk7e9VZLgbiFLBhyPagpR6DzI0ccUk/wAkbL1PTHrVgCGSIS20yXEAHBHP/wCuk3YbRFs37WDAE8fMcVX8pGmaTYcKcYB6GhoV9QnmV1kkl3PznIXrSqse1ItrbS24KT3pSv0KLAjSUia4SONNxVTnoR/n9apm1YfvSwCs3CVRE9hJeXb7pLHOU4FLHjf5kRPzAqATmgqOxFCzRgKAHRR91hk06R44zEUH3m5XGQaBks0gVUBQeYxx16VXDM8nyGUheCw6UAQoGaKWXJWXGGHT8KZE8ahC8bFyfvYpMVy5KgnCGJw6gblPT8Ktpi4TaZN3y4IbofasdmMld0O6LcrL37c1QuGEO7zSFUn5WHStkyXHsPdd7BgqbSc7hzUxghgLrJIzhjkkd6bJgtSCRNqlonZHztBPTFMyFHzcAcnHrUxdzQdIGQpIiIx6lW7+xpjQq04YlTIFz97se1F76AN+ysm5Y28xSSzAdqhEQTbv3v35HWsmBPbiEYkMTQox4z1FOC+YBI5BL5UxsOAPX8a0ggI2ZkL7+hX5QakXAiYooZHALFj933FWBUnDxpHDEEdSNpfPQevvS+aq7nklEaYAU9qALsMnmIphkLAfNkLj8agkdcF0kDhj97OdwqtmWldgFVoztlaE53IB6dz7/WtMsXBzHuK4wc9qE9bsqeww3BDuLhoYonXaQ3f2qZWBk3AqvHFJvUyJEHmHc4Uj7yk+tPcqI/NZWyvO3FIymuo63UyRF/IcRo2Vc88n0p6kNEihvLz99u4oE5aWHsVj3Q+ZG2375Ucg1dWNkjZWQyMSTyPu+49+1BI07UVHlJlnHQrwB+FQRx/uyFT90STu9aALdrZO7eZJcAr/AA78Y+hp2ZIiWidEG/hwMAH2q1Mp6FhIBExz8j5+YEdKGRSAQ4IxkHtSlK5LKRUblIU78Zb2q0jlR5m0JkcAilYBFgmeMKgCK394cEVKYjHM6t8ykcCqjPuAssaspdSysfl3npU4jaCJTwsZHzseeauN7agVXgWcxuyRykDcrDqKescZIkDnzMcD1FUBIsRWMySKhdyQB3A9ajJjOEJCqMknPU9hQBGyTMy7QNvv2qymS7OoWSIcIV6EetAEokDsURgSPm6dParCxhQXJ2k9KqO4FUoEcEFTk4YjuKHRHaRMNsY7sqcEHtWwEIWRU3uo+h7UyLzDJG4byjuyhHH+ee9A4vUtCMEIGRmbdkjb+tPuoA/zb3Xd82MfrWfOayehUh5Lg/MD6dhU7MSw8khjwPm4pqWpiPSQqfnQup+XIPeh42DQbyFXJDEVVrAQpGgZcLtBGQx71JFFIspIfGMMCB0H1rKMWy0mkRxW/lFFMizMrkucYzntipthmL5TaOuBxxVwfQgikZiytl5OAcj07U4eZHC5UsmWAKFeasCaOMsJTI2Fzjdjpmp5S0YiBl88kDnJyAO1ApbEIJKMQhYE568ZNQmMBNzBgMcADNBC1iReUYpDtBBbDE5zjjipdqnaSg4PJxQXHYlQRtG0UqEPnI2niop1XLyxuBj+E/zppDHRsJlRlAX0Ydvenx7Nm9j5i44AbrQ0BHKjfu0xIWGJFKtjHpQUlYHdH83cqKQFUCVVUFCGHIOO1ShY2ErnHmn0HH/1hQXFaXIknKsYljM2MkEHoatBUaTzlYZI5XtSS1uCWgiRJtkPmnBOMmmeVJEVUzRtGy8qvUUWIKxGVON0nbBomCmSIL5jHHJPbimAkIV0PnxiXeOgOADTn2QqVbbbwlT85+6T6fjQBXZAUO0Y45yMjHpUYy0izGJ1iQ7trch1/CgCwVMnmeTGZEf5eP4KjVCjzMrEHAwB6+tBCepPDvlTzBErsDjA/nUJunWViVJYjGT2x2qXpqWPOAiBTshzksoxk1XncFyrIzALgYOKxAjiR5AYpDtVD0J70512l9z5xwBjNA27ldnm8xWkVdoX5eec0/EzPwishHIPr60CRC8SrKI49ocgEHHX1FAmWO4Z4opSSnzPnuKC3G2oivG6P5HzSBsHB6Gq+0xFJwmAeTzVN6BJ63JQckSeUCCMgNViDBbPlxFhzgnpUjmUy4kErJ5nlE7c55GDUJEqFCWRx196TZmXImDbm81I3XkEnmmyyMJYfKj83aM4I4PrmmBjMqCZPNljVScBcfePpV2IlFOG3YOGAHQUFJ2LLwwM0jSM6quGGDnj+tU0LhCQffJ/pTt1JBMwosa3Mi3BJzgjABFWssVVURZMDr2pAUy0qkApHMQd20g4b2zUgjR4pA25WAyST/KgCrAzOsZYFJWyTH3XFTSRIR5glZVHA5wDQatXQzyYR5ZeQpIVycjPSo3l8sqI02MeC23tQV0I5Lt1YLCycng4zVxWWOKRwQJQRnPOaBQ2In2NHnYUnByCT8uPp/Wo1Vn2K8gUNyiE4HuaDJ7k6xIqSO6dOAR/CarwBZP9TGzocsuO/v8ASgc1qSRwKH2l4gpzkdOfWmIYmR48yAg7cg9PY0DiriytKAiBVyOmRVcvnzFG4gqCCy4H596CBHQAt5MjSyN97cMflVdZZIJUWU7xySF70FRepNbsSg8w/Lkk7fTtVhmeUYfMoHHvj0oNinLKI4xCThmbgnutRKEeUhJGaJSQMH26GgxvZklsmy0mXeS27LMTjHtVmHbGQxEYi27iOuf/ANdJSTJI2ZnVJN7CQj7uOB71EZHuImMIaWQHZlztA9uaTjrcAIZYYSkLmTB346LUkYtxDDKhkDOxDf8A1qHqtAIXi3GSETbT0z6U4MnmSPFBCJMbTnrx05/z1qajKtoTZGUJGSQegqQwLNEyrkELnrg1mgkyqQYcRooAx1xyalBLxp+8cevy9R6VcN7CtpcaSixmaO5EMKsBkjGffmnM0bMRE0c8nX5R0rURAXIUxmRAwBwu3OR3+lMtTBJuRDvU/wAecjH9aAFkKZVFLj1bsPb3NQz7RKisZdyjceOAKmT0Glcma3m+Zo5kxgMfp6e9OhciMRb1jl37s46ViPyPjYW77mmklONvGBgZ9cVGxaJNu8SsRyfT3FeXFXR6VNLcqzzB5GZI2i/j2kUokdgyLGvln5ixFaLTQ6o7DJEEUituEhkXgkcYx1AqrLboqArIzgnJLCslKzKK8ecsx3nI65xis9njCsUcuueSDkZqW7gVm3faIJVBnjcbV8wbcD/I4NP+yTSvKY2VEAPBHX3FJtXsBWMNwwP7uM9sqcfnVV4FOHUlQAQATUcuty1MreciROW371XH3egpkzK4EjIj8bsH1xWdr6m8HqZLRxSQnMm6dzlSV6D2rLltVQlBhCfWlFO51QaSKMKSbWEx2YPysePwqCRVD+SH+V+AB/Otb6lNKxMxEIe4KsFj4Ddce31rdsPEd3CY498hMeArAcZNddOtZWOacFJWZ7LofjBpJvMnnleZV+Vt3516no3i62uY4y9/bmVmygBIG339frXTC/Q8mvh+p6RZanBJFE2S7H0Yfn9K6FpR5kIjZXJHJU8Gt0zhasW/tBkYF0BI4yTkVPEs5kZgpkgxzxyD7f4UCYjIBKCXONvIIqzG7rIr7ipx27VpO1iIdyvho02tE4fduMmcjHpVqF5ozIi4YnHVe2KzFHV3GmfbIYym2XOGDdv8Kl81DArlRDKWK7FbPHrTTsU43FaTciwgnKtu+lRk/OkqEsGG5xu6VpBdRN2VixHC7ABHznncKlkDQvtjcrkYbJx+FTLRipsYwjCZVWRiPmy2fyqujSSyRrJIQzcZ9KUY6XNGy0VmCbIJVcjgA9vXPv71dlj/ANFRJGVVI5JHJ9qI7kTehnvcJCWjSJDKwwuTjipUWMx+YjM0pXBGeK2MgKEYZgHOOq0kduXJYGRYieSzZ5/pQBtKodpJJCpYoEYA447VGtrCkXmSXDBwdoVeSB/U0FRlYdEWBViysCMEY5AqeL5A4kEe4DjjvQVB6jkHmMcYBxuNS+UryLG2T8hbOeD7fjQQ1qTqHdBHxCvUs44b2qxFFCgXc0hPYVvFaCLBUACUswQ8AD1qaKHIARkO75cEZH0qkrlweo/a7K4RZYyo2kE5I9jUwS6DqjOPKwPlI7+tXKFkTJ6kqRyxS7dqquQQR3qUvCyt5hInzgLt4NQlcRQmVldf3bNF91kHXNMkt3A3BcW/Ubm5FFmBXkQFlLDcvXis+KC6WFTMhBySvuKTQFku8YSS3gjE2PmMo3Vn3Fi8zLIT8rZYqOx70nFAVJEmEbM7ZLE/KvA/L0pTI8UfIByPuispLUCEhXRXNshmbjoOB71VmIR2k8siYDACnsOlRyoBw8xHynl8jHTPXrVZ4mBCrlQvQtzxQtdQEkwVELRxSxg5I9R6GpYHKRmBCY1PYnrWUl1Q07DVSWEPP5mNpwD3pol+eRZHgaUDgquMDHQ+ppM1lqispKtl5AqjHHc1dWJhulG1cjI9SKRLXulJypmjjVCUblvQf/rp7QANKwIWTbgEUGY9SJC6AK7KMiiQsVmMURJC5UDr+PtQVJkGRtUtJJHJ1yOce9X1u0HlAOoIByTQSXLfUXY+WkAmOctkdPcVuQXQlaPyUjyP4TzzQmBY3zy5aUIp6sAMU5gHAFuSqheec10AZyBZGLSu7FerDP8AKrEjwOxdQ8a4xwKAK0TAsVcKUHb1/wDrVYjJuAYD5QXBI46j+tAEUgVlKqqq/cjuKqbfOiZzCojjOG9T/jQBmvb71YiNgrHA3cYNWIpFcSiNU+75bkj9KTZbRVHlpECrMsgORjtWc8Ykx+82qDk0uVbimQSM64I8lowQyjGCfYn/AAqzGEeNjcsIGzyR2pTfQkqzTN5/lQw7ocAqT2P1pYrhYmJIBcjgbsUoLqaxirGrHc5eOQB4wfmUelJJEJJDIzfugOR3NZllAxJLI0bE4A3qPWqkyJvbj5jz0oJjGxRdWQmPHQZKkZrKihkKEtkxMTjGMkZ60DuPjLIEJB4bLDFWJTE1wTHI7w4ypbr9PwqorUZaF0qoFthLvHDbuQasQ3W6Tyz5sLj+Fu1aKNmBbDLPFEVVp1PLgdDWQ6eUFdFeONzypOSo9KiG4FYNvLLIqlexzUDRxxCf5GiBGV2etE07gVzaTSxMVEkaJyJM/N9OajRuQJZWYnuR6U+fQCwlzAHKkhi/LbumKsMUWSJSHliYcsTx9KqL0E1qPUxmR0TzHIIABx8v41I7ybtgCRqfmYkdaIyuMbDKi+X8seQcN23ClfJKSIV2M3Ip2AuhFZWMaFYAPlX3qF3YKIVaMyYDDP3sVE5dAGJIQd7ZVs9MdakhkZHYzMsjYOSq8H8KzAes5UAFxuY/KtKHChhNJtkJyEBwT71UZWAesqBI2OJLVsrweR/jUlpEPJLw8rgru61sBHBIx8pAFKRkkkjr61NNOkpRY3SNc8sx6f40CZG6uXRUG4k8ds1IUtkUqYXzg7u4P4UGLlcmSSLzo2LNKpxuJ7e1Ui775oFGxN4KqOuPWgqLuy+LmLAjlRlP8A9aWGaMOzNiNWPO7+VJI1HJdywzxLEsflcgswzgf4+9Isbocn5jyc+1KyTBsWYK4Vli8yQchd2KmcxbEEcoVRy3PWp5rsSdyqVhVWfCgE4Uj1pqF1lLNA7oPlDdMHHWtBliOQu6kbQ6DHA61amUzWwV1Md0W3Bwe3pQAxkkRY8SRuxHbqKhnMu4wSwttA24PWpaAN2/KqhyBjipndN4cgbwuAp71RMtFoASL5nZDGTyw9ahMpiGLeFN27KkDofWkZeZLDctCXeVXZejADHNOi3MhJKNcHk9v/1UJaiGBGxuuGEfcgNwKcjWjIGYrKTyBngimU3djZJYZvnEiNHjKjGcGooJC+SHVWH8LDGaDVaI0FfyuG8ksex61HEzHzHIZip/GgN0O3EgyOUOfQYpHlEu4BNpXBJx/nNBOiHdNmwxhOoGeDSrHGRI77VYtnaOaCUr6kjRlJGwqqmwYJOc1WEoBdWTcT0PoaCBJmclDGDxgZqwdxZF8v5D97NABHHFEsTi5dpQ5Zo9uBigk7VZJkdmOfLoAYsCyqxIaOQDDHd1FKzwySRkBgqLjdnjJ/rQBNvkEhGdxA4IGKZEk7llEsbZz17UAOjLmPDbQQ4zj+lOJRGZGU+dkjAHNADishilneJ1k4XeP4fT8f8A69W2uhMVYQBI0AHJ5zimmXBFc3CIcsWweAMU2SNCUdJGW43blAo6GrRSnBTYWWRQ77QUHOeufb8auG5QzAiLZEMDg9hWsHoZLREojR53aUbGUHIBxmmchRImFQkgfhWco2HGPUsQpGSzB/MOMAsMc96QlJBPIIkDEct71JoVlDLsUZOByCafGTIFkKsgPKnFAmx6BnwQ6vg9uhFI0ZBZldAhbketBMkrXHouE2x4UdQM04QM8TJH5bhT8wU85oMiuuBlJVIBOOf88VNuZcHIVl6HuDQPcJJiFLNG8m49xTneQPsTyi2MbiMjFBslYdIAVEatnk4OKqtIMlJNzjHzHHAFAxwZpZETajRYyQD+RzV8RyqfLQK0YGSNvagym7ldi8hBdYnI4wBgYqxGwlRkaEQs52jI649KtaK5AjoIlU7WLqMcHPFP3tF8qlQB8wYGoARZI1R8ncOppWYBdrKoVsDmqcdLgicxhdo3BSByrH71Ml/duAoZgRzn1q46IbVhiKrOI2G23xjcpyT+FKXjjwitvz8wGamDEOSYhshBnHBPIpxG2fygCWODnP8AnFaWAQSSRuZDBGs+cCNjwfemPI+4zMoD9No4xSk9ACDdI3zLtQDIAPerEs0okjUxlWIxuQcDvzWIDwzAFDsKjlvWo1ATOMsT+JFaKHcCZ/IwpXBI96FIAVmKhj6cinMC3HH5+4KyIV67l60j8hi2DtHAzVgVxIrMUG0hgDj1q4shkDbzufOOPSgB3zKVG5zkdCKnWM7YyXKLna/y9qAI9rqowwWTqCp/WrcIKxlnVFlXjFAXLsG6Xa4aMxdhjvUhGS68oewFAFhAI0BYSEsOAeBVoLJGnz7wey4/lWsFoRNaFMRyZOEML9w45FKltscOx34UE461tGA3HW5pxp58ZBQqgOCx4FKszRB/Rl2HIyMVo1coRbQphMMwHzbTQ8CtsCtJGjnDnbyBU+zAtQ2+ZACwKKSSezD0qIxuA5CFVJ4Gauwm7B5W0wxLBJGzHv0zUsZy0iuoQryfrWc49TFu5IJTIWlMaB2Xb06/5zUoit2QsqFMcNxzmsw6CGNonTYGUDkZPIpvlRtIMxE7uhJ4NWoXG5DWiznblSRhcUy4tDFI0MW2ZcfMduQfX9apQE2NihG1w4ZZG4ZWH6VcEELHzJIkmkXhSeSp9qpq4XI1jDMCqMqDu1LMJUVtjZPXgcj6VKgjZuxCFEcbF4pTKGAb6fSrkm35wxMoIARn6r/npT5UMoNCAX+eZnzjOelTiNQcuhQA4O3pn1H+FTFahcdGWIUMSm04yOM0k0RiHnCImPGTx1rQSlceYWKRgMgQg8Y6U9LdTHv8pWYH7jHr9aBlRYo4zIjwuzufmYnp9KhkhKiR1JkGMYI6UGDfQaluj2iyFndcbNpHSp2gijQRuFYrgHHSkkVDYga0WWFggIlyCoPQjuDSiOUMzMVU7uef4cYxWbiaIasRKM8cfzBsY6Vc2bIpZY5oyAMEY61Ayp5B3IrxKJOoI5Bqqse6XBJDDux70GftBrxyBwPLJGcZFEiDdGpcpIDhgRzmixad0WJElRmJcNhRkDqD6GgJ50ckyrOrg7VzQMasErRlpBtAPBxndVOG1uEZy/2f5jlcHPFADZoHmDnYQR1YLgZ9vSnrbosICgxyA8A/zoAnS2DkoW3Kq/MQe9VpbVGMMoeQSKRkKetAEghdDOGmLfx7Mcfn61WlCSFEZNpU7hx0qZRuA5IozvjdXMJXgA4Cn1qgLaZd67vOToSfT2rNQbAJNpfLDDBPl9qgNv5yrKAik8KAf1pNWAWdAirCMBe3vVcwPFncqh/ukgcGkNMgYtbIXAYoTgjqTUrRsBGQRhhuIz0oZo59iu4dkb5R5YHXODUMMAhA2yuZAMDmoasg59CJY4YwZhbNG7dVB79zUF2C7MF6EZyO5rIlN3GuCnkYCkjh1NV3ZzG2+JQSSDtOSBQaSdhkeWVwMlccZqFEM4eF7pbY9VHegL9RkoKxTKAjxKfmVh1qttiJ+zySSIjLkyY6ewx3oGmTKxiff5RckZx7VIY32sDbKok+fjoRU26gIDsVVO5uMGmOFVVCyllHKsp6+9JtMl2Wou2NcZY7ycdKglBUSbijSgcfX0qJLsZt3Yo/eb2XEQAG1SOc96hYqCFKcegpwVzWWw6KBYtkJLj13HmpJkiiUzA71Py/LzUNDRI55VchE65Azn2qnJdHJJGRnGe2KAJ0kgHnMZ43dOdo9Ke8+WjALCMnIOOKAHSyNEw8ltyvySDxxUakyZYFmOOmaAItixStPHGqvjGMZ7VUeX7PHEhcbz8zqF/WnbS4IlVlXayZwRk59aheZmAbG4q3ytjFWl7oD/mkMoilXy1A3ZOPwqZcxR4B85s5JPbNZgSKU8xYuQjt8wIzgVHaswSVJU3MCQGJ7ZoAY0QYykhWXqATUsrneu4+VHs6Hk8duKAI2DttYLEkfTB5J96RoXLKIQxTofpQgHv8wjVkZ1BOCPX3pqShztiAJBwSf4aAJVL4lRnKS57d6SRFEYwRgenrSbARUKojAOZd3INRGFI5GQ+YAxwcdDQkA5oyzKCQqnJPFNRo/mSMRrj5lIP3vehO6uA90ZpWbcBHtBxuz+lARpkSWNCsR5Vs8MP8KYEsjq6MjMd57KMZpSrNGoRvLwMbs88UAUY9ySY8qRAM8H+L1NLjcSYmCHPRutJMTQvlRKiBl2Rg85PWiJZgsjxKXBHLY6UxjY2kdQroNqjv1rE1IJLBMHhluFbDIVOCCOcisKq0LWqsfF/xf0NY/wC0Ftnkt5pt8qKpyVOc5J7nPJr4c125meeWNxI+1sCQ+3UEV7WVS0uzyMQraHEXKrLJMzI24rgOvUelYlxG0ABkjLOTtyTk/lXqve5zRlZEYMMZOxJFcccmt7SJ5ldNzFRu2oCf1pxjdmm6Pqn4P2Ec1xCBDM8qPvKhs4/2v6n/AOvX6S+Fojb2VqhQbWwWOOgxXm41anRQfQ7JfLPmCINCMHGe9SRn5EOJNzDJIbGPb/PpXks9BbChVLqHSdowwbeDxnPAP5fpUjyEzsm1RIRu5GQM/wBaQyyhMalBhpPUiq0ZcypJOql0PDDsf8aAJGWSTYpbyGzktnkj0qk/71ncTq6NgqFGMUGEnqWp5WYJGhSIFcn3I9PSq8TSMxld2CkYA9KDWGxMlyY2Yhiw/vCpSxggdjCsuV3g4yce1BRAw+WNnk3AZ4Pp6VZSaGJcKhVjzlVwKzlLWwDI5FMj3AtDCx43Pzu9wOwp4UsWLsu0nIx1H+NaAK8exSIFjkkxkBuBUUkjHZjbEe/ORQA1kmZFVWHlHoTwKgR/urJ80xHG09aACSImPklR1x6VFHhGMQVjtG/px6UExTQ8xqxdk3fKpLDFRqzlkUBlAX5dvehFDUVCRI/zBSRtHXPrSttREkWVRnpvbA9hSYEsQCbmkTcDkdcYprwTROYynmEDICnp35oSIe9x8LKj7/lRicHippH2SLGyK7MTtPqPWi2tym7Bs8lnQyxqhGRk56+nvTirbkikUhh1HWlN2QlK5ApRJmVPNjBJYAHBq0Iy2GIXPbNDlYUdyUr5luqNE6yAncSKrsiGMsUEbLxy3Ge1EnYsqEvhxKw8tVDMR/hUJAU5jIkhB3Agc1m9HcC0twxcyRwoAeozx705nEqruTaB0wf0pwQ7DH3bY0wV7jjqKdI7ACORcN1X3q4yuIq+VIw3SuTjlc84PtTrdjnymALtkY9vWqAjiWOZJlDgE4Kk8/lTfLcAxOkci5wQRwKAJCVWeaaOWMMflYrwCPYURoXWYu6uf4Fx0p3Al2OIncArtG0g9vanCd3QhQ4yNpYelVKVzSGqsHyPLCm9jIP9Zx0HYfX/AOtVq1kS6Pyo6AFhhhjpSa0IkrMe1woEcT7lkHOR3qxE8twywIGJ65bgH3pNmbd0LGyTZWKZ1Ct8pDYwanWMpHsXbGxOWI70jIeBmLgMUxujOc5H1/rT0lk3fO5VW44PQUDsTFUa4CFHRlyDz0p6FmcqJvMiU4AFAiYJKEQrtYEkBc81LK8kP2cxIpRs7ww/X2oG2RwzCeNgoL8nAbofarQeQjc6xgjhRjtQDRFKhLKquFGMZA5qVGUJs2BnC7VzyMd+O5p30sIcksqOoTC4GcA9aQllIBxtZvnyMlRWiirAMWAvGTK6EZIKryGX8akKy52sWkh7DHSrAmQhTkqxOMZHGKXyzGOAQwbcAO1ABIfMKh8JjkKp4pqCOMRnywzcnB70AS2xG24cfKWOTuH8quiFPKURjDg/hinYCvIrqflAMYORxzQZGlDCJCSOvHQ1UNwKx4MfKs2csMYGKjDG3ddm6Qt3I6VqBJKzsuwqxcDLAd6GRX+WOMqxG4ZOcUAOjAYqZA/yvhxux/n6U1mZnkJjJAP389fasLDv0BVcuoJjbcvIx19qJ2MCyySMg2rvwpzmrguoi1DKoR41hikLKPve9MTdIY3mUZVs7W7GtAQTQBZcs2Y8ZGD3pYw7KFVg0gXnHGaDWb0I4dwAR2DSqPmIGAfcf4U8qFyCyqp6e9JoyHYDskSnDldwFKsTtvZiGI+QMOMH1xTAjht2LP8AJI4U8EZPHfj+tWHMQUhiPYd6AZnZG0uHdFBwVx3qdPMMHlbiHJJ3H36D8KCIIV1lCu23J27SQOlJIiLKu0uYQAMnnjv9aC0hssqiNpII0Eo4VW71NcqjtBLDGR8vzJnJBqlF7gHyACMAp6qetNhiGGZYwIh94Men+NJK4FgeWJmbIWEn5ST0HvTZPLlCtBMjxsPvoc0gGsgma5YAYZVGM+npUbYjLeXGluzrtYn+L6elA09LEP2JUUlmypOeOKegYxlikckyjAVhwR3zQNPQlbDKHyoHcY6U2SESMAgjTAA3bsc+5oJKqqIpXnZ0ES8AE8NULhJmIhRwT8yjOePf/GgCIiQtAhRwCSSpHBFTtFIi4/dvk8d6AFbzCiopJQc7ewNSxRB1KDbGVXe2f5UANeSVUCjasZ4JA61EqyxtIG2jvgjqKAIlSRmeMRvJKwxtTqR6ioNiiVt8bxREAYY96AHtI8JVY/mY8AEdKik+ZkWchp8dVGBxUcmgEKyFGWJlXZnI55qzIEkIw5jI5GKyAoO25hGsglDYy2MZ/HsKmCsqZUM3RWyckUDtpcjmUQeVM0LSOG2jnpSIZpw4KBYxzjPNA+ZvQTiFUcAqxOFyOnvTplzyWUIOcE0FtaCGVZJN7Ku7OQAcAn+lRbWO5EiYODhsnk0GQ50ZcbAGjxk81TMiIJQxVAR25oAjjD4ACKyDvnJIpZp1jVgSY8kDNJO5bWw5WCzLJIFMajbjHWmh3QN8iIXPyn6UxSjYYSA7PBvljHVscUkpknKsq+WDyBjvTv0JI47XMTtK/wA+enerjR/KvmExsepxgVLYEsknkRPtiMuFGQOv/wBeoG25D/x4/KlHuBmyhZvKkO9PmAJXoT/QVdFwyTNt8okfNkdKo1hsV4ZXMkjs5jBPzRkVLOHeRUBUjIOD3HpVOLKUrlGaYQyAFS+05BA4pZZAY2Xc0cj8cdqkHsOXc0syXLLGQNp49Ki+SRgAAxPJIPFBnNdS7sZdqQsiDvxTS0TyPHE5WRFywoIIAFk2lyPMzyCKuuAI0TIA+8T60GkFoVTyGkR2lwM9MZouoXnjdwdqqAw5xk0GZC4cMpjwz4wd3FIku12DiNpAMtkcGg1i0TxRK/mzP8hbkDIAUf1NOVDGyvtLAdAO4oK5hBEvMhUuQeM9qpQAIqsF/dnLEYxmplsYBKDIpLKiRLwR65/nTJJ8yrH9mlfIwNjYAI9aajYB5Z2fyXUeYF3gnpikeQJ8gVy55yD973FMAVQgXbKsUe0kggk59qSKaN0+Y5J7igAlAkAkjDInTnqD709GHCv8xPBbHOPSspoCULCpdsMkWeRnJxSODCzjKlf4OckD3NQNFZt7yx43uTzwOKsM8m+MiMxTJ0BOKLgmRGc/vPuFW5YEcfSoBuKyOgwSOD0wa3i9ASJFPyvlmLMAAuOh9aijRwMHLRrxlVxzTCO5MxiCtsyzdM+hpsZZQDNlZehVuo9qTVzYeqjfCu75zwATgULGqrcPI8bI3Cr3xWMlZmL3PkOdpCk/kwqXP3CWyB9f8aovGpmdolZIygBGcjPrXmpWR6dMWVEhjTYjyFuDu559fYVVjInhLgsBkjaRjNCZ0J6ElwWmxKzBf4Bu5IArLLXI2E7JLZwdvGePUVCjoVJ2Q54orfaGCMpUKTngj0rOwC8rjyVVWwIycZrNCgmkOjiimjUyMC27CD3ocSIsbZGU5Vc8j396lR1BSstTKuA7jzWbBJ7DH6VSiV0coq+YvXJHem9ixtzG8q/PjgdAOKynMoJRoQq7Rgg5zWcVoaqoQSxl+VGJB2pdgdWLbAcYGR1ojFpnQp3M+4gZSsT7VVT87AZI/wDr1jSQhXBDMxHK5HOK1N7+6QyRyAfPKgJ5AU5yKInWKRWjORjqe9OKuyXHqWo7xoA04lYsX+4Dj8a3dP8AFd1atC7sZTnaAeBkmu2nO2hhUgmj2zw348b7RdQXEUKvsXaWcgq3cY7f/X7V7Do/jC0ngVY2CFuoPPNbQfQ8evTszsLPUwxUoDICuDz1reWeVyYsOsZAwVPNaNnIXY5QyYO/5RgeuasSmSMBI5FU8bgV659KBJlh0wn72XccDocg+xqrlpJS7yvu6Dj5RQMQYa6kTy/MAUfOP5U82WyNmhRY2DfKsfU+poImyVZUQjzIm8zHUdDVkyQhHk2qFPfp07EVukZtdyUIqgukxYA9F7VC5LFsoy4OGYjgGs5LU1jogADRlIkeRxzyfvf/AFqVEPmLvKpxyQM4okrKw1qiZJoxlOssi4GOoxVgPKJuFAYgdRnFEB2I2UyzlxHHGgA47ZpjqSxkcKkijAKjAYValdkTRKhigjR2jL98k8U5EuncvHchd4+RkAGP6Uop9TIljb9/5JYAngsRxmp3WcsIogsnbLHbVgT20aDdgAyMuGI7Ypzqw+zorqS45z1HtTtd6GsdFcmCIJhh3WLGMYyc1Y8qXc7+YmB90Af1quQU9rltLd2YNs3lhxnpVwhI4oolQiRclsdD71qZl23ihnHlvGWUAN1xzV1YCJmZogJVbgkcA+wreK0NNkStbsvmAurkjDbFxVwWxZNph+Y9CDgChwb2M2yw9sd0SPG2/tUbWhR9rpKuOvHKn1Aqo0WiOdFRrPcGAxyN31qq9nK8YikiDxEcbulW6bKT6lSS2kkJdlHGAQPSq/ksrqwzsxnisZwYyNonWIJFsBHTI4xVE+YmAHUkHkgcg1k0Bjy286SSLAX5OSWPI+lSpbvF8sm6UY3Eg8ispQ6gUbhLfy5HjYeceCM9f/rUvnKSnmxeXkfMO4rMCmViSQOF8z5vXqKbMzMVfMm0fw+3vSSBEKySKgJi+cnhepx6/hSqY2kYmcTOv3WXofpmp5dLFRjcik3MybjtOR8tSTOVWOSTZuB6KuD9DWRqmuhTjabbPGZN4zt5FNjdYpQhZkbGFyaAZJMJZIg6sYwxxvAqYKsqAKSwx8wx1oMraXH7BFHuVTnGVJ7iiNLcojK0hDAFj2zQEkRyRISyqwUEFlJqskUZIXa3meh70EllGYTANkEcYJxVuC7VSQEaM9smgDfiuxN5Ox0WPGHz3PatFpNrxDayE/Ky4/WtovQAMYE5kjAZguCM8fQ0xxHOpWN1Vxzlv5VQEaeWA5CBJOnI5pZbhIUWONAWKfMQM5NAFLMiGMyujqV3cDg02TLnzS7hz/CBQBUKAsZJ5JZ5M/uz6f56VFNCyp5a5Q/e3LzipaNpSsVtyeXukdnJxsZT1phjxh1VOvORVGTdweHfvmdto4ViTVIRSwSTkswRjlSOn0pNIqMe4zDbHUusxHPA4qhGsoDGSOKVgPmYDtTLjsXYojBJHM3mF2XIUntVlrgRsBIX3ucgY7VhylE8MMcjNt3K7DJBHNRyW7gBXUjd0I6ikBnSREQ8EQgHaGY5OPWqMkLqi42BTwMc0EpWKawo0M2N+wHaSfWqCgQghvmVRnGM5FaUyiTfGsKGMs6E5GTyKs26p5kTMzR56dzirUkwLYkTa5WZ927AP3ePpVlUVzKzHA4AU80nogIJoNrvIhMTLyCB3qkkZVyWL+WfmO3k49aycmAkoOGERKqeetZbxLG7swR9nBOeQauMboCLcguI2IWSPb0PSrwkEis7Dbt7YxVN2At+ZHKhcIxg+6T71IpRYZI7bcISdp3HcfXrUwArxvBLhUMUpBwwHap5GVG80R+cMBNikcH15rQBwupy6oI0UYPTnAqdVLQpM7bIz8iMOcVlNdQKpjmmbYco44GehqRmZJ1AlRw3UEc59vapW+oEySxzOhAYkErj1pJIyXQ7xJjrj09KGtdAElSEplUZsffB9asBlVAEI2EfMB2rWOwC7G/dLAquGOCWOAPxpXWSQM0ZTrg8cVQExkaJI3VjK5Gfb60wZO0I0cjyfKc/Lj8aCZRuOtUEcRYqXXJ3g87vb6VCryNNuZSMdx2qJ7DbJ9pkndwgDD5s56GpZd7KJnkjdyMjauKlSYypH5jyNI8LQc8oKmuJwxQeZ9mQcfOf0NXKN2ABhIUXzEfAypU8GieG7KeSsSu3LHb8wx70+XW4JE0XDMmYlQRhuvHNR4SSBhDMshx1HIx/WmBCqsssJSNwvUk9CPQ1aLSLLIMGLPOQeBQDYiSy+ZJvjdgh4OfvVMCZjndIiEZy4wfpQS3pdCjYUARXXCktzmoZriHy1fbK2Dgcc0mEFoWJFaSCM8FXXenP3f8A69PtlBdVZ0WJV6kd6YXWwbeFKTeY2cMCMA1JGTCHjLRtuGTkZ/CgzlGxAxkdPlCkDk+mKase8JsUBSfmx2oEnYnKknbEo80cKCcZp7xqruIk54yB+tBpzX0QipIqbR8y56+lRIHVmJ82NRx16+9BMn2JZIxGJQyuo27l47e1OwYGgJ2MqKMY5yPf1oEk2HmI5VpY2ZD3BxUwVSUCq+7oTnoPQ0GqVh0yYjBIVkIK4L9fw9KqxRxs289M7QTwBQYssuBEZPnRyRhR/dP+NQbtoXLMcYOOlAiaaVNySfLLgZPy4wfSoZpVRkVAWkbnGOlAEyBURirCT8eDVhgBGVJRHyOMZoArW5l2sJMb1zyOhHqKlaYpygV1bqSMflQAuX2iGDEpLbmOMHH+Aqv5pWYZilAyAHXt70ATJDJK8awvIkYPIbkH1qyqR+fMp3Iq4wT0PvQaUyByGdY92ADkUjMyS7mZMA5YLzxTTLbsI5WNQ8eYz/CCc5qGDM8hlK7JAdwPcVUHYUtiSGN4XZNskikli2elStKTDtSMrGTg56ilKVxxeg+BmSJ2b5VHAU96WFZZELqmxM4YelSMeXUh+jEHap9/WlKswZVlAUdBQJ7EayiQmRRtUDkDoahSJfMZUYxwk7hzxQR9kkeSXcscSrGRwd/Oankl2mLd8kinGcYx/wDXoMxkqoiFo9rk8kd6WOR5RtQb8Lk88/SgqMrFYTuUWRiyxH70bdVNWLRwshw6sG7n+H2NBpGVy2JETepQnJ+Ug9BUBWIGVTtCjOcd6CZS6FOK3KsYh/x7mPAHU57Z9q1Z4pmtozG6owGGJOKDMpjGVki2qBwV9T3NXFlmCHzBBEoOSRyT/hTYEc0shxuJQsvB9RUaBcMvmh2I5CmiKuwJGLLJEhhVyB1zxj3pVTa0ssjPLkAEYzxWretgLaSb1ZzGAnGAPWo5pWkwoQq7csff+lE9jSoRwO6SqFCRyE+Wpfoc0/CwiadwdgXg9alwMyRdyFxKo4O7Ht+FCsQwDRnBOVYVoAjthlO3Dbsls5//AFUsGTLPvlDso+T5fXsf8axd92BLNG6RbhsZd3PY04u8gRhlcgEECqi1YB0gjjIUsBIx4yarRzrG87SKflGeKL3YF7EarHJIEkdgCdvSq0nl7lIky2fuhcVoJ+RpBgVRYz5Z2HI759arLJA5KxyBpQcMgXp/9epSd7jGvGGeN9ilkbKEDGD61c2GNpABlduSBxVASJlovPhO8EZTB71IpcRxlI2IBywY0AWIyCCCpOTnPpUgVSTtRuu1s9KAsTiW2sxEhb5ccLtOfQc1biXzWDMpzjOapQYD5oyscbSvJc4OAe6//qq8mfmZdrhRjPpWyQFjY8sv73dI+0Eljk47CrMUSbER18rrn2roAYsO1mOFKHse9W0BLBCsS5GNvSgCARCOYlIHWIjO4NwD6Vblj3IJDCz4GFUdAfWtXATlYSK3eL5PvAjOT1+n4U8225t4A4IwM9ankYpbCNHtjjRHJO7JGO1PW1iEkjtG6puzz3qWuhiTLYTIojkXYwbIx2z0/HFRm1Me4NkMDiQ9vYU1G4ErxBpNxZ3A43HvSm3KxiOQoijqWFPk1sAbCpUgI4U5BPcUQQMJCyFhOxyec/l6VolYBv2bJkt1LSOTu98VFJbpASC8agHJIPes5oCWOLcydiDnI7inSQMJEJQx8fnUtWHcHtXdSWQRnGRSwy+XtLRLJ6qRwRSRrGVwSJx5jeXG2R09KBbpJEHYHy2JUD3oSM1IUWqIWj3MTtypApWgZlZQpBHUnpWnJqJOxWNu6uVDASL3wcGpo1IX7uXA9P8AOalxY1JiOvmJG3kFZDwCKJLIxK4DhgT1xjNJLWwSZCiGFCHBBU5HuaYMSud3l7scqKbjrZFp6E7W8in5QhAHGelRNDny4XUGY5KsO/8AgKHBk87KjWrHzCTKNy7fofWrMVszlsqpkKjJA7DpUcqFJu4IgjQj5zLnAJ6qKja1VG/czxyuxz8qnj86z5CQ2kiOOZd0RJzz3pDFGiriRGJ+bb3FWo6WLi9RpxMAIiG+bnHb2NRbWBYM42jk4HWkqZqTeQq9GVTjNV4bZQivGqJI3zFSeafKrWAjlTdLFE5KQk/MQM06C1dwzSLja33Rzn0o5UA0WrqztuYgnhAMcf1qsEKyMfLKNuxz3ocewEbW80szNEcL1wf1qUCNYU+VugBJrNxsBVSKeaXcxeUbSMk9BUscKoFjcFkXkDPX8akCJ4AQFk8tpCSMEfpUZiEbGNVbaRhiBxSauBV+zKoEvBbfwDzximuq4XPGPfqaUo3AoyROJSo3Z3crjpTJhGqJGSImxyT0J/pWco2AruFIBwBjgVXYuHaNYhtX/PNSBIFZ3eMLtfbwTWefO2sDhX7ZFZzQ29bkTO8cFxNcQKIAB83U1WuFkfBjV1k6qc1mOzepEmzawckuOoDYGP6018xyZWII/Rsdh6H3oKg+gSvFIu0RqpYc+4qMIzoVUkHH5UFcyvYkALIyOQWC5L5zTcswaIYKgdjSaKKM7r+7R5l80HO0dadlW37vlDD5cDp71HsyJarQPukybW3gYx/nrVZHjlb7QwQA8B+maIqzsZFgYc7CCzZ4YVA8flOwAZbiN9jBuoPf6U+ZLQ1jK7HFt2wk5559RRBGjDeCY4gxZ1z198VEkypOyEOQ5fADZ+U9ae4QgfIDMQDluM/jSaGA2oC6hA5PPvUUksocFghUjHHakJsULmRmYDaDwuasFvLRFUFGIJyOxoIg9SrLLvIA3Av8vHWnG1QFiM7265PerbvojQiS3Ktu8wNk7cd6SdGQKDJJgnAXsDWnkAQyRbCsasG3bRkVHEzNOgbYjk4DNWAFhJQLht8UyyA4/KnrIhaSJikbLzjrj059aAKys5XmPPGCfSlWaIP9mR2aReSG5wPr3oAsyxMCsiup7MQP5U6TfIkEYYLGhyQo7UARFp42uMyEqqcFT94+lPcSq8Koy/dBO0fe9v8APpQAsaSmfagBdSNpNQyqV3lxgZ+6vGKAJfNbyQsYcMV2ndTkKSSRh3eNWwCwHepcrFRt1K8gEm1ZXCkcBh3qWTE6yLE8Ybvuj2g+oxTsSVnjcMGQ7VPyk4q3HJJ5eyVUjiXoc/0pgJHL5szOjKdvG5aqRSzC3YRqGdTsUE9x60AaIQkoxkjBxgoetUBEjuxc5fJwDxQBPjeIWKsvc9yPaqwkZG2fKEH3R3x/WgCYOzzBVMdvxhSTjn61UmQGNf3jr2LIOQfUCs6quhxdjwj4leG59ZgSIRRW6IuxJGHByScH3Jz+fpX5jeObGOw1CZI1Ccs6kdGFejlsrOx52LiecGTJDYRHI5Uc4+tZl+6uVkCmPHHHevbOVRVjHiEsjCRiWbO3JrqtHsppJZzGnmuowiZ61cBvyP0C+Bvhu/trW3vrpY4biVFYxDnZkZ2k+vv9K+19KtAohSHOQuTk8V4GLrc02d9CB0RLSAIYQ8pHBPoP6VXMCx3DMG8tHUDHbNcZ1EolSONI5D5Y3dc9amTeqkKPMUZPPrQApYqrOH+Tg5BpVkl3iR48YPA7MPWgCwirLHHO77V3lWyO2eeKknAKNs2qVOQQKDOoUTHOPvROwx8zgfLntSbCsMiguJTzlemKC0HCBCHVsEDFLLL8yO2/n5QD60DJnuGaPYyIuPulBVV5JFjBkikYbuEQ1EY2AmyhJJOGK5wRzn09qMkuu0oUA5B6j3HrVgIo82TBdgp4JAoDItwIud49fagCzO6SMckbc56YH/1qqIkO4DYTPGfMD+x7UCtqNm8ttvlllx296RFYmSIYAxvb/wCtQC3E89WdxEGjDkZBNOCNH5siMGBIJIH3aTY2yIQsyTFuH2iRQD1GaheKSTznRW8sN+APpTAkQsUB5Cg8+pPpSBoS+6ZpYkHGFoE0EXluoTMhYPu5H6VJctGrIJhIWbkAHqKBS2EklikiLWkM0TqMAOc8/WpFDg2+cgMBgk1it9QirIkndXcrI0satwGRdzCpGmjht40lcA8Lv9fetWrk0yWS5L8wjy4+wPJpHWWWLY0ZEKjJz05qKhoRIIc7XyIsYJkGA3t/SqEcrMoXPIbHT3ppJodi+UTzljJAO0tn09qD9xQYZY5SwKnPGKpIE7DWIYA/MWHUAZzTVOUklBjWPZt34zgn0/pQlYRUCuI/kVi3bJp84UgStuUd8DJA/rTAhWV8p5IUKvy8LyO/NWmkEYIlKLngH1NAFVY9jvKqAY6jGK0ofIMQYBAw5UNwM0ARLLHKsr4YfP8AvF/vfSoIVU7jG2IyecU4xuFxJF8qYsCwJ/GrSzHyGGUIHIYHrV1AZYtZ2Cyq4+fHJA/pUzXCSBUKrHGR901mQ1ZEEscSRpI0WYwcBmOeaueazxh0fPfG3kfjQZpEpUNFHK0hBx88Y6A0iT28kAkD+euRwtBUFceXIYqF+Vju9/zqf5drkb0k4K46U0rhyFiLz0kabygi7Aqg8g0tzuZ0XzP3ZAO0DHPoaRKRKhZEIWNpWxlRjvRC4lbbIzLj0HWgclYtFFTIjJMgOQfeoVt2EiSgggnAyaCRZEkjLR7Hc98dv8+lNCtGI2DMr5wwB6+9bgXGR0VMLGvzZyo4x/jUryBEKlwpOOfWmBVDMzrj5k3fpV1nAw6/MoGCPSgDPiDi5Mrgt8ucY4rQneOUW2FWLcdvHritovQAQBXl85VaMDgHip5ZT5WOAQMgdaiV2wIIpmbeQGC5GATkj2pr+cZi0bSpIVG0L1GO4ogtQItiuyYDg8Eg9RU64MwEmEcn5fT/AOtWoEzBxEwyquzdDyBiq8SKzD5mOfSgByIwZFGwxs5Az60+4jLRHY+wjhgg5HvQ0AhMvktGgQypzGD0NDWygfKuUxluOp70ALCkhMgjUkbcc1IyIVAztKr8+DnJ9vSgCIxuyxGJcnoA/WhIwk0sTmRYiMlgOn0oAdsWExluV6gA064RWidQpeNsEnHT2oAgIliRHx5nOM/0qxuKRrvLY6nYOaAJkRZFlMeA5GAW/nR5ILKEiUYPzflT0sBFJAZA2xPmUfMpP3T6fWomTK+UyL04FIyW5JEH3sHWWRNuOOgqMwiPd8rDd61UVqaimIMivJtO35wAOaa8ZKeZCDvY84Pb1rW+tiZN9B0EIeQh2A46le9L9nIjJeN2CnHynH41EtCmyRCu3aqgDpxTnhKjYo3L3PY1mBWZlLljGsGO3b0pGZJAU4Mw6H0psaRKsPmR/PJlV5IB/lUlvbqEO350Axy3P50hFdwFRY3+aTkBRzketQC2+0EACRCpByDgU+VgKykPiVVK8np1pk8ao4aIEeYoUnOOepH0zT5dbAEbTMqhlARzsAI5GO+ewpWt5k3BniPzDAxzik1ZgWFjYbY4vLTJwN3WoH3mNVBIYsd2fSkA1hCwQgspHzBSevvSlHcrID97rkfyoAjnhWUqFkMDBcblqiyFtwIMgBxn1oAU5UqxGAOvotOzDhZM9BjPvQBBMQpUAggrnJHT2qukKo24EqzdRu4pNXAbHGBuG3cxb5T7VajLq0kJCqpGMt0zWbgXDsV5IgiIWlTcX2ru5xQBArSiQs7AY+XvUBBajd+yLYCPJHqc4/Glm+eQxxRMpwA2TyPrQUpa2Iza7XQSuu4DaCPX1qOeJsygsRtAAHvQZtajghCKu6QK3GQOnvVG5hVAI1XaGPPHOe9AJa2FQSwoWVk25+bae3+e1DQLPse4AjB+6FOc/X0osVJa2IGtpCGY52DpSOLolk2IYwuVAOTnvQKb1IFcGQoQQwxjnFWUk8oK0qMkZ+YZNBIgKl0lONwO6MjqDTZGbhhHMjA7SGPShoAjEhlBEpUZwCxxUhlVn2uMDOWIHSkkBGrxlik/ltCTklBjimW8FoiFbaPy0ycD+tM1jLoRuOBh29BikjjYsFWYoy8jHX86dwjuO2ZaFFkw5fG5hj8/b3oaJHQhmjE6NwV7/wCf60gUtbEYt1cxtKqxuAQCGOPrT7eFB5iJGwmzySePr7UClLoCuUaWRzHNlcHYP600zsULfKijkDvSvrYzsMR0LorbgWTcM9xU23I2bmxkZ9qZrB6Cp5iyyqyttX5Aw6N3/wA/SkumVoljbc6vwcigco6FSSM7IvOc5OFHGelSEHyHLKMtyRjoKDOO4svyJGZI3MTKcAdaUAg72kMnAChv4fpQV9oWXeJSN5VWAAXgg0ixEpMXcJnnB9PagzIYQWYyrJugAADMOv8AntTAkUheRWdpwwjIBxkGoba1AsSsFjaNGdUB6Mcn86qshIDbgpwO+cirAkSLdGxKN1+UVEGUowaMiQe1JgWobYMkkjj5toDOB19BVS3l2pJM0TKqHODyf0pJaWYD3E0mcKFGMklutVzBK8ceQ4dRyuRwP6ms5RsBLbqksbOkjbQx2jdg1KQQgBSdrkH95H3X/PpSirgQXkDhmKYAK5GfXvSRPGxViCWA2gZ6Vta6AdIREqtG6yNg8YzT2WN440mgmVxzkHG7/wCtTGk3sNMTfNGQ0DZweOamSJEYu7FeQCQMk/Sk0VJ66DHZc4wpI5HrT9iorbm3AdawZKWp8hPDMUU4izn5hntVVsKoZYyefm5rzz10iGWRCqrMzjaRt46+1V3EjSyRy7gUbDBWwR6f/qqYvUpvQilYJhwzNGeDkd6czNFGkQzG2cnjt7VkzSLuilt84nyx5g6mqN00SyxswMiEfNjtVctmUNKJ5p+zySfZ8bdxHemrMisFwW749KtK2pnNlGUYZ9ztHubIb1+lRIV2Pt2kIMtWJMXZkRKSxkqzNkEZIxisudHKsVVGBGDjtT5bIqEtSm1qEKsrSvKOoI4qqJRI+XhdbcDgN/FSsaqViu7RkSSKrpGRlec5rLk2SoWQc8qOaDthK6KksayKGO0EcZB5/KqhEifMYmkZeAVPam00dEHoW4NhhXfNGspz8pGScelI0qxiMumCp5IHaqg9TFl2zv5w8hZ2aUtncOprtNH8W3FoBl9hIxnuD6jNd0JdTir0bs9n8L+P5r6cwozq0cY3KnALY+8PTjr1r2XTfEMcot185RMwy3PQ1q3dHnVqFtjrI7pC0bFxG7dM9x/nvWjDcu5ZCiGIH5WPY/WqOVomjkJeWBCsjKMtxxUiywxyLmIu3bDdKANBPLEMkr5jbdgYGSfemzpIhXDxygjkYx+BoQou6IRNIIQpdlKOSuB3PqadCdoh3NCWzn7vX1NdA2i7G7LcGIqJVxk7RgYqgcRPyJnZcgAc8e9K3UVuhpbUMSurxs4G4ge/aqnm53qW8jK8/wC0OtDQJWH2jxtsClZG7NnAHtV6CTAaNlkQ54b0rOS10BEDRS7JBKVZSDjcOo9KIwzRJtKOrHKj+770Q3GDbQViaQGcc4PXFTKzMzOoWNGPReAPetTCS1GwqN7RIWOwls+vvVrfLKGEMeAw3+Yx4/CgSLCwKhjZSTv7jpV0RSKUSNdrBs788/Q1UNy5SLMRDRkMq7/X0qfyGwrFnOOx71sTfSxPaAeYsLGQxnlmHb2rbjg2qqvEzLn5RnPFa04XYRdmaUWmzrIgEG0EblYnityHTp50UiHdjnI547//AK69SjhHLYJzRdWw8tnlVNwHBAHStaLR2R2EsYVkVWOWBDBunT/PBr2aGV66mNSorFtNLRkc2+1pN+CG520n9k5l8px5cp6xnr7/AJV6Mcmvsc7mU5NFVt2wpISfl21SfSWuJfIEbKwHIIxWMsmadmiY1GZLaW6SG2kjfzNmQxXAHPTPc9aovpTJ5iYEjlcAGvGxWXtHZTldGXNpzQ7GdGAx09azJbZyjKkYMmM4PA/OvJrUHHQszxZEGaR1AVACrE9T6VmNC8YeTzAyux2EdRXFKIFMW8LI8ZJDZ6+9ZjqsYFuxaRic7sYz/gKxn2ArsTGzg+YB3IWlR5Aki4YBhg5OMioBEKCV3acRru6Lz3/pTjFOkJZvs6qMsWHLe4xQaOemgNPmOQpsUseQyZJ9hTfs8qbMFlTG4MayW+pcVYj2h45FVip/iA7jP61C2biRpN0EsmcEgYK+x/z3qAexakiMcu2PY0DIC2RnJ/oKgYO6s0bzRKg+ZQOOaCVHSzH7gqCVpEUPhVcnj2qRUeGIMW3lj82BwT9O1BY6NRIs5RAjhMnPUduPemjYAf3yGXOApoI5AH7tJpJVeMOvlru7GrIkMyBQEAPG5qBRh3GxswRbdGCIF4K8n3rUsb5MumSEXgMxJxWlMcomrBP5qtHGw3fwt71oEQlGWQJ2ORWhkJsjEbMM7/4c1TkWcJmMLcBcsQo6CgCkiCQ72AUHG3mlZt5UgGKXOCM8EUARTOsO4jAPvULJI6ymMDaDg596SdxtlSKFyJDIANnABPBzTlX5TuBAGcCmCepVLbothbeG4ZR/EP8AClCiYlDGZAM5GaDZq5nTwgiaMK0SKo2lD0pDOpSNAoHuKBjJmBSOaWVgdwQAj8KqTbk8wsJGKsNm0/e/+tUy2A0Yrl5VVpBLHJjAfPQelX/KVijy3LKiqFDM2cn3zWImirPGtwhhUK7ry2OAw9aoOgBj2qogJw2OtXTJe5WMayyMWRlbbwPWqU4dTckpgBAVCjq3p7Uk7FmTuOZWlLCNRznj8aQfuzbNFEfII3jb3z3qqa6gXoHQDdywJxk8VfEgkEJWIrIuWGTzVS2AbKXure4gEckbggAn+Id/8/WniLDCNGYB1+YA9RWIFWWKJSkMMMcaZyAOMe9ZjxAIyyszuORnjNUpdABLIEOuQWIy3FIYWM8pSd3jZAgBPHH+R+VVN9AHpNBKuyBHCL3xgE96kh3h4JOdmPnjP8qmLtqBPMogVZ40iWYsBn29P8+tPEsYYyCFA3TcT19qr2gDFZZtztFJatnlW60vnRwjgyB2OR83H5UpO6AcsyzBXDFBnGD3qZ0MoQtwgBA28frUWAYsEZQLvf5HIkHXB9D796SJ5cPHGVMpyg5xz2z6U4uwD1ZJURjDNFJ0KnsasxSRsI1RYhEORt4GfWtwEDKQyzMuxiQAf5Utu6FZHXJt85xu/CgCdHUggSbXIyF7gVAjMyssqhUYdMdaUnYzkncf9pjjUCTbEpIXA6UMSGLbjEo6GsLk631LcaquGSbO4ZJx1pJJEby0ddshPG0fj1oNh8khmYZdYCeGfHFZ1w4TIJiuGPcrx9RWsNgJLKWCNSqhuvHHT1qxJLJIjmGJ9ijO6rArwx5UMVZ2xjaDVxGkxG2Ex34oFfWwyOcMHicl324Lf4VO370ApKIyPvD+97Um9bCa0ImnVB5GNpP8R7Use9SCQrlhwBzwKYJW0Jo5UkG2NAjMpYMO1KVZoAzFXkYfNxgUAnrYlBK/IQoJA246UNHMNytbsdx4fopFAKOtxigOkq7PIfocnccelQplCSQXVjxxQE9i3AqTrcAt82MKMVKpIizHJtkOBgrQKMRpjkxkyoXHPA5+lEZJaHywPPLfKGOOaCyZd0ZZiyEsNoFVizLOPOUuqjIA70GcF0Jo28w+WGUnGQc9ahmbdEEiDNht3HcnrSYKVkUkkeKRgFeTPUZ+7V9JSfOUyGMEYyBTHz6kBgPn7ULNGyjbzkg9zU6xylTyrSA8A0ES3FSQCVZWVn25+b3pZEQlg24Mw35PSgkk+0Q7UhkkjkJHysD96oZk2rHIxDErglR0pKWtiuXS46MGBFwgyGzn69almld2jdYH8rOVYEdPWmJIB5cbssQdYtx27myce5qYRqJPMld9zruXb0IoDbQrxBVidWYjnj1+lTiFWZnfes23bkt296BwWpJbfMjRyb0GcKP60P5qZDHMGcjmguKtuMmcB9wDN2zjtVdRGAjNCkLHOWHLNQNq6HRtL5jP1XqN3TFSBmVvNjheZMYJGMCgokhkJOWZiSvygDioJjIkodgSp5BPemkBKszzOVizvJyCO1TLIxAkiOItpU8daQDOHjKJHiZV+8Twah8t5YWQEgAj5gcHIoBofHHIXjiyWdlJIHYVZe3EYj3NJvPboKCUtLMjbcNoAAfqozSFzM04lDxCMBgWHHPpQJQ0HSRKxg4IjDD94Oq+496VYBGPLF0wUN80ijBNBCjcbHGBK5LblJxkc596eI2CFpCsbA8c0AnbQlCGUIQzR8dR3oup03IJpYGCgJhUCkex9TQVyFUSCZiscoIBwUK4P1qys7SRHCyeZuwF9B/WgiSsNVTCHhVUYN0+vc09AXw7uqkZBUjqaBBsAdQWLrzjI5ph+0ISUCqoGRx1qobgRxtK5DqpdMZarCTiRV2u2zHWrirbgNDkJIUcA54U8fjV8ZnBCK28DnNQ5X0KcrkEZWUCWEiWMHJbPFMHzLK8m9GB+Vd2Qa2JHRyAiRZJJFfGFOKcrSvwIw8YYJvB4/H0oAeJWiE6ys5lTliB/D6e9SC2h8xPLk3lvn4OMVM1oBZm2TENISJM4yPSoDIzgIzBdp4XPJ9xWcY3AJbpEWUxwpMx4AzVNd8ayIZAu/72OwrVKwF4zxNAHhh+0yYxvVuPrUkZBSVzKiqOQGXn6ZpgPjzMm1pGhPPzDn6U2MCDD7MMOC3vQBaifeuBgbuWPpSxhnLYOSOcEfyoAsmTKIBGVkHGO1SrzHtkWQIeNyjGDQBZhkkaMxyqkfOMinzhmdNrAIMY9x60AXYtq7cKxm6ZIrTSLfGrcIB2966UrgOFq8jBxtKjgj0qxAqkiJhHC/Ix2rawky/bQhPMDybFcbS2Oo7CrggZtjYyScVrGHcmDHJaO6ujgEd/Snx2MjxFWALZ6irsJz7DTYzLIYwpUdQw6VbNht/eFDK4GAM8VXKyGy2LQoCQFZSvSopbeRVYRIQ2M0JFX0HNZLgKGUsuMge9TtaFQjJl+4AqlTvqQO+zu6ElSigd+9NazcoNoXnuaPZgPNnEYdkygSAcuOx9RSPbvMv7l4UGMAsuQaapMlySGmykzhwobGSAMc1IkPlPvKAuOVU1fs7ke0GfZvlWVWfYfmwetRizMxUuqNH12kdazdNjhK5oS2MZ+4uwYz0qrHYs+9PNjB3ZwetJ0WzQsC0ZlZSV+VcsOpIqH7CZIDI0YVh0U9cUlSsO+lhiQKqxJGFErHDbmwMU5bdIxJ5sP7hQSgTruP8An+dJQsS5WIpLSQoCzBBnBapjaJNAdxmO5tikDBBquViUkT/ZIwduBu2/dPU1Xa0iDgSMclCwUdc1SgEZXKttaNHIs0shCg557H2q2bcvHKzAsxOSfahw7FNlZ9PCRI33ufmqFrGVYzIgTO7BOO1TyMdy3HbKF2yMSh5DAVALV142MFzhcd6agwaA27MJAxRz0ZT3pptiAzqGV8dMdKwlB3E2R/ZxESFUFmHys3Jz6VV+zTII1QneODkfqKlxYEptFYCEMwfvkdKhayHl/Ltldfukj9RQosadi01u6RrbxxEQyA7io9Kja2XeHVVGBtxVcjG5XK8VpksJN0i9c/0qaWHYy/KP7g46U4U2ac6FSzwu44JPqOaQ20h8xlOZCMZHHFV7IfMrXKXkE4jLNvbqQOR7iiey4UKpIJx9ahw7GXMyv5RQFUzIueo6H3FSS23mKyFFxtxwmPwPqanlYrlNbB1XaSwfPWpY4AqsZUFyyj5toPHuP8KmUHY0jK5WaIwz21zGHaRFyrE8f/rpgtrj94VOQ3XnrWSgyxJ7UPGQkZG0DJIx1rPnt3PlDyCFHzKpPBPrUARvC4WWVlBkJG4f1qrJaZhDPGz5OEbtSa0Arx2gOAj568EUxogD8y/MP1rACpOjFAUcxydScZxWW8KuyGNz5zNxltoNTJXQDpWIDodrIy4YZ61SeF2EKqSWA+f6/wD6qiUbGkZdCGdIhHEqDc4IG4jPufxprIyLNuYF+iA/1qCZbitEVgMytG79PLPehnbgyBYmYbcL0oBKz1K6xBS3ml2fb2OKED+UAgxGDgsB1+tBqncqvBCzecjMsn8ewZ3CnZjILKwR1P3G5J/GgYxo5k8vfgMTyFOeO1KqL5JhYpuUZT2NZrV3MZbgpO1lACv1yKruiSAoXOX6Dv8AXNDhqENxWtXiFuQruM53HpSRj52VQzMc44xVSV0VMQLIrlljyAOQxp8ioJI2aMNtHr0zWJalcYpl3YURtEOeOKeQ4lMirGoGSVxmghSViIXMc5CogckbsgdKeSvlhVVyyjAyc0AlZisiweWyABs5yD/OnSJA6LL5oEnRgeKu1ty7DSqDJyBJtABFNKEsGJLt39BSlK4ySQnzC5SNg5yUx3/pVV4ykYby3MpbAbHapAWE+QVBZlkBznPIp8kbL5rSbAxbdyO9AEWG8v5mkWQk5VTxTURAieYR5hbbk0AWjGiSiJXKhjkFj0FRmaW2kMbRq3oVPDCgCEuZH+YpEO6jvSFSkmI28xCMgE5oAes8UiAxxTbgeSwwc+1WGZtkZlBJcjJH9BQBGpM0JDgEK21gDwP8ip1UTyL55jgj2npWK3AoEs0gaSQFEHyjHUe9Tm52BX++g6kGtb62AZFdoqzByJTn5FHQH3pRvKoCCOeKYCu8+NsKCFgxLlT1FNQEoSCnlJlgSe568UASqA6AJJ8gO7cO9RXO+SUMgYYAAZB0460AMmjz5apICfXNMSH5WjyZYA2SSe9JsAZpQGOBjH8XP/6qcQUdF3xxkp1bpUzegHCeLbprewu5NsZPllAWGcZGMj3r8tfjJo1vDd2xt4gDDnamc7c+/r6/Wu/Ll76OHFrQ+cSZYZJVWR/LPDAnrz0plwI5o0VsqFO7g19BNdTjjsQIJAyrFtQscBRjmvSvh/aeZrthaXEoEzTBkGcEkdc+wrPluaRV3Y/Uj4c3WnjT7KArHawFQXC9355/Hjive7ZraLfgZ3KAMcGvm68bSPTprQ0o5UiAxC0jk/Ku79KhnLPuLYjIPzLjkVmWKPJjZEkVmUANu9v608uAQqPJtB6HtQA0ShWkjeItxv6cfSpTIWVdskcY6kEfpQA+K5JWQNFtAOVpqzkytINrxk5wemPSgncRphcTsjQLtCbjHuxikfcXjBmTyMfdA5qHPsEVZD5BIhPlIhjCgkkA4pHgUuS8zspwCVHSnF3Gh5QBhKCscbcDJqRdwQoWRXP3Mdvf61QypIOcrGS46nNIxKYi3KBjcSBQAsbo6N/pJ83HKgdKj3QSOyOUGPzzQBJKuwtGkyspGMBs5qNnzGGPyuowaAK88lyjxwtsiKjHHX15p4AaPLsPNIwSOtAmSLsjkSLCMSu4HPNRtJIAyNujMbFcEdPegmew5JwkO6YIqM+0ZPNQM8qxcI6y5xtagq/QVHkyiSAMAMgY70yQszNlSCR1x/Kk3YZL5LRTeWHMhABBXoakEUnnvevKoGejDoQO3pUKeoERaWMfu22NnO7P6irMMhcK6KkZH8Ocj0J+taAP82BmMrMix4wGz970pFH2iN4WAUMc9ifzoIgtBJPLGAC0RAyT94kD2q6NrJgHyo/fmpkrlpkqHkq27bjC7zVYWoXLeUQQecU4qyHcglkCyIhzHITkEc5FOhwQSysMMePemIY+WO5AykcnnkUQosq+Wd6o7gBTwdw7/SgCzKscjFEfZIODx3qvIpVC5yo6Zx0NAFeTzLcGUsM9CMZqNY96BygEYORznJoAnjeXyNyQtMzE8HqookWKVIyyEBfnAI5zQAou1KoiW4QN+efrStIQAwCAFuFI4PrVRlYCOFQzMsuY0I5KjOPwqRYkLDdGJFT5l4/WiUrgOlDQvJJGV38c+gpQysuJnEXGS2arSxF76FVwZnDrLu2jHB4rRtjOgWPY7cD5z0HoKzaCGxNJMGBQqAhGSQeKjeVnUyMJCOGBA9KBKfYLWVpUaaISSNn7mcf/AKq02mnEscv2cMNuCvYfX3oKlKw+CVnBZmYMDnaT1q2wcrGwBKdz6CgxJInIG8NJhTn5e4p25UUMv+rP3jjmnbS5UncmYuwXbII5hyD2xTwJQquxRpCOcDpSJJEdQIwGK7fmIqOUIZA8JYpnkEZxXQA/zGO9YkIUnOCe1RzxmOTbI6MeG4OcVUFqArARRxRzeawkzsYL1/8ArVfZS6LHEHVCBuLHOT/hWtgAquUlEjRtjBHrUywhIWZMMmSwA65oSsArW8bqse1WDD5lqDIYoxVwgOAx6elMC0qKqLvZd2eoGKhGGmQP8r5yeMUASSxxA3LrGBLnbzyareRtBd9zIwyBnNNRbAdj5Gw/zYyPei3J2OFXe6/MR0osBNNHK+zECKhAbfnkn0+lIlvLGpA2mZwBz3FICFc7hKyOTkqoHGT/AEFWAJRlvPKdB5e2gB728yzs8TkI33gTzinRR/Zw20oRk5B6knmqUbgWICwuBMcMcYAxxTzCruSwTDEjnk0mhsjEYOdsZAVeT7+tVWQybBgJGfmXZyG96ckIWWBolKqoUHkADpUZhkRkkZnbBBCg80krgW3R4izbeQeU7inMuzzWwQWOWJPShRYEqlAYS7KsZbEjeg9feohGgdd53QZyxA6j2quQzmuo6KM4zLhXDHAz2zxS+UJd7NGeDhQx6irW5omQOlwkGz5Q27czEcn0x6D2pVhcZaNStwPmBzjmqEncb5TtMFnKKQu5dpyMn3p7OBI48slMY2Z5pNE82o2BN6pIRtTPIPUVPI8YdUCkRtnpyBWco66DvrYpTxoJT5y4G3dFjncalW2JWSVkLkYIHT61LRSZHJZqQ+wtuzuU5qDzjCEXllbgnHAp8rAMFmLws3PC4GP/ANVWVgcKY7goq4zlf8e9bADQhowwPzk5c57+3p9KqTReYoypRu2TQJkZeRsIobDDkDipbaJIYsLbyxru7nOSe9ZuN2MZJIXYuG3wqMZ96bGm+Qb8qxHH1/pSlCwAwdndTE0LqdnzjGf/AK1VWib5DvKlTyo6VAFpRG4BcjdknHTNV0iIkZmChOhGetACeWgXeimNW4OapSqQwbfhP4cdDQA1BISTOgbI+UelMypdgyeWw4YFaAI1wnzP0HcHkD+tKZ2ZMgblwfmoKi7DNskzRoYWcY3BgOPrTo7dCjsv3VyxIPOa5wT0IbkoWEZQqD07Cqwl8mGWVVZ9g5B6/wD16AWwklzO6sWKo+3I4+X6GmTzFyPm3llAB/CgctGOMv2iISB5SV+VjnNNQAIxZUVSPlOc5oFF6kkyKnkxtvZmGDtb2qioFn5aKzkBcDJzj86B82tyyz5aXdKTCEC4Pf3qt85cB3QRn7rDqKBzQ2QI1uzuUDg4U4oW1by1bblR93JztoMyRzG8MqvGJDj6YqkrRRxKvmM4bn6e1JICxL5bR42BsEEgj9arrEqLMRuO4ZILUwFaEvGGiJ83BO3HWpYVmIRxtGBnBOMUFReox3Zdyrs565Wmw7TsAUltxBweh60Di9SaSQSjynT5e5xUKWzDc/y4JwpB6UDbsxZWVvJDsoA46cGn3AZ9gRgrHnd7elA5x6lSQSqpgw23G6rEsUZSGRYpUjAzmT9cUChtYga3WWSN8NGE+Yd2Wo1JUEKzPhs5IxQTB2ZKpZIy5kXcxyeeaaZMqFDeYy/dIPH40GrZM+8nzlXLgYOBxmq8qzSwFRHwVKnnGaDJLUkVZGih8zBA+UYbn8qh8qVGSNdrQ4yOc80DnuWM8BGkjLAcAHpVVVWJWDHylYkjJzmpmtCCyZBAqt8ikEAHPSnbJyGdHheI8YC8n3B9KUuwFMCJEMnlO7BgG56D+tOiYlRtCxAn17VYDWmkI8wqAn8qe5cspUAR7Q3PWgBoeZmLLvk/2VHT3qZGikyhzE/3vl6nFAEEe6YK1vIhjH8S9M0FVV/LlOOQNw5xQBAkn2eQSNEBtfG09D9aukxRNkPJuJy2ehqeXW4ymbpZUBmU+ap5IGBUe8phS6jceCF6/wCAppWESQRySKu3dGASRu9fUUqRtaRtGGaR2JId33H6UzW9nZFhEjCLuLFsdSc1TM6vOEMhQq2QAPvD29qCeW7JNs2QnlJkfMCDzUiEopYDryeaxluE1Y+UngS1JCMJpCPmJP3apSSInypIPKHLK3qa8fm0seqQCEGRckE4wCOaJbTynEjyDf8AeXnB+lJSsBGFilgCog8kEkbuf/11VEQnnYzq/lhOCO3FIuL1KSwyxwuJMICeNpx9KpTpE+2SWIMCOVzirs9wk2ir5It4mEaGHcucn+Ieq/yqOdyGMptooyUAIU56dz70ldkplMzl8BijqJAgGOFYjgE9qcuUWcSCJiw2H5eB7gVoooQxIkQKN8oZhgKBkfWqd0rR5ETiUg53qMYNElpoOL1M5nCiWRIpfMGAq78fj7//AFqVZLeS7t3YhyOsRGA3r+FEY2LUzP11haRljGjqy7gR2+mK4hb5Ip9wcBW4xnvSgtDrg9Cw80azSAZ8zdgADI9zUTn/AFMiqBMrf6xTyvuKiTuzpUtBWR1C+RIpctl5JE5+lWTGk0axBlZwclscfSqlpsNjlgAWMGQg5ypHQ0NHHt8ueNXG4keoNJVNbEON2WNOvZI5QXMsCjIBD4/lXpfh/wAYX1gYkhdIlKDmVtxPsc/zrsjK6OepSuz2bw94vtbkPJOzT3RUBCz8Af19q9a03WLadE/epHIPm5brW0JdDzK1GzOngvFnSBwyhmBbjvVyNY+disgH95t361ZyGp56lkRpGSMAEZHepZjHOBGJUgA5zn9R70AVE+WR49xfIwc1bW1DkZyWHQVpzaAOlXKoyyHYOODjkUwFAgG4hXGM+hpuegAYzEQqnaCcEVBIsjO0e3YSdjKf5VYlK5JZwxwx9XcEkO3vV6XCbbdDKQAGViOlA0xCruLINl3VizMT1GOBTVcDJwIiTtKD6/5NKxHUmhgykGxmkO8scD7w9f8APpVsRAHlgoPtTM27sbGzeajRAIzEnKjirJhUyhCd8YbB7A00IuusSIuAzZ+TGckCrC2HmIUhZFQAMDmteVXuBMlrIgG1ju7rV9LUvGsW5yoJIyeRVpXA1LfT5ZBHBC6ozH5dw4H+fWuustFaQRZUSMTg7T/WvSwdPmZlVqcqOw03RpZXmRLGcQqPlZ+a7rSvBmoSCNWtYHWRFbLNgMGAIPGex6Gv0nh7KfatHm4jHRitTrLbwJIjW07iIzFWiSFlI5z16Y7deetdU3w7lmQTPpiBwNu+OMIW+uRkjvX67hOFoySSR5VTHpu9xzfDRLewtMt4c0/TyxL74nhOfc7Nzk/rUsXw78+BZLmCCXDkK8G50x2P3c9K9ZcJWWkTkqZlLuMf4XSWcRktbZFDkknqMeo9/wABXPy/D1Wifz7OaMhsiMMhyeucqx/I1NXhC61id+FzFNanI6j4avYbmBZ7PTJZc7o4ZLhYF545JPB9x9K5rVvCOo2Gy/utE1OKyILG4A/dk9NoPfv09K+PzLgy72PXpYuD0Ma98OTBdz2F1atjJicbyB17VxcuhXBIMsJtI2BGwjIPpyP5V+Z51wxUpydkdarJ7HM6po93BkfM5ALKiclQOprmZ7aXCsyhZDwMV8LisFKGjNeZGQm7axbzPM5B3j9KoSs8qCErIyA8D+teNKGozNkUniCMSEHDgvg09w0i26tG0UKuXQHv2rJgL5Me9D50MpVs7U4IHoabOqlPlYO4PHOOKm2ty4x6kHkZkXa/lYXdkn+VWFchpFY+cNvfis5LU1KSKY1SUsJAxxmpMBUZlKl84x3qACJt0Ts7fTIyajt1P7xmJDdAKBX1FuIVmRUSRZCnJ9AfWq8c5Cv5GJjjIznGaAaLBDbt7DhupHakdimQEUKenrQO5G0rMiLJIZUGXUY9ucCoo3kkYqrEqR0fhT+PSgCdJ0MSEARseUUe3erTOwwyokbggup53UEy2JrXUfszoYA5J5LcECtq2uklWNi0McjOQEB7/wBM1tF2VjPl0uaBZd6FZguw/M3ofSiOdCQULhgc5xjFUSTfZWYeZtBjByE29/WonRUcuVPIz7CgCFihQRBI5UfuO1VgqR+YC25RxtpJWAcYYvKRAMszgEjtTDGm5lUBiW+8egA9qYGdKkazzhFO7qPZe31qku8GMvHJnoR6ig15tCaVI/PCAtnA3FhjBqvdxB2WRIVWU8bR3HrQWU5FmjQRuuVPzcjrVcCN5njMj+XnIoAJcoRIX81cY2jrR50yEYQgZ9a5xOVjWikkYmUxFYm4VmqpNEVMao6icHdhPT/PNAra3AWpgBmSRMuMN3NZzAuVh2ZkbO0nr/8AqHrQOLujLmiX7NJHcGJ4SMSZHB9v/rVTaNwY3LEyZ+YdttawegyCRygClnVT82VGc1px3fkMkQTBAB3H/GpvcCdLlRNwCV6k1cE28B1KlGGEI7CoGyIyxgYYKsnP5VTMCLG8yxByeVB5B/wFO1hDWWBJ4GVnRjkOByAKqK/mq+wKP4wR3obuBTiluQ5aQKCSfu9vercUrRuh+0AFTvRgehpuV1YCZLkAsHjDgrxu7VC22WVHRmZAvAHQ0culwLkq/Oged5FK79uNo3VURCGQPvlYkksR0HpT+yJuxecRZ8wqw2/KGPTJqvvcSeVE6wXGMhXOQ6/5/KpbuMsLHKGG84J5A9R/hT445HuLlwRsJ+QDsP6mkBMXSIqS/G3LYGcVUyEOA+XJOOO1UpWAdHJIvzSAFdp28daZCypCkezaueQTyKty0AtGYNDgsFTfkMRjkds1XnMplZYn2xFBlcUlC+rC5atyr+WSu1QO/r61KJIwWgeQyDJIOOopTZLjd3J45pBHlNgQnBBGTUToGJUOYCmCCTk/T3NQURfvIwXZgpI5HpUsgDK4UhYsAjjkmtYMCdYmEIfMZU/LnGKrsAZ3DO3C52qciqTAfHJJy8QOMbMZ6jrREZeURg+XL4PqeuPSmDYoifzfKLSFgNzKV7ex71OskR3FY2YdgeooJ3ElJkXymCPCeMY6/WpgscUacOXB5IPb0rKe42tSQTrHKrwBGGwryuOtIYW3BzPsixg8dauL0ElrchRmwV2LjPB704hjGCC/mZ3delUURGURq7ZZCH55xg0kUh3grKdgOSCOc+lAEu0LAsro6yb+FJ7Gp48n5XTa6nIzQFx0CtE7MjRlnyDgfzpkhZVdkVd6qAGzzQTbW5G7yYhch2VsKWA6VZUJGJo5meQjDAoen1oKFRfn8x4TGDypHAxVWFwJJvLQuPUdB/hQRFdxkKSySlGcsyjP3cfn/jRHEryNtuhMvAK55B9DQZvcvlmEcgWTaM4G7g5p8UksZlDJJFIBg54INANCeQViVA0ew/M20dT1prI5PnNHI3t7fWgGrDFUTBXSCSSUHIHtVscly4XZgYAPTNAXGGJfIchztJyQR1qgVK7RECIgMKrNkge570CLSMY43QheTkDr9aRVjnVS8bB8cjOPwNANlyEHafmQN0ANRMWmlkwDsAHDdsdaDZJIckeEY5dkI456UonLMCpJ2rjO3igG7odHCpYrJLIq9cAY5pweFZXdJIpuNofH+cUEUxkpQxkLiTnBJP3fT8aiSJo1QlPLVRknuaDUap2yFo42SPPQtnipAs0uJZR5bqCuwtkge9NOwubWxOZFO1ormOUKMcdVPcGmyM8mWgVQcdMfmaQxykCNyW8xVT5eOff61ILiRGQo3A6g9c0ANMkrGfJEZYZOD0+lRE+Y7lm858ZOSeP8KAJFMYEcredboR0JyRUMSb0kYhghb5huzj3FBnMtwMh3Fzyufxx7U2El1LqqZySB1GPWgIpobHGEmimbA+blR3qaGLiSJ2NzGDkED1oCoivJs2hlhEcinCgnOKJYWMaOEDhCWY9ePYd6CLlgQAI5Vo0bAI9xTdzRMoLncDz6igG7kTl47jc4YjPBq6rSzSkJ5CBlAYlfT0oBK4TvkEBcc9R61CkRKyxLMyzKctgZ/nTTsIlMSksY32DAGzH5n3oVJI2V0Cqu0kHHett0A2IsBKtwsTlkzlhkn2pZLlyh2SSqSoUNjt2rO1mVHcmgURxzpHMU8z5ivrUcaOuBIixAnJXNPn1JHK6mRXTKFM8jnBpzQyIi4AlBwxCjHerTuBM8cpA8tC6/8tMHkD6d6cIWjVWidPNLc7jnC9qU3oAMrFpGeREmxywGAf8ACqVt5zbn8xc549cU0BYkgZhIoljijOcbB81SeU08Pyks+0cMaYBHAYIcxuoPXFWW82RQSiO55LE84oAI9gIwuWHOAakCfLIj/M2Nx9DQJMIYNrJHG8u8jLN6fSrAeRJIpo3Mfzckdc+3pQMvlopZY4lDCVhy2eKijmHmHz9xQDC4Gc0AXRI5y6K+QuDleo7VPHakxoxJjk6sSeCfp2qo7gaMQ8x440idVwOWHOa2oLPbuAYbWOWB5Jr0MPR5iZOyNKC0V8SLlXXjBP3frWimn4QL5Kk/e3f0r2KWXNq5jclis1QBwVIPJJrV/s4s0eNgUcqR0b3FW8A0Cl1QRWjRsN0MjA9Qg5HvWs2jSJHvZeCOMVUMBJ7EuaRELJlIzGzKeDxVm30syMbZZYzIEMhTqRxmtVl8noiPaolGn/u9wO9SmVIpFsypRfL3Lnr15roWUSTszF4pEx0yXAlmSInOBt4/Spl04tE5+zEMThcdaxngmnYv2t0QmxfeEWP5CcHI605tMZpfK46Yz71tTyyT6B7ToH9mZy3lgn17flUn9lRRCRnlRQF3cHr7AevtXV/ZMtrGVSqkhgsCWj3RlSRyx64pjaVucjyzx3xWc8qlHoc3trskj0wmN8DIHH0NIumjylcwyRAHaxPFRHLGzdVEh0ljJAY8BWG3JOc5oGmDc8yRtIxG4hFrR5U9jpjWViOSyuUikPlES4wAOoPvU8mntFGrCPdIw24xzWUcrk3qHtl0IU0tiFLJFIynJVlz+VB03zQ7Ku7b2q3lDuYyq3I47DnYitjnjFTQ6fcoQW6+oXA/Csv7Lb2CE7k0lhkBSBG/QPjp71TTRxLjyWE6nlWU5yPauerl0kzVOw5tKaCMKI5EfqUcdD/jQtg4i3yKpyfu46inHL5WuHPoKmkIyMoI24Jy/wBM4/pVNtMHkRD96gU5YetEcA2XGYPpkoPywyGLghz2z2qQ6fIqhTGQ45BqvqD2Lc0MbTHADRvt5wxHRqGsk4CIPmwcis55ZLciVRIWTTIy4TYu/rk8YNV/7MPU9+hqFlsmY89iGPTpWlbKFFBwSf4hTnsYQ2DkbTl+c0oZc27GsaisJDaxTW8d3FIksEgBQqc5B6HPpU0WlMAfMOCT6VpLLWNVBjaVhlZPkQ/e45x/Wmy2TqyALuhB5BHepjgmi07iPp7SxlxjjjHSqi6eHc+XtLjhsevpT+pMXOiVbH93lI2U5K/MMdKqDR5kMRy8ilsjPcVlLBNGTrIBpUiyCKb5JFb7hpz2EsRx5TRAtna3OP8A69KOEYvald7B/OVxgjBAAFL/AGa48x14yOcCsqmEZpGoRtYyHBjVWTOSrdGqpLp5Us4UhvSuaeFaNvaFN7OXydku8sucA1nvZ+V+8yzDrjH6VnUwrtcHJspywbA2Mpgcq3+NVpUm8sKD5S9h71xyotFwZQeOSNUZlyShKyYwG+lZ7hWSN3+X5tpBrBxRZTliRJJZi7SJt247YrNlmXOJFjMYGUccYqJRsgKe5J/nKFlI24PbBqxJGzqm1Wd8ZGOtZ2AzvMeNyjKG67VI/WgiP5lOWOM49qxnuA12jR0KozLjk5pQn7iG53I3mDMY9ff6VJUncgeLchIyzY/iOOewqCJSsYVyVXPIDUGkNiVizRAbDBuH8Q6ionRG+SKNJARkjqRUR7lDUlZJW+Xe2doyMg/hUab0a4ARPM65zx+FCepjLceoVoy0ZQSKdz5bBH0pA6QlfMjVCx4IHUmicrCTsOmYvgruXjqB1qk/mkIHIWQ8rjniqWxpF30Y4vFnytzGQjgDv6/hQsrSRNJn5xhSemfas5vsKGjsBQMQXYMSc4U45qR4jJ5sRWRyMZwMZqCWnuQkbPlRUUN1zxTfMYuQoRIyBx6mrmkax2BbhhI+yJoCV2EEZ4qqd+XV2L7sDGOlS3cZYYAbT95l6YNQK7iLYrOrqdzkjJBPY0gJAXkcKJY1XGeTg0guPMh8xmLBG2H0zQARGLYZDvkJ9ancSEbQ4RG55GSfcUALIfKkSJVWRsZz6VFuEfmRKm4sfvE9/b0oAjjCpuIWSYk8/N0pWkwPlDeZ/wAs/lzz/SgBZm32crrCpvlx5aqcA+uf50149hWBAsUa/MFU8ZPJP1J602wJVnAGxiuWXIBHPFMVnQx3EUhgkLDbk9DSAbGGd3EzHJ+9gcGnyIYfMAZZE7NnpWc11AbHHHMY5RcIIiuQV5/zmoHgSJYVEkasjb1A5J/zmlFNu4AqPgGWRFQjG0DBFWEkLx7GdQwGQAMVqAuyDdubc+ehzTNsSRFN7qT8o74oLaVgR1iiRsF4SN24dx7VMroFVFzHETwWOTQQMktyFMqSR8HLMx4I9hSf6Oj+XFIZFKglgOOfSk1cB8ca7ZIk3iJRxuOTj696qT7I4HmePLjAUN6HuKjkYHFeK4km0O7ecAKpX5iccnpivzO+MMaW+q6hD5UxlDjzBnjJ/iH9R7GvRy5WmceJPlnUA6XTKkRT2A60vmJKLdniMMaDZx1PvX0LaehxlQxKSkkYwwPynuprsvCck6alHJF5glQZyoyT649aunFIluzR+mnwYuTdaTZNK1tI8XzOSPvg9vfv7819SW7YSEx7F2AkMVzXyGNleoz24xvsW7MyAR+YEYqd24DkNUjP50crsFPYCoTuIYrhkCyLlf4SaRhZKrTQCY8c5/oKYE85lky7xSHcBgJx3/z+VMISSMK8RZOnvQBXSIjezSbWI+6auLEpTOSAMDNROXQSQz50YpwX/iJHIpvDRPtwwHQdzSjorjIVaQybug9G7ex96tLL9yMpIGyScDP5+1TGVgB2jdeGEvHXt9RTuXkVgwkx/EBgA1rF3QDhbyEDyJ1DAE7e5qBtqxhfLCMTzz3pgMJieRAPLjI6N7/0+tMhMc8byRpKUVtu5h1oAa4ZZI9pUIDkkdRUolCb1n2snUBe9AD5Y18p84TjJ45qITbSsm0EkdMUANht1jhjVRtBbeR1Iz1NPMZkVfMBVvb0oMpvoIqqyv5oDMrEjjp70oKliSyLhc5POfagdNDZ5o41jyIicjBfgilRkeQBpQAQTnGcH0pNXNCORMkkXCp8ufLxzUETFoZSnLKMtjsahQsBKyu8RkcqExyFHIqSMiIBtquMjKDuK0E2RlEdZEI8xD1BHFWIAEwiqobPJHGPak3YUVZGhK6s8kh8lcsCCoHB/pUStGquqnjdxTCKsOWUNK0YUgEZ3/0pqeTHJh5JUXOD3oKE8l3YsWjkIOECrzjvUDyDeh81VlcFACeuKAJGjmKsEjKSKRjJxmibMe1yGHYUAECO8jZ2kAA7s1dZRKxBGVwBg8YoApzZ8zbCC6j5WXHNNK4LBWaKIc7X5NACKN22GXDkjnbQTI4eMKCiKME9cUAV1jwFSOMFl+bB9+tOmUM8RDnO4fLjpQAqiUF4zzErllYmpEJRzsDkHnOeaAJ0IbcjIQN2AD/FVISOVAIAbOMgYFBnLR3JNypEpWDGTkEDvT4riaaAsQ0R3fdz93/69NspWWo5/laJScfPucKufrUyo8kkgkl2wt1x1Uf1pyWpNrMuJLAEJVguGwxPFNuGZZY2jLEYzk9PpSt1CUepft5DHHIwEauFywb+lWLdpjEEUAxbstxnFNxaEoaDGZgxVSign+LpUweGMlGlExx1VeKlEtWIHmLZC4LAA/T6VbhlZI4yG85iMNgYH1rVQESpGGdi6knOVweKts7pHMAqRgDgA9TVgRArL5QhLKAPn3DvU/y7Nx2yLjOAMkVrCNgJVjBbBJIHI5rQkYqfLRVZSOTj1qwKyxNMWVcZB5zxUotx56F2UN0BB4NNK4Eottm1AQwBOGBziomhCSs6uSnUL2+tPkYEiKolNxIiSA8nA6+1NZZCd4iA5wPf3o5GA42ZMqyKw345AppglXlFO0nB/wAaqmJsiVY43MSs0qZ2syjpUyQqGZsIqHqVOf8AP0rSwm9LockJmDBSXRs7SB/nik8kxYEsiyZPJQ/d/OsuRkyYIqyu8UfDjBPpUywRmYIylnA+Zd3ehw0Li7onID4kCshGAVNRTwtFuYEGQevY1cVoMSOBHGyQsVxkYODml8llG1t4TGSe4puKAQWzIvnFgQeCO9KFEkUOxcITlSOadgJVG8gMqtGg5FPuYmRuQiDIPJpJWExgh2PJKGZYWUKQPansD5MW0K0mMnng0yZvQdFCGI8yCCOcjnYc09yHCSLHjnYRjp70EOWliOSCQyLLtJyMAdqQwSurMhCxKPnGefw/woLgRyKHh2tvZicCgQO6rKrMwHrzkU7Md7OxZ8mTZuG1ogeeOcetRJHC7GUbgQeTtpWM5bjPKt0EyFuG4wB1p6rGoYBCxI5XPSgqmLHbxqqyEfvM/dphSJ5BuIUYPyt0NFgvbQRY18oIxy3SqHkbijMTkHPXrQDmTxZaVlWJljH3lJ+8KVoXDNy20jgf3aLA5kYRIQ4G8FuSAc//AKqqrulLCVMIOAc9aLFRlcuQWpZF35jgIJBzjn6VXaORSGYttPygH1oKIYrbcDFc+WN3BwMA093KgskW5h/C3ANDQEgjjZFdoXDH1bpVZoZn/wBWrHHzACoUEBCYy5+4F5yoaleBlQO2SBycetChqBCpVpY40gkmPLFh2p7w+awY7DklgMcAn09KaiDK6RMFnhRV3kYyT2pssMirHvnMjkAgk5yOnHtUculwIZYFikO10kf7wUj7w7/hUYiWNPOO2VmXdgcAVACEiRQu2QP6ZwKpPDJkgfexggcik43AWSBpFZptzSEfKw7YqSRcoGlgjGB/Cf1rNrQCiESQEmGWM9wxB/KggOyl0VQOBgc1LQDclULI4duhyvFNQyE7f9WQMgDkikVDckxseJHQSAnLOepHpVeaHAOMuwb68UFTWg8SCIiV4g0JxlWXBNQOUnkwsLLxhselApDmh+QrDPDIh5Ug9fce1VInZg5MiuA3GOjUEE7wowDOjoxH3SeVPpVWOKOIYVDjJYLjkGgCyeZPMB3D+LA4zUaywscGBnbBA2nA/KgpLQW1xksY2SRjwrN0P9KFmb94qHYDlQSM0CTHE7hHvKZUcNiqbLuWe4ZyCg3YVecenv3oBbliNw0S+YQWbuBmoJYVQyFHcbVD4I4bPagtwIRIJCFaPBU9CKsTExq7xv5gJ2qE7Ggq2lmQhmlYKVdcdQe9SvEW3qk0pVgA3zcAUCjGxAWCKVWUgZwrg5I/+vSu37x4FPlgkMoJyD60Cik0JcQ+WQwCBz/Kq8GwqHVjMjHjaKC7GhHM0ZYh2WQnDIRjBpp3BUhdgjsCy5P50ES0dyvGECgOCzHqajiIDMEDxYHc9felczJpIy0ZEoQzghhsOMD3qF1aTLyDCZ5xxTAlwTIkqcErs68H608XJaTypMLGBwR3PpSAhBbBSTbHKHOVPU8/4UTK0UxfDhGHC9h/9emA3ICBZWEanrQuEP2kbx5ihSfUDpQBHJGVZXWbC91I+9REFjkQr+8Y/Nk9foaAJVLBjh8MFPXqDUKHc8e9/nI3bs96Bp2JIw05UsqEEkFiQvI+tRyQM2yTzN8WN2CeDzQHLpcfslYtCzKIwcgbelVZWZ41iMG6VMhcCgQ6SKYKFO6J+AynnI/pUiLGWVpXBdjsUbck9/yoNYO5Zby1DAq5YkLwahdVhjchkJzjpQWETmBYf3YukGByetMnUOxXeUXPA/xqJR6mMnqfKjxkRpFmGEDlW9T6U1S4jnMhidvuNhf0rx4wtuevHchFvwiLngkkZxx/Wo2SWRfmYqFbB461HLfYa0ZTZ4QGME6ZHPByM+n1pXG63aQBg2MhgaGrAtzORWJVsyMNnJB4GaoXIfaVjQNJ0UMcAn+lXOWgSlcY8TBCkjMky+h5FQAoEZVHHXCjvVJWJI5rbAZwq9iB61RRZF8112yMOmTjn0rWSSQDo7pRtiZi7kfMAuMVRmcbgCHTI+ZMZNYtgZkyBp1lKyR7OE46/wCfWpRbETQTJtLbcEs2AM9qcXcRyvim6lEduIsPwdzZxt9q8wS7VpJGYSErzwP5CtuWyO2LutDQiuoIy7zJJIWGODjPpV+2nWQsyMVXAyC3SuaMO5vzm5amKRoneRo1T5iRz+OKvpKkuZEC5J9MZqJbmyV1cuSQQMI2MjzcbuE6H8Kini3o4mXaN2SAOc+maziuojMEaB3Dxsw6qMU2aFzHKRK8UmPlI7V2J2Eo2N/SdburZh5c++ZQPmA64r1PQ/GdwilJJFG5NpkA6H1A7VvGXUwqwuex6X48im8pHEUmxQAhBUfQmvQtN1yO/jjaJgqE5Bzmt76XPGrUuVnU20xkiaT7UA7YADL93FaUUm4khFlIB2jGR05ODTMBLeVwkUvyCTGcE9RV1lcDfuIHUEHFADrcDzHZiWA+XHcGgxxqVkZiGxzg8flWqVyZysOcAgruLBuS1SJAmEi3nK9xzmrMkiRVi2uybh82GJ4pqHKM3meYP4cHgigpTsi1EVwvmZQDocZolhEswZ1ZFOCp7H3H8qA5tB8sarEHj8wTE9OwFPiYzb4FjZyBhgTjJq4RuQW4SVEYKCBgduD1qdSgcAsrMTjpjH1pxjrcCysSsx2BZWU8NWtbDG6P5MNwTjoK0A2LXT2mLO5Vm6Cuk0/R4rjMcJWWUNtcZxt/+v7VpCPUxqVLI7TSvBFxcnyoZJDISEVcfd98nOfx9q908LfCa7dIzBA00hX5u2B3IAByc16OEqqLPHxeKPpPwx8Bb+6Ia307UpIGUEuxXPXoQcflivorw7+zJKyx74JXnxv8pF3Oy/QL0+gr9b4XzGFJpSZ8Rm2OlvE9o0T9ma7lQQLpk6oRtVjZsv4hio/WvRNO/ZE1W5gEcmmahcRgZAWRkIH1AOfyr9qw3FOGpxV2eJGrXmvdR12n/sg+I4pVFtb67GqjBYzeYo9Fzs3Zq1dfsb+I5cTLperCbsUh8zI+jcGvRjx5g11R0KnXaOcu/wBjzxCsc6XGiXazryBLAsRPuAnSvMdV/ZS1eyEhn095ztLASRIwHuNy9vWu7C8aYOq7JnVCdWCPH7/9m/U4/M+xWdhHbyDH+qRj9QX+X9K861b9mfUnSWVrSK/ibJb92CnuMIR+nFelLEYSpHRm9PMZR1Z5N4k+AGpwgPJaSRwcdEijzj/aJDY9s15BrXwW1wIZrSwkktujSBflH456mvjc3y+jJe6ehgM+tLU8R8SfDjVIFNvEXhm3AfvgAG9uvT3ryLVPCdxp8kq3Nq5B+4F4r8Z4p4cjGDnA+woY6M0cDf6ckLnes5bdjAj4/OucaNll8yIbIuuSMYNfiWJg4yaPThLQybm3QYgDpIwO/A61CyhhKdzliuMEdPpXCaCPCy+WQh+7hTjGfrVcwbjmUPG/8PHWgtSsiURImAqgzA5H+NUgCswMu5ccgj+I+n0rNuzuXF6DFh86SG3VmDAmQAHr659qYsEkquzH5VztIGP/ANdQ2En2JdhCRlmDPt+YDtSKwBJEQkPTJ7e4oitSgaK0CIEdnYk59vpVGJjE/wBljKhXYjcDSAEXzSQZJW54A7AVMJUnaJJS42nAwM7aBJDnnEMalZBbkchyKWJFB+dmkiA37R0bPWgdx4IJk8pQU/gLc4qF2IwkTLLLtz15A9RQRJ6FZZpIyI0Ybi2Q2OlWY7j7KysIVZs7gff1ppg3dHRQaoxIVvLCsMAKvT6+taqmGVCgLZIxn0rZsmULF4y5BRWlkUKNuWxz3qELIRh2B5wSvrTKi09CqsbLHMYkSNRy2D7/AOTSSKjLEyrgA8+/vQZDEUh5CNrrjkdwKeImZztwQcg+2KAKEiSCVkVY1DYViTziobiyUEBi4BORk9fxoGirMoKCMRySsD684qEzBpfKAlSTbn14H86Da5FC63EEgyC5yCX69elQSopIKNkqMGgZXEYAGCGIbJf1FStHFJGhY4kHB561lNEyjcbu8lfkLNGOWJOalFz57Owi52gBj1qAiuhKUUAqjKZGGGI71EyyIDuIZlQjIHY02ggrIpCFGBLqCfcZ/Ss26smcCQRlN3yg55qoMoBalRiUkDb/AAjBIqjJHCx+dzsXgHHOKSVwFgRnCNG5ECtxzxV9JzISWVTFGuVZOM1SjbVgQl3uAGh2oykhgwq3EfMK7pCF4BOKjdgNl8tfMAhRpMYBHX6iqRXLGDa8Y9elNK7AhkiXad/QnBwMc1VclI1TIeLdySOlSAJMUK7o5IkJI5549asQSKTJKkW1V4PNNy0sBZ8wTFidpxzgVBLKXjAjRyueSOoFIBURn/eqy7G4CucfiKlZWjlD/Kzbdo9RVR7gWIomUlixA7c9qcpPmMudqAbtxNSBDNLvAcq0R6M3H6VErq8TAAIucBh1oAn+WFS/zMnQ5pgDDKlHVXIYZ6nt+VNu4FpysXmRoxKqA7Epxz/n+VRZAhbduUkcEDJqufSwpLQcjMYiDlG28e1JZlY/meN5Nqngd6gFoi0j+ckLojRK46McYqGV2BZuE2klfehIaYJi6SPzJBtZgWZeN3/1qsMREyMWLIPQVSVmAGRXAwNwA3Kc8VX8uOKJMRBWHzMwOM1olYCaGJR50QDifG5FX175/nTtshKyEiOVeOnQd6mU+wt0WQ0kkY2sSvVRnqadBHIkjzOAGIwvPPFTzMi/LoQzmQOSFAyP4acj+TJhgWDAFs8mpLi7oZbyLlyoBfO057DtWisu5VQxSGHqznrj+taJ2QyHfJG4R2HlH5sg849KkdiTFEkioAd5k7iqg7oCIusUUhBR5enTIPvUDM7SRxyRPvB2sQuNp9/SrT0AnSUFsDE0IOFwOD9aa6O3mTm4knVcAqRyPpSIemo8GQBG27osYwOue1NRWlkYONqgY69/Sok+g1JWuKikM3mM20DoDVoiKFVaSYKjcMB3B7VZQ3EkmQVJiY45/wAaZNG0SxuTsQ/cB6GgzlKzCIKNyzMgkxk7epqKRkiKGCELtbdvI5H/ANeglR0uOeYtHNI6mQKOcDk+1Sxllk8uOTzQf4mPNTGVxvVEjT4lBDeWq8ow6g/0q4koaN1Ek00S/MDjBY9wfb3qFJtlSWhAyBMyK5VsjinPBcQsvnDZKRnbnp6VaY7LYVjwEby3BGMGpFWNop/N8suD0AxVGTRXVmDRlSwbOCcdBSSFDMyuyFsbgoyCPY+tAJXJUJDFUgeVu4TnA9fwpJQyruEiSk8MVXH4UFJNk0QXy7gmQsithiOcNjp7cUgZY4zHISyk8AUE30sRnzCyKPmReVyenvUgjbk+aAp52ds0AmPd0YiAYWUDkCiJHQyfaIQAMBWJ6ig1TW5EsiAmRsAbufpT3kZQiOV2kfKQKCIxvqVYJMtKuIgx/iNWo5EAMkS/IwyoY9qDRvqHn5BRlKyN+WKqk7JU4eVgDjB60Anck8yWT5jEY1C4wTzUojKqsYkKOw5YUDK77p5IxKzsSdoHQD39qswtLbhvKcuh4bjdxQS3qTlJVkU5aM4yCD1FBWQMduFQjBIHNA0xyBEicy4ZegXPT3+tVCWcoFWWHGcq3BoJmtCxLayLH9rXdFDuAZjzzUIlkaRmSdlQrggdx9fSmkZtEh3SFYwHUqPkdOq+9WyolD26MrTgj5jwD+dIRG6zPOhjyjDqR2xToZAm2DBWPJb/ABoGnqKWG1TtLqDyaWOTakoBGARnaeaAk9SRgcPIhRIQM8nJx6e9VDMCkc0XmhvvAHtWsHoItxQ7XaUIS5XIVu2amDl1xHKikjB4zT0YCxyBQURIyOnI5/Cq8ksiOvmRrtb5TjnHvWTWo7Ehb5EiZ90i4OR0Iojndt4dWRAvBBrRrQQhlVEWPbI0JXCMOcH3P9abbkxMw3qx6g5rNsC6jrJGVMXn9X3FsAVVSFkWGNwu1GLAAd/UVrBaAX90LsGwck9AMCqvmsGIji+QHkk/d9qoCceYUAUKZH6fN+h9KahQxyeaMgZxxnNAD1baYx8kcjjpipRcO33UMTgjORnA70AWkkVgzRiQORjcPWmpIjmNQoJByWxjPtQA6aNVuEkiLFudq5496mt1a4ZRjD9MU76kylY63T9Nnkt2jVVEmcoCeK6OLR9vysgdgo+bHJNaRd2KUuxqaf4aluR5ipcWiFAoH3m3Z/H+tejweAWUO8dhOsjKAxcEuG+g6V9/wZkjxdblZ5ONxyp6s6bTvAMl1ZtEltd2k0Wd0zwkFgcYwD6HPYmtqD4YNGwxIwGNokbIP1w2P1r9wpeHuloo8Z8QRtqy3P8ADtbmaxlaaa0likBAhMYLH3HfrnFaGn/DWWJwst1b3G5ziGOAxup/4EQtehHw5ej5ThlxLFK1yc/DW+uopJhpU0UhP7vfbCR4z06jr+BxU4+GmsSvE8iG6uh8jhrZoMe23c38xWs/DyL3RlHiBN7ky/C7Xg+JrJHjY7SyoI2X3GSR+FRxfC3UozFZxHVIlj5EtwqSFsknG5AB3xzz0o/1CaeiCtnsL2TJJvhneLNFKNReMxN+8jiO0EEdHyDn16jtSx/Da4Um5COtopyfLjLhj3yAC3vxUT4Dd72OZZzfqRW3w3v5grhxvBOJntZEzz0AIGParH/CrvEBmVvs1xJEMqR5O3n1JJAUfWkvDy75mjrw+ex6sntPh7qBuFkFqk6xLygBYhu2Tjafzqgvwtvmhv5vseuSs43FEjMm32yo4rRcDK/vI2WewezGr4Euovs0V1byQK4DCCaVI35GDhS3z846fpUUfw9ktVktnuGa8H32EGzrwPUbvarlwW9kjKtnEW9y+fhpextGfJvTCBkPIijd+R9aD8P78xRfZkVoi21jIkilefdea5a/BMnshQzOC1bIx8OdSs97n/SNzFw0ytGv1GEzjtzUM/gS+ktFDfZJVkIygBIb05rKlwLOMdEb/wBrwkvMonwBrywxJttIX35LEF8LnpjA7VdfwHflFjs5IJic5bYyj8AwBP16U1wLO/MyKmbKOiE/4QHU7ZYre4geZu/lRknPfg0ybwVfxSKsdvfLCh3mZ0UfhgNT/wBRKjdwp50uoN4H1AwJLapbyhsGMK7MT9flwPrk1Yh+HmstC9z9n8uEHBKjfg9snjH5Vg+CKi6FyzdFGDwLqkkmDYXcIVBm4i2BSfXGSevOMetPufBV/bPBE9vez5+66QsR7k4GB06muOpwXLntE2o5vBR1IW8F6jbwb4YkuUwMN5gbHsfSpIvCGoTRPcBLVXPO9MBfqOgFRLgmdrJHQ88p2MtPClxLJKFtri+TAw0MkciMfqH445/D87UfhTUd8zpGjRjjAh3lePQHn9KifA01G0TnnnMdipb+FriZBbmC/kkRtzSm2Me/jsOcCiLwjc2801zeSWE0ZzHFE8cyEAnv8u0njg571FLgGaVi5ZuktCE6LEg+zPcWUV4zbVgZiWI9RxjA9yKii8Mag8rKn9niVlwouZ9oIA6jaCfbmtXwPUXQ1/teFrk0XhPU7jfALTSzbImXc3GCx9ApHzVTHhHWpruRilpHbxjCLhtxY+pAwMf1rmlwdUasRLOKdhtr4RuTcBJIUEqJtRisg3E9SdygD65NEnhq/dGgeF5ZFYlXL5z7cDjFc8eCqqXMZLOKb1Y5fDGp+WRLp04RRuEyHeB34wev4VXvfC8hk2SWoXJ3fIpYEnv9TXVT4LlzXsDziL+Eavhy9CIkdhOkv3VUxnJHsOtM/wCEf1CLaNS027025Llf32BkZ4xz+mKxxHBtS/uounnEGrMtN4auC6SeTNGoBG1hgNz1Hf8A/VWdNo12f9baytCW3BkTOR2PHOK4P9Sq0feaOynm9NLVi3Ph29RpRDp093KEDIsI3Fie2PWqVxoU8MsEM9hPZXj53RTcPHjqCB3H9a2ocGVPiYquZJbDJ9OuYTHBJDidjhjErTZX1+UHH44xUtr4fnCh0JkiMmWG4kMPQ56fTiscRwjUeiRxrMUldlW78PaiJoZLWzu55AwyAuAQT/ePHHXrSvpXn3c1lBIRJkJJs5KZ9c/nWNPg2o1Y6KeYxehQuNLkhgFl5ck+oq7KWj5LDtx/Wrcfh7U5AscGkao10wyIBGWI/wB4qD+JqsRwnJR5UtTSeMS3K9xZW9pKIr9FF6y8xudhB9MGo7nSLm4gS4eARsgJYR88fzrzJcHVOW8ipZgkjKi0s3FrJPBm4QHbtVST+NRTaPJEiyR24n4/5aAqazfC03CyRccxSepz97pf7rzptP1C6nkBxDFCZDx7KDXPS2DuJ5milRYyFZSvzI2OhHY183mvD0qUW7HdQxsZbGXe2kyRAyOyjqoIrnp5cRyRKVbnBOORXwVWlZ2PShO6uVciFSHeMg981mThGIkgkjHzDDkZFc0tim+pATgMkalzv+ZB2PtQY7h5ism+AAY4HIrAE7leUAJJglpPccGq7sCHdZos4C4Hr61PLqMbHCxWU/KXOAQfShkIj+URlsdaxAz7kXXlyohUKcDchztP9KRizNI0aLGGjAdSOVPcj3z/ADoKjKwsPltFDiUOh+YEnNSbB5hWJMJjO5Tk1jLc2BXLHfkyJt4Cjk/jVVETepjCoCc4HX61JgTFUeMlyAc4Kgdfeq5jYBBE2I88E9auC1BbkpcOjJsOR0OcYqMqm6OIO20L5nTjJ7VcloVHcrKvmtLJgZPAHTpUisu4wup3sey1ChoVy63I1IMnmRyAJxsI5/GrE002wRq5IzkEN1qCyIbJkt0fAlOVIPQ1X8hY5sbiidDnnFADmZELRLvbbxn1pWMzbjCdqhcMDjIGenvQBAT+8i2bIyGByRkGrRLBig4AYnJ7igGUkjhuXdZY3aQDcrKcU1ncGFUjLRltvPQHHWgEizuS3EBeUxyNltnr7U63dZN077geiigByuInV1gSbn14FOJkcO8axqMZUOe/+e9AFO3QRAtEwVl+8AMdeT/jU8LBF2K4dPvKAelAEoZGUOuJJD/H6e1MaOdixPyyYJ+70oAhWUKvmbYrgkfKQef1oWNSQ5VxkYZT0oAkW3MaHfK78/dBx+FPSTLKRhkHQ4zSaugGieG4nKu0cMv90DGaiJ+yK1svlgF93I6URVkASXG8MCwDAYyRmmwTogUBkMpGOnX6UoyuBaIwGHlOjR8Nkd6oSRSCDeADGXIIzz9aoAiDD5ZGaZQMD0HoKljDhQzAM2cAjof8Khq2xUncfJIolKRqFjwMqBwD/wDXqNmiZUJHzZ5xxzQ3pcVuo6ImXkGQoucKOKaxAc/aEikiK/MCOtUthHJeI1ilsrhpVV1jXMcZBIY9wce3frXwv8Q/htc6gp1CNZJCihZFLH16/rXTh52ZwYhanyF4t8Pz2GoR4kdlU4LA4KEVwIWRVuDJFGy7coQec19JTV1zHJFjUgkZ48KmwjnFdJpccyXFvJEsilJ0GUOOpFaN6Clufph8FXgTTLEw2jSPGSCdxBP4eg6+pr6utCkcMbeebkkYbaMDNfH4m7mezTfulxtxCIj+Wc8sO/saiDuzfZ4UJkHXNJKyKHwFUBZirjGCB2qVxHJGn7yUEHOAcZ/+tTAf5uW2w+YFxgMw5zSNuLhDHJKAM/IcYPrSbAjZGKNCwVopDtcZ6CrEMZkWXzmblhsA7KB39TWLdwKxaOOQxq8mM7SSOaa7qo2tGWI5yKG9ALMOFUEhT098ipBiSYlhtX7oBpDkgcjYViwhU7QrDk0h3gMAqlGzkDjFaw2EMS4WFomUurL1bqaXafMjDDIJ5FWBK0KwksiqyA9GFRth0AdVUM2BsXAoAiNrJHEE8sNASSTu7+lPYII84QoeMHtQBJw67GdjkY5phhKLFuCbAcnA60Ckn0GeZJscNgBRkAVPEuwPvBEB+dh1IPt/hQZpXepSkV2eTyQu3/aOM+1TrHECrNHsI7CgqGxVWJbqMi4d5W3ddv8AKrRggAk+aRnIAVdvGfXNRKViymySgsGUM4O0kDrQuEdlRGX5QSQOtUncCzthfyo2BIxk4OMn/CoBCgVismck4BNMmS1JY1lhRZbiIRlgVUH5sikSNIolTILMvRjk0mhkiyMrorJEvHTpuPtTS6bmj/1eG5AHINMZYRmSIFFULk4b+tOYoQGBSVFfBZcjd/8AWoAktwqN5iPsAODk9/ao8o4KC3igZWPQd+5+tACn92I7hjtUdM9CahleWWNMKAMknigBkJ8lghyoHqf0q6ZlmctHKgBwFJP3h6/SgBHikT70iNHkgkfxUpZZPldkyR3oAhSErITkxMDnOKglLszn+M9OeKAJbfHmyOXPKADI71WdkDOsSiJiOCecf/XoAUlBDJI6F5AOgNTrIUcSB18sINxzx9KAGFnJLMvluBuVv7o9RT8lxsV1Ynk1UdyN0LsZSsSyNEF+bj+Kpmj3oHRoxJnBU96OXWxL2sEbGKdJI5oluMH5cc/UCljVGZv4VwcH1rVpBJBLCTHgojo3yspPX2q7C4kVY7hjFIg+6R/nmhrSxpfoSSIG8vdLuKZPP6UyFiqmRnDIR8rA4qZ7GLkW0jMjqd5kK8hT0q0FDKTtB59elChYTYottmZIQTgZYnoPb61bhhG4BW3N1NWBaMZASVNrZIKhTkEetRNA4kYqGwTnFawj1AmeEyKvlnY2RkEVpRRxyM5iQxIF43dc1olcCQW4MKuNrykYJxjFPSICJNzh5sc4q1DQBHgBLHYcYyTnHFPSzCAQ57bhk5OPX3qoxsTF3GeUY2VSR5ftwM1bNtGBmMDAPStlDuUTJbdXGMINxFK0S7jgM/OTUuOtgIkgmLI+Sqg5J9qsCIP+7ZmRGHDDtTUBNXInsFMbkNG20ZOTyarLYJGjpb5VGH3TQoamcHbQvQQSBEj3LhfmYHjJpLZIGRgiBQWJJI70pKxL3GpbIPM3LtPXjvUyQooLbBuPp1qSoysQSRysFwrIM8GoDASMTAtjn3NWoGikmTGAoMFSwxksPSrUIhVEEigsRuXnqPWqUFYY4g7SdqL8w2gjmkJeRZSQkcjkA4GBj2ocOxnGTvqRLEFwN7MxPPrio44TOIiCrZ4Bxx9aXsy7lue02oANgQ4B2N1NOkjClcqhPYnij2ZjJ3K0kXMblxbyBwAc4OT0qcoVLQtnzScPkcUKmImWOd5HkmOVVcAgY5qEWuP3mGBx1z0NNQNpbaCpajNt5YcRo251I61KqFkUMAFDce1WQ3pccYyVaL5kU8EY6io1tFkjVMgJuG73HqKTVyWyvJAqjYFA7gY5pEtgg8wYgTHXv/8AXNRyCJFjctuYMrjj5hk1VMKzJJGWGBznHX6UnDUbdxFhLr5gUoR8pXHSopIlmVZCpVugxTUBEu1UhyY8N/E3TimvExckyO2UCgf3fcVoBTMEjSMkiZcNjFSRCaRjG67XUfNn06AUmrjW4ohZQ00hIXOFH/1qfLHc4hEagDHzFh+o9KnkRtza2ITGTgqpbjDLjj60wwFlbAbbGNx/z3qnG4wZ2QqF2AehHOfrUKDzXZ43IMfyHaehPP51E0BSaxkSRdnmSDOcMaf5TO6LM5SMcOuMk1mJPqSlRgtsIQcKw4qoI87Nu4OTnB7UApJjWhJMqiREkyMlh0FQPH5MiZV5Dnjb/OlJXQ7hKIWB2fvSrBW56VSYOROIiwjHB98Vk4sBxnVYmMYzLswqnoagUovmlpjkKOMdakBQ5lwXKmIDBX1qMyIpKzOsQA6kdfagCs7IVAR1Vu+DVbayyDMrebjeuOoxUuN2AhCOHGWAxuyD/nNRzSOZ2l3bpGIzt4xWclYa3E8yVQJVCyrnaBn86lAgAWRA4x02nGSfX1qSpvUjZzM5SVx5I4Ix3qmyeXMvJLn34oIJnZ2x5TIoAx+NZ+5yjm4lVXLYLIuMfhQOLszQZjKhiiZ1lTlWUc1CWkjVS7LuYYdsYFAS3ITcQqwUliVTerr0ahVBmCqu2RxkUDiiQOrE7RiRW+6eM0ROEV4QZIlycoemaCSJ1JVD9qSEBSSSOv0qMOrsBFk5wDzgUFw3J1LqWGSxzkOBgVFkl2UkF/un6UGiY9hF5ijezOOrU6WSMuiIrq4Gd3SsXdomexUkAICJujbHX096kJ/dHO3y87MH+I1pHYUZdBFzGGRoYzIB0Y8ik2o8u1igTjOf5VRUVYmmKFp0flcbUk9KrMrCKVVMiNs+Uoe/rQKHYcgMRVprhJrh078mnbnc5mZMryRnt/ntQKTu7ClRIxAUIW4AFV2jJdcyZB4yV6ilYlxsKqyF2VTG0RGDnrUqu8bI7MrPt25YcEe2etMkgmaMt5ZJKY3Y9aPlkCKkJ81c5wOMevvQAXMixx2qurmR1wGC4/H+dO81C4E0KyQYwd3c+lAEbsbplR+U2bPmPb3qXJSORmCMFHIA/kKAIWmiBjiLfvSNxGO3bmpovKYopQhDwWFAAw2tMsY3oOrY/rVEiKMzSN8vHFAEDRyuCHUAEYcdeO3/AOqrBzEgVFcjqcnNBXNpYsEgNiOWMMVJAPJxUZhkccELFjGe+aCREEhZbdSCPTuadJBKq5jdF7bupz60G3mhkO4SSkusoKgDA6H1p0EYRLgtIJZGfILDpQKbFY5ZdrKhyM7uhqpPIQ05BUknBXtQRLe582PlgyxPHEGILblz+XpUZ8lXdvIkVQOBnn/9deM2erB6FVgDuk5gLcAMcnH4VQmlkg35KyqOPZv60orQZAICH3GHy9w7jk1XfMCSM0qiFiMBm4z7Vm3diTKplUrIgXfMRnCjqB/SoZVaQKMLuxVtajMvcpluDPJj5scjp7U2TqSgUkdB0BrWQJEUsittZ1aFx/Dnoar7VnZpFZVdBkBjtHP9aTdwKbxSbCxkjOTzj1qEugKfxMBzUtAU57oZ4Vtn0/Ssm6aV1UKSyHJJJ5ArSnEEzhvEF4u7yh8zA8kHqK4eK6ga78rcqyjkH2q5vQ66S0LSyK0Dum8MWznPWq8EsisCXCknOMY5rBPsW3ZGtb6syu8Um1Si4JU8e1aumXzXzp+9ZHRyQvoRWco9Top1NLHbxajtUQxIqE8ttHGfWtKGNZBMJdqblBUgdTmsXPUuxVa1WRJEjZXjU5znr7isu6gSMp50hjDdXA6fhW6n3Go62KqRCRkIYEY4YGtC0MsMYWFnZlOCM5P41cZkVI66HUadrz2LIrMznOQM8GvV9F8cpGIkVJrVs4bc4+bn9K6ISucGIpXR7DpXiey1OPzIVkt4/R27+nFehW2p2kZ8slluPu/O3Ix14/rXSeQ1bQ0I5UkZTuxGOFzxWiGaYoFIABoJktC7bRIjeaZUZFbBWiSKNG8liXbqc9Oa2i7kyV1cvQoIRGU3R4GcioyC+JVZA6/wE8n1qjOL1CPbI3Cxq5O3APX6+lPTaYVCNHKUO7IoBoiaAykuHKOBnB6Y+nrVi3WNI1l2vvHGM8flQIkMiuIkLbFZuSOoHriiF4pWZX3BDnIBwTWyaeiAswRpFiNhLJj7uDnj+tXVt4JQYwzR5G0hurU0rAasEOxn2PtXZh1Hf0//AFVowWqvIrqjj+827ge1UiJs76xsYX8rIZckYOa9i8OaDaT3Nm5ijTaCG3LnHuPf/GutQ0PMxM3Y+xvhn8OdOvpbeR7dJZCP3aqvQ9Olfod8O/grHe/Yra10RGlYBQoQjPPJOOvPr/8AWrNRSjdnl1FdWP0M+Hf7KQgPmeIZPKic7zFGojIGMjBBP5ACvrfQPhP4G8OW8UFlo0cxXHzzMXY/X1rohnM1H92zhwOTR9peWp3UWnafAsaQWNnAincoSIAA+o4q4FVRhQFHtXJVzGvP4pM+lhgaS6C0Vze1l3Nfq9PsFQS21vPu86CGYEbTuQHitaOMq03eDaM54Kk90c7d+CfCV8WN14d0mTPX9yB/Kud1T4QfDzVlRZ/DlpCQCMwkpke46Gvo8PxrmFNWUzza2R05HBal+zJ8NbxSLO0uNMJ6mMjk+tfPPib9hrRZ0vZdFXSzO7F0CII93ru46n1H5V9hl/iZVb5a54GJ4ZlD34s+Kfir+xHqNss8Y8P65BEyMftEcqEA5zkfIMfkelfnf8Sv2YLyxaeCXTPPt0+YM5IZT+HX/wCvX2FfPqWLw+jPKw2LnTnyyPiDxr8LPEOkSTPBZx3cDcIAMcehboR+VeE3/hwi4uENtJBHEp80MOQ3p7//AF81+IZrD32z9BweI543OIudMaCVQsMJ2tkhu4rAntmiaV2IUOfmAGK8RxaPUjLoV0iK7xJt6YXnoP8AGqlxEzqCJAr4xux0P0qSyCWzznCFd2BuBOTj+lQXFuqhVdgBuGD6VMo3NIbWAxoMGULswAMGq8sjSPiOR4iBwAOv1qXDsEOxIE+6JCSGHUH9RRPEUCRo6nI3ZHaqUdDRsqRJzmJdzA/rUkUYjyJfLMh5246Uox7kc6IJ45I40lPy3RJIKdB6VXTYmVBIc9fWpmhyel0TXNi0MuZmfdjnBzimI7hVZVzEp++OhNJrQzi7MFM0YIBVkPUkcgVHNJ5iLEBthVcBwME81Jc3oRbygjKoxhI+9j0q0zxOSS0asw4BPamkzIkUGNUjQfKDwa0LXVZ4JC5ljLhvlYrkY6VrGNjoTNeO68yQBpFErDdjGK04WeLYyFAo7DnNUQ9HcY8qqDCUZ17/AI0s6hhGACoHUCgyIVjWFwqxvtdcOS3X0qNDJl0COye1CAHiaNd5mHzcY9DVSaGQgLIRkHPpigBi+WBsYYfbz61Rmtm80qrPjou5enrQVF2ZQ8t4/LRwo8voc81ODGfLLKjgnBzwcevvSbsjVyK7Qxsy4R17Lk/5zTCjgAMm3a2DjmueV2wbsLM0ZibCcDg89fwqihmEMjncoHIAHI9qYuYnikkLK+8DA+73NXzLyqFCrEfMMcg0EuWopRhFJuKEE8cdRVaO3UttVhKgPXPQU7GhRntmfzAZcHHBHasSS2KD98wlnbjnuKFKwEDLIitsbCjqM1Hulh/eFXaAH5G6KT6VSlpqBfE0akliu4jH0NXYmBQhhtJO7IHSlHuBNLIrIGZ41XGFbpzVUpvC8lsDAJGP/wBdClZAVZbXcrAo6gHJw3BNRpErIyJlQOTkdKkBjRxhJf33mxNGCnHGfSqUbKjgEE5UsSB0FAE9vIZg3kSxrnHyscAildOZDK5jVzwyN3oGkSMkISFWKsR0XutRljlCWLLnoTjFAmiZZZHWMwGNg67l3HginyFQrq0au4AFACiUGPbEVGBgh6akiIhYqmdv3ccGgCwobEnnABvLDKB0IPSog7QIrNJJ8o5LHcSBQBdkmkkt5CQGR8KQP5UgLBlGAAOmR1oASXzI3WQxs8Q4cA0quj722eXGOgzzQAFvMEZYRnH93oRVe6DvgKECAgg+/ergupLdgLbfkDFnBxjpj8K0EIdgSq5HBFW1cojjm3FYzHIy7s5I6VP5KyuhBMkI/gI4b2+lEtiVK4nleYzMzt8pxz1BpJCFRtkg39NpNRFaXMSdn2QlVdGfIIx6Uq3RbcCoVx3x1qC1G+oSTDzY5RGGA5YVXQRkRpMXeQuWLe3b8qDRKxYk22+6VNpDdeOR71BIshlETSMcDcXUfKarm0sMsmVWMZZPOiK59m/+tVXy2uYm3RkI3Ymqg+gE22PfFG7bSSFjy2P1/rVkTKIysYYrnDZ4q762AihuwAkRglVX+bAA+X14oWRlYtvIQHO4dCKZnKXQVZYZG3RlznpuGOatRxrEy+bvYj5mYDPB9KhR1uKMbogGWZiiuSeR/jSN+6nCOd0RHr+tXc1SHvd/PGqSMke7hOxpLpXeT7w8qNencH0/z60EyiMSVFfe2Qr8MTzipsxiIEqpQnawY5yayk2Ka0HxQ7GXEm5Rzn608lYvlKRSsTkn0rS2liOV2uQoN8wO9SA2VIHb0rSCuglVxiQ8BRx+dJRSNU7ooyE7iXaR2Ud6IpZWj+ZCqA8ZNURK6dyeFz5ETMCZMZYjpmgyq0qjywWJ5I/nQZtimcQllKu0YHKDrmogFkBkKqileM9RQO2lyqsUTFSkp5YIxBIrQLmEIXxMcYHl8bfrmg0vZD1uF+VGBaI5BCimAqEDRsQN2ArHJP1oMiOPyPmbzk84gkJnmrKBPK8za8jEAkDqpoARICJZJZDsZfT+KozOVJkYeYnoTxQgHTCKcxKVWOPI4U02RUYLtYgZ5560FcztYfCV2NHsEgHJAFPAjID+YqOD9wdxQKwr5laMAtIQPu919qUQjdseIid1Kn8KDWKsiKAMwBMrooYjPBLY7fSrLiJtjsxEfYg0FFcKJgzAFgDng8GpYHYSK0bLCeMDPOaCXLWw54yhDRhVXPJHqetTxP8Au3RmcjtnnHvQOMbDJCgTCNuQDnIxTMFthWQMGHFAxZ5CYZl8141I+uDUkcIATcFRW6uejU0zOoWVVIRjPlsflVl7UsxZS0flLuj9qRmQJcSeZ5aLgnk7RnimxxgszEmNB/e9aAFEhhlkRuVYf5IqdfKWC58wfLjIIHpQVbQj+5ujeVShAIZu2e39BSGWCCMGa3aRVYCMBtvXvQSN8871UB9h4LY4FSL5Q+WKQSOhJ5XgGqjKwD03urytseYjIwMDP9KnSMkmTfhMBSx55x0pwQEJYACJVULnuM0I2+EtGiqQfuE5yK1AjiX94EYq7ntT7sKFIj2pNuG7jrS5dbgCqVPmPK5kIxtPQCraFGaNvnQKCPXimA5yIoi8aMRnC45IHrQse/YCyhiM9KADDRsCfripVdCxkbAU8jPQ/SgC0jGdliQLE5I5cU+dB5jIsJchtxK8ZH+FACxb5Rny2jgHfuf8adLbmJnIJAxwMUETfQhBjcGAF1cYIJPODU1shikkjjZwwGc9xVRVxTPU9DcNHENjO46Z7V2cakW8wUIJ+ob/ABrpw1O8rGc5aHvn7P8A8MfFnxo8b6d4F8EaTJqmrXUKTja+0bcnPY/3Sfw9cV+1Ph//AIJRfEW3kFxd+MfBtgxwFRbm5YAY53L91ua/Vsjz2hlSUpvfU/POIIVcTW9hSPSrX/gl94j2bLzx74ZGeSIYZApPfgjI/A1ftv8AgmJrdkyfZ/HfhV4xkuJreWQtx0yxOB9K/QIeOGGitmeAuD8W1uXn/wCCavifdG1v478B26gfMj6VLKM+3zgj/PStVP8Agm1qawukvj7RJZTnBW1dFH/Aef51svHjD9mL/UjFPdkB/wCCbevbUVPHPhBMdT9jnyfycVPJ/wAE3dUmWNJ/GPhGdVbcPNsHkx9M9Kzl47UOzJXA2J7k8f8AwTguocCPxL4PAB3AiydT/wCO4pkX/BOjxPAs/l/EHwtKWfMay6czBV9MjBP1qf8AiOuH7Mf+pGKTvcfB/wAE8fE4jZbnxZ4GZx90xWsyj8Rk/wA6ij/4J2+JFIabxX4PunAx/q5kA9wOf1Naf8R0w3Zjlwbiu4Sf8E6dcJaRPFfh1ZSMfK03B9cnp+tVrj/gnV4jmUr/AG14FIxghhI5f2JKcCtF46YbsyFwbi0Uh/wTi8W+Ssa+J/h3GwJPz2Usq89u2PyNRR/8E6/GkaSb9d8JvL/CI5XVD+GzNarxywhl/qdjE7/1+Yo/4J//ABCtQNmr+ELskYZRahl+o3MCKor/AME+/iaxmuft3w/tSzj92qyO+PxOB+f510R8bsFbVmj4UxdiGf8A4J5fEZU3f2l4Ou7onohkEYHocvwT7A1Tk/4J7/E97doWbwRGjD5ky0wx6ZJXk10w8a8A92Zy4ZxaXUpSf8E/fimIRHaw+HhgYxO6sD7EeYf51Rl/4J9fGUKsiL4Qmk7x+btX/wBD4rqj405c9LmX9gYtd/uY1/2APix8syeHPBq3in5ZJHiuD+BZlK1cf9gP4qeWiyaX4dlIGWKTqnPt85rVeM+W23QpZNi/P7mUZP2BPinGrFfD+iREqNgjuI5Bn3+cH+dV5v2Cvi5a/vF8MaNdsQP+X9dvHXgcjP1ral4yZZf4kJ5Pi7dfuZAf2C/iqY2eTwnFliSM38OfXHy8gfWs2b9hr4pReZcf8IC6TbQMRzRMz/jv6fWuiPi1lkvtL70Q8uxfn9xVP7E/xTkK3E3w9vbggY2fYrbeB/vGUZ/Cln/Yi+J+4Ffh3qMkLH7ouEQrx0K5ZT+FEPE/K2788fvRzywOMi+v3FH/AIYi+K7vu/4V63XheAR+PAH5VVm/Yv8AinENo+F+sXLN99vM3AD2BOK6Y+JWV7ucfvQ1QxS3Jpf2MvivKiK/gPxDIowBHyuz8c/1qhc/sV/FVbfzn+H2tXEgGRHFbBmH1LEZrrh4jZXLVSRjX+tLqVT+xl8VERYovhZrwkkbCgW6KC2P4iCdo96oXX7HPxPhQIfhd4muJywUL/ZzOnvnrx711Lj3LN+ZfejndfEphd/sg/Fa0upFHwx8XyoxwCtjiNv++W4H1Aqi37I/xNkhzqnw28XWpGWCRW6MSQOOWBP4CumPGeXy0i0VHFYqTsZtx+yh4+i8p73wB4n00SSbY/NsyM8Z5Kt8o9zgVVuP2ZvHhiRB8OvEsCrgmSK1ecH2JDYzQuKMC1dWNfrWJe5nf8My+NJmc/8ACuvEpkHWSOwEf06kk/lVCX9m3xcTEJPh94kliJ2lzYBmB9yVUgfTNX/rBgn2MnisQlYlf9ljxCu+WHwr4vhDYyojOx8ewUsB07isn/hmvxE7NNN4L1jhT+6lsiBn6nnP4V0U+IMCWswxEVoLL+zT4lG9n8F+ILJWwPNOXU/7qxtkenIpn/DO17CqtN4d1Yn7ufs7BvxVhk1r/beAZH9o4i/MUp/2d9Wd/LuvDc0Rb54o3iRXk45Kg44FRXPwA8RPHNCfD2pWMCkYWPTXY9P7x3DPfjFU82wD0Es1r31KFx8Ar6C2NvJ4b12SBuFlFyIiPYhiGqOH4HxQR/YrXT1sb0cshchsnsSzFSfp+tW8ywFrHSs8rj/+FF3jMrw22qvIG2uxhC7SOeihOPrn61mSfBZUcW8832OQ5BijlDknHPEZJFCxeX73LqZ5V6jJfg5HaqyPALqEj5zeTMCvHUA/Me3tVW2+CcV0+bKyF5EThvs6ZUE/7XT8KTr4DuVDOqkXexNH8A47USKsU7TO28x+aF/8d25P4Gs+6+DliYWjlGowtklobpfLH/AQW5/KsZrAyd7msuJKvVFZPhFKkaxGG1trcrgRylSzE/8AAsVmS/BwBGc29mkgHIluZMA9DiMPj8qUqGBl1KfEUuxQufhIliiTiSEB+GC6c7gDH+0SfxrKHwbtrtQ0UVtNZkbiJISocd/vY496mOAwL6lLiGW1jhL74V6TGk4jS3uiw2/Z4L63jwM4+6xBbPsTXFeIfhhZWEQS80SaK2k42mUOUYjg5XjH0rwM44Xo1qL9lqdmVZ9zVeVni2ueDraGKW3MN752CMscgf7JHX6H2rwfXwLGYI0yxR7ggOAST6V/KPE2SSw9Vqx+qYHEcyOQmkZnJJQ8jII60worIVGyOMMXKgd6+LnHqeo5aWGMX8pQzFjnOcVYR9sRYAFz61zTiaQ2K0qbxv8AMIA54Hf2qtdRJDMN0Y8wgAgVmUQeSISqp5twAuAHbn8T3qrczSxr5oTDghArcDmsp2AlMbxPG4BS3ZNwfHDevFLLkNIoZPNIxnHX6VAFdUGAVZZnXhwD396kWFmREUogycjNTKNzSMuhHK0sUgVJnRgd3y96ijIQMu1QDz0qYdgcbIjaaQyRrGI/LAwcDk+9IZASpCk9uehqntoS1oQyggTBSvBAGeoHf8alA8sKQEcMAYyW7/4UoXEmV5Wk3qyHLfxYFRvDJs3NG3memcUSnZlQZG28xgBBkcY6c1ZliaOJY2XcwHzEDJNZruXza2E2eXGjKU8pBtyRkgnvmo5nSUmI4LdM5obKHygRsN45A24xzVR4mRC8W93ZwZNx6AdMf4UgHxDeWWTEWM8Cp84iCqPkPyq5PNAFKNYTmMbQ2eRnt61cfekDRxmKS0YYPOfwNAEBdPOUyYmG3AbGBT44SjOoOE7CgCSSJ/mLZiC8sCfmH+JqGSQMyCNWCAYchupoYDVCyBljO1epHvQvG5ASTnmgbRNHEWLjJlXpwOafJG5BVJTxgHmgRB5Kwuy4RSRkA9xUqu26NCFWNT+frQAyQsXMse0kHHPU053PyfIo3HDMO3FAFZfLxuZX2scBScn8aecfJujYhhgnHGKAJBLEsNxDJhYSpwfeqsTs5WRAoY8lc8+1RBaAXfNWJGVFBfG5iaovI0isYyWmbk+n4CrAlj3jay7A4XkY/OpIjhgZGDgjOE/Som9BpEKsX3qcjLZ47GhfJUhDvaIDk4xyai+ljS1kOG1ifnAj/gOcc1CymMNK+5VBw4I5rZGTdjGuoop5v3jgArgA9Caz38MwX9vb2sKw20fmlp2Y4AXHBB9c1pBdThrvqfnj8ftHWyu1uLWytHunYh1jTy1UA45A46c5FfIs9uiu+47GyTivrsJTboJs89P37C25DRBo7YSKcc56e9dZotuXuYUtwhbK7S5wM98/41Eti5LVH6J/CB54oIS3oFYqMEGvqG23yKsar84GcgV8piX+8PZgtC1CJvKLKW4b5jimAxTEb38kZ4PUmswk+pMYnjKO2xIQB/FyfwpQFBba2Qeevf8ApQUWY3BaQpvi4Gfr7VJE3Mo+VSp+XnGfek0AwrGEKMApcYweQanE58oxgRGQDPXGayiugDHgdJHuInLRcEbh0bFV/mxudAyHgEHoakCbc9sr7GWUkcZGMn0q0yQsqgE7SBwfWq5dLjs9yqyAAicyMoIGc9PSrDEAMVORtwc8Y96qMlYREkCRnzD+8BGAKUw43Iku5goIIrQBEVzEWLBgO1G2YK5KKIwu7rz9RQVHcbsXKbQwc9Bmn7VkCwScOzYB7H6+lTJ2JK6RszCRkLRbyo5wRir3z4lZXAUcDPQ0ufUCogM0QZHVTnnIpGISVJJiWYDghsD/AAqwsRK4nYmLasYJBx61eCxKnlgSlwvDdR9D3pN2JirIhEew8K6+vOakEh2yKAFUjOAep+lKyeo07lCOSbYmCYwfm+U9Pzq0rtwrhAh5ORVDAKDcxrCCA/C59e+fQe9Oe3Me8nDAjIxzg/0oAotJIkBTMpQA8gZwfXHrVkhX+VCrPxx3+lAEc6GOWNQrtvOA/UClEOyRXkR2YjGR1oJW4XE8kjv5LIsjNuZcfy9KgEb4KKQrjkjGKBp31JY5WRdpVgmMg+n+Jqwix4RcSxLjnJzQMYpYm68oGQKcsD823NRwS8ABmdQMMp6+1ADngWU/afs7uFOGY8gf4UxSx2IUVwGzgnAoAnjZ3Cws5SLOee1WJoreNUZJEuQPm8wD7p9KAImZ3BACbB3phRmQSsoLkAFqAGwtvnfyliiVDyQMg+/NOOWe6Cx7WJwD2IoAreUiIzOzjBHy0ksCshDR7omGCDQKzuKzRCGSWeVuU27SOD7GpvMXYfK271GNwPegUVYtPI5jhCIDgfOe2fWmtG8pijV0iG795kdvark9SY7jgJd8QWESIoI2459uaa8irG64/edvanJ30QpvoSwsyslx5YzkYK1d8uKRwjAiQkMAG71cVZFSehLNEzyB08tXUbSpNWQwwEGQrNs5HahozTLaqg8xWUBB02nlv8BTFtdpiWPKxjk85xTEWCX80qQyKOOO4q5ZxupYlWx3AFNK4GpHuCklSh7BhmpM7gWaRfLB4GMc+1bpAT7GkMQIjUE4cAYx6VKbbKu5VgB09K3jHohN6DI45ZC7ofkJzzVwW0qrseJopScnd/KtORik9B/2c7pFbMkZXnjII9KvtCqQuQqk8fKBzWkYig9ClsTC+Uko3ZVg1TG0lBiUlSCcEgVVmNy0uiZYCsQj2ZZXJU9etTrbyMWUxIsfXOeT7UiHO6KslkhRfPWZgOSATV/7EiEbwSFAIPbFVGNydRRZxuwYqHQnB46VXNsImOwF2Dc1bh2ETLDK+GClARyD6Uht4wq/IV55IGTUShoBXkgRyA0TLt5B7GpPJyEQlc9c1m4IANvKjLIcRNjClxkH8KUWjmRzhjnrtFXboaU0LJZooVIWeQMQT7VJLZzlhNPHIseMjC4z9KtQ7lt2RGtuGZInQ7lOcnrUrWrCTLBfLzxkZ4p8moudWI2iwVUxB0Jwx9qe9usTBY1CgDd1z1puOljOUrkLL8ySSqdnXHTmr8duC2+QDy9vTHNZW6EjHtzE2xQqh/mJIzwKjEBRG8sKwJ6DoRVcmoDjbfuwP3gHekEFs+xwsm/GCjGtErBcnjjUMw2tt9KZ5DTPshAUZ/iNLlQXIxBtkkhBwxOd2c5pske112gscbcilyASfYcPGxDu20kuD938KgMJTGGDAnnIo5EZylfRE4tRIC5dCV6g9ajeyVwGi2Moz19aXsxt6h5eWhhDKx6lf6VWa2Ixt5TJz3xVxh0CUrDJ7OOeKNUMc8brzjoRTFgDLGSzNIPlOBxx0qVAOdCSwukiFV2cZBP8VVfs7xbvlYsW5z2pchdydlVjb70IZR8knYHpTJElVlZACvXBPWosNu5CsEwbzHCu5Ofapf3Yd9hBJ+6M45quRmsZFR7fepbBD56dhTUtzHlVUDjL89qlxFzlfAkV0jEkRyVDEcg+tRMibxhGMwH3hUTpmVxxiZlP7yIMvIGMAZ7e5P8AhT5LLy0ztiWZgCSDn8KFGw4uzKYSIho1YGVT8wpksZl2yZZZFJ4HQ0nHQtqzuVXCglmbGTyAtVy+HZQoDdTH/CR2OffvWRoV5YgoXJKN2IHWq7QDyy5QIcZGO/uKylGxMb21GhRGAQAQxxvHWmhdwbYC5IxjGcioKKTQt80RlQIf4mH6VHJHCrJOiRvIvR+5oArvDLGvmbt8jA8fdB/wqIwoSpLyBwOATxQ0BZKqADF5aZHJDct9aqyEq2wITu4wD3rCK1LnuOjWcsokmDJjC+31pjJ8+VIdiMnFJkC53SAMqrH6r0qKON33BozkHkD2oAV5CojZU/dtwkqtkGkClGKkrKNucelAEboPsx3qCRnJIxn2plqplBZ3VWA4PrQNOxPiJCHMpkfuT1NQuyoNkrLGz872/lQIdJAJBHCrYCIVG7v9aqGPJDPEYwDgketBUXYusm8Fwjq2MYAyKrSARQjz9xdsZKcH6/SgtPUtxQxCIl1VuMjJwaaUMcSysS5diMnt7UDktCu0XkzRM8m6A8sB1Ppg/wBKdDGQMLsCgkr9aDOS6CXEIEvnBVR8BeD19jU8lujYTzkQj5gSveg0Ssiq7GNNkLHzepLc/lUp3SSLLLsLHoUG0A0BHuVXt32Ssqndu3k4zj6f4Cia2jRoXZQr7cjL559R6cUEySsIIpWI4liGPvcY/CpgqKnl3BeN1O1WPNAOV0VrgyRy7FDIg4yaVAibGDjcDnLdQfaghIbITJ5pba4zztHIqQBEbKMclfk45NAio7SkyeakgYDIzgZ9xTYpCQu5UMYPzL2NAEqwSKJBGgYZ3HPPFSPPdFgixqkWM5NAD0t43bciyTuFz/jVR2fA2lBD0KEHJ/H0oGmPa5ZY445Ld2XPXNSSeUyo7MpiHAGO9BU0Qozvy+BHjAIHIH9agCNM7xruUKcxsf4j/QUEFkwvsLSFA6nbwMc/SkLygpBEjEEEkjkAY/n/AIGgpy0IhGQyTBpDIOODVhPkyrqWRux70BqhrSESpkEgcAbecU9ld3G9MAnJZRgGgJO7DbbhWZsMFOGDHrTlki2yIETzd+8Me46UFpXR8yBGQvJbKsg2YYOMj60zexVbjEYBYEKBXjnopW0KU+EdJY4VnUnb7g96rta5Hm4iI6gqc5pMoiuUMiRMz49ff/61Zt1skDJNhYyMqCM5NSogU1iRNrxhUmxh3J7emKhjlMokZI3dtx+Udsd/61rBagMmiJjeaR0UA8fWsyUDasMO4AjLH39v8KUnqNOxQltZpXjdixKj58Dgmox5fmFDHJGu7oeeKRM2VbhymUULGm7aSx61SuSYVQjywpOM/wAXSovrYZnGNpYSY5cSluGbkY9Kx9YM3ksEdXfb0J7/AFrROxpGN0eZX4EuxWSRpIxtWTd1+v8AjXLFo1mBUCRgeQ3GaxqVLaHoU4+6asMpMHlu7qoyygDjJxmq7fJLCyucLweM/j706ZhV7GKtxLEXkaUqokPXr14/Kr9tqM9u4lZS0rPlinAx6/8A1q0IjKx2em6pJJKCHJQYIGMGu/trxvJDSSEHHCtXDU0Z3UpXLcUvnE3KsoCnZtU4OfWg273cm6Mo8nKhWXOfU81UZm7v0I57cIkPlBS3TYhx83/16p210gEyMHQqfmO3kVqiOQY8plxJG+WQ8sBjFLbXM6lnNw654AboDXVCVmYVI6anb6N4pudPeHe5IHK84zXr/h3x3FM5WZ4hJt3KC3IrsUrnk4jD9UexaT4it5J/JW6+0wbAxlA+6e+AfTtXY22tRSQWksUwMSncjqOG/wA9arlZwGhHfvKVCSIrP1BHQ1eS5iEe0ne+OQTxWyQpbDorvKIqMVYNgFhkGtQXMZ2bgJlY5bHHApkxhYqW8rRyq0ka3Ee7IxxV0Mr/ACsqRq3C89aCZrUtq8YXa77VXgMe9QFn3skEjREn7wPSnFXIJf3aBDIu6XHyA9DWgixC2EjAh9xPHaqtZgNEio4EfI6g1ejm3Zx8oP3SRmtQL0MmwCSMiTnO08c1s2Mka7N8IRuWwO1NMymdVp+obEEm/avXJ6j3r2Hwp4osoxGcTzyEkMmMYHY+9d9HXQ469O6Psb4T/FTT7QpcySLG6Nxu4AwcHj/PSv3O/Yp8deE/EtxqF/Nf6bBLbR7Gic44wO7Hnufy9yOnF5dKVFuJ85jsV7Fpn2J46/aS+H/gCKOWe+sLxS/lgLOI8t3GWwM/j/hTfgz+0voPxq13UNF0Hw1qliltF50ly91FMhHbHlsev9D7Z9xcA1YZW8e3sdGDx75l2Z9L0V8EfSBRQAUUAFFABRQJsguLa3u4Xt7mGOeBhhlYZBr4v+PPwf8AC7WGoamsEFvc7C8ZC43cMdpx05HH19+PcyTF1I1VTWzPnc5y2M4+0hufin8Z/CPh6x1O5ghkSCDzijMgGevJx/n+lfmN400CK2vrpUljKiVwhwQXAYgH6f8A1q9HMcO41ZRZvl2kEfP+uWiurSoMkuQ2FwDiuGvLWP7MDgLMSeD6V89UhY9uDOZkCv8Au8LvB5JqlPBIxkkjdCAuBWEo6aHSVjIZVKqWUhcKcciq8/7tFb5iOuGHFZtDi7GbdYcQ+Yd0JBD89fUEVLFzGQgSSLdjJPOPSkDZFcOxJSSMINu5CD1PpTXUR7YcszAA9eAP6mgG7jYGjBkWFuW++O4p/lJ9oiuBPvmUgqDyBj+tAiO4Qbt7CQQplgFPOagkWDzAzo5JUYbPP0qZRuWtixGWkykpZUThM85FQMirhVwqZzgfzqJi5dLjz5k29ZZEVgPl4wDVaGV8Ju2lF4DAYwaSjpcaWg+WLdHu2d+x60Qs0b7ZVHJ57Yqqb6EIV3MaySqC+RtBH86liiVVGJVUhBgHnNaG6Vga6e3KNEQ2WxkjPFdHFexzJGsc8cTk52Hg/nQKa0NSCeJjLltxYYxjpU58wvgKA0i7lAGSR6igxIVBSZlkB3Hnd2piSFSWA2NnBB6igBikMNpLEkkhCOB7/U0+WJsecA5Y4BU8mgCo8Cqkvm5Eq/N07elJHG/k7AsgUfd3H+vegDPe3IXeVC3DE856D+tU3t5hIBIUYkhiyjH5UmrjuIoWSSBGV06kc9anlRSvGA3I4rARnSRqvzMCxC54HWoXcxsQSr7sbRQNMhiQTByMkg9PSpizK+EKtltuG4BquXWxqkty4rlow0MlvO7fKueRn/PenM8iEhSgGOeOKpKzBSuyGQJMhyQ6sOQR19qyp44nfESOuOCc9KrkRRmSwSr9oDAlSuNw6GqM3nJDEu8vznZ2H+cVM9gIEuJI7hYZPmJBOK1UdY0kfLLLnhWOKzAczqzRrJIqsBjHTmnGaRmECqUweCOfwNAFmQSviHLxnPz/AOFU2RwGUAK6jJ56igCpkO2Aw+/naRwKjZPMl3SHbIuWOwcEGgCksKtK5kK7W+UqnO30/HvV1A0YMICyMHAO9sc9vpQXDcZOJYZY4plbcehA6VKJdrCEsMA8nGaB1BqwyPcFhtW3B4PoamiYwtKdqSwsuAwOeaDMhV2jWQpbySrkb8fkKkuTGZBgtx1I6A0CTHCENI6yFgzDcVz14/lSTLJmPLnywNpDdc9sUDTLBYQwIWXYV4x6mp7oxbVfEsfy885FAEUjKXMoaQxxJ94Z5P0pEtWIQLMkZPzMzdDQA+RgilUZgx+6VXvUrPiZVRh93qw6ccirjqrCauNTy/4AfMYfMSOPwNWA4RoV2o0DE5AHO71z2H86qTshpEjs8UgIZgPusM9vp3qTzJE2hT5Iz8o659aU3oFik8628zu7KI2IC7vX/wCvTpX3ythsHPULgUn8JhJajkPly3GXjOVCjb696fBlmCsV2d37VBcEEZiLeUrEzA5KA44+tTNMrY2RLG4/hNBaLJt2MW9VGcHCE9aY6PuAV3kUDIA6A0DHOn7uJGjHl4+XHFSxyIu2IPGIjhwSOQ39Krm1uBFPD+5UmdBLuySyZDD0+lRbQxRnIK9TjjNa+aJktB7LC0i3JZgNuAB0A/qaRXlYbUUs2M5xwB/X/wCtTuZWY9I0May5DqDkMn8VWnaRsTuyGIDG0UGkNgEzKDJ5SEP8pOOlVjEWZi7B0BJBPWptrcsnRQoVk2/L0OaeJBJFsddgH3Sw4P4029AM2YZhc5ZZDkbe3sc1dWeONEhUoccEjv70lqtSYroWrYxxRFShWJWJwTxk96rLKrhWUbVLkfWlNlExjJljj2hpSdoKDqP8aldwgWPEisg24br+NPdCitBrkDyiQ0iAc4PNVDdFi0WwRjtzkn3prYbLKSsjsMl4zyEJ6VDIGdhM7nd0HPamZ1B6yrEVmjGZFwCM8n3FT20iXTGB1BGfkGOpPY+g96CL9B0MBLlAsYBOCfSo3KrMTl5FU4kVR0/z1oNYrTUdaiPO9ndW/hHTBpzlShjLru3ZJoJmuo9nRSkTlVPXIHNRrwjyIyLGvzHJoMxz3SyEBQh3rn8KcWXzZBKm4KgJDdMUAQy75A5TMThckrUSMVIbaGROoHQ8c0ATIYo0cmUCXeMAenoaUgIV3dT2HXFUlpcpPoWnbkOuDJwODyKkUNHJFKWkWaNvm7YqTYcXjWMxCONW5yRyeexquqBsxAK0Y+8poAnMqBl2yJCRxlufwqtM0almODNnKMR0NBgyFfMbcjTrkkEcdKvQvGpPmPhs8kDB+oFBtF6EwkTeu1/NGck0rOEPm7SYySQMdD9KBkG0HbA6KrHnPqKkhPlzNIT5oAxtPSgzm+hX+0MkhAkLtnJGeAKsxTh4XUBfN3EsfUUEMoXLIdgSbyAR1zkqfT61fWEGFUd3jTbtA3ct9aBFdtzThImSWSPG8g9ParYBKlYwyMflcA0Gjfug00f2dzOCSvfr0pjIHVGQorHnJ7igzGeS3yYO1sk4Lce1Js2BjI0ik8YX1pxV2BcBSPy1IAPUkdfYUPLHEDtD7yDkdcfhWkbXsBNCsZVieW7Z559R6cU5BL5RRWRCG5Jo59bAV1uWQyCRFVSQN3c1Eh3EbyoAJI5qwLgWTyWaMRkjru71JECrKGZRu9ulJy6ASwyIDJFKFdR/CKbKqysPLleM5HIPIxTAtFyUmWMI69ScZwKiaJVihBljZDyQoOR7UALgpJAysJYW++p/hFS3UrMPMWVY1OBk88UAXI3dEUAnjmntJ9ojWcuhRuBxnPv9KAEeGJYzO8wQEYY7eT6Cp4oUQhgGLEcknvVQ3Mp7nW6TM6Ksj7kc8DnivV9JDTxRyXGy4hz8xUYH0r08KtbmM9j9Kf8AgmP4w0D4efHPT73W38sNM0bTbclVeSQr26bc4+vqRX9Z4IYBlIZSMgivd4pwD+q0sUttv6/E+dyxKOLmnuxaK+FPpQooAKKACigAooAKKACigAooAKKACigXKgop3J9nEKKLsPZxCii7J9jDsFFNTaE6EOwUU/aMPq1PsFFHtJE/VKfYKKPaSD6pT7BRR7SQvqdL+VBRT9rLuJ4Gi94oKKr6zU7kPLsP/KvuCir+uVv5mQspwq+wvuEAA6ACjGfpWqzPErVTf3sX9kYb+RfcIEUcKoUd8CmPDDIpR4o3QnJBXIq1m+LTuqj+9iWUYb+RfcRfYbPbsNpbFfTyxSS2FjOnlz2VpNH/AHXjBFbRz/GrX2kvvZSyrD/yorNoeisVLaPpbFembdeP0pn9gaD83/Ek0jnr/oy8/pVriPHr/l7L72EsroP7KIx4a8OLu26Bogz1xapz+lMfwr4YkXZJ4c0GROuGs0I/lVribMP+fsvvZH9kUP5Rn/CJeFMY/wCEY8PY/wCvKP8AwpD4P8JEAHwv4dI64NlH/hV/605h1qP7zOWR4Z7xIX8EeC5BiTwh4Xceh0+M/wDstRnwF4GKlf8AhDPCmDyf+JdH/wDE1cOLcwi7qozN8P4Z9DNb4V/Dd23HwP4ZB9rRR/IVSufg58L7sk3HgjQpM9R5eB+hrsjx1mi2qMh8O4cyb39n/wCC+oBhefDbwpcArsO61HT/AD3r8sf2z/2QNL8I6NdeJPA1o8WlNulEKLhY9uDt6+ntg49a/W/CbxDrzzBYbGyupHxPFnDqo0vbUT8TvHPh+TS/tLpD5kbxKIweGjYMMnPc9j+f0+M/F2kyweefKTeM3AVV2rJk4yPXnrjpivsvFrIFTqOpFbnscNZh7WhFnkUwcRmV0aGRP4SMn6cUwEsfLJwOrGv5exELOx9zCV0WMrJGQSwC9SR/KqqmSSYmMr5ZG0bht5/HoK4pbFg6uGCYLP2x/OqkkCSRl2dJgV+8o6isGtTRTHAK/wAxcJwBjuR6j/PeoZLaIxhEJ8tQWxGM81nNamhTkiIRkjlnJC5DEAY/Co08xsu7AseQSelS1YCaNGWOVVVCp53IeTSIweMCSWSNxwuF+9SAr3BIl3TOIZFbGW4z7UwFmZjIWLZ71E11KlK5IytLGojgdXPO/OAPY1DCjI4MrHnocU4bE3LLFH3FmAAOBgcfWs1yzpIJkB9h0qgGKpKKDJviQ7hngn2PrUpVZUd42LOq7lHr7ZrOUQKoST5Y5A2/JY/4VYknk2vHDt2rgkemahq2hpBdRsbhQ2/nPBokK+U5TOQck+1I0JRuZFKOhk6BgaZs2x7/ALQGjYlRt5BNAMgV3RwIlBbGAG6ZphglWSPdIAOSQDxk0ERl3JpXljQkJHLHwN6jHNKd0rBh5Bgwcxhcc+9BY+5ZY0Cs6Ox+UIV7etVZbjZ5JkQSL0B9DQBEJkkZFSQmTdkMRjJ9PpVtpllfeyIkvQlRgGgBsMZR8kqA4zlTnNRbDmAMfLPViO9JMbZYkLYAKyCNiPnQ4A9jTJZkgnKENKOQrLyD9aYMidBI1vIJ8Rq2+XjnHoKhMmJ2Al8xQ2R2NAiaSZDJGZD+8wWjx2p9pciUKztDvIyBnANTN6APVWwHGUjL7WI64+lRSq0Lo6hljP3RWfM9htFYSiKcKQAGOOn+cUkk6b/KWKRYsElunNbIQ6Jg6lSdxPAz3FVlk3Ox+QOrYKL2pXAtb33gofmZckEU53NwsEqgo0XybgMA59ahq7NE7IckMymWJX8uRuQe4qR1YgBCI88EgZI9+aUY9SpbCSb0eMgRhhx061GoaUsEwp55YZA/CtkY1HdFFy8LKsk1pJGTw6r1+meldDZWFhdpHays62snEqg43Hr+Wa7Kcbs87EvQ/Pz9oXQ/tl08iv5cUl21u/z4fIHCk9hyPrXw5rGlXdvcSW9xayxqGIznIYV9zgFH6vY8j2y57GTHbzW5VRGWB+8c4xXWaCEaYRSKZGPAx2rgqxsmjsUryR+j/wAI7SS003RwYCJQBJuL5LZxjJ9v55r6StFki3q8ZVivyjPNfE1X757dJXRbUkoNoAJOeO9JGiJJIpOG65I4FIZDjEiszu25cpxwfcVexFBCUMLM27qKAI5x5hEIclccY7VWZJI3gwSWPDgtnA/zigduosgZJIERooxkkLu5Prx6c9afmRmZAVMg64GKwejETxmQ7g8oQqMBW700T+ZsjAVdo/z+NOMbjZFuk4cvGy+npVuOTACeU0j53AJ1I7n2Aqpb2NY7CM8J3ogkAJwAzZIq2sqgiMr5u0YLA4zjp+FQ1YhqzIY38qEAjzWDll45FV44y5aVLgwSMuNjDg1rG9tSGT/NC+1FjlIXO4dM0gaS5LfujgrxIDx9KJPQbQiStGNpIkC84A5FWAzncF+TegDnGR/n/Cp+zqIr74125OO31qR1lkQxxKjRDgpnAFZgQ+RLEiBY145Ac/qKjH70S8ONpwBjg10AKdqQQeWv74ykMNvAGOD/AD/SrEbFCHL4kHUChoCwksUxnUFQ5/1gA79cf/WqOEBG3iNeFKqp4HP+etAWGzIpkih8tGh7x+tPieMb43TdKMncew9KAIHVvMGAIExhSTw3+elPKFgEkDKxPAXsfegCk8KEkNvU5zgGrLnZJbzBI3n3b1bupHegCGKQlm3ke2DVot5xSaSQMAAp/CgCpPFMsQEStsyWVXHXNKLfzI3MoX7mdpON5oARIo3hX50BVvunntUxi8pQ7tjOdq5oAbCvyykzFI8dFPzH3qIyMcEkLIeMZoEncc0Ymjkjld1ONyBW+8aWOIGFWkQBOh3jqKATEUmQJltoHXJ6UjI0UTswBib5SAcgigZfSSK5VUkSNYNuGRfT39TVdQ3lvDLhlJxjPagBFwjyBjEgKfLnjmlYRObeRhIZI1wCP6/40AQCQu6Iq5ZmwrdvrVoiV5CpQBAMZI4JqnFomMrlmAMITFKI+eXIXP5Goby32mMKAVyG2qRz9akUpWHOdwCttVsdPWoGjyitNIUkPChfb1rayZCetyw7M8ULevO3pip44GT5mKM2fk46VnFalTXUNsnnAYDDGORgfWnQwEDYCImyApzn9TWxKeli4IjLls8pw2Kn+RopCsikqelBI9GVERVQBM5PvV+EF/Mk4VSd3XnPahICY3IiMKgDDj5j6VciJZ/NYPFHj1/T3rqpUG0TKVja8uVzBIsSGPG0Hsatvb7ooWhCQkOC4IyCBXfSwUnqg50WdkbRGRShywIwOualW2ldGRWSQHkivdwuSTkr2M3PW5cWwZkHLA9SoHQDvViLTUjUtP5zbh8uO5/wp1spnHQqclYsfYP3YAiY579jQ9sqKcITLjk4zWSyyS3RlzIctqsyN5eNwIDcVMmnzOCVGEHylvStFlzauJVNCc6Y8Sv5f3MdQO5qOzsHEcoG14l+VsHkH0Oe9YTwUkxKaFubPLpHHPGJWGQoPP1qIWUrMV8suhAXaf51pHAytcrnWxZazdY1ifdtZuo68f0qKezkZ1KY3AdOlXDAyYuZE/2WQxLiM5YYZvWoo7F4ElYqzA8cDoKxlgWhOaHvaOxKR5UsAW44+lK1mqeZnBlKgGh4JpXM/aaipYOjIZrZyn901ElnK0YVwyEZOU6VyToNM2jLQmjtRuYImVHO4UpspgH3MWJ5GT0rRUG9CnPQr/2akTRS+USxGCRzxR5SNIg8s4HXPetoYNmfOhy2p2sQmW6c09LR5U4XHHJx0qng3YrmQf2cyKU3Rze+Mc1G9vNLxGUjbPBx0FZPCNCUkyU2kjQIwy0mMZPUVIbIpEkckW18/Mp5x7GsfYsbkhfssyPsiAnXG4g+lVzbLJvTyypUgnBq3SE5oVrQu8fljDgcHPSnpp0T/wDPQsG4570fVwUkxs2ngHnKuORgVGlluljiIJbGQT2peyJUxgtkgBi3M3JJz1/Co5IEJPD7COAamVMzBrKb92Y1f/acdvSri2jbPLjVc4JIH61XsxuTvcpJbIkplMTKT1yckCnvaOzmeC3aQDh9vp601ATZG9syxqsag+7dfpUfkEkqhG/bzgcVXIy6ZUlscnnKyhfv54/CpfJkWMgRSFicEg8YrGS0LvcZ9nETJ+6be4+XI6+9QlJZJG2xsijgcdTUqDCMrlYR7lwsgdeoxRbQmISBVhGTkgrnFTysq49rcfexvQ84FRC2Z0G4KMnAye1KUXYCL7OwKxs+7B4DH+VMaBAiToH2bir8cisuVvcBhVArMojGOeSKqTQMy4hYA8HPWqVK4EZtWCkGNo2znJ71DsTLRFw0p+6R0NQ4MdyrsiVmkePejHJJbrVZ1RvmRSI88ZHIrKUEac6K7OsqgfNtJ4BqgkSyErvYndjBOMVi1csrTKCyom1WHvz9CKYHVZfJZWzt3YBxWLQFd1YhZlwg/l7UwSsw8sLChbkjHp1I9KQDHyVQCME53AnoaryI77zHhGUbjnqPpQAW5RU3bMyD2olSZY/ORGdc8nuKjkKk7lZpfJzLFEJAWwSRxUStI8jbWGRyT04rIkmRfLicmR0ToQFzmlSI7F2jceuAe1AFFo41lj2R7TvJb5j07kD6/wAzV0RKuZASyO3U0AOedZESIqigHBwOcVAYzlmgaPB4yRQAxYY1bIIEQ53Adc1CrA7SUPu7Nk4oAfBJG5dVwSTxzU0ZKMZWVR1Xnk1bgy4K5JEXZGjSXylI4z3qpPAqojkoZGHzkdz9OwqBzXUaY2nl5IEZOUGacYlRZLZDGiA5YEcg0Dk9ACI0gSQ87cqPXFKQgRVCurnllPGKCZ7kMrqXtyivbMhygkOSp+vrUkG+QtE0xhTBJJ7+goHGWmo1zDMY2EZUDgnPeg+W8OyPYr7sBAf1oEpO1iOaUv8AKzlX6cHkUzbAsoaaMTyfeUZxiqS0uQNdsqVUzJOfvMx4X2xTlGAXVy57+9SNIeGYIx8zA6EEd6zPKnWclScMcuSf6UDWjLkfnI4CFFA4B9akcqSHZQzIpGRQXNFSeGKcqCcx/e5PH0p0cQG1MxMoXqD0oMglmxCNil3XjA4yf8KkRZCyPldu3JVv5UASth4mGeDxxUahijjCNHjr1NAEasGIMqoxHHynPFTOIBG205Y9vSgCoGCxHO5iD29KTzrURGODziBwSwyRQAhGxjC+MFQSw7g1IibPvFY0XkEnJIoAYk6xGNfOAnzuHqKm84K4dvmA7n1NBTlpYpiYxXAfcWXBUYXPHvV17jy1V2ZShX5SecUElMBJYUmkVQpOCpPJxU6JDt2kLGCPlUd6DaC0PAJoIYrf7Q0ycnaUDVkzoVWJbYZB+Uj+7XkJ2O5O7IPIdf3UinzCcYJxzVaKFgrkptb1HOKRXNrYoCBiDIq+aB8zMp4PuBSySOY1EMKunQkjp+NBbM+5RnZnEQSQceX6Y65qjDIW8pvJESk5Oev0ouIoSSNC/wC9ViXJx1PFMkjiRCERvMIy4LZBPt6fSgCrv8qExgnfjax7GqUpSNbfzw8YL/KcZxUSl0AqTMsrBm2tGp3AH1qvcu7QzOirlVyAwzkelSnZXA52WJwTzhc/KoHI+p71l6orIil2UFeeBzWid0a043PPr5SjSHjyiM4NceYjHIsKTKzZ5L8nb25rkq7npwjoaSIPKBjYSr3GKquvlKAh8ws2/dn9K2pSOWrGxkgATuFwCWyfm3Y9x/hSRszSmIsElU7lA6j3rYwbsjpNLaWSfEjAg4ya9QgQtCcsiTqgZVbv+NebiJe9Y66DLBlIjQRkLI3RR6dzVqOZtoOWQp90qcGpU9DuLKqEWCZWyrA7h6H0qCVFnH7sfOeD2/OtqcwKAimjR4pMoxHVTw4qPYfIRGQRE/xNzxW8aplUiVkcxM6sxZEbaGXuPWrkWr3MGURI/MBBDEcj6fnXVQqHNUid9oXjK5gYxSvmMjbgHj6GvddC8e21/bRqnnXMChtiK+An19T7jtXpRmnseZVw1tj0TS9etpIrOWKV2j2EHcOc11NvfefBM6oS2NrHrx2zUKT3OT2fc0Irk7UQkFwaveaWhLRsNxfJ461rzIhotQzGOR8EFFXp05qYSuoUlUJB3BQf0NMQ0TE7jKuwn0arLyeXMwiC7tozzxVw7mDXQ1LaRUUvvIIG7k/yqCO8+/hty917Vas9Qt1FF5K0StIqht+TtrUguGdFQv8AOCTgdj6+1UIvLcmRArzRwkjIRhyatW90wWKQyKc9Nx4PtQBpW127OYrhk8vGNpH6GuottVECxCI7W/vH+VdFKpZmDjpqdtpni14Lae3mkWRmJby8Dac46/XFfY37Ov7SesfC/wARx3drq00umSxAeU7sGBUjJUqQ2P8A62MV9nkGPg37KZ4OZZd7VNI+6viH+034e8ReF4b6J44J8iWUljM5AOTjnP5Dk+vb6k/4Jv8Axp8F6ZrFxDqGo2Vh/aSfZEkZwABuZ0X8yMexr9ly2k8VlFXBLqnY+ehzUWnbY/dCORJUSWJ0kjYBlZTkEetPr+XcRQlSm6c1Zo+6pVFOKlEKKxNAooAKKACvlf8Aa/8Aixqnwe+Ed94q0NgmrrMiRMeRgsobjIycNn8DXucNZesVjoUJbNmGJlywbPk/9n39uLxj4vju5vFQ0LxJpEZ2iWyhMLRYODuLMd3fn2PpzN+1z+1b4Ts/DHk6PqsNvctEgaRJt4wTnjjk+nHXt2r9Pq8O4eljHWpLY+R/tCrdwZ+DnxR+PFtrV3fXLyzySRrshtowdqjPVj3Y8En24FfJHifxcdTud4ljZlyHXuvtXyueNKsz18toSjH3jyXU9SWeOW1/1cAcshzzzzXJXLvOX80gIVwpHNfHVGe6kYjRsxKSFWjXoQtVnhjhV0GyPJyo6VznQjLeKSKRgvmO2NxZBz+FQyo8jSF97/JkHPINY2bGU4oojAyJGzOvDAHlT702OCdlICGMA5wakBkypsTcUBDc56Cm/ZIpDCDuDk5LDpj1FNK4ELW1vGt2kiSKJcL5icHPYUwRtbhFiSQqnUnk57ZpDQKkyhZGAwORuPAJ/rTp4pQzK1qsUuNxJG38KC4rQhCRspCCbachw/8ASpJ4+rCRZJ9u3cOhFTKNyL9Bqqy8N5cg9zUJhB5UBFPQCo2Y5SuSnMEJY4AB4wapPGsrRsS0aEHHrWlluSWmjZRCsYLqo28nkCmBFUuFTJbhmHenY2i9CCTep2gqDnHA/nV+3YhUd3iaQnYFxjAHrQNO5pw35dyYhEiqPmweBW7b3BlmUOrKwXduDcY9KDFmlAPNdUXY6Akg9x75+lVvLRpJwyKyMMKwHNAiuYvKk3rIGJ4PrimNG0iESOssR42rwfzoMk/eIoAEjKsksiKSo3HJNP8ALClUYOwP3kfjb7UGpBK0TSBWQMAcrUZE0+UJjzjllUAik9gKFxatDIzLIVJ68Z/IVUScruJUs2eSe9RGOgFhyzwySJtaX+FsdPY1k+Q6ukknLfTAzUuOugEaI8MqKqMC5wpDYAPrUsSvNv486bpwPSqhHqNNkS7UfEkm2UY4UcUrTxrKonYIok3K+eBVtFwXUuxhcEKB5R6MO9MmiRpXjCK0ittYelTN6GhTmtwSV+aUE/KynArNNqVyHwFI4571ElYhy1KElukTtHkiRvmPHb61G5CMS8smUTd83U/T6VNiyO3ZvLYGJSWfPmFefpVpYo1mhUlgrP1X1q4rQCeKaWR5F2sFX7xq9JakkTNIFUrwopW0uBSlhj3ojRmB1POeMH3qlDtJmLeYxAwD2696kCu7KAjxSYKtuDetVZVCtAhVnQZMqgYzn/OaCk7EMNy8o89t0e1iAPVR3qxLK8DqCrpJw3zDp3oERPgylJDu5yMPx+VXY5dziFGDRgZYY6GgRY8kKDIhDnHPNM52gsDsbB2ehoJii7b4jMksiCTI6+gFRzr5vkygqqPxgckCgoas86eYqqjZGOmcUy3lVgXkO2InGAO9AEs0iRMyF1X5dxI5GKigunUySIyPE4+7tz+VAEqSCRWQr5CkfNnnafT2p4eFFXy9sy4yPm5rSmJNEEk7bSVUpyDkHpUvnIrXMysrvtySvTPtSTuwTJI3VNrSbjIOV57d6rtLPLLD5ZMgZsfT3om9QT1LEkwdJWeJlCnBJHeiCXYEdpCVHJB6VBDSepO+zzTKsyqhG6NiOGp7PKBF5skImZd4AGB+VA1KyHsFWIzFdz+3aoYldSCMMuNzc5NBV9LkquD8zf6wHgZxg9qn8yRIz5oVX54WgZHHOZFIXKSA/NnmlLLvQo0hkJ6FcAfjTSuBcZm8wrM0TQ5+THBp6LnMm7A/hBGSPY1c30ArXFziXa0Mivnow4P+FDszK4LRrKF5H3fwqG3sS5a2HK9xEvlxlE2gFSOaQO4bY8QcDJJzWyKIrYrKZAXZmD888Y+lX94z8wQx44HU0wIXjRUXChnLdAcgDsc1MgaMkmJsKvA3feqZSsAzIlZgw2H7wAHGakWISDztqBQORjApSdloAFYwFe1ZJgeWHaoXQtIu5ZFXbksO3pQldAWopgWWCZnVA24MDz70xy6Opj8yJlOV3dV+vvTirIGgZmBM3mqzHgDH61XjDO+GUBh3A4FUJk7mJNvku7yHhz/C4/wpygsA0m0hTkHb0oMWrAJFhlQywRyRjkDvTvNCL58Ukc0Tcgp2oBFq0ngWOVjEoIPyjP61Gx3mKRpEWInALcd/8ig3TFkVXnclNigbTuPPFTQ/Zzk+UzY4Yg/lQS3oV8sQ0RUAKTk9z7GqlwjhTCdo3YwQOcUmzEWWBXuEJYxomM7f4u2P/wBVPEDSPcxbXeEnb9VpgWcuWcM7KpAU89RUeGZnYbQzHdwODQBI5jZCQgVsfrUkcqsnmAAt0JPOKtfCNbgkUaOCpaPByVx39DT5GiV49rDaV2vuPDVBd/eJwY/NldHIz3HY+lQGclg2xEwMZXv/APXoNAiEiTyKFjyE3ZPcHuKe1vEYNpZGTcCcj9DQYPcr3UiRrIqKowMABeDSKBKfMCEKFBwetNmsNiaFfuPbJuUjIBq4ZxKAVBgKrtYNg5NIoqtIm4BonCA465JpsgjbzI41cgjkGgiaJLY2secbVlCYOeSwHTnuBn9alKM2wbVWXbuoMhsUkkHmhXj5GPu9RSlRM6Ro21dpJL8gn0oHHfUSMwog8/5pMYcjjNTxKYWBhlX15OTmk2VBA8qIoLI6v346VGQo3+XJ5kmeSaEwlGyGSM82R5y2/uf6VMEAIyQEKhQueSfWmQOMg2iOOM+eDlXB6Go5wgeONCFnYcL/AFoAliMnyuPlbgZq55qghH2ZHQ4qorUCvKIVmYR7p8qVJ6Dn2qtHA3llVPmHbywHQ1sBolXW1DMjkryFx1HqKtSALDvdTuxx/s//AF6VtbgUtzts8tijZByanbyhKrHftOM4OOaYEyuFaZUbcrrhvzp6o6sIypWL7wIPANAEzxIFkA2l+gYU1mLpCpHmdAxx07DFAkjRSKWOPDKrhThz0/SntujZXiUMhxwaaJmyyLppf3cuJFj+7gYpdq5VlOUzyvpVQWpDd0XoZG3pEWaQhsrx0+ld74bv2PlxSyKbokpKdmBt7f1+ld2HlqQ9j6A8MaxeaFe2mq6fPNaXkO3c/mkcA5U/gfX1Nf1Bf8E+v2sLf4yeBrbwP4ov5n8ZaapijkuGBaRAeEJ7kDgHuAM84LfqOAo/2jktTCr4oar+vvPlMbV9jiFW6H6T0V+Kn1aYUUDCigAooAKKACigAooAKKACigAooAKKACigAooAKKACigAooAKKACigAooAKKACigAooAKKACigAooAKKACigAooAKKACuX8aeE9K8c+F9Z8Ka1Ek2m3sJikVl3A/UHqPUd67cuxksPXjWhummceYYVVqEqT6o/mM/ab+FV94D8a6hoF1YubCa6kEJc5KKWYYY44xlefcg9ifzE8beHow8lvHZRI8I8xQ2AMnuD/nvX968ZUYY/JqeMh1R+PcK4j2daVHsfN+sWLRXcquPLbdkZIOR9RXPvEVZlY7lU4LA4De4r+Kc0oclVx7H7FQnpckhRHKsvmYHzfLU8tubgBVjXcOSBXhTOsz51dWikMirEFPPc1ATsXakbPuGRgdfcVgO2lyCViojJWON+oAOajMRjBVQ6sxywzjms2/eNr6XKCTr5sq/MblDhgegqdIdzCNVhaRjnLHHHqO1RJ3ZWlhfKaJriVpkdM5AVelQuZJvJ5jjKk5C87h2pCKUy5MarujBJwSc4pwBz5AzuADZ9aAHu0pmiib5XHB3HpUaSrIrbWYYJB3DmplfoBCZGQJ5kZaNvmz2NLKyBwyguCMocY5rNSsA2CAybgdqnsuO/ep54pi28yIgXqpX7w7D2FNTdwKjTku6RSIjtgnPVvp7f41KVZWVmCrJsxgDGRSluaRdlciCmXcuArj5gQahg8yZpiXUJySAOtSVGVyS35IULti6KCeaneBVjdVVYlGdoHALZ7+lDKGsRJH5hDIFODxxT3EUsMZGEYHPJxn60r9CZRuVMRMwcNHIo+4c/KfcVK4khZ1JUllBATn86Y4qyIXnll42EbeCSKYBFOgRCJFI7GhjIVtyqbMOozgn1FXo/JjWQrFvXp8y5I/Cpi7gQTyJAxMbMisMHdUkAjYjewweM98VMlbYBfNBVI+VGSSPXNNKSAgEjywMKynNXF6DsRtH/AKpkdX4IOD/SlaN4wiFSqsPlancGyKFmjQxuqvglmPpVcnZG8SxIIWI5WgRefBUxqzDA+Ugcgf40rKXwcyMgGACMUrLcqTuQNGpdw8bH5c5J43f0pJTGIAkrLc7uGG3t6VMbvUkWIsk3k7HZlXcGB4P+RS7oJy0UQSOZeXUGhx6oCTzUiCrKUBC7VzxSMytNHD5RjBGd4JwT1/CpTaAkMc0m7zYXiQj5HYffA9Paqc7MzMxXagGGBP6VUtjVO6Hpv8pnX768ZzQpDKCWKOByOxNWZyjYrzrE0kJIjZi+cj1x29K6O0gkulWOFFTjBGOa9LDRueRjJaGRP8FLfXppTPFDdecdskU1qk6sOnRgcmvmz4ufs0Wvhma5k/seCK4kjLMyHbkY+UqB8oA6Yx6130MXKErHDCjfU/NLVrKK01C/s/NVZLaUxTxZ+YEdCfTI5x71c0ZgdUiaNVCYAUH17mvoa0Lw5isO7uzP0R+EgU6bbxxSSeUeXG/Pzf0FfSFvI6IquwYMOMjkV+eYn42fRUGaCRrtYOyoV+fKnkjsPepJNzx+eQzAfJn1/wA/0oi7obRCqK0YkMTpJnhc9PepFUylUWRVboATTEQo3zmXgtkrjdginJcq0hX7NMNp/jHDUmx30sNaNY5BMcbnG1jjn6VX2TeY0kETyBuCQeg9aiceojWVWdWYunA4Heq8e5AxKKojbZtPXj1qYbgQebuaVmiKxsMLxjHPXmnxMux5EUhuFLetEnqa0yTageRiSWjGdi8546GgS+UPJVlY9QSevtST1uNa7iyoZDESzrKgyvoaa+5D+7MaHHc1rGVyHHWxOLgMrE/dx8vHf2prTtH5JiYSRkbjihR0sJtC27s+87/NUfMrAc4p1ywTYIzJIWBBI4OfepmyRqPgosZSV9uMAcj60JchVCtIrEtg4559KhAT7pSAURW53Anniq0jXBZCgDAtuZt2MVtzLYCfzyo+ZBJ6hePxqs7YkG1GkBGeD1FMCJWLg/KyAnPXB9hU8O0sVAdZvfuf6Urkxdx4EgMgldQAM7dvOfrUTbW/eYIbrnNMosF4pFiQKFcHgVItxJCqOBiQHk0rrYDMRvLl8yTLI5LLj/PrVqWRlEa78Jt6Y60wGDHLAHfnJPSrLNLKJ5JJIIxncMLj8KAKJkMkMEmZIZDyY8/doknkCx/IPMx3HegiKdxY9uyNRhXJ3Y/rRNtadTLOEIPUDhqVgiuhKqIZ3+dWdgF3RjAP51DIBtzFJvGcDjvTKVloWVIjX96qyM3AzxtqxC6I0SOqTOOvOAaAtrcj+zyIGZNzjOQTSSl3gWMDBzkMeKBibpLYFNkRwATt6VZSJDbyzK+Gxlge/wBKaVwEiOVdXTfGPmJOM49vX6VKERogY1YMTg47gUmiZuwjRS7y4t2kI6lTnaKkSQsW2lskYIPSm5NmJKDg+UCpUdHB60RiRgW2JICMFT/CP8afK7XAcRtxIiggr8uR1FQPGNkjFEYAhmVetENwaKqopJJZwzHPHQfStVT5wBkAiQAdBWijrc1k7oS4O5kcYC47c4pHt1hVWZyDVGRdguALd8RbmYhQwbA/GnLIgTOwYb5SCKAY54SsiY5jzhSB1FSLbzCRYgCkY5rWkrsyjLuaEFhLcBH2upztUnkZ9K6yPw/cBpDa+bc7EDuFyW6dlHJOeMCv0ThXh2WMqKKWh5uOxfJFs19P8O6vdkTRWGqpESVRZLORcHvkkdPfpXSQ+F9adxAukajLER5nmJFlcevrX7XS8PYRXuxPCjnUerNhvDN4CzLbzkqNzFYWGPpgdfalXw7LKZW8+wtFVVIaUsATn2GB+dd9Lg2aVkjaOcQa0JtS0eC0urOW4NvcabI2xZ1l2YYg4IzxjOB71oL4Y1ZHSVIo5bU8jKElh7dj+VXPgnm1kg/tuK0kI2nw2O1tQurLTFZgvl3T+Sd3TA3c8n8Kjh0q5ja3uby2ENqx+WRpFKP9CD0rmqcFNPSJDzuCe5en0siQLNPYRM2SiggBuat3+hXqGO3htmllIDLHEQePXOcfXms6vBTUfdQLOIdWQHSbvYvmRlBvztVNwx+GaryaddNtnhFn5igqArhRjsT6/WuD/UT3feD+1I7pkraXdyBJk0jULuD+KaFcxg+5/wA5py2Es48toEihBzvBrnXBsk7M6qeZwlsxG06N/tl3A0bWyNgnO7rjp+dI+hEhXhRbplODtORisZ8JytdIhZiu4+KzeNyvlCJw2EV8HfxnPHapWsBHJ5qo8sZwuzbg5Pf6CuSpwnNvRAsemyZdISQLghY2b95gdB7f4cVXk0SVf3pSPycY3bgTXLX4bmtLE/XlcZJpoWFZY/O8tfvN1APoajNj582yNd52jft5A/z6VxLhm8rNHXHGLluPTT3jSSOWIOD1xxmm3OmyRmHMZG5fkBPA9if89KqPCrjK5lPHJq422069kkkjhCy3McYcnbtGCccev/6qkm0IwsBdiTzC3PsfTNZrh6alaxpHGxtuRrZLEQhTLng+1WotLRldoGjlhxn5W4NS8hlbY1eKVypLpoAd7YrJGR8rqeDRHZTeWr/ZgV757fl1rl/1ekyo4lN2EFhHkPJvjfOQwPygfSq89sUijMRLQMdxkj5yPUVmuGpNlyrpK4wWakKUaZDn/nmT/wDqq7/ZvkLFJgAO2Md65J5FJXdi3O6uiQ2Ctl12uOzAdan/ALIEyKwHI6diDWTyl9gdVLcpS2jTebGVZioBPGPyqsttbzRkxGQZGFfOcn2rnrZbZ2M1WFeyUyTAKHkKBfm6rSLpkRYGQblPHTPNP+xZ21RHt1cfJpbSXJbcF+UD24pfsEsXzMhMI4atlkk7alSr9CgdPdXw2Tk7gT2FLLZTmTdE6xv1wOOf6Vm8mkmVGsrEYtCD5cSO+c5yvT1qOC1Bm8pHUqR8oJ5onlDSNI1Uxj2ErAxC3V5ByxQf5+tNazjHyv8AK2M4zivLnlsmwjVV7FddHfGFU7Cf4nyefrSjT5I2JVWZkGCTWUMukxuaKsmnyGSNztCY6Yzu9xUH2IZdyhUMNpB7D0rWeWy6Iamhy6fImFGZW/i4wKZPaRRsEljOzuR1/wDr1yPBSL9qZciSqrhlyDwDjmmIj/Z1JV42PBUDP51pSwDZftFYqCzIAkCbwTkjHX2+lBgVcNEpRv4cnpTrYFxCNS5HJHJscEPGW4bPOaz2tolcyquZMfnXBUoNFKSY3yssThPm4ORWe6oQyAbecdK4p0y0im8AiyMPI56Z4xVaWMLvkcGNQuOmTXO4aG5nnDqVQABerHrUDOHaNwpZsfKw6EVhPYCaUMsckcYX5huJ9D7Vllbj5GKqAOflHWsQJ5THHJJG+5xsDIVHHPUGq0nkgiR3Rx3Qnr7UAVGidpIpopImXqNo+bHoT0/KnIoZ2jIlVs5OT1pPYCGQxossQbc45YAdKmjijnAyQqgZPHWsAGSqCV2MPKPJPpUEYjmR3SY4B6YxQAqnaQxJ8wDsKSVml8ryyQQSSBWkUmBEkAkZ40yQcuxzxTrYrhQwYOen0rMCVFXzZ4mIEY4JPNSLGkmyDcEGCcEdhQBVAS2AZUUMG70xZmlkkllESyOeMDA/KqUmiobgVCLJGrETBdwx3NQkZysqspI9c8VI3LoT2kiLhlUKqrs+fkE0SKYIQ6FpZG65OKrSxBVa5cJHLMVHljKtjBpgZCXlkDiRgCoBzUgTDLSiWbc8eAAD2NEoIkkhjU4YYQ9SvvQBPIP3ccSsAobcxxUIDNubrGMnAFNDTsQK0W8ADc3ckcfnUhYlmhbHk43A465962auIrXHlRoGiYj+ELT41fDExBBgDPv6GoqFQepCVZXRmJXDZHHepiBHl5MMmDgDn6VmaOJFHgoZCzALwY8fe96nZg4LsQxx2PSgctiqpbzPIRAIgvLEZz7UK6AEBvkzjIFaKKuYCxo6ndJtRDVuFyQUl2qvOAtZgUnBMwjJbaQSGU45pLTYrkuP3yjYxHQ0AW9oEkEexiZDgnsv1qGQqs7KiuVHyZPf3FA2h88I8mOEMN+Qdy4Iwf61QG2OXdEjIFBG1+fzpJji7MnEY2bZ5sKDkZOMU6JBG1w+43Duc8cYHb8KYmRGV/3YKxSH+LjH4ikJjRXuDjLKVCYzkYoEVmcxIC3mA7dzIBzVhI1uWjCbo1Uch2Bz9PSgpLQhTcshTy9vOAKtg/KodmUA4AVc4+tAQ3PnlEUM37vt1xwKbJEWEj+bKkhAGVX/ADivE5r6Hp00U5UeWSQxHa4XIweRjqarKiuQRKY4z8xwc5q0rIq3UoyWs73Ezq6iNwBtA4pbiDbHK7M0boOq88fTuaCkrmHNZs5jlErpIGy2PSllWNI1TcMA5xQIyJV3gOzXHlqMAqN/6dSac1sNsYcIrsmcIc4+v86zi3fUGzMkti642syE5JHaqElqZ02sxdAd69iKhsI6lSCGXyiJ1ZJ2yVGOMduaZcpIqx+blx2KiktQM678qFwiqfM7ZXGa4nWJy9ykgizGgyJB/Cf8ev61cNjpoqxyt4qFfMmjeVD8zY/lxXF3dr+9WRCW3ElsHoO1cVarZnq0YXiW4QI0UiN245rK825hLljDIjHauR0H9TWtJ9TkrLQz5bYmNXWTDCQtkjnHpSRy7nCsqkHggc5rfmsjjaO00IJ9o3SwsqYKgZwfY16BAFhiiRpDcNktgA/d/un1rzJy9651U1YmuYwzH/WxKD27+1Ed+yxyvKGdU7KOalTuzuTJba6dmk3MmAQVHcDHerZn8xmT5CpAz71adjXl0J5GNuqFCArAEErzn2PaongieJZHkZH6hccfWq52ZtGZFbtLMyCV8Y3YYfL+BqOaFR8yRs8mcPnpiuynUsjGS1ImbgR48sEjCqSM1rWuvSWk4tXSeJ0ODsGNp/xrpo1xezutT0nRvHRgaOGeeSO1KhRIT82foa9z0rxZCsCFryNEdVAGfvjP+Nd0JXR5eIw7TO50/V42iRYHJU8EuuM11NncIZJFLARKocEep61pF6nnyhqXxLF5iO8rxxnGTtzke1SQTFWCJIhUkruznANbX1sRKNiWPMqkxkKVO0AnkVcjLJIzSyPIWxggbcU3Iktm4jCncWcoPlwcbhTEuvLTy5EdZepQ9aadhNXDdIdrJ5aq3O0HkfWrvngqskUiK44KrVKfczcGXbe8QqWn+YgenWrMd0bfLIw2nPGMkUudk2HpcyFljkEkkg6vnbg+lXoL51mQXJ2qgJBJwBVe0EakGp72aQAJEOA2e5rbj8QOJ7QLJEywsZFV13DdjHQ8dP6VpTruLujJwZ0OmeKblTNFDPPaWzPvC2+2NAe/AHU/l7V6z4I+MOu+EbqIaPfCOPzFIh7Mc/dJyNufXsa/UuC+M3hq6VTY4cVgY1ND9Wfgd/wVG+Nvga4trDxO1vd6CY18iC8u/NKIPvAq+Mn1KsP8f0y+Gv8AwVw+C/ihrOw8V6XJomouSjTWtyJot3/sg92OPev0fiXgzA5zL6zh2oy7r9TzqcZ0KnJ0Pqnwt+3j+zF4pfyYviLZaPdd4r4BG/8AHSQfwr2LR/2gvghrxiGl/FXwNOzttUPqKRkn0wxFfkGa+GuYYZOUbSXk/wBD0o4qD6nbr468EuwRPGPhV3PQDUIz/wCzVa/4Szwtlh/wkugZHBH2xOP1r5f/AFfxi3gzSVeK2ZA/jbwZHkSeLfDEZHXdfxj/ANmrntV+MXwo0NS2q/EbwXZqOu7UYzj64PFaYbhnHVZcsIMqVWKjzNnzv44/b2/Z08HQXrWvi6DxRdxDASyYbS3oWJ4+uDX4Z/twft/WnxdFtpdrcw2ukLIVt7a3cy7QBy+Bnk8cnHb6V+tcM8GvKk8bi2ua33f8E8nGYhznGlDqfDXhP9q6LwPo1xoVpbXccxAmL2/yttP3V5YA8gnjvnPbHlHjr9oDXfGcguLy+vkx9+KR8uhHRW5POMdCfrXiVM3hThOrfd3OOOWyeI53sfPUni/UXWb7TcojuSXVX3Z54IP9P/11z8uu+UcxSOQRg7uSa/P8RmDqS5mfTQopGfc6iJo1R5/JlPT1b3HbA6VmLemFpCsqyHP3T/FXnTlctQGtqjSCVSF3HgN/d/Cq0t4d8IWSCQjlsjg+1Zmos9184/ebCCCpBxyKoi6aScSncTtJOfXtSSsAsbi3wgUo7nr/AI1bjnGHc7JMDhc45ocbgQLLFOzQsqNn+IAY+lP3DAlKxsp+UAHof6UJWAbmLEZh2hl4Oec1JdRWkLKI5muWYZIHHNZ8u4DEMaRxtsQgnazn17fSlYRtCeG8wHactuP/AOqoNYbFV9srRb0zGq7CD69qotCIlAKqVPGRwaBTRP5cSRKiGLBOdqj1605VwIR5IEZ65PKj+tLlQpqwx7eJh5rgHICkZ6UyOEAgKBnGCW5xTIIZYZI3jcbUJ4yerU6WBCsbxuyydCKSlc02iVXiEh2MSF4JI45oaMzTRIP3srfKuTjoPX0pjasgQFAsZQAdwBwfWrv2ieALKpPHqODQZG1a3QcSI7hZDz+NaqTM6KxThVAHGM89aBNmnPB5Cpuw7Y3OAM7R/jVR49h3KwcKf4abdwS6iSIi28Cl45HIJJUHg+hrKjgmRnUMxkbljntSIg+gBfNkUquGB5JPX6ULGVkLKCgHPFBoMaUSAMCM56gcg1k3VptIZFYEvjC9D6mgCBrYwRlWZ2RjggmpU2TyIFJVQABuNAEdxb4EeW8yMEkAHvVCdNqny1eME9BxQVF6lYxMhVwQV4BOc4PamGOOVfJlbdOD8+BgD0P50GknpoXYZHj2IdjrnOQeauzOJcRQuI34LFRkik0URsSJF8lYwuckk9KyfsoOWk8zIJwQeo/rUVDGTux0wjl5SF0HT5/51l3Ft+6YuoLg5Tjv6ZobVjSMrlAxMFL5kx79qRJmVz5e2JlO7A/nQn7pRYWeIwkgl0YYBB65/wA9asLcnegLHGMgGiGwE5d5i52Eseu7vTRbmRlj3LuJxzxWYED2ojimSTYjE7dv41TuEG3ymTAxgj0PrQBmyxtCjsjRyMRjBOPwqFZJ2kEkkrHgD5z09MUDuOOExk7MnJ3dqGae3P34yi/N+7GBQJsuRSy4Ex2mLPUHoanR55G3bFYHjJOKAJdwICsxIHBH94elNciMBmV/L7HdjFNqwCTs6SWscTRtu+eX/ZHb8ahQG2SW3heF1LbskdfoaTAsY8x44oxGVPy/N3pxcMu0SJ5aDMYVOQ3oTQAiv5kUW9Wj2k8Afe9jSLMZJGQYBXg7k45ptmfLqRpE1rEgVXmi3ZYFtx/WrUHluhcn924yCBSKT1HyyIH+aR1hXGD3J9KknhiIwsYiBPIBwQaA5Sq4yPLESSAnaS/arGFAC7dowBk+tNLQmA8Rl7dpw6CLcYyGODj6Uqx/bMNEC+0Zz6CkUoq1h28qwDFivQe1IChkJVmEhbO4cUDaJN6NuidH3dd3alURptwVRV+ZYx0agZG4lBJCiMMMqfWrSRbiDJcSuR69elOLsBK6R/aPM2CV/LwAewFRxyrhgH2yMwyCelFwJSCzqjMvPGWNU3jJkM434IC8+opvVk8utySKSV9k77ihY8Hg5/wq8fLfCLleeEPUfU1sUVVdkW4kcICPlBxgkf1qQAMA3Vip3c4PtiplKwD4CQoilZQcgBum4/0q5HcjKK6g7SV5H86ie4FSQuWjLZyT27U0ymRDCw3ZYqwrRx0sBPufDImIpBwSnagSSrhTMVzxj0PrTAZhGkkYR7HA2l88MR6Utu5mX923PQhuooAV4sefI5ZWJHyn2pY5dybJGUL1TaMfn60AKQqAxgmQA9BUMrSIr26ZSQnOPQ0MymxQrSxuX4cDDMo5/CrMjCJUVFVgOgP8X1pIqKshylPKbA2HGRgdKqxTOzrFlZmIBLAYU/T0plJ3JkaRxJudGO7P+6PQ1ZiYR/uEGF25B9aCG9CPzCqSO20LwM56U5J4lxllYdQp70mjMSGYp+76SD5lJHI/GphNJFEPKCySH1Pf0PpTArTSKVO7avOcDvTVlEaBG8xsNuVt3AzQBKoimCKrF4QM59aaTCoyAynOVB5x70ATASKG8qSG5R+CwOAKrIIXw+wOqn5Tjn6iguG5YO9j5kckYXIGzvj1qZCjiTYCkg4JB/WgcpakkcjRAQAFVYEsSM4PqPSoy0exmLArkKD6HtQS1pcfIjK8e5fmX7wpv2oefGkaptzuCE9R7/40Dg9R7XHloSFldR8pUDoaFeRwmJFMA5C7eQfrQaiO67WkK4kL5+gp6qqZ3oJD0x6UET2FRVVWdQI5M4K+v0qy0vm/Io28ZLYxzQZFV8c4jVo8cjrU9rICiy4bb93y39aACSTO5lgXOPmJPT6U2JYlYPBK0zD+92pNG0di1I8ckkcYCLJjcADnj1qCPYJJ3dlZjyCOhpgl3FlwwSXLDsUx1ppUzEomMgbtzHjjtQRJWFEhi5XaMjO0jqaVledld08px3NU7WsiCYyssaW8SqYx0NNaTaGaTDSEgcDp71VMBXJEx27GwMNjpRCRDvRCo3nIA447/wD660At7WIym0Y5HPFThcsCzkxd6AISoQM3lkqFOSp3A+n6U0KroqnIDDgntQBbt7ZWZiZhCvQkjOfpSlTuWJGJQHgs1ADzuEe8s2QcU+PMESOMb26EdvSgCybgLIMuEDcAmlTc2xmkaQE5OB2oFJXRowRxxllcsF6Bu+KlBIwITvI9RmtoxsZw7EmwuVMjlCn3lxXTaRKFYzZEaxrkAnBOT69zWtN6kHsHh3U/PijLyB36cnkcV9RfBP4m+IvhL400zxt4U1K50y9gZfMijON6LjnHcg/pkV+g8DZh7DGxvtLR/M+dzXDc0bH9Z/7PPxz0H49/D3TfFulbYNRCKl/bjpHJ3x7Eg/T34J93r5Di/KfqWYTora916P8Aqx6WWVueivLQKK+aPQCigAooAKKACigAooAKKACigAooAKKACigAooAKKACigAooAKKACigAooAKKACigAooAKKACigAooAKKACigAooAKKACigD81P2/vhH/afhtfiLpluZWhUrf/ud21QB8wxz0B49Rnnof50PiR4OeS6a3gtjBdW6SThWfcHVCTn6bT05x9K/uTwux/8AaHCnsXvDQ/Dcy/2TN3Hu/wDgnxZ4v0wFmu0tViclfNwArcj074Nea3MIhkJZknAPLKODX808XYTkxMrH6/l0+aCZQt7llyX+SQnAZe47VfSZWcMZAoJwDmvg6kT0yrdbEeVIXdscfP1+lUWUoE/ehR/CPbvXK0BnGBkjMaNnjhz1qIySB49gImTlCDjn1zUTKjuRSQM7yFik8mQSp46etIDBJKq4X+9gj7prNo2JpViLq0cn3lwAOgNZkrXIUPGpD56Z6j1pAI5Z4VYMNm7gZ5PsadIZEidN52kZLAcg+1AEKKk8qxBiSvUtyRVgLEjGaQkIDk4H9KloCER5kkkQMNxz14z/AEpXOTDGeXjGeB1qJ7lw3EgZYss5cNnkU+5eIuBuIPdWOcioJZXlVZVDoSgU7gCM4q0m128yQ+5yehoKgrlSWSMuxT94AeSvQ1Xg8vcrDYkrnkjgn/61ARRZjWAwFjvZwxCseophbI8sSbj6YpJGpCfNLM4lcxY+4SMVJtaNPM85c54QUWAfPKAAmxA3piokuneKS4a2aFhwAPamAEOkLvGY4yz7jkZ69aqxqgAcJEFDZ9KTetiJtotxvGyyMS7NnBx0FIXdTII5dvIILDv7UuZbFJikIsrTearttI27elVofOOTGnmTH7o6A027DJ3iZg48xVUfeA/h9jTo5I4SIgYw5+YKOMihsBH+8DEo3D7zYxn2qSRlEe6PzVZecE55otcCskflsJZIyR03ZxS5MqpHIYwqnAwMfjTAkDC2fmWNEDcMRwc8AVICGLlyWTqpBqJvoOxCiMlwu+VJIyuCv9afIsGTGQMDng9x0p3SENBMLFgIjuwSSOfpVWYi3tpJ1Lll+6ByaOZASSSiRYyIi7AdBUhlAUxMrlsdf6UpvQCKBfNVoiZwT1DHoKjKugVQyqhIHzGlGXRlvQsiWILjcxAP61HcmUGJY4UBA+b/APVWiJbuVoIUJBx0OcAV6t4d09ZFRbnmLja+Mn6EV7uWxueFmTsfQfhDTMaW3mFWhUsSdvQ+o9M1wPxi0a1l0+W5MckpeBpI+d20H5SrfUc8egqK1J+0JotcqPwv+Pmix2GvTLBFHDDNypVchlDYBJ7k47+1eHaBHM16ikiFw3Bbnj/GvrqPvYW5G1TQ/RH4OwSW2h6ZcSXEZ1SaLbOgTAX0BH15/Kvoy3ZhEN212C8kDivzfFfGz34bEiOfOR3YNxn6GrTxyQqWYlh98e9BbY5EUEsDliM43cf/AFqduO04RZCozjPX2oERRv5jKwRmU+vUVdZjAYkHmJlcE45qL6gUZGjYgbyADkHOMGnwBtrNEQHIIQtwAaprSwDpmETkowdkxl0GAWxzSEsAoCoxzgr3NZyjYCaRJNhZyV67VPUVHax8KZHESAlivXNQVGVixGkLSNlNo6gDvUcj7F2BQz9DkdKC4uyAGcBxDLEF6sHOTj2qpclwBgLvIyaEwk+pMpZISygOy/wil3OytKsQVNucZ+8PUVpFu12ZEqK6SxY2hGXCktilM6sgjCBpQeWxjiobAGUtH8nysRnApiJBHCgUq0m7HzcAe/1pACIJCwEpiwPypnHnN5RdgOCR1rWC0AfIUS3VY5p3fdg7gAearB2t3f7VsA6K27qasBYmUmNTJ+8PAGOtSBpIZ97fdA5x1zQJIc0u9OYRI5OCD3FSZeeRoHRLdnIBB6cD9KBj/ljkR2YNID8vt7ioJF+zKC8hG9tpAbORmsHqwIZGmkjl81PJ257/AKio/Owse5l8z7ozzWsZXAuMC6IysS+MENwKjEjLEq/I8h+9zwaoBG3SQuXdUdRyVpEEgjBmyyr1PrQBKZJTC3KIh5B71E7wlkQhSD156UEcy3ED7VyVyw4yKVFiSTaJPK53OWbv2H/1qAi7u5PK4CuoLOq881Xind3ljWRSoHPHINO2lx82ti0txJGikgeZ3Aq5CZDksjBgecgUiiCWBnHliRQjn5yOuP61Fb8741feykgnGK0h3FfWxdt0kEvmu3KjgEcCnFRJAChYDcfbJz1p3TIqCxxlMMzuV6YB61Ku10VXBSTGcDr9KmcSE7DSGkVkcxug4AC9Pr60/a+1ooseY2OT/d9KIvURJFKkku6PzVZDkH0NWXMjMS5hAPJwAM/hWiVipO+pTCRt5gjYFge3pVmOzkljlibaf4hlwKZJC5lRxInyjG0hhgjHcUssnnJuiQooALBu/wBKAITOdyblwegVegq7DKwkVZEfzc4znOK05LgdXaWsVysCGMgE546ZrsINEtXQTyiQ44wEyB2/OurC0ryscdWdtj2nwR8N7zXZbew0nR7+8uJAFitYkCc9fmJ4Hckn6V9qeDv2WfiDNa2rxeDNZMS8SB7Dzh09UYgfjX9YeHeCoYLCxqVt3qflXFmfSjU9hT6Hrdh+yd4nZ0E3hTWLdiN257ZAo/EMMfka0D+yzq1vIsFzp9kvPWWD5gfVSDx6civ2Cln2E6nwlXH4pPSLLzfsu62NrQ6TZyRp8zRy2QuGPuoHI/KopP2Z9Yjyraalm5OVAPln8mX+ldcc8wbMVmmKT2Y5v2Y9daB2trW8mDDBkaDe3X8AQKpL+zHqaiQwpdPcudrhYWKfTAbArdZ1gpdTJ5tib6xYSfs4atZoVFjHZxcAiaAOXHf7wOPrmst/gCuJLCGW3sGKkgQ3iAqT1Ow5BPviq/tTBSW5U83xCezJY/2ertFLXdrd3Max7lZj5qnHrghvyFZ7fs73gt2FjY6nFAfkAgG4sfctk4+vWrjisJLZlTzistbMqTfs9a5FIn2fSbZphgs13aSOvv8AdK4P40i/s+X8xaeTT/3hzueIsF+m3OAK0f1V7Mr+3Ki1aZn3XwEvpWZhp81xdqApZsYJAxjOWIqk3wLnhZFm06a0nJ+4kwmP1xsXH41MsNh2tDShxHNN6FWb4KTXSGBFiglfgGbOFHr8uc/iKjk+AN/awnCS3rsNpljXj6hTgfpXO8uw7OqHE0lF3Mo/BG/QmGbTLvqVJkt9wP1CjP5iopPgpcRyxiXS44AcBgsG0MPX7wI/Omsmw7NocUtLRkEfwTvI3ZraNRa4yQ+4kfizGsq2+Cjl3h0vfMBlmhhuIlzk8nLDJ5PNZS4eot3Rv/rOrasrx/BjXEkZJjJDIeiFkmb88Y/ShPg1q00pW7gmf5yR5cQQfjsAH6CueXDFJvY0o8S2drjpvg1fIcLZNMBjHmDj6g8n86rP8H791R0026lCydLhAcDtyMD2zxXCuFKW9jaXEltLlZPhZLayLPe32n6YgIKJcRshcnooYZHWqt18LLx8ERFpEO4gOVz9V2nPOO9ZvheN9jppcRLoyvL8Lbj5UezYAnc2JiCB6qAhP8qZP8MruPaqWis+flJBbHuDjisp8JwbOylxGnpJlVPhrqqKlnHLDcsH3bJIgMKQPlJ3c/XAxVR/hlqtkQkNteXgZyTvmX5B7BRz+JrnnwbBvYP9YbO6Yq+AJ4kxe2MEbMdm3ziuW6cq2SOfTrVa48AG3jmlmWGziLjDyAQqM9vxPespcHJO0UbR4i5viZYtvAl9OZGgimuITHlXj+Y4x6gEYFZh8GK8xLmzlZCdwluVZsjvt6gc1y1+ClLc7I8S8seVEl14VkiR/sw0y7d32RuZHQqcD5eMqTxxx3qufCuqSSbGjfT5EI2sY1feO/AYHv1NccuBoNctjWln6k/eY2fw1qVs1vcxW7zzI44jj8tgAf8Aa6nv1qL+wbi6E1xNZrbNksH4A/TpUT4G0tYTzqKe5lSeHWld7aO42tkARxTRky89DzgAdeSOlLF4V1YmRja2lu3l5iErFSzD+E7QcfUZrGpwZKOxVPPKd/eY4+HZ7eKOKe1ktpy2GyGOD6HjimzeHxFG8k6ATYySuSNo/WuWfB9R9DZZ1TctGZj6StwrPGsd3E3yhYpkwR25J5qGfRo7ZjdXZa3dk2lXADYHp6/rXFLg2bZpLOYWHto8ayi6jWZ4ZQAu9egx3I4/Hio5/Ds7wbog002cpHsyF9/eolwrP4bHVTzOCjzNj5ND1C4toVltbhpolDGOCE/vB3OOtYY0T5J/tEU3mNxxGTIB6Y61zz4KW6Rl/a8ea9zY/sq5uQZJbXYkaAFSPLJA44zzn2rKn07bDIiK1u8ZVj5vQ5P3CfXj9a4XwZJ7Kx0yzeFr3Hf2GzPHC8EpDgkuBn8KzLvQr3z/AC3sVjkB4jc9QOM1VPhCUFtcuGawetyw+kSw+Us21g3JRedo96y73T41miNsEikVg+XUFjjrjvj/AArCfBrcrtGssyi9hZtHeRfO2wyxnuvQn1x2rIOlETTvFbtFAqgsS+QO3c5rihwxyu7Ru8etrkB0uK4jHlSJ5TKJFYfMGH1FVmsRm4UxqTGgZsMCef61z4nhnn1SM6eZxvYrnTPta4hjkVgBlD2PvWTPp8yzGNZIG2/6zC4yT6DsK8mfCDqaI644xJmfLYrFJKvkxPcBfmwe3YVmXtvIgKqDE7JlWx0r5bM+HJ0E+Y9KFdMzJobmRGkWWIuoz6ZNZ90ZZOGaNHC8gV8PVpOMrHXTKW2JUMk1wkEJO1mbpnsPxqFmKHZvj2kdT/KuKa1NCnMdoYlQCD+tNDTMpCyL5Z5IC4Ofr6Vi6YIgmYZIw2AenWqpgfIyEeMnuvSoasAiSPDLIgTylI25H8Qpo3PKoRmbCnJPU0h3ER1uIfOQKqt8uR/Fj+lJFi3IM5Jg6BVHNYuDES3EiSw+SgUFh9/0rMEHkhI8lIiOADirUdALR2KCkZO5lw3bNRxwo2xV82Mg+uc04qyAeu+Q7PKBbuDUBAWeTY4Lgbc9RisQBIcAnb5rL1B7GnRIY3R45VwQQ5PegBk/k+YfPUzA9FVsZqGNN7ybYgUYY29cCrUdBp2ZcRkhUuoDMRsII6UsQDKPl2DH3TyamwNmeIiHaD52UHLHpz6VYkQSSxsGXy16DsT6H2pWEUPs5Bdpmcx5454qxGsK5WNi0gIyc9KaiwBj5hkB4TPzOB19x/hTJHYybmdiQuAc0gI7iZ0XO11AALZGeKR1cqjeYNn+yeR9aqMbgi5GI5UxuTI5Py1UuBcRmP5Q6E/dX+daJ20LnuJLFHLCFRPKbduI7/SqyvIzETowOSBjuPXNKUdCY7lpEjUxNtQNnJO77v8A9epVI3BCPnY4HHFZFp6kc4SdsooUA4I/rQqbmbO1owCGOODQLnYzeV2FUJLDIGKqRDYHQo4AfOfWm2QSxp952LeWOV75PcGmqzhJZCGeJRubHPWhADsskiMkQBPULzx60sL4LxGIqx4GDx+dICVVcxna+8odpUdaaJztkYNuP3W56e1ADZfMZiYsbXUN8n0qMRyLIQmdm0HPr7GgCRy6OrMqBvus2c8VVlXlAU3nduznp+VAEkahNwAyCx6j86bJKiIcP+8B+76g0AQu28KY3aGXI2v6Y96sxRvE29YdxC4IByT6mgaZJHNDCrBiXYHLsRubFUYrmR2kiim3xOMkAYb6GgqHc8YL23kztiaO4I4bPX8KqPhUljUoN46KOh9a8Km+p6KgVrdFLOyyRSWuPvpzk0v2aPfJIqIisMY9/X61qaFG6jWPdAzEABcMp6ntzVCdgXYAbBwBnnNAFIws29sBRjk1lukhJYujJnPpxSAgjIgmKxzYkHzHB5FVGFuBvjEiOGJ2EdffNZKQFSaeZULRn5B94bc/hVC5mMgaWSF0Q9T2HpUsFoZ4DIqGEs6EAdc5H1709kzJG6SmI5yQDinHRDW5i3UhKvImSACSx7GvP9TjMijcwilb5lGPvD1FTKdlY7aULmVKABtZykYXjnpXGXa7W2qzFCTytedUXU9qgtLFeMAj78qKB1B61nTjEU0s0btGoLAKenpXTRnocOJjZkUZdmZRgqRhga0LewZ8yIqtGelbTeh58XqdVotlNtmwIo2xhSecGu3KwwIHKiNThRn1rzKr96x00lpqP3JIskbFhNGfmx24qsYUAXymBJyMhunfmnDc3a0KRyVTch2Z5VTjd9atGfzJmEkaxOy4dx6elamylfQuvMGRIg3yqvUnNWoZklCqzGQgYGR+lBcx0AXj5FSbnA3Z4ouI/MRXhSRiflPHOc8n6VpGehi1qZk8JKoDEjSqOOcHFQBI8BohhiOVZslfY+9XGXYsJGllRH3YI5UgZIrWs9a1PTzAYZoWbOB5hyFH07130q1kKVPmWp65onxHvLiC1t7y5Mtyg4wAqqPQCvctA8Y2VzFbq0/kSGPdIDzuOOmPrXoQldHiYmjZ6HV2OredxIjvu9+1bAYSZh3eVG3AKda1hqzhlsa9tKbYm2KhJQoXB/qT3p/2uTcUXY2TjrgUpPUxJY3ikITzQyg/OUGcU+3kbypSY5FcMFQsc/L7+p6U1MC6s0ZUqyBSOmKYkoln8sqYSnIyOtWpXAuRkBCGADbs0k1yLcb5CJBknjsKaZLWlkKblUlUDexzkkHoasSXpE8MKFiDzgmgzcWi3LdRxtsY7UPByeKtC6clmYOWB+Yg4wf89qZJsQXSpEshnALEHjoR2rcsbwDYQzRruGdwx07V0YapZ3RnNdTtrDxBcpOCszBF4Bc5ArttL8aXMM0bSy30GT8zW85iMg7A4/hB5x9a+uy/ifEYde5IipR5tWekab8SNXgkVk1C2VTyeCxI/wB7cOfwrpbf4t67BdTT2vifVYF2ANGLaLn2yUJb86+wwniLOXu1kcEMBBI61fjd4xPzjWtQubfaFaOB0gI98gDP0rXn/aH8ZrbLGni3X5BF8oRb2RAPYjcf5V6NTjzDp6RIqYLTQybj48eLru3dpdY1KO5f70h1CSVPbg4H4YridT+LvibU8RzarcxQActESgyexXOM+9Y1/EGjBXhE5vqjlozzLXPiE1+i202rasxGV2ld6sf++eB9TXj2u6l9rnNxJO0kcgJAV+o9/Wvh874zxGLjyPRHp08LGLVkcdfagJ5ZEaMrKFXYQxGCPf8ADmqsuotGzRAnzDyWNfITxLasdqgjEuboko6lsA9f6VWurovHGyAq685zzmufnZRVW6u5Mea6hAOMDkD39aMySyvuZYgx+8wyPp7Vo5oBC5tkMc8gYZwABgj/ABqp58MTou7EmOFY5LD1pc6HYtR3uYwJoQ0f38MM4PpTDK0kZH2jZx8uBU87BK5JE0beakWFUDJDNjmow4iKyAlk5wT2qucRXnv3YSy7Cqgcqgz+P/1qqRztMFUqSmd2M85o50Vy6XNWG6VdvnN5fHBxyDVY3jBUMjbNjZ3DvnoKlzNFHSw83DqgIICO3PPSpkuyrlS4+zEckDnNQNKw1LrCgR7w/QknPFHnnOHG8E/eP8qAauNuD5qR+ViIk4X/AGaPPk2RFyrsvGB60EVB5umuAWj+Vc/OwHAqst0C7IJGJzyccUGZPIpuFjBfDI2VYHv0qISkMpZgzKQcYpJWNErobJNvKkuU5z04PtU1q4WSGWTY6qeR7elMtq6GtPFDvki5gJLKQM8e1OEBSV5J5BHGQChU5wfegwaNKTELKxwOAevrV2LUkXcu09hyeD7UAb0F2kiFdzvLnDZ7VcMKgxhyynGceo/rTYNkIiZmMalJAPvc4pr2zRs7Ab4yB14GKEjJS1KyCCMYjjBcHG0jGPWkRVVl5y5GRnoRQ0XJ2GG3RUkUZWRulQCFQsaSIATw+D1pCnJorXES5KyplBjaxPes25tpbdyjGGddgcDGCAf5mgpO5nqQ0irgoN2H7kCtD7Kk0eHkO3rgDpQMyprVIpQyhtpOAOuPeq7KyyjzG4KD5dvUduaDWC0HQxH5sRnOeNvTFDNc20iM7R785B2/w0FlmEW9xI6OZYrfqHHXPfih7Z98jW7F2JC7qmUbmDIVt2id5XkIOc7ielQSjcFQI0Kqc5YdaxY4uxmXFurzbVZo5No3AdGHr/8AWqh5bAMQFUHjJ9KqKuapaFKUKjQru+RhhsD7tX4CrtIpXcccc9K1eiGSwSYnjTMgYHIftWnH5Sh1BaQ9dxrFoCtgyShjKgVVwAR1qvMqjbhSocfL3/GkBRnt5AyHyo5AFwTnH44qBbYtHulA5H3cdKAKeAsmGMhQnGQM4qw0kC9CCPfvQDQJsIcurFNvygHvUlvEIgh81vlGQW5A/wDr1UY3AbKyYYhmTb8zEDOatFUjjIk2ssnZjwac2ALbmQAsEeQkAEnGfQZpJY1liKlQIweeOfpUALIYw0EkRZgwC/8A16iMb5EkQQRrw4B6GgzmWY22xZ5LA5FKJXuAScRoG+bK9DQVF6EoCsFTemOg4oa4AQB9jzKc9cA+1CY7a3Ghoi6R/ejKktnsakfy4wGWSUy/dJU8GnFXY7FaFhueISsX65I6e31qwHBGZG3qOPxoAlkYo8ZIJbHJ/lUu1fLJaMlHXjYcE/UelIBrQudrlAMJuzu5z9KiiZZYxLCTExGHUjk0MUXdCAljhn3KT1qwrqsgj2vvx1AyD+NAxsnmRYYwqBtwd/BHrUh3oVaNMseCQeVHrQkBDNM5JZ2ckcnjPFSr5vmqqJE646sefwptAJE25nSd1KtysY6j3rRhVNu91UAjHzc04rqBU2Hc6BiRjIkFPQmNEbO7I+YAd6OZ3uA1ZQoAaBSeuG/lVlXMatMqqr4AVcZAqpPUCGcvu3l4kBOfu85/pUsIQ+aQwO4c896NwJxIsrhF3Nxn5emMdaY2XkBDhiOhHeqjGwEyyGQIq7QxG3noagWWF2IKNEUOH3HqaoCNnc4j2ghstmnwu0KSGNM7mHOegouBZneNhIIt0gCAg+/cVWfCxjcu2Nzwc4w3b9aV+gCW7TkjYqFycHI/zippYsOo3SK2cZxTMprUewZcuqqqnjAOf507b5jxON0cec4Y5LUXJ5tLCPMssZy7qpHAA4p5RoFj3xgDYSmO+T1/Og1gtChGQ0cjuX+1BsZHAx34q9AHkEqgHcF8zGOcUEy0Vhcbn+dVKMvQdKgYqnlLKqnPHyjpUSlZijHuTE7n3LJGrnj5h2qVJEWMuj7+20iqTuQxjW8flqZGYMDuXimrDGM+YjSqeRzVJgWWj2BWVgV6cUOu8Ih2AZySO1ILkdwzFVQg7CMLj1p8McbwuPtEZm/ujvQWo6XQCE+WG4jk4BNLIxhJVApizgse9BLGrJE5E0Jk8xedzZBFJE6SSySAq6k5YLxQIjSS4RgI2dmdTliMgfhUyRy7N4OOcAHpQaQehNIxKRZKgk8AHNNjSVZJEbkg9V7UBN6BiIru8yIxn7wY9fargZXjBUNOMZCjrQStSPdM8bboljYfMrk8kZ7VWY3MhWOMIsh6Y5oJLDeZHGiTvKiscIAO/rQt3Gq/6v8Ae5IGR29RQW9FYnEsb7iY2Qgc4PWgLFEot4S0MYbzWYfMcHk/1oNNkEauYTIoRk5bCnkjsR/hTj5cUYeTKs3Ocd6BplTaJFjdCJEB3KamhIWMtISPUqeRQYS3LLGFk3OymZsHdu4FOJLNG7SxsdmXBXHPpV8ulxEkEkbRgoiD5uSnSqQVXdhycndnPGKlOwF7ZboRtdigOOTk1WMcgd2UbiDkAnrWsb21AmRhDu+R0Qtz3zUpdt0bFDtI49/eqAjmQs4SNSjKNzEHr6f/AKqlhZ2gHlsjSjgmgC8ivlgNhULkkHPNNkiRkRkBB7NnNAE7qzWzzPC3ypnYe/5UoEQjVFlMq9c56E0CY6NGaJAFDMxwVIq9bbjI48tkiX5QO4NXDcmO2pcbyt8YlhLxsOMdPrUlo/lPJnD5bAU9MeorS5kWv3W3LqQ2Mg471chEsqxwIcqTwpPGauL1A6XSpzDcifftuOBIVGAef88V7voWrBxDtdjKp4c8kfSvUwddwlzLocuKgmj9Df2Ov2pte+AHxJ0mae4a58Janst9Qty2EwWwD/s57HnBH5/1K+GfEek+LtC0zxHodwLrS7uISxN3+h9x0r7fjygsZgaWZQ3Wj/r1/M8fAVfZ4h0n1N2ivyI+iCigAooAKKACigAooAKKACigAooAKKACigAooAKKACigAooAKKACigAooAKKACigAooAKKACigAooAKKACigAooAKKACigDmfGfhXTfG/hXXfCWsIJNNv7dreUEZGD7d+e1fy/ftK/C7VvAfjPxLptw7bWluFkLrlkDPKEIyPkxHhcd8dfX+qPo05mnUrZfP7SPx/wASaPsq9PEr+rH5q+M9EhZrhzE8RJ2KAvGR1zXz1qVkIlUfu1KjJ9M+lfLeJWVOjipRZ9vkVe8Ecq0SN+8YbWzkY70+aIQRBogrg8Ej1r8WrLU+ni9ChM+YoBuyUT5uOTTpUMiZVQ528A1xS3KKZZTlWLK64PNR78sZGaJV7nGazkrlwXUpedExciRWkPXap5FRNJiFpCPLjyFYsO56CsjUjQyoyuF3YPXFAdTLJE4ZcfMeOGFAFaK3R/MIfAzTGDM7xyzxxfKWTAOeKAGxO5WJkw7NwB0zV1AdpUKskh5OeM0FRWpTklKxqImAcdQe1M3yvIgAUuM7mHGR7Vg2EBoQu/mI5ch8lan2x7hhPujHPNIkaVZET5RjbzgYz9B6VW2krGzM0hIwdoOM0DTEhQKJJJM7ScEiokWPc23KqzjBY5oNIR6l2QrkSMJdqnH41BMZN6yqxjOc5Hegalcjd9xVtkHAyOOalZ1CRHy2YAZY+lBQxpDKw4MajkKTzj39aVFRQ7LJKeOc9D7e1AEBVpFRpCQF5I7/AP16aqm4RIEjFvt+XOcn/wDXWc11AbKbiL/RkaUkffAXAqWOFmsy0jDzSSqgHt61KXUB2wSRkkKQCACvQ+9I0W9AY2O0DPJ7VclcBwC26xbSyo+Dhjng1fkJ+YIArr8vI5U/0py2ApyBoIokxPGQxBVl6/n/AJ4qGNYmjCN5i46YY/r61N7Ibd2TxOzCQScx525buKrearM6HIXOA2aamhMckm3b5ojKj+EHNA845KJsJPPOarTcd9LEsf7tRvwQBuOR1pmBJCp2KXDbs55we1ZvVgyvINxjZhmQAgMx+7mqsgdJA0kgcEhVccA9uKtRQi8bJhGZQHRgxXcDUcQVVwzvLL13A9KyfcB8phnwVdiFbop6GmEq5jYvFIQd2AOn+f60+XS40rjXBDl1Ks2fpgUs7KzhST1wTmtgJ7KNRNEmSykDkHnIr3LRFtykBKBCwywr38pV0eHmy0ue1eHZIpIpP3FwJE+Xcr/KQeenr/8AXrP8a2Rn0y6LXBiSSLy3VE3ME69Dx1Ga7cRFJnNh/hR+Lv7UHh37NqFreW88Lq0G47eeGc/L+mf+BV8XabF5mowRBWeIvvQhv519DglfCXNJv95c/Qj4MxTpFaWbsJJmCt+8PBJ6DP6V9F20i7GSRUKkdB3r83xTXOe5SleNye3QzyysiDdtyB2FW5II3UZmYoCG685/CuaMtTQIwsSyz7EkdhgsF6Dnj37/AJ0rJlQykE5x1xWgEaGNWEe0xyMMA54P1q5CJFBd9wJyB6VNtbgQFS7BtkbwZwSOpHrTDcKquTuVh/dX+lO4ENwztMuE/ckA7c8Zp8Qby381guOSzHt6USV0BKQuzzYg+AMKWOdwqeNZI0eQMNwAIFYAV2uPM2gBir/MpTuPUVJLHtQAg89B3oNH8I1bdMxzCLbMowzN1B5/KpmWIxncyqOh+vahCfwlCJpWaUSqFAGFO7rUyHc0gMZHdT6GtJSViC20a+TDJISZQdpHqff0FRxNGAQTGr5OM1FtLgVmeRvMcAq2Pkycc06RViAZlxGece/ekAwyBROio7NJgMfQen508HAdFDMvHKjpit47ASOpkl2xMkzAAn/CkdVaZhsBizhdx6etMBWMKZ8ogAD5gw7+1VTyMiQxysvU80AKWkaIl9pIPAB5pDskSFJAxnI+bGeaBXLIiEe6NXeTAyc0oXCSRABVJ7jn86myWoobEMseUeFojtXAyTnNQpCCzRDBBw3T0rJOxRdeIzQySyPmUHA4wMfSqqW8ZGeN/VWrWLuA87jyewwBjrUshyPNCOsWMciqJlsNMEMoClmLjnhsYpIYizFRsZwcvk9B2x6n2oMRbgxxlPlZpSeoPaoo41ZnVY1WIHIVupzQXB6kkmSjbtwHWrFurnzZ1Uk7eSF4/wA/4U2ioFZSJG8xmdOcjjr/APWrQSfdJmRkQjnrSLJEaN3kOxlAfKgdPxpHZd52plieCoxQTJ21JodzI0UiEg8YPerG14yI2cF1HI68VST3M5PUkEcTsHZGBz94fyqVFBuDLuXkYwp6GtI6rUkbHApHmsuxd3TGKR45JGMbSIEDgAhecf1qJK2wEAAZLmSLcuAQCByCD2FSuUlXcMhwBuCjp/8AX71cb7sCSJGUmQKCoXnilbMimXeGKfNj2qgGXAjYrgO+RnOcA1UUAlmDvGOwaqjG4FtIdyFFZQxHBXt71dhiJMapGFZDyQMkj+tbGdRnp2iacrfZ7guFVmPy7eCP8/yr3j4eeGtS1TxLo9tbRFrOV9mAOScdfp0+tfUcMYD2+KjT7s8bHV3GLaP6kf2H/wBirwL4P8AeGfHfjHQbDVfEF5H9shjuIQWjzuwTkcEg9B6iv0ti8O+H4Ehjh0PR4o4+Ywtso2/TjivouO+KK31n6tQlZR7HzeS5DTqSeIrK5YGkaSsflLpenLFknaIFxn8qd/ZemEKDp1iQOg8leP0r4X/WDG/8/H97PpP7Fw38qI/7F0bDj+ydMw33h5C8/pUTeHtAYgtoejsfe2T/AAqlxFjl/wAvH95LyPDP7KEHhzw8u7boWjLkYOLVOf0qu3hHwo5Jbwz4fYnqTZJ/hWq4nx6/5eP7zJ8O4V/ZI/8AhDfCIAA8L+H0AOfls0H8hUE3gTwZOhSTwvoe3rlbZVP5gZrenxfmEf8Al4znq8LYWXQp/wDCtvAmwp/wi+lFT1ylZU/wc+Gs7+Y3hPTA+ckgGu+lx9mUftnFV4Nw8trlCb4GfC2chpPCWntIOjc5FVv+FB/C/Jb/AIR+TJ/6epMD8M4rtp+JeZxXxHHPgWi9m/6+RQm/Zy+FM7yu+gDLjDfd5HoflqjP+zH8JJk8tNHvrOLrttrkxf8AoOK9Gl4sZjHf9Tjn4e03tIrx/su/CqHPlWergHruud//AKEDWdL+yZ8KJGeTyNYLtkFXnDIQexXGDXfT8Y8et1+ZyVfDpv4ZGf8A8MhfC9XEkKXNrJ3MUaL/AEzWdP8Ase+BJN3/ABMbuRccebCr169DxtxC+NP7ziqeG1R/aMqb9jPwfMy7tYuBH3UQAZHvjBrEuf2H/CjoyxatLMc8ea7/AIc5P5V6dLxxa3TOGr4Y1H1/r7jOj/YnFvE0Vt4h0CFCT8qWUgz+O/8ApWRefsJWd2ys+oeGHP8AEWt3yfxFejT8do2s0yZeG9buMm/YVjbP/E10XZgACEPG35iqFx+wXGzDytU0doz94SNJJn2O6uyl46Udnc56vh7WRlT/ALBd9GR/Z+oaBaru3ERxqPy+T/Cs66/YY16RZFWVLmVv+Wkl2F+nI5xXqYfxww17t2PPnwXiYaq5hv8AsL+M1jWEzWSHd1hYNkehLGs+4/Yh8RLBMbfTM3WON65Un8DXrQ8acHP4pHDLhnFrpIxJf2KPGLQJH/Y8jqMl1SAgnjtuYiqjfsXeMhiI+GtQTgZMsaycf8A4FepR8XcC95L70csskxcd7mTL+xX4zL5bwfNOFOUZmfI/KKqtz+xl4ykdpB4XvIiAAGksGbIHuCDj64r1KXingJbyX3oSy+slZ3Mt/wBjrxUjI8vh7VWIbIP2UZzjoCASKoH9k7xTClzDL4R1gQBcs0mOmR0UMCfpg16FPxEwU9EyPZYhaK5jXP7Kvia3ZVi0ieZck5khUDHof4vpXP3f7LOvXOLeTw1qZUg5Jb939Cu/mu6HGuDau2JLFR1dyif2V9cgV86bqtpcYypsrFYwD7bjt/Ws24/Zu1ptwuNG1RsckS2yA+/yxE11w4vwb6mHt8UujM25/Zn1yYx/Z9Luktt2WQedEW9iFKjFUZv2ZdUhPmXFnJAV4UFCBj6lySfrW/8ArPg5dRLF4lLYzE/Z78QzMbZ7e8ktlyEFvpqqSOvMmOfqazIf2cDa3RlTS9UivdxJDzKxGe4Tdtz+FarO8G3a4v7RxCtoyWf4Ba4JVkuNN1m6iUZRiscZQ+uVUkn86yrj9nzV0iEaaaqb2wZDCpIGe5wpNVDMcJJas6FnFW2qZmT/ALP5gkQlEt7nOTgKpYD68/lWS3wHuVZfLMM024q9vG0bqR7jGe+a09thWTHPK1tUV0/Z7mWcTzWKWrty8VtcCFs/QZwPbH5VRvPgW0caNfQWFtJnMTXbbtx7YbA5rRRw76nSs7nGNmjHuvgFDFZmW+0fS5rUZbd5KsgPTIyOtYf/AAom0XDx+HJRbbMpPBbmZT/wFcn8hWsMNQsawz2XW5Uv/gQsogSNxAY/meJ7d4gf/Hxj8QaiPwOktbXzotOhskJIDIu8ZPVuBgfj3rP6lh2WuIrFWT4HTEF9Og0m+DZ3F7FpCD13ByAB7j3qr/wpq8itXgmhmMTcskIVVb1BHzUv7Lo9DWHEt92YzfBG9gjkS002+V24CSSAlffcf1+lZ03wY1CFlinayt5juJjO6Rm6Ywc4AHoB3rnlw/SlK50f6y92V5Pg3rdzFIG+16ggAxhXCr07biBxXPxfBeW3eRUsb9IwR5joYSF+i/KT171nPh6nsbUc/SndMybz4SzmQvaW+o3t0q43MFTH+8qk9PXnFc/J8NryOOSwjupridQAUaOQbRjjDFNpx9TXmVuGoJaHpx4ptY4/VPhvqlhEYhdTPIW3CS4jDHHp8gH54rzvUtAu2tpopEH2oEnAPXB/MV+WcZ5PGNNpH1uWZ77V3Zyt1prW8CudpJ6/SuXkhjQl1J2Y4LHOR2571/NeYUeWZ+hYereNzOkgZGZRsIXnbj1qk7hJgrLgk4xivDqI6Yu6Eu0ZlBLRJGGGCajeYMNqZ3scDiucoY6qSsUMEjndtHOTUKiWHfbPGUkX5ct1H/16ymwKKx72JkkKyHkj1qTySjxi3khdyMyKRyvt/n1qBXK0recAAjHy23AdOe9OVXkQR/KU64FAxjOEREO0DcQT7UwSLMWfY5XOFxxQAG3DFmjkfLDaQe1OMTxxFzl5WABAPP8AkUAVIjcxmR12MCME/wD1qQOGPneehnbkbBgfUVzgSRsCyOpdZEbPJ+9xTxP5Z3vs3EEMNvH5U7AUd6nE2Yjn5SwOfoKkbzAIpIQUlVckZxk1ukA6aNmdFimjz1wBnP40+IkOxlJWdDsCY6Dvn8aia0AjyFkBHZt3Xg1XLoWJQgtyWGKcdgGyyRu0DypIYmIC7WwM9s1alZsSHZGs7/MCFx0qhJDFkkUNEAhXbuOR6+lJcRxts8xQ6FckEdaydkwT0K8jo8cZEUsJI/iOSKUHLtK0X2aERfcPO7tketKMrAnckiISYlGZkwDjpg0OxeRUE7RSMcYJ7d61trcdx87JCVVY2WVTsPPXFVsEPOWYSRkfKR2plxeoRo+8KoJGCfpitF3cAMYgvQgAfKfelLYE7MqzSEglVRe/AqFM7f3cbNJj+9wfrWLWhMtwEzwyDy5hED90HmkjgmkPnSvLFjjAHOaEhEMELEhC0oXdn5zwDSiRf3vl+ZG65VwRjPPT6UNARLumZW8wFQMse4qXa0VvI8kxCIC+PWkALKztCUHlxL8/T26VXkQszxq4SI9MetBry3QhZmRFUEFTtZDwRVsu8eWjZQhxweaCJRsV59g8rhQN244NMj3b5FBIQjPPf2oJLUkgCJIsZVjw2WyCfp2qAMZA/kxgue5X86BtDoFjeR48HBTnA4PtTyHhZl2gZ5DE9BQIgjkYeXDJs80feOOpq1NFIBEQFKt0CjJoLtZHgYR97sw3D61AFRW2ujFieor59Loek3pcbMBErA5VW647VUEUcsuXkmV4+V2Hg/Wtm7IIMY8FxI6MWWNd2QvXI96qi0k/eMsbsjAkk+3p7UndrQ0bIWjUscuqZ5yO1ZMgjDZjQCQgjcRkH8P60Sd9BFOZI0iSKaZAQRn+9gViyK5uLtjkb27dD7qOw9qiS1AgVChEQcBmPbvVe4hXcwyDEOgzRZWuK+tikYncQ4ZoTnIAFZBjmhzGkQYjOAW/nUdRlK6hmiBLbl38EA9fw9K47UYsSkCTcmcbiaxrOx6eFRz91GVM2/YG2gbif5VylyhA3IVmUnAx3/8ArVxTep7cI2RQkt2Z1lbIdDkEdjWfJ5mTEZGjiI+Yr1NbYbU87GBAmxzgo27kjHQV1VhCDAD85Rfm6V1z2POhHqdHpqyoyxtgAnoB+tdULZlwSwkkXoDzgetec1dnTHYrOBIzRg4decgYzUbRxogkO2Niu09s1Moh7Qhk2RLvCsxzjI7Gs+4jWeR4FIQqcOG5x7VpDY0i9SCVAZE+aVbcr0U4OR71oQXDNwGGxRhgOv504qxo6hq2c8caSyCME/dLVcNw7SEJIdwVWD9x7fhTFB3ZAiK7FAyucZIA5FQOi4GY4WK5+dVwSPQ1dM0KbDYrXAPIH5+1ULlZTkoQzdSewreMrGkGMtopY7mG4E+JfLww7Guy0XxXc2LuTK43dN3JX6V6FGoc1WlfU9i8OfEGQpDFPcGQZxlgMivWbXxJFePCkTI6lhtffyT349Peu5M8GrRcWdjbauk6+UkieZklmPJxW6kkJEUO0lSuVBOSamTscbQkd2qxTJGDGc4z1NaMcqBFZ5Fbb8zKKIyuImeZFbzDPHHCThVJ7/WoDPhTEzLsPf3qkwL0F0T5iOTJMEypHPFNeQlVB+fBxweQKuG4DTcyPIWlAjjAAUg4zirDuSUkU84+XJrRsm6ehMnmKyNISVPDDPX0q550aCNRJjnBwc1MnoYmksqKoYk7SduTVyG5aA/KX2jorNnA96KbsBrQ6kibcswDcZXkVtw3si/I0nzDniuqNQcY3N6DWflhjySuOcHGTWwmsyoFRG2/3QDj8zW/OkZSg7gNdlL7TKBlcEe1Spr86QNEySQh1IXzDlgPr3+tDqsFDuMTVpACXZlUrlTnjNZF1rcsH7qSVhIflwvArmnN7FKCWpjDUIvMklYuZW4OW4xWZdXwuIHCyorN0YD+VZFHI3V35oEkQjj52lSeGxx+tQGWB1ZlcuwXG3PI9j60AV7afdHsYyRjHIIycVWluWd3WRYhCOEIHUf1pOSRSjdELE20ZS2IJ7g/Nx360n2wSRCMFY5Mc5/z1pOaGoEBuVJWJnzI3QDv7Gpfm8skfKcg5IGQfShTRdtRryxrsVpHDH9fXFMeZY1G8RxqTgNnGTUufYiOjITIhZCZkEwXPlZ5p/nx52D5Ezu201NCjG4+1lIdxGfKGeoGce9VrSZka43HdJv7jqKFPU2JZZI5Y4o5gHAcsd4pT5P7xCQVI6D0o50A+Rgyea2CwA4qo8rsW2Eq2Onanza2AswO7ARkqz1AblGfZIS8oPIU9KmUtRWLUVyhjYviGLoG9PaojNtMfllfJY5Yj1qudCmroWWSQKwyBnoRVVEvJ/IVhBHKW7dDTTuZtF52beIhtkXGVOP1qn5xecOq5RVyfQ5o5tbGsVZFq3mjJdA0knYheMUrTx7QkWWbvk4IHpTGSsiEJ5cskeOSB3p73EDRzRl4llCj92pyT70ESWo43kyiJUXzJMHfkdqjlnkZY9pKhTnGe9BM0bNtqGfLIKx4XDZ9a3bfVXcorEOTwST0oJcdDUingZmjcIdy8jp/n/69XI5WeERspIkG0qeeKEZxhYg2qCJIgwkGCGFIVO45RhnngdKGNq5WmBMbA9jnI7GqP2gIN1wpAychRnj1HvTsNq5TkMc6xsA7eXkgHrUqMXRmwJJGGDkZ/GkStNCtPZxIsjouCRkbTVTE0S7jG4CjbuJoLIgpZFWQqoPB3ckiongAiTcqmTccEHPHag2btoioqvGd8bLkcFO+anlQyqHCjcFI6UFFKJWCPlVl2DOM8Z9auRurOkRID43Fz0x2FBzkvnbyYUBcLwVxwKhuFd4la5kGzsMdR/WsGrAVxa733NiIY+Un+Ks+6spCQzOrJjDcdaqMrI6EzHuLd9yA7SvByPWoTahUmSXIAUnI7Gpu2BPEzSeVI7CMOudh6itJtqeWqKx2/wCcGtZbAV2JJeSRV2luf9of4VePzxqzpsIySOvFYMCIRRuIlgQFCchy2ahMMbA+ZIQckDFO4GS8aFiFQiQ8DmsokCTeE3nPAPakncCxExZBhEZh2xkc/WpYpCMxwrlgfmJ7VrGSSAjE0jOzOFkXaAMcfiKla7hKMWRlcnG3HX+mKTWlwEuLhIhEm2WVieCjcL9algZ2cktuPXaTx9agLk0Eoj8xJEmlySRj09/Yf0pyhlVd4TyuTlTkn8KTQpLQR5d6IBFJApPKMOR9aiVvJCRrIShbBamkTHYlSRY2ZGcPgdSaNlsH2qixrjlRxzVcjLGpBGkxc78sMDJ4FSrIwlP3YinzKxPU1IC2zQiN/MjjYZwSOxNOkdAu0j94Dkr3NADZXkVZpRPFM5ICqBjafUf5/Clj3OkeJF3KOXX+I1StYCYGXy2Bz1HWnuyrII2Rw+PXrUgC7sx4UsQcjHrSxs8gQhWgUMdwzTv0AVNzh1LYyMA+lDSJbOsRdpDnduX09RQnYCE4WSJPLZkbJ44q3FJKhUjygnTOcmnJ3Ati0hmJGY/MLZBHy5A9T35qFs/NE7CQH1OBQ3oAltdszOZECkE4GM5xUstyCSSiFmGcgYFEXYCVI08xHYjao2475psEbNl3I2AEEZ59qW4DlhUoZA4kkHzE+lVQ/llTKiuBkcDAx7+tCdgJomhJMhbII3Jg9RT0aORzKj/L346itr6XAkMbFE8mOSQ5+cDnPuPaq0kgMbMiNx94Dkn2oT0AUxymJAVkjLMAQT0NWI5FS5YNveMDBUcDPrTAmZsZCsqPj5hnBFRbjIrR8CPsG9anl1uA2FhGwkZJHZW4VTgn3q/CpdTJvWPaRgOOTTAqSlo1JSNZC3TJ6e9S+crmNYwUGfm4oSMYq46WTOYYwViHzMD3pok3tbXMckjug+U55WmaQeg1lErb4txi9CMVMzA7okYo+3hs85pME02Qgzyh2VJYDGuAwHf/ABqFZjKFJJk2thiBgAilKNxOSsaEMiSOqsVRc4yR0pkUkMrlJEdJFJCEDhh70oLQyFlDuHK5CjhcHk0kQnClUC7k5OT/AJ5qwK8iiZAwVwyH5QWOB+HepIZlYbjKgbGQfWgCWSVGic9CcDPp7ih5o/MUlMzqcggYApNm8VYss4uHjgT5lAyB0BJqviRvnVHKDABJ4BobBpdRsEkeJHiARVO1nPIz6VYxk+cFjDngkcZFMz0sMgLZZTGW2n5d3Rv/AK1SpjeiMxUk/MetBU1cf5chQtbqjc/xttAH1qOSfKkhC56YHc/4UEN6WGRwb02iWLZndz3PtTDNLHdKgjJh2bsoc80EloqWYSFgoK5KE9KRUVnbEw2LwwxzQaRSSuxzBBFtWUjB+UZyfxqJY1jlc5Y2+3+LruoCaLcBgKmRG56bWyDx2xUgVJRKOsm3ueB7fjQOUdCbe6yIrqSXHygDGPrUc86SwghcIcgZHOe9A47Eca8LuaRQxxjtipw0YufIjVxFtDBuOfamlcya0uPXfM27bGD02j0qJlKAElCin5jnnHsO9VJ6WECMZnDxZhAPG081aaJlkO4glk6E9PemkkwIH8sLGI/3jHkuDkfhTzlo42RdoBwDnBzWgEgDYEflhVznJ6fjRMgVlEDlwoyD6+1AFlERIoyNysXy2fSgOzB32RqQSDgckUASeWjwYYscddp5zU8UcivlcAgYK54P1oAnYhlIUOsucjnioxCVZXnAw7ZJA/zxQTFlxfODMUcJL1UZ7VcjlWIIWgG7uHP+FVbqKTuhYEzkhmCEcj0qeSJNu8EDHQd61TuZFhZd0ahAWKjdj0q6AYJFkkcIuQRg8EmmBrRnbEszu2c5G3riu10TWJLW6glxuiU5C4z+NduHZM43Vj6B0bWrfVsyTGGBpNyqVUYHoPz/AAr9qv8AgnR+18vhyZfhR491EnS7uYGyYniKQkKWGTwvdh9CM9/1DheCxmEq5dU6q69f6sfIZlF0qqrLofvIjpIiSRuskbDcrKcgj1p1fi1ajKnN057rQ+tpVFOKmuoUVmaBRQAUUAFFABRQAUUAFFABRQAUUAFFABRQAUUAFFABRQAUUAFFABRQAUUAFFABRQAUUAFFABRQAUUAFFABRQAUUAFFABX5V/8ABRX4OHUdKg+Iulaet1dXcsNjqMoiJMcaZCdPvcsePQv9K/VfBjN/qfEFKT2eh8J4h4P2mXua3i7n87/xN0vZqV6kE1rIYYZZVhBxufgFfThlI/EV8i+I7KBZGkQCFM7lViB+HHWv3Xxlyq1d1F11PP4Rx/taSbPO7uFmjG51GPmO1azSJGCyN8pxgjtX8pYqPLJo/SIPQjKZysvyqowMcH6GofPQqMluOOD+lebNamsNzPLFZxMLeSQgFWDnov07052iKRwmDCH5tyEYA9KxmzYY8jQurptZMZ4XkVXMkby+RgKJBu5/nQ4AR2rgrIcyxgZGCvXBqMvhyow0YOD/AIVkBDtWMbWZYwTnAPNEMablQyqVA53DJxSAYfJzGYwCofMfzdD/AJ701pYyYzN+7w2RzUzegJEcUXn+e0QCSN/F9KVi68coQPlPvWRpBdRhYrGmcMGOMgd6esu0yoTGzKMJ/te9DQorUVnl2KWGSMKD1+nNM3ModGk8pmGV29DQElqUpJGO6ZgSvIAHP6U8ARohY+XC/BUfzoCb1JndpUBwVw3/AOqpXZlmCzAQkrtJPY+lBBVbycNDiKUnhwT0oty837t2j2Z2gZ6UG6DanDFJImB2kSDnPSonJLyQqMx425HSgYPIgCocgqQ2c9atNskaGRGGT+ppNXE9hGBjZZPMTrjYBzn19qqicJO6hRtAyCR1pkRdlqNNzuO2O3SGMEkemacszeWHI8xz3Xpj6UkrGhBMkM5SRmO+P5iS2AD2qSWdN00tw7b3wFdRUx3AkE0QuhFcfaVm2nDs2QpA4HtSxSlSJGSAjoEXuPelMCvdJIgjkeTKufl+bn8qQRk7VUhfXIzWYDvmWQpxuxUbXTMdwDKhfYAVPPrRYa8y2yGOMsvzRe1Qo2RHhZUXIYhvWrWmrEOJEzGUeU8a8AH+L8qcU8twdqlVyTnkVcZXAd55Cq0rbowPug8Z9aotMqMSo3hm3YAweevFVYCwS6gbV38E4A5qKNiqElt0mclscYrKcrjTsI8kSkgvls4J9BUcm0uAgyB3NWpXZTWhFFe/Ynhu0kVXXLIx7f8A1609N+JdhZcTgSXG7gGTaAPcYyfwxX0/D9GVSTijxc1askz6e+E/iKPXV8/zXSOaJSjg5Vh1H9fyr1rxBbSRxztKV8pYyGJXAPH3fxrXHS5anKT7FRSPxw/a1SK1vIo44YmEduCfNT5GWQn8M5BHr3r889Hubey1S2gkDeVkAYUk4r38JK2DMEr1LH6G/CV4Z9I0qZJY5pfmLKBzGMcH64/SvoaDKZWJoriMKGyBwTX5tivjZ7dKNkWYY3VTK7pHvUhjjrUKKMK5cqM/NkVjFampPIzoqmPcJOQMHr9amjZBFGrqRvO48961bAnR1jQskcJBHzAjP/6qhdS0qbFkDEbQS2B/n3qXLQCNJSGdRGUXGM5qMLJEkzui9Ox5Ipx11AFRd6yRyIyuN2fT2qWDM4jdhGYApU56Ef1zVAWHFwBC0ikK2Qv4VU8yQ+dCGwuctxWUlqAqGNBDCp3d8+x9KmdxGsuxdpU7WyeRUBcWNGWMyMHcEbuTSwSBGlK9GB4POPcUAV5QJI44ntZJ4uwU4JHrnvSo/luk6JLhQRjPIquXUCxDK6qGG0Z5AIz+FRSAsjySpHtUZBArW3QGVXMrk/OA2RgntUkjSyRBWMR2/ePf/wCvQlYCZZF/eqpDYAYsO/0/wqKRiQ6l8S8EGmBJGXj6Z81hk7ewFM8kyxmZJCYj3XkAmgBXdImQSQl1PPyt1poEHnMxicW45IQ85oAexhVXHlFSw2hu61C0hiaNrdGfK5DEZ/yKBJFpbiQIu4AyNx0wKkjDMvlgrJLt5OPzqJvQUXZFeNykcKRxEeYwUBj0FSmNkdx8zqOSucceoqILUosoodCUGDnADGqRMjyzLJbrAynaQD1rVKwEyM0aIisWIOckVaaQeUN53Kf4uxFJx1uDRny4XDQbXVuvPSiHYyF/u5J+U9aoyjF3IiyxSJzIXAyCeuatIzYZgFLFcEEcCgtR1uPSMfIX2vxjB7U824MUpEwSEOCgUlT71d7lFVvklH7wshOAfT3prwl5BMds4ifeuBjI6fU9aqMbCvfYtxhTtVZkErc4IP5UjG5fYskUlqVbG3PIrJGcy+h8o5MqshGMN61MvlRupjZAXxuBbv8A0FbvYgX94GlDqwTd8ue49avRMMHKAtjOFHWiwD4pvNlAn2R4HQCqqs7ozrPAZSeHSmBKkcrSo6S+SoHG0d/UVKkaKNuNkhOQOmfU0ABSXAVhsx0OKjSF4mZlKsrDaxPYe3vQA5UxgMg2HgYHeh7cqjhuhOc5yK3SsiZuxatrV2jwkTlB261s6VFuuNiqwKDP3a0gtTKTueu6HYifyRi3Q43ICcYb39P/AK9fov8AsI/CLV/id8WPBsS2262iuG88H50LeZGdreg8sE+2fz/TvDnDXxMqr+ymeBjrn9gNnZ2+n2drYWcSwWkMaxRIo4VQMAflVmvzLMcS61eVV9W2erg6fLSUQorjOkKKACigAooAKKACigAooAKKACigAooAKKACigAooE4oTAznAzRgdMCnzMh0ovdC0U1NoXsIdgop+0kQ8LT7BSYGQcDNXDETjrFmcsvoPeKAjIIPSqzWVo/37a3f6xg1vHMcQtpP7zJ5Thv5F9xGdN09kCNY2bJ6GJcfypn9kaTkH+y9Oz6+Qv8AhXRHO8Wtpv7zJ5Jhv5V9xA3h7QHOX0PR3PqbZD/SmP4Z8Ouu1tB0cr6fZl/wraPEeOW1R/eZS4fwr+yU38F+FZBhtB076iPB/Sqz+AfB0gw/h+wYfQ/4110+L8fHabOCpwjhX0KrfDPwJJt83wzpcpB4LJz+dZc3wc+G8xLDwppsEn/PSIbG/Mc120+PMxj9o458EYZ7XI5fg18PpUCnQo1I6EOc/nVFvgZ8OnBWTR3kGABvfcRj3IzXdR8SMxj9o5J8A0H8LZRf9nz4aOu0aZdRr6JIF/kKqj9nD4Xhg402+DZz/rv/AK1ehR8Vswic0/D2D2kVZP2aPhlI7StaamrkYOycKCPcY5rNl/ZY+GM28mPV42I4Cz4GfoK9Oh4xY6PxI4ZeHMr6SKJ/ZU8BkY3P0AyFPP5sazZ/2S/BTvvjnbk8h0zivWpeNldbpnPPw5qPqZc/7H/hkxBLfUxD8+4oIsA/WsKf9irwzdoUnutOI6qGiLjPr2r0qXjjK3vJnBPw0qv7X4mcf2HfDvkCI32nOoJIQRFV/XOPwrHuf2GNOUf6NqVqF/uqcn82X+tejhvHKK+JM5KnhpWXU56f9gq3DNLa3WnxSnuFxj3yMEmucvP2DbyTebldO1EBQoIHzfmxOa9vD+N1BvV2PMqcBV47JnJX/wCwbrcrbYrLFqp+RUyjD1yQwz+VcTrn7C3iyON/s9rfqRjMt1M8yAZ6BNwGfTmvYoeMOGqK1zmnwpWhvc+Xvip+zBqfhdR59orRgghpYvLw3pjJH61+fXjrwFNp8kh+zrFMhIDbelTi8zjmFNyiz6TKsO6CUZHzT4i8PoitOhDygEjj5Tn+QrxTXrfyI4pIXZjj50xzn29q/D+Kct9nLmR+pZNi+aPKzipfOck5yw7e1Qy3DB1kO5pMD7o3EAe1fn1SJ9NDYc8wGSsb+YQGdj6VH825wCoAwwY1xtWZREz+UN6SSCQHIdOPwqBmgWNMbwxJwoHesZx6gGd2TKFCqOCBgiq7tG4BVAJu7HuKTWlxNaCQoR5rMHUbSeBk9OopWDABRgydSO+KkaIlCq+XTJI+XJ5NODxhlbYoQHoaTAc8kYk2RKAGHJx0qGVQwAEqpEowWHU++aiN27gRXAK3KRxlSoUEk+4prAOdsaRo6/dJGRSmgB3EIVpFR8dAnOffHpTZ2HnoUVfMxlh2Ipy2Ap+WwjkaWFEY54XnPPpTywUAxljx2HK0KT3YFvy4bfyJ42WKTIfK8YPb8aYqyCb9ykflsSSD6k5q0wK7sjzhTuyTkkngU2FEYl1QAnJyOtMBC4jCRnaQxwh9aulg7sInVmCbue1JuwGcrSXC7+bcg/xDk1YWJlRAVZuCxI7CsWwKbJKzloSBGeGz6+1SywB2SLzNk33lB4pCSsJGyDYXA3HC8HHNOMISeSconmMeTu9P5V0DK8sEkjFbhY1aXuGyCPrTlhIZUhJI75PT3oGnYlEqNA8277nyk45PtVW4mYJAMucDBGal7CJWAVIZGPmZHQHpVaETyBlyFJbg1iBZWLylVWIlkIw2B1qv58ylnRS7YIKg54oQEsL7jGpLOAPmXqajKlEkGyRnz0B6U5O5UkRvFJb+ZMA8rMuR2z7VOC8sZTYrcdCetIpwK4L2yQxeYHLDnirSHKZ3YXHIHegqGxV3pl/lkcA4L59egNNwyyOgTdjvmgLp6FwJHEsbZDOVDcrxTBGVxuWMpzx1oMpLUQmPIYR7z6ZqJZgInRdoDsQQR29D60mxXJEQlZV80qxX5Sex9KjO8kggsBTKkrMgMSAp5ZkXbllGc/rSl5Jj5bRmPcBznH60DfwnkUlobdSo3AE5yapENl1VW2kdeteCnrc9OGxXYFgFaME9ASOtU91wSIY3VIM9h39a0krhFCSIJJGErbVVeMHqahjhl8tZDcZycLs4AX39T70SdkUUmhwzAzJt6rkfe+lVjG7lWICuOWTuKxuCM6ZoWYlRDImejDvWcluEuVuQUR1O5Xx0NA5LUoGBVKFRsO4kMB96s+7b5M43ndgAcUE21uZ0L4k+VCpxt2saj8tvK3H5Z2bII/hFNFIzLtHRUjijDP8A3i39a4jVgiKlyyoUjcttbjJ9K5656eEOVvWM0zBgrxsAytnmublt1miYmN41AOSvPFeZUlqe9b3StEzTxxyo5EIGMbfvD61k3LRBpCodCWxgnOP8K7sHH3bnk4p6jrZSY/MVlkT7ylRnNd5pixyQhs7XYZIHb8K3qvQ5EjoIV2xmUymZ2OzPQ4HYj09Ks+a3SUhvc9x6GuNI0lsPeeQs++KOIsA6nP3hnmnrIkjERyK0jDJX6dqpIxbKcsz+Y4jgOGjwrk/LuqGFWSc27IA+cOWHf0pGnOyC9hdk8w7tiP0Xr+FRFiZmCJsjznOf0NBpF3RIjy/L5OQrEg57e9WIr18KnmxnPVSOSPUGpi7mklYuxSgMfMwz9ie/tVtkVsJGwEZPJ7CrTsXB6EUsZOyNWPlDgn3rJeGQM6Zyo6HvitkzaCK53CESgkMRjaex9/SnyWqwTMom3yNEJMexrenIpx0sQQ39xCGTzZot74JXgqPUV3Wl+MntrjzZJFtgoVS7dxnj/D6120ql3qcWJoJo9p0Lx3DePIsbIXBxjcMqPevS7TxakoWG3DEKeHznNdcprY8GvRaOxsdRglT5QrTZ45xmtJbxBFgGTzc/OcZ49Kyi9TkNaK8hCK0MCQEg/I2Gx7/Wq55VweD0XPetwLEURTyi5SRiMhRnNRZQKvlq0ZJJyDjmqi7AWyQQgecSSf7QzinBiS6M6naN2RVTegra3La3QMMHm2/mbW4AOCD6+1TJcbn/AHTR9cAYzWdzKW5aW6yTBIq8DcD61PHMhdl8zKqBlG/iFUtNSS+blpZC53DODgDGKuQ3RZpZJ1mEhHC5xj0//VW6ZUZWNCG5EEaSNOryg5C55FaceoTMh3PlOnTrV84OOlxn29w6fJJGx53HpinTX7SByzEo2Mn0qXJkkcE75eEzgoOQS2M1RkvB5u0NIwzjJOam+oDN4kWY7jgHaRVOS4Ko0oUuF+Uj+tSmBktNG6tnOzPJHaq9y6l0RPLjBXgL3980OWtgIQ5RRgbieC2elUneYMB9keOMfxIcqCf6nrWctzaOmg9WQNtLsTj5+1VpYULCQMHjByDUlEbvs2lUJJ+YEDrVdJpmZiYdxz3bGKANCWV1MgWOKWLaNr56n6elVWldnTzTFI23AAXipckAhkXGA2xs9h1piozyeY8iyykliSMEf4UQd0BKjeWGflXK5UE4zVhB83nRREjILEmqAJY/MeSOPEse7a3pTViieSWWPLvs2ApzQBXlMmQQpY46A9KahJWNJiysf7i9aANBuG2K8aEJkgjk+lUcGPerMEaQAFlHIHoaAGCYyOqKQY+uPep+doAK9c0CuRJcuMRxBWfnO4Z+tTxHEaSuWkO47QRjBq0tBNBPLOF2leQp2tjg+1U4XZIVcJMHY52twQaS0Vyi0t1LHKrNlf4tyDGD9BT5pE3SncrSM3zOoA49QKbmwGCf7QUG9mX+Eg4BqyCIphGeDtyARzx1q1JAQGYvjy5UjbOCWGcUjMT5iOzsA2c5xu/+tSUhNEi3D8MsRLFeB2q9bXckbphlDHop9fr2FSpg1c1rXVIysgaTlep7g+3+FdHHfBvJRCFYgZYfzrRbGLVi6srCNgrByzdSMgikkfyghZisaDDDqTTENiZRM6PiQDls9MGmypCY0UfMV+ZWzQZQXUqCNODA4W4Jywxk1bji3syy5UK2D/CQf6UFpa3M+SBmaUx5VByc9v8AGqjIZ9iuCMcKMfzoKKf2PdKJMvGVPzA8ZoJaQMZAFOflPTH4UFw3FlD7UdCC45BxWTO0kKbY5hK+csCOntQXN6Fd7goHRQSMZJ20x4diGVZDIGA3AZ4oMSSGaW1dt6O0Z6E9/wD9VajzpKke3DY647/4ComrgMO5Yi7YUMwVSexNRsY5Q4UMAD97PBPpWRrDsylJbL1OApOQMdKqSeURdAZgKjKhxncaqC1LMqR1d9wzBj+JR0PqKhW5kBbLSZT+I85FXN6APFwNxjRZJJWGQCOB+ParZbyFUyFpCDuDKOT7f/qrIpx0uaAf5FlkZGiXjKjHWqJeMlpY0LPjarZ6f41Mo3JKlwWXKSR71+9kdVNUfJQh2kOBjOV4qkgIm8yNUdkzGBjC/wA/el3uXZkCeY3ZzgGhICLfFM2FkVdvDHPQ1DO6j94zAHHGD6VclZASxTQQz28gzIOjhhhV9/er74nlLB41U85jHUfSoAHV1EkMkhcnlAB0qrvHmxyJGI3IwxzkgigCyjP5zIRhAPvYpfLyrbkWRNxIGevtQKxC0aOIpEyrNwwPHNTQC3eT5k/eKMNnqD6VXMxlh45XubcxFemDuPGKhkRJm8uWUMh4xj7wqQFunceVFx124C/jk0+MOvJHJ5DGnbQB7jdGF2rxyGA7VFbKkhMbbrcqvIYZI/LvSAl2SlA7Gdy67VD9qUyCYpK0xwgCqTyT2oAtKNuWildGzwM08ttYRkFiFz0oAqJIGuVEsphQj5VUZB+tTRM8j+SqxFydoJGM5/lQOxYjEmDsZV54O3kYpBGsMzK4SViucg8CgRWjuXJkXaGQNkjNSO7nzBgiPAYE9z6UASQBJF5KhzkZ6U1Y41wsfzTDjJOAx/oKAJROiIo82N3xyo6iljuONkdtPGTyzlwQ309KALCy7Ayoh35AIz1pwdYf+WZueckMP88UAN82J5GkXAiXAzjue1LJOsTiKSKXzmbbnqFraOqARZp0P7vaq5+Yg4pyNHCyyIDtzkketUBFcuAYWVmLbskUAOkoKPlCctz0+lTJ6AOaR5FyTCAGwTjmnoUkBLSbY8cEc4pSdgFkbypldUaSQYyS2CKb5klw3lqSke7r7VYFvzRKsxfMi9GOOAPSmzbIwh3BjgEH09KVzOK1uQ5ZYk+1OpkJx8g4FNMkQlHzOk3f0oTuOKsywrCOZ4o2WRcAbgeM/wBKJPJhnjuGJBIAYAdh6UxqFiGKRRJ5xdthbGTx34qS5W3VhMP3shb5SrY2n1oM5KzGooU7yuE6Y9Penq4GAI3Ljrg0EllXbywm5EYA81GrAhRIfmxh2HT8qSdwJfM8nzFUhQ3IYHOP8TUcLSSq7XARHBxnZjPuKSuaRimiHLtAY2jJQZ37h1/+tV0IbhVKgHGNxziqNEPjdIWdWC5PA5qF/OEJk8ozBSDIynGM/wCelS1ci90LaxxyZTyl2k5Kj19animURMoT5QeSRVEqF0JIHLSTbVICcBeMe9MWTzEMqnGeuBQaJDZZvMHkqyRDnjdzRFKY0cKFT0GM5oMp7ljfMweSVU34+8q4/Sq0TSM5KSAYbqOtNqwmtCyylgwdUGD096Vi0O/zMKSMN68dqRcloKHAaHEaqxJ3Z5GP8TQ8zxlIlQO5+8pPCmgtbCbQSWkyjHnn2qeKdxu3Jl243AUDLBldmTzJlDAYJPpUJWIvIyh2VW4GaCJvoXJEYSx7Fxt5KsegpGkyYmIWNlORjirT0M7ld7q2jA3JcOpO1jEuSPw706VFcMdqupA5NQIjhKxE7UZY8YGWyavRPG+AkJZsbsY4HvTuA1opyd4dFK8qB0py713K0uXHKj+dVCQCmOVkVXZXxypHGKWLzCCxYKDwRWoD40kI+Ro3Q9ARxUwMYUkhRMTwR/WgCzB5bFlnEsC4wCgBI96SSPcUK53Z3KQf1poBxvZUBQggscHaKtRPKUhYtE8QJBU8k0gJFuCGU+WJGclCOmP8BVh4dzeVIRjPCkdK2UkzKK0HRM8Dosgyh/hIyDVqOVfNDy4kjzwnTNUSlcswxSIWdULOegHYVp2xK9MBeoDDPNNCLSI053hXyCNwHArZgfYzYLRqvOCeQP610U5W1A7nQ9YnYK1vKqxLyNvevbPB2qXsFzprw38tnqbSAw3KNtKNyQf59a+u4fzT6vXjV7P/AIc8PMaPNFx7n9On7A/7VCfFjwXpXw88aXCQfEDTLYQKXfJuFTg9epHBz7/TP6N1x+IWWKhj3Wp/DPVfr/n8yeH696Ps3ugor4Q94KKACigAooAKKACigAooAKKACigAooAKKACigAooAKKACigAooAKKACigAooAKKACigAooAKKACigAooAKKACigAooAK4j4jeDbPx/4L1zwpeqpjuYwUJAOHVgynn3Ar0Mpxjw+KhXX2WmefmuF9vhp0u6P5TP2hfh3ceEdb1GwtII7fz7idriJVxh2md2bn1bcT/nP5v+MtKnN5dR3CCMb/ADYzs4x04/EGv728SKEcVlVPEx6o/J+C6iinDszyO+VI5JEjV4U7L6GsNiW/drE42e459xX8R5rT5ajP2Gg/dCNUVhK5MgI45rLCOjCEgGYkkL14rwah0w3JbhfkjMrHIwMA8j8apyeXyqpsVj8oJ/nXLLVmxXSXorIxUDHTJqIESvHPCmH37VDDqvv6UXaAf5qiUhAY0zgEnoP61VMwkefaE+U44qWgIWLzIioyqCfTH4U9yyIkyIZJGOXKjgClJ2ArMVwxZli3cAgU6SN32tIDb27KAABkn3FYu+5tGNhE2qfJO9wBgE+lVpWd0kjklebIwHLfd9qRKXQnAUuIIldQ/CN6U0qkckqIsJkx9/Gcj8aCI9x4dJIWYqqY+UqT198VEXMwV5NvnjqFGBigua6kUjiObMaumw7wCM8dvqafOC0fnEblHQYzg/40Cl3IssGifc0QA3cdVP8AjUc08iyoAzCPHORk/Wk1cuOxHcXCELlY/lG0MnU/1p0COgEjEqrHGDQyiaYuJBvWSZQuCoPNJFIkXyxllwSSc5GPamBUjjV5LeJSytuOAf50xLgq6uZAkSt949jUXaAkZ2WWVkDNGfkZwOG9KeqQyPvleRX/AIcr1PpSg2So6WGxQlEbe7ZbsfTNSP8Au5UHlfInJOeGrQoYsi7QCsbxliDuFSXKlNoijDORkA8Cpk7agQxRySLJLIUKHgcZJHufSq+JJM3EbLGxbaAV7Vk9QNJFMHmMpVmU/MSM/iPSiQKWVRNGsWQ+4jr7f0pAQTSI8k4CsHA+V8549KZEhwpZisZ5wDWtMCUqFYFpF2feGKJDmJSWCqSPwFCd0A2GVHjuFiZFkUEqccA00Slo1WaNmbGGI7n+gp2sgFZl2gQQpIucnJ5X1NQo5Q7l8uVsjO0YxRfS4Fv98hxtzzknHT2pjiM2+2Pn5gSMViNorOEf/UoXOcDI6U4YaKQIVZ1wNoGMj1pp2Ecf4skmtrGWaNvOiGOowFY9q+OfFms36a3JcLfz72VViReqBf5nmvuuCq6jX1PBzhPlv2P0/wD2VdZF5ouiebG91tgEsgQdA0jkAn12jP419ceILmeTTrqZESQKpLblyMYrlzdWxMkawnzQTPxh/a0vZb/W5o4Z3htUso7cpjO0ozYPuTuP5CvznWVrTUIykRjJIVmY5OB2r6HDtLCpHM3+9sfeHwX1eGSwsbU7QdhYEnpjnB9TX1tb32YoWhMYDJ0Pp6V+d4+Fpnv03dGnvR3iydwPyrge1NgeIu2Jt6Y5zXNB3LuSlWjRsBEB6g8mmybpAryuzhVwADilGfcLkolyshkWJN3ylV6CopRLGqyGUyRnjg5x6VL7ICbyVTJZcuV4yeKgG4SIyEK+MFWGfwPvWqVkA8oSgdRvk6sKCV3oN2WPRRxigBInxuXc4wdzZPH4CkmjPC7JREw5I7ihrW4Jka3JgmTyYXkPfC8/Wpp7e5dIXMWyIkE5P3sGsGMeJWQhCkyoxxnqBUcyKIgscwM4bIUGgQke4viRWUKOAx+9VpQY0SNtrZH3v6V0AVSnMEs25ZRlcKeMetOnuDInlpGEx1OetACqkU6I0jK7FcBSOPrTVSJHyxBPQ4HNAAWaAQzqHUSHK7RnI/zmm7Jfu7Gmw2SSP0oAtFVWVpFDAFBvb6dqa8ZVHeMkhn5H9R6UAR3aJI6Odo8s4T096lEpVmEccIXqu/8ArQApEY3k/M6jAA6GmOrNCxjZQcc0ERepWSNjtDsy7T+dWHf5dysGHQcYpNXCSvqhsyLIsKoCFzmQ7un0qQbFVVUSoqnjnn86zUdS0OjT/R2jaUtIWOQR27VT2nawVtyg7cgY/GtRW1JHiYqWVmAP3tp61Y3ZjBdd6j5SpHFAxuUIWWXcg7g9QKjckvvUnyicdM4oJ5kSJCrHeAY8cDJzUrIypkYKE7WHWgojc4eTLEr/ADFJKWjX5mbjqoGcf/Xq4rUmWxFtZ8xoAjHv6e/NCvM6qUQBgMZPHH9a0JjKyJl3qjFrl3OeeOVI7e3/AOqnxMshWEZeLd91h1J61EY9SZO7L27DEyJ8xAG49hRL5hbcu3aoxkj+VWncksZIRfMwc8Eg1LbkCOZgrEA7c5xg0WAlgkaUyMyRpGo4bPJpii3RsGLMZ5OBjNMC6Vkk27hKSjhSCOgq2wkmbEmXBO1ST09OaAbHpFlJOdxBwCBUBXaFDdB6DNXAB6Rzcho2Dg8Z7U6KBV8wFSi5yAo4z3NbJXZlN9DTBRlWWFZCOAzIP88Vv6dbpIEZC8eDksvb3rppR1sZS2PU9OieNIsRSNEZF8xwPupkbj+Wa/pj/wCCTXwbXRNJ8SePZ4GS0B8uxLHOSxb5ge/ycZ7mv0/hpvDZbiMR5WX4nzmLnzSVPuz9qaK/Hj6RIKKBhRQAUUAFFABRQAUUAFFABRQAUUAFFABRQAUUAFFABRQAUUAFFABRQAUUAFFABRQAUUAFFABRQAUUAFFABRQAUUAFFABRRcTihMDrgUEA9eRVxm1sZujB7o+a/wBoDwhY3/ha+nFvC/mkpIhVSNrfKW59Mlvwz2r+dH4y29rZX2pHfGjRgzMV6qCzAD68Z/Gv6P8AC6cq+FbfQ/Ms/pRp4nlR+fvjW5gtZLuINCXLktGowVPUg+/f8a+ctfXyhLsCZZsjB9ea83jONpOJ9JkMNLnndzFd/M8MbzyEYADYFRrFIhZWTy5AA3PWvyCq9z7KD6BPKxePdO7SkAlB0I7VJFIXllDbHT73yjoK4JrU0Kk028uFICs2VpsrRyPukBUcfLjHIrKb0JctLjWeaSWJ1lt4uzqy1RWRWuHG5v8AaA6Y9azvpYpMm8+NVX5XLk4yOKqxuJZXDFlcdqRC3NCJo4jG8RSWHrk1SAeONmR03sx3ZHBHoaCyRk3KDG6jPAGeDVWd55UWAeVHGB/c6jvQAxGDSorvIQOMtyQKtSL+/ldQFh3fKfaiwFPdIZ5WRUaP1z1qIb1MrqGkIGcHik1cBN7B+WLE8H6U/bGGd5LgAbRkN0H400gG4dmUxyZix68GpCsgYRoW80j5iTxj0oAqFj83y8g55FKrmTcqLGrjj0FAEkm1giS+WHi+ZSB1qlLHI0LrGXRn6t7elRPYCc3EImLGLy1YKiqeSDjv/nvT1aXa4Zt/P3D6f4VkAsXmAB/MSEKc7jzx/jQ08hhIgljUuwDepUdv8+1AFScckpjAOV/xqRoGnhLCAs+MEKM5HetYS6AV41dFeIA7SPlLHp9KkOVdAUSQg5IY4FDmA6KBNjOZShY8Angn+lQNEJGBknySOI+nSnzaXAEMyxbQoI3ZPPapFkkhcyRzFhj5E7D1/wD11iAqK4VpAcjOeTVYpGZDslZATluO/fFAFpPLXduyHHAOe1V45SFyGBI4LY4PvVOOlxtj/tUnn7iCEA4YHnNSwgusqojs5bcw+lElY2i7ooySSF0VMOo4JPAH+JqykZQpNKC4C4O04BJqSYsjfayrHGypjJOPWlhUEBTGQVGB7/WgS2uSMUSJFD7H7ZPaq3K+ZmUDuAeaDMsbZITHISVlYAqR0z/SmuDIu4NLPz8zMOh9KAI1byyxk2p2BJqvOkjK0q71AG373U/SguW1xyBwi4Yu7KGUqOD6/hTh883Lr5rHhf8AH0FBLeljyi+TzwfMidmZehPHFV1BLOZUjkGAMZrwIxuek9NEQ/ZpMbYwPOByMDPH/wCqqc0RMJLzi2DjgBMtnNXKQRfQpvHLsBaDcO7nkY/xpr+YEZE4jyDk84FOWxpfUqSsqDzooWl2uAVJ65qKYnbJKcby+7A7A9qyGULmNYoUj8uJIQS4VFzz3P1NY90kilY0ZHUn5iDwB/U9KqKuxx31KNzb3Ded5yzQx5yrY7dqynKlFEryXDcAOxycU1sDKxS3kbNsC2B1YYOaqu5OVZ2YdGJHSoBblaaRZEihEUSRqSd46/8A164HXSSqGENIS3zKB29a5a56uCepyjeWp3tEY5MYJx1rCmRH85LiU24+8noxrypPU+ijG8Sk88iLFEJHK7SGRu2O1cxdIxkQ48xWPy4Oc/X0HvXpYWXuni4tal+BlS6iKRkwr8xVuh9jXoujwtNAsscQKg/MxHT2rSqzz+bWxtLCu7zRGqPjazBcmq00YjYosylQCWQDnNZzSRUmQTO7LEzIdoAIzziod7eYWjkeGRejgYP4U01Yxd7XNaN2mCsqRoVGSQOp9aC5IecoxdmOTjvWZUGMMeYVdmKsPlx6r/WsS4dY5ZIMtk8Njp9KDaMrFx4XeGOPC/P8jhjwPY1UlUQsUZXdgdmQcDFBpF3E87cV3FhjgZNWrecq8hZmkiA+7QaRdi+bhpEg2OpYnAHTB9DTZJV8qQtJukI+VegzVQ3OqD6EDQyykJhRDgdD+eac7BnlSL5IS24MRk8V0wZdzNEDvJ5zqfJJ4BHFQSWxSMoD5u84Abp9K1UrMGrlrS9UkshhfNdUO3IbmvSNE8czWMyxDaQVPAbkgnJ4ropzvI8vE0eY9b8O+PYdRkUuZklUYaVz8rH27+1et6Zr0ExiWSRnWUZXYM7fY+9ddNI8SrSaOht5Y7iWK5jkjcQt97upPb8qtz3TbkCur46dsfWrU0YOLLaXh3gNnYF+U561eEouCzYkVVGQf6VQiWSRYmQj5BkDNPidVZnlRdpGDQAJIGd5QBGpAAOORUgYJITCWZRznHU+lNvUma0LiKPO3cmTAY+n/wBala4VJIg0T7CSSwGcU3LSxjYuWrvdCaXc0cSkdx8wq+GwB5O5io788UKTQ1uTbi/lmQRqV5yRVoXZixGzLnGSc8H2rVO5U30E+3l2fzd4bGFzUTXrhNpYLGPmyfSmQTrcxhEVXwGP3ainlAUy2+FUHo3zHFZc2twIpboxSYPEbkNuz3qo8vnAs7bEB5K9/p/hUuQNFZBEqv5gcFnDMfT8KoSzws285JLEAkYwaGylHqOGUJdjv7kY60ws8YOC0ZPVCeaRtYhYSR7n8szFhz2qSWBWijibBGMkZ60ANAl2hJclAO5HSo4hF+9wGA96ibAf5cmSh8vkZ4OageFPKj2EO7csinBHvWQXHrH5W1EfG588fw+9V5Y0VkBJzglCo/WtrWQE8MrBG2pG0Zxup7yRh12sScc47GnF3Q7aXIA7LLjkbfvL600THYUQumBhgvGaY+hDE5YRCQsUH3x3qSOVSknzywxFudy/MCPT/PNBJauLoM8Mi7VKrtXjke9V5QZfnMmGA4HrSb0Ajs7SU77tT5h29V68e3pVwMWgBLBRn7o7+9MCkTuIKvExVtpUDBH1qy8kowqhWjHTI7f1oAAZhsjX7p7k01MHdJJKpkDYAz1FAEi+ZNGrLOgjGSq+pqm8bN8wf5icMrH7v096ALKphVMiNuByCDyO1WGmWZIhueWb7u5jzQBTYEZcSDyypySPSngp5EciIrbjhmLE5FAE7M00MbW8uFX5g5b+VVDO0YRFKyS5AJznigCyjhSGjlVYw2fnQgMf51u2epvbyeYcI0i+WfRh6VcZdxOKZ1FjqDMQspRc5ICnIHv9a1f3UiZZ1V85PfitTCS6EMqeZny2ZPm9KZ5YfBjYbQPmzxk0ESeth0gKYjkljV+wXrVUxvHk7y+BjjgU2yx4yyqJBl/Q+nrUTqWaRUeJ4cbQBxmkBXkXz3AkcHgAE96iukVnSQ7XONu72FA07GS0kqiPe6Ko9/yNNG66kJkhVQFK5A/WgG7mdPbiQRCOTaIht9zVOMGMoxLmJeSM9aBFiSaK4YAthFXgfz4p0JZGdo1bDrtbPpU63GnYtpcs7NEzfZ0B25c9T2q4jK0U0bHyrkjKvjgGpmupsncjMcggJZg2DzxgZrLkgm2xyMAT/wA9F/mKcVZXGZccEbSTQtIZ2Q/MAuBjrjNUXhSF2ZywA7DvWbdwKYnCTIpEzKQfmBG0VZtL2dXmjmbyy3y7gc8dsUrAWmDbvM89fIAx5ZHOfUUwNHIrDy5RHnkE0AXBIWR9kbKpGFyOfrVNllTCR+TcdyDx+FADGidZJUAKKycFux71mSwyE7WDhQSSx5H/AOuqi7AVCUbfE6goRzxTkFsjWsBj85CpWI5+57H1+tW3dAWktgVRQ2ecEHpUit5byE5wBtAWsgJ4o/MkDMHRcZIJ5qpLKBJ8mWI/ixjmgCSOUSo8js7S9QBwPyq221HhbICjl19aAF8tJso+0J1V896Ytunmqkm0H+9QBZuDtxGvJBwCOhFVmG+S2mQ7ZEbdlh0+nvQA4+WHDB/MdzyO6+1WrgOyRRhgpx8uf50AATNvsnYL6sPSoYwzMPLBERXKknmgCwLmPzEXy5XIGGB6GoizeaWKgAnIXHOKBWJ2Ulw7TRNFkMAi8gf1NS9PlZHmJB4U4OPWkhlKaTy5IhGhwwwOamjki3OzskQzgFqY79CRmUqvzMz5557UkcwclWYNGxBPGeKBE7gGOKRghjJwV29ajmQM0rBXEROVGcnFAEShfL2sNigZAbqRTQztcRzq/mEjaCO3oaAHwhHMvy7U5xjjJ7mp7cpJMUdG3Y57dKAJYVimed0mzGoABHrUr5hAxkArmgBgkQgHb35C96ibzUZW2/Oeg9KqLsAIsaRCPZIxLZyTnn+lORVbLSFlmB454x2/Grg2wHliSCcMc/KRTjHtZFJjwOcdMVMpAPjibKk42Bs4qaaJ2D7EJgMgIdTgf5/wpSlcBssck7vNsa5uBgMyj7o7CmqpEcItoUiYSfvdxwcfT2P86pz7CauhXGx8NIxQtw6Hav0I7k1ILiOEuvls5VDyefyFElczUXcjDQvAzggh+Fyc5GOtPhRhMpVogmw7lZMkntz2qloi4rUc8qDKxq4dRzxw1RvKQVXYso4Yqw4px2KJ45RDGgkRChOd2MnntTJiH2EosKnjGN2aZildk0o8tFaQlyw2qB/n/OKgDSRkCNmt16ZPJNAWs9RZHiiRVlRpJCN24cjHpUTNMVbaFUMAAmeooEx6wnzkRmOwDqOcVZQoGEgV0YcZJ4P4UFQ3HvK0qBmI80n7tEDpGjyZm3EfNkdumR60GpMkjG1Kt5RBOTxyKrOswCMCrxsecnFAExAEkDKcOuSPbipUctE2Aka45BoJcrFQpIZTA0hZQNxx1/CrcA8oyeQmwLypzz9aAlLQidZfOYEIE28Lt5/Om2z+a5cIzuPlA7flQTUL9whaa3nZljlb5GBGOnY+gquGadhGVVCSR6CgzHIAgZsM0nTIGPxpYnjXK7Yp0bnJJ4H9aDSD6ElwUkChS2BwOMUxFMcsUQTc6H97nt7Ggrm1saAZGAI2ELkHPO7NVjCsjKGDwgt8pDYzTSM5N3EmT5yEO5gMFR2qBH8pgqyAKeCW4/Cny62JLkiyMxWUNnaAFYVKZiq7XKqgPGR0NSBXYSliF3DPLc4yKsgIVHzbxjmna24D0dfv+UGiAwQBkfWprZ84CwKueQFPGKQCuzlyxcIpfKhRyFx09+eacyDABk3Sk4ziqjuBchZh9mQxxujHawY4wPeoomcrsIRtvAJ9K2ASIMrASPKyFsdOlO2qjowO9S3OTQBZSSARyKoUru2kDv702KJwAm+SMyNyccrQBaEKpJtZYwqgBsf405USMdRt6kk4wa1gtABp+QqvEzBsAAYOPWrUHzSurD5CMjnmqSSJnsWGYgCFpDnkqDQiokwA8qRtpOcdD6UJ3Mk7GkkkcyLHIGCAFwB60kbsoLZIjzyKYjbspgBIbfcSeFOenvUplMZV8cNwTW0dgOgsLsKYTkQAHGMV654a1mXdHaTzxE787toHFenhjzsTG+p9R/C/4leIPh14j8N+KPDmsXOmanb3ivDP5mPn525/9B56gkHNf1Z/s9fHLw98evh5pXi3SJo4tUCCLUrTo0MwHzDHpnp/+on7zPqKx+RqrH4qb/D+vyPFwzdDE+TPdqK/Gj6sKKACigAooAKKACigAooAKKACigAooAKKACigAooAKKACigAooAKKACigAooAKKACigAooAKKACigAooAKKACigAooAKKAPxT/wCCjfwbh07ULvxzb6dBDY6jtQPAPn7BuO5DuWH++QPf8APiBokayfaJ7edJfJcRSK+AN3fHQkEZH41/ePDGL/tDg+nPdxX5H4phYfVsznRXf/M+XNX065t1SEFZ3UY3Y25NcDeyNFJIpjZmzww6V/I/EdDkqtH69gp3iRxTXKo024SMBt6dDQZScNLsjbGOPWvlJLQ7o7lbdIts8kjrncTn6+lQSuGZuoUAYzWJuQMGdlVI3DAck9DQWOSocjptJrKYDZFy4UsrkckgdapTgJKzrny+5qAIxcou51jZyzcdsUkyrLGVDPGVIBOcc1E9gIy7lnOxZGPyBWPDD/CoAzoWMeXc85Y5wPaob6G0XdCASMjSS3LrGewHelWIyEKNsgC5wpzxjrUjuNhnMgM0bZXorVLG6q+S6lpFKMQMnH0oM0tCq8mMArvc/Jhvaj5QxVHkV+ob09qBX0sSMzM6sqsvy7evSnu6uvmCQPkEYx3oKjqrFdpVE0EXziLyclc/MT/hTiwYOCmGxkMV7VDi73LSsinB/FKNzKD6YxU6TSI0rumIwe5wf85qrjJp5ioWcIylR1A6/lVcPvD+WqlgucfyoT0BsZKZWcIkZL4Bz3NTR7SqJHargHO1OnuaUloSndFQWs8XzK7lWfHzdKvqA21MM5AyX7fShaIIyuV5Zh8xRHDu2SSev09BUcgUzo8jKQRg+vtSnK2hRIkQjLSNKqxe/FTJE0jbpGLK43bgcis7ASygIHlBwrYU88ClXDMiCNiVByAP1oT0ArzSSbW2MVjAO4dd49DTUBCYaRDgfKM9qQXIVRZQSqyEdlB5/wDr0iskbAku6E4IPGDWsNgL0iRvH5MmVlH3gf5VWiaMo8QIlIOCT/Kly2YDZIxCw85GQ45we1SM0QO1JLiGNjhWHJrQdupDsiSIZDBAemcZNSRmWdIhKoR2UDHTb7UraWESwtEshgR7obFGSB1/E08sP3qPEz7hyxOMVi0O4xIVVFkYna59arhN0iAqY8jlfekI57xTNbW2k3AlcOu0kAc7iR/TrXwT4ruoTqslukbvI0/yyL2Hc/5/rX1vDGk+Y8fM1dH6rfsjwzxaf4dWyeG2ufsvnM27lAeME9MjAPtur7F8bGOPSZZLQsomUw+VnPTBH1J/pU5rK9dsMPG0EfiZ+1FIIPEGooVMF0ZfKnEnaUDke2Txivz51ZZVuI5Au25J3FSe/wDSvehO1FHNVX7257n8IvEs9pc2NvPcxJMGLvGgJJAPBB9OuR7iv0L0K9W5jt5DGkkbDcynpj0r47NI63Pai/dVjtIThUAGEGSoHapiqKfmUHPPAzkV5UHY0mrgV82bbDGrXIQAH2qSKVZYmikTO1eijn3qZblIgzhkuIhLsbAIJ5FWNjeYGlkCR5zleaRSHNcHLAOMe9Qpz5jMCuDxW6dxCRzTSM4Z4iFJCMq7eP609I0YKPMkiQk8qO9MCaVVicw8NhTsbsRVWNZ23DczMRSuJKxYgd4pMkAEYwymnsyPPKGLK33gT92sW9Ri7FG1SxYfeFQSwuwdQ4Rj0JHSrguoEDPIy7WWNpl4XHAFWw7vFFApjZ+gJOMVoBAs0cbtAzjp3X+VPieHZO6L97sR6UAI7pBKilW3Hjr0NOEZUljl3wflPABoAfFFAykeasoU/eU8UqnaI0jUPngnNAEM88iF4mO2H7wPpVpVdosPJu3HgAYoAy5JRBiFoZXUDac8596txXC7m8tGZdvK9TQBMrGfbIYmgGeQ3XFKUCE7wozyue4oIlK2hC7ReWscTszg5K4wB7j/AD6UwpJFjDGOMncQe5/pQOOxbfcBjyFRcYbDZyKfkzSkgKFGMAmgadysQG3sjmQDtinxxsy7kwq4+csev0oGI8dyVPmFFTdwByMf404pJGoQq8zbuQaAGyhJSC4ZO3K4NS+UEik5KsBnGORQYqLI9yMryq0bgnlcYqnuZtxYgNnggdqaNkiZ5IXHmOpyflJ29amWF4p5H37mfkKT0rZO4FmJIwzFgGVxhvb6VWlRRwjkuDg0MwkrMf5ZldQmViA5Y8c+lTwQsoLDC5GCD2ov0EWnaNU4Unt1qCGdVZ979tpBHT/69DQF+FmcKpKJCAclh97iofncbdodScEBen1pgWIFdhKHUbNuUPfPSnlFWOOF3AlLBgfYUAXyXdwxD5HBbPGO1XwqyLFiQ+av3lxxQTLYhlVnCncQyt0B6j3p5ZopFjjRgmflJ5I+tawXUhTsRo7pKzmOYEHAJOQTWgkUsiwSISWzkgng1vBdSCeHTzIc/OU6EdjXf6Xpv7sJlMHtntXVQjdmNWokj6G+G3hxPEPiCDSJoHubOeNbZkUcneGH4ngjFf2Q/slfD5Phx8DvB2jFUFzLAJ5CEwTwFH14Gf8AgVfpmayVDh6387/r8j53D3liUfStFfjp9QFFABRQAUUAFFABRQAUUAFFABRQAUUAFFABRQAUUAFFABRQAUUAFFABRQAUUAFFABRQAUUAFFABRQAUUAFFABRQAUUAFFABRQAUUAfGX7WnxO0vw14f/sdpYZJ1xI69yTxt/I/qK/nE+K/iL7VcXodwLiUvt46hZD8w/BvpX9leD3DzpZM8RPqfjGdY118y5Y9D4R8b6rbPLLEDKly2ZUVm4J6H+n5V4Lq0rTSfPMAwbpmvzfjqyqM/SMmpWiYTKPL8uEsmGySTmmSGCMOGk+YjjnnOOK/Hqqtc+hhuZrq4RS5jkYjDADoaWKXO4G3lUD5cniuCT1NFuPliSZShaSJwd2VHIqM7Y4zvD7g3yntis3Fbgo9CvJGJS0hcoo5DAc1XkaKLEr4QuAPMH8QzwKxYN2B1AjDb8nPQGnxM1vuITy94++f4vp/KgohZiAFJOTyKAsqgM8ajjKhxxQUmIGhciKWTy424cbc8Usas6kSllPYk9R2oJKcozKn3QP605AQypvzkdSe39aAIIlkjyUh88Z6A9PepfNESCRQyJna7dRk9KAIJiYsNtYsDlWA4x6e9WUmtNhIjkMmMMSOlAELXChlR42JznK9BR50fqzMeFXNAEJeTepUA8/NjtViFWkFw8XlugHzMDjFAEMrqpWPaWcDOaZHNJkgZiYjIxSaArRGSMIZIyoZ8MrDkVP5vmSxgKDFv3SEdSPb8aznGwEr75A7Mjrk5wvUD1Aqm8rFPkByOuKgA8obYRJwGy3XtVh7rI2Ru6kYI2nANAEXmRsT5arG54FNaJxKoDIWK4JA6exqoq4Cssh2qkJYA/PxTGRw8OWGzOXKjpS8gF3NvIG1lA4PSokdUDIBksCQQOFP+JpAKuDu3hm2jpmmNcBUaVV8yQkD1wP8A9VADSyzIzIuzb0/2qQwyJ5bqwdjy6gY/L/Cnc0hEmeVIghcpgNj5unPFMtU8tEjM7tIM/Nmqk7hAepEWXbhjzkLnFRArEEXKrGScNnjJ/wAalqxmRIm2aW42L5h+VAeMYq2gibYZX2ru60i29LFeZYhLLJMRNEowOMkipWS3yJYIdu/jDHkfjQQI6yuikeeyFsKinj6/59KaYyhcCQFV4IJ70ARhzHJ5YzI4bKsKsFlZjiRFbHyowyTQate6JJIrIUZiJlxwvHB75qtJGSu6OXbn5c9x7igyPN5baMO0ZYyKU65Ix71XgQeZJtMcjBOcV4kdFc9AERAjLNmNs5THr71Vv18xIkGdwG1CABj1+v1pKN0NOzKklvcqZGWRGPy/KT8uO+fU1mNDECkpZo5SMbAePypOWljcgZX3zHAUn5cEdKosfLVgLjLdD8vFS9gK0hQxAgkHqCeh9xVGREmgQzJDcK3LDGAfwoi7MDPlgUhfmZo2BLAtnaew/wD1ViznbApihMpJHC4596TYFWQGNshtpXtgVUkMDDzEKXIYZDr0+vvQMyp4AERYwqhiX4rktTikVXPltGcc5HQ1x12epgfjscZKijzGkbB6E44Nc5cjzyI1Vn2ng149WV5WPp4LQyfNjhMRdpHwdgyKzJQQwUOQA3GBXq4dWieHjdySxgke5LNyrHr6V7JokJa2BMbIgHJA610V9EeNzXZsiPynlwXePGRuHWqM0gC7mEaJ3G3LEdyK527m62KUpjLO6K4gxkA9ao3cahwIWbZjJakSvhEhuZ4EWP5PlGATzxVh7sFUEQy+OQzdD60lcUNwEiuoaRnaYHGQ2KREkD7hkbfmDjimbJXKcsbB3DnK7emeuaalvcPCZmZDGeA27JyOxHbjpTsUpWRXkjktiSNkuRjcBwPaqqbgpOJANvGe49aQKepKk8uYlhJlU/PkDFXPOKunmQxjuRnIP1qo9zrjK5rWk5YMgUMCM8ipngSRlLERgmrj3N4EFxZODApkPkoSVTPB/CsyVN/y7zGg4JK80RmWVGtWt0A3OgJz065qmYZ0Zz5mZBwprZVGZOPU6DTb67sZfmmljhxh4lNeo6F45W1dZY5ntVGNshbnPtXZh6mpyV6Ckj2rS/Glje6fp8MCSxXjR/6UXYEFtxwB6DGPXnNd5BrFvNCEEi5OCQa6rHiVKVjWjuQYjIjITnAGavfaZSsbh/LkcABc9D/StYvQ5pRLizrERBNMkzY+ZlHB9xVyM4wsbxquPukdaolR0uWEVypdFKnNSrMLeNJBEHVicAHBB7mgkebxnZgyMm7lMDinRgqwJkLL1PHNAmtLFvY+2IrIoZuNlT2kkgknWaZFyNuTwPYfnQSoaE09yjkRxqTEcAkDr60rSmNFkVFU45c1pGXcShqMjljbbLLMI1xu3DmrMl2ixxjIG0ZBIxkHtSlO5MlqVXvRcN5bZhxyAeM/SrNvKjDHnM4Y4ye//wBYVA3AgmLNLDE8hAD7lJPSmiZRLKkIdR1G5e9A6iBpIFVol8wTueS3QfQ1RbCMscoWUEYJIoE9hSwdQWbL4wSKryAJsJlRABk7v4qUloaIPM89CzbmBYL8h6e9FwMMrsyvnj5Tj9KmDGVyG2sxHQ469fwqH7TJuERbcTkABaie4FiPzUmmEoWNdvC56Hv9KlEqTxeYoCowGCOPxpJhYHkhJ/d9Ouc9PaqxLPK/JePbkACkARodoZinXHHBqQCUKVxgFjlWHSqiUpWGyMEA83LROdpA6qfWn4ZHEsIwv94jNVF6ElRbdVMqGdni+9vxtJ+lTAlF4bLehGaqLugCNWKJ5qx+Vt4IbJNNxLNHtIEaqo4PUVQDkfZEYWPzbu3akiOXdmUFejfXtSvrYBERhGks0PkOWPynk49aTztpZSGUHpjk4pgPZlkRSikSAfLnvTkDRoQyBQRkY5ye9TG9tQJTKkG2N2RLeQ4GRwCepo+0DesUkR8vpvHeqLhvqRzRpGW3xtIwOBtb5T70wvtCSFXVSM4oFJWZMqoAY1BAYZYZ61Gkiuzq3YHj3oBoIpNiOXVWOOTU/klFKMAG+9t24INJMkqNK6Mm8pI/UrVxCPL3lcHkkHsaYFiC7m8qO4hyhztOVzg+ldLZaqzMDKI1x8o2+tbqVzGS1OkiuMnZkAA4GRU8g3AySEZHbvxTJKallkWRCC6nOfQ1K6MyBSqoD85Pr7UARLIpBQNiQYYACkPlSIVKASdcYoApywlsgBgw54qs6Y4O4pjJJoAiuIBwpG1B04yTWS0TCQHLLFnBoAkiuESQI0azDsCOKilgEjFd6KCehFAGfNEqXDIkG6Fhy+eVHofWlCzyEGR22rgDHpUTdhpXFZol2iMrsbmpllIGxnV2xwSeKm90bpFhGEfyr/pAb5igNPZt0MiFWiUD5FY5x9auewGcTOqhHZBCPujb+tUXjDh5C4DZwXX+E9qxAy7mzAjERYAdeRis8CZHG9mZsdT2oAsiS5tgxuQrSBsHnOPqKsRXEl0TNPGkOeSFAH8uBQBqM+XExky6rnPfAqnwGOXVSwyMj3oBCRhlLeYWlPYnrVW4jYSt5Y3nqT6UFpXdzM8gbWJwzg4PPeonke3kRo1CMOVweRTvpYIx1J4JAWzcnG/OQKXc+CVCNjvSIEMkkrRFZfL2nkL1qOZSJJVVMoDjJ6H/AOtQBJBKbZFiDpIZFyxxj8KvRKt0Hd3jUKpGGPUf1osBWkYhwiNtYHgE5wP61ZMpJiWSMnGSxHFAFUy4nKguVP3Q3WpvOY7mlDYVcKOlABBHhjJ96bpVt3jjLiaRSg4Eg/8Ar0AOJMsHzHy1JwD/AFqH9/EjmJ0ZE656UAK07Rkqrq5kUfJnpSxs8oB3q2OVA6fWgCbIKy+XvbPCuBtx68f1pwZwrR5J2jk55zSbATyzJ5KliwQfJk/zqON1kmkWKVTKACQeo7CmAsEruJMkLyQGC4IxSxFlQC18tVYZKqOo68/zoGyyxkyoZUWPupNVxuUJNJKQUJ9smgRZEbgl9u9252g8AU/AYSkYVGG0j1oAcgClFjCOD945/rSLIVLfMpBbgdxQBYYsgIVowQwyB3qrGzyzsC0nljqSc/lQBLLIEkAi+YkdMdD6GrCfv0Xe6qSMKff0NFwHxbIgo8lGOfmc9celUvKy+5txVZCQw9f6cVXNpYBsBmJKqsch6ZJ24H9TUzu0m0rG0brwd/G73+lSBHCsqKQ0jt8xOfb0NaBaGNPMRMDoVVuvvQBSaQtKfIMhc4bBPSpBPsdIwGbOXzVRjcGTNIXgYLFIFLDgdQTUbRGAxTRqJXXqrnAJq4ytoyYPQqsyxsqMHJLHcSvIPp7CtLOQfLdS5GATVhFPqM3ATRxMGbd/F0x9afOQAZACFAyTQUKXBQbiijtuGQfaoXkJJBbLE7gKCbJIYE2uEZpXy3DHkA/0qdcsq7iM0CkronlMQKltplIyBSxYhZA7O5YYJA6e4qZN9DOO5HvZAxCEzAfKR396ahZWXzZDJxycYFQqhuMkkjBwMAei96kmdh9naRW5UgA9xVxdwI2XPyAFUk+Ug81bW4xhIV3CFRkEZ4/qaoCSBDLKrTSlSTnnilcJNsTZ5hJwysvB9jQTKNyw8aK8cmC0oJDqRwB2qss4jkxABJHIv+sPQCgqw2ONiyiSZbiRcspUEc1ahuVjJ2xRZL+YwPr6f/WoMZvUWaZZV8t1CIwO5VpkaCJCYwHjYcZ5yKCS6rBohnbHzjA7iqkyovl7o/s/GME8ig0pllUXdDtYq3QEetJJ5EIYAIv070CXxDo7jBVRCyAEnH9aYFJUu0kmCxOG6Ee1BU9hIizyMkoKnqMHOanESsrMhDIp5zVRdnqZMtrNJ5bOcXB4XDHt6VCJmdGyqAL2PrWl1a4AhEvlblBfI8xhwMUkcLyfP8qAuQAD2HeonuBMpcyBCA0bN1UYwKubS6tGmFz1HrUAQSeQrhTAIbrO1jjt2oBjclY2/eE8EnpVqLuBIJircZyDg+1NCeZJhGkVSeBmrb6AAmeM/MySAk5Xuo/qf8aVSWSP5JQoYnP9DVASxl9oNwY0OflCjqK0P3wSIRiJowdxIPbvQAFjIPMlMgtR0HY/40jPG8vmsF8sEYU1cGBdihiIWTaFk6c8ULLj5Y8HDdRRKT2Imyz55DIQqblbGR6etSNiKQS4jJ7c4FKMrGQ+KTzZZHH3gMHHStOJyFbMQOByR6VsBaiKxKzQqd+3IAPHNWpHl2QlwwQnOAOlbRegmi5BNGpeQybsnC45H19q7HSb8RzRuZcjGRt4zXZh52Zy1FdHuvhfXIrh/J82JpY9pOeAT2Iz9K/Rb9jb9pLVfgT4+s7iS+87wteSLDqVtI+3zIicA9PvKT1Hr36H9F4KrxdSeEqbTVjycfQ56d1uj+nDQdc03xJo+na9pFwt1pt1EJoZB3BrWr8mzPAyw2Ilh5dHY9nCV/aU1MKK4ToCigAooAKKACigAooAKKACigAooAKKACigAooAKKACigAooAKKACigAooAKKACigAooAKKACigAooAKKACigAooAKKAPnP9qX4bp8SfhJr1hDFI2q2oFzbOi5K4Ybj+AG7ofu1/Kf8bPDEY1rV7e1iSEw3DRIrx7SAjlSOfXnB9GzX9k/R6xv1rKK+Bl9n9dT8c4sp+wzeNb+a3+R8SeLLWSGSZkgMilyioCNwAGfx4rwi6DCaVWLqFk8yPnp71+Gcd4fkxco+Z+l5RO8CoCsMYcTSEniojsaNt7yoT1IGStfm89Ee1DcJHkMUCqpm2tkrjqKqSCSSFDKuXYldoHaueSubCqS4lCyFmACg5xiqUz8pGrIMNlio6+tRJagWPMd181lVI1bDOTjGe31qCOeURSxFwVJ5/wAKloCsDDNGU3sjE43Y6D+pp77Y5GBYznHystRJ9B2I1VxKmWRUYfLkd6hYyCLlRtZshsYyR/IVE0kU01sPkhgRX3lYkIyOe9VY1e3gO1Vj3HcMD9agcrp3GAFWKkEDg4qwBGoDAkMT8pz0NBPNpYgKs0sLKFViSVNHlFB5bAIMZDZzmgkaJJoxu2biCMle/wCdNaeNIeGDQHLDaOh/+vQaQXUW3JEPzonyDjcckj3qWPEa5ZwASSBjpmgtO5EjeZniPdnBBH3hUUZHmzSuxbL9OtJIY9LlptzEbFHHNNjlRzOBG8OflyW6gUxNaEdxvza+WeA2GwOoqa3jWPEiPIrIc7SfvUEwJJ53lQK23ygdxFRvMQm2GQmMHkev1rK12EVZkeLma32yiKPDEqQc8UiwR+UVJ3KPm3joT7VUo3LI5HZtpADKDh+elXi8jl1EE1soAJRyDjP0qrdAIDEsodQXLKwJGcc0shd53KkGMAArn2rFqwDpYgVWPcyJgDd6VUmJMxaGMKh4znJoSFcnAMCLEBs3HcM+nqKg2oWaQAsBwMngH1q4uyGWRCY2c5dZRhtxOc+/tUKhYFVI3jYkk/KvGD3q07oBTukcZCuq9D/WnR26BEG5nUHpmmO+lhssUsuxYoggVsk+hpRvdWmRkR0+TGOoouIsxNLsEU0kW5yWUKvIX61GkflhkjDOo/iJzUyV0BYRomjIR0U9cA/epIcXALoQpT7u4daxInKx5x8RmurXQJ7logIwwTIXALHOPcd/yr889c1JRetc34eBc+ZcIyklV9OO+Owr67IFY87F2Z+un7KVxHY+H4ppLlGkntfMQg5DDzOMfVf1FfXniJ72fT9PurSMKySmaKVyAsbAfeJPTg9frWOZp+2ZG0T8U/2jDHc6tDdq8hi3SidW6tyArZPvur49uNLW4PnpLDKjjCt1x717Uv4MUcsvjbOg8N2lzpdxp11EVuZVYB3ReMZ54r9F/BN9aanp7XiKtsyRIrAHGW6cfXk18tmr1PUwzvGx6IhYGIKufUjsKvwu4fcspt1X+L3rxjtuPKZfEUzx3H3i2z5cfX1oiBTLqoVmTBOeaAFVmcIjw7OcH0+tSNCFdGkdMryB3x3Iq5JW0AGCMskkLMUdfkweo9apl5CQMkZPBxVw2AU28ccEaiQRJuJITqT71E1x5ZD8+UT8oNNuwFgXCLKzff43n0pZHEqozQOSxyyRttwAfX+dYt6gSOYzGTuiizxhu4qIxs3yviTjlc54quTQC1tLkyAqVIGAKY03mFjKohcDbgHIIqovowK8ARwd0vzBsOwH+f8AOKk8hSzNHJGnIHPJI9KpdgCdRCcuw8h/lTjFVyyohWMsG7EUwEWRgMFh5uMgjrSxHJkVlO7HPcEf1oAsxBRGUT5MDo56063cxKJEjUq2cEjPPrQAkUKGKZprpXYkBSoxnPp6Ukkjx7RH8iquAT6+hoAiXypSDIHJ6h14/KnvDISDGVUAZOKBSdkSMrNGXeXCx8jcc7fUgUoEbCU7tqbc5A5oMUrsq5jtyqRQyGUt97d/nFWjcQpuhhheCYcsZTvB9celA7taEQkm81Dldx4weeDU7JvDxo6qoOSD3FBJWKtCQkVySxPI/vD0q7EwllljkVTIB19D60FqeliqHmFyEZzJGxyHHAqSOaYxOjRnaz8lTyPSguMtNS5FHExIG92A+Ybs1E8m4mSNU3kCMhj/AFoE3ZlebYEwpRnYbXA6fSn+WHWMJuDYAY+tXCNyy1HE4VgQh7nIzUbCQr9pUoIjjGefwrRIym9SICZs4XB6k1ZCsG3Rh1yMOMdRTsQMkjd0RkKbFO7IPWnpF5ihwzKx4Ydh70rANYKWKCTMgOCAasrBGiSEgeaB8o96YE0aOkESyEO78DC4A96cIym0+Yq468daAJMugA3KrFsgEdBU6mXejxlDHggll5FaRj3AuRB40AkBEuPlUnqKmTDeYjhgxIIKnFVyozk7MeiwmGZeWYD73Tv+tWFjkuF2MQkhGDnrj0qjMJUaGIPGweVeFX1q/wCW0bB4nyrAM27jn2rWCA3dOm8tlIyhJ7DofWu+0iOISQt58YRzgAnGTXqYOGp5mNnZH6SfsH/C0fEb4yaJp81uxhtdSthufJwQRIDx0GCQT71/XlZ20dnaWtnEqJFFGsahV2gADHA7V934gS9jl+Hwy9f6+88zJ3z1XIsUV+Rn0wUUAFFABRQAUUAFFABRQAUUAFFABRQAUUAFFABRQAUUAFFABRQAUUAFFABRQAUUAFFABRQAUUAFFABRQAUUAFFABRQAUUAFFABXKeM/FVp4P0C91q6MZMa/u0ZsZNd+V4KWIxEaMerODNMWqGHlVfRH4CftQfFvU/Emu6mGu1kEkhcP6cc4Ht69Ofz/ACb+JniTAdU3ALtJfceeoxk9em41/oHGksBlEKEex+VcM4T2tX20j5J1vUYrtmu1nknDkj1H1Brj/IMq7AoRXORmv5Y40xfPUaR+s4SlyxMh4WVfkhZiHIkbsB2qnOzBg6RFZN2AR1HvX5lVep3Q3EjRTdzyBEG4Dp6/0qvLKGU7Q6qjZOefwrhmi5EgddqTAoz5BaNv4hVIy7mdZEP3t3+fasOZ2sURNOTwq4Q9QBUDKZUJLtnOVQ/w/wD16QFUuy27P5QYBtvPSpZLmSGIkxx3BK/MPSgCqZPMIZFKtjPzHipo7hpTIrp5nHygc496TBIqmUIDNKjyqDjA61oNPbPG0O6QhgGXPBU9/wDP0pgZIKwtE/2eZFzhj94D39zT/tRQM5COA3Uc5FIdxokaRbiNNyK2Bz3o3RpHKRHNIqY3gHuelEVYRGxlGS+NoGNpHIqAqp8oQmTOf3mT/KmBKJJkgmCDeGYAqBzj15qR1UqHWTDY4x2oAz1ieLYzEu5OSfX/AAq+6w5iuII2ScAg/Nwx+nb/APXQBWaUvgpGQc4OR1qwkLTfvAWDg4x6UAEhmSNGCtJKX24Pp61MkQiO55U8sOQAB1+lYylcAWVvMyUwg5DH+VQSlSrqoC+oqQEilQKzjh04Azmqiqz+aRIpZfmweDigBwQtHjofyqN3ZDgyHyxjAB4pp2AbvZisjMwbPrjNMedUmSORygYldpHOaQE+zDqGIdMZPoRUMpimMkfmYYnGwdj6UEt62BTdrPhoxG6cMhGM/XPSpY2UMwO3e2RtJ4oKGRqFWVZTIJAuIyPX3/CnRSNvDFvlx09/Wg0psekRdyIxuEmM5bjP+FVw0QBYIGcNg4oIv0LC5MgcFBGed2Ov09BUZPmpIXVGYnggcFaByYR3MLt5mx2j+6CDTJgHPzE464HSgkh3E+YXDCTAXB7U8FPk8sqQFDFvUUAS+YrI0hkWEbvky3+c1C+0xs0jI045AX0oAbHugMaZzG33Rnoe+aQS+W4nZ+VHHFBXM7WHyOrYnVhv6U0sZDvjIDDgj1oJPPZbd1B3yk5wDTlVULsBtLDDEDnH9a8do9Az5lkWTDESEcA4zxSb3Z4xFF5zk8EkAD2NTJ2Q7iXMWA8UkeEJy2zIOazpod6SLDMkUu7gNyQKmCRanqZeJJDu2koSUP8At1Bd2ywshe3csGCsjVmaFa9jV08uP5YhzgD+VYU0IijBViT0G6gCmwPkyrLl4yeQvIYVQutqtvdmUlAB/SgCotsW8x3aNixwoHas2UGZFEUbeUGw7HtSbsXBGY8TMBgsq524BrnNVhdbmZJEkVVwNoPII61zV1dHXg5/vUjhb6GII5Rfkxg5NYElu0aC4DsImHTsfevEb1PsoR925jXCKJ1iHHBP1rIumfJjjHlMFyc/xAda9WizwcavesW7APJJH5TyRFxkDHQV7loiOY4kYoFx0bpn8K2xctEjx4R940LmAh/MCxnnkHt9Kz7iNZNjEAhvQd6wRq3YqSRyKFUFVUjKmqc0B8ubcQzseMjAFMxu7FMwXSiMMsZQnocVVmsSsybo2YAEHtzQCbRTIZ2+cOQjZB9amjuZS0zyO8cBYBV/vCnLR2NY7Fh2SSVfLha3xxtZs01xJbqrl0lXcTj0FIoiLGRnd8LuyRgYqIqUMMLOvlbyzkdvTH1oAo3KyEs6KYyw2qcZq+zrGomIBAAAp20udFN9x6XKtFdOsTtMVwkgbge+P8aSHUojGRjzCDj15/pWsdtTspvQmSRpiksnmtGwxjOOK0pR56O5dJWI5Hb6Ukru5aYxoYv3TzqCv8fcgVlmJVl3IWZMZCk5/KqTGVlAVvNVWiAyevf+ppZ5XAklQyqDzkDn8BW0JWVzKCNSw8R3NkRGt00cQwTkfL716toXjVxJsDMyjlSx/Su2nWujkxFBWue2aJ4oi1UoHh8udx8m4hVdvbHQV2aajBLMqlh5in5h/dP0rqi7I8GpHobQvWVVRFW4lPIYDj9OlXIXlV43lXaQSCuc1aehjN9C5FcrvzG++TBBGen1p0gDCPLpOmcNxx9KGzMllVyZSGcBFB3Hnj096vwqCrBXZGcD5u4pgSDy4JWRpCExnLetTywExRiNy8h+d/qe49PpQBPYuUdjcZiA5QY3c+/+NDTIxEZzMhbuf50AV3KPBKD58qHg8bcH2pvnCRlMhfYFwMUAO8xvMYLCk6bRkHqPcU4SkBRwvuOtJsAnZJ/McBwwG7GeMVDDdSB1ZkX5eoJzkYpKaBofO6uDAGk80YYEdqJtxjVgwG5O3JpuSQWKyTKYwJJI1kU7Rlec1FIPLCrITKuPvAUrXYFYz7gAVdEzjGetWzIGDB38tgMLGwyTUQeoDtjCFZw6SAkqUPXipWAjXdCV8zbkkDpWj2Glcqi5t2IVcefnJBPb6U3y9hYJKCW6Ej7v0rA0cEJI53Jhg0YOCoH3qsKC5jIIiJzk07WMhsmInVA24kYBUdarhmUlpJkQ7sAtV0wLR2lVbK+Z3weMU95njTYvk/M2SGG7P+FRbWwEKvLcuzFXdQfmJPT2qMYEMoYmSXd8reg/rWt0tCpPXQYIWXyVaTanVxjkGp5soI2UgKwyAWzx0qZNkldIp4IZJCoYMNoJPQ5605Qr/KRsk6qc96ILqxtkiyLtBcO8h7g9PrSmJQR8pUt1YfyNWxDZZ0jWBYnL7lyy+noaazOQhLkkcdKTlrYuD1FRUtyTvkdicgHpzSyOyiSMKjsOT9fSqLcdbkDROCu0kEnByasRLAwuAskieXHkbzncfQUEzQWsrOSjgGTAyM459KZPJGUmnCtGUOAMcntxSSMxkiyQt8rFkbBPzA49Knae5aON+GiHyFz1GKmO5pHRXZVFyqyTBIgxaPbuIyBVtJYRAY492SgGSepqm7ENk8TMsIEO4BTuyD0NCztAHZmVABkZPemn1Ebdjquxh5qqUIGwhu9dHaagJNuzGM5FbQdzBqxrwvFh1bKucEZ701nL5IYYPylT3FUIUI27y/lCjnIGKqSI21mDB/Vy2Dj+tAEsfzFwjMqBcFx61QZH8mQkA5IwP8+tO2lwGAHzAgLyOOS3QZ9qbcQp5Tnle5pCuZZjKxMzwnOck/0qsysp/wBXHv8AX2oGSMhIcs6ZZc8GqMcMkcZMjsUB6Umhp2ILlWjaPzI1K5GcN2pXaGZhCgPldSSOgqJsuN76jEeWEqhJVA3UCrkU+9VQAtkcEnHA9fWhT7mhXlVncAkgE84NXJIInTcCI16EVmwMae2ZPlXdOuclW/z0rIubN1IYF0kUbuehoAglgcFEUguy5JA6Y7GlgeV4mjhj3xgncSv5/hQA6OYvJJ5g3xldpBHFS5WUqF3ZUbQeuKBxVy1Cf3zufmbGAR/DRcHbD8iJNJjqvyjNBUZW0M+GC4YHDxo46noGqqbVo2MpIeZvlI7flQCe5BPGsEJe4ieOEcZ60JJuSSNNsgRQQO5FK5BVWWYsV2IAB8hC4OP61ajL7f38i5PBJ70wEuHnkZssrw9dqrirSjcxLnsMMe1AD12+Yz7omZRjrjH/ANeox5swdX+ZuCSOOn9KALIErbMRpNKBjgcqPWnuGX94kkKcdG7+4oAhKyxxyeTuCyr/AKw8fiKmh81IwVVG+bGWGf0oAkaXeoURMWJwccfjRJAjRuY5FdlOCAf0qo7gN4DDcAD1bI61aJj2JGpHlH5iRxg1IEbbQpQ/OucgiplUBQGBZO2B61MldAVGEjJKnzseCwz09B/9anQTokIMyJvOUG3t6GiOwDwG2EY5zyD6U8bjGxR1yeRx0FUBBHK1yuChnjHO7HBH9anlMhJnlJIGF29SRQBIpZ2eNnRQv3eeaaRKgJYl1A+YY/lQAkcqtMVWNWYD5lz2qTKiV5WUMpG4D096AJFm+ZpCivuOCxFIdxOBuRG469KAGmPbMZCSI+MAc80olaSSO3my0W7cQq9B3IFAFzDArHHLtTqFzk1LOkYULGQJCQSfSgCrbxhDcnzYyQ2VUjoO/wDWrMjPMVki2TIV+Xb2FAEMUjLMyFGbA53LioJG8twSz28e7kAbs0r9BtWHoS0ZfLKc5+7ip1bdtKRlVPAGOfrVxlYQ1opXj8tg0Tq+0kHoaZGpjO9lMqk/fbn2yKlASjfGqONpifhWbkjH+etLCWbzWLKV28H0rfYAjjcQ7VB2qBtJ65q35ryrGGCZ/iB4ppgQRyhnKSEbieCBx+VNkcuyhkUPuIOPSgym+hKJczKGcOQON3oO1PDKkaLGu1DnAxzn60m7BFu9iV5SIAZFBRecEU6XzJDGjOoY87h0HFQpaalTXUro2+NmDBgD1HNNaOXa5mCuvQhTnipi11FMeUyYwoVcjOT0z6UKxdiCNyj5WHvQ32CD6FiNxC7x+UhXoHY5pN6xTYRlWI9AB1PrWxoN2uctINzgjDdAParwlnRS0WxIRwQRmgALbJOTKiE/dzVJ5JA0rRFGl6qjjjNACGdo0Mso8tzycDpUtvcGRlTymBwSCQOaDFRuWJYCVGGVPl4x3oiV0KNEpD4554FBJM77US5OHOSmB2H9aaI0ePlklJ5AZeR9KCouxKM5Itdq2ytkb+tRhCpZ3KhDkdM0A5a3IySHY7/kcdB0p7yxhIZH+ZlOBnv2/wDrUxzJoXVpGUo0TgZORzn+lR4kZxEGCM3DMOOK20ZA9AyoBJG7gN0H86sDaCYtpZT696xYEigRI+MSSHgY9KlWVBEkUis23GGApAOTKYcBkCjJ4oef51KZKY79AaAJTGPLVy+WxjOc/lUcMCK4jAXaRgZP9a0jPoAfvAyRKijc2B/+unK+5JSA2VPWnzXYF1EgZQdpKMM5Hepf3bJtxjjoe1VcCgvmS5aCRQyth1fkgD0HethovNkV08oRjBKNwG9vamBCFfzimfkAyTSsSdmzYWPIBoTAmnuFnJRYjHkfMcd6njTa0hVSxCAbTwPrWkGTKNy1EkefM2OgIxgGpsKx3PEzJjAweBQkrmI/YdyRmIw7umDwferKugVk3b5M8Hu3/wBYVpcBY3lG/aqGUAFQzYB/Grj3MjeQo3Ryq2c56VcHqBcsfJSRVJ/dlyWyvWte1lJZo5FTyz94HuK3g9TmktLHoehak8Mqlo2IIwDngexr33RNULQobh9yPHwD6dM19TkuLdKpGouh5WMVkft//wAE6v2rrrT7vSPgr4+1mB9JuEaPSrmdjlZc/LHn/a6AepHfr+3VdPiVgY+3hjqe01+K/r8DTKJ2vSYUV+ZntBRQAUUAFFABRQAUUAFFABRQAUUAFFABRQAUUAFFABRQAUUAFFABRQAUUAFFABRQAUUAFFABRQAUUAFFABRQAUUAFFACMqsrKyhlIwQR1r+ab9uj4TTfD34l+Lo4bVBazW32+FiciZiuGAHQYUIfXJPTv/R30bc2VLNZ4R/bX5f8OfmPiRhW4U666H43eNLCW2t0kuruNr0XIjXyoypztY5x2xjGfcV8ua1Gn20wOQJUfaRnof8AJrzPFzAexx8kfTcNVeamjGdwR5b4AxuGfUVYiad0MkrCIkbgCnUe1fiU9j6uG4yRhNEpwyE4Y89P8+lLMWkCrGCrqNy5OO1YmpWKCKMMmGlA6HgVWWJdzM3zN1IHXFYN6gTZSNHLKJYSu3LfwmqrHyhCq7d5T94Tzlvb0GKQEHnR7nSZfMOM/LUflTACWLgHpk9qyv7xTZI3lmLCgiT0B71EZHcGFCQVIYZHFS9WaxdxVkYOxeHcMHcMVXg37IiXy4OS6jGfShoGhcxkOFwcHOe9RMVDIgUsn940jAQy7WkEoCMG24IqKBzLuLoS+7ht3QUASt8zHDqACSSKSK2tXbzogyKxOFB6n6e/rQa290cd0yHCgYO0sB0+tVx5YcEqrLjaFJ4z60BBWHOFWTKkyFD0Wp7ZUdXkZkgAywDf55NBZEVKhSNjA8jnpUU0uYooiYo2QkDjBJNTK/QibIfMmiYqxG3+LA7/ANKeJlQKcM+SOR1+tOSuUmTtlxMqgyRMMLx98f4VDO6IEaQAKeNgPWmOwrm4njdhcRqn3dg7cdfrSqrReVCdwlX5SpHf3oAegjG+R9p5w6jrioh5YDi3eSVC20ktkr3wazTdwHPMN4UIwbheTU8QUDaSoIBJHpUN3AjjZpwCzGEdB5lRDaVLE7T7HrSJUtbD4IpmLMhPy/3zkf8A1qaiAQquQcP8+Oox3p30sOTsStdLMNjEFhwSTVcRqXOA5Yc+xrSDGTKgRZF81Mhd209fwqOORo4guDv288ZqwJYcvudUkBYZYHtTI0VLS4WNwd6hoiTwSD1zUtagJCm1vtE8yLIqlVXrnNSxgKyuSzKwJZfTihyQmrlVWkMiSI0eM5K4yfxrprGEyvLcSurhQAvGOKUlqTPY8e+Mig2hSylj+XmTLZBP9OOn1Nfnnr5SS/urpgxj8wNgngkdq+pyWdkeViFqfX/wW+MEnhxTDY6hcRRWsKL5iHaRnPyr649q9X+I/wC0fY3llNHE+rW8rM2RLHtU57qMk/mB7V7OIw0Kj5jjxFR6WPgbx94xm13Ui13DE8Ozywf7y/wn6e31+tcLoVuJLmKQLEiKT3ztPb8TXLiKuljSnHU9GhsyTGYzEspbJ4wDX098KZGa3W2lKu6HAjZslRjv79Pzr5nGu8T0aCaZ76stv5MQjLm4GcgdK1rKRt8ZDQbwPmQLnmvIO5KwNI5aZW2mHO7haiUwExsmyMdNw7igEtbjxuQFmZmBOBmobidGmVgGCkYHtTSuMhiLFQrKyxKcHA/UVbtyuSJlZUOShPcVf2QIBllbeiN/CfQU7ZGxUySAxjg4XOaLe6BUX/XSbzE4OcRn0q4hdmfGzaMH0P0qYLUCz5UONzHzMfdyKWHDkyxvCsg4YHkitIvQB8zbmkKEcddvaqq+XOWBR4x0BNTuwHeWqhgWRWyAFx1FNRirEsEZs4GetDlZg2WtqTFMkMgG5T2FUpGSTDLHIOfmwcUKoBPHbgbiI98nQH+8MVGRJEApOxRk5xzmiEu4DhsGCcl2GM9cVQL/AGcxpDlhnBbsPatANSCVFz+4jjA5OOc0kKu8j+XJGI8ENuGevpSE9itFbhcxQqSqDIAOcCpJZGgEQZTh+RximY30sMZ49qSoWcNw4x0IpxkO3zFQFW4PFAJ2Bl/ehRgjAY5/xpeVysUaqhwSf6U0rg3cglJkuRHsdW25BHTAqcPGmEdxtAwQOSabjYRFErARo0e98naQeaekzpC77TuAz7n2pWAaTEpWWaEzQdWXJ/pSxrOhBj2tEeQxPJ9voKGrAWEdy6MqAszAAZ61IuHieQNGxLY9MYpD6D4rfgkJsHQqf505YvKyrrlc/eU5H0rZaIrnZG6G4ZzC7oqjGQ3Sp7cSRpiR4d+Oe4FUQMBCxKgbMeS2MY5J5p8dws8skasWbAUnPSgB5jYABQwXkE+9OXdEEG5JCo7DrQAMzuiuoiSTOQwHanhN22VFMhPysSegoAspbyYXjH+8cce1N8gblB3KOjBT/nNVFaiuOtIgCCWLOOh3bhjtya1FYHzZI4y5OFYL2rYYBQqF7lyjscZx+VPiWQbD1GCo4oMZblmaCVYxsjWR26bumKn8mWOIyNHJzhSSeAaqMbkkoDFYvNcL6EDr7GnruDKh2vIeQN3UVvFGUpdjpbJXUEokzCQhDgdPrXqmg2DXNxawxRmQuw525/8A1V7mXU+Z2R5GMld2P6Mv+CS3wrV5da+JMkaNaQ28UFq/BEoKEb/c5yOf7tfujX0HijW/2yFFbRijPIaSSkwor8yPoAooAKKACigAooAKKACigAooAKKACigAooAKKACigAooAKKACigAooAKKACigAooAKKACigAooAKKACigAooAKKACigAooAKKAGSSJFG8jsFRVLEk9BX5V/tg/HKO8luvDVjfM2lwYZ1T+IY5HHqePUj8q/YPBjIHjM1VRrSJ8Jxzi2qKoR6n4bfFTxmt5fSyLqMdrc3G2F1ml2rEBkgem45Ax9K+GPF+s3N1N5knmyXXmSIwc4VVBwPxOD9Bj6V/TniBmahT5F0NeGMGo0keT6hNGLp5EDuCOADwD34rKdmZpQN8e4bt27v7elfyPnWKc6jZ9pDYzLpWVkeUOoUZUdPxqpNKzqQcopHDr1r5erLU0huDyZEK7HRB91v8/zqtceY4ADZhUnGP51xuWpsZ5ny5USo0vTaR2pZWRB+8ZkkzjAHOaxkrMCuk8e8RlWMh7CpRGxlBUGKQDg9KkChK3moSgZ+eSowM+uO1OUsFP71E52/Mud309KmTsAwxjiUBFQ8Y64PrTCVaKUPKrNkINnBH1pSeppBdSwsYi2eZ8uO4bJ+tMwqvh8Z7H3olPsZkUqLFCIXLK+/5ye4/umqMOy3OYom2Ek56gH0qYysBYZ1XdIUCMDyoqOFLjypEiRwhYEyfwk/0q4yuBDKGjjVmU7WPGBmpJchYGZfIZhxhcgj1pydgEMscaP5zkEYwMdfanvcsCcxOqp0yMkflTAiupHaJnyGyd3yr/QVFDZyquE8zG4bct1HrUylYCzho7lArKqA8q3f2qYIgfzIyzyBSOuAaU2NbFacThJduYpGHGTVY+YWMYkcx5GAe4rIRa8jb88h8wZwBn+lRziIGPy1Hlg84oHbS4za0b4OBFjG/GR+NTKFURkvGzkffAxmgRBLKGLkKVdeMf41nyebKgdVjlmUY2gYBz3oAvGJonRCIpBj7w6D3FRSAs0iFEYM3yZ7r60DaJxjy/KlOJCDtAPNZyxqozcOI1+7n+VArFi2Dw+YvDxMQR6iowrrKA3BJ44qW2AXMmxElbewZtgIOOff2pskTSiOHzVMTryR/npVGlMcsblOHDTfw7uBn+lAi84LIvABwV3Y5oMyYPtSRJSOfugd6rzSSNCoiygXqevHpQBHAymIRttgJPUHOP8A69XGaMxyAKRgYXJoAoLuEiY+aMdjz+dWIVSQAqWDKeVI60AKiqyyrIu18HBznH0p4PHnOm1Y+nuKAsRARSHfIHCk/KRSyMvkspi+hoAhitkcNI7o7ejDt6e9OlwkS5Q7M9ulAHHvG2IogX8vfuZmTJI9BVSRViuZY3cLK3zIjdQPb6V5Fm9Tvv0GLhnJLs0f3HYfdB7A1Xmto22lXkVd3UcZ/wDrVLVxkQWaEsqOAQNxJ7VDMY5kjMqssIPz4Ws5q2hrBLcyGWJ9xSNgCSFyc4qIWzMNuAqr/E5JP0qCytHCS8qlMFOmTkNWdf2QDNG+0SBclG9KAOcJaJzhFeEDJ3dD7UyRvPDJL5fTgjpQBizYUiIFju+YEnBI9v5VmMoALjeCcgilLUuDKORbxsUVwF5B6/j9a5zUZcYwgyRklq5qmiOnBr37nAXvltGXztfOMGsifeVMhfKk524xz9K8GUtbH3EPhMC72ybXklQqOjRrncKx2hZy3mH5+2Oy16mGZ4eOh71zU0xUeaMRkbAcZHfFe36dcvNGWmiM0r/xp8oH4UYl6njctmWt1xKERwphjG3pjP496gNrGGYrIwJGCSMfhSU9CpakUyNt8qOIEg5DEciq7RtPJJI5OxhtYAcjjrWqTsTYxJY180hI1CBuVDdD6/U1XlJkaSOSR1yQse3t9aiW9xNaD0gk2OWjQAcAkZx74qlep5aNJG/nKidE7g0nrIdN2RTMjQbInSV5SoYOG+VR/j/9enmQysAmFUjJJ71cnoMswmJwFWSPzAOBQPnd2jkhQg4JYcD2ogmTF9xzDDyNhN3QHHB/wrMmaIRvC7ZcNs2+ua0l2N4bGejupWIRyfKcE560pVxM+7CRgfrTm+hvTZo20j7Wi3kuw2jJ4q/FKYQ22J3UYRSXwD/9esot2N4ysW/O2s277qDPNRII55d0gG4H5T2oTuU5qxWlt1cRCPAlV+SB2pkyNtfCsV4rZy0CGxRjtTLJJ5Qwc9ScClimlt5HSNpQVAdh6j/IrWlUsTUOw0nXLiyu4Jp76RIVYNEg4KMO4I/z/X1zQvG8I2PJid95JSRtuR+FerTrX0PKxOG0uj1vRvFcE7/arSN7ZmiCshbPA5rvLTUVbEkwVN655PTNdDdjyZQ7l+3nQeZt2uSODUomXyCGUog5bHpUSl2MZRsXF2x4ZDLLGzDILZ21cjeSHbIrNLGSQNp6/hVp3Bx0uTSMfMVw4dcYIxV1Z4pFGIxDwO/emW43RHK7u+Uc9OcGljkfBZ4979CQOKTZDjpcS4nEcTY3pESM+n0p2YdqtFGxYjJOehpkkSSJIHjedXYHuaVmYAAgq3971rOb6AI/mGNigwhGB71DaHcGDyIJM8A+grMB8k7xSKiKm89PT8apLdHzGySCOTxxQBKXXz5ZSoKMflQdfqaW5kwpU7gQMnFUpaWAoCMGKSSOSZgSPmfqp9KsFjGoZ4fNIG7ef4e1JAKJkbbkMUcbRg8GpFcShY2Xb6AHB9eapS0AHlhRWCRiJN3cc1Cw3IJ2lHlhs7cc1Nzdq5KwUSM0LRoxHIxnH503dJASolQljnaeTihsGtBjPKHLuq7TxGM8/j/jTZp4wQix5lYbicZ4FCdjASO6Lq4IJOeeKg8qYM5RnZ2OC3t6UgLxWWBI5JYlUZ45zyaA2xRGu7hix/Gg0hHqQySb1G5COMg+tPt2UR+dFPDK/wDtqTj8K2UR8iJJpzhSxVmbg+gqFx5co2MDk7Rk/qKd9bEONiWRTGhhkhNvNjBBHQ5/nVsDMaRnaw6bTxzUWsgirlGSOJ2aYeYWGFLY/SohOuRuJGemO9QjTl0sWTLJNOWVP3gTJOOcCrCSRE+Y7R+ZjAX3rVy0uUQSs03mGfa7ZwCvGf8A61P2wqscAhZZx95i/X8O1NvS5HUilVotgXY0mTjd1FSv57nyEUO2Oirz+FQ56D5Ve5Dh1IU7oiDhoyvP405V2K0zqY9pyAD1qoKyM5O5EEVA8iyKsbLnpnAqaOKNz5IDFQN2c4oTTJJY2l2yeW+Fx83PanSSItusby7tv8TVQFKSN1ijlSVDhvvDPNalpcyR+S9vcPPbNhgWxx69P51UZWJcbnUQ6ssjFywkXgqQeorfivYpWRREo44WtkzFosSTusZRVxH3HWq7q0hBLFE6hR6UAPCxSCWM/NHGPmA4/wD1/SlaPzmjeFyOPl5/WqvpYXmV1QRiTy2bz+2eKqAvI3lucY6nFSJq+xdlt08mWJ3jMRG0KD196wJ4GBYGMCVcbCeuaCiBopIRsZTlvUU9XkiglYQGeJnALDopoKirsqz2gaJwANhyCoqoYBFEJYw6qOPmGKynuXF3dxWG6EyNJiYuUMfp71XWN7UPICJQ56E4IqeXS5DbuXUl+0vJIoihESgMpHNW1T7RGxMS4UY45z70jRuy0Ks8YMUjZdmGFGeKpfZ3cbUEmzPVmzigd9LlNbRIw7LMS3Qqe30rFuHmcb4QyxbsEDigEypFNmNoVUyB8rlvT2q7HODK4X9yMAbSelBSdi7ApZ1KbmYA4FHmGNSfl8wcqrCgRIYzKyOFyT/dFU7hGDOgJGFDBu+aBlFw5DtMfMCfMc9PrTZlLGMBSoIxkDtQIo7RErKsyox+Vd/ODUcrsjBJcSbPm45z9KALVspKlCSQvzcd81aaWWUrvbZgheBQFwwPMdPLBiZx5gLcjHSrRxvmXgKV28cbhQAsXEZSNWVMfNjqfx9KhQqgleTiIv8ALu9emPak2BZDRt5sU0RMowcHoKrIVDph23ZO7J7dsUwJdzM8axuFb1PFT7pQZPPCOgO4bBjH+NAEM0kryFcqwDcr6exppWV3lZXCuV6Dof8A61AAVeJSJVdWA5JFaJdGjVVDMQcjB6UARiORt7FFVM5JByKh2sVcyjcpPBVcY/CgCVFMTbhhieCetSNLuAVgWXoSKAFLs3lfcYMN0Y7EetV5pHcHcX80/LnPK0AEjKdzl2MijG/1FXTPDmN0uUjl27wd2CT7UAJb58psBQCOCDyfrVZSshLR4lfhW44x6UATqAM+WyTRDIUDj8aaXkjVchSWOOlACysoVy3zxjAyD0PpUlnOsUm8Dc6rgHGKALHnoCWiiSM9+PvU12keQbEIJxgn+VA0WUeOGVDLB9piYlNjevvipEKoGQ4gDjCkfw/SlcLa6EQkKSiSMsJFPBxUcTM8khiCs2cEOuaXLrcqbuIonyQVG3puIz+NWi6v/qyuNpVuOhqiCjKknmKADFEflY7vvVGieXAYwXll37gc8AelCAsymMyIVU52cLnPTqaVPM3eey7UI5xTbuBaV3XEz+X5eQCwPGT0/wD1VXlllkuIyqkvn5gB1HargwHJHhxLFES46tn7vvUL7ZZWHzZPORV3MJO7LFtCZMyOxJ24GeMUYEUilJpGVj07VEy573LRimZJSMsnG5l7VSgSTzJJY55ZocYyRWdzQsmNS0LhnUL94ikSRiMGQmMMR+HrQFhVlJyrI0aluMjj25qed2iKiONlUtzzzjvVQWoFZpgssXmJujaUhUzUsflxyKQjOpboe1bAPE4ZrhFEbPnbtfjFJLJMsjmSRQFAx3/CgGghkjlyzzSDHqfu0sckTIjQO5Ytu3g547UnsTFW0LMmdwO1JZcfe6A01fKRyGUN8pYqvahBLYWFmSFECbBktyOlSx7GljkkdicZ2qcY+tMzkixOqS3LorgJgOQv+f0pkjBGygUYOBQSDFiQUIyfvADrTypfqRhfuqe1BadlYiZYCsR8ty5P4CkkijlPlFyyheCR+lBNySIvAiqwUgcBs5qyAq+R5gRWdSQ7cdO1XF2QIV5kFtlpSiKep9fWnSTrId6oEXA4X+dELdR8utiLbChfzRIRtyFXjP1pIpPLTJYBXbbjORTcbIktNJJuHI2lMHB7UgZBAJC+xM/Lk9/84pculxvYmi8wRliGXb0yKYgaRnRo2jkQBgS2Ac/zpJaXEXdgX5CGLlhggdqLNVIxJGHUE4YHqe1XBdQLPn4jMACxpncPr7VG5+WNpFckjoOOffFWAkTF8sdgG3hguAxqSLH7pRNCccSL0J4oAsoxjJEMr4I5z3FMXcykxvHEN2Tle/8ASgTdiZhHGpiuGRIyOS3Iye341et2cQSGVCHxjJ6kf4CgxbuSRSOExFNHtQYwwzU0Yba2H3KSDx2rZb3EM2qzFJpppDjO6T+lEa7NrncygHjrRFAWIiBl484ZujVqREXCbTtLjnAq0wLcKlpAqqgG3mrqEvKEUBgwxW0ZXMGtTStbt1KRrOd6vhtp+7/9evWPDWuzNNBa7mEMa5YHnv1r08NVOavT5ke/eGNdv9MnTVdIeQiKZZplXkEdMgHvx0Ff08fsR/tR2vx/8ETaXrup2svjzSz5c6nCvPFgYkx3Izgn3B5zk/fTof2hkk6X2oar+vvPAjVdGupP0PuSivxc+uTCigYUUAFFABRQAUUAFFABRQAUUAFFABRQAUUAFFABRQAUUAFFABRQAUUAFFABRQAUUAFFABRQAUUAFFABRQAUUAFFABX5jf8ABSX4e2194AtfiBBp7XN/Zq0e5I8kNtIB+pQuPwx3r9N8H8x+rcQ0Z93b8D4/jqjz5dKXazP5eviRZRQ6p4m05FdroXCyOd/yq5UFV9sqM/nXyP4hs3jmuBOyG4Vyr47MOoNfqXjrh+THOXf/ACOXgzE+0oqSOEeQ5w8a3A2kOOg+lXLN42ZzIZCGHTPtX821D72mgfElukcQKOh5xzketU5IhDbu8bvvLhjkmsJOyNRJi3lFwrEg5Jz0rPjnnHm7HR2AwM1iBNAXcbJJg7Yy3HFSpjYyodzlsAtwtBXLpcoOw2mGFQy785x3+vpUpkZSsYcMhOFI9f6CucfITRIc4IH97kdarxLJ++jkkjwX+T6e/wCNVFkpsh2ysxdgIkX5QFOc+9WZpHYLErKAOhA60tzZGcYmEe8SE7mwfalFt0YylwOwNDVjFlSaR42LqiNHu4DjkD+tIjbZ9rMmyRNxwvIpCLMNxbqyrcRbk7+4psTNM05UhVjIK/7QoNIS6DnWTE7RnAOSvoKqRkyOd4wWoLckNeaVZHQOuc7eOv41ftYhHAC4GQ2VDGgUnoTzL5zhooyhAwxzwT/Ss/DW7ETFHZjwCOlBCl3HzATIUOA2RyPX0NQMpjRGmVkLHaMc80C5tbk4ZYtqxq5GMZ9KkSCFYUVUXyznGTyD3NBsQhQsiQwupLNyM4wasSiVdsBh8u4LbfmOD+NADGADrGoaRO/anGeOO4WEW8zR7Tkqw69qwuBCdkoLsGjIOBzyKVItrHLggjGaRLWo63ZpkCSAKOuO1II1nYyKQmG7DA/AUA463L7zCNGWNPnZN3HQ81UJT5YmjCy5OSByfY0FNFTiJ0iVcR46kZ4qco8aOEkY5zhutW3bVCi7i7B8svJY8Ae/9KfGPKkDNGQoU85/KqjK4wgKh0Lyb1UZ2jo3tVcxbmDShdpY85yfyqJPUCIyKxEAcA9cfSpCjsXxHIo4PDZpN3Jk7EgVkYKqRA4wSTg11Ngoa2AU/MRj8apRaZEpXPCviwsYNzdIiRFlK45+6B0Pqc9/c1+dXiW6zcyoI5YfmY7SBnk+1fTZbpC55uIZzy629rsVpJQD/dcgfjiqt1rdzJsSK4uNjNmQtKWwfbPT6V6CqtM52yldajPON8kzHaAoI+Ymu68Iq86SDbnb82Rxge/41lVloVTWp7AbJI7CCWKFwWOM54zXtfwnkkhkljktJHkZQDcggKBn7uOpPp9DXgYiLcWehT3PpOCMwqjieIFhhlHJYUpMvniJANp+bJblRXmR2O0tbXVSqqIwCSwXvVEzMWkjKESKMjjgn61IFpHeMRxl1kZgQQV6UjgTI8bAAg8D/wCvVRdgGyYW3nzmSYJkJ/ePYVGsQVQQAgK5GOoNNfCA4sypEmSznJx61KzPuT5cLtwwxT2QDgihyAC6qANwH6U79zGqNgZzngc5qLAOLMx2mJw3r0poE8e/ZEyuDjLfzq4aaARyJG0pMSmQhdqnftyff2zUoMiqvmDPOMjoDVpWAkDQu37wE/3TimfuTxLhs8jnHNYt3BofJKSW3SQxAjGD39qQpbgxK8UzjOVIH3T3NICdCxkiLbgAeSe9RMscrSukrFkPzKO/tQAoiQxxSZEZYHJNVgVRC6xtEWOCp7fX3rSDABkqJJQWAOKqfK2I8OsbYByea0FLYlj8wxPIFVXJKqu7r6ZrRkcSbEBYjbgkigwGeZGytG5dk6ZA7f1qI7RH5JlRY87lz3JoAS3jIcO8iyhWyq5x+daLpGEQOo81ssAO1NOwFBgxQbEZ5RneccAVBEZCgLoqshycHqK0g9BovshKxyJIqzKN2M4IHb8aaqLiQbgoGB5Y7k96alcRBKjWrHoYwPuk8ilguRMr+SwGBu2kdf8AGpmgLFzDhY2MStKeQw7e4pVic70RCJMZq0rARrlpIlkUpzjngVPEuIZIwSw35ORUp62KaViKVCQoIkUq/EiHANTvMIvLjlCqWbH4+lWSS5AJyUKZywxVh1ELSNsTceMAdqAGCOMKGSRrxGXhgeg/rVZ0eFeDG394k449qaRlJ2YqRXEaA/I0ZGQOh9OKsRswBUgxt90qe1NxEpNF+NSImaUMHLgY7gUeU0RdlyUPTPOK0grI1XcnEQ2BgqsOpqdREQpCJGiDIUHirSHcVQZ0LRSq8R5ww5I9qvLsRMqCxx69KcY3Mp7lksGZZDlRjH41EJXRgyxs8nseBWkVYzbI40vC4STy2B+7ita3SIBCjoSpyRW9MwO90ay86RQ6MRuDN2GK9+8G6N9vvtPDRC3WO+tpFcD7xEqnaAPXGPxr67hijz4uEPM8DH11CabP69P2H/hvH8PvgXokzpaJqGrSNqEwhjKAZOMY/wB7e3/A6+wq8rjrE+1zSo+2n3I9TKoJUuZdQor5E9MKKACigAooAKKACigAooAKKACigAooAKKACigAooAKKACigAooAKKACigAooAKKACigAooAKKACigAooAKKACigAooAKKACigD5j/aQ+Ldj4F8L3mnW86nU5YyXw33R2Ffz4fGL4ivd6jqE73s9w7HzHZsDLY6AegPA+lf2T4F5F9Vy6WMmtZH5Dn2L9vj7LZaH50/EDxdPd3M/nvbQukiI4Iz5YJ6cdXIOOvceleC6veLLJMsQcRrnCscnPua8XxDzW8mj7/KY8tNJHHNIDLshLPIo3BunNZck7eSzSOg7YYd/Sv5+xdTmdz34roUTNIkYdmUqTyDzikaVCHKwnyz056V49VmyjYi3BoyC6/l0rLAmkdi0iCI8AkVyT3KGMihXcOol7KB3+tRSkh8AFk2g5PXPeouBWcMXjUthOp+Xk/jRbt85ZC54J2tznHWgCOTy5CDGzRj0PrSq77Tkk9xzjJqXJXAY29GZ0JZj8xP+FCTBhKAAuBnNRKRrB6DWnLxysY8kYAOKrlkwow3XGSc1BkTOpWOMyRholGGy3Wo4Y4tqsQYmORigaRF5Y5iyATz+NSRtN5TQop2fxYPb+tAh+/apzjZ1z1/KopHcSLMFZZD90k1tzKwFec27lSu5XA+bd3oE4ESh5DjhRkVm5MC8kxBVDEEG3jnkGq53SNIRLuUnoP880k9bgUWxHKJZxi4j5iIOcH1+uKsruaMh4pY4WbO0Nz/AJ/nTlK4FWaRoZFZS7A8DjNXExFHvI3MVz0qQIllaRyoiQA8EZ4NOMsY2RuGL7M7gOCc0DuRlTKpIRgAPm46ZpokaRCFd4I1G0tjvQCVyCIkho2Hmt3J60sqi3QmFzIn3txHP/6hQNLUsFl8sL1lIzg8jFQqwmjkkCuZF4Jx0NA57hCSZSssjN23AfypASIz5ineD3HIoIJYWW2jnlKh5HGxAfWklCyPExcBjjcemD6UFKOlyLbHIskW15Bng9KYw2SojqZMKT6c0DhLoAbe0UTOokk9OBmpYBbp+8nSXBG0YOKCZKzGzJGV4cBzwCBTFaIhoyoeVeHVTQIEjjikadY0hgPVVGf/ANZp6mA+cCQA4C4YdeaALzWxSJnuJC/HGDn8KzmMTjzolQEjbkHHFJvqAyPIDLt5Hc0sksyR5TaV6YJ71MW2XJaWGRyJK6hMrIq5cZ/UVK0rosjIqMCMEsRz/hVkEO4bYV3r5g5X1NPnc7VnEX+kFyBGBwAe/pSaA52cyIMRh5G/uHr71FMqgGSGPe3H3zjB9M156Vjpv1IlPzPEzQK55Ybcc1SvI51EUcZicDB3AdPY1k4WNkU5oS7APC65HL4xkenvVOWEAIZdwAJyEOcf/XqSlJoqskUAkSJppUTnaw5yagl/49ULIPN+8ecke1ZOOptF6GazHerPEwdl+ZetZ9zGJJjcykiRkAwTzgUpKwzDaFLgTRLJPGr5UsF6e4rNWEAqAJHjHrwQfWpTNVZIzbk5kZSq7ex9KqvtijKsvnN/dH86dtLia1KpkEcOyFFAAwe5FcXrewBcBTI3J57eorCrC6OvDfGcFdKJQu9TERkYJ6emfeudtnjQy7wyckcnOfpXz042Z9vFe6U5jGyB3UDnGevNYF0Y32rmQyMeSBxXXh5Hk4xF3Qkw6OEK4OPbnvXtOlFordYIgpTq5J7f1rfFPY8FrU30TOwNG7A8E54FNfYjlSvyMMEHvWcSSlNMys7KiEt69vpWfO+Y9+5kyckjrmt3LTQbRUa28yV1hgySA7BR+uf1qtcWckMzuUKBhkLjoP60EtaCOHdF3SDawBAFQC2MolhcMshGdy88Chx1uRGWhQurdUPAPmAcE9DUM0TqThoxJtwQPcVaVy07oqwy/ZYjHImTz0/nT7eZGEzbw4xsZDz+daRt0Im+hNNIR5apLgg5CtyMd6fsG0yII29cgH/9VKL1uaLQgdzLbpLuQDjaGHNUbqHBLs24Z52nqahu7Nqcyt5DGFPMaRFzuUAn86njm8vzeWLFgRnoKhvoaxlqPjuD5xLRO0bnrjtVwTyKi7IWJDYz2pxVkamgjMXaXAWIpsIH8/60nlhxG28EI2QPX3qmy4ysRNbs77VjYgc5A7VQlCOyokjlj94jjB7CqhuXJaEzw7kdmilmQDqOg+vrVG3uJIi1xBcSNKvAZx+n88GurDVLO5jOF4no+jeK7qBbbzWVIIFBGw5Ldcg17lovjRdRRFe8idEUFFL9R7V6inzI8erRZ6PbaxA+I43WSIqGVq6KG7JjR0mikB+VlXjA96ErnnVYtaGnbTxxyyIXG5gNpDfpVuIxYcL+6TO7IbGarmtohWuiVfL34ZDJD12lqlSUlXlLxRAAALn+VXfS5RNCzGWRi22Nk+ZT0PuKWa4wS0MwC/3l707oBrv5wEgwkhAUKO/v/WrFs6wELLII4GA+bHWo59TGSsZz5jkAdTHIDkAdDVqN5HG6RcPngZrNskUu2Y4y5Enc9vanSTSRo8ccKIDxux0PrQBTYrvVpNyxjBAHrViVGeRHQoGc5ZW4AoBoglwSfKZkGAGJHU0oR4Ssa7pmAyQvegBs0W0uVaSXOCcjGKmWRgqoxYKDgjPBoAYzRPK0Sb0G35cc0iSRJgbHy2VHFFh9CHMsjxsDvQc4Vc7j9fSr0CtmWSQkBhyBQbkcJ8xpC6pImz5DnkH1qvCsKB0dUW5c5LE5OPb0FAE5STCu+Fj6AlvyqsVTyWKNnJ6dyaDBl2B0YpD5IY4wWbqOKa6qiyIrAv0A9fegcFqQrPGyx7kk3Kc4zwaVgjxq8jFSD03U0zW2lh0RhTYC6HfyFbqcVG1wHd8GJVUbXArRS0uNIsb7efasQ/cBeS3XNQiaMZCJKZRxnHAHrWVxS2JRLCQTIXkfGeTj9aj80FkBC8nDZNU5XM4xZJbiJh5jKcElV3ZGCKqzDfIWVXiTPAxTg7bmqJTLMWjcqJQpyQxxu9jTXdchvNKOe2Km+lgAywJsmAkaQnaVHTHrmmwyyTSzMrxGJRnk8mqk9LEuViNrlZJJB8pUcDB5qb7S0USqZGjUJhXHX607JbmTXcm+0EyYKYIAAOeD+NGJWjM8sfzB9rY5wO31NJzHFdSZFDrLFKAsTpg8VCysEH7w7yOmeQPSiG5pKNxqkOguFzLCxKZD9x/SlWR2Rgyea3suMVblrYz5WRmd2UQiFFRRkc9frVqNXMcciSKyZ3EA9RVEstLLtKOQdjHAGelbNjqTMH2RkqG4JODVwl0InG509vfxzOFAeKUdVbqPatKeYEQIjRtIeAR9etamRK6OJx5bRuoGAyjgmmOgd2IkCnPzFRxQK+thUCnzCHDbBngVVkzIg2DpyGxQCjYG2o/AzkY56CqLCRZojKAIyTnBzmk30GNuI/MV0DJEik7FY8j2PqfesGaCQuh3mPadxUd6YXJI53j+ZgrZ4B6GonhyrF5BMhO4KM5X2JPU1E11Lg9TMki2SgoGCjnDU3aJU8xG8wY3Ajmk3oKW4qeQjZmMmwDGFOCack0qLGsU8aIvBVhyfxrM13RqxznyjhfNd+GUjAH0ohQo4QeSD2DE4Psf8aB2KN4JV5+QsB/c4A/rWXc2ylFeJPNj/ibGBk9qAMx7cIsgeJWkxlcH7tZ7qLZBO6O0o5JAzn8OtVFAXIbwAbohiVxuKNxj2/8A1VbMkT7i6BwwCsDUgKjhI5VBmRScJ83GPQ+tPSZiEc7JADtIK5oAf9mDxqNm9d3zev0+lUJiyqkipIxDbQcdKAMydN7RBYyrMCWc81HJGMNvwrZwMdqAGySSwBBA0IYYJPY/4VJHJGQwYFWYZIVsjPrQJKwoaNVjWEdOm47sj+tXQjTTbCUR8AsSMDFK+oySRjHIqQndAeA2cc1NI8QkIYLcAcbW7+xpONwHyINxliCbVHIZv0rMhgVpNzljg5wfWqHfSxovGAhkOwRMwU5Hyj/9dDRyyIPLkCpuwcjtQAzyCvnPGrwwg4AJyWH+f5UqsyxvmPYA2S2entQIjlnSWVlg3iLAO1utXkZFTcxDP0yBjjtTQGbPcmCPzY1dot+CqjnOeuKsiZ2D7GLqeM+oqObWwEoZQpRfm465qMJc7BKqsY+Awz90+hp31sBC7RbWA87zs55PFKGkWM3EpO8r8wUZ4HoO/wBKE7gWZJDEImRPMTHzAd/rSOyOsaLtYEbiMUwFjbayImAH4X0P/wBarAnVEAZgHBxnFAFmFldQG/dsSNpI70TtE0U8jBRJuAXaMc0AVDIjptweOx7mp0UN5bsAhJ5xQBKYZFb7hVgN23POfWomVp92+SNmbkhDyP8ACi4BmAQ7H85cEBip6n1/+tU8Vu8ymdphtU4APb3qXHW5UXYkmZUC4GG7sO9Ohmizcq53lOVGcYqgUdLlsyxmIGIIynnK9CKrMiQ7yWKBhjA5zz0NBIjobmIMv3AONw5qvEUgBIYbvQihAHnSJJHIf3ef4gOgqczedGGkcTSK2UU9RkdRQ0AiSRl5d0DhSuMIeh9aQuXKIiSI+QOWxg+vtQDYeVE2yYPJDMrc47+n1qywEbhihDKRuPoaGznHC5DSPIikseDxx+VI7vsyI1c4xtPT34qoxuay2Ho5FvIqsAhGSM5qixlcp5ZaKMjKsB1FVKOg+ayLpaZnhRWjKMMMCMCoFCoQhYs4ODgZFZlFmOUKwKuG8s5KkdKotK7lhFMrjOd2O1XACeMxt5jLubOCDUuGURuVxIDVxVkA2QXDMssLwhesgKZIquzyKQybSxPzE8gfhVETvuWYSuHjcLKx4YgdKtBUG9PlZR1IXgj2FALXUkaVRIEUBVH3Sx60jMoYXKv5c64AHrQWWLcOVJmALsfmA5qtcM1uWKwncTjPoKDOoRW8+6QFNrjGQw5BFWraVGZ2ID4bHPGaBSWg8I5BO9A6twrcA1M3l75Nquhc5OT0NBMVcljZkaU2xjbamD5g6c9h69qrCSXzkZ1iAY4PPag1dkieRZCsYkkt0hx26n0qBHSaVAY2cg5JYUE0yzLaqQylSEP8JPGDTSse6M4kcj+62AP8aC1rqNIG/GW29OTUkQBjkRYkjG7IJ/WrlLQzvdksboHOxY5JR8pzSWyGGFopFDAZYF+5z0NOXYlqzLBaJgUWQbuDtPcd6tMI7p2mTcscfAJ7f4mh9kIkSUzTB5MxBV+U+9NkncBY0XylwSxBrQiTtqMRd6b0dXj6gjo1EUoSKGYGQBhu69KCnJItRTLPGU2qgUllB45PcUkaIN75DTnAJ9KTYy64UqrAMJNvNSWrwPIiuQVJyxA6UzObGyFhJJNtQkHd8wzj6CrUbvl3aXJXnJ7/AEoMyFBuO50CSHnj+dWBcrAUh2yu0h2hlH3fr/jVweoCbg8zIpckHniraHy3V7cKo3ZVR2PrTd0AMGit3lkymGIbHJP0q/C6Fd2G3Ac4qlLS4Gtj5GjcgYO4HOMiooLh4SwiBCE7sgdfcVafUXKaNrKsgBjjJDNk445rrtNv5bWWTM5hDAK0XrXVQqanO0ex+GPELR/Z/JWZ5A37wb8h1+nt19eK+v8A4I/FfX/gn4z0fxh4Z1S6t7qOVbiSNCGSVOrJj3GeOmRjFff8H5j7LEqMtno/mfPZnh29j+pv4KfFzw98avAOk+NvD9xA6yrtuIkP+rfuMHkA9R/M9a9ar4XifKHgsZKj0vp6Hr5VinVp69Aor589JsKKBhRQAUUAFFABRQAUUAFFABRQAUUAFFABRQAUUAFFABRQAUUAFFABRQAUUAFFABRQAUUAFFABRQAUUAFFABRQAV5T8b/B58d/Crxr4aRoY55rNmjd1B2lfm4zxnAI/GvVyLFOhjadVdJL8zys7oKpg5wfZn8bvxw09tM8WXg8qMF9fkml2rgrHDHJGDnvySTXwn4mKm+ldtrCSaSYsg+8SxJ/nX9DeNuJ9rKnPukfH8B/wbHmVyVEjqFYsOSKggufOVCokhIOCGHX2r+cKjP0qCL0czBzKwjQFNpI6moZJnLOeMsMECueoWMRzKssKgCVvlUtwBVcFYwGMK+Y52Yx1981mBGY0Zw0Gck4BJ7VM7CLcnlmUHriok9TaGxUllDL9mjYpt+ZCKeq4crK+1yMggVncadxPmVRsc7V/H/Jpbg+ciyRFYgMLg85pBZECLKGjjdEmhBzg9DTxNMSqrGkkSZcDHT1NA7jU8p1YeWsI64zxn1qFowzI0bs3f5elNK5nb3hot0uAxkUIoG4GoUTyYwxdZd5yMjt6UiGiaNGlZwucH7wxgY9KlNu0cKSYjIc8YPOfp2qpKxXJpchkdBKVdBt6Fc9Paq8mZZfLiCJLgnbnrUkCRFftLiMtIUUduhqwofHnMhf5sHBzig1nroPYqQducn0phKMELlSScHtmgmMbkLOYW/vL0zUsZl2HC5kzgjH50DUO4x1RcrwTjI55qKJiIkzuD8556Cg0SLJJaJysAdNm7zO4qu4Y4kJw6pkLnrSbATzZFUSBlDnpTVhESo4fdg4yxzn6UOyQEgVXYZcbu+KWIpIWWZjGhJAJBx+lYGcpdB2Qvl7VAA6Y75pCpGBDjLce1U4tDUtBXmKExThUfHb+VVpJNjL9niZ37hmqSyZg5Yurgxn+E8Af41K8hijMsrqiDHIPerUyUtQMitCGjUqvUkmmxzg5dU84A/dIwBVKSKKjRSLGVtVKsDuLY6ZP61YkWQIWjRnkHB4qJbibsSQiVi8MkQjAG7J5I/CpIXxEQyHDcg+oqSZ7BsilOGIyHyvcgehNdzpcO5GEVvmLaQnt9fWt07mdj57+N9vJDoeolFje9QCNITwQ24ZDfga/ODXbadL+4ZiwYseCOhFfS5d/DseXindnCTNbh5pQUmVkxn1NY08zyRAhdo4U+oNavciKuyexkc+UI5ikiNw/vXrfhxGt549ssbiRQWVffsaTWlzWLXQ9el2m3WGOUdM9cYr1j4T3y29xd22x7uJ40Ybm+6Qe1eTiPhOyG59I2kk/lsDbZ+XII/qa1gEaNZ1PmMR8jqflI9R9a8U7UiKORyA7pIzocgjinND56MF+ViONx6GnF6kTehEZnZ2VgIwVCkL0OKnfaiOfPA6fJjmm99ClsJbSQXHmMD8y8fj6VI6oMnKsx429x705KysMgW3dhKrlUx93HapG2wtFseXaw2n0qp7ExvbUl8y2WQ/eCFSQuep9ahUIAXxu+Ubmz0NEWmUTTJOq+WrlZDghxzkVF+8EXlvIDIeh6ZqxN2Q8QBCnkoyxjk5bNLlW35cB+2KTRLelxCikHe5kc9cHv8A0qRkGwE4DjgD2rFopuxC0hCoZNuFPBApY7kRvjymRSc7qQJ3ASMWeUSq8Z5PH8quB1gDOqrN8hbgdRQMqvA6RsrsrqwzknjmlxHEqI0Ykj2jIPOfY1cU7gRxAnzUyfKB+76GlkRSn3AewArUiexGGDuZIQisCFYDir8087yGZxjjJKjHNBkMTbMAyrGVxg7e9LPDK8qs24fKByOwoAZGiIdirGFPJOOpqNZRNJKqv+5XADHg7u4+lAEqRqwcozMvXJOOKHgt5GjKbgyc59T/AEqoq4DWkV3CKrKcYJJzTlRAodpwAPu56im4tbAIx3eWGYPMCdxHQjtUWwrvbcTJuyDjtTjGzA0is7FCMY9elSYLurBWMqjcD/WtB9CjBJn5LiXzpCM7kXipnRV3FW2Rg5xmkkIIfLMzo5PnkDvwRVgxTPJiNP3nU55//VTAihtTG7SSOzyMScZ/zgVZw0aghixzjaTQJuxZUMCLkbZn9xtz+XamfZfNjdTF5ik5IIzVQ3MpPUhdS3lb1ZXUfd706KKVftGYZUUD92HbOffP6c1rfUksy4EUKJ5hBXJyMHP+ApTMsccMUivvbJDZ4xTNIyVi9EVA8uJFlyNw3NjIqVoxy0iw+X0zj9KtbCn3LCBgEyi4ByqgdKfESJxGoxI2MlhwKcdHYUnctIp4UsGzwcd6U/ucIjEzb8tzyvtVpES2JB5hmEgRg5Pb1q7apE8sW6Asc8EcYNdNOJzyeh614ft2toJCH81gM5HAb8+1fb37Mvgm78Y/Ezwlotrby6g7XsbFYMZjG6NSeeMrv3fQGv0TgShfFqT6Js+OzfmlO6P7G/Dmkw6DoGjaLbxCGG1tkgCg5xgAVtV+bZzXVTF1Ki6yf5n1+AjajH0CivMOsKKACigAooAKKACigAooAKKACigAooAKKACigAooAKKACigAooAKKACigAooAKKACigAooAKKACigAooAKKACigAooAKKACuR8b+LrDwX4fvdavnUFVIiQnG5q9DKsDLE4iNCPVnn5pjFh8PKq+h/P3+018cJvEt7qGo3l/LBJLNv8hjluO2BwAOPbJ4zzX5U/EXxk19cS5mARu653O3/sqj9Sa/0JjhYZdlEKK00PxzJIOvUcz5j1zW2vbl49qmOM/IEThD3JPUsc5zXE3FyxkLIwJfquK/lPjTMvaVWkfr+Ao8sUZE0hjUokXkMzFWXpzWZK4kkMIjMm0bjjt71+ZVah6sdypKu2JPuksxzgdKpSsbcbQA6A5IU4xXA3cucmVmleV5Yo2iTADMMVEQpTykcwrgnPvWM2VB6EbHasSkDIJJJ6mqimQu7RrEzEYUM3X2PpUFEsx3BGYhTjpVQxosarHcAvISXQnpjp+Ht0oAlkPmiKKR0Bx95Fxiq0UccY231zKZCMboY87j9OwrGS1AhOQ3lcLAOQ5Oc05cSTOhYDjgk9KkqJKuxQV8yVCODzzUSPCf9W+WPT1NBJCyM5YGbdnjrimFmDgo5VB0z60rmkH0IyJg0by8jnAHcVMZXMLpFhWxgc4Ge2aZmNk2Z2bXc5Cjacc09Y5dwcFiidutAFVrkyMzPCEZzkRtjj8qcyBMhg0bk5IPagBDGXKYP3G3KR29aftDu5juIlU5wvp7Gg1jFWJbeFCFVmZZgdwPQj3pZAdrb3SQhSqrj/OaDNopyfNNbqQiFjtGG71L9ojcbFDhh8pJPU/0oEQPueH/AF/mv0Dr1pWmhG2ISRxSIB1GaAHkkO0xnQKRwgGM01TvDIyqx4BK9AaTHsMfZEHRndGJwfTJpyySOGWXyzIgEbnGDx2pRlc0SW4PglWEqhTyCDwKftiSN3jcgsScKe9UTyt6lX5ZNsy+am75R6Gpo23Stbp8rdGJ4H50NlciK5niYtGysjD7zHofTFNSUBQ+/wC8w+8OlTF6At7FqJzDcygySCULxgYwfaoBFEhEiS7nK7SxP8/eqMmhTEplUhgsY5PHemo03yLKCsXOG7UDuMlMRZGj3qMc/WrsZhZIzgEg5I9aBDJkEZVpJflY5K/0qulxuKLJC+z+7xkfWk2BemvYUJiO4pnABH5VUQibO2J48HnPpWLdy4xuOjDwiOSXyJmVjuK5AI+nWqczSLN5MaYTOcntWqegpPUBCqsoQlWHWmAkuVIGTwM0J3RJZgdkkkhQlgozuA61KZVG+VY2MmMKCazu9wK1zZp5gkiZnULwQORVSeF1Yq5WWTb8zAcEVynQY9xCzhJN2yFTxheT/jVZEPJY7Yw2cetRN6G6Znyo/mtJE8hRjkjk/l6CmyrF5KJJKVLZdR3IrIaRlsCWfjERAAPvVKRGR2dnjYdNoODn0NRFdTZySIrohnQJIkQAypz82KyrmMnM6YAUd+ePp3rNpjTuUAII92SGkfkgjBx/n+dZ07Qx+WWJTecZQZOKppJDOfvohJ88OVX+Jh1rOaGQCSNwfNZQoYHp/wDXqW9LG62M4JNaecrhmUrgk+lYOoeWQmIZBKF3AE8H6VnV2N8P8aPP9SlAjklHlxuWwSPeuVeMKZEQCSZhnbj07ivmcRPQ/QqFO8EYNyj7MSSRoSdrN0APbrWdPHKqTFclRgcHtXZhHeKPBx2jY/SZ3W8ChdrjHJ/l/n1r13R78TNGspXk5445roxSueA3ZndWqGZEwrh8lcNx0qOe3CyqxALI24bhjmsFLoQZ7x+bL5aDJ5OPSqk0LmR7cldiDc425zntn+ldFMCSODdlmaKPIyWHGR6VT8tYo440RgAxOXJYtWgr62IrkGE75g6heuByKiaOMblncq3UhOcU5O5nKHYptAHjM53OueCG/TFZ9zEkH7xEQHjL98elKM9TRKyMlw37xkZS44OecVViQB1McnPRiRirhsDXUmaYEMilSwGDkZP4VpWXnOhTOMjA7Y96i5TQiqrP5gt5PJHGQ+Oe1U5Gfaf3QQhjtXPUetK+tjSGiFCQGRdks6sAG8thwarQwJPIWkk2BQSxAoUbFj4leNymQkZ5Ug9Ce9LFNLKVUgYxsGOpqr6WKg9Se2vHjiYNPJOq5zuxx7VZivQ6s8aPH5i4YdselI2J7eQyBzvKYxyxzx6VoSx2yF2Me1Nm8nOaFI0nLQrTwAKxKybivyqg5Nc+tsu45jaNj2J5Hrn1rWnsZtllEdXVElKrjke1XLbUrjT5RKJfMtm4AI4IrrpVbaE8qPR9G8bSJbNFcKCcgZDZXFew6H4ztrlA8srbCu8he49q74u+p5WNw/VHpGn6ta3UUTurLIvzqT2roYZ2nXz1KnByDgYBNNI840PNKli43jIAcdKsCTLRbyEduAPWtJaKwEkaLNIfLMsLZ+YP2NLF+5uLgOI5FY8MBUW6gWJrhJW4QsTydvGKVmZvLlJCHoT2x6j1NIzktSozvLgyfMvbmrJurl/JysflL2HVqCZbjpiysm0I4bk89KQNcHc24RliAR1BFZJkjpdi8bkA4prSEAyEKLV12nLZ3f8A1q0i7obVgZ0lhUtIxkyCF9h0pJ2Mt2bgjBd8sAcYFMQsszxIXSNXfBRR1NNdTFIBLKuzAIIOfwoAhKR+YXCswByNpxUZdwMouV7nGc04scVqWorpxHLEmIkY8gdfzqOR3Rd6u0xzgDP6/wCfSkbpgAxJEYPAyxA7VRhlMkpnKRuoOUZecj1oBsumQOrKGZMddxoRYVK4kJfOFHbNBPIhPNHmOu10Y+9V55dg2Y3HPJHQUFFyGI+UDLIFOB81SSL8hfETgDOTQBWVFECSyYnYnMa9NtDp9niaVUDHPAA7d6d9LASI2wExSeZG4B3diKgcyRKTGxIb72R1HpTgwJNsbrtwxfHXpSxpGGYEsXJ6EVNgHIiOLh4RJuQYjQtw31/xpkpZ2jcSF0wBjHOaGBMVBZVyySg5XnpStIscYDnLdMkdaEBDbrMcfKqH7wANRzRxxq/zr5gzhVHGfpQS43ZVW3l3yS7EUsvynOMH1rRWJAFujIVAOBEw+9Q2ZzepPG0IRnR43cjIGOtCKxYFZFK5wYyP1oLtdDDdq7KS3cCPB4f2+lMQvHIyead+TubGeDTTsUnpqQbVXz0hlV4tn7phx83fPtRiVpYTK8yP1D7sD6UJ6huW4YwFKu3zscA+tLudU8vzFWRm4UjAx6itzAA5QKg+Yleh/WmK0yqsaP0JK+/t9KExtG3b3aQqoXcLosMkntXSafqG4sJpEZWJCkjoK1g9DOUep08bNGEeMAxDhy3GPpTykcm0K+7dycdqs55rqEsapKzD7p+XIOOaQoE8wM6BM8Y6k0FLYruFe3jn8t17kMOR7GqsjO7NK0axMwzjGBU9RlURRjDyLu+b7x9aHijE3ltMpUnCnbxQ73LSuivPZxDAkQ5zkEdKzfMZMRMSy7iR7VEmyAkAZXYoynGCex/wqrHF5ZSSMr5fO7jac+1QBXuFQuDIoK9wOOay2gLyw79wZZN3AoNU/dNdZiNq8Kg6euamjuo5Cw2ujdCMUFpio/mO6SFyqru3EdT6UbI1V2cj5QGC44ark76IDFuULzvKpQ+Yd23uBWY8aRNLtdmkDDaVHQVT0ViZSsU7q2CypKlyko27jxzmozLKQWd9/GAAKyCOw+ymR1KsHZc4Hb+daKz+Woixv6nAoKNFJYAEAidTt5w3U+v/ANal8piGJUg/eGOgPqPei4GRNFCgjKl2cjkY4H0NZTo6yKWja5jbhsHpQAk8ChkAG0Kd2D/Ko7bY0zSKsaqrcBRgc0ATqqRMq7UJJLADt71ee4LlxtVkaMI49KAKioqFowjLxyCanjUAKpyAfmFICwkClVYK3yEsC3JB9KsyKkT5Zl45GFxgVMb9QKhkxIqhQ0fJIp6Od0374CHrgCrL5CyiyTkbCV+vaol86CQuxSRScECggg3Rt5hKhSetSzqNiukBSHYAuTwT3NJeYFdZHfYPk8wYzngVHGsgVlZ1k+fjA6D09zURWt2NK5eVWYeUE3rt2lSOMe9PmmihdN0zLIrAggce3NOa6glcoyw+Yx8yVVGM4AwfqKuRRpKhdnIEZ4wM1UVoIiIO4c7l6/McVJbKssnmJgnBOD3FMCcyxq8ah0jlA+VX5zVlozLuaURrlcH5eKAKsEiqnlANvXkBlP8AOnJI7j5ojvxnAHBNADXym0sOSeuO9PUGNmQyMzcZGc0m9bDcbE0DE5KkSvjg+lNOYpFRJvLJ5+detTHewiV1DrtjcMx/iUUsjHarHOM4FWA+MPuJDiMMe/NKiiJ2VGWY5JDdA3/1qBlpZI41XdICenl03KMCGjMYZsbSc0CGNK5E4d5JXRARk4yOgGacieZnbhVBznFADC0b+diAZYAbScg0gi2xMY4TEMYUrxtNABbsVRkdwuevHeo1lljWSWVleIt8p75+lApK6LMbZKl9yhTuz61O0hnkRc712HAB5+tBlIg2xxyx7XKkfex3NC+WXLS7txPrWsNh82hMWhw21WGemOahjuIkMHmyt5RyECjOKJ7CkPLK4LPtZc4xng0nl7mcrE4Kn5SWwDWcVqWr3sTtIwyjLtZTtI9DVLdIhWNQg+csv49q2SsWXRGIVyCVkY5POf8A9VMkk2kghnbHLHp9KEwISEeIPGzCUkqvvUwQFUAkG9eDgfzqIO4miWJJIJB5mP7sjKuMe1Xcs6MRtAUZbjtWgX6EBjjG0ZIlKcHr/niqhEiMGyGY456CgbZfgmXzDJ5jYA4JHH/16kaSeQRFnVkd8c8YwKCZRuNhdWd9kalgpGFXGahjZpIJBCBHgnep6gntQYj2JwrMuXXnNTgrLG7OxO79DQXDcniSGFRLMTJGR9zPUVCqQqxMTEOPmCnnd9fagnVliN3GwuPkPByMkVY2RythoDEcYVh/Og1cdLIfcGRmPmOGiKhFHt71Ay7N0QwFB+YjqKAgtBDtiXcXCgHnC7s/4UshOEEaB1JBOO4oEoal2IZeWRYljjDcK55A9KqyyszRq5D/AD4BA4zVxfczbuy05AJcvHlW2svdT70wBCwY5bdx8pwKcF1EWpHlQqqjym6Ajqp9frVfazRHe2WxycYrQiexGkrRFVwcs2Fz0ziriyJMieYW3KuCVHFAaPQkkSKPywxyuMKOnNRx+ZG0js0WzpwMYX0NAS0RY86OchoHMafwAnJPvUXliN9iGQDGTQZ26l+2mMjJvIKdi3FTxt84AL+X9aBEszqGi2FXbOcEcH60yJEl+aQDGSTt+U0AXBIFwVUKwGMg0kEvkylmy7J1yOlNtgSJcDZuDZGcHNTRXO0TRRgAuOTnk0IC9HcbY1eYMVPA7n6VbjcFY1jJjGM7SfvVu2BNA+FDcqAc4rXt7pFkMzKWbrzzTpz6mDjY63TNdltQvkxZmJyu1un1r06y8Z7I0JYxzBckAk4NezgqrUuZGNWkpH3X+x9+2zr/AMBteurZW1ObQZQHlhYF43Xvx/hyOuOa/X/Qf+CsXwTvbaJ9Z024tZ2bG60uPOjHoCcDBPvX75iOD8Ln+Cp1pTtNbs+Xq4meFrNQZ2ln/wAFOvgZeJLIlrqChW24MuDn8V4/GtRf+Ck3wVCxNLpHiQs43KsLRyE8dvmGa+Yq+CSXw1v6+8uefVOW6t/X3k4/4KWfs8R+RFqE+t6TfynC29yqIwPoSWx+pqy//BSH9n2N44nm1sTkkFFVGI/ANk1hPwVdtK34f8EHxBNLS33l2P8A4KMfs6vL5bX+voc4INsAwPpgsKu/8PBvgMJ5IZH123w2FaRrcBh6jEpP4HFc78GKvSqv6+ZnLiKqlsvv/wCAPT/gob+zaWdH8QanE4AyHjjTJ9AWcA1dj/4KA/s2SSJCfFVxBMTgpII1I/8AH8VzS8G8T0qROiPEE3C9lf1/4BZb9vb9nBZBGPFzl8bsBoiSP+/lWx+3T+zxiB5PE95FFIcI5iUgn8GqV4N4t7VIjXENR6JL7/8AgD3/AG5/2eEiWc+J7zyixTd5I6+n3qkP7cn7Oqg58XTrIBlkMGCv5nFS/BjH30mvxOiGd1GrtL7/APgF2z/bX/Z1vWCReOYFbBOGUZ468ZrRt/2xf2eLokW3xC0y5cAErGd5/Ssang3mUXo1+P8AkSs9qfyfiiw/7Xv7PcNx9luPiLpFtcYzsdsN+XWrsP7WH7PVzL5MHxO0CZ8ZO0scD8q5KnhFmsdrfeaxzufWD/AuRftR/AGd2SH4maHIyjJ2pIR+YWrMH7TPwCuXaO3+K/g+eVfvItzlh9RjIril4XZsny8q+81jnaenK/wL0X7RHwPmQyxfE/wk8YOCftPT6+lPH7QXwVZEkT4keGZY26Mk24fmBSl4XZwldQ/FGizhX1RZm+PPwYt0LzfE3wagBwR9uXIPoRnIqOP4+/BqWN5l+I3hlYVGS7zbF/MjBqX4YZxa6h+KM1ncb2aLp+NnwlCRu3xB8Loj/cLXQG76Z61F/wAL0+DfmrAfid4JS4I3CNtQQNjOOhOaxl4bZuv+Xf4op51C2xdT4xfCuTbt+IHhQ56ZvFH9anHxZ+GBXf8A8J/4RCepv0/xrlqcBZnHeH4ownxLh4O1R2J1+KHw3dlVfHnhEsRkf8TCP/GpX+JPw/Tbnxn4abJwNt4jZ/I0ocBZrL4abHHiKi2rX18n/kPHxF8CHzf+Ku8PjYMtm6Ufh15PtUi/EDwKwyPGXhdR/tX8Y/ma5XwdmP8Az7f4f5mP+tmEe0vwf+RKvjrwQ5ATxj4VYnpjUYv/AIqnnxr4OXO7xZ4aGP8Ap/j/AMaj/VLMN/ZspcVYR63/AAf+Qg8beDiQo8WeGC3oL+P/ABqZPF/hNyAnijw67egvYz/WpfCmYf8APtmy4kwrWkvwf+RPD4m8OXORb+INEnI67LtG/kaJPE3huFtkviDRIn9Gu0H9azlwxj1/y7f3Fx4hwz+0O/4SPw99na7/ALe0b7KpCmX7Um0H0znFH/CReH9kcv8AbujeU4yrfakwfpzWT4fxq+wzRZ7hm/iLbanpqBGfULFAwypMoGf1p39oWBAP26zwen70VLyDGfyP7hvO8Ot5A+o6fGu6S+s416ZaUClS/sZADHe2kgPTbIDSeRYxb039xpHN6D2YyTU9NiIWXULKNj0DSgf1p39oWG4J9us956DzRmk8kxe3I/uB5vQW7H/bLQOYjdW4kHVd4zUqSxSFhHJG5HUA5xU/2Li/5H9wnnOG/mI5Lu0imS2lubeO4YbljZwGI9QKcbiAHBmiBxn7wo/sXF78j+5i/tjD31kDXECAF54UB9WApkd5ZzMUiuraVh1CyA4qlkeM/wCfb+5j/tjD7qSHC6ticC4gJ9N4pWuIF+9PCvGeWFDyTFreD+5k/wBs4dPWSKzappiJ5j6jYJHnG4zKBn86VtT01QpbULFQRkEyjkfnVxyDGtXVN/cTLPcKvtCRarpc5lEGpWExQEvsmU7QPXnivG/i58a/A/gHwlqt7da7pV3cvbukcUVyhPKnnr/KvdyLg7GV8XCEoNK+rPKzTiSgqElTd3Y/jR/aU8YWWveMdcOnTQy2skjSZB3Kd0jFhj/dI/OvirWLx7na8RVnC7WQ9UPXn8K/UvGLFw9pCkuiOTgvDONC7OLuMbZDEN8gGTnv+NQRExuw+RZAMg+me4r+f6kz79bDGRhxxtXkHPSmbVc4L/KozmsW7jIF37AEZVbfhcfzqzHHuPmSqcAbUB7VLYCAKjM0ZiAA+UH1qcmMKJpI0duMhehrFu5rDYzrqF0WFbaWNVkbIbOR+PpTC23duLumcHb3pFJWEDQqCYkyOAwPGfrUTDaPKjIIx8uTQKT1BJCnmou1m6Y9KJBGltv3BTn58dTQEtFcSKTy0i+RiwPRutRsvlvJ8xIZtwx0+lVF2FJ9R88zrA4jRnnJyMnjFVDIAItmZIuvHY96kmZOsgTdJEzMuMEE8GhWNyZQoGdvVeQBQTzO1h0+DKHUBYtveqqPGQz7iJONpQckUAiyFMcYUKBGctnHWqbTGJpGidSOmxhwaC27Mkib/WNIgDnjNRs5UKuSWA4OOtA4qw3yo5LlXG5IinRjjBFTlwxhkXciKxTkdTQWGUDEFS0g6iov3EoLSOoHB3L3pNgSuS48xZIwhxgqeCKV32jBOWGFoAikhAMYB8yHpkcgfjTkiVmETHIU/KDWUtwJzbxHK7yqkdabGURWQNmPtjnNNQuiOXUCFACorFfRhz9PeoVKDarZ255xzxVt2FZ2GIELPOLeRhjBAfP0I/wp0altrOCExyO+azk9So3tqOKDKDJBXkDNSqNyFpVd16BcVJREQk0bLIpYEcAHgU9IjJGsYkMDg7sjuPSgaJZJ1idIiOCmW9etTywx/wCjy+bIkTHIG7AcehNAgeMRrLPFIqgnlD1pkZdxGQw8qQZQ54P/ANaqirkTl0EBjt98+z93kKSezV6p4TilkhVmZC3bHAPpVykkiefSx5J8e9AhuNGSdCltfNN5zlB1TaylGHdt21sj6d6/JzUryectcyRrAzfMAfmHtX02TpypnjV3qec6tP5qyJIEUs2SUGBXKyvsmAGSR83WuqohJ2NCzu9rAqitk8e1ew+Dz9quYXto5WVBycdD61EvhKp7nsN3EiQW8gkEm8YKL1FeufCOykMU9zN5kMgmZfLVs7kAG38M8kV4mM0hY76b1Pp6zbzIpHc7o3G1h2Iq0yhkjERHT7oNePHY7bhAHJjzKFyfnU8kVMqKQqqDvyeD3rRw7ClsU3RWkOUkVxkKG7VK0QmZgGVJAeeP6UQWoRehPGwCRphTkcECoJ4nFw8DADjD+x/xolK+hQ8h1kkUTOCAMMetRy7gIViUvEDvAHQ5604PoTJ2BrjeCrbVmyPw9qk2IFwsiMwPKstVFWQ07kqsZJWUxrvI3EqOoFRS+WGTezhQdw2rkqfX61QyJIpo5d0oJQ/ew2QPT6ZFW5zEZQmFkIGQQOKDOe1iB2RQxSP95wWweSP8mpolDO7SMI/lyobnPtWMnqJO6sE0EzAea7xoeUUjoajmhnjjTLAJjnZyKkuGxHHEHw6EGVuPbFamBbBnYM64C7adncOdFZoVzCdkyR7cLk8U+WJckMsgj6gjt/jW1w5tLkLyMIGMSxuxUqG7GlginVVUndgcKTxk96Ym7oqSBY5DHGyEsM4P+fwp2+ZG2McggYFBmkTrbzCLcqiFN3JPIB9Pqan85owgWN5Uz8yg0CGEbwUbehU/MD1qVonOyYgLH2+WnYCCT5wcBnToVXv9fbvV1lURGMsrOy/OQOtOMrAQ+TE/kRAIixqTwPmPfNRxW7MzSo6iIDdmtIyuA+WNUZH2uhbpxwf8KZChkYODub+LHTFUBdmEcpRLclV2bSGbr/jUYhYqrb93zbSAec1E2+gF5ltlVF8tYiAWcnoT/wDXqoW3IgQgqevy81YFlFO/akSyYOWB44q0WRVCbNkp54PUUAQgx7WQkJu4JFPWJVwZBsH8IHenbS5ik3qWpGkdJMQmEgbsNxxVNYkVZZJBI/y5ADdfStIx6kjYpD8nmNtf3HX2q8ColEJmjd2UZx6U+XW4Cqq5+8ocHgZ5pyxqwCuEfnceOlWtwFWKdgoMiBAcHK1ZDqrAMjSDG3g1qo2ZUnoS4kCHykLKTkhm4JqwIS6+aSpYHJw3b+tPl1uSyOXYwUAkjH3geM0kY8sB9rF84HPb3pmLk2aEkqxgXCusQjOQT2NbWnxidU/dhvmyGQ44rsorWxzVpaHtfh23WdbRpWRF2kDAxj0B9ST3r9uP+CT/AMOk8RfECw8TXWjzrHpcMrSO5GEI28kdyznr7H1r9Q4PXsqNbEP7MT5/ExT0P6PaK/FG7u59dFWVgopDCigAooAKKACigAooAKKACigAooAKKACigAooAKKACigAooAKKACigAooAKKACigAooAKKACigAooAKKACigAooAKKACigBrMqKzMwRQMkntX5K/tkfG9799S0TTtVNtZwR4gXHU5G7j6Z57naOlfsfgpkX1vNlVktIn534h4xxw6oR6n4WfFbxLc6lqF7uvTBp4KhBjnAA3fmcj6CvjjxBrkk95PPCrC2Lt5avwdn+171/TXiLmajDkj0MOFcByU9Ty2aQu7vG4TJPJNZjuA+/eYyPusDX8f5zieao2z9EpRsZd2zR75FVtx4Lk8fh6VkPdMrEhiSQEYivmajudMNwMQCLI0hKE5JPGB9O5qs7QkACSTAOCQOPauScug57kTqEFzGUNtKOCH6n2qkVPlP5sm4kY2+n1rMcH0GoqlSrEIpH8Rqq0ex93RAck/0oNBN6SRyKqtMj8/hUUkrpM0qQRqpAAX+tJuwDWyMzRyiNF5ZMfNT3ligBZHMiHBO4Y5/pWLdwK7I8ikFgqE4wOp96WQQArtiZGXjeTzSGmQhiCynLxd3JpyzRGZYYmV1wGZiKBEaBWUsF/jJOT1qV5YVJfGU2461LjrcEQMpNupMbRIcFAx5pgbDAlOCNpXsPemmVLctxWqucWkizhcsNq9OOT/APXqJUSEvMpH2h/k68YpiaaIraNp4xJJIqOOck1JIBIm9xlQduT0oERRS/vp41aQMQFbA4Yf5/lSySQuHMUOJFOMngmguWw9JCFjIPzkfd7ioZsySN5sTRnGApPQ0CbIETmF5grbG5XOcihCPLkjVwz7i6rnnFTJ2JLPlrC4yjDocsMZ4/lVOXLN5kcavKThtoqVPuAxTJJGwbqoOD6U62lcZikbM2PvEdqfOhthvdzGQC2BsyeeKEZ18tshiPuVmnYpPSwyadcu8siRpnD54WpEIdAw2hA2Aw6Zq/aFw2FRSQzN5xbqy5z09BRIVEJnZXjJBYg81Tkiiu0EbLErMrIfm3DoafIqRxxk4AA2lf61nJiS1uO+1T+e1w5KKEASRTnJ/wD1U2PdhYWeNo2bII4xn1q020EldEytHA6tGWfZnBHTnrx3+tMeRXhZY45EG75QxqzJRZQIKsUQsAGBx61oq6hgSHQMTheuKBJjQySSMJZlJQbl45zUaHJJAyrqMZHQjvWdQEiNnJk3NEVbbkmrEYYyhCflPfOBWZrHYYwKBnCy+ZyV44z9aYssMcR82WQynhgy/dPpVwfQxIJjIpE+DInQ/T2q41wl3Pjd9nZFB2jkEAYFaJAMELvKzq7YAJwvf2NLDHLI7BEa4YjgL1BqKgGmYZWIUxhVVTkAc461nT7WKrjcvIIPeuM6DPmtjcW+8Kx2ngscYPpVBIGLZZGxtIOelKS0LjKxWktZGzvwecEd8Vm30LEiKKCYqg4wMfjUJe6bJmWtuOXAQHcMsec+1RXlrA8skiBihHCA/rWYLYy2b548QqArdCM1XuBIS0Tpl8nGB0qWtS4PoZDxrbFi374sMdOKxdQQSA7D82fl4rJu5qtzHurTy/NfeXCKHPbH+PNZqkBVkwGbORQlpc0m9BrxibCs5GeoHUGuN1dTulUEfKcH2NZVdjfC35rHnl26L5u6NlcnnnIrAlOJo5I32hhgqw5Br5TEy96x+nYaH7pGBeW6CO48znJzXPzXEnlyAYYngDPp0r0sCvcPnMwj1ZBbzSJKZELh1OSOld/ps80KJslLLnzCgX5ga7ZR0ufNSep7fpjy3Ua+YxcsgKMv97v9Bitea1kWWSUeW1sFGAOue4NedTeplzamPPAoO0ODuzgAc1lyQzK5Ro3QjkH09q7oaK4KWo4xhFQj51c8kDO2q0hRlkOySIg4Unpj1q0RJ6lW7WNIULOCCRhs1WJTZMkbE5+V2U9PY0rMvn0uNJR4mMrLtbqUHT3ArKYAwXEbqNnv1+ooSG5WM2a2CRvHhd5AZXB+/wD/AFqzGjPnwqInVB99ieK2TSJ9oSXNsuFkDF1LdVHUVVVmbeyQyTqOxOKyNCzbSSyncQ4JGAC33TSSyzyNH5So+OOTtFNWLvpYvYZR+853LgNisyVMRoqyDceGIOKRpeyCLzi5+VGTqd1PQRRLIpiDv95fmxg0CUrkUiu6RukTAgEgY7evvUcU86xCRVAUnBQjmk5WNoz7mnaXIdZNsRRNuWyM/XFa8jxtGo3r5ZXG71FTDuaE/wC+ljZWIjXH3z/So4okMRjkJYA7lyveumGwFCVGOdmEXvnnNV5LMFCWLAEZGOauO4kypt8uOPyejj5TmtrS9e1CwJTc7v8Ad38HArrp1baCnBSVmeraD8R7xpbeC5u0KbRGmVCj06/417NoniqCdjDBOGlBBcA5A445/pXXGfY8atQsd5BqcUjRSiVXkIw3GBW2s0byxncu8NuVgcCmYRjYvNOo8qAbXhZt0oPQ+xp4RVV0O6VAc5z69KJT0JcNSkflG8SyAElfLC4/E1djuWUyJ8q7Rn5hnNJMhqw2Bo3BDuI2Izg1LFObd9rIxUYfce3tUTetibIdIJsiWPYI2OchevPapJCgMMbZ8sj5ue9HLYycbEMtqwmuLp3kaDYAsZORj1x3P+fWn3fyQpEJAYyMAHsTSgwWrITGse1ZZZNw/wCWeOBSDckgyBtwMBef1rUJbj5HWOcgPyxDDHVRTowcKXG127E0kiRsbLgRSEuPUCpTGCSqttBPXNMaZHJbvEoVHSRFzk+tV2DqBtWQIwyXFBpBFkkRAcgZHSmxqBtkDrgkjaBj6Ggpq5DPEgZjtMYY4OcmrCbXjGE2so60NjKSiQyglldMc8YzT1kJL7IjIPu4HakBZMvlkKpLY5Janu0c8gO6N1ByFQYpgMILuUjbCbc5I71MI5iGjGxYNvJLdT6YoAiQ71UJsZNuQf8ACoZp0jhjcxiNd235jyDQBajmlWPzIgEjXlhUaYWVpnYNJuDcnNNMBGkEzMUZUcNyAAKeT5u9ChAxk44pAMjeP70SMqZ43Nkj600vEJ3WWCcbk++T8v0pX6AWYVeIJKjAuB82O5qvIiZUYBYncRTAfK6RgFgTH/CD1x6VMkvmRxueec7fSghwIpZEZW2ptU8g4xg+2KgzGI4/Kc/aQSQCOKCorQWUvJJ++CeepDhlGACR29KmWJvMmlciPKAqw/iPeritCZO+g1x5zFbbyhKDjcx+Uio4hE3G0rJnBLdT7UnHS5SVi/biOYeZtACGq8s4lkRwiqRwvzdatp2Mp7kyyGWORLhIrd/vFx29qhVmRYgwSQEEhlOQR2ov0GpaWIXmutyskSiNTjdjn25rUiuHjjjcERvnPB61ZBtQ6hctLHE0qssbYYjg59DXWWmqmOT93sLAcf57VumYSj0N1ZbZnQDdKpxnBxg0jrEX81VJkIxx2piIW5WSPB8wjgelU2i83cpUMithg3Y0AVFEg2l3RkUnGfQ06PPmiQwrOuMBTxj3FA07EEpuSZCVxC3TjOD9e1UvIUArK2R6AYpNaDk7jXgEO5lLtE4xg84rNJQBIpriMODkgDgjtUOOhJKbUOrGEiMrjG45J9xWbLHLHJ5iNlFPTFKS0NYbEkMMUgeTzFKZ3KPUUXDvt3h4liUY27eapRViySAoDtU/Mw9elPkSMgrhVAGMDv8AWlBamc2xqxRlkk8sRuq4G7mqlxaNIrNFIvnE88dKU1qSk2ULzTNjlopIPNHDBh1rFmtSh3KVBY5b0z/SoHFaieVOsZZgr5PKgfN9foKghyCzfvHU8oc9Pag1Ny1mLHypAHJHygLjH41ag4by4xJIiqSxJzxSSAjuP3iKpZQORhe1UHtZGHmMsix9BIOlMCi1tl45FZ3P8YYdvUf4VG0CwTMEQsp4BoGiKdHjZTFuEyNu4qVJQz7oyY5PXpg0Dk9S6bdwEuHMUm48nOOfpULDDtIWww6D1HrQSSm5uXYSAhm6E4x+lMlla4cxidmfHBz2oAVUaPIdd8mOSrjj2PrV0yrDGdiiYnAHeg0UroJLgswUKY1UBSFH+eapSs8RLbmbJwx/u0GZH5CtvkgYb3xuLDsKnWDhQrSFO5Y0AQQyF52hRdwAG7PAqeGUI7qQQmdyj19SKDaC0LIeQAALtLEkn1/+tUQDDzA4Mhz1xUuWtiaY+UPhS0IjYjhgKsxRkxsVCxsy5CscD6GqZDVjLkYvM4fP7tcgY4NaHlK8eA6bzhgAcYoERbgzt5hiccDkcg/WrKyM6ZUlkJ+X6UDSuRM0yAlWYjOTmnkylHuEeKWNjtyD1/wFBXK0P84SDy1+ds8D3pqLG4Yl8Ffm3EYJ/wDrUra3HUNCJBvCXIEZKeYvvVGa4LGQGISqexPaixmMaeSKN3EYlYfdUnGfxFX2bcIWZTjZuXjH/wCvmmBU3zEFCRGm7I3CrUiBE+0FZChHGRnFAEUOJVxkSxfe3Z7f1qzGfJlCyk8H7vUAU+V7gDyRHzVCknJwTUSyYUpHuLNwe4pANHzkl5FuDjAMY28UxkZtzFJijLhjv4oAEtW2eXKxVRghc5zjpzUrBg/l7W2HlT2oAkDFeMhuOmKcjSOBIpjjVumacdzOK0uyOPc20vukcfMeanCsyl44wWPUk9K2ujMfJIzSrEkZlG3dlTxTQ/m7hK8cYBwTt6VMtXY6LDl2iRCUYx4Pz5wPp9aUSMGZXBXPYNkLTS1AgLO/HSJTz71YjdFTzGZSM/IueQfWqaAd8wiJ3hlK7Ao+ualR0VQHxtKkEdyf8KhuysBXG3yY5SPn6hTwQaZH5kvmhkyxIYdjkVkS0XY1jMzSSE7z8xDeuKk852SMMUBY4O1OgraOwPTUmBVVT742nKn3qAOJJGDBCetTG7dzOUrjFKBBtkLr1IqUl7ny5FJTY2R6D8K0NW7bjoA29vLSQnd2PUVdw7AIFEZJyW6UGBUlCxKsW8O+cE9m+gpyL+6RcEDPbtQVDclvXjuckJsdcAheCB/WlG9HAjlDqQMkr19qDRLUk8raXcxzhmB2kE8H+VRxPuMExV96cY3H8eO9BRqNMWQiOYYJ+dPSqZwXXy7gtzjGKAL0XmKkjOowOuB2qnNJJhHCiRywK7BgqP8AP6UALGnmSO8hO4YAKnGR/WpF3NJIzjcqMGTbxz7UHOTS/NkRRkITkButOZNq54QAZwa1g+gD4ZXcupUNkgI1JJKxjRET5SxBBHSrImrkTK3nRAuTbc8Y5z6irkDlbeSPaBIpIUj09fek0DWowsf3UssqH6itK3tVZ2dDGQ+Thj0NMpq5B+7VkEipjkIelMV5CjuqBrgghQfun6nsKDFvSxbAhRdvkxyQH7wfntzilE4TLho+gAAHb3oESRyRuwJBZ++BwaDIAGUoSvBx60DaEO3czI7Iu7aDjnFTSypsCsVit8ghyeSaBFgfPtKYAPO4DikJ2SCNpFX/AGlFAE6h5JIxDJgAZIJ61qxqADNvZJQRtXvTbAnNyISI2VTzg4HNSR3jF0QIjxnlgMj8qcZWA0kuGKhYYA+44+90FatveOgCAea6jHLf1ruo1bESibUF+4jjcl0ZXB+VjkEe9dFZ+ILhQiSrcrEJC+LaZoyec5yPzIr6HLuI8Thv4ctDzcVl9Oq7zR0UHiGV5Rci9v8AaAQivKcLn2GBn3xSxeIDbCZkklDO3JmcyEe2Scj8K+j/ANe8Va9zhWS0r7FyDxTf2Jjj029WJFUARzOZcepyfmyfrV4eL9SluGLy2s8RA5zyP0rWPHeLfUqeT0n0JV8V6rGyy6drF5pTj5WZFRy3t86nH4YqzH4vvHO1rv7PIHbzDG5YsT67uAT16fjVf68YtbMznktG2wN4p1QzSTHWtRWFR+6gOxscYwWZSc/SrTeOLqQDe9y7qcN+9YYHqOeTn6VMuOMV3COU0bWsW7fxlLGYIYi6M4zF5shOG9SxPy/Wqy+L9TVpdt+9rJjGIiDux2LEEkVceOsUiHk1LsKviyRohGXYyy9VcKQCec9MCpYvG2qMIZRqmpQNG2NiSna2OzD0+lbw49xHUzeSw7EM3jLUyEWW4S8ZTv2GBdqnuQOCPzqePx3r9zF5U99ZXWnZ2iOW2Vl/Dn+ddL8QK9tS/wCxoWuXl+IerrHZ2tlqAsbMA/LHECVb2JHH/wCqmS+Nrx5kefUL64cDKsJPLwfqoBP0rL/iIde+qNI5PCxoN8SfEuJhqXiB7iALlYrePbuGO+7dn9Kqp8QtUD2kj6lqEdzneGkIlKA+gwASP8mtV4jzT1QPJIbkqfEHxCbgS3HijWtzEYW3nMSfUqKSfx3rd5hrnXtRt1D5Df2hIgPPH8QFdS8SNNUY1MmiaVl8W/EiF2utd1Z2xhd105UAdOc5JNNg+LnjNpIVfxJdJNMdq4mldVGehy+D+IrReIitaxi8ki2Z1n8TvEdpLLftrNzdyO5KRSgKob6oFK1ty/FvxQGhu7TxFf6VIUPmra4ZCB2y4Zifpisn4hx7ExySNxB8W/EEcSGTU9RvX3bxIbt0YH/gOKyz8UteEqyTamsA3ZUGJXVT67iC2TnrmpXiPTT1idL4fpvVkkvxu8VQW50+LVtZllzuWZ7htv4bXUj8vzqQfGLxnGBFY65qc9yEG7N07jH/AAPdz9a76PiNQ6xZzVOHV0G2Xxj8U21moh1LUZmSRmy135IDN/1zXr+Ga01+OHjeOaZYvF3iS1woB/0oyjJ9Nx6f54rsj4hYX+U5nw1EqyfGTx1Iriz8Qm6cqNwnldWGPccn6EmtOH43+OkspI38V6pDICdrWjunlk+wcA/jSXiNhX9li/1cjbcz4vjt48hijTUPGGs3d2BtjnE0sLbfUBZCTzxya1If2k/iB5kNtL4guNS8p9hNw8kckffls8/jW/8AxEHBNfCSuH7aEp/aH8aXFyI5vFOuSWzAnal3KnOfVXHH1BpyftD+MoDI9p4v1ySAcPF9vLR9enzkHJ9jSp8fYJv3ohPh++zFj/aV+IccTLp+oeIrW5wRH52oPMn1OWbH1xUVx+0p8S0njX/hLdQS+dCXA1OSIFcdk2Mp59hinPxBwF7WMf8AVqXcsj9ov4pSIFTxXqd1uAVludTmIP024A/KpW/aK+JNtGyR+ONd09oWwY/tRdVPoTgH8TU/8RAwPSP4Gr4blvciP7UvxYszHNJ4n1nyZD5Ra0vQvvkjYpyfc1aH7UfxJmzBb+K/FlhecO0hvvPznjpIWA/Cin4g4HrH8DSPD0nHlHj9qb4qKbWVvGWvyxy/Ip84xE4OM7lwQPwxT7v9qj4qh3jTxJqq4j3GFtXlBceobGaz/wCIj4Hm+H8Cf7AlHYis/wBqX4mJastl4216BnG4xXF/JKfwcPn9KQ/tPfEpJCb7WfFF9bqMh0vXwG9D+8Bz77acvEbAN/CDyGbepdT9qz4qJCv2TxFfR88RS30uF9MlcGm3P7WPxYjd1fX729WRAGQX0qBT3wcsa3j4j5fHaN/kaxyOaaehRX9qr4q24kit/Fuqz35T93AdYc9e5baNoHckGpLj9rn4pmCA6l8QPFunIhy62cwnJ44AMgz1+lUvEPL1q4/gZxyGalrYiX9rL4m3cHmweOdd+xjlGu0eCUfUxzbT9cVm/wDDW3xMtpLu4bxH4hLKuUmOqStC3/ASxI/KofiJl0vs/gYVeHak5Af2tfiWfKubjXtQZCd2y01CZQffO8fpisfUP2s/iQgjmtNc8SahzgiDW5omHsQXwcfWtKfiJl3WJquFZPqZOoftX/Fu5W1VvGlhFH/yyiuLea4fPoX83BPvXDa98d/iTraajJq9xZLcx4hmuPIkilPop2yYwO2Qe9VX8SsDGLcFqb0+Erbs+c9e1qe/u1uZWeWFQNgByQ2eprjLzypJGicRzW4HPowr8C4kz2eOxLrTPscHhI0oKETmXZ0eVZIwhB/d8cFaqAs53rCVmPUsa+abud42UxxAylT5gGG29/w71W3o5QIWfnOG4pAWpNhiaWSNiijkJ2NZkJUL94yvIcgFuPw9KiewDjOm4q6JG/8AdFP+1ASySx+S7MNpwvAOP0rI2hsPDqTGsSln5LEDIFVvNLs42lHPHFBQLl49jH5gfxx9adgM7vgK5GARQJoqhppWXIVJAdnHANPikVlkVmIOMAEe/Q0GTlcptI0kuxY5lx8rZGCB/WoywE4ENyBGOsZGT+dCFfSxemnJjgiChZAcMR0A/wAajRlYyhFj8he4OMk0CEhuhA0gliAhJHJHFONyA9xKDGqNkbUXAoKirlR90zRoeI1+ck/yqZVEQUSorTkZBB4IoZXsyQulqjx2zu8bndID61SxtB4CkHPIzQTNakqswAIAeIjrSxxFQGbBctyM9PSpT1NUtC/EEMao8UMjL196hn3iNYk2vEQXFRfQZn+Y0TxLEkjKwyXIxj2pohMjmOQOBnnAqmroCSOMb5AwlEY5CnpV3ykKp8+/PXIqIysBFGiR7yiuxA49DUDSiK4k3EncPlAok7sC1FlQUaQzxg8nHOfSpI5lXJEbRNg4yOtaQ2AjgmLKkhZPMU71YDofalEAKb9hRtu7JpT2BkCs8WCwMWcHeWqYKxVWUttB6YrN7Cb0IRAvneYHcBVyAfWpQ7BkdVYqpyPakFyKWTfks3lAn5SKnEqvIcW7RgAcqePrQMCIfMOCX4656051NxHtbzIljO7AoAQTIiqJAJWHdh0qpAZCpWJwoU9xwB2poz0vqXoSvzlghdhg5FepeBmM8aJEGd/LMjoByMdf8abgzJ7CfGLSItQ8KalfWl0qzxQOUTblv9WTkeuCMflX4zeNtLtoJ5olkgaMkyMycKT7D3r63h1cycTxsa7K54dqTrvcA7wvG2uVl4eSZpfMRuN2MY9K9DER1CD0uOguzGVWOHzATyPT3r1bwdfKlzBOJJcKSpx0DdvpXDUXQ6Eup7BdampnsbZWSBWcYUfn+Zr6k+E9ssVmGeOdNz/vNv8AdPOPrnNeLjFaJ1UD31E/cgMrxjGVXv8AWpkkjKo6FRu689u1eQd19CxGsDzYIkwRyx6VFmJDBLIZFQSELtXJDetXB9BtXRJ5pyCp2qwwcjrUHkPHIWziQDDECmnZkuOlieNHmG8TpBIrZUDvVeXzAEKpNcAsdxBA2+5pPRlXtuW9spjdSFlIG7gZNVftHl7kVTuJAwK1FvoMdmLMXRWgRtqsq4P196u+WkbZba+Tj2oGnoNyWlwrHCjOR1FEjKwMZADAA7j/AEoFKViOUNI0citgYAOT26U+IzJh8BUzjNAprQdKobzSgU5JVgO4pI1kk/1iuyDgbuSBSaXUiKH8rMGWcOcbQCN3H41NKkqIXUboDlG46NWbjqClYqwSw52W+C6n5j6H+lTl2dlBJKjkZFakiRRv54wu5TzjdnHH6UsbM0gdXLKfX+lBTelhiQi3YRKqhSSeB+oqaVjCBIzeWgOcgdaCpbEEkcaQxypv29W3dzn9BSKscokZVcyAhsHpigzAytI8aBo4IT1D/wCNWo1jBKwtukc4DZ4IoAeYPLl3MQrD5SCMc1MAduwlQMce5q/sjSuUQxCRtlQdxBGKtYRzJ5ZRtwxjvH3wfU/pShuO2lxAsRG4yAMV65qtH5cQJk8yRejY7U1oyRGNsd5Dylh0wcj6GnwSfL86hSeCK1Ak8p1zuljGH2nPGPT8atrCCyxqSOflY8AmgBNzsZTMirL2INAUD53KhM4z70AWkQxq5QMyY4OeQaaqIrqRI0m4Z+bjn0ppEydkQSruSFyWVGcgkDlcVaEhWJCjgqTu3Zz+IoaaM4ysPVzs3uysmOoHWrCHaAhhSXPO7PIrSD0JKzxq0x8tS4PXircUDKjdNwORk1YEhjCzZQqdww3H5Co1RYtyEOzOcu3bOP0qorUCdVC5eRSXHzKwGSPpUmSZA5t4Idq/MwY5atgCWRpEkjjx0xj0NXIA8ISRchCOuOQaAJ0itxF5ijYCckCmOjIw+QjPzE0GMlqS72RFBjXcTjpnNdRpSAtEX3Ak5OBx9K76BxV2eu6SIgizbLhkt9szqvO4ZHA9fpX9Xn/BMT4bSeEvhHda/eR7L66b7Pny8FlDMev4j86/Q8FXdLJK9Tvp+n6ngRTnXSXc/Tmivx0+yCigAooAKKACigAooAKKACigAooAKKACigAooAKKACigAooAKKACigAooAKKACigAooAKKACigAooAKKACigAooAKKACigAooA+c/wBo/wCKEXw/8FX0EFxBDqV1AwRmflew/M8dK/na+NfxHkebUZ59S81n2qybRgnJy2evUjv79a/sbwEyP2GXzxslufkHEeI+sZhyrZaH54/EDxFjUJnF/YmzKhVbad0j+g9vT+lfPt7dSE3BMhkdiS2T2zwK8bxBzdyk43Pvsmw3LTRgGRAyNuUsfl+Y8c+v+NY0ziOXfMyomcKvcj+tfzti6jcmz6FIoX1z84QpuGMkDpzWcGRVYPbwxIRgKprzZzNVGzKUlwVjCSnGOmOtIvmQttdGZS27iuUiW5VRxkb1bzA53j2qCeWdA8uwmMnZkdxmocxIgUK7AkorAcN1qZEdd2XLN/d649eKnnZuiAEbZArLvBLbvX2qsABguZGPoe1S3cBFkw0hJHllcgZ7VDO2FDFlHGSAOcUgFWQs5aM7RjGMVMxjOCXct6YwKCraXKZaN5wpV5R0G3hfxpjNED90QP04OR9KiV73JLG2Usg2uwQZAB/Om3KKzbFRHG3cD/doi31GOeONgkY3hVGB+VM8uRHO6VChXB96pDmtSvFLLJKF3iEZwQD1FSSkAKmzgZzx3plzfQQFTsV0CrjGwHIqyfLUMCA+Rggdj2NBlYqKuGM6k+aFxle1NlJT7OWJBBy2O9A76WGCd2VzEhx3AHWnBGXaq58lBnHX8c0XCxF5jO7AKGC+nepFVwzyODG5HTFDQiUv5pUeYi7RkZGc1DEJsqdwI++GUcGsnBgWYSgiEe5533kkY7UkgRJ8Bkwykrx2qAKCMrg+WwkXPBX0qJiQsLQMYo1YsoHOaAHxu5BMiLI+MqpFOXYVnOxopCQVAPGfxoN4rQdJKRExWGQkEA4OSB/WnRxxyJHcGQyxkY254NAxZolVWV1lhUc7c8iokjJKIW2yEZUHtQBMsMckYa5njbBw3y4zVWRFjKhApts9c9v61UZWIbd7D5QROIZiw9hxg+hpskc8e2OVsqyl0J6VsVfWxCqudpyc9AQaeJJA/ksqKhPXvSTMprUmYyhpmdAqbQqEfzqCGNUB8u4BkU4K57+/pQ1ccBQkkqeczhUzwTSq7vP5TzSzwFSSA2Np7VlbUqD0LnmkSCBY26YJBz+dQSQzxsiOfNYDdkiknYHbYjjRhE0YGV37yTUckk0d0WWFdjphiD0x0rRTRPLrYj8/y5YwZUUd/wD9VXYs7SvmYXruqJO7JsdRPEhZmUsrEBWwe31rKktLWTE0zuqsh8or/EfX6Vym0tinJb7IELqHjIIKkce9NVUzgriMoTkDknt+FJoFsY0kU/nM4KKTwTnPH0qrf208kK7mZCeAVxkD1pRVkaxlqYkUM9qsSwEkDIxtycVneV5DFEjESkEtnqx9ayktdC3JGc8Uh3xIAigfeJ5qCfbbFWlGZX5jIGR/n3qJvQcHcx5WMxVSFkjIyMViyxHMvmLHGcfKoNYm6kYc7nEkQXKZHJGaxzsdinMb9duOTitIySL1YPIEuBeLAUUrsDY/z/k1xuuh9ypaw+buPIzj8axq7HbhV79zzi9hYswYgAEhlrlplKSBGYSbeQAOhr46s7yZ+pUV+7Rl3xmILIRg4DbjWDNDGAk0oDSFsKR29eO1evgndWPk84lZhFADIJN4Dg5Gf4TXT6EypPBKZPMdjtbB4Ga7qy93Q+XnI+jdGXMNuUiZv3eSPX/61bu622NK/CbcKEOea8qnqTBaleWAv5bRlQ7DqRmseW1iMWws/mkkEkciuuN9iGzLFpLH5whUSN7n+VZ7yyRqdkkRVu7ruGPaug2S0KtzPHIUXCMYwOMZGD29zTPsyFuFjCHpz1pwd2KWiKUkShzKzuIkAYjHDVFJCZ9oiLAEbt23jFDJjruU28t4FLxsuG+YFecVHLbw+aJ0DLATgKPmIH9akIRuVJo44y7REszLgjsuOcj3NZ0FpFKgZXlhYt8ygc/jUrVGo/8As9WAYOG35TAbj8qq+T5MciMcpjkE9arZFR3Hx3RhBjkjVQORk5zTsiaMSgJGV5+f+L6UubS5r5FgbJIohKHiIGGI5/EVWEDSLkMVY/dK9venJ2RFNdSB4Y4mjWWRkiZ+e+fpQdyKf3AkP8Iycfie1ZydzQVFnhCoxjCN23cinSX5lGzzBHNnaFz1AHUVpCOhop6EqXkzPGZvNAH905/OtM3bECRZE6Y5OPwrSG4OehYEjPGhQwkrzzU86jDjqD8wyMD8K2i7FQ2M+f8A49gJZrZpw5AwuCw/w/xrGEJKTIsQhJAKtk8n0PtSTKsSokluhkcu5UZKqMke4FdDp2uz284WOXDIQTx2rrpVe5z1KXMe3aL4+hmiFhHOszphiOnNer6f4msriNY96PODuBI/lXZzLoeZUoNI6mG7t3USiU7/AO6Dmt9bxdgMbFYyAGGOtZzMIp9SrG+b1Q7xiNux6kCtZ8CQFHzldmcdRScmRKOoiyJJsKqAejbR900o3hh5n3uu3HOKm4cjJ0uFB3q+VIPGMEGoPtQkWONgGbdkjHT3pt3E4WLazkzMBtlG0AKcDFR3JhPlRqqA9wevFEdzNJIoOw8wNJkHOCCetWk2nBAb5e3Q1uZNk0kiuPPYKrHk5HANVBM8x5KLIOeD3pNiBo3SONA5dwcsQODVYfaVl3RucbgG3c4pgXpWDBxnyiRtBB5qG2RLQFB5swX7yuSc0HQSN50vE8Zt4z8yluhp3nS2igqIWHAxt5P40AILlnYMu7g/MR0H/wBeiOVnkG/yZIh90gUAPESkmIMAZPuknpz1qNWMQIkBEYJIwCQ1BpyaEbkvv/dhtxJDHqPcVZgt5JV8yMqsa8Z6EGpb1sjMSaMSSiIyAovOVG3NSKyNNEhKrk7Tzzii+oDHRtyqMCPPTHT2NMjmVmC+ZCsSnKqw5PvmmncCcO6MNqoEPTjORVWdj9pIiHyKME460wFMOCkbqRJkd6aUEsocljHndkNRcCaQqd8EYTYQMgDgio/KEs3mCVnIXbtLdKiC6gWl81UClsq3A55qCSN0k81lYjOVAPSmtwB5RJ+8YRsR74I+lPjCrGUJ2xnOD9aoCuiyLtEbmXHyjf8A41YSIQo33Aeoyc80CZCxCMCGYRnnaT+lWozLJGRGEMS9cjOCe1FxRjYizsKF1UrnJ9D7UQ7oZJbhIUuXB3bJDxn29KpSsNsnWRGRtzGMk4xj9M1BHLH9qt4REy7ycEjhT7mq5robRPNIituaN5exXpmqT5ZWUs6OTkCpi7EyjoTRtFJHvjO6QDI+bipvLlVbdZwjFZMcfwgitU7mJZadfMXd8g6Dn/Oa07e/YyOIGAOMEe1KMtSZRudJaanFwGV37ZVgMH3ro4rgZBicMcYO6uiMrmJOJAyyO2QFGT61XlZxIEA2q/I45PvVANFss0bxqRh+OeP1p5t2Z1lwqMOAT0H+FAFSUSGORSMAEgYOcn1qr5MaLvZ2uIwAMOMYNABM/mx7AVjwcYFYzWAZjjaAR8zHpQ2Au5oCpKLsY7Rk9R605oCS6xnYwHK46VjqzeOxmSwzmR5GjCDAB2niq0yMZBDcDKj5l4pqWgJkWxhN5ylkzx68VdMx3KXdCPTGDiiO1xtCNdNu2BEZfujjvUq7kC5O5jyKLN6mKehUnUSE74iQQMN71Ru4C0PlwDcB1Rj94/WoKhHqZYSW3kdpkBcjDADkexqm0Aa4QPMRCeQY+BQaGhGSuRKfKI9elV0vNolClUYgbyp6j09/pSTuBqwySSRkr5RkT5xIBximpG0xeRJBjbyM9D6j3pgVkEMcbRKQQpwxXk578Uxo/OkG4sTxx0p26gVpYJAWaNxG2cls849KzWg25C3DiQdweRSGotllWZmCFlYA8KOg9jVF0EznypHKg4fn9KBGnCjbUhhch2O1Qxz+p6VDGJd25Qm0EryeaAJcvMFYEAxthjj1pqu8TP8AZ0PljkEnkmgCWKEljIZWVsZx6GlmcSbchjg/eUUAWhIhCfumfIwe3PpVO4jfPlSAgOpYbumKAGCJlCur7VblT6irkSqzSYRnkHzn2FDZtDYtebE0aPC8rEDdtx8p/GozOVdlQblI+YVLVwUbbFdJJZlMglRYx14xWi0CQoznLyY+UK/8/eqFNaGekqmRiiMEPQHqv19aljhkBZpPkHUEd6DNoiJbl1ha4JODitBpY5dpkUwswBEajA9zQG2pXlMykOJHlU8bm7D0xViOFAMb3EZA3FRnaaDWMrkWFZiw3JKrDZg4/GrsUUTRyYfz3YbSu3r9aCJ7jHGGjVXlweJEIzj3prQxBlYnK5/h9KCBCMCXEcqgOFQ5B4P+f0qV2TMShm3LzQA3d5yq8BikhQb+W61Or+ZtBYg5Py5yKAEAO3ci72UlmC8A/wCAppjhhMSBfLWRS7gc4NO4ESzsFKOirIPusPmBX1FTw7UKlcsME8e9Ilp3I2dlddmVlB+XHerGAobLZZ+D7GgbY15EctCrfvscjHakBkZ1TfArhsMGGSP8DUxvYL62LF0qGRhGwdVXPBzzVMughhjjeR7nP7zcox+FUDWhNbOGUoAuAcEDqKliaRZJI9xVFGcGrirqwlHSxKY3Ynywig8lh3qNGCFVKkOBlh7dvxqoLqUMaPJR0ZcZzt6jNOmjbzG3hd5GOBjj1qwBMKjKEd4h8gz1I/rTisAkk6xnhVUtnigCzHCbZwY2Dp0LEZ/LNMB3tIHwA3A96ymtQHFTHLsJym0dR3qVHcDaNgDHPIqW7gO2Qu7M7tAe2RnFRqzgGOGYNk8nGOBTTZlK9xHu0ZNrF3ZiRjpj3FSwPKAwZsDG3OwEitUrFJIliMKKqtEr5baW7ipYYk2yhFaQ7s4HamRN6kaRrJcKqeYpOCR0A/GrMUiL5ivvXBxnGaSRI6ZMbZQVZQwAJHrUmxEIGRKBzj1pgRQ3EsUrsqdsAgcimxP5SbA2VPXI6UHQSRkJgQyu6rwctk/jUgj3qiLGwwcgZ2/jQFi2ImcssaxK0p2vkZzj+VUpI4Yc+Xv8tTgMWyR9TQZqZctnkIKuuWIypHTFV5omdhl2jbHQetBMpXIIlORGrlSD61aZgiqvzFQcmgkdGJCzGbCJt38j/OaGmllaMyYGOozQBJFLFF5sRt3UA8FT19eKd9pRCJFK7wcHJzT5mZSlcSF0VjlMu3zfMc1YmZXZVAyMdjitIbFtaDopyhSKNVbsc9jUyysGuEUNhVwSccg8cVmtyhszW7uiySwjjb5bdT9KsCMbwolS3iHTcDW4uVCOGkZyHAI+7k9adCv7tGGEkHyyBucH/GgznEkljdARCsT4O4gv19v/ANVWrdt0nnSttI+YADjNAcrZJKDI4aFITk/Nk4AqeTKIwbYrA/NxQS0VlnEcbupWbI4C9j6Gm3IKmDDJyVJYjPHegRcDqZ3MTKkY4BHpVsSzEzkukmG2rsHUetAD1uUB3MBv4xT45WlwzquWbHAx+lAGl5iq3lbQgXoCeamtptr7VBVd3yBm7+ua1g7gaD3yHf8AM6PjgD1q9HqaoiRyCUPkHjnI9a152BcXUJlkaOORtm7j0b3q/HrIuAYQEdl4OPWqVRkuKYx9RliAjDhT0A29/c0NqTQqI4nBbqSP1rWNUz5WWv7XUSqwcoNo4J5zSprDGVtpZmYdhWirA4Mk+2FkRI5JfLAJGTkj6+v1oS/eLbJHI6nPOe9HtRqmST6vI0MySBp2ZhznpUi6jsgLqxeXHzChVWRKHQgk1J0QlJSVYbt27P5VJb6rK0JYHyG647j/AOvVe2FZDzqfmCTdMrMoBILYp4viyKsruo3ZCqcVi67BKw9tQmEZCScDJC54pkWookgLM4J5OT0pOrcZZfW1DDLMykcn0qF9XJRVUjGeOaaqmjhoWP7SYIfnCr0AHrUVxqQkidZ2aWE/KwIzkf4VXOzOUO5GdT+zICpA6DjoBT31MyNHtYsMggk4xWka2hm6aHNqhgMkyMCo7ZzzR/ai5MqyLGGOW7DJ9qiVUIQsRHUPLDZu5GzgBWpE1YqZSrF3ddjZ7j0rm9ozQrDVId7MWkExG1QRmnHV/lC5IGe3FaKtYCNNZPnbN7rHjOAM1YfUi0YkbcOx5/nVvEMl00Vhqohbc03lc/lUkOqlJIwjbC5yrZwPxprEEumQT6t5wOW2yA+uKQ6qdrSb5DMQACWzxVSxDRPIxBqiny2yqsBwKdLqYKFdqkMnz44FZSxDZfsrE0OryunmMxKbRgq1Vn1mQrteY3DdSR/n9Kn2rKaGprQlT5JHDDv60sOsyOzxlnXACkAnqO9ONZoaiRnVH3eUDIioeDuzk1IuqSb9zOUydu4GtXW0KVMrS65IJdolRyODkVZTX5pDJI0gaYrsYkY7dhWEqzB0ilLqD3aSwoTAxwQwO1sg+vYVOuuXCq9x5sjSnhiTzUKp1H7O+5ENXeaMokqAqxYsrY3+x9qtPq7sGeKVioAViKTqu5Sgim2pNH86HnoWJ5xTUvZGSP584HOe9S6zK5UNGtOUC7iATkY6VBJrIPmxuBJv5wBgYp+2J5EVU1VipG7MSj5c81TvNVlgibb+9XP3R1FRKsylGxkC/wDLRzDuUli2B0568etU/thjjknxI0bfeyc7vrWftWMyPN3sXVzv6jJqrI3ocgjP1rnbubQ2MhoxLu34DjgHPaokXaGDGN0z0IpFFaYRvOkgyERtyjPPtzWYnm26lp4ir7ydoHOM8VLkkBJMyNFhIigzjPpUcFuscRZCFjUgAjpk96ybuAb/ACN0PyyoBkH0NOeSNoUSVUVsZ4pG0NipBHFsk8q5eMt029KdtJCpCQAfl3E0FCKJI2ZdysAcM44yPb1p87u6DG1WVsMBQBB5aLGJTh5gwZNvp3pxEMzk7SXxg8cUE2S1GCVgCW27VGwE0qwvIZfJ8orgHDKM5780Ga1YxYpI0AIaVCef8KieMOCjQjB+8Ox98elDJGy5BCo4IDdu4qSQi2Q74i8ZOG29aCobjpNs0RiiVywHp2qOND58WyaQqp+bjlaGWpXZYnZXz5UW1FGG96rtAHZJSVX+HrUKYS3LEUb4zK0f3t2BxxUaPGlwZNieY55461LkWSyiMMxZtu5SVxxmoUSSZ1xwcdB6dzSTVrARxRxSBpxFI7KSuVPH5UOHLo/l5jJ+fHb3FCnpYmPcasirGYkDJnjLNk0ojlMZijYpIEwe5+tSUNMsqIoiJZWA4B6imPEzgNJIqnGQAeaALGXjiCxlQx6Eins0bs6KrEqudw6E1pF2QXKigryI8AHIxU8U4bCSeYgzyAOajcBYo9z7ZGVoSMhT1NSIGdpFPyKOBk0NWBoAqeUPMYGXHJAwKnjhLxhRNGqY6UhJWGGOSCCWZFjlmA4DJuFRmWWQRI7b2XnHbPt6UDHGKIkiOPGDyo/WmkSpmUZ296AGM7I+9QGkUY5XIOarxRMZN24NJjDkDj8q0pozktSzho4pJX2KFOEAPLV23hK8itNRjlkZlkEeepAwe36VoZtdD1jVtJXXNFvDE6TDYRGVOd3HTHbg9a/Hf44+Drrw7rV7NcSpKDJ96JNqBmOBweec19Hw5W5KrXc8vGQvE+R9UWVNzME+f7qYxtPvXMX0hj3xAAxou4g+/XHvXq4pe8EY+7YxoXJMeCC7nKKT0HofU16V4YuDaF14VD8789TXFLQtLQ9e8Myy6rqXkxhZJVI2Bhww9fpX3n4Mt4IbaJYYsKqAK6twxA5I+teFjZaWOyivdPUY2MgjPyoD/eOOasACaJkKDJ6cV5KN1LSwzz0UxwHJZec445qzG3mIDICzDknoPwFaSVtTWOxXYx7jGgbbu4Ynv61OzGQKC6gjjb3NCV3cYhM6Ssoi+ZeMNxg/0p8sSgl5eGZew4NU43Ibu7BukjZvkIQrgmoLdIDtSQS5xw2c/ge9UUxsZ2vIHVj2AHerDRbGMZkWRTyxHQigxTYwRt55aIvvB57kirEm5hjaFIPPFArEDuCrAqiwM2FQ9cD1oBQyRxh3ZXPPqOOSBSSsaQd9BzxiFSyqWOMZBOKkjSXciZBXjJBzgUNXMySdkkKx8RyDhQBVQSSAmMBo3HGGOQ3vTAtiNlKxw4MhQlwOtV9yfLDEwZs4YhuhppXAcixxuRIWUnv60p+XaAhXc3OO1IBm2FJCCLl1kbqDkA/0+lOjiVWkUSMw3BiCckUATTD92XZdzZC7TTFjaXcGcCUY6e3agBPswmILBNjcYbnippljhKorRk5/Aj2oAQi3GzBlLMc/MePSrMRAkDRMobG0bvT/AD3oLhuRSQRyl+PJ2ncCD98/0qSExncy4OMKwPeggUJE8ZdoZIYMlQr4OaryLmRwgUxlcOBxg+o/wq1qwHeWyQKEAjwdxbufapo/ItSWuBvcDfsA3ZX8K1AWNywMbBSS26JW4JHr+GetSkhYTAWWRiQNwoE3YZg+Y6gM/sD932NOhUGQjgkjI9qAua0e2G2nlll2KV2gEcZrPQq6qyyKR1Heqi7Mlxux8j7YmnmUyxLksF9PpVRJJSylAzA5IIAO0Vo0mZF91FyrRiUQsY+OO9TShJEwAUKqBwec+opcttgJF+UQlVYd23dajlUsrvGhkIGNp6GrAuBogyOWAOMKKlkUq43BSp5B9q2SSAPmSOQKRJjO0ZxSMyO2ERmUDdkn9P8APpVAWxGjP8i49j3FWY2/1kZeOZh/AO31/nQKTshGi8rzANsq9Fz0zVreW3yBNu3AKjpmqirswLNqZJY5o5RG6EgEquCvcD611Gm27K8bsNsYbDDHT05rqpdjhruyPfPhro1xrPiKw0yNILhb3db20DttBm2llyRyAcc//rr+1T9m/wAK23g74L+BNIt4poW+xiWVZDlgx7H6AAfhX22Z1XTyHk/ml/X5Hj5bF/WNT3Givy0+uCigAooAKKACigAooAKKACigAooAKKACigAooAKKACigAooAKKACigAooAKKACigAooAKKACigAooAKKACigAooAKKACigArG1/XLDw5pN7q+ozJBbxJn5j1PYCunBYaVarGlHduxyY7EqjRlUfRH4I/tXfGS68VeIb+U6r++jVwgHQgcDI7gEnH1/P8nPiF4jR21CGa9Vl8wEMW7Ad/f+Vf6EYGhHK8jjRXY/I+HqLxFV1H1Z8l6vrKTrI8RilJj8xMkYYZ54/WvPp50LtOsZORgEGv5S4tzP2lZn6/hadlYyriUyBZCjFEAUhegPr9f8Kyry5fDIpR1JySR/WvzSrU1O1KzM0uiRBpDuZmwMnFQrcK7jzAuQ2K4pyuVJ2RXklxKGdV67TntTeQvmSSFlPIGcZFc82ZNaEEmG2ozASu42Hpge/+NMYOUk3SRuQOo4FZlKOhnwyeUZsIsqsAd/ofamPcYVXErwEnaHHY0FolUR7TuDD+7g96bNHuRMyAzBcqR0b6mg0cdLlBQytGm0uvRwBk09reSVt0QilIPy7ztH50ra3JsOhXDGcZV92GGcjPtSyyJCoDDeqndlTlhTEVo7gSJhSrqOd6nP4GlYr5cbSbPNC5JAwGPt6UARSXDlRHsywGQfQ0pNy0oMPlNGBtOTQOO5o27xEuZSZHxheaqXDBCpViEOQdwoLmupTCxqISJM7huB67h6ipzFGyPtZkY849B2/GgJrS4nmrlSoDEgAYpzsFWVUXDYznOcmgIyIVk8xCok2yqcEKeQfeodpd/L3LJxgqTxQTJdSZFkSQPvV4wOQD09qmkAhmdAzeXjDL/eHofWk+4m9Csm1GAkSUk9ulOSR3LiWRkhDZA4O6kpaXERhTBDI7AeZzxnORTFPABkKJntzWbbY0ifzcF1DIVByCKY0kgDjy8gOBtPUj1+lSFuonyK6kERrjJ47+mKglPmEksUPXIOOaBEkbSShXkA87qRTXTa581gQQNw65FBvHYkUyI7GMsgB6GnSo3kOTu3M+44GBQKb0KyPnBLgqeBuarjAhtwkaUEdD2+mKBp6XI7kpGnkxL87clyc/hULblVwcS/KcgUEx11II5RIkM0UTyw5ABJzkH3ow7MY5OYVc/MRyR6Vs2rC+0WI2DAZj8hxyrMODigM0lwrgfK4JKhO/rRDYsmmfYBGUfDjcufX1FV33LGjRqm1hk5FUZ7MNzi2QqVAPzEL0qjbsI5AYzmI9WH+eaLDjuaxjbfKVdWkJ3Pjsao+aXnLIH8vbtJPBB9vWoauh8uty4zIFMfB38bmPaqsx8yYvMYoYwAAxPP41PIwe4/DIm1XjlQHcDjg+9RrcysWCyEt1KbQAD34ogtSJLU65WkCM0gCjoopCs0qFXZ9qHeoxwCe/tXIWpaFJY43DgkkA5bnpUcpjiMbs22STnaBmgUXZFOZRu839ypIwkecZ9/8APrWVdtDHK5Rm8wnkE/dPpigcG2ZjQIfnjZ1Ycjk1UcSLvSSCNbj7vK5x7896xktTRI5+5ssx5ISdA3yq3c+hNZ9womjkzGkag42jsaicehdNmNPE0RhVH5LEt9MVXlWGY7sAhBwx65/z3rFqx0Q3uchfggZUDZyc1k7fKjbZsMpIdcHHP1pWNYuw2K6USSBWVnKYK9R+Vc1q7u0MfAKfdGBgZqKnwnbh37x5tepIqkBMuDlnWuWlQb2IVWcHgHvXxmK0mz9RwjvTRj3SgIBLjJ6YFcXeyw2kaxx7goOT3Jr1stvY+WzyOtx1vOXCsEDPnB+ldLosTvdQxIxQeZl0ZfvH09q9itG0T5OqfUGj28hhk3u0UoQBgw/StU2eIk8uEsVO9wDmvEp9yUx9z+7VGAdVZcKW45/zxWPKHyrSxmVVyAF4JrsTsNMq+c8pCyxiFguQoHO339TWfdRRuHQRkxHoDWydzSD0MqWNIkIQZboF21D5Maxq48xJCpOc5x/9emtAnsVrhWMcUasEC8sWxzTVkRl+zyS7UCg9MZNJuxKhcgR43Z4su5A+TIqsIZI50gdEVQCWJPOaYKVkR3dsCIJI4pI+drAHr7/T/CqNyPsdxKkZ3wleoHJH0pSdkVBiSFZFQJGiuOjYqpcxQttRQ0sxAPH61nNm0F1Mi7geKIKys0ofkdxUU5CMG3ExZB4ogjRuyH/bUjLOqrIAfmXqK0450u0M8ypCqjzG2jt9P6CtJbGXNpYsSKCMqoCKP4hk1kMJR5ySeYozhGU9qimW3oIVjTLAIGxgtjk0ix7UV4lilkPJDdK1i+w5LQj8qUKruXQ5LDB61fjunhlVGSNnwVdXUH/Jro5UkEdizHcRxgNM2yIjgA8+1XR83yyTq7kZ4HAFSaxlYkyjfe2zIygcr0qN4QqO6vACDhSc4as4qzNrjDHOsKyhB5uPnIHP4VneW6O7yuCxP3hxW6lYRai1KW1ZZAPKjA/5Zr+orp9I8T3VoyO1xJkNuLKeRXRRn3M6kU0e1+GfGkM8Utsj8sNyFsD5v6V6bp2vx5t4xlZMbjk4Kn0+tbykmzyq1OzOmju7UGT5XQdWA7n+lbEFyskS4lJVhjaRggf1pGA5J2TmEhYx1Yc5qw0QXl5BJjBLBs0CTHlA3yPg5P3h6UkITy2CqFOcBqCJR6kUcSbxLMztJngqOBTwJDOpnChGbkdiK0hJbGZNviCqW6ZPRckf41BukBZ2fMnQ5HYdKtMylGwi3GxChj5HLEmq8SQyyTsWETBOWHf2oTJLi3WFyssUh243IMYpqACMKzxvKedydKGzWMbFe4Vj5SAPkP8ANngigq5eQl4kOc4DElqE7jbsWZAqRMiuS5AwT29apx/L+7aQ4Hr1pijK5KplflEHAwQRyKczyoqNHtkJPPPb2oKJ8bJIwNsrDDH0ye3tVqGLaDIzED3PSg1k9BsqoyjySq9+vBpIH3+aXyVA49zStrcyIQMMzyF2kDfMO49jUbTSLkGPjd8vrU82tgLCO0qt58rzFRywycj2HWoXiW1heJSjocnJHJq0gI2gcsrTSyNDgEIrfr/iKQStC2xWQnrg9xSbAtSSb3twsbNOeTk4AFPheNkmkXDEjCow7jrWTndDYwMMFgfLXoSRUazuFkUR5DNxnqKq9nYRoW+BNEYSEl4AJ6g1TkmJJUxCJdxGAep9aqKsBHIpEeSA5HBOKbcSbljjOCGOB6VQEkccofyEWMRngMXxzUkkkkaOAUZU5J70CvqI6ECNdscinkcVWSVvLMau7RKxbb2JrVQ7jNCUEqjYUQn7xPQVWikKuotyzKoO45zzUxWoWJIZC5VAquxbjnAzSMrozq8RSTpj096qVkrARpJ5blp3xLtyrU5N+HlLKzE/Tj6Vmhc2thWCRKSzrHHwMgd6kt3Mh+Ta+OcnvVSVtjKSsyM7UwZSVYEnJpBL5QkkAMkIG5h3pRdtSTShmG1HAZVA3HFbdnrA+VCQpBzj0reL1MnA62zvkaLzGysf3RkdTWmjSHaxTIHPrW5BJMyuyYUgbefrVOSUvviI/dk+WV/xpXAVD85iVGBDfK/r71G8L5kYlSmMSADv2/8A1UxNlIxJhggHynLEHrUU4kG1uRuOOO4pNDMq4tpB5cwMa55x1z71V82WAyyMfKLjAZunpWeyNIMlLpcPIqMWCKCARjJ/z/KnyFmw8EYlm6YJxioFezKpTyXVC65bnjtTJEjnUBlQheRxVt6WRd9LlNl2+ZEEWVQuSDVq2uzJhZgF9D6ira0sZWLnmoV8ry/NOcqpOF96q3NujqkckaMr8EE5FYmsdjNlQ7iMStB93ax6j0NUpbYQ7PLuYlYZPzLu69v8KCjGuAwzE7MXznn0qvE+ZFJRBKh49QaAN5mUBVbfjgnaaFLm5IjcI/DEnoM/SgaVy8fI2lhGMk4J9TUO4B2V4kCkfKc80+bSxUEmULl8KQoJx1AqrLbzlY22xgfeBYfqKReyKsisJE3MUUHOPWo3Mqs6wCFkHr1NApLqWrbzdp3MGkK/KR2NN5AJ3JKf7wOOfT2oM2xszs6IsTrEQ2X46j0qWPfEFBVlAGAW4zQIkk86MMISGRumB90+5qOO4aFVWTac9eODQA3zGkIZSzsScKWxx34rThEYtpljlTyF+6kh3E5460roERQCN4mDZKAc96UhY2BiaMg8N7ColduxtFWGyTO7CVm2rnHyjAJ+lVJGBcLA7bNmX+vpVRViie0bMQG1HkYc56H6VZnI2mOMjcO/tVAQxKFjG7bG46c5qVGmcyIy5Tb1oImhI3BcJvUEjr0p5kJkKAEFRuOe/pzQZtliVy8bB22qeU44z6VRUTuVEXmKinD44B9j/ntQXTLBkeNzuiZZM45PSnmZxsbc43HBVfX1oNC6QFe3w5bqcGlkhtnmj/feTwWjyM5/z60GDK7GUGNSVKq2VIPGalmjkByYyxZc5zigRFGqpHvjRUU9BjnFSo0CFpGZo2HX5etAEm5E3NG7bWGWHXj2qKdVZOSWHQ4GeO9ADdrRW5nCHyw4RSDyCf8AOati7ecCMhREuMBVx+NAD4wWxIyRIF+6cc/WgoGwvnxMhGd5HX2oJhsIgz5USu3lq2VJ4OabdQISEYq5zk7Tigys9xcLH5CRW0MJcYLMeoqSVFUsVjAlJyrA8EehoNFPQfKHVFIx6DaKa0iBkkVDuf5Tj+tNFpiSTsr4VmxnGcUSSSsFyUK5yxxkn05rSD6ALHHK8Zzu2Z6jjFWN0arufarepNWBCJFK5KNycjBp3kqxMm1mc8bmPSgCV2x5cYDNKBk8dqajrgAk+WRnJ7momwNB7lfKjlRHUjnPUn6VnRElpZJFIVTkAHms0gLEhLtBDskZ5D8vHBqpIZRLO7bQxYllA4FaRjYUloJG0pj3z7i+M9OlWY1eOMFpfNZhyVGAfoKJuxgxruYZQIyFK9CPWpVV5bWMnqvzMQMc96sC9CkjAGFXUbctk8GmJO6yumVVQASSMjBpJ3AlkaWQrApieEHIYDk//WqzOwZzKFxkZYdgaYDUaVAWMuYWHGB0qs7naVQK7M23PYetBtDYsW5gkG/OEA+Zgcn8B3ppPmJutpogi/LhgSxoC+o0SOkecPIuOQDUrKvluBCsQkHzLnr9aDFli3mj8pc/NgdR6UxvKkkMh3mJDuU7uDQBCx81CdwCDrtHNSOw8rAQA4BGO9AEsMjTuDMUTb0XGATUcjiVpVE8SlOse3mgBkaHIjKuQWDDnnirkypt3GLaFbLKe49KCXHSyFRIH8wCOUEDcMmlWN42W5VuD8p56VpzjWw1EYpA7zxKVlMpCn7uOmf508yqMyrLvjPzZTmoTsMsOr7S6lCjYIbOafJK0phBygRcN3JrZuwEhxuLiXdKCBhl4IqGYmDa0kjBCNx2jrTAuPFIHXY2xgud+eR9PenyLuKFNwbHPzYoAlDKu2PmSY8qSe1OEglDqjGQjhhQZtahCQiMu2OP5umOtXA+/ZGAdgXjPTPrQKa1ELxldj43gdVFFvLHMPk3qo79KCCYiV8SRshWM7iGbGB7etWDMrvGyZZf72OKAJFRd48yYAA7lCnmnpKS8jFZAgPLds0XKcWWkm3sXmOEJwMDtUhcqo3LiMH5c+taQl0BwZdjuJolieUPHnlT61eivYyUVtiOQSO2aqT0Bx0uDXFyXCZiMIGFOcH/AD701riLDbECuwwWz096ad0SPS63R7TIkROMEjOae92I9vKyuOD2p3Aeupbo5PJbdKp2kA4/A1YfUElSNikhQgYGcYPvRcCvJJNGkZILKSTknrSHUJWyyjooDE9xVc7JUe5YM8SxJuVt+dwbPTNC3O9idhRv7+e1Zuepm42H3d40gJh2bdwyABUU146na058/HDAelNy0uEY3JTqDmQbkCEjjHQ1D5h3oVlLDJBB7URdy1HUn89T5RUl037S+elNW4BLrAOc5PNMsma6Jh+8PNPTPTFIb5VRHZlJII2AjIpOSAgi1HzFdFyUHIB5BBqKW8MZk8sjZnIHce1SponlW5ELyRZWXY68c7znHsferIuZTG8jKfOA2YJ61UpWDkQ176TZKrDOVxn0pFukKqiSMuBncaiU+xDgVZLny/NZyFjBGxwepq3FcoqxyM6FT2Pc/wCFJTGodwlm8sF0ESqM5296rremVWIkK56Ang0nNl2I5LhW3CJgu0D5nGee4qCTUJNoxuY4wAPWmpsLIU3MaRopJmcdeaBcnKKqSI/cMaTkxciHTzghodnnOZBtAPFStcud6FwwbqMdKSbKIvt8xjaONgsakBs077UYXOwjcepxxTU2S463GLeqhfc20D5h2FNF6J2clyTgYPrTUxpCm8VXAKugxksOaDerKEXcpOc8VblpoMiluIwkmMPKSOnb2+tRxXDLKMNti29D61k5XAcLqZd6qqlCMZY02a5dVVGwCeTjoaQEBu22qEVU79etSPfFVC7WVn4U0ARNqLxxlXUKO+expDqJVEyjbeg55oAiS+K/uWVAM5HPJP8ASoZrhDM8iKpkB2uc8io5xqLYyScIvlgtuBz1qM3LHCMfmK456kVEpXNeXSxSMyZUofLXGc5qus8RaQqFeQjn6VJiUPtcXDrFLhhtJI5U1OVRnCRyKGIyxdsDPp7UG8djJuSkh+WRy54bK9h/Oq3kOoYQt5gxwF/nQMrSiWMiIEEuPmbFVyHj2ecxc9CGrGXcB6kSM4DSvgYVl7UkUkQLwvjn5gKkBioCoR4lUfN90cYz/M1WESkFx5gRc54oGnYsPCv2YljHyw7f5/KohEhKqZEYZztH9aDciJklRtgRoVOFBOCD3po3q2Mh1KY47UBcfAwAjcbPKz075qUKBNHLtAxyEPG8UGU3qVAjCKRpQnmKc4FJDOgBt3KecxJDZxx6UEE9vGVcA8g8AE1BdxyrMpkZAuOi9aAF8p5GkkdFRR37GotyuH8lPL2nDI/Y1MpWGiZG3Isj+bGI2/fbV6DHT61XJcyABWCeo4496mT0Kg9R0fI3ZKKDtBPeovOy6B1ScxSbn2rjPFQo3NSzOshEUzqmWbAQHoPWoWi3ncRulRvl5/OkgHNEHeJWYZ3YJJ6e9RzbgxVpV24ADDjNAETOInKqxjGByD972qWMtsDb1BXorda1cCY7EETszln2qehI6VdWMxZfJcE449KnkKTKzgBgIlEfOQB2FRowjlW4ZN7njAGKJomLuTsksiqokChhkuvWkKwRymNZ2cZwTjqaqK0JmNMuJDCjBG+8M+lPBYGQBCcjAJ7Vnsy09NQ3AQs7E+coz8o6+1NX52Ejlwe4z1obuMl81EknD7pUxztOQB6GlgbEJfcrnPB3Z4pCbsWZZmigVTl43OMA85qn5QGAJy2OoBoSGIGaMHEMmcbc5z36/wCfercc5MnlK4kWQBVYdM+uewqoxuFxEllIMjRiZ1PyhjjP/wBaq8sbOjSEAA8lAa1sZzfQbZoXUs7gx53AVp6dcH7RC6LjbJwCpweD19quG5lLY+jPC13Ld6dbDdZrJtMZSEbenfHb8a+SP2nfhtBqMOo6taW5e3S3UOVU/OQOcepOSa9LBVPZ1U2cWJjeJ+SniuOCGS7jNrPayo+yQS/3sDjHbqK8dvDNtKYaQc84r63FxTXMjlT6mfa29zvR5JDGyNkMq4xXYafELiMJJ5jW57ISMflXlVDdM+ovgv4dlmvJJglwzNH+73DkAfxDP5c199aXaKsNqsUawjywMDv6mvm8S7ux3wVkdVHHFHFFtIc4546VeQ4iO2QJITn5RyorjUWmXbS5F9n8wK6Iig846c0iSbSrId4ztYenrVtFw2uTmOHa0QCygjn0NTxoZlUJtMigsR64plp6CfLMfLyGJHNV2l3v5ZXzMZGT1IoI+0RSSMV3NvfsaSNVdWK4jc8FTQTPcsbyhjUSB2XlfUU2JFKywyMYDgvkDpn09TQJoVdkZCjcHx970/GmRh22RhyIwec88UFQV9B8iNNGh/dzRLypUfw/1qAqMgx71PY9cUCTaLC3EW4wTDzARwAcGoPlYoiq+P7p9KB8ulyQW8jkeWrBRySxycVFOrlgwSQsOGkxx7CnYgntJGKqyyB3XhlB5HsaXy0Ulwybic4FOG4DMC4ESjKOCSKcWKlBgSMp5B9KtLW4E1u8kMT+bA3k7uWxlseoA61ZQSHcY1SSZRlVPr/Ssmxx3GRxSSr5MrRQqzYJY96iVfLZtpDjpk0CLDFEZo3KOCMg01vLYqoKvkcnpt9KAK0cYIAlCMw545p0zSFlVImVR/ED2qoq7AVZmdiAVK+uavSnc4VUCKIwefXvVOmBUZnGzyxIys3RjwOKfCDOXAjCnpnpVpWG2SOsjSeW8ghDKST2PtVdpTG6PGVBB4JpiNGOVXR5JWhWU/Ntx/KkVEmGXjLOBuG3qPegzqDLhGRpPNgkiJUFTj7w9qWKArwCoGARzTTRMdyeR49tvMGlit0bad3OT/npUhUsskksQLM2Rt4H5Voo6GknoEwjDyW29YpSuduafFGJAgDIXYZOBjBqkrIxJ9qw4BPUZzT4Y4wHZinmAYJI60wBSsrKSfLBH3TUcuzG0NtkB6EYzQBIAbcBnTzW6gqKtOiRmWTaACBgZ4J9RWkdVYCMyB/lQk46cY5pkRRQszPlTxxmtANS3bcwUIG3cEt1X/PSrRYWybVG0ngnFBMlcnhdg0Z2qQUIIYjBPrSRI0MUKEStGowd388dzTTsZSXQtxeWs6yR7iCMe3PtXQWTEMBGkkoxggn866IPU460dLH1J+zrqNjp/wASPDOp3kUE+mWF1DcqkrE+YcSAjPpg4Pfmv7IvgH8UPDXjXwVpdtp2oWRltIlgCiQZI5AP44r9VpZNLHZFy01dq7/E8OvL2M1VPoCivxadGUXyyR9PDFQlFSTCis7GqqRYUUrFXQUUBdBRQFwooJlK2wUUFJ3CigYUUAFFABRQAUUAFFABRQAUUAFFABRQAUUAFFABRQAUUAFFABRQAUUAFFABRQAUUAFFABRQAV+bv7Zvxwj0u1k8I6FqFul4EYOyvn0zx04wMcd+fSv0/wAJMk+uZxC60jqfF8b4vkwvslvI/BX4reNpC+pR7iWULuYkK0vPuc4GSfcg18LeLfEbXN7qc4wLfyVBjzuAwSPz6ZxX9UeI+aRpUuRdDk4awfsaKXU8YvLqNRJs6Pz17nrxXOQyyhGjXzFmySyMM4Ffxzm2K55ts/QKKsVbmd41bLfKTgEdzWNcyOhDOqmPoB1J/CvnZy6m4SIjJHKWO8jDJ6e9UXUodzfMD0rnbMpsjiZSfkO5V+Uk0ksiFSkiq6EYA9axbGotohaZpchEeNQvCtzge5qMPuthuEIR1xtHf8KRoJhiJmeLymHO1h1/wqjAok81keRUzhgw4oKUbllkbMDhWQsm0oexHr/jSvGYwqpzOeuelTKWmhpJaFaJSxdVCg9sHvWcZ5UMqFXnkJwMds0oSuYlxpctsKbVHAPQGkaQKANm5AdxyOapuwGezCWeNYYyFHU5wB/jUxgMiStMMYPysDwaz59QIyssiFEl2kjllGT+tHmLCGKIzjbkAn07itUwJY5NmQqhckN0/Onm6S5VsglMn7wwaDWLuiCVflaRQig/KAeeO9EUjSBRHnd0yaCnsEnlxgNEUacNgkdqhkNxFCPKiQbuFZj1/wA+tBgKhlIdlVWOMA9OfenfMIgDGk0ueR0BNBa+EWNY4ml+ZElP3EJ5z3qZmSQMDhXHJBPQ0EFXzH+VSu2RWwNwz9f/ANdP2xvgLMqop34I5PtWcy4IemJUlDLsI+ZBjp6kVVfLkzPDtIOAyHj64qLltpDo0jWV5pG84Yzlf4asIHIkQO8k2Mhs0gktCuytvKNGB8uQ4PekW2DOjSuxXZ8rKfl/KgiOqERWaTY+IdpyHPAJpbrG+JzIo4wcdueh96CoPQe7iN3wm04A+Y5JxViQecqvtMbBehpNlNXMx4181vOj8wSdBjOf/rVfWWMOCu5CBwFHIpkwWljPbzBISZN+BnlcU1ZY12xr53zfMMr+hoKSsXReRoF8tcPnBHSmOYsqm0MjZAOKu11Yyk9SYzKSzXEzyydDx92qioz7FSfbznOM5FXHYE7smMjfu8gEL8pOc59fpTCuwEKWY5P3jxj0xVDnuRSBjEcyxs3fA4p+FRgyqEI+6AKBx2JPMEhZHk2IHH7wDke4qNg0sibXDoPmBX+L3qebWw7+6WTbiVcAhZM5POKrXUcu442ypgAZOMnv9BTbsF7iyowT91KMDBZmHT1p2U8olp4PKByJMf1qOtxy2O/kjdgkUW1MnG7tULK/mssewgjDYHX/AOtXO4EyVkVpgu0RtuLdyFrMFuqsxLuUwSNw7/0qZKzJvpYgbCx7UDA4xz2rJltj947SDyBipKTsgFqDGu1ljcjIVuSaw5IXluJXjdkT7xYHkfSlYuL0KYikwVbMUW7IIHQ+tZc1ngnzEUxltwZe9Zz3KTszIvI7djKRKAI/bv2H1/xrn5A/zjYQSu1sADI9DWDhdnRHc5a7jQpONzsMEFlHT3Ga55IH8xn8wuwABUjoPWoaOp2sW5kYSb02Ig/iAGQa5DUYCEcOzqvJ4rKrsdOHdpI4G9iIMoR1CY+auSud8cx3LlS+CVHQev8A9avkcQve1P0/ASvSRzGpMJA8bSqwJyDXAapNJFMi71YqfvgYzXtZZFWufM53LWxBDejcY1dhk4JB4Irv/ClyF1GzLzb0LYU4yd3bn9PyrvxXwM+XqLQ+rtDiDQymF/McqMZHT1xW1NEuGEZljIGQM+nvXj4Z3VwikUGiTAWQsJNoIx0Oaqy72w+Eco2MDvXXCzM2rMryBGMskZ83cmVUjAz9fSqMh3eXEFKMGDAlcg4/lWsY2Q4uzI5LNGQNjM277vbH1qpdWoSAvAu7c3KHqPes5SNG9Dn7vToW3FZJHOARuOOe4qqWAjZQofjhiPu+4qZO4Q2K0isgU/6vP8WOn0qOWNgozKpYfMCwya2Wxlux5aQyxrEzGNhngZx7VHLAWCFyiTAk4Hcdqib6G6Q0ohidrnKvjKhe5z0qrJbbnV8g/wB7j7v+JqZIuMrGW9vIqsrzNKAcjcBnHpVS6sPlfLDaAMAHNa00rENmQqNMWfG0Kflx/OrFtNNF58hRpo14OF6fWmBYj1A3KOxMkYB2FmOc1PcyMsZYyiM9Dhd1So2KS6lcRWwaPJlLnoQf6f1oKiO5aXcd7D5V7A1tCI5SGK8zHdOFTB444P0qmFCM8ipID2ySf51oEZWQyMXM8m4EbF+Y7eeK2beZSjM7hTj5QTmptrc0Uky7a3pRHVXXy85wV5z7GrNu0DBQzP5RJOExWfN7x0LYuKsspBkcAkfIc1VmtWAjjkEc8h5O3+lbCcrGVJbyKp3wTRovRW5IFPWHDZ3qIyAdymtVoiYu7uMgvLi3VWjllLqxOF4yK77QvGE9vEi3DOpxk4PL+x9q0hPQzr01I9v0fxlaPbQ28rFI9/yIDk+pPFej2mpq8qSKuEIAMoOeCOB+H+NbRd0eXUpuLOohmUKsWUBC545yPrVkzxyRPlmBHYDrWV9SLPcnhnjKqm0FeqkmkldXjdMo2RxtrYTQxZJGaMKdqAZIA61HPeAs2VJGMDAzTRzj0uGRj5KRRFF3dcZ9/rVl5pRGsmbZ/l4Lc4NbJiauVZbgzRhAY4j34qtLOI3aKOQq7j5eOlMUY2JRG3k7mEgkPXaOPxp0Zn8tWPl+WuORx1qJ7FEykSNHuLKVO6PsTUsKMYwShVs5yaUEwaIGZmyqjnuAOtQtGHk+dXt8EZUcYrQiMbMtBgsi4CSKww7E8kDpVhXyMpGoXPyt3pRWhYx7h98UcYxEM7sL3NPkb5XJBLdMYpluRTRQFTypAwA5JqdQhckyOiDg4HJoIJA7eUNpyN+ApGM1UluZHKLHHGcnDl26DHSiwCpcLIrDLxMVHzAdKcJ4LhTtkR3TO4DnBH9aAHQXKokTxOpLrlSRTNuSxkKofXqV/CgC0YCAhVGyRuRvUVMswESgCONsEMcZqZRuBT3SOVEbRshPX0H+NSAYG2N8jscUragDGUR/IQZOQWIxk1ViC5VJTIWB575qmwHmcN5p8uVEjPK9T/8AXqSWQhA7KrJ046imBMCo2SMwfuQBwaWRyQ44APU45poBdigRuwYgA9DjntVeMK2Y5MrNuySeMn0FbdQJGWTMcTSg7jz6Z/pUsg8t5DI2yIHIIXt6e9YqVgItoi2vs4ZvlGf1qwwMhVCY3P3VyePoaG7iZRcK4YyKCVGNvU//AF6mtyJVlbIwvyEAcj6UhRj1ZKkEiCGFomto3YjeSCR+FRWsjzxmRdpCsRkcA4obCUblhbmVsl7aMMDgHrn3p4aIRSSspx90qOpzRczmtSGGRYo44VZmjQbW3HJx9e9SW6gFZUc+SW5IHQfWtKZJo2+omKVvnlZRwQT1rtLPVkbYFI2dBk9K6Iy01InHqbMcwMUbHLbjjjtV6ORETG1dpOTkda0TMhEOZEIIMR+YjHB9qrS7Gkfyo2Vc5xmgTdiAg72/doC3oP0qoyxqtwTKpkQ/NHn5loGETqYvKaEPHt2g45FVJrO3YEtcRqi8rvJIJ9PrUTC5mXEDpEhhBhOfmKjpUCOAigcEDqTzRyIB8sKlJEyck/KwPasoQu07RQq0ca/MCec+1WaUwMBQ4X5Js8gUjwrErMdzkckDqKybszRokt5VOyTPIOME9Kus0ciw28qmJ1fLSY9alvUBVjQtKJtpdV65/KqdxHGig+QhOOCB0oQGTcWYlt3nLrv3YGBgisuK0Z5GO1lIHB75pMCMNJ9ofa5MCqBtIxz3q7D5ccvmeZIJT26j6inFXGmWYmEkIE25UJ3HBwR9KdEEUhleV484JkGKco2BOxWSOWaV2USxxqw5OMN/n+lWponuSr7VKk7AScYxUju2YzWzyzOUSQuTgF3/AA71VmKbolhUpyVYN1Hv780DvfQmy8KbAeW5ziqy4ERhYNkncaCCSJM7wd6kHKKfT0J/rVgJuDN5iyqhwy5yT9PagC0HCRMT+7jC4bJyTVaJdyKpBVSe/OfcVE2AR/vGDblVl6ZHIqw0azsFiwMYDAnv61Ki7jRHaF2LCPlVYhs+1NmG25kcvukUgjHAFam4qmMOn+t2sxJ4zgf40+K1ePeoccdAeCPxoAdbxiMtG2XRTuBB/wA8VofZ4zIxLK5I4+tAFeRFX5EbIY4b6VC2Y9yliqZwrk5C+x9zQZTeoqgKhUOC+epXtVtZI8hghU8DjnNBBFNMrpt3A45XB6mi0CltpTleQd3X2oKS0uTSxCaQkHgcglsYqFC5lV8vtxgAnOfcUA00jQSSNDGZHBLH7o7fWmLILtsIuF+83HSgkNwkkO8k7R0xUkamXMb7fK25GTnPtQTJXFltDBJlsAcEktnB9vSq90xlkt8qI0U5dTyWHoaCgSQGYHyZwh5A6gD3rRd4olVlZYj1B9aaAZLslVfLCBT296qRxlGY7uM4IoYE7SvGPIJYlOCD2qTzYvM2bg8YGdw4OfSpaJUrhHghGRpNoG7rzRH86zO6l0ABOevPamZX0sNELSbU2bZfvqCckfjV2NWIJIRTtyKBEfmt5SuymRV5UA96fGPMUoByPvAdquD6G99LjXhnSJQVyp5Qk5yPrULo8bM25i7YORTcrMZfAEYAEu4MRkf1qGdA0o2bXKj7n9auLuA143W1GUw/RTnn8u1SW6vIgSRj5pGOTgGmBN5AGPNJD55waaNy7xIQ3GQAO1YNgSB0BBYqOwOcAVLKYmQ4ABJwRSAjleaOETRRyyNkZXuKHjzEuQEDNyCM5rWMtCZRuORdqjfzn2qUrIg8wFT6eopR13M3Gw8IpLOTGhPQ9yar8+Yzk7x12ngGtCRgJR925zMFx1OMemKXcwdi+1kKEEAdT/hSSsBPsk+zKZSwcfMCp/SpVdWkblHLffyOvtTAik+XGZGOMYAFX4YDJAPNiaItkq5OM/56UFKRFDCqsXLqCvJUdc1NEmdrgYXkkE80BJ3GbNpaPeQx5Uk8Uiq8knkynyxt3Fs5AoJI3aQHzdo8knGccGrizjOCGZSNwwP8/wCRQBEGwGBCAlcrzjNPBzFGsLImTuckckelAEJjZLjyR5s6MN5Yrjn29v8ACrJYukWUAdQQcLz/AProAmy8UbOsBl7gg4K03JEcUhbap5KtyQP8aAFEquSqnkYIIOKsC4gJ2GFg5HJLZFAEMD70bfDGvPO3oPerEUgSbbgBux7EVTYCrbqIykLSJlixBHWrMKNHGFwGwM0rgCS7po49qeUoHzD361HKS/yEYwSc5zWvMloAvmsGZANvygZBz+P1qR54soACRnr0xVATfbJolUgplm429R/UU57uV4vL2JHH1HAz+dAFeIvyQGfkc9xVhZpwGRmVMDkEcUES0WokUrFsFZGlHPPSpreUxMfOcLITwCcZHpxUydkQnoTrlpJGVWVW+8D6+3oPans0luygkNn+EGhaLUIrUsMQsmfLjWTG3I7U2OYs3llhuztIz0qjTm1sWI5WSUYbeoPGelaMdzGSjyD5d3zJ2oKBnlYRKZpWjDZHTH0qRJfKyuAwJ5yaBNEMt26mTALRnA6cCrNrctKpWQqyDgYFO7MpRsI0sgd1dWRlOQexp0cssrLOpWRhywPAOa0U9CR7PLGpaOMlQfmA7UqThYAVlWViegpOegFsu0Sglw7FMhSePxqmWBcEzokjYCg1ncCaZy52uxQ9CO/FKszlSqyBGAyBjpQDQ+SYjyQ0qySDuo24+opWk/hAYADHXNBjsyq9w+UO4N/dx2p0V0UygbentVKVjYliuYQHM29Sx+Uiq0jRYZA2Uxx/9eq59QLFvMsymNXLNjb1qGWUxtLMwjQEfNtGahrUbRMZRuhDMiBUwcCqvnICRuJBUKNx6e/1pCHvMdmFJZgcZqP7ZIWRCWU9MnvQBNJdlUQBRnrnNQPqCRbAxKBvlHFAFQOFdIo1laILyc7uaspNktIqhwo+XnrSbAabi5/eSH5kxwOmKJG89FeQPzyATj8KE7gILjaYht2xk4wT0qITLJvljkKkHHNMBIJpy0paSNkY/d29KsLK5+6VDg5yfT29aAGzytBKW3gtkEFaSO4ZSS4Kn0JoAZ5hk3spBXpgmrxkaSNGjjbBG1hQBXDzJI3moskmM8fNgVA83+rfKAsMkDigB7XAKrEN3P3OaiidEdXYEurfg3+AoAiF7DJ5iHYm/wCZWXg5ox8rsG2ykgHPNAE8l45jV5nLKPkXI7VSeeKV45FkBY8bgcg1PMgLEy+RsEjB1YclT0przx7H2qCR8wGcc/0qefUbRVUlkDK/mMcNnHA9aBN8jlch+27oRU8zBK5HGUmQOxIHUY6il82NjJsQkgDL9D7VJslZDXnbB3hSVwATTHlYjkYccFR/OgZUaYRwGOeZVByQwXJ+nvUEMd0gZ1iKkgheOx70GVveGLuQuu1znA68L7/59KmMVrMiLuaXDHLfdFBqUplZ2mjjjZVVdzACqaeTDnY3leYdy554qJvQCvKyI8jOWaRTxjoajaRZTD5DAkjcM8gipa0Ajl/dRRvCSrBiQB3zzVchJYjPGqySdV+lQBOjMo8xmC5GKd5n7qOBZVdi24u3GaCtLDZVaRRIig4OcCqErS7Uf5GIxQEZWGkK5LJIZWzjIOBTWDxtGo2KmPlzx+dNME7skiZXyiqqE5+70qs4WERqofdvJZmcnjtSKnuXRLtUFkAU8AelU43DT+XsCuecsO1BM9xk7OTGylWIyOOlSIsEyhpZHhuPLJiVj9/n/PNBIs+AjMrS+YV+9ngGgOU8sQlRLjrms5rqaQJt67GCoxB5b0JqGZTcqkiqV2Dd061PQlqzIzFJIyoGwmMkinRq1vJIhUn17c0KVi/tDHd4xIyE7sZTA4DUsrJlZIUcyEYIx1NSWVisrISSgJHcc1KVIYl5crjAyOKBN6EG2aRJ1REPox7GrPmECGFgGy+cAAAN6+1bRdyX8I5rURIzeQEXPzkLmm28rTqwdU2KuSD3qJvUcNhq+YI2YuGycbQP4f60ohUlJWZ96qcD19qai3qx31sCMyRDz0IAHyjGMVagQyqXlQJlcBm4zWhmviKaLJHIGAjklCld+OOetXYlKqWdHXI3Icdf8+tRNI1EaEfvH5B6sT/KqMrGQxSRh1K8g44xRGKsTKViWEKS653dx2qzFG0kUjAhVZSPdSKUkkhp3IWGSqrKhK9ianVsEhiqnHGRSpjbIAs0bgs+VHJzzRHI87sFRQCMBu1NaK6M1qhhkjdZJFyzhcbh6UkkjwxQOymYMdpweR749K0MxWAJMK5LqBI4PIwenP8ASpYb88hNwGOSKcdwOz8M+LHsrmKGaSN4t/IPG0fXqa9a1XT7Hxlol6JZVaDaYwAOWBIz+XBrqe1zOpG6PyH/AGiPhbd+HdQu7me2jnhGFLoPvMDgZHXBzmvhfULSaOaXMao2/adzY4r7HC1Pa0EzyJe67FCCza5kiZsIPukbu9eh+GtM+0sLeSKQxBs8dTjuK5KsGlqbRn0P0A+Ffhb7JDp0t47WlrNAZlKLkyDouD/dyPxIFfS1pHG6Ksk8UEfYsuM18jiJ+9oeotiQtskCCQGU8geoq2sx4VAzRHBBK4JOefwqCi4MPvR1Xyt25Oeh/pVdlRI2SNQQBlvWg0UtCIK22GKHdvI3DeOGFPwY49pEnncnIbtQWMtywijZ3Qvnqo7UtyzIxuCWHy8bV60EuOtxgMsZYeYJIHxkYwf85qZYSxkLLMxX7pjHQEc8d8UET3GKZJVIRUYr/EO4qxKol8tW3SSLjoPzoJbH7rdmEGc564oNuZFYOrJ3ADY/z9KBxdiJQ+FKqRBnkqOho2mKR0PmGcHBUcYoCTuIUEaFZYGjkzxu6io03Ru+0Agj5c0Cv0LYYgeXEqxknGB61BLmJ0eQsQfl4Garm0sIeYtkkZQn7pxj+tI6SBIoI0DJn5u5H41cWgFS2WXKyRz+T9wbG2txQbfZIDsPHGCaIvWwChypRo3JweQe1TAvbzG6iLGfGFBbA/z71DjYBJtqEFt7grndnvUUSTb4HYxkElX9KkC1uMULwgxyszblY8E+3sKbIhjiQqrxbhhwxzzTSuBEqw2yLHIWZs4+U45qRZZVGDHHtJ5A61rGNhtkpWRyoYxsp6YHarAXc7xkK8ZTYTVCIbhncwrGQUVcH29KRVk+WOWY/wB4RgdfrQBIwXZnYzOo4xUUsSrLbNskfcSvA4HHegmexKYFCkOxHOOuB9KeqyRSoVYR7xtJA5I/zmqh5mfNpYY0kg2su58Go45HlMkPCA9G71agJbmlEqNGEkCyMTg7h1qwUMWFcFiOgzxVjnuUJYHaPA2rkgb9uOfrT9ghZUzJkHBKng0EihTIrRgiTdkMuOg9aliiilaOOQOQgwCf880AXwkasSJEaTorE0wSltvmuHcdflwKAGQSB3jQ5EZOd3XFaKtOreU0qiADcAy8Grg9QIJFjVoxJtRBzlj3NSbnZQEUlcc4HStQLQjm/eRAtk8M3bHvU8Lu+05jmhz8jBsg/wD1qpPQB0rkEKUTaBkH3o+0zyNjeQwA4PIx2pIxnuTCTa0WWPmZ5OOK3rWdoijuRIQeNvApxlYzlG6OitfEV3YSxSadciF/NDKCT078joff1r6++F37Y3xT+F0jR6V4ku30x4/LYh2DDBzjCj5h9fTt3/UvD/i1YGp7Or8LPGzHAznG8D6V07/gpn8ardI5Y/HM0J6sfsU0oIz6JIMV6fo3/BVL4zWfFz4q03ULfGUS2JLt74kIx9K/cHmGR4lXcI/gfHSwUov4DudH/wCCtvxYkhllgliv51JXyJrDymOP97Ix711Vt/wV58fmF1ktrCO6QgSRi3SRh+B2151XhjIayv7NfeRD2sHon97Ovsv+CuPie2VW1TTLeUEALtsd2T7+WGA/Outs/wDgrTqjB2m8NWV0OCES1ZCo9yzAH8DXHLw/yOS92n+LLnmuJi9n95qt/wAFddLtyIbrw9AtwWC/KgwP/H/611dn/wAFX/D08Szf2Fpc8YO1wm53Q/7QVsr+Vcn/ABCbJ6qdm18zKhneJ5m5Sa+7/I6OH/gq18Poyqz6DbakTjJtrpUA9juPWugsv+CpnwpuQZZdD1BEBJcQzwyhB7nzQSfotcWI8FsA1enUf3o9Shm+Ia5uY3bH/gqJ8B7uBZ1ivZYi23zPOSNc/VjgfnXT2P8AwUh+B1+T9mh1G6AAyILmGQj6/Nj9a8iv4IQ+xV/I7KeeVVo2n/Xqbi/8FEf2eBKlpNqWsw35G4xCASYHrlWNXIf+ChX7NbSLDP4uS1lblVkZUyP+BEV5lTwPxLX7uqilxFWUrWX3/wDAOytP21P2fLq3F0PGSRWxxiRwu38w2K3rf9rX4B3YRoPH+jOrDIPnIP8A2auGt4KZjH7S/E6aXENRvWP4/wDANdP2nfgQ20P8SfDcRPYzA/yziteL9oT4JzJ5sfxL8KmLruNxgV4dXwnziO0U/mdVLiBO/PFo6C1+LXwyvY0ms/Hfhe5iYblZLxSCPbmr0fxI8ASxrKnjLw4UJ2/8fag/lnNcFXw2zeKT9n+KNY8QUmrssR+PfBM3Efi7w0T15vUH8zV5fFfhZ/ueJdAfnHF4h5/OvMqcF5pF2dKX3Ew4lw0nyp6+j/yNVL2zkAMd3auCMjEgPFTCWMhWEiFTwDnrXnVcgxkPig/uOiGfYVvlctR+RS1wzwVaPxRZ1f2hRktJIKKwdKS3No4uDV0xM845paXIyliIdwoqWjRTT2CiixV0FFAXQUUBdBRQMKKDJTdwooNQooAKKACigAooAKKACigAooA8U+OHxU0/4Y+FLi7e7jj1SZWWFA3zAY5YY/AZ96/nD+OPxQ/t7X9X12eaWa/lQQrvc5Cg8YHYdh+df1v4EZCsNhZ5hV6n5Jn2P+tY9Uo7I/Nzx14qL3N29vGZLsrnYTwfqf8A9f61896lfXk5jZrqHexYyRqm0Z65ya+f8Ss/9pNxTPvcqodWcpdTK7oJMJDnaWxmqDTRBLqOOZypXYw9O/8AhX8/16rkz6OEbFeRfMG0I791wMmqjb/IIUKsxbkkDj8a4W7llXzEeNjKWEhGCpFVJZlSOSdE3NGflXqV4/nWM27iaTHiQ+U8r7TI3UY6VlSukjqxOVJwcVAdSK4klmCx7lfGOFO388VLGqYncyBpMAAAcK1AxlyxmVTudpR935sVDJK6SCFGJyM+gNTza2NYbE8fnRhJVbbIOeKimllDZUiNupJHNZDm9CKSZlCgOgIYMOOpquix7ydoVt5kkI9+3p/+utOTsRGF0BSaSUkEBNu7HpUMs++VAg3IPlOBzRN6EDBCMuTIQxPBHapFDxqqNISu3jPWsgLCZdcIY4m+7uIwPypxjOFBUD+8BxurSD6DTM8llCAsqjJPrmlL5VSGAA6gitDSGww4EZZVdlHUH/PNPaObZ5aFooSPTkHvxQQ5MmW32lZomhjY8EHPzGq4LAsSyg5wcigGtbCQIWDAGVkbjBGKpxsUuFSJnVIxjBOTnsc/560AtGXlQF2kMISTb83PJqCYBSJI7dpQR94np7Gpk9NBMjRzLudQEdvl2nn606LapeWAkMWwOeeKxbLpl9JsKqhDvAyRiqc0igbj8yn5cZxigc9iMTsF8vpn2p0UyOGZQpkC/K3rQTJj1nWfzLd3fapz9PpSBZEUbjiNT83tQGyGbC7MwjX5T3bmlcKZT+9d92BtI4B9qB00Eyyk20cRiJZsEs2No9ak3tgu0zow4CkelBXMr2IbaZ2lmZkA4yAP1NTRuwCFY1znjJyR9aaZMnZ6EU2bpSscY2/xNn0p9uu1JCpTzMdD2+lVBILtakUy2zSRl1QTA/uyex9R79qWQKixk7kfPNF9RSXUY8iPKqJGcAfOaZFJILiGRiC27C9unStRvctDCF0xtySHU1UunZgcM4YkAHrgUBUYRNCrCNhu/wBpR0p6qyTugCTIrYDg/eFDMyNwCjjYwYOd4PUGpFYSbGj/AHEy/wASjkjtWDdzWGwx0fG933rjp6+9SBUEYuctOjADg9M9P8a1tdEJ2YRxmXIkkUR9ACPmzSytcGMMscPI+TgYPvTSLk9D1Pyt1tIpiHm7htyeg7kfyqEr+7AMSxAZbg5P1rh3Ib0sVRE0ii4Z/MYnAPpVWaERkPkkjjOOM1otWSUrqETAyudsgO3j5R+VZcsUMW1Xlkdid+30qLaXKvoVXUM4kdRgHK8dKyLlbYpK6MHQjPyjd+FSarYa8cc0URU7lC5+pNZc8DLvfbG2DkAdvY1nKOozn7kbzIWjGQdwGMc9zj/PWuc1GBgEm+0RMSMNwSQPSplGx1R3OdvIFAmUR+ZuUBG6bT3P9K59kRGkdS6Tt8p2elYzi2zVO5UeNkIkeLODnr1FZF0izWQjdzO24nf2x2rmqLodUJdTjr7S2kiklKNkLtHoPf615pqEbFrhEK4AG4E89a+Zx0LTP0PI6/NSscLqshikCgKXH3geK871tvPYHDbgNq4OAfr6/WvVylXR4Wdu0zEsopo5GXzWdDgBfSvWfB0cyalFOsgCAbdpGfxHvXo4uygz5tK59c6RbwCOAacLgPtDtv4wSOR+dbcqSHCl4d5b5gTyB6H1rwsN8I5ble4EkhCoAGX27d6zlaRQ4fYxzleeldcNCZPUieA5eDzZYmC56cZps8YSJQqHa5Kbs1or2JGSokYdUR3UIDk9CSOlVwgkRGACYPXNJQ0HfSxXubaFbgkqI1xgL79Kw7m1VRIsccsrH9KiStuac1kZ4sw+9SfKYHo56n+QrMniEbKX4GeT7VtfQzjuSwBXdo48CVgSFJ7CqcoaJciMzXQyI9xwM+57fWsFqbNlkpKi8I5X+8OcUy63tEYnBCMm0FR933FaS7BHYptEZV2xmJ2U7cjI5989Kqy28Ks1s7/MCDhfX0J7VoDdkZ5tIQ0vD5IJUA45/wAKyzAxjffOOO2OtKTsjOLuzNlDRujRqBwW3dh7fWpLW6MalJIxtDZJ70zW5pYtTI7BuW5B6ZpZE+ZJXXbuX5M01qNoYymMMsUT7s7iC2TTCvmyJcPkybjuXoMfStxCTh40R0jCo3zqR35qO33PM8g2ow7kU7mkF1GqxLNIrsrD+EdK2IL8uqvMDKy8elZ2941i7GiL1JULPbqm4bN7fyp5dJjFC37liPmPUEVaKSuTeXG7xlS7IOG4ycVmXdnCkMAtpZIkSQuCD1Hue/rTk7lRaSM6aAMsJ+aQgkhgcZzUcFtIq7t7tKWJAJwPYE1cZWQpo1rLWbiBy9nMYruM5IIJwa9E0bx1f/aoVkZIbcqfMI6FvYfw/Tn8K2ozu9SK1JNHteh+M7a9DRJLIvCje4xg9xivR4NTj+VY5M44PYg+h9K0lC0jzuW2hrROrKXhMaxscndzTDciKUMuWU8cVRgywtwCyrCCm4YbH16VYUDK7GOe/tTRjPceEjdZWKh3A2ncaqKiqryI7My/eAP6Vd7RIE8mSRGbaHUnsOntUxC4KkFZBweORVt2AY8jSbYiVDdcnjP+FOind1ZSMRs3zIy4BPrWLlcCW4UzR+WMqP4VXg02JZIwYfnC4x1LH9a2TAjjkw+xi45zj39KndbohUuVkgkVzu2jJI9DWXOwGTSkkKGjLA5J9KtiWJFfMhBb0FaoCu8ssisrYEh4O3sOxqRLgtHyFZwOFP8AFTAnBErLJ5QgG3GBTJlMRAY4cnrQBAzyHy4lASNW53DJPuP5U+JCjvKJo45QflQ9/cUAI8gmLBtiDPOBjFQNIpMiRBWbHA6UASIoQ72LByckE9P8Kn3zSCZT5TREZIC4J/H0oQFNhKqRO8heXbglOAKsxOQH2vuZhnI6Nj+VAFGaVCqFHK5+bGOgq5CFGZ/NkCPwmDnPuBQBbZkUmPBjCjgZyaFKtGzE7FxgY61MlcBgZBuVnDMy/KP61GEk2A5RyV4BPBOfWmloBOo8yNXILKpwAop4QzOwiKwr97ax5HtVLcCstxMH2xh4mU4LBs89sUGSWOVpwB5gGAw9apy1ALUlk3SOYizMUKjOCKkFxdCVmmlVpQOPcdqbSAVzJKWLEF+ox0+lWZEQQ+Qg8qZTtcg9/wClTbQCIA7khAjLE9xjn60qOySKcInVHyP1FSBXllmkmKrKJAvVcZOKlRoo0G0HKtnI65oAdEBPI3IhQKcsx4qUCD5k3liF3cDr+NBm46kKyxxxPDKjZJx84wR6g0pmULAkHmfOeq9D/gKuMrIFDuRQhzghCOCDk9KltbxzMpWRHiQ9R0NDqagodzrbfWY4fJ3OrowwQeMH0rsbTUIn3YG4nGRnpXTTloc9SFjQkcKPPXc8fQ+1SSIsqKVG1PXvWhk1coyKzTMkjsUwDuC7eailhDkqCMDv70A2V2UoGAAAIxUTEI6ShNyr/CeeaBkcofy5ELxKp5K4rJaAFWkfcS33SO1JodirvmUrFEUGflcsvOParY8pdmxXjYjqvNMuTsrIqPahG3BQzOOSByR/hVGbdEHDbnJ5znPFYrVlQeg5QDH5nyhsfMRxTSZBsQsQuNxGe1KT1KLKSwiKbOWcLuU56n0oWVjHIpA2FMAn19RSAa0YaSQosSRHgYOcnHUisiSAxuGjyS2SGz0HqKuMerBsyJNPlJbzRJDGR8vPU02SOYs4GGRMZBFENwTHCVCH3MJfl+U9m/8ArVYiuAxKmR9y4zu5GPSiowLSF2VzHglRnaxxn2q5KA1vJLEwKqQjBTkgmouVF2M90KxBUbdHy3A9azprZkxIwbeSMAdKCSZ2wIlE0aHrtKfMR3IqrKChMqqTIBjJPWgbQ9JknCzKVdANrKVxmmwzNlPKiWMqxLPnBx7UMRD9ojYldhKdAM5qTeA2TwvACjsKmLvqAohHmsUZjE2WBBwamlYRMEhckYGHI6n+n1pgNDFpVClUUDBOacGVWz8nzjKDdk/X/PrTGmPVXEjsrOZg29Qo+6B3pzO0uVOWBwMHt60FKfcsPHErSCBjvwASP5H+dViAQSiHzdwIcUGty0ksMcahwrtIMfMcAfWozhhGFdBnjBXg0GDZZ4AwzBWbnOKYZDui8lFjmB3My9T6UCIlRJWZSADnPA/OoGf9/iMFQo+Y44NBpTLsaiWNXmLeX/dXqp9DShYFy7fKR0zQOS1HXEcp8uHp8vmMf5DP9KhtjnKIrKp5JPSgzk9S2oLq7JuGOx9KeuFDJNGjPjLANkf59qCG7EKJuS3jeUxReZubuSB0xUr/ACbSSMk/KwpJ6lCQkMZBLLKsfXCdM/Spd7PCquokIHzEDgGmBKY/MQOrmNQRubPaod0IleM7pBnOVPHtQALFv3Mxjbe2WB7ippMtjZEqvjHHpQZbMmCmJVDEHjp6VXWeOGXDuAsgwg96CC7Lv8gswXzcdjnNVI3njUhW355O5cirjbqNIshp2V1MBiw2Qc9fWoSNk29G8ruCP1//AF06a6m26L/loiFgzAdWwc5+gqvMVwpMMshHQBsVDDYhieK3jnZ4AZGIGGP3TWnHLtHl7Aj/AHskc04ysTGVyKcx4EisXJ+8M1Bsi2rJiUShtxBbgD0NW5LYstLJCcJJGYTt4CHGT71HNLkkpH/CFYn0qeQAhZnUeayznplhkipWDxFGaIxk84YVAEkDTS8t93f/ABDFW5pY3gO4ASbvv9vpQZybuMctthcSHd/dxnPsfSpYre8Z8tHI4YbiIx/D3/Crg7GgkbGaSbyIg1uufm78UxXfzFBCxFecMOvtVSemhhJWY1mYxzMWESN95fSi02mFsMFdh82BwasRK290TO4MOce1OEm0AxxbznHA7+lADzsjePekiyMpGGGQw9RTVcnfHIVeDGG/2R7UFRWo2WT5wqs28cDPemsy7Q6yZw2G280CYzbJcuI42/eudqsO3v8A/rq0SyKN5wqjYWx3oELH5bA5BMedmT0PvS7f3hFu8SsBj5qAIJWYxgyBcYwwA5z9alglhjGwDBz9STQBY84eb5i4ZDyB7/T0pwDxwl3XcSRlh0zQBHDmZrgXLSRlR8jEZyajVNqSAyBmJxQBbS3jRGYv854ApyRbVLAZIPr3oAA7i0gTy/s4HBDcnH9afu3k95T3z6dBQBKtwJN4d5B5YxIoHQj2pyXCyOV3nyyOAOlACTSBEiYTAKem3qDUayADZFFgdSw7GgACvLEYXfAHIwMEe9IWBIOxSCdvStIy7gXLd1lCybFAx8p9adLuZUCtlj82fSqlKwEihSHlOAAuQR0JpJJMbRDJHMWTKjOOfQmhS0uyJRuMt5JEVPtCRrKxxkHAzU8c8MDl5Hid1PGfX/JqFq7jcUWYJndW8+PymDZ6U6RQfKH93kEdaUpXF1JFm3sVbD7R2qCBsiWXeFwcGMr81VCXQq2ty7CnAdnL7eTz0pVkIZmaKTJ54OQKu4y0ZxKqqjBtvBFQrdttG5FZ9x20wJhJLIVWMAYO4xn19DUMMjwl2R/LXd0Pc0CauWVuSfnZ9yA8+9WvtOWjPlnb0yvAx6H1NBi0Q3F6kk20gq3cA0gkTau0Envg0CLZuY7gosYZQgOaryXCBS8MiupAZT1yP60ANdmn8qSQuCeCu7GDUy3Elu6Ssm2TnYTQAwTBFkYsjSD5lHTJ9DU9xPvZTvVUPUAcGgTSImmZsSMA67cAg0xnRImUKSSuS3pQMcrRzK3XeBwDSCUkhnZW9h1oHbqTiUx7njUFQccU2Jw6srlWXnO09zQaTRHNIYnVONx5wKq71B8wljn8aDJDmvvLkjUQsA46qOB7n6093BZ3aUBFOFJ6NU8yHbS5E88piABUqeuRULTvPGckKgOOU54ojsKxYiYook6BuCA3NRmVo23tMGfGSF+79abVwHpOZAXYtyNy+lOklEVtMGIj3ENz69OP8KErAV4zsiY3BZiBksegoW4ySFMTNIPlB4zSckAls7Izk9FH3s9/6UuXlVwx3IH4IOM1DmA+aUvDkLGXUfKOlMHlkphgzMME1akgHscypCpO4DcAvGfenQ3cqFmDgAfKR60SdkBLLLGzI0TMBt6Z796jWYOI1kidN4wD2U+hpXuhqNxkhkDqFx5YGFz61FJKYZo5CAT12k5DCiU+wil5qbfmjw24jnr/APqpzSFEG37+c7s9vSnzaXAuKxdYlZgwXJHtnrx6+9E4iCxlMAA9fU1iBFd3KBoSoYE/IoA7981UmxjLE4IwVoAZHcFlMaAmEHJQmj7QAGCqzM33cHpQNdyf94rNvBWFsFRnn/8AVSsEUtmKdoyu7cDQboglkaJEWNIXyNyswyR7ioTdJ5YkRGDHuT0oAg81GZXjSOZjypJxzUy7g00ayMhb5g7HocdBQRHV3K4ZJGIUP5hBByeCKVzKGm86VXKYUc8k/wCGKCyvdNEXUCZi2Bhe/vVGVsYU8c/MR2osBVkMQXcM7QeOaVJQxfaoR1GSMYAzUORUVcdLKAmCwTnnAqDajFNskkb5zhRw31rIT3EZ1lP+rCSBtoqon75SXDsuSu5v5UCGyzSRrgoYhnA2nj60lu8ZRFbzNwGFxzQA5lnBjVVj3YywPcVJDskcq+XKj5iT0oGnYjd2SMsFRlJycCobl8RNMitLHuwFY5/Wgp6q44lJECOzhMgZAzg0ipHKrxyF3IOEZDtx7+9BBWMMzuQQMqucBsZqVX2hhgibaQvFADHIaNIUfbFwnJyR71GUKMrR5VgKxk9RkqSM5DS5Uk9qsxmXc3IJzgYPbtUl32bAx3EaRxuoLjLOeh/yKhbzmJYgkHoRzkUFiIGIkkZ3ULgKuf1FRIXkBSNFebPy7jtA+p/rTSuMljgaYNi4ETY4YjNK6B5f9eZZB95s98fpWsY2FJaEUqxEYIBl6YPQf/XqRreR4jNkoAQM5/KjREx1Q1XkBVXYFtuWI9fWldGP2idUKgkZwOKfKr3HDYYr7xmQkN/CBzkVaaJEjN2iyTSog6HB64FKTsDjrcidGcspaPYB1zwfpUNtk71ZcY525yKUpaEWuyVIA7kLJ5SDkgdDUmY1kLsJHGeSD0rNu5UEWcSkmNFQxsuX+YVDNbtIii2nliTGG2DNOL1KauRxrJEg8xXFwpOfYdvxpokO6Vfm6cHpWrVyU9RJo5cjaVUsMhgtW/s4OQGMkm3IPQis5O2xbRBMrBAAckdafbgOSuCqbecHFVFaEpaWHSwxhrlJ1EkOwE44B/z6VXle3uH3yvvmVQpI4Gccf/qqzJK5NEFnjZcxJc8KwzjHrmoJrYeSsxMaM8mxlX07H3+lCYJHnfiLV5tKSKaNUSMvs37+T6/lXp/wM+JWnalNc6RPqTSTiYxqW4xnjDA9ufvenrX0WBwXtaTsctSp71j0z4ufDyDxr4P1K9vLDfeqqpBK0eVZQduwkc49Dzg1+JfxV+HL+FvEc2jy2otWmVnhhlGxH5ySG+vBz3+vPXkNX3nTZ52OhpzHhcVtNLcvJBEEVCUkDHaVx2x3/wDr5r2bwDuF7FbiPd8oYs68HnkV6eMpNRYsNPmaP0t8IWaLFblgDG8aiLvhcDB/KvRomBby1UsqnqRX59X+I9sZKYZJEJiMZU/fzyalH2mCQuiqdo+U45UUlJMBitM8sbRhBCxzzUwQsSAyhe9UU9iWVxJMqxhdyoAVbsO4qF1YOGCtNklQq9qC3LQbBHhnBTEYGSAcYq5AQSoxk9Dz1osUpaXKjQrCHPzkKfk7nNTO7KpRM5ZQSVPXvTTsYt6iJPKyMyAxNjDhBjP+etIPOJKlkf5c7WbAP1pCJmVHICqoZTvDKc80xppRLEjkNb5weOhoAnV0Kv5UgEXR02857Gqyl/mdRGZVGSU7gd6BrcVZBKDKT5uRxnnFTRIsEe6VjJj/ADmgctwXCq2wCSToM8c0iJNKyDYyYOevSgksqQu/Y2/GBlhVSDzvMkX5CTyDuxgUASPmOPewdnz2PGaepLjcAyP0B3dacXZgOhaMMVZQwzhiR0qF12urFidvT0q73YDIyWMGWGGPI9PY1ohBkgKpjxu5PUe3rSUdbAUnEiSS4wVI+QY6VK7xzLsR5WlABO5cAfT1rRKwCGIx3KbpEAChsjuaiEbmZncbFGMkdx70wJ1keMM0gV0X5VwMEf561EJUJCuxWHu6jJ/CgC1EUQiPYWQnlhU1wQZkuE3eYCBz2wMCgTZGhkQyJKgVg3UelTqzrtBfI7L2oJk9BpLETj924H5Gs/zE3FzujkHAAPeqcGZGhF5aRMxZF3cnPABp7QxpBH5eGbbknsTSUmgCOWSMEujSjHRTjmmSPK7hmDO3Tk8itwHkyDbIkm31OMj8qitJizspkSdxlSQOmfX3FAE8SyWrNMI5rtyMHyyBg/jV8M7ROuGBHD57UAQpGjli5Lkd89PalMcilfMt2UYJEmevt/n3oAkikJGAih+nI4FWTcKQrZbJOPpTi7MBuWbDOEcNncOtSxymIOTJKEIwFAwT/wDWrZNCaFW5eQ7FOY/unirClYUiRGZYs5IK0xkryCQhAxJA+VsdqTJdVIYK5PzcUEuKZZREOJCcy55BHaruZpEEiSSbU5JHagyasSQTyQoIzhVk+YE/41aa7+e3eRgiA/Nk/erWlU5WS0a9vdsZ4rgFGYDh1GCPY1qxavKqGON3hIO/5exPevTp46cVZMwlT7mxDrJSJ4rlvMVhiQE4DD0NaNprjxBH3STBFCNubr6Zrpp5xXh8MmQsPF9CRNbleC6hluJIFIIi8sZ+Y+uePf8ApUy60scUUUcUEkpyqlkBPHcn+td1PiLFR2mzOWEh2JE1kwRBWitrrsymMEAnrwe/vV2PWYBcQvNCDIEAUIxAHHBJOc/T+VdMOMcbB2U2ZPLaUldouReKLhYvKkmdHxjcny4PqPSp4fE9zANqahqDxAbvllKnd65H6iu6lxhjN+dmccsprZF0+MNcMUMkmuX9w5HzR/KFB+uM1WTxWbqeWLUru4uLqLmFnBdC3HI3ZC8Z9676XG+Mj1M6mVU3pY1pfFt60yQPLLLFwwZZSMe3H8qtJ4/1G1kljhv7jcxw/wAx+Xj3yPw4r0aXiJiY7nI8kpPoQzeLb1zNImsa8sudy7L51KN+B44/CrkXxD1gJAwv3Q4LbWIkcj13EZr1I+JE/tI5/wCwYotWvxO8Ti2aO3nuoLZmLSxDUHg4PbavB+grUi+K3iKFi0GvaxayMMo0c5HlnvgdM/UGu6l4jxa1Rp/YES0/xm8Y6gwlfxBfNLE4VJbhTuDdj8hWpY/jL8QLdXkufGEdxdoMlzbNgfQFyf5n2rupeI2GfxxOWrw1Bo37X48/ECMwwv4j1Cdi+5il4yjgepXKDHoRWzY/tLfEaOJEtNc12GVQ21prx5Rn/vvn8vxruXiJgN3E43w476F23/aj+KkUTW1xrjxMTu8y1vZrfJ+gY7a6G3/bB+LsUdqmn+IfFNxKB8jvd/aBIB2yzgkV20vEXL2rNGyy2vFWRq237bHxztobZpvF2qrco2HUxCJ057bZMDH1NdHbft8/GCwkiaz8WeJ5criSP7Qw2n1BPGfqTWz4yy2ro0jmngq8vdkkzpYf+CifxwtZXmPjDWb22MYby3u2aRT6fKQP89q1rf8A4KafGmz2JP4t1S1Dcou2Zz7g4YqfrmupZpktXeCf3f5GE8vd9YI6u1/4KifGDTIEGoeMpzbyOPmltmGPTBycDPbIrch/4Kt/GG1CRjXfD15uTf8APJGjHtwGYn8s1jVo5JNfw4/h/kVLCyirRgv6+Rvj/grX8ULEQSXN1bJbFRnbpazsT6fKTn+tdHB/wVo+JUo8mNNMkdz+7eWwiiJHH8LOD+lcE+F8hqK7pr7yo+0irJP72bS/8FdvGdqzW0+gabeFR80os1B64+75vP4V0EP/AAVv8U+TFNL4MCp0YvpbICfxlGKx/wBQcjlZqmvvZt9bxCWif3m/b/8ABXC7YA3fgW2tIOMyuyH68CXgfjW9B/wVr0QsCPD+lTdiGDRj8PmJrnr+F2Tz+CLXo3/wTknm+MT900v+HvHgu2Qy3/gXU7e137VnMTRo303HP0OK27H/AIK3fDe9ETL4L1ZIiu4uXADDvjn/ABrN+CuW1I3hNp+pvhM2xLVnLX0R0dp/wVg+DNxc+S3hzVyCN21LuHj6lmBP4A109v8A8FQvgizR/bdOurWNiRiO+jlf/vkc159fwJw/2Kv5HXHO66duZf18zorb/gpX8BLjezweI7RA20GeIR5PoM1qxf8ABRf4BvMLea41K0nxnbI8ef0avLq+BMk/dq6f15nXDPq17O1v66f8E3R/wUA/Z8RVa51XU7dOjORFtU+hPmf0q1H+37+zPKIinjeJiwzw8Y7+7jP4V51XwNxa+CpE0jxG22lb7zfg/bc/ZrmkWE/EvQ4bg9IpZ0Vz9AW5/Ct1f2vf2ehzc/EbRrEes7ba4a/gpmSV4STNYcQT5bpX+Zs2v7Uf7P166x2vxT8MTyHookYfzFb9t8e/g7dbRD8QvDrE8/66vIqeEGdLaC+86ocQN7wf4f5mhD8afhJO21PiN4PVs4w9+ifzNXx8VfhmxIXx94RODg4v4+v51w1/C/OaavKmFbiSlTXNNP7v8i6vxE8AsgdfGvhVl9r+Mn+dTR+PPBMoyni/wwfrfxj+tedU4BzaO9J/cKHFGHd1r9z/AMjQh8TeHLgBoPEGhzKehS7Rv61di1TTJwWh1GwmUdSsyn+tcdTg/M4aypS+43lxBQUOeT/BkovbJgSt3asB1xIKlSeCUZjmikH+ywNccsgxi3g/uNYZ5QlHmix7MqruZlVfUmvOfHnxU8G/D7Qr/XNb1qwjigU5USAkHtnmvSyXhTF4nExpKLs2eTm3FVGlRbi9eh/Pj+1V+17L4516/lsZpWtU3eTweewxjp/n6n8tPHPxBnvpLwJDNHIFHmN/dY8gE+vsK/sXMa1LK8sWFp9j5LhzLJSl7eXU+Z9c1aW5KCR5Fkxn5h1rz17hBCkaSPKNxJdmzke1fyXxNmTq1W2fq2GpKKSMtpyJCQzEhs/N0+lVXvGcHfjaejKP85r4+U7ncUbp1MYPmtHH2OcGgSGSJY41fyhzw3P1zWMpWFYZJ5irzHNFFn5Tj73vVJGAzyzA8j3rJu4RVkQ5mCSz3DAYwFQdV96ikKkmNAJAy5BpDK6SHzEAXYCcO+OQv9aarxo7xedkZywHU0FcpJKVmVWQeWqjpVYq8YSRiqsD2OaVjRx00LIIQ4kd9uMhfSoGmYohm27QSFxyT9azas7jkrlWRPNuwrGZZk5ZB0J/pVtzIYhHJGV3tySvatE7ieiMyKRjJLDK08dwjEYI4I7EGrBRlwiLtJOQe1RUMrEao5dSzhWB55p3m7kKMoMSjZ8y9Rn9eazEWklU3CNJtwqYyT19v6U8SCXaWUhhzz2pp2Glcz5F5RTIJCWJyBjbUhEe1GY7QvI4q/aGsVZCR3CSgPEN0TLlW6iq8uSEYzFRkMp65Hf61omYk0k88giYpGpUbQB6etQSI0YikjJRidwOOMev86UnZATSP5SRli4Y8byOtVZnCDzwpVQ2HYDp/iaEypO49F82MpG5WT+fvTipRlU75GwcgHjFJrQkqSy+VPGIgrKCDjHX1q0HjiC3KlhInzKVHQ/SsbmtPYdG7zbnOxGY9xjP+FNe3XCvIwXrj2oHPYhMTNCWDJ14AYVQ84+azIrM/A2HtQZNmukeXR2G1l+YEUrREH94SVYcqen0NBU2VTGiTF0aUv3Unj/61ILX95vhYYHzAHgZoHBliXcg2Aq/IOajdBIFZegHAPWgco31GJGikIknzHg0rKUdod0gkAyCetUo6XHFaajYTgrJGwi3Ehgvf/8AXStNGGEZUmU8hm71cI2G1dFeFcyeY3ABz0yRWhKsZ+dFkVRwu71qJbkpe7YpB32MjMyqrcAioWQF3lwWQtuGG7/0rTm1sZ7MdGkssSYjEiK3zMe47VMxuHk2KuDx94dRVGrjcY0mSmU+XcckcnFPhhWPcN8olI3K2eBQKa0Gum0SNu3EkbtvekgeRWV/s+Q3BRjyB9azqEwlYcVUtIqh44WUBuckVGiTNGzx7QyjAz0FQmxw1HILiNlLlWxypUcfjQ80T/LuVgTkMOlaqSKcbqx7BIEkICwupxg7mIx+HeomYmVV8pSQg4B71ywiYlfymZHD/KOoA7VA0aqr4Z2fuWOKtIDLmjPkKMbo9xOAc5NUpCZlkjijjxkMd/ByPfsKh6KwFV7Ux7ioY4GTkfyqjLCY2MyKqOOcY6H+lDSvY6DO8hVMSBlDDkHOBVOYKYxG25WIxkjGKmW4GJOhVLVEgkuZYgSAOvuffiuTu4WAkkQCYE4MeOnqazlsbRlcybrcoKRwrLJ0VfUetc1PbRswgXyxJy5bp+FYnTHYyxblknYzSKwO3GeD36VnS20jRjhnDOHPbHtxXLUZrF2NOLSjLZtLGqrPj5UY/wBa+evEVrsuSzlld8kBVwDz1FeFjqXMuY+y4cnujz7W1iIyQwlH3l6AivJr1UikkkDqzA8hRmuzKVZGWe/GVLPErM64TaPmxwCa9T8Bae8mrWZMnysSgA6HoRk9unX3rpzB2gzw6dK6ufY1hFKbUR7pFYLtCsKnRIXSOI7cltqknkHpXkYX4TlnuQgvb+XHGzgr8pct3rNa2gAeQNI1wpLgHgcmukgeyv5au7BlPGB2qExb4iMOJQRg9sVukBELQITImcfXIqFiGnklyiF23MuP5elCYEfloXVtjKr5G5mzkDuKqhFjwYwpbnqM8VjVVyoxuQRxpNI++CLzdvOBnjsf51kSW0KuIyoYsCQOuAKp7DtZmc0CpKx3JuwcEdCKpMqL8wdnUjAzScdbCk7krTEMXicQ7V49zVZJXZtyopU8vuP8vSl1NiCT7GIwcMATgY55qnL5B3xMIi4O0kDqP8K2TuKWwj2wNwVZn8sjoT09qyFRc3AZY3BO1Q386GjAjuIokjD7cEH7oGaoyWilp0ePYhXOAc/nTNoLQhMRIEgbcRxj0qKWR2jVZFeTJDKycAY/xrSmUaCzncpUeYu3gioY2AMsTMhmPCndgY961TAuShwkyMOFUFsjkY9Kpm3kiMzGUMcbkUDG72P881EWaRdkUyGgkVnDyoDyo4P0q0o2BmiicnqQKdtTRMDI7+aEkEsIXOzsB3+tTjUpEjRSgmkXAY5zhT6Vco2GnY04rr7OHBVtzEDmtFUeVipYRjByGHANKSsNK5JNbqY496YZuc+3qKyJ7V23QxsYwRkN3FTfU0j5jIopEjl2yFHyBsP8QqqQyBZFUx3APCE8qfWhaFpX0Nuy1ae0iiFvLNE0bhm5zuP+cV6noPjsxSR+fO7XBOPLIyF9/rXZTndGNehdaHsml+LI7pC/22B1/wCWuRg5/oPautg1OzuAzxshl2Z2jowq2rM8urTsjRgmUdZY44z90k859CKtwO5mdpJEZn5AHGP8/wBa0lsccovcumRFLRlVCsMFe1QRtGUBRfmDfdzjNOT0IJxKGjLAlOSMHvQ7gRgYDEc5FE5XKUdLlNCswGCuG+YHHBFWZJAhBVGdQPy9jVSWliSdd7qXVTjGB7U63lnaRivlhRyCDyazuaSVkMkbYrAYJPJAHekMk2EI2Ix4Vc9/rWkUjMjmmPzSSIMbuTjvRzJuxjIHSqv0AJC0SLI20p6+oqdMyL5qktjjPpTAc0nDI6CUgZKnpimid2VQWJkDZDZ6elBk20yxHKHkbfsYAYBAxVSaXbId3C9Oe5rNvU1EVQ2HIx2PrRcMI0JRUKnC7l/hP+NaAJbhpRtlZCV+YkDqadJPKoLRyLGe6kZoAryHy9oBZWHBqwEEUYldlUH7uG/zigB6IsgaSONEHC5PTNPZVjbcFLL6Zzg0AIHlbDyKY8dFwKlEjRsqJD5sb9VB+59ffvQABkjjlUHeVbsufypqSgxIojTGNwOfWplKxcY3GxXM6YMcnysOABwaVZEbZMqFiTjAOOlUQxsYgcs/zF/vDnkU8ys5Ri6hAcmqigLKXEKxO8ccaKDggDvTBIjuw2K8qgqVPQfUVICiKF1eOUSEBsja20/n6VIdkZO1/tAPOW4OPUetW4WAFBLs2VZG6DuKinjCAIjCP0U1MVqALEykISVzz+NJA6rh1LrKr5GOOfpQ9wJgzLJcncFjdRsIFMYiSI5Lb+wHFIBwjVVjfatxCTt5PX+uKGUKpC/ewSB6UAWEQBFkJBGMHis6SWK3lWNAzbuM7eKlLUByTFGCiPIJwMV0FlfyxNGA+2PoSa1hLoKUbnYwax5qbg6k4wFAxmtmOdpgVAYjbjg9K6qexxTjYslZWdIWMaMcAkHP41MsYUvg/IDjJFWYx1d2V5lDSLjaxAwSB1rLaNinJePB4wKDQYIjty6+Yh+Ug+lSPEp3oIyYh0Oc5oApS22/apEaLt2oMc49/WqTxG3eHapCltuc9cDpQBCLqKZgoDlg2CMdDVKS2dmZo23/AMhWGxrTRTCuJHWTDRdGwtPfcQqPlSTwQaRZD5O1pInIBb7hXqKsIwV5FUbj60AWYtkm3y2Uy9cHv/8AWq0sczv5jLvbaQXH8qrm0sZyl0MtI5t8u1WdTzgjOKpNaswkDOkpH3+MD/PtTjJJFQehkooM4GxGUjgHoaz5WkClR5qbT3HIqd2USI8rTIqykYByCK17fCDylURA/NuHSiSsBekkFx8jnOBgY4qs6SXG+O2crMBwewP48UjSUbISWMBf3iCOQdj1BrIuneeFAwZArZGBgE0GdxqYdAsxWF8E89vaq5mjaIuyMcc4AycfTvQBPCIzIsRMbR43jng5qcAxrLDkvk7unSgCGJQZEkIaMqfkz0zUsKRSo0bOnBLFj1+lADwI92UQOCuQwpkmNqy5KnHGP88UAOgka4QvBKMr/dNPkLTSRMGVJW+9tHbHJxQBNErFfn5I9PWmuxiDyvhhnDbR/SgLmeHjljcuA8TEgKy9vSrexd/mBfLgTCquc49PxoAuEqygEEZGQRUNvHxIUlKFTkEDB+tAD5kIEcSEqR8xzUcOFALghyS22g0TsidF2rs2lNx4JNNurSZwVKlWjkHJpXCU+wryoHManBIyoJ5+tMWSYKy7RDGuF3t0NMzJo5mDB2KhA2HzwKtRwhWZ0lSQ9FCjoaCHG7I9oJMiF5RuB+YAY9aCq7mRSs0e44Y85+lBZYEcQRY8kknDEDoKQrEksiodwB+VgeDQA55CYv3sMkidDgYGaRZpvKBt1GwnY+RkYoAmhMGFGzzQcNk9D7UXKsqARKyShgM56UCa6j1iQSytIJHgK4P1qojTRsNwR1JPVc9elAaMmjEaou5mVy5YjOeKjknMNxGgYLu6qT2oSEo6WL58uaN4wPM3jbjNRSRxcQyRyNgYxnn8a1TsrCgT7owvlFDuGec/dqOCWMrMAFnkC4bLH5T7e/tWaZN9RzPH5dvIQSWHz7VzimlUVWeGcS7SEyWyaQ5aPQbvhdGJmdBkDpxU6g/ONwKjqKqKNByeWziR8uE7Y4b29aetxsUARg7xwGGcVSkTLYSAuu+QLHwvpQqulsXDhpBwoY/lk1mCdyyk4lCx+fHvxkt6UwN5ULxMfMY98ctQUKhKmMSo6YPI/oaaJcZjLyKmdwx0q1C6BjFmVArF5ETPGPWrhkjmDM+AyjBIqlHXUzmuo3aoZ4WYKpH3T3pFCrHtDv5WcBcfrVtmZYyNpKuquBnJ5H0pYXARBGNqqS2PQnvQArOzhoUJk3KWDD+VRMjKjMGXaCMgDOaAJ2Rs/K8O4fxYyMVC6r+6wSGVSgwODQAbAkWEZhIRuA7ilMbFcqRIOMntQBKkBbdG4J7qAe3erEYV35dUXt70AMmgjjjLbT5r9yeMVXijl3QtMIg7NlSD19/pQBchUMxwQu0ZOR1p7SAL5Tq7NjIJPH0oAiTLRMpnJ7kAckf4VMBBvBdo3JwN1AEju0kZmc/xYPNRxiOWMmBEKyL3P3hQAs6P5YESo8ytlVdsU+JAzKzAgFe1ACxBbdXZGDoQTuAzkYquFwrMNwPQAUASpA2wAyrkHdtAp672li2lY1IKkEZppASxrlCAw8wHBAPNSReXvaElti/MPQ+tOK1AamxXSPMhYthdo/n6VP5bsSm8Y7jHUVJMlckkyAFXa4Vfm5qrIUjZGiDF+ocdqCmQK11OYbZWeeBSZGY9jWujkhoogkh6EBRkfjVX0sAiTSxqWLIy8K2e1W/PAC4chSPmAqQsMjuCwWMbdinJG3k1adVOXcqoPcUAVWd2fO1iq9MGiO63EQb/AJieeOgqubW4EhkikVIzkLnBIHIrRgdfJSYLGVDbcfzrYBJ5fKkgmjU4Q568ewPrUAlAUxxyMVyXC46E9aAGLPnyyqpKFbJUf1qwLhWSRS52k8exoMZ7lM3BFxExiVcnjA4OPX61diufJtZIPJhjBbc2Tg9aCRkb+avmqxUYPGcVNHLAqRExuwAwPY0AVnuH3eZjfzk4Pb1FWmeFZY52DnC9zxS5kNRbKck4nY5IUE5O2npMVJiQrcY557U0IkSUxbmVIY9+Rhjn9O1TL90qd68YBB6UDSuQpI0XmIFHlnv3NSArsjeIiXeu7KntQbJWIS8iyofnTcu5D261K0xG1AFQr95QMEH396TY2icSySDYpG09W71EEkiKJF2BOSKiTd7EKGhDLcho2XcGTGx17Gmfa1U5RRIOBgfz5qGrCi9CRJAVcnYR6URy7xOzn5mxknjIHb/PpWjlZEy11FjkjEc0iLiQgLg9xVK5kgX9x5yO5AEgH8qIMklM0KvJJEZDHnO09qeZ/MALli2MjNOew0irLcv5brmIFeVDHA59T/Wl65kQ5OdwboKxEKZCQTHtwRzzzUNviKOOIh5BjCuW/Wm1Yd9LDo7hESQvlZCcKTxTEYLbmQ7l2jcQo6mkIvx3okABAORnI4GKrTTKiyCMbSCGXnqa3utgHFpHihw5WUtuz6ilmeUxGWaNlleQrhD09/b6Vm3Z6GsVoRNdBPLiKsjE8bj1/wABUisZiWlYBlHystS4sjkZWuWDKRIAp65FPmZvkdYS+1MAg4H40hWGxzSEBVlVABhuO/tTnnOSm1WfOd4/lQNrQVrhJXCmNlfaMgDge+fWmXGANm50faHBB5xQNy6FRIwrODIqyYyAO9WAfkWQqwfOduPu/WgpK8RkhYx+ZIshGdwIPQD+dTGdnWMtIsSMOhPSi5SVkRM8KQ7GjMkW0qR3qvNOkkioA0bbAOBxj/GgY0OAVV9m4DCgVDFJI5fAkzjoR096BWBQyKQqEfN1J60SHO9hiUnjIHOKibYyhcTTgKluVAVhuBXOR3xTmKgyRshMhXGSO1K97AV4oJGBWWMlc4wen41E0TI7qY2dd2Cc4zUy3AjZimwxgsnR+Ohq27H5H+QLnGVPI/CpNYrQpO2bqKdwGnB+Un+H3qaNGOWT/WgZG3tUSfRESt0Kf7iR3Z3kL52rjpUyxrEhZsMM4wDgg1UdtSSMRCRYZUmEajmXdyD9PSmSOob90CuPvZ6GmBXk2kmAsyvjI56n0PpVqz37DE6xyOo3FscCpkrmkNrBJgxmVCm0HkkdagCkOFUbmJ5BNUZlqMGNXlzGzoNwUjOfaoWDKNsckdy6nLgH7g/x9qTdgKxVzI3QsTkVLv3KsQO+UnoF6Ad6i2lxt3GywuyL5RAKDIOetRyxojhg7pkcEVmCJssFTb8zHuaSS5jQxxSxSKcZxnoaDcd5nnuC2BxhTUaIqNKmf3jgBueCKqD1AkjZYpV2PkE7TgU9hG8SeWJEQ5zkc5Fag0VdqKI97IjBSMEcAf1qZLiHyzGbm3O9drL/AHhWUncSVhIwJY5AoXymHDLzmmhvKAjLYXHyn2/rSTsFxY28wPuAL9RtFPkSYpG4kTD5yo46Vo1dik7EHlBVB2tsJyTnqfSnxRxAKE3jLZcZqmkzOD1IyTGSEZQWPOaAjMXCyxpL2Vumf/r1EzSL0LowJeArFl6CpQHjMMcM8sDhgcr39jUJXBvUrSlIogCcsWPIOaqtGPkEM63C46Djmr57Epe8aUM1xHmJ2jaXZtO1cZ/CkQyeYJPKaINwSx6D096Iau5oRyQBZmV2by9obPb/APXTcGHdgcN81aGUnqRGaSSGQGRkXqoxyKkhHlW5RYgw67u4oNFZFcxCRdwDb84JNF+syMyKQVUAqQe9AktTw/4gTRw6XezSLkwNvKnqmerAevb8a+f/AAz44m8O+JtP1e4K3uhxsJDsHzp6sMfeGM5HUjp7/acKtc7jI8bGSs0frB8MPGf/AAkWnNBb3Ueo2JtVYKJPNWVDgheOvXp/KvFP2kvgxYa9pN9dWkZksmImgLJuML4xtJ7cce/ArhxsHhsZdDqLmp2PyH8YeFp9J1W8tJE2LG4DADBHp0rsPhza7dRt1YRPGThmPb2NfVYtqVBzR5eEv7RI/Q7wo901pbXBuIpYRGF85IwFXPQD3PavQIWLKY3OYh2DdDX5hiI6n03Qm2JtdhtyACF9alLo5CxgBNvXOcms1GzAljRAgVsMD3Haq7u42r5alA33gP51Y2iNoWluY3GQ33hzzgVYuNxTajPHIwxleooHJWImgxmLeGXoSehH41ahMSMCGCKRjdngGncFtYJUEcgjUMwwGJHI5qvHCYkMcbHIBww+vUUiQQSncqBlkzwPaoyRIqxBGO5vmf0oAstwFVZYywGSFHIqJAHjEoZXBHOKGwCNBKknlq0spOAF6j6/zqcxCUx/u2JA+YqaAI1nhiXyj5PmlsqO5B/oKmdCUeBiuzOenNADJSOC4AkUYO39KjuJtiQygMyHpjmgBgkuGmVZAuxjmQBep/oKAmBLEUZcjBfGRinfSwF5Qr/61nIxgc9P8afFCU+dW4HAyOtPkYFVpPN3FEYZ6npyKcsZeKTDDzCMI2eBVxVnYCZ0SLy9ggRAfmWp0jTcr70jfPY5/SpldO4EKiN2uQZSXDYIxyKoyBVwYZZG5HbGauLugbLTyRoyq8OHGOg4xUyyRlgAuBjOaoBiwiV5Ar/u15+Y/wAqgWNY7h4vLQQhc4z971/z71TWlwLrLFGAGJWNxwR/D7H3qYsjRkeewbpkDpUky2GMpQZVd4IxuHUUzaGBxIQRjNNMyvpYD5u8wiL7QxAOE5/GpTbvIVwCZh0zzwK0lKwh/HSUIHY88cU+OKdzFGoUNu5JPSp5dLjRPKqqyIBtfuKrR71wpASVG80HPIFaR2EOV4Y42jij4bJPpk9aRF2kENEp64zzTAnyAQU3MT972pQEcyrmVO7ADqKAHSsYVj8grmTEeGP8/T60y3d5GBYsx6YbjFAEwzIhUNE+cgq3GaESNUkw8kigZJK4PHb39qAJlwEQoVCA7wR1pSW8uMebGWPU4oAkVed8cjKMHco71H57BhF5co2jJzzx6VSmwLqtgJ80Tp1xjGR6UjqqsSCzA8fWtJSsBYWd41YPF5ynGNp5FWisW07ZTv25we3+NRCRMo3Gr5j7EDR4+7uJxtqzF5kZyU82LOMk1qQ4MsQzspdYlRYj2ParU100MkIUqNp3MuPvD0PtVKTRBd+2+YqSBSXOARmrAvXQMmQrEcnFPnYra3CK8n2GORwGznOep78dqmjuHDMwZlLdz2rT2lxtExvnldDK2SOAMVoG9zGgGdwyGzxx2+tO5m46aFZr5vNRZA5Q8Z61YS/CI6sZRnjPbFaRqNFRViaTUCtqIhKOeMk9Qae08okMeVjHlgdec1sqhE1qPi1OaOUK53BRz6NUzXTmP7Q4YxbsbunXtS9rclLqKmoZLBd3tU4vt+3zTgA/wtV+1Y1Fsin1DYv7uQg9N2f502PUWeTOAFPDVcMQ0HKyydUkXAMhAB5J/lSjU2JkO75CflPepniLgoti2+shS3mPukPykg54p0epJlreTzMryhz9w+o/lUquxKGorazMu3a/7tSck8/lUya2XiDsWjb06U3iHYHCw5NTPlqjO3mYwdxyaYb2Rll8yd40K4wrdaaxLE6XUjj1ZlWNTK5JPzA8YFOuNVaNVCgISeBjk10U8fKOzB0E1qQnVwiiUtITg7uc/kKmTW7lYkj8+SNCS5weCK7KeYytuS6K2sQJrEuPknVxnIGOfx9frU9prc6XfmtdNdoDgeYoO3it1nNWK0kzF4aN72EOueYXjmdZ4/ulJhvDD0OalGqQqnyL9ntvuhEYhMn1UcVS4jxMdpscaCQ2PWGhIjtWS3QHOFUCph4ineRjJcyyPjIbccjtweo/CuiPFOLjqpsuOGj2LsevxpbxSWr6ikgcoWlumk3HuQCeBUM3iIh0klnuNijjyHKShuxDent3roo8bY5P42RLLqTd7ET6/wCYUmvWuL8qPlW4kM2D6jdnmpV1lLhZgsECzEFtsY8oZ/Dt7V3rj/Gp/EYSymm+hZXxBcSzOZrl2t1XCQROVVuOjDP6g/lSReKtQgiFsJJJIQS42MQw+p9B/wDrr0KfiVil8Rk8mpb2Im8T3bLIDql89o6Z8mZ/MUZ5ztIxVmHxvq1hZ7bHUktFK7ZI5mMkTMfRBjGeOOa7aXijXW6MllVN6WLc/j3xNdpNF/brx2TIpeK3tha5PcAo2ce2fwp+n/EHV4rcpDq2s25zuKG8JyfQ7g36V2y8VJJaRLjkkGrF4/EjX2mKz67fXdrwfLRFRumMM2OQDk8Y4pbj4j6tJHEE1PWLc562d+69uvNdUfFeCV3E458PK+ho2nxm8aNBb2dnq0geKTKfaMkfRmJJJPrVlPjL8QbeWJn8XeILfLHfGl6xjznsU24/Kuuj4s4Zr3osyxHDqcbJmynx7+ItijJb+KddQMp+cXpkcE9MM2dvfjFPk/aW+KVssKTeMb+0gGMCWR5mHbBcuDk+1evh/E/AzWqPLnws97m3cftU/Fa1WNtL8SXmv2bARvZXMmUbPGTuyxXuRntW6n7YvxlmNiuo+Lbu8lt5fMieC7nhWFsY+VHZh7duK9Sj4m4GbvI655RWatcmt/20/jVbTs0njvxU9yOEEd4IIwevJQEg+5FaS/t0/tAW8k86eMtamjIXEb6g06de+UB/Jq9Oh4g5a3dtfgdFHKqqXKxh/bt+PcMMko8XQXMfJZo5JbKUc8AEF930AGa4PxF+1p8UvFN0Ytf1izuopYQH88yXMgHBGJN4GfYqce1dWI8QstjTbjY87MeHKlVWZ4BqPxAvJ7u6El5fxxs27zWk38n03GuH1jxRPdpakrtETMWO/hye5/ACv5+4p45ni5u2x9vgMtjSpKK6HATXkzGRo5HeJ2zhz0PfiqF48aeUs0qQ4bKDsCf5Zr8qxNdzep6UdzJWdvtE0e9wm0EqR8rf5/pUbuxkEigfOflC9P8A61cknY3Km9gQdiyKHLHJqMOyMRExTOBxWLdwFuAEuGjEhklHBBaqgjW6RGZl8sHKkcc0gGO32fYJE8wkEYU9DVYBZNkezdLGSyt6UANadrdEk8tXEj7KS5jXJIUAnoR1FRNsqO5BI0yEwGMI38XqKjUNu8t0eSEfMJB0/wDrmrubC4DmVxvJTheamaBJY0+V0cjJ571nUQDEijEaPmQzoMMcdfSpBNKsce2QyNyQ5q9kKWxQ/fBmcAkHjnsfUVZJlVVfK7cEkY/irOa1M1qhAjzsSzIildpHrUikREpN8sfQr1qCbFfafPDuVaA87kHIHpjvSwJJPvkBOS+5gP5e1BUXZXGznZDJJsMyq33RzULTMLaQxneWIRk74oLjK4iNMCsJHlqThsL+oqYs20rHE7EHawU5P1H+FaydiZpXInETxRHZL8vDMeOf6U3PmuwjTEagbdx5z6UpO4krMmIj2qrusi8k+x9KoNGGKSCNg2MnJ71UnZA1qWZHt2dWZ1YseSgxg0TwwvsaMyheMEtnNZNtktWZG8ILPswADgH196FDxk72iQheVakaU2OQZMKDdjHzd+adOk7uqrKgAXLHFBbRCbc7sxAKq9c8A05w0joFWJZmYFhjA/8ArUGUkOSYljC0Tb15LD09KFkjaIypIS+cFRQJRuOaMOdqsIptpOT2NQmVodkf715WHLBeBQaRjYfCsQBnM0yueibc59fpUbNumEkeNoXAA70Dur2I428+Z0KPC4bYAxx+tJL5MKbcl5B9z5/8/nTQNlcXBEglMggUfeAH6GrW1ZHW5A8wA8CtxjgFC+XloyPmDA9DTLfc+PNEgY87SaicbgO2PHJGSUdVXBI7+9QyYd1EbLvALBScZojGxgTNBIYXdJPLdhyOpBqYyzTtuWMBlQDAPBqy0rMjMeGMRljUkdT0+lPOW27RtAOMe1S9y7aWZH9x49wEiBs7QP50+TdKodiqBTwPWs5bmLRCxcFBJhWzztPUVBGWQKksrMQxbIHapKpk80KLHGzFjITjjgUkEIUbptrofu+1BSVme3MkjDCoREp3Yzgk/SmiNV3ybQmCME8HmgyRSeJjM/BXdx9ayboktIWO4L95h0FAFYwSRoCH3Z+6P7tVJLZ1mdMbXOAwPHT1qZJAMkYs/nSIyNkggVlXhd0ZEkkiUjkr3FJ9zaL6GSiu/mbo0GBwc4+tVbiaYv2kTbt+Y9Kzbuyjn7qCVDETKcbSFOOvoawJgZDzIE7HJ60ioPUyp7WJnbK+dOVwexA7DNcpNFkSnZ5WG2kk5rKaOqDKMkaHCBJVcnOOwqHyHVshyQrAFQORXBKDZvfY7i001TbxSbImDcBSeCOlfNPjjR47K/e1abzoPPYq8angckHH6e9eROV0z6vIHapY8L8QQLFHK/38cAk815FqoaS5Z4v3ciqMAdDXZltrBnelR3Ol0TSWvAoZdsxA2KeAx9Cf617D4G0zyr95TC6AfKW/vD6VjmdXojzqS/dn1JYgrbu6EbgncdT6e1SiOcR+ZLJFKwwMBcGufD2UTzJPUqMjqJUcKwcD8PcVmyQmJ2kCllBxkc81vFaklYyPGYpbndNIeCFGBk/ypZFlMjjZJCVwGVj0Pv8A57VsLm1sVhHNHHN5Uo34wMDAJ9aiMbo7QsY2kK9jxQkVcc6RxyojSAt1UjjP/wBas64AcmNI3VgeRjHNYz3NY7DYgEhk8zcj7iAcdajuI4XMEGVMhOc565HQ/SpKaM+O3huNyRBwAMsHXqfY+lUJ7GMlWKoqnj8auLuzGUbGVd2xtxsiEYUnbtBwM+tVTbSpsRiszgDIQEAmpe5qtiu8ErEI0aM2NxQ8FTUT+WjKioryHs3Fax2JlLoRqgQsrNuAPTGMUSxRzM5jERUcZUY5qjIquQJBtzIAOSetU7hQj+WVXfnJFQ43eptHYpToyhtpaNcZBUZxVZklcSOJDKwGSCO1bw7lFC4kmV3S3Td8oYjpk+gqsZmCyx3ECbgMbHHenDuBrR3QkAmkDyOQEJH6VPKY4poN6qkpXOMffAoT6jv0K0iOASEMhyCR7VWuI1Dw/K6+Y3OGP+RVRfUuMtCI267jjzfmPG09KURiKV0SUTKAN+exP+f1qm7ijKxaBaLZGZMnG9TnNaVtf8SRMsm4/dbPAqZK5UaljWguHkhLLtkIyAcEZq6XR2jyFdimSM81EdEaKWtyrIi7kIfyhnDsw5P+FZbRsWMoYF92MUc2h0JDGgYCQh3J3YyO/tUMCTLOAY7tHYbiR0wK0pTsjdnQafr09lIreZKuD8uDnIr13R/Gs0ssMCTJbAnDAnqK7oTT3PNxVO60PVtP1xGk+yQPbyTOfk3OAD757Dnn0rsLe+RlV14bkGrbPKlHuagvIABgKzlcMSOc9segqIxQP5D3BKhW4CnBzRN32M5RSRaLs29zh1B+QdxxUCqZGAeQxr1Y0iE+g/dFEiskjK27BUjjFaaNA8PymVJtv+sB4FaSeoRWpAqqIyGlaI4x83XdTkM0M74i2BRtYY/nUM2GG4JkCSLyxLB+30qypCyr5iuwxwM0ieVXK9wiiNmlJwfmwBnPvVJpRlQJA6SDt2HqKpaamdjUWMwwMiuxJXksc1XkdbeMSrFNJcDjBbArRSTJJpJUlGwlRLjJI6tj+lA3K7FlyGHyiqAYWEbFHbMmMkAUQvuWOVXSZXOMnsMf/qrGW4FhkI4DxhgCcE4zUssRLQOVDbMEL2b61amBEsaxzsy5kYjAC9B3qu0a3JVxuChuGHrVgRiMPvkYtgEjB6nFSDy3XBX5e2Dk0AWFdGjkWNSHxkD3oknYFVjjEa8FsipctSooaPLbLK+XB4Wo3LiRGbzRCoyAp6H6URT6jitBy4jYM8bnPT/GnhUaMGRXjRiV5PX8u1KfcnmY12IcvG+UQ549KsSoXaT7OrOuMEgdDVJ3ELDG7yuoQLFIgR2xjpz0ouP3wMJC5I4x7Vb2sBUChoXlBOApLrjJq4Y5bIAXA+zhgpweCdwBHX1yCKkCSNwQvmQRsm7DK5PzY9ad5yJIrzIWTb6cgelXzgVElk2+ZAVVsjPGRVl4pZlLKxU+x5pR2AXYB8rq8DH7u5uR7E1VgZi7tsRpSu1nAxn6Ul3AuxxySIRKoB6Fc9R/+qpfskiRpc+W0cfRVdsnH9aQELTRmNV8wQswyrYzn6CnMksgYKVUlcbj/SgBjmWCNQ00Yk2/JG4+8P8ACmMn2pw3mAzAYwOlK6ASNSROpJMgX5d3r2pxERcEyMYyMZHPH9aYEyXzWskUjsyoGARs55PArstM1OS3JzujfdnLf0rppyVzOpG6Op/tBHxKrgdsDvV5N05aQA7tu3PrWnPrY47WETygCcNkfeGeRSljKkTTbShYgtnn6VYEKskxQxxGKI8cnpUaiRDnkRk4znqKAIUcMrgABwe/Wql3GkkUSiRd3VGIzj3FJgYjwpk+S+4g43dKjjBiM4E8cylQpHTZ/iaylGxUXYcYAAgLyb/vcD7wqtceYkimNlx/cI61LRsV1Yt80yMQOOOOaY5YABQfMPPPFAtizC5TIJw3cAd6tpLIgESsACc59KDArurFHkRZHVT98Dj6U8WxkhYCKSPcS4PXigqMrGLJCkKSTSfL6E96ypIrgyHKFmYYLbsYH0pp2NYu48QTywysphBQgb8cj147/Wqn2uVVSIbNvcj0obuNFm0kVJ0lwxgDAtuOc1pxzPEwDFWGScj0NIqUrivh5ZTgCMjK881CbaRZTLJgpJxgYwPekmJqxgy25kO3eYl6A4zgf1NH2J2tgQ00jB9wx8vSmK5Vgl/fODEGPY46CrbCIp5EjOqtyMHFAD2O5PLVZXcLlBng021U3DJgMq7gCj/L+BP9aAJhlCFXjk5HtWfhnlkaP7uM4JzQBbt/kCTPiJ87WwNoyasy5jnuDvjG8AKQMcD/AOvQBLGJkjJyHlLDc23A+lQS3AeYyPHGrYKkA/d9wPX/ABoKtoMhWJA6zEkA8BeuO1TW5jkTzCQ6DkUEk4AYMpO5OozxmnRHzA4MLRTAbdrMOfxqWwRSeWYOI2ly6j5l28VdaVzbpHbRhstuy45//VVGiV1YrupRZArj5sFm+9+QqdppeUaUgEZdgP8AP5UrGZOpLKsQTquA/pSRNK52E4xnCgdaYEEgJ3q7EP0UryBVpbiVtqxEIyj0/rUxdwTE+bYfLCsxXkLxk06BM27RFGDRr36//XqgJtxULGszbm4YEce1K0FxG26QquBwUI6UAJAzb1ZpYlYHGWGQR349fftUqzPAZHh7PypHSgAkQOypEI8s2eDtwTSqm1nM0oLLxjHQ0A0KSZHTaH5QfKexpoRiwCylST8wFAkrFmeONUDmMuwPG2hI5wrt5QmXGenStILqNDGGChjK9jz3pxkLSLtBDnoxONv/ANepb1AkZcWrlk3RfcYH1Pf/AD6VMpEsSZ8v5OQAMf8A66kycHuK6sZGGQyLyDnrVcMqzxpu2AnBKr0oHGGmo+IRIhViTx6daVTuTAO1ck89a05lbQ0G26r5jSklIM4AbrVpJI1do2XeSN2AcVmS1fQSIlHxvXcRlhircYjjRZEU7jyAelBOyKe12R2fYZM5+UYGfp2pY/3anzGwx96Cou6JgQyPC4DS4yCDgYqIKPLGMsejEDoatTsUKYWVnidCQhwTjoaWSELG5jO4Efw1UZXZE9iaARPAzyTKl0RuKkZJ9RViBYp9gTO4jIbPykU5PQyGOE2POjORnaFIxzREEUu7F0XG0bjxmmmA1mYOFMbxuchgR3/pUkTxICgJDqQQSOgpjRDJKkkhLIxTPDZ4f3HtU8cuQoaFFBXJV1yRQIkDD5TnDdiKkaPeWcSEKBgk9xQA0KBukbcCRjC85+tOEiFVD7HLcEn0oAly8xwSyx44J7VS4SV2DDGc56/p2oAkWZgXEqfKxwuPSleZVKpIrnJxnHSgBuFBcAuCOS2ODUbjaxBjkBA5zQBajnG2FW2SE4LKVwMVNCfLDqJAz7uR6CgBJQPMwsKmTbuDZ6mpRchEXcNzLx0wKAJQ5jl8tv3Ukihm+lJEyksxVwoHB9aAIHEsfzKAwPXDZqQbjKkxUnA2jbxigCZ4lRnEcghdhndjmm/Zz5ai4VDEf4jxn3FAFlWiUYEu/aME96ekjmNnjUmY/e9vcUA2QmQKiF41WcdXPerOVaPcxVAFwoIxk/WgBJLYxGQFl6ZRgeD7ipY8BVt5VG8ckk4oIjvYqIqKzuzMsYJABPXmrqsss4iRGRNpK7j+uaBczWg+KT5wIQNwH3vWnJJDt8ob0HOfl70FxehC8j29uSB5hBCBM8kZ6/hTxOZArBsEccDFASehCoXfIxUgEhcnuKtu3kbcLLHGeU3N1FXfQIvQf56rJFLIr7AuNuf85pRKjM5PQn5SBWjdhj1CFXKLGH/vE9KZHJiU7SGGKOZWuZyj1HMxISQqGCtnb6+1RO8RYtPwxHGKaMyUkpGSuDgZANT/AGh2nWPCpGUw4Heg1hsLIUQr2LcKeoqtKfkVQ+4SEKQDgGsUnuWkSxwMJOIw7jk+tOR0UuZYpVfsyHgex+ta3ujGe45yjhPMY7G/SoWkIkMZTIPAPpUpWKplh2iURxqHjiGWQg55PWqisEaYs4jjzgOT978PSoUmaEW4gO0UzEqc59PpUsUinfnbvI+bP9Kt6q4rktrKAWIkRiwyufT1FWJLnIG0szr3rO4yC6ZJAsu1QCOMcfWqxhiVg6EFjyxHrSIcRDMcOABIeu08cVa8yN4jG7b3xwT29KBtaFX7QyqIXZJIt2B9fQ+lKGhZyAi9DlQM1SlpYaSBWHyb1Dc5Iz1qCI7VlZV5DZUOc1JlJWJJHgMgV1J3Y3YHIpdwRvJYlow3AzgfnQDjYqjyp8pLEBEeCG/lVyRlDDa0hTG35qCpR00BkYydJJmVc4Azx/WoywCKGeSNmYjAHFBDdyeKRG3BAQQMHvVaSW2ktw6IGO3Yre3r7007BYjhuiWf5WZFGOOx9KkiuC4YsyhRye2KGzcgWRppDEAoG4Bc96v7pZCuWjRMFWyO47e1NyugKkoWQhzvWZhgNnpS2x3xSEh2JwHBPH0qG7CURAkjMrOoQdRg5pFlDsCjBokO4EHG76Vmrt3M4R6khl3BRyR71EsgjkZmYyjpgDp7iqjfqVNaXG2zhc7kRWJ61ZiuJVLJwrl9uCflI7c1ZUVoMkneZmVgQmecf0qvIke4SJsikI6/e6fyqZO2oxz3DShHMb46E9B+AqQgMqlMAht319qSn3AY7ec7S/ulZjnGKgQltqt5gJYgKRxUSlcCWaQgJGU3/wB4n0qMrvZgBz0yemKqT0AhaGO4DqrC3AG0Eg8EdT9TVcIkUfyoxYDGSc5rMCjGRENqmWWQHPLdBTpPtZEnm7I2b7jKfu+9Nu4D0hMc0MjSRyRoD5u0dRjt+PNRs6TTRLEirGwzn0xSKb0sRnyXl2ZDEcknpVd1Eu5XYtGh5GO3p70miR42ytschoOhwMkUwhCMAMHBxu9KYDxIN0iOGWEjDbRuOP61WjVZIVjUBXVicH0oAlWNEfBxvByOOKl+eS7Z5Xhtoj1X+97j/CgqDsRGVG82Fo9kY4YHkPTJ2iiiRyML1GOorFyZcF1ERWZFUOW4ySRT9qINo/dhz8xNJp7kSjYqiMI4yHCFSf8ADmpEYKiBxulHGema0tdEk0MgkeNZDFEM/MetQkqzBplORlQBwazfYcVqKmI3BO/KnIGKbwjmQMmzGTlefwpG48SRYLFHlyMjFVxHKxiYsikHHTr7e1CYFhYT8zI3mSA4A9DimyXUTSgxrJvA7HgV0CuMeASI0m9HcEDaOcUqMEZ3dYZGLBlBXgD0rN2Whm5smV1ltRgRxjfnCnGfxrPWEO7bmkbjcM+vpUKNwm9Swq+WcqsYPpnvTiJBDDwFcNlvQVskS2KE81sMXMYOCV/hpqQDfIWYFFOcgUwRNs8p45so0bcMDT4/LCTKrBmPA4zilJXRcExLeIq5LsWKDOQKYZOHkDfKOrHjFTJpbFrUakCGDzA5dDyDjoagViDtZmBHVsdaiMbkJ+8WoBGCZEc7j/GO1StlGjRgXfGSCOCKvZGgNOsyHAdlUkKMY5qmgkLsJp1VNuFUjjd604u6M5xFBDJiMASjjgVMkT7AZeE9uaorl0sOV02SqhbeMYyOtR3avCTsCyqUAYYyc0nsUeDfFF7ZLS6eIvJujEU4I645/H/61fFGoXjwszqwt1DbVA9jX0WS1XHVHj42N9D274N/G2+8O31hpeqpNbQToYWmib5VbPGR2zx+Vfrp4J8X6X4z0QWkJt0uHsRDJG+GDED/AFgz1PselfRcQ4ZVqCxEd0Z0paHxL8fvgZbXMuoeI9MsIRMse4hPkJ9RjuM9PTJ6V8TeB9FC6nCClwqytv8Au8qR29+v4gVwZdjFPDuEuhlOlaqpI+7fDW1II0TESogZwUPU/wCTXc4jlhWOR3SZ+A6px9a+RxC949ksMkavJEm0oQAOf1p8hSIRgqxOMBwvesQKouGTcOGUt19PQVaJkaOJSFCscsAe9A2yupOZEVGJBGXHY1cjMEmByZh909sUCKrbkdgi5z3NPjRwXBbznAznHFBd7CEgkRb2STaSMcU9YmmSNseYSB0/nQQJiSKXzFO0luCOoqSOMmGLc6QksfvHilLYCCWPg4bdk8kd6liDFSAgyPurnFKOqAUth1CQNzwzDtSxSuGG1UGBgZ704u4FiFUYKbopaxg4cMmWB/z2pGBV1RZNwJwzAceuDTAMlwJHIVucKT+dRTukywGJ0lQ8kDpTSuA9RI5PzCOTHDKOauOyqUilkDt2Hr9aQFMRmeJlUmNwxwxH3T7e9TlcoNqkggZFVGQFX94kTwLhjnfgjA/OiCPe6RqoDkZ2/wA6uS6gKsMcsbI0SmPdsPmHqPWlQRne0bHcOCQMDHaqaAfA6cSsQJAMZUdTTJleNgy+X5foeuf6VEXbQTVyDeLkSKxZYtuG4+8PT3qdI03iJt3ksAcj1rQIrQstGIpIkQK4J/SoXjT5nO9t7bgc9PatXHQTetiZ9rRhRsBY8Z7UwyyxsjrhiOA2en4UKKQN2ZOpEgSQEucZz0GKrpNHDugbe+49G4A/Gs2ZMenWdCPLYLtCgfxentTxJMihsMkxXDVra6ETBC/lswyw+8avbHjjhnMbIrDBOc5NZ82lgIJ93lmdCjOWC4PJIqCUSLvt2VUOc7u54/lVwfQa3HxxudoDI5x0AqwXgiCM4ALfdGOM1ZU0V9u95SxKKONoPCmoRJLhhIQyg/LtOMf40EExnjXIkQiPnJUZ/Srs0qpLHsXCY5GeVH9TQBXeWB5Ru+ZT823pUsVzvLuAVGcHPOfpQBPI8ewPCAzk/MMcAVCqvKGRihTGSpGMn/CgCcMYwocqz9CAc4p6yxx53MCzcgY60ASOzkoI9uCM9KfhtsfIK9DRcCWMlJVZZVO0ZA96kikID4jcHoWx0oAFlilaNsuig4Jz1HrVlLpUmZi42bcbBz+Nac2oErS3BKlSXiIzg8HNSJcZ8tniyp+9z0rQxlGwiFRj7NMvmP1yeAasxXUqRDfIkiHq4Xp9KCSeK4DRF8rIQMhh3PpRLdzRK6vgx7QwKjJz6UALDdSptK8HOc4zx7VeF4+0qrDaDnLCgB/23zFWWJ4yRwDjIPuKbLccqJCsYPUk4ANXBgxiysQWDKyD+L1HtU0UkyAeW2I85G7kitG0Jq42a84Cuxwf7vc1KbgFVZ1dI+m084pSlYmC0JLW5YSXC7SQR8pJ4qWS6j3rvJGflwKIyuWRS3CtMsYKkocFSeVqOG6aMyklnIPRaoBZLsbgchSRgKDx9ala+l82KNkLKEIUqeOtS5dQJIbnequ64bd+tTyXDFWQsOR8pHalKXYLFGa+8pAN4ddwXI9atrcMcAvk1POFh0l3GmcTiR+hCetCX0flBHyCOvOaan3AaLxXOEcGMcEmqrXDF4/LkJQHgk54pObAmM8qN5yyKQRgA0NdsYWmdtzZPA4/SrjVGosqx3bEQyRqqh+cH0qzHNhV3LJEQSW3CnKsK1yVbuPBwWcgckcYpF1A27Da6sOuCeM1PtR8mthH1Dzw+VOGG09qrSXkgYrkE0/bXESw3LoSrSMTtzwOKqyXknmAzON3TA4FCqDk7j31AwRxMrOELcEdc1KNRbBTeQwPzDFL2rHFXZYi1FN0jbnLBcdMUyS/lTcWUoGGee4puq+gpR6FKS7E0kcuW4yAAcZzVxb4l9sRCbRglgD2pKszOMbDxqTMAV+UA7VA9PWovtjCWbMiAcFB3HsaHWZtDuNGovgK2E5ycc5qMXsw3pE25Ry2Tz9KylXZTjcgOozqTGHZZD0bPSrEerXwR98wcDACEevelGs7i9mupNLfblSQlhxhuepqm+ps0IkadXjU8AdT6Vp7Zp3M3HoWk1ZbdVK4Zm7AVWkvQERHcytnIDHNOWKZPs7aiPdGSZHjldm2425/Wq8+pb0EbKWRzsYAcH6+1JYhm0YdyCTUyijYrMB8pH1qp9rWO4hlKh9mSoK5xnqRW0sZJq1x8ivco3F45aeVW+QdOetV3uExm4JHHOD0rknWbN0vdMFZlkbY7okgJaMn9T/n1qU3TRZnYxM5JUZAP6ViXFWMS4uJXiBjGSxwGPAz6e1EcpOwIiRAc/L61g3cYjlGd+Ssh7VVlITaPLcsF5Of1pAV2QEpIzyiZRgADg/5/pUqSqI5AETBBG49V9xQBQMsm4lUYFefmPD1YnJmkwHEJI3Ns4zQUloQuihgGwVByPrUcXmpckxsiBjjeT3/AKUFUxrOgikyWMxOCDTUaRIw0i+Upzg1jJ3NEx5L/ZyYthbGcE4GabEWAR2kjZx94LxzRzaWAdcsxLPGY44yACD0NVodknmxiYKAdwYgkj2pXAsybF2kocEZU54qGV3byxh9g5IA4ahyuYp2YiQuHDzKbdPvKCfvj/CpXKTSShyDuGFXP86RU3oRKzksyRhivGT+gquheNmVVV+dzHPT6UCl2RLCU8l4EdltwcqhGck9TSBovnPVNvCg9DTTBKzIYjKPNURtI5PmMFzkf5601LlZWaN0Mc2QQyjAx7+tW9YluN2SI6PKyNI6MnKleOe1RTwxtHPFLE2SNo5II9aiL1JnHqJuJ8uQhzEv3goySPSqbQus/mhJEc+/AobuNrUux288VuPMkVJOrKRg59KMoYYZFAkOTvBPB9qCJPUjlmMvKbo4/wCEf4UBfNlaIPGzsNwXGSB70jSKsgK+UQVlTZ6qetIv3f3T7kznNBSZG5aNhuby4urHripVDRxI2FlDnAdzjigUloDo0aEBldgOpPU+ntUUcygSsFVQ3G0UERegsCyJKwbduzwccirDmXCBtzxA9M9M0GhFKXjZUDMhzh3H8I9qY6CRn8t1EfqKCFHW5FIRu3nbKQMEE9aRQjBpEUkZweO9XHRlND0iaUNg7nyctjkVEgKzRrMfkHzFcc/StRjzMS8runBPAUdqmDs5dwMhuckY/wAik2AjtEULBXU9WIOf0qgVnMbyrcbJM4BPUUoy0uQo6mnAGWLBcs+ME0fu1ZI3lKKRw1Ediyu8cc5YQMJJVPU9asRFlt2MoVpBwxHAqZsjm1IoGhWDaqSvJ03FsjFOkjbzGkjaXyl5A6jNZtmRDKWC7IlG9ud2P0pksMqIuxCjkgNxzigqO5oNDjA82NYwgO1hyxNVGEmXLswlBweOgoNj30ruQjB3+tVfnUqsgZ4uvXODSSOco3DODg7kJ5APFZNzGjNIBKkYdcMOeapK4EUQcRoJFCsOcHmqSQMUZ9+/JOTjnHpUtXASViXEp2khduDz2rEC2qyQwsGdl+bHJB/Gs5bly2uVns3RGBTzYi+SW7e1UpIgVLbA53Y4P3RUJajU2Yt2LdCyElpj15zkVzMkGTNIIv3QAweuD3FNrXQtuxnSouCiCKzwpw3X/JrjZY1nK3ID7uVx03c9aiS0OiEupn/ZpTC77Wjm5VQ39aEjdpo0hHzkhTvGP8/WuaTSR2QXU9E09gYijLFs2EDPQivE/iFpaRTEooMjcttxyPSvElFRg7n1nD0XLEI+XPFEAgEmRuBJXp0NeIytHJdyMCOG2kelb5TH3Lj4jVq9j1bwbb/atjeU8kYOCwHT2r3Pw1avBfm6aNopg3AGMZ9R6V52Nd5tHnKS5LHtViJJojD5PkAHP196leEqXI2PnrgYNaUlZHkvcqyweaGj3mN19e3/ANes4wFZN0gcQ+WSwU84+nfBropoiWxkbJGDsHlaMcFsc1X3ZEojYmVGAxnBz71Sd0OxIFJbfISky87i2F+mKYtoqKzROrMTj5jk4/GmnZalRVx4aOWPyzGHUHoV6H61RMSTos0cgWM/MOetYN9TdIiubhSq7nYKpwR/Sqv2WJpRyYh1LHpQBSIbeUXO4HAdTwRT0tzKJpNy/KM8e9aw2M6iKEkEDERmAyurBg5PUelQ3VrCRIgEu3gnB+7noM1lKWoUzNMb2sglgK+ZtKEsucg/WqIiE2SPlCPjHua2i9AmupGYpNzSSMDk85HWqriAyBUDZz8vsal3b0Go3RBLDIQCWSNCfTt9aqywxnLSZaPgrg46e9ap+6O+tiiXeSRVihaRfvso9B2ND2wEbvho9xJUMentxTi1YHLWxVW1Uo7GTzz90qB90+lZ89qzESMgKBcBP8aqOwnLUz4U8pxN93b/AAsensatW04YJ5vRRwCeR/jWZZur5UrR+czi2K/MVP5VSdhIyoFAxzjFVGVjWEepWmglZPLt0SIkghj0HrUzQMSuAFjI4J71rczYkkYSMARb3GBkHtVJ457cOS4Cf3sc5ppiuPj1OdWRXbAyAO1dJBdRknZI0qtgFduCG9qib0NIS6GglzEF810IdMIyuOM+h96f9ncqHRlVcd0zn/PrWEpWO6mzPmtkU5bdGeigtk//AF6zZIpI5GkS5mZH6qzdAK3g9DVkcvnSDzozErKQHZhkn2qykwDpcoSsw7jgn0rojLQ55K512ieLJ7SaKKWKUEoXJJ6eor1/RfHKXDvJNLl3PXOOMV1017p59WkemWeu2N0lpM5yoITfjjdzgfXrXS2dzHIu52ER5UE/p+NU9jgkuhoSCVUj+dQqqGIJyfofehTDMcjJDNnnjmpIjHqOubaByQwDop3Lk55qSKd2SWBECoy8jAzTbuOKsODoyEOUODuJzikMauXRXESEfeByfypFDCyssKkqVJ+Qrzj3qzEZ1Z3LkBvlZe1AFlYWITN1EGKnHGcVSCu0zxqIh8uDtHJb+laKWljK+5YmSQRJiDe23a27oalaUHLSBPLKcE85q0rEFZWbCGJUMnXkdKkkZJI02GRj0JX19ahz1ARdqxB/LEjo2EY9R/8AX681KJ2ijcQW6SMR07iobuA8LJKhVUAz/ET0ppmaMm3GJYiclWPX1H0qobgRriSU+QWVcY+YYqRHZ44o4oYyNxO5P4q1TAGYM6l4pEZCRndweOhFQLKpml+VUcDBHbFBcNxkFx++VUDgAY3jipLl2kKxqMqSGyeKVtbksesiQFWV1kbIbgdKQksWnUsjYyvemaRdkX4wWVwQxYqCciq7lmjKTGMMOAq+lTdMhRZcEUZt0kaeGR2GNijlfrTPNjLoqyszKNoweKokl8yR1GxCjrkswPPFUIHjZ9tumQRuBJ4NAF5kQqGwI1cZ2nt7GqzxyZGSDnk57CgBhO07mkWRhyOe1Wco/kg71kJwo9adtLgOaQW0KpHDEsbNgEdc9f8AGhVbYZNyhydyljxmq+yBHcSHMW0rIegYVICPKLFVUgYXC0SegDYbgbGKsGKnAJp8lxOx8xVleQnIVByP89agbRTaKIReWx2qeu7qKn2zFUZXLhTjdnqOnT0pN2Qh7K6W+9nQEPhgy9vWoRHIoDBowxG4A9ceorGwIQs0Ss3Ug4I9RUg8uVBDHGzu5xtJ7VrF6GkyKXdM8dqXRzglcLzx3/CrzMm1JpJGkBA2sjHg+tWnYzNex1YJtiDFgOmec13On6okuwB3RgRvX0H+NbnPVh1NmSSOXgFWXOARx+NPNvCFdIVNyAc/L/Oug5yAbVIZgSAcUjqxB2KhjA3EE0AUHVUaVRuLZDBs4z7UkisWKuVxnJXHSgClNOglUoqluh4qvexvPAy4WN054FS0BmJG1u6NucyDovp700Xn2hZJJWKAsUAC8VlJ3Kiyv5d02ZD5gj/unpVF3MOXxuZjkqeuPUetIqb1sXYpFkfyiGyzfKR/WoZvOjaFkyzDhh2xQQ0T2dykaPKZCy5wjDoR9P5VZdmMaAMFGcnntTW4ir5Hn5inWMqRyuc1VvIWcAIrADALf0py3Lg+hREIYT4YLgdQep9KxnRZVillXY6A4Vu3/wBepNE7ktrOEWQySK+BwAOgq4twkh8qMHafXjHvQMnSdIsSSKHRTxzwf/11ZZmMWWAIOSKLDbIDAjIxIBJ4Bz3qJ5GchYwoQLtHGDnv+tBHUqTxP5UjjKchGx1/z3qN1jMTJvUjGFIHJoKI4S0yIzlrR1J+UjJH1pJYo5IsFtzFsLhsAigBsaRx5AIZlOACc4qxNLZ2oMytKo2/MCv6e9AEQO0N55bOeB6VIViRdskwCn5icZIoAem2SUMJATjCknrTHCl2eQhnBCsfSgB8TRQFGIAnJLIR/OnKqNGGjCqxPYckehoAfIq3Koys9uyOfMU9CMcf1pBLAwWQI6rgJkt19PrSaAJYWd0cFBCBhgOpNWQVJKK3bOPaok9bBcQJDvilUrCAONvP449alkt3kjMabEHqelWmBGQ/7mFZIye5UfrSg72WDY0YxnzC3U9sd6GwaJI444ohG43zAcuDUm+M25gRY4FA+8QSf/10xRVkVF84qJ4ysKMRlSOeK1Ldo2VmiKsxwDnjFAyF4hI4m3IrgELxVaGUyFmnnQpgjIGOfTH5UALIvmJCr7gy/Mo/rVuN3gj2MqsCMEUAEUBBDuQu7n1/CtAIscay4Yp0yTxu7UAUn343Mscb/wB1RjmlWKQSoF/0UnqHPT8aALEcqBFjLsSpOGNJ5ztDGMnDE7uOCtNOwESl2y64EYPQ1KzMh80LgnqKErgBuCN7uMIRyCuMflT441lEf+kFRw2VHUUJXAZcyBigizGV/OhnCL9nISQ7j+8HUj0+lJgJIZI3hXaXdQRg+tS7kVmRR85HPH5UESb6CCVyFi2EuASzdqXc4UFAHGMhs/ypqxVyZiU2HOD3xRFclxIjS7iTlaqZnPcmjfJVsOgPGSKmyIGkfbGUYcDrioRSdtCrGyiUON8UZPKk5OKsgowEhJznBAqpR1LJMk78MXGRt54xTYJRKC+SsYONwqo6K4EcUsZY7NjKp3DPeomedh+8lAUcKM0k77mMndllHkKosuxk9e5NW4xhggITrneuSParUtLiaGpG/wDyyAduQR14pqwggxgABhtPv7GqEV9rM4MhyB8p46VJHsiVo4C5Rex7GgCUMpjcFT5vbFMjkUbicyKQRjNAE+dsaCPLqVy6nt7VWWN5HVi/lKVzgDJP0oAsTSOCkPmTPGVzubtRAQzBMEAc89KAJ3ii3hc8nkDvgd6g2nZnJZVoAVVPlZt4mliVi8hBzxTy8vleYHLLjBYrn6CgBiQIsRQBySQwOentRI7ImSjRtnuetAD90lyqRshR/vqw5Io3JIcoElU9gaALDpI42Qshkc8bm/T2FTERoBGrMH64oApIT5jbAQp6AVaheSMEkbUB2sT6+lK/QAkCyAkHbxkHHanRI/kqzONoYkZ6c0wJWRm2MHikfsEXkVLFNLGJGwhZgA5C4/TtQDQwvbB8kfuD0DNzQ7oy+RLHvizyCeKSYDm5Ku7jk8Y4xU07MkqJJGpQLwd3XPY0yUtbixjzI7hYQzsgyqj1qZUBZIlAbcCGDDt6UDauJKSiqyuVkUZA9T6UsU8bzMXdZXGCV3fz9KBjxyIzEGLg8YOSKSYoTHaSKNsZ3gr2J759aAEMpB2CRGiP3WHrQyi42ho9rK2BuOKaAaREZNrSFpOnXIqclEKMVEqt0w3Ga15k3Yz1tqOHyXBVmUuynK/1xUEcpjQKSu8Zy3rUSjYa1VhVmkCBQVIPrzT0bDBzjGeh5pqZmkyYZMfzcLng0rGOIKyEs5P3iamUrmi00LDDyQVdCVDkYPY96qymAMjJI3ygEEjoaFLSxYwXG0Et5hZlye+aJHW4j2FJQzcHacBfrUkSWlyYo8vllnDI37rj1qeF44CfOUNnqByfqKbdxxjYrRz8E5YsXJ//AFVYijheKSUYUAbhgdaRRVYPsDI2UzkYqtna0jsoO7gkjpQKxM9wDFsZlaMDoq9aWB4XAKkq54HPAHfigY2cxo4SJ1aPdkA+vqKjRxHNLDsLDPDZoAWYJ8y7Q+/jcehFSvE5tSudp6ZB6UGbuIGQRKkgViFwCFxRFHJgTNtDKNoXuRQX0B4FzblGJjYbiCeai8pnBcNtU9DnpQTa6LEEUZSdmlG9QMLUcpE/7qZEKryM/wAQoBrQjCwJGrBhcgjdgnge1Ec5bbuRo+4UmgcdizulAW4ViJFPQHtVaU5y5+VSRgluPwoJlGyEOQI1bhS3zEHGB/X6VJLtYgtt3kcAUC+IhMv7tEUbCvDUwozkeYnykcEdDQaiLvxErICcnLDsO1WUdJWMcsnkqBkEDr7GgCFJo9z4JkjXkqR3pwZoJUTylII3DbyBUzWgE2QpTaMDaRy2c1SkCiZDuzgbsjtSTSQMdHPG0zs6hsDnnqKasO+Xz0LNjoAT096lyvsS9iIn966AYAGeTUuJAjklXLfdz0rRKwRd0RlmV9m4rGVGSelLAw+cK4BJ5J5A9qxbuOKsibdNjyv3flHsRzmppNkWY8CKY9c9fcUhkXlpI4EZkJI6EYqm7XRJUzYxjBptANRpJFBYjdv29cVM0r8hsI4J4HFICGWUhehjDDH1pJCxATgDptzx9aadgKaw4IYI2c4b0/8ArVNmORVRwcFTj0IobAYbcNHEBuhJ6A+n1qNYXR3YSuQ3GwDj60gRAYthYlQw9RTmGSGV1AA5BHWgCHY8Z3kxgY+uaeqbwkaEYP5/nQAioCGEbnHViTkVWlIRJkkG5mGVYdjQAwSb1YDEbuBktQGkkwc/Mp496T2LlHQsRw71dmX5AOS3INQKEkIidzsHA461jYtMkeERygQpKI92FJbOKluIN6gPLGWUZAPX8K0hK4p7FMxmRAgZ0Z1yE3DK+pqREj2kl23AbcucnPqKsz6CwQqTI4lVI1TB3DOcfqaSTzMxFnDhR1AqZRuOG5FGmxF3MrnrkUyUrCEeWcIp5Azyf/rCpUDXm1sWVkj/AHLrg7RgsDwaiaVFdyFZgcHp0p8moyz9oSUSEqsfIbCHnNVgHLSbwBk5OBgVZnJ2dybzmZ3O1IkIwy1EsPmxuUikCsuGHUj61nKN2KXchKIyLHMVWMcAAcfWiM5ZZ40KoDtx0wRxmpjKxA9liUtsLeYw6EU6OOf5QHbr3GBSbYDRvD84BUYyO9LK5t1Vl2rPK3GemM9R61rF6Fr4S2u3zW3PFIFP3gMBqbcRCFkl7E4xnGD9Kou9kVzcKUBjZnJbYwHY+9TQl4gImiR9x43cg1lKPUI6aFqRrdHkSR05HJxgA+wqoMMo3EMnbb3pxl0Iv7wsgGVVGBQ8kYqy0SyKxjZS6j5ferv0NSm1rJvEpkcfMM7ewrQkgttzTwLuUgDa3WmBTa3jiklBKM2Ryv8AKpkuAIw6b1QNt4HQ/wBOlAkyIq0hXbJyTk1Susltu50gQ4YKuTx14oGfP/xFMUlndySvshPzAKcFm7f0+vSviHxBC8cnnXBCXLMdq54+oHavayva55WNWuhyDald284lj3IUcFS3Ir7V/Z/+PcWm6jpkOoXEmmGO5AjDnGSeNyHoTnjHGc19ngKiqQdGXU54PWx+rUVxpHxE0UpEkc5ljZpfJXOx+csB1wRg46cV8LeOvg/qPhvxA9/FprfYbmRXkaJseW2PvAds8dPeviJ81CrKmzacTuNKspktAY+CAEORyB2rqIjGq+V5W6XG4D1rzajO5bDTGiI4IdB98gDr7VYikhYCNUyQMkk8msxggiJZkSOM8tsk/kcf0qoTIoZtozjPJoAZM8iQyS2rCFjgbQOCc8n8aIWmId8FoA3OPU0AW433pJGSseeoPapIEZo40YxgquN3T8aAGICJDIHRo15ZCOWqSNyUYkssvcE4wD/OgCFow33iHIGBjnNStGhRdo2IBtIPc0ANRlik/hCHhjtyabHKjkIyqsjAs646gfy+lAEsUrPvTzMxjoV6H3qNIkYNmRt+4jJGD1oAfENok3gEbeM0zzY5B5sUbLD1wvrQmAqMhVgYvOQc7M5z7VbjSPBlAxH1VDyRWretwKaSRwGRVADDrg0LcYjbyZm8/PzbeuPSocbAWoG80MohEafeIB5z608xZLMskWOgyetKLswK0skuXD7FbooAxxVdGnhW2SRwZG+TCjJ/Otk7gXfLYwyEFW2ngAc03HQoCEHPXpTArNK0kwjhCM+fmPTFXSglHOC/3cA1lyMCvEixBA8rDY3TbnHuD60u0xMsTlwzEurYzxWolK5ZwsqoysWkIwWxTCf3u2QjAOSRWsJXJluEDoHl3AMinBOOKYYluRJKFWNUORg/rWbbJmySFuZIsiT5RgjoKbIXJUOY2YLhzt6/SkQLbSLG6oBNHg53gcirBni3YK5yOg64ppAiSIqzF3Z1THbkkUM0siyRqSqxAMMmhDaIooSFYMdncY61KV2q0UQJ4zlu/tVrV3BqxCXwYSoZeoOO9SgA4JQZx6fyrQuWquWY2ZiQzJ8wwKqS2bGRVt5CAWy2OuO5FDZDQ6VER2aMs0ZxgEc02IRK3zhiGORk9Ky52Kw23RRcSzpCgZhuBYZ3L04z6U8yBZAu4P3A6ZrVATJPEybiVL/wipApO0qQpI3YJoAgHmFy5ZXHTC9jVvzmGzeFYMPmP+z/AFpN2AsSgMUJJ2DnrTlkTDMqFt3U7uB70wK0M6pIrqxQ8qwK4x71PHO7MIMDGcZFAE8rtKA7RvJMuFLKcZ/+tSpGWO4jd3AHUUAPidt8pKsyAZG4/rVkSADh0UkdzVxlYia0K6CFmDyxlZsYJQ4qw7lI98cUghdvLGSCRn/PWqUzIu7jbxSOsbOuNpB5xTYnbbEwcJIRkg9qfOjWUOxbWSFCMMEJqN3Zdrq5yo55qiJRsOa6DpukXYpHbv8AlTzcLCojZfOUjj5ulBIpuMkhRnd0xxip3leKDzcoYgQvJ79hQDQgkUozgqB15pjXDCMeWSpPIFAFaK4kVVZGZGDcqc08XMksjnqS3QelNM1iro0Q6hHEZVskZPUgelVo3ZRIZiocZwBTcri5BVcfJ+7CdytTM4Akl252rwp7VISjoQQ3jzYcxMXIwqFsD8alDgBPMO1QP4Rn9KBxWgJLDJgF2VQcjPepTcLva5ViMDG0j0pN2I5Xa417sb42Vo1eU7TkDFQyO4RmVl3E4G4ZB9aE7iaHxkCN+m737UhnTcNkcsbHnJOcUXBx0uVzckrsbkhty9sVM91L5eCqsxHOB0pOVjWGw1plTyQXU4bjHrU0txKT/rX2Y6E849KXOgUdbkaTL5W4nAPysPeo2nQjYzgDdwzdqOdCktSZZpWZ2eSF0I4ZVwKoNNMrojOsrZ3eYBgZpRlqVZE4vpPIfa+GDYOOq1BI6uiyMpZgMjJ70+dBZE6XLKFBZG44PWovtTHCEqQTknHIpuQlGxO17DGC0cxkXIXBHSo/tZkDsCcDpnnNQ5lNDXuWIZQ8a9i/c+1J9qA8oSN5bdCeu4Um9dCHBWFS4+/8425yTmla6SFWQFS2Bj3/ABqQgrCfaRvjZiDIvzAHjBqaG683ESMMjOQeOaCytdS+WUQLu/i47VX+0K+51cEAZXn71AEnnuoxK5VP4VzwfeoppWIErFWcjHyjFNsmUbiLNIFmyFjcAFHz3Pb2pzXa7ijhnGOcmkUQrdROGUyMFDcnv+FJ54UAtIRjOM85oCxALjKmZ43O7H/AfSqbzF3O7nPbdigqMbjI5ozKVBkOQBlhjFVJmMYY5LLnBJ7Ur62NUjPLzZVi6gdcbe1QFpHcvJHtcnh8dazcxjZDsdAGMkWCQT1NQRzSDzWC8Z/dgjH61AEKCVflY7gT+VTN5kvmO8ijccFT6Dt9KAK7PwXkGyMAD5e9DhdoCbAoGWUnk0DSKWcMFVCCrbgSwIwR0pFYBhcKm1jwRnOB2pNiLICMCZAMA5UntUMzR7H82CSZCuCiH1/n9Kzc2VEgWNgSFZm+XGWHanSZ8tYzGwVT/Ec596guGxAXB2mNnYDhhjjHrTikpO6NUEfVSDjJoLGTPL5jTfIikfMNnB/CkVmEkDrGUGdr5xz71co9gJ38x4yi5Yjt7VXZhDIMxsYyeVY5/CoImyJQ0UssimQlj/FzgentTWjDyiAb0uAC5TGCRQTbQsBA6/MWQDkbeM00rILfzUtzEQ3ykt1oIHEbkbLAOAM471UEQUoAyuucl16Gmlpcty1uTuHhRpvNwp4O05yKjyspL7GjwuFFaxegc2tyCLf5p8xWAxnd71LMJyqSbxM4XoeB9KxNE7q4oZwSbdHmO37qnv61HI74E93M02Pk2r1J/oKbVgb0uBWNCCu5VPqcmpI49qsC22HOeB1pGUbXIplVVjmZFMSN83PWmRFmBcmONeQvzdqDRST0IBADHHJK3mgNjgYye/FSKVK7VIQDhVXtQKKsTSMCkpBBfbhR1I96rhHuFLzsWIHT1FBV9bD5MrFt3ckZGe1KITApGDIOMY9KCYqxf8uWMCSVlkG0ZO7PHbn6dqpCdVJ8wYTOAQfXoDQO+pHLuRRGAyxAYIc5OfrQWuGRUcKkwx8gHT1BxQUJchn+yBm8tQ4dgByfal/dwvkI65BB+bI/KrhuTzIm81YYxnLKxzgcGkaNZWSSX5QOQx64rRuyHbW47Y4YAIdwHQDP51G9u8yMHYgk54Paob0GRSjfENv7sKPuqeDUqoZUXKKqhMEY/wA5ogARTRJGSBKjYK8jOajEjzkkQogB6qTz+dEH0AtMkYYrbsrY+8AOcVFM0C23kSBpWbkhuBiiaM5rqV0aN9oUsrAblGcZqd3ZJWkQ7IcZAX1//XUNakyRG13GSP8AVpLjAx0NNBAZVMhYA7tzDJHtSCO5ZhljadXVkLOu1XY8YP8AnrUTCHLRSszRDqUzk/jQbH0DeRfu4/LfBJwMdc+9Uo/l2M8Zkjzzmmlc5mzOdWcnf8vPy5HNMMJlfzAoRivOcUhkLW6BXUSCVwfur2qlcQFDtGSwJOPagDHmS4mw9sYxGSOWHbvVFiyStFAREyfMwC+tRNjuV7iPKeeSZnHGxW5A9cVmyRhleVW4C8j0rIqG5QuYAgFwiwvL6Ec/rXPT2wgYJGdrN8zqf50GjVznr/yW8sSlGXIDCTjafT3rm9TDG5ZgUHyZyeB7UpbG0NjIilkbhmC4b0zkVRvXRnZlkbbu+ZCeR+VcVU7qLLUGslokG5jgDaAeawPExe8CyJG5YIcn+Zr5LGYv3+RH6VkOE9mlI+Y/Glr5kMjAgxnDhlPDDPWvnqdUiupm/ds3mABQeeenNe7lEv3Z4nE3+8Nn098L9Li+w30oiX7RhZHc8ggcYA/Gva30YJ5U8bLnAOUrx8VL9+0eBGXumjFfXFuR5kTZxgbjzn39BVn7akjFYnWbB5wcHPofau+EfdOWUbFlfJaV2RyGP3smpHgEjs6bEZVPGcda2SEZ6Q/O6spIZgAe1Z89h5hIIk8yMYDKcZ78+tK+tgI1tGkmjCgsWwMse3vU2xklk8oLGX45GQpxg49z/Wh66GlMqz+U0gCxvCwQfKOh9/rxVZ3Ja4KW5RNuEU9vcVi0aIrRpIzqVZdjDkEZp8luGzGjR/M23rwf8BVX0sDZXkiI24QLIrfe7iqMNqA0jlCTnkbuKcDOYJCrRzzqQrxDeNpwx+lOkRGEbW/70uBznge4qbXZcVZGVfWnkLHPKwKt8oGc5NZk9u8BicjYjtkHHejYZnS20reacsgB6evtVURgf65XkmOCAOCvsa2jGyJ5tbDZYmk5UnI/hbtUXkRFWEyjIXPH8qY20tSpsjjM2ABwCBnmovKOyJZYmjhZNyE85oM59xkcDxxSIqKxI6envWZ9nVHcIk3lYJ/ePuPsCe9UpWRBS8nzQ6rHgMvORz9Kp/ZSXWJbeSQd8HArNPS50EjiYEp5jiPGMA0sEwj4kLySemcGtG9DWL0LaKi2/lRIEhU/dJzjP9asqkeYHnLPFyWVDziqUXYzsVmMYR0DM248gDjFVmIkYbiyk/LgnpT2RPUrFXSSSI+WrZyRjJNNeSRo5BCs2Om9QOKyNIblu2uMokZkUybshDyTXSRaiyFIpxJHN02kUWOum9C21xAU+UqX78c1nMS5k8wRFQQcquc1aWh0xehXnjYITHEpOMZxiqUG5HfLhsjG1uMH1q4bEy2FgmSS3PnFo7nk7c44FWrC+mAhZwyxBfXmt4VLGTjpqdtoPii5tDAkkjps5AJz9OfWvc9D8bw3sUivLA1sgALkgHce2a6k7o8uvQs7o6zT9VM6o8fmNCTt3EZwfQ/55rpVkaAo8rLkZB28jmknqcjRZjuoRs3rJIm3cGFOjmVf3g3kffVhxj0p3BDS6j78hLNyCQOOe30rRkfEgZNoVhgkDp6kUy4xsxkJyqxMYwzSA8jkfjUzAlmCkuQ5A9KDMWPfJ5Mk8ilgCQSPwGP5VEGVpJJBOFReWwM/h70ESj1J4pS8xmZTJGAPlpuLRVlM3mO2TgA4x6f/AKqd2ZEKJIxMjJLgH5SDxirAmljU42lj2x1FICON4Y7eVQjQYf5S75/yaeSoHmsWZMZ4NICZIy0QZZQJBztHf/IpknlBQAwLKefWmNK5IWYKCjKrk8dyKiimaNZWUHG7uK1hsIsEkqH27m24XDY5phTdHE4i4Y7cA5I4605SsXDcmjCgIGPzgkAdBg9eKsbbYgiQmI4+XvmlPYco9TPliMM8CN88UgMmB6CnIpAldJcjHClcVPPoEuxNLNM8KrmPeo5KjANU0V2ZgsbvzkDvUxWpd0iSNWB2ptiH8RJ6ippiAv8AcCjAxxmtzFvUar+bEJDK0bFcEjqBU0ccUEMb+YI1K9Qvb1FAJXJEnVwFKkgjhTTCrfeXG4fIQf4h6H2oEx0bLGYzOY2LHDkDAH4dqm248kuFcjJD54Wr30QChYXXKcAtnOc4Pr7U2Kd5UbyR5apnbuHGe5AqGBX8zy5QJRkkYxjOPf61ZgTcl0jEoFT5STnNAEUYIcLjBA+U08Fceblt+NpGcZoG3cjUzMolikSO4xhg4DYpRKgKtEWWVTnI9aGhEblZ4THIxOeufQ1YjJeWN3lTzAAOBgCocdAHspWKNWjUjGQw4DH1qqJnhkiYxyiQ/dyPl/ClTfQCJpZo1kMZRkZg2T/CPT3NStM8SiVGePcvBHVT6j3rZWSAdayF96+WybTwx4zWzY3CwBk3Mp79sGtFK5Mo3Oo0zUgoc3MpYLx7k9q6+3uDJEZeE+gxuHr9K0jKxyTjZlkRrtdYTtLjkZ/H/wCvUJh3p8riMBuT0ya1TuQZ7RFhIZG3Ak8AdqhaF1VFU/NyQT1+hpgUIY2ErwmREiJ+8e9Tld0mAVZWOWAFAGfLC7yMZSNhHy47+lZ0sDxBUDSKrH+EZ2msprsNMcSZVCMzIw4zmo5LQZkRCvlrgDbyT6HNQWtXcoP5sLZVQCzhBml+0RgSNIsmcZOBnJoIb1IirBoWLHa2CB13VJ543tGQrSscknp+HpQN67GlE4kxIG244y3FRqQ8mQFI756Gm3cTViCaALuhJxu53Ad6wrqzkLSeYFZmHGKRrFWKos0EMjK7KxG0KRxn3NUYxOrs8io0WcLt5yKCi+0zIQm8yEHITFaEV220OFCFW456UCbsTRvGsalOCjGVQo79zTpIVWISxPId3LDGV9qER1uipMWKrPMTMVO3GcCs+a1DZeE89dwPX6UGhT8yQebG0LsOmR/OnyOHij8xeVf5cdOeM0AQzyC2CySlFIcAZGM89KskNukkmmXymGVGPu0m7ARzOLkyJtkuGYAK+7G3Hejc5bhA0SgAtjvTFfWwrpC8sZTIQD07+tSWhMZaGSQHc+ASOooGaKlrcuoaORSOy9PSqrvyXBBOc9MZPtQBHdSSsyM6KodeSDxxUoEkSA+VHIMZxu6UAKjLLJKqZV165GMUbZJSISGVshjg8j/61QlrcCd4yol2XEU0rNnHQA+ntTg3ljDRzAlfnyeAacQHLIVCqArsep/pUEkkuyRM+XuO0EdQKoCZCJXDQFlH3dpPp1NW7fd89wDlemDxmgCCULNLt2lVByQOKswLDCZI1jdZD0YtkUAMkaGMW53zOpGWwuSTSyHzZNzO8hK5+bGR7UAJDFJJ5fyyYDFScZ21LZvMZUE4URIpVM9cH19T70ANcSmMq+5pN3BHHfir+4O6QZZSV3BR+tAFWWMb2brEgBDZ6+vFTRzLIj5DFgwAyMYFACf69HZMoVPKnvUhK/JhlZWXOaAFJSVkCqS2egNWspcFIWHkR7iqy9c0AV5YJIT5S+TIo+6wbqfxpIWbJ8xllycthcYpqVgLAVGmaSEs+QAB0A96otKwkwqs0aONzAcKe340gLYDSK20eWAMFh2P+NK5eOeGaDsMtnnn1FBMdyW2yVb94qwZwSBUMpcy7C8RjIxgHFVGNyWveBo4UyqSSFlA3K3+Peo5Jd7lSJo88lgucfSpHNGnHE8BU/K27g55x700lQTGCFHUkirkiYblZgRcDLKYT6cnNTDYF8tkkD4zjPOKFLSxrcniBMBA3B2J+U9hQscccKIytGvPJNTfSwmyJoYixG5W2nIIqMxAMVZTtU87R1pWMCfy8hZLgeSqH5UJ6ds1IZGACxOSB/Ea0psqKuxqSNDkscSE84p8kuFBVgy4q0xSVhbd3fG2FXBwcPxj61ZLxZJRiX3ZBX1piEijJkZpP3U3U5HNV7Z0G6VWU5BGGXg0AOmkVY1ARgCuGyc5pttPK0jsp3fwqD7UATXpkuQI7iN4EDAnj5uPp/KiPBkaDcjK2OvFS5WAnk6BzuCDgENVKKRPlRQ0YDZwBxz1qG76AWzliGjfYxzlVHUUrPhwyjC8YBOc04SAmAYJtQlShLBe/wCNZazSEkSQ3FwW6JGQCPfmtAJogo8vIeLHJHUtWnIyNvmjKpNnoF4ANRfUCs6hJcht2VyCRjNQPLjax3lwMj2zVJMCxGyHL7lhYgDg1K3yQvlmkkz3GKYFhbhhGh2BcDBU88VCL1dnkBFQfeCg/nQBPEIBFuVirlvlBGD/APqpkIkjMyiUSy7ty8bQKAGzneIpZJYgyL5ZwuBk/wBaf5hZkLYaPHSgCYHgsRmMfNk96rNcruMUgMxOMKTyBQBbTcHkXzFUD5jgYHHanSXLoqsgBY8Kc4xQBVczNOIHGCwGGLYGf6U5H8rcf3M7kgfL8uB6H1oAsK/2dEKlmGc4ofzDEQm5XfGRjqM0ANyzPtO2UnnCjoKmcSSyfK64B644NAAu9d3KsP4QR0zSHIVsbnCnrj+VAmrjtpCqrMpyOOc1I6ERoiEyAN827+lO7Mk2hxjlTJVUQkcbqgjDbnL7evygD+dI1i7ospdIxYQ793XDDBFPdWlA3SjGck4oBoY8iRhmLNKM5JFNPDNEzxFCuQTz1oGMgQqqKzAkfLuPf3qZGjDxkTuxzs+Vcj6Gk3YBu8xlucvu/iOKc9z50pMikAY5HemANLGqB4IxsPPXrU7N5kWBgK/UCgCNNqsCtw1smOAvO3Hf61TX/VxiZzKrNhjnBz60ATFDGS8fIHTd2qVo1CPKnkyMW+YqMZ+g9KAI9+xTJlQE9B/nNGYGym8RPjJVh94d8UASPueRRjEbfxAZAqu8siOExvTGAD6UEz2EllEcUIj2IrsBk84HelVfKkYxKzI3QnnA9DQVcsLcfOPOcAIMbVXnB7+9DMGVVQgEZwD6UAQREKSB8kpXJU84pyHIMRDZHLEGgCsWOGO4CNSAD71OkgbdvManHGKAHCYtlWIGRjGKjUg+ZhgUAwynnmgTQ0RFEVvLmlTOFCt0+tQMCiiQ7nBbBJ7UBoiUTPIWYRxQ4X0zmmpPIE3bduRkelAx++AIsu5jIpyw68+wpN7lw5hIeJt0e44BOOvt6Um7ATToCrnAYHDjjg1XSSQxS7pEZo23g+oOPl/CsnJsB0BWRpmMyuAcYHUHFV2m2MnClmG0Hr0pJNgQeYRI0oVmkPHA5qbezyuDEWiCHBzjmhK4CKI5WUwM2xwcE88ClllYBlOXBouJRsNeIvCpLOoPAA5zTo5X+8UURjALAUhkxKhRsLDnPJzR54udrkKrg9fSgCRVbzf9arEdQO3sar+U+5y52ZHBNNu4CCNxD5ifOoOPxqEIB5CBVCM2GJ7CkBbuZTI0AWNXVTjB9KgAZxjIdGbDkDpQBH5ZKyo7kc4A68VDGjiFi0iswON+MDNADGMgEYYgrnH0olRiRLEZDgfdHQ+9ABBFK+Q/CgE8VAqq8hZmYAoeB2oG0MASGHy1VnyeD2FRBZYELK0RizyoGSDQITzxsDMqtIegHANLNIxAeUE4IXp1oAiRIjlvLI55bPSrUcKs29pcE9MClub7oXaEZySka7cE565qovlysSyM7J8pKHpWDRMYtEouEzHGHSQ5JBzzU0wMgDJNAyZ5wOaaLIibhImCNEQTx8v9agkaKAASI0jKA2ByCfQ1uTPYZZq7DzGKk8gF+BzSutyIyIXGe+70oFBdRFQGFVklilIHJRcbqYwQylZtzleoxnAoKS1uSqoZSE2hfvZFRbo+EkUoWwQT0Izx/KpctLmcpdCwFVWkaaIoqnr0z9Kjw+JG5ETHI9aUldEt6WFWGNtrRujkjk96nkWSGM8YHU04qwXKaJI6nYgYD9KVY3V3kkY7fXHT2NOwi03lPH5aBs/eJIoE7FQrjDEbSH7Viou1xx3GSoroGAZsdcU7CCEoAGXORu5x+Naw2HHXQhZQqq/kk8n5c8Cof39xIvnLImDu3Z4PtTvqVKWljYYRRoC4iL7S5B4IH+f51EYpXWJpkDxAlk2N+tMhu5Rkyf35lbLfJtx0xUkSyZ2kbU9RSSsIiBmYEFVcZOee1XHBVEVItrYy2T3qJLqi1NjQUAWJ2xkZB54NNR1z5PzqR7U4SuXKWl0EiQsp3SGJQMJzkk+hNVfIldmfaHhGA319Kshz1uaBhkgVFnVvNxnnggVlzrLCnm2sjoSSFYNyDUTl0Dn1PBviUwWOXzhEIPK7cndjnivibW7d5HklmgjSXG35uWH1r3ss0jY4sSrs8uvImDsoQyTM3yDOBn+lPszqCXAt5TP5aON0YwcEHqAfT+le1harjLmOE/S39mL40yS6k+nT6pNY6/CgdYpJPklQcHGeo5H079a++v7JsvEWjuUSS4Lje8w/gP8AdxXLxLQ95Vo9TppSueYaj4fTTJp4ojJKqsVZmBAPrx6elYUpEkPnRkPIZCgUD0r5qWqOyD0KxdFdd7S+bn5V9qV2ZvMaIhDkDGOtYllsSIUR8/vQMkjsaVWSWJHMYDnhs9jQBB9nUhlklQXAP8JyMdv/ANVRhQFKSAxtnjjigBYAVEgZZUR+rDuKkg2Qx7GXywWO0Ke9AEzIpYSRqsa/xgdzSSsJA6rCZGYAZYYx7igCrC8jkh2VYwvToatqjRosipJJF0UEg/U0luMaPLOAsbbj/ETUxiXCNjJYdc/zpiKiEoZCXXnAUAVZRQBHIweZSMkqOn4d6AGu3myMcMq9MH0qONMS7pB+5wRgHBNaRV0BCI5VT5iI8N0BzxVrcAu7lWOAauKsgDylR1cIskartzu/zmnr8rOEAMmcZI4H1pgMjQF8T+aI+/l1EWLuUQiSLG3GOtS4XAshn8je0cgw2QoGcUxRKrLOjOkoO6mlYTY22Yo27edoqy6FNoLoEflRu5P5UxkGwJvVdrvnO7HIpsBAldUZRnrxSTAuIwKuqBS+MgEU2VhIUzgoBu3A4P0pmU42GedhS0Az82DUs2dp/hfOCPeqi7Mad2NMmYygAGRjIqFZQ7xsFEuxTGyqOx55oemhMtydYwqsquUB4Ap0kewkExKyjhmPU+lSSIw/d79xaQjI4607BAZkEaDHJAzRcqC1JoiqrueTkHgD0qOaOQTMkZbG7DZoHPcYkjK6Ft/lhctz1qd5I2CSASCTBDZfIx9KpbDmxDHKpMKSKVK43qODQu6NFRxjZwgJycY603LQWyHK0bqdirvA3Nk/dPpTYnQAfNuK9Tnp7GoFJD9zb1jQhpGOS2cACq5JMsiF+gxzQVBFyKKQQh4sADuf6VVmV2ke4lCu7HIXGMVop6Ey3I1iVwNiGNh1BFXNm0IrRnzMgY6Yo59Ak7kondXcxwxgq21kZe9QCZcYkhVnDZDe1E2SX2kjYKNxDbv4upWnMkrSCOM+So5k45FEZa6jaI1KP5crqGUHp6gUkPmMFZY02kkhh0I7EVSelxFkGRZNpO5eCD0570+Z5CHCAK4IAYd/emncCojMSxBbr3NTR3B+d2jMbDg7h1piv0JYpVLQiORZGkOAPQVajm8snA3NnnPagUo3F8+WZ/LTa0Y+Yle+KSWRpJQXUoDydvGKChxuUlymCGHI4o8xZWUDzk29cdDTTYFiS4jk2CEGQJ8jdsH0NQXEqvGgDCFXGAVPOaakxOK3FSWQGFAFOepIzxViN0LpD5iwwlvmIHT3pqbM5im6iOI9zEg/Lzx70Su4wwePOMYB6DtRz6kpAlw7IgEmbgcbscD/AAqt5/lKsmTKSOCveiU+xuWlu0IWMOctzjODUm+QOXYAxt8q+ucd/wDGrU9AGTTOsjIsKsNo2FW6H1/z706CWXYjTMnmYIcA4H1xSctLgMAQ/LHIwYnJYGpDcDY6qrEj+IHFRGVgG+YkBYlg0qsGUAdB/jTjLvYu8hO9s4zgD8KJSuKK0JmkWUlGSMFMMPU1WUg4WMMGH3jn+lSTONx32pIWGWMm75QKh+1MWUSfKOtFyraWJDKSMSxBWY/KwOcinR3OCVLdRkE9RigErAszBUCfM2ec81KbiJmKAq0hHC0DIVuYXlaERlZAM89xSNLGqhgm1+hBoAWa4YNsDk7h2HFZonbeVfO0ccjGTQFywjy7HWQo7bgwPQYx0qaBmPzZUg9uwoAilmCDbCyJDuwQeME+nqc1GoYu5xIsgzgYoAiYPt8pUETHk8dv8anWQoGjY4HUL6jvQBX325aSSMiVyBnJ/wA8Us8u2KJ1ZYgrZPfPtQBMt1OzFjG0oHzEAfr9KrvcGRYmiaPB5yv8xQBC83lsCpdsnPJ71YiuQpXClWZgNx7cdaBoc93v373JUYUZPWqLMySx/NkngY4x9aSVhFhWZkUkqrEkgDqRUIuWJEZZ1CdOcZpgSSXeGLgoz4pjzedGWiII7ndQBXikKuyB0eL72RSPOkrFScKpyATS1uWtrCSyrJ8ysFAHes+W52ybiSHA2k+39aFK5qkEM5Lk5EkZOT7VM5aR2jdMlhtVQen1rKe4FNihLASKWU4I/pTCqoBjKyHhlJ6VIFKSV1UAxswBxn0qHeAx3ngHOV9KAJXdWcRRlzIw+7nqPWmJtmco7KFC9c+nagCBipi8xB5cmcKDzkd6rl1aTa4QsD8i5+Y0DTsT20iiMq6ogbJU460SJGQFyGZuoA4xUSd0CQjSzKqxQ+WjE8bxnI9qopdBZJEbqpxWbY4vUmdyysNziM9SDTZd8yrGFBHVjnGBSLi9bB+7SB5DJsZemKhhlhnTKOCqtg4ORuP8qC2yWVGQFpPmjIwGNVCdx2qSD2FFyebWwMG2RBpDvU7V4/nTZJHdVYK5AODlaAkrk6BmTMkqKCPlBHNOkkeRwEDTMF6seQPrQD0QjMwC28hjwT84X8/8inPINuJnDKRgY6A0GdtLme5VfJ2FpCx2ggcE1YkklZ4MssjoctgY59PamnYmw1FJaRTsjkBPB6j2NJHvaAltgw/zAdSO1XJW0RcY3Ffy/vBtoD7QSfyqSYoqqqjBz1HeoasVGOhnlYoyWwwBYgjpQShjBfKtuA3dDntSbFNdCzM7oN7wGJyQuDSAvtY7wyZwRigzaGJgCOZ1Ush6Hn/PFMKCcuS42FsqQO1A0uo4xRxxbPMYgHJU9jSRgAiKC5gkCjDIeWFBsndErKvlBVhjEo53cgn61UKtukJcrnt2zQJLW5LJG4MCqqiPPKk4zTQZFMbRsBtJByOoPGMfyNAcyvYsPch0ijVCixEgpn5uex/nVNmwwXy2GeeaCkxLlXEJKo8kincox90/41bjhZlXBAOMkUCexT8w72/fKpLceuKmjALuHzu6nNNMwEl8oyNtUbeMHvRLIm6MIJSmeQ1I1hK49oQ4MgkdTwMU/wAtVf7wYY6itIS6Fldtyu7FcKpyeehNSLOJEJijWABuBnr/APXok+iAjWaPfLEkfmS4ywPb/CrUZwrBYwinoGOdtQtNSJSsRzNKse2MBJGwVZumKbEWYMreUzg43HnNOUrjUtSIRhuJECsMgYqyxRIow4AYDaysec1JE2VXWJpg0CgRnAwTnNRfJLMMSBlPpRYm3UlRoYySpYq3yhSMgVailwCy+Tu9CucUG1z6Ilj3sNgG7pzUUtu4XccbDyTVRdjilK7KDwo0fmAZk7fSqJiG9iTyeSPSlbqap3RBNs8tVj3I5P3u9QSKzL8+wnGAU70+XS4zOZVGxZFMRzgjGcCs2dB5hZR5b7sDHpWM11Ap/ZonO8NtbHOe3tVCVVhnk2rguc1CZcNzOvDCDGdgYk4OB0rC1CNjDJMkc0jAjEpHT2oS6jg9Tn9Q/dSuqhS+zEm5M9evHrXAalh228kIuFzyc1E3obRuZQDYQyYSIN1xjBqpdwgqzICiE7QfSuGvKybPQwkeadiPSozPdLZqnnTY2gFcc+1dHrGiy29tO0tmzKke5zgnb7jH5Yr8uzHFclazP3HK8Lekj5K+J6CwhvD5TLIFACZ6g181rFunt1DgyB+Wbnivv8hfNR5j4Hiqyr2Prr4P2nl6bPJdIyybsxMx+V1A5IHuePwr3JI3WNLhrdkjZfkA614U5c1eXqfOXtGxQ1CwKiTa26T5SAGycEdc+3cVzLKYz5i8AHYSOCf/AK1e1TXumXxIdDcyI4Iy27O0d61VvTPIBHiPYvIHPBrVGaVy5DMArRx/Mc/LTtjuCHQRYHyODliah6FW0KqRxJKFkQPbt94HrimRxSFWkyFdT0I5xmojdaiTsyKUFpAqk4YFVOMVWECF2QESRkc/WpNkyDZJHBwEGWwQR0FZbybWMePkweQcEURlqV0HJIuVMDPEy+5Jp0SM4cPlI/vMc43c9PetVYmxUm8pPMbcdhAY46j0FJGsQijy+8BflPTbz0pNJIfQjlYgKrRKHOSp/rVKS3Q/LLMI2BAORwDSpq+pN9bFOTTp5llCsCFHAx27/Ws+TS0WP5pGdj1C8Vs2Tya3KT20qlQc/MOOKqfZyu4uxmz6cD6ikU1coy2gkImkUlAdoIHNTL1XY0iRL8pD81S2JmiAyNFxtEjsxDg9Cvas+S0klcuIntRjcFJxUmRC9lLKI5AzQEcEDv7Gs6JJDHIUEjxK2G3deaLlw3GG3LgpG+w7sf5NZqJ5ZEqysSp79zTRqSsJkdtsUpfaGPPBHrU8c+51To2OnqKfPqVfSxLPOFKzJMtuN2QFOfpzTY7dD5wQbw69x0rUxmupVWGWFJFz5se7ggflzSiJI1kVwwcrkEHAz3GKyluawZVaDem1BMcfMxTqAKtxuqIjZctjGSak6YPUet/JGRGXIcNgEjIIrctr20lgiePIbJVsnrWjlobuTtY0reZXWVZAA4XCnbkY/wAarTWduYdqZkfkM3rntTctBpNmVJaOUCqA3G1eOce570yL/RjDbKGkkAJy3YU4bFTfQnIkwVhBBHJIGcVNHeT2U+9gky5zg9DXRCpqZNXPSNC8a3JnhhnkeCIjc7oQA7emOw+npXsuleJIpm2+d50eOFB/WuydrXPJq0rM7SHVbd1jEEwZyPuYrSefftbyvlHXHOK51Jo53oRHzInHlKSrHdyc4HpWlDN5ilSQr9mxWsH3NJsZ50u2OJleOLOWHdT/AI1YSf8AeO0knlgj5OKbMiSRXIy0hC9TtHWqESJKzsrz28avkZHJoFLY0RKgfdJKY+AFdjVd/tBmaLyyYW43joaqK1Ja0LMDTwsSVZk7HPSpEw02ZFfG0k47CpM0rldC7rIspiSFyGAZf0zT2aRQu6N1Qc7scD2obNOQsgFsMjAZXkioJ5fLSMXTbWHIIXv+FBSSQscsZWM7MEc5I5I9KtOyqUA2nd056fWt0rIi12MaRFKymPGDk4NWoZI2yyBkx82M/rUN3QJ6kfkG6kM/2pJlPKhRxjH608PtdpDt3BcDPb3qOZ7D+0QiYukRZd8gz+FXJoGjiijZl3j5mT+6T/WkE1oUfMD/ACKJA56+h/8ArVPGjeS0rD7rY/8ArVtFWRlcZFIJQJCAQew7VZTYSWdd64wBt4P1qgGSqkgVSUcAcqKjiAbcQcoRzls0WKi7DpHVV8rygHBJyOtWIy0w2s6pkcZPWgklNuA8SvGzM44HSgSgq8cqGNc4TirhuA1y/lvFGpCsArkdvY0xZEjZYWdfKyM7umfShvUCYxokzldr7juGR0pYwkpJjIwTj6+9E+4Eq+UcBiBxnHpUWEdyzfIvQkmoQCXEWzzCZIli2g4B5+nvVQQwpDD52+Q4IyDjI/rVSeugFl5bYqjANErDaWHPH0qBYiYyTslRxkd+Kxmyk9LEnmyy4kCIqrwCDzke3alWMuNzhmQHPJ4NEdFcTZlzHJmUqqIGC8nhhVnyGIDGRIl6ktk59vatBC+egR0TzCw55pPtLCSFckx4+5nODVRdgNRb54380SIg6429a3LLV5gI1lwFPIx35q4O5lVhc7KHUY51lBYkghdw54raZ42txP5g8sYVj7npXRDY5WrFOYsA8iYZ+MR+3rUYZZYn8xZItp4bHX2qyEtSlPFiVF2tIrDcdp4xUUStGikoTzgHuKCiISY3PIwJHHrxRMUmdAAUPUnHWk0BSmDKWjijKDo2ejVBAxiEvmwnkgAsc8+3pUSiVzO1huxZAGlRCuTg1mypsLbcPuPyIO9ZtC2IRO3mr8sgIG7IXgVLLEpZiGSRAchv7woKh3KxudrxtKJQOjDduwO2P8K1beVGSRSVJQ5yKBSdyWQpKFZVVQDncf4vaqcqlmJ8jcx4yeCPcUCUihPbJIq2zRuqsSWkGNo/DvWc6C3KlXZLgHI28UG0XoV2EhlKBokCkEMepqcXEgLCYxsPuoAuTj39frQZSdyzA8ToxOVfvjvWikxmiWMZjPXaaDSGxX+zMgjWRl2s3zMKqzRHcVXOzHBzx9aCimsG3zgxbkYXC9artbJbQQrCkmwLt+dt386TdgKhPlfK6RXkijcpfsT/ACqVJlKRiVEkXqo7fjS3QEsKFHYRLuGOSR0pIrdVWaQxnHUYPGSaoSWtxxidmDrgkLwQacHQFTLuXAHykc0DL7RAcszCLjJPFVXJVll2LJl/uigCNoxEyByI9/zAHn8KmiMSSM2N+45cGgCczNhU8pHDja4YZGPSgSOuyUhkJO0k8kjHAoAYtsE8ycIZy/yKAcZ+pPTvSSGSEOjRnzjjapPGfQnt9aSQCQGNd4YeXubAX3PvVmZULwhMphcH6+tMAzsZY2j2nHLYpyys0UQJIdZNzbh0AoAf5Y3yGMkxu29RnlR6VMhClgZfOHXJGMn+6fQUANkklWddsQkU8EjqB/gKbJGWkVlVgQpXr60426gCFovIgExyDnOfvD0NPhKNI6ltoBPJ9a2sgNBEQ+ZLl1YjjnIP+FMjmw8iEBWONvrn+lYt6gQmXc+1yQ/IJx19sVKhBdWZ1ZDxg0iFK6LBUpOScFWXkDmo2khiP79GfIwpxjaaBx2FWZ4/LaMANnk+nvSgBCCxBOeUHaguwpdflIjLAjAGeajSORDMw4LdvQ1qoKwNDmZoyCNsWRuAz1pkjMqxhldkZtxIPFZuLESou3MwcBwPlA7n0NKbpkfJUgsuG46HvxSJgiJY/wBwECFYg/JJ61dEcLiMMm4dm6bTVRYnuVtzQkrKjEk4XaM1JEZdjupAmBLAuMAe3HSklpcssI3mRqrsAGGSD/I1G64WMoWdMdSelK5jJWYquCp2mMbRzxTmkaKMq6SM5wSY+eOuOP8APFA4y11HguCQyMyDvQ9xKDFmHcMHbn0/rT3egm+o9ZRJEQ58snJyq80F5oo0uBG0sJOGYH5l98VqkkSSus8sUgTyniYjk8k/4VVVAVaMBkx27VEFqaU0SQkCNYUmSV0JaQ9/YVOJVyDIglJ52gYGa1SJk9RUjZxGqOu/eRy20fQ0xt8cweKRkIOCQOaBJXJiFQykyOzEAbienrSFxjbDH+79Dxk0AkJOsWWK/dKbVVuce9RLC8Ub+Y5dgOo70CLEaOoYgknHApTEJEgmlBEe4gDPJI/z+NZzQDId7earkO3VTjFWBGI1iDohc8n3H+FQ1Zj5Xa4rAfaYxuLEDYT04pI5kUhSoC5JBB6e9XBdQsPCCRXeOZCeYzg0xnEKtEpDKflzio5tbiHi6mLALIGPADsM8f0qWYuPmRRGeOBxmtOZXAiLia3kBAVHO1lbqD/Sq02wRxRK8qqDhB1GfX2q2BKWWLYojPC5IU9T61aEnyIQVkVvXpQAPhArRncoXAB5FV47tZWDRqyqPuOvH41KlcCzCUKRSSMZGViu0jH51K8jpucnZldu4jp6VQELKZIixUOwOVz0JpGZid0cSBmAAI9e9AFhAOQWYH0IzmnR+YU+cxGM8jgE/wD1qAHqW4KnCd/U+49qJ8ymEDI+Xc3pz2oAVo0kwZkRxjA3U4wDGEVWIG0le1AEhZikRONqcc9GHvUMKMAZFJZSTjDZxQBNCSu5Cm4D5sjrimpcQmRDEsixlsKSelACvJ/pBVYpPLxhSDmodzm3d3WVY88nHSgiO9ieF1khw5+QEYBoluJAMrEQc5I/rQU0WEMbPA5lfYxyxXn9KicnY+Zliy2c0EUxTGEk3iSORwMfKeKWKUyDyl+XI+YZxzQaEEaSfMqSyoqnnHO4ehqMOZZvkBU45J7UAWWkZhLHgbG4J7kVJHdWxjKsrxyDgJnlvf6VKWlmASSx3OVCFQw4BH86SKQgSRuuVBAPvTcrAIED+ec5jRgpJ9euPyp4cfLhhEWG3B6mhO4FQq7zKqyICBhlxg47HNSqEEPmqQ+44weoNMCQuBErssnHFGWCPIG8txycDmgCOORSHlWUuE+Y4GT9MVorIrQTx4gjZ/mwR/L0zQBQhl3LBEyZycEH+RpLi7wQpwqZx060AR/u5AQASDxmrCzBFdVLcgIPwoAh86OV5A4+YEAEn7xqfygsqyFiQBtHtmgCB08li5RgGOCVBNRLKfk8mVJEkHzEHp6UANaSNwVWNsFsEEU/zPLIREaRj2UZoAilLgmZ5NgGAWx29KtLsV2klYxbl3L3zS6gSb2JjyyqT0wen1prsjQFZ03/ADABWXrnvQTJXJJOFZCQzjg+o9qpscKLdI1kG77wPOD2piT0IGllVROyLCFbaSOQR0FXEldC52h8nJBqZ7FJ3I5J0yMSb2YbQvoKhCiF3jaExuec465rEY07kiYL6gdKbt2IIGVkO4hdx+Zc9jWkZ2Qr9CyVVCwdCk4wGGP0qZ5G+XasavnnPFKG4ymLiR5t4Xy1H3lPb2OKjEoxtwSP4W65qWSpa2JHngTyh82WOASaYZTO4QsCsnp0xSKFckBVjJJJwAaVJY7f7VI4MkJjAx6NQAgnDokzgrz93NJDMrSrHs+0OSWYMxHA9PYUASzTG3Xcu0h+ntVO2kuWdtpRWJ+8VyMd6ALgYRMyk5wflxTIpGMhAGV64/rQA0MzCacLtVGACt/Fmqb3HzPuV2jVsop42k8UAXDHvVUZiikckVG8oSSVGIJC5Xb/AJ5oAbLgZVCSg5Y54+tEUSyxAgqG6Ej+VADsIGXzciLG09s1AbckhGjypOcnpQBFNGGiVWEYCvuU45B6U24RdkSXGXJI5QdDQA6GCNkMTxgMBxk0qopkwqeWD8uM/rQNMsTmLynCJzngg1mQwh4jEjhJF4IUc896z5NDa/Qle3EDSNGqI4IDAr605I0w0LFWzwCeMGoW4yCEXAZVmaMhQQMGo2jXeUXAXr7VtczvdDIo14Z5GlOMKiHk/wD1qtxE75SVZgOF46exo1uEGQTBJZWMTqsqDjJ7/wBKdGj7gHVMYySvemTzMsL5YLMrqrjrn1rPkW4a482FlZCfnR14/D0oJLTyGTdHFukdRlsr0qWJ3aL5ihCL8g9RQNK5GiKEyXQMzfdPX/8AVSzyHAx83QUCIVuU3OkDmZujEjp7VIpkMeFR5Dj5gOhHvUTTAlhjlfIeT94FyCo6VBKsaxSyuQGBHHc/SqtpYB+3ZGu8MxPKlen5f1qVUiAEpV9rLg88ex/z6UJWAolzI6SkuSvAA4GK1ZLmMtGqpuHb0zTKvoR3AMbyxzNHIuM5U9faobabzGlR8LjnA64oJIgGYyOWO7PCgdatIqxnc37xQOMHigCsGG7Ev7skEhccn3pyIgjEkk3mvk4jHH61N9bAEfyqxRWLdCegz6GrbGONDEYy5PIf19qdgIJo4BMkoAWIr07KR3+pojkBRZIESWNmKZJwQaYFmSJVYxSMyOoGTnP4Vm3KxqqxSORDzkgc1Eo31A+dvifbF4o5GX5Iwdje/wDnNfJWpWLXEbXQgmIcFgCMcV7GAqWWpx1kzyfULdTsdJo3Dckjj8q5pJnikuGZcOP4gfvD/Cvfha1zjOt8D+K7zRNXtLuK5Fr5bEoyL8yk989/p71+0H7OHxYXxTo39l391BGSnyCRThpBxuHp0P6VrmH7zDW7F099D3HxZYERyXcrxyTEEkN0LHoC3b/69eNSQx205ijRUjAyAR19TXxtuh30uzKYimeVJztY7/l55qVVZC4B3oTz6ispxsbEdv5EiyRtH5TZLKBxk5pzxKRkl4484Y43celSAJDArwlBIFRSuM/kT60zyjIrFuo529setAFiJP3YQj5sc85qGS3S8jXYZEAbdnoTjt9KAI4nZiBIQG6ECrQVgmZCeTxQVfQgeEoDIrxFc4DA9aZN5jbWjjVZAMbN2AaCRys4V0Y5UgDrTlYxoCoSePOCrc0AWJMPvG3KnrgVJnyETPO5c47igCDIcorAgk5NQ3EbKfkjO5ZMjd1XsfxrSmA9Il2qdySMe+eB7VO8fO3ylc9y3SrtoBBKFyvlh129QT1p6vKPMyuYyPnJHahLQCyqGRGSOZE4zl+/tVFWEZGEUpjqP50xX6EhkBEaIGD9M5zSRHzG3Syjchx179aCW7ocrIoZ0QOeSVA/Oq0Eau32hIgw6rlqiaLbNAgtGzRiLz+5HNU44AXaV8xoSMkDgf8A1zVRVkZN6k0c0gdXjUAr687h71Ij/MQ5VVYE7iO9M0auNUIVAOCG7AYxQ9u0ULJMY33LhV3ZGP60GfK7XHxiPYMFo1C4YdTmmrGweRYwoJ4OKCBqElpN7KoUAR+596VmUo4ZT5n0oAPNdc+cEVO24/pVgZAnWMYUjkL3oNKYW0AdonkcxuesR5IHr/jSieUmRQ26A9SB/X09qdgkrsYzZiyFZ/VsVE0o3OmUEiqH9qVxxjYli84xlgyHuQO9T4kdmCKXO3n5c4oCaK6uuNwgeXjowPbvUgclVyquv91x1/KgSV0RmMGAzIwkGMxjOMGrbbNpYqCSBhR60GiQyJUUhZ+G6jFOVvMRkZVwrce/vQLlRK8KAMvKqOcZx9Kjb7se/wAyN2GQOu7/AOtQZ8hCyFoyEcqSeRinlz8w2gZ4YEUECgvtO5W3ZAOfSryXCGUiRiuAFYg/pQNsfOF2Q5lUbidy46CqETNCZYdzbT8ozzge1UndWEWopbh8ORgg4C9eKdLIsxRQCMDBx61qgGmMwuBHKvmMMnA5xUEiuyvDJJIrdA/tTAliZ1KbYSEIA3HpU6NGoVwJGYAqwPGTSckgHLIyYUgjJxkDvUp3S7gG2sncnrRcBuZlMcsrCWQnGf6VdSTYBIJ0gDdCxxtP19aXOgK81xHDEEQkyA4YoODnvUXyyAyvuYoOOOhqrgOtxNLL5W2F9o3EbuoqMybGmDjed2EwvQUEyVxEKxJH8zTKD0J61YYMqH99G0XZaBpFlpR5YSInbjkdKiWaTCbwic5BPH5UDLfmSCMRwLEZi3O4YwP608JM52MfncjBBwKAIWlSIEH5B0OO5qo7hw5ZXG5cE9SBQBYikPl+VhI2PQkZ3D1+lJuVFEqsJEIIO0cH3oAjabG5ty7+MCoZWkRZHIG8D5VI5zQBat5VUtLK+5tmenT0BqP7b5SMN8c0bkEMg6/SgB+4zOxCL5+AMnuKbJCzmMureYvX0/Koc+wDQxaTYcsVHBJ4p4EnVlR0xgkHpRzaXAaJS/k73PkjkFTjNWI5Co3KyP12sBijn0uA3ftlVi2SOMgUmUZGy0nytuA7mqbsBHNOMBjIdueQe1D72UqP30BGWHU5qYy01E0MUsJGLNnIo3kLmLOAMY9aq6GLFKwOVjyuM4Y9DTpZY1dCzIJByoPOPpTAgmu2Ij8sBhncM9qpxXUk7GQkAHJ6YP4UJgXA3muN6wxjHBAxn60zcpWRxgE/cyKBtWEMjbiR/q8Y+XrVRnuIdhURpGRhSw/z+dFxFiPaiAtIhJ9R0980hVXVmdi6gYAB6+1ZObAasyxBSwUNnkDsP8aUgiVrkSNIvULScmApYoQ5dIRjOTz+H1qrHLvWNwj7mJMe3+dXCQ7dSDeWUOu3aCeRUybkIAKgY4Iq2y4x0KgYF/LIKSA/vD6n+lJtmQEsxkXHOB3rJz0HGNhkMaoHaUSuMHBY85qCRHysjH5SealOxY4CKQ7fKcEHJKnk+9TGQrnLbFI+93obuBCk7eZsMTKrAnfnio4TBKr7lLdgAc0gIm2vIRKcN2U96rYEcjhiOuCAKAKwcBPOZG8zBHHpmnxh1UoiAE9QR3oAknJSFUjcnGW24xgmqCqyzI6lRxzmpk9AJGwmCkZYlsDA/Wnu7RSrscNARjJ67v6D371mpaWAYzi5i3xBkkDYbHY1G1uVMgK7Hx1IqQEzceVIwxjODgYGPSoPKlgwJZPMXqMkfgKDS+lxIWYztu8shV+bjNKmcMcKADjGKBqYFxlirb5emPQ1JGETa3VyMOR0JoIluPMigIJo1JXsp6+lNMqth44nUDrz19xQVTK/lOiu8iscfMWzkfh6fSnJPO0Ye3jjk3jIx/PNA5q4gLwO62wQK5/eFhk/nSlrQoqh0gRSQxPRj/8AX/nQEl0I5myyScRg8EdxSlnjjK/Iy4yXI5B9qDPZkLCNSzNIJEKjkDBFO5WFJBGGUnYQOlaxaNYtbIrs0iHJHzk4wRU0ny+ZK26SVj93dgA/0qZrUaYxmWMEhCoxxu5OamgWWSRILllkZzgnZgD/AAqBW1I2ZLiIOzLKoYoMH07/AEpYpWEbiNkdvu4IyKDN66ku0MhAUE5zn+lV5biSOM7XWSJGyVNA07DFeDY7pJuVxk5qQzrCsTQhXyMYPUj1oNRJWkyGEm7ABbuCPSmoGlfcw2k9qALgjTy4VUrMEkyN3bPWqEqIGCIx5bkselBlNalRv3zl2JckAArxnFSxKyJIwcksNozzgeooLgtCSMSRhCsrxsDyV6mnASTjCbgQfmbuaEEnoRtCEDtGId5985+tPdJP3XmEFmXHHb2rSaM2tCQRSNbuUMbMg+cniq8ZmkKLFGZ1259j+PpVWTQkySN0Mbpyh/ugZH51C8qAMMOGX2rJK5tey1JY2eV1feqxsMnI606VM/Oo2qR949qRM20QyyRMY5wikNgKVPBwOtW4yGiFxEjbc4yBgVTloS1pcSQo8byPIqNn7p5H1qjEFUKyyykj0pIgvwPH8rSRlgp6hvypixM8cpeKM3GSQ2eop2VgF8h0LSN5MqkcY6rUYURsZWiAjGBnPepG5dCM5Ox48Nk5bjoKZPK8ZjUEqCMjAprc0krq59OGNN4kMhjIBGW9ab5RcAqxBb171fsziKgR18oCJ3VzycdPf6VUlUtu2RkIelJxexrB6GXLE6SgSRsQepHakYlUdvKeVuqhRzRPsWZMhwgMiTpIzcKf4fUGqMkTNKEKBSBnLDgH0rGb0AqXFrCpG9yUPDf4Vm3KSbiCzpjiM461kXBGbcKPldASejKaxbpJYncSvxwdo/Or+yXFWRyl3EAZ0xcRy7uOeR+dcne22GlLRcjgmueobU30KkMcLB44iXVgJOTnJ9qx9SjZDboQQZCQvPSuDESVmelgPjQukStFdwCHbLPnKqfavcrO0jvrKItCHWWEhombr7HHuK/EeJqzVVWP6DySnemj4S+POny2e6RLUQyrLtKn7zDpg+wz/Ovj6ILHfDdKy3MsgBIH4cZ4AFfr/C6/2JM/JeLJ/wC1tH2x8Orc/wBl2Ls48gSGJyv94YyPbqK9qigzLJ5byJGv3PceteRhYXqSk+54FTVEP2dI8ozbYy5Yrj16kVmXen20iFmgWSM8Mp6GvZSOc5a+sdzMsQMAJ+Q9xWakUsBCqRIB3B60zSG1zYs7uSOUL5LAgdT2raSYq0TzRvKgBO9eArdv8+1ZzZULtCeWJnZiFW4wSueMD6VCVdWWaI+Wdw3d8j0olsZ21K8sTSSbVDbA5fIPTPWnSPHFguG8vpw2OtZVdNjSGwx440UNICYcbuuM1SFmMSqyD5uQcd/r2pQ2KM1YlEgjKumMnd2NRKUV2HmfaDnBz/D9KocVcqtJMgLXtqRBnAwN278KtQwiVZxHA+FXcwxyRTcmxFBonMjtLJLGy/6rA/Q/41DZ/fnS5jkBZ9oY8/jTUrKyALtmmdQABGeMjjp/9eoVUAQxuhIZthz2pqTYEM8K/Ky7ZHTuPSsmUQs8MUYCOp3kDrRJu4FWZUQiPcdv3jWbMI2bcAcAdc1pJOwmQFTv8xV+Tj5TS3OJWQnPqwHTHpRFWRgQyBXbeQVGMqM9qypWxuVYwpzgnFFiovUIUgQSOW3wj5nVerD6VXktpAgMJhaXORvIxz2pRVlqaKV3YpyJ5OFmkXefeq08UsCbEMExY5AC4I9jSguo09TN3PnDJEkmOc9auQ6izz5nURj73yjHNdEHoM1i4kMLhoxxtIX+vvVc2wLyRllBTkEnORWTetjWEeozErkvGdgIwV7Gh4mLR3KGNVOYyD7UmWUDaPAyus0sZLb1IpYtkUp3qSuMkKc5HrRF6FczOgXUCcQxyMy4yM8Y9eKuozzrtWRY2HQevvVN6GsJdRwMbhCziJQfvHkZP9TUhiDLLsVS33d5PANEXYpu5QkjaIPskZpANrNnvVGWQTSAfKUxtYj+H/69U59hqOtmV3mkjnTy181QN2R2rf0zxFfWcgjV2jQ/dIHSuiFa+hlKkmz2Xw58QraOBFvfIfb0LHaQa9SsvEKT+UI7geWw3Fj6eldEVfQ8zEUnFm8moSg7tyFxzwMj2rQhnV1ViG85ua0Wmhzydy3IzRqI8odw3f5NMmdXijDEGcHhse1MHHS5aikVIYVn/dhmABPUY/hPrzUmJ0CB33DlselVFaEkIYKyPFGJNxwUY559fYVrGZEYoY2wPfoaSZjJ3Y2OaEtgJEqD5sevPNQLLI7uQY4Yz7ZJ/wAKRcVZXLCwosbYVygA685qKHe2doUqrYIDZx9aTVykydpEEg8rb5vU7jgVWbNyrPMdsxIEY29BTGNaJg6J8wQHLkdh7e/tRFtd2DhlXH3epFbruZxdtC1AtuEiUhmjYkMeoxUMMKxTNM6MxZdrYb8iP8KLChuXEm2uttbrtUMWKgdDTJEeWSRUWIdAc/xVMootbk0du6M8uUSFgVxt5z6j9ahW4KAIF3p0BY5z7U3HW5lJ3YROZGDAAkHnIqeKKFrjcxBbGdxPH+FUIj+0KZHClWXd2HBq6JodspLiYsMIifwn1q4xuhooTQyAhZN9u+fmAH6VPDbIYLgoF87GxT3FVJ6WKktSUQosRJyTjFRrG0TxKQWRehI+9WRLVi6wYEKJFEp+5k4xRISYi6AvKHwTjH6UJiJTJFHGXGUk2/N6GqGS5E3kxyDuCcA1s1dAPiMhCyTRxQgnhVOashUQl1cliPujtWVwEWDAZ22gH0GeKruw271VHiz8ue/vTjG4D4lt7iIyFxHjuy4H0pjQMqrJ50Txj5iN3FSgQiQlpCm4SP8AeCH0pZDJHDKzK6x7cgg8n6Cs5x1BDYtjw7yGDH5d6inRySi4QKzJGpG4+1VFjaIZfKd3dVXdnkDpVt4jIFALeV2GP1qhFGKMxHa8Lhh0z0x/Wh44JJETzEZ1PzKowSKAHwRkiRp1bcvAHp6VKu1ZmkPnbcZA3cCmmBoWmoyoqlspz0A5rqdO1bCN5krkdxjrW8J6mE4HYpdW0imSFjMzJjb0OfSp4/sxjzPDLvxng9K3TuczRXmMjbXVBE56A84FV3c7tpiwoOCfX3pgUZAA8VuF2xtlhxxRLEY44WYeZCQSN/QigCNkVhgIOR0PNV7jc8QC7g4POV7UAZiRPDuASaOAktsdt2abCYSsTmVJZEJJUdV/+vWU11Nd0JJDuKKCqRE5I7j/AOvTTBLHEwcIIjxlhmpi7Cho7GaH2QSTgnzVBPA5I7CmxBYBLyVz8wB70W0uKa1LUMpkOyQIrgcEHke4q2vnQvGjyNnGTJjqDT5dLkEEoWaNWQBcNtx61SntIlGJ9wkAyOak1gyksSy7pdoLgYJ+lZt3HK0XRog3R19KAg+gWjuXy2dpHylfQVorNIVk8poy+cKp4oaHHYvQyDC/Nlhz83OasAGVTIwWPDYJTv6UFEUtsZTHsZYot3zHrxVKRYHiUbCrjO7JJLVMn0AoyW7LBcFQqOpG1ccmoYIERZMRssQYFn649vxppWAc6HckY/doxy3uKryrDEZGAESuwDBmz7Y/+tTAtwyRhrhQ3zR/LnHemoAqRSNL5xZeSg6H2oAmDyGZTvkDgc7u1OaSGPbNhGk5AA4J98UXAhVW3o88nzs2XKjH5CiJQ2PN+V920YPb1xQBOGZFIlQFznBB7U9QLhUkR1bIypLYBFABEZI32DIiZcoD37ZqK5jdpMW0yO+fmyM//qoAkSMxMXMY3FdjA85FR+U6uCpzGBgc5oAsRvHJnew8zqoPUj1FWlheRiAgeBgSR6jvx3oAa8gkKupIkU4I9u1NtpI9zrOxcHgcY5oAll82B9sK4cfKQxzVdJHZimJAG4J7Yp3AsmKPYEY7wR3pzzq21lG/Ax0zVX0AYG+4vmuhLfMwGTipnj2ur4DLjtVRjbVg2IkwSQiRFkTsCajcxyjyN5im5wo7VkZ0zQtVmlMwaKUsB0B6gVA7SrEwZUMRfJbHP0oNCNZYQ7nlWKbCR+YFXEMn7mONuSeM9j6+1aQj3Ah8smRgS8mBnOcGomkRXjgtHmSYfM0YHGD79znOaqLfUbZOThJIrxyspPGEwR7UjJgwySuAoG0CiS0ESOrgRu5JBXkDjFQoXDLniQ4wTUS2Ei7FJGitM8gRiSTkYFSCRbgIRs2lSenWoGVIsSBGO+NSfmHcY/z0pUWUZjZlRH5x1yK0itAHOin5ojK7ZyfpWkWYqzoV2kAe1Z2M5O7sQRMocu6Rxr0OOaFnliZJI5FjCApgLnNBmSmc/umZgxclSuO/9KdPGCI1RpHQcgnse9OLswIpiTuDS5YAFgTTY55Ic4jadXXgA4/H6VqmmBKN6vvDjzW5ZQOPwp58ra7pAPlH7xj97HpjvUx3NoxsJEnlqWDDeAACO/pzSSlkA2kKCOV43VoKexHuEqpG4+QHK7h3qTzAJYj5YYoeAeB+NBkmSedCwy+FXdjJ/SpY0QqygALu5Oc0Dtpcju1CnzPKWZGwpVf4T+NLAJXYAfM3TBPWgpQ0JJCiPbsROrE7WBOQR6iq6+YzIEZc5wCeOKLC5GXY2Qqh2mNs4xnvRMfLUox8wg4Zl9awk9TSKsiOJsuUl3t/ten+NM2sNrmPGTkZ5Iq3KysJ66CRK6oUDMrj73sasNGu/Cyhk29xzmoitTIjCq8aRsGSMEDd1oklkkMLu0m7379sVooagPRclrhWQk5GG45pCFdWCM2/27VYFpAskCq21JAAckcGo5v3fltJHvTqFPQigCRdph43EKMgAYAFRok74jKo0S4xj0qIxsBaUqinaCVBxTS58pZpN2COhPI9jTkroB8Wy4ClOcDDcU2SBeHZlCnptNEVZAMMgjUyM24A/WnQwKj70DojDdubpVAMDIZJgzJKC/mY/Tj0HtU0dwj7h5bBc4GB1/8ArUAPSXzR5m5DCRlWU8Gpt26DakscEn3dvtQAkhdljiCjC/eI4yKj+0lQ1vGWRQMnnmp5tbAS2zna6plcj8TTAI4rbaIy5HO8027ASWjgoDGq+YwyuTwfxqFnErSBlKhD2zz60J3CweUsbyJEzkthmJOR07elXZ3BuEdSJXWMIxI6jtTFfoVSHjzIi+5wOtIsgnFqH3IpOcHnHFJuwRVkWxGzI7Ywy9c9aIo3WN0dApDfLxgj2PrRF3GHlsqvJDMI1zsYnkZpgj3syMUIYYNMBzxnBEZEgB2tt/hPoaqCMsG80+X29+KzUm2BZEkRL+WgVSowe/vU5ljZhuYbyOMUSV2BWlldwVXDg8Mc4p8eyOEwz8qADnuT25q7paAIzMzv+8zM5+bgDv8Ayp0kZG7ymTf/ABFumf6CmAx3dmVnZVXuOlEl1EWBCM7A/KB3/wAKAIo/MDCZBsiLHI6n61pbk+cmT5yN2RzWc5NAZ04RQJFaQ/MDwcVXkDSss7OPJcH5cfrVoycncnhJWLYNrhf4h39xUvl5V1WYOxXeqZ9qZUGKFW3jmk8xSXCg+x9Kas0jEXDlWkOQcDAJ+lBZDFIEaXG95CQTnpV11SbB2GPBzkUARRxhpkiJeP8AiDZpZCqFYV2lQxbj+dAl5kUkayPvYeWvO0E/5zUKASM+92eNTjaegNAywC0QRJSUikGFYCp98ihox++UcYXofcUmwK0VyMziRiUxtX5efxpEPkgyqyR5PYd/WmRBaWHIsRRyFVwwyG6g1CBnEp3NJt2Z7MO1YNj2RHFsyytFG9ywAQ5+76kVcYjaHRS5P+sOcgH29KQSel0VWiiVdpclZGLMVJ4NUkDL5Z3/ACfdG4ZPH86pRuFtblppSYkMWS5bBY84FSbmkdW2bHIwFI/Cm3bQoPKkjdzFGHYthlb9aR1OWUeWWU4I9D6VBmn7xDLGDBHIxRWJwVJ6U3JXCtCXboeduKDQAHVZFRwQSDuzk023B23CyNuUtkq3agCxIIUaFmVWVlyB3FVlADIm9POxk/T1oAjmErTJCSjKWwr5wCasCN0NwoLEFgWB4wfb/CgBrLJnLt5qHq5647CoRI6uAhITpQA4tuZlWQcHseGppjaWX5HAULg7jxQBYjUzAgPg8YOcVCjKpDMdsi/zoAjWR2DTRqF3fKwHQgfzq0ssoZ0doihAYKnBB9DQBJ+7CJG5yWGMZ7+9VE+fdu+9nbgHpQBL5DxuQ6sQvJBFJCyyLK0W5FPysc9aAHtBu8uIgOCeCP51XkjaUMzqUdgQxHagC1Af3Y+0RBIvu5HOR61TwI/mDgSMdufb3oHfqNw4inkmKsSdi7TwV9T/ADrPiEibdku+Mj5i3cVmlqUpPcuAuSCu08d6JWIicyxl5QMbVO3mhK7uaXGRpE0YCK8fordRUcSiNmCCTIHVjn8fetDKVugksJCwmKSMyseSB+lSAiUyRqQJF+8On+fpQSSmKPdF5iD046ZpC5R5YFV44WG193J+hoARWcqpVUEgGOnb+tOilYgJLAscx6A9QaAEeGR23tH8ynjNVpIZ3dwApOPuk4Gai+oCRW5jKjJ24xketXpoFkUYLg4zlDjBqwJIYinzxK2VGQR0qJ0lkmSSFRJE3CjI4wMkn296AGK2CMkBieme1PAi87akZYjko7HDf/WoAiliWMHBxnkgDNLGjxnBCuo757UARhJSZG/dyAnrtwQPekVo8TAKySY4IHBoAfGSGZmwshGwZOQak3lnTeiOVHzYG0GgCWWzlDKkihQw3D5s1BJhIz5RKsP7woAeqeZAoCPuOBIQePrUrlFLefKwixt4OSPwoAgDIUSE4Zzk5HpTIIwSrrKIfm+UsDgGhgXiEjk+zkLvYbhz2/z/ADqleqzibLbC3r2pN2A8L8ZWllPMbaaeU53eZGwyAPavNdXu9G0/RtThFnDeSyRiFGCj5QTzwfbv7V1UU3sZTatc+NPFkdpE88UI8m2Vj5aA8Z9R9a4DyZWB+aYOcL8q8H6+g/wr6aOx5ysRvZyI8Tu2fmypHBB9a+2f2Z/GL2WqsswvrvyYmdra35JCqT07nALYHOBVVJvkaLofEfr6mqSX+k2Yc20jGLaWAzuBHf8Azx+VeU6snlXEjFQYxnoepr5ho629TnUA83cxYyZLDacc4quCXjRHPlMDkgHn6Gs3G50XGrIzSMzjayHcAvpVm7eKPaUZ2c4ZVBxWUrdAERgXKzJtUgHKnpRKxZpCHQsRzgYH/wBakBES6SxphjF13qO39alknIQsny4OeKAEjJCxtLEImb5gByQKrtKgeTaGMY5bPPH9aAG3BWRhHG7Qu3AOeV/OnpyQrM3mA/I+e3rQBaQiTETFQScA5A/WgRqBt+7n06UATRqUi2q5L7c8c4x3qEmWRQxQsR8q46/WgBzoqTpskjdwMHB4/WiVyVOUj3Y45q4MCJCVCDayqOSDxz6GpWjZozhjsJ+XNaiTuOlQRHLt+8bg4PamNEW4jkSWMjBz+uRQMsMgG/YVGMbqqmEgqGkKAnk4ySKBW1uTOPIjMYVSUGEGen49zTJdsRWQoHYgb09P/r0GUZWYxUCSCRVzwOlL88ZAcgox3IMcA96CpSRKwxHvYYfPAqJphyD8gzhaAfxB5sccZLRTHHQilRFIPmb9x5UZoC+pbjVBbyRuVZsjOKrCU+YUihddgxluQaB/aHPInkhhGTNjkFsCo13lPKSRUcDcXxnP0oIkrMljkjhi3tIHU5BBFKqkJKQVLlQAM0Eixx2i70ljacEZBBztNJI0qW0SJG4kZz8yNyPQ/h/nNBeqY+Wc+SxjiSR1ATJ4x71SSUF2G5i/YrRcqT6ltmDPFuYKw7ZqhIqoGSRGkkZjgAZX8fSglvqTMxVYljCRZ4wScCr8Ul1IyQsWKldy44A/+v7+1BqMlR5F8wyknuw4zTBHJviCzFlK5ZR60EQVichFwxAIA/KiNyxQSOdoO5RnGD60F3IwxkGxmcOeOnSp52kLwi1EJU8ZJ4xjrQKTsio0jSBEfjOV3buD+HarIYnDE44GCKBRehMWeM7hnep54qtHPLskVFMSMdrK/U/jQTGHcneMwtswUGMENzioJCZEjhmA2luDnORQQy/KxaMxqy/KMhiucZ9PeqFtGqFoSpJQ8Me9NOwiV9rshlLhAd2Qe39aWJ5lDJGqtuPLH0ouBaVUcrDGDK54yxxtPrUAEryugl8xc7eT2qlNgTh3kIQFWAPTPaljRY2RDKGYnCZ5NS3cCUK247GVFAJ3Hn9KQSJEHL5E44PvSAjndkCATYZTlSvUe/1pI5fOVkchoyP9U6/nQBKUK8IQxYbwMcgDqaZCVlDsnmlgfXrTAGXzpljmZY5FP93BWm7pFR18wHgn5h2qtdwFiBDbShzjJyassRIhAWNABwN3WhTYCyBgVDMu1uCwPIFRFxHICxLErgZ9Kty0AmkljldJV3o69OOB7/WrKOWIwrbPr0NZqQ0tLlaQAyMq4Zg2HFSNsSMxIApAyfXFaOaEQq3lxqWBcFuuf0qeSffmJGJTPBAqgKcg2yRxjCoGyT0BNW9zRlWjOGXlSecGldARxu2xwpG7sfepZZH8sztGisMZ2jFS5qwC27sodmKlcgLmmpKodixd3xjHpWQWIGuJIzKGSMcHBUGmQEqEfKHPzMmM7T6GgpRuOideUZjxzjb2q0/ltF947v4SO1AOOlysLnZvLGQZXYSDmkWYyP8AumURgdT603K5IsLIA5VsErkZGetMjmQy5Z3ZMY44H1pAIuY5XJcyoT0HFSm5jYC2VHVVO4YPT/69ADXkkJLoCiL6dj71XlmSNopWZ43BAyDzn1Faxl0KitSSR0JBDlULE7faohuCFowXcdVFQpMtwJ08olJJOWY7VQdyKEJJj3MiMQSAe4FNzKlG5C0iOdu3I3Z4fBz6Gorxt4CKkcibd3PG09qm5gQOzOkfIYDj0qwJHiCK2I3Xkc5zSAqyXJacRtGElCfMpNW0dRGGaUK46AHrmgtLQrPcEXETEO4ZShA+nU02ZpYPLIljJAxuXigpR0sxZBLF5bZYKygFFIwf8KY7JGQD5hLnAGeh/pQWIjMjqGaN1x90Dn86dMdsblQwPTr0NAELAM5VSxAUHBollcxrE4SMDqcc4oAo27h2gAVnjDcrnBwKc7SoVLh2RSTgCgBsQiWR3luYyr/6sgcUyZmkUSblUjj5RjP+NAEUTGMEMzytjjPXFR+XFFE7JHJHGTvwzZP50ARw7d8pZ2ERAUio5J5GWSMM6KCVHHIApNAOluIpSZlDKAoV9o9O39aXd5YDROCGXDAjORWLT6jRXmDnAjJCEbRg81URFD5gnknXbt3njOPr1+tIcY3L6OImllSEMcfcA/OiSUvg4LY96BNWK5dFiIZthJxx60krRRKP3Ur3KttZcdPfNJILCxhCk0qBvMxkduaknhMbl0lYwsgByMfWmOSKsjxyrtWEkAgZz94+v0phVlKCWNsdd2ePpQSLI5DLbq5BbpxxTx5pB8soDjawc07FwdieKNhG8juVAHzDNUBNcbiIV3XBHyKDikNzJSo2ulwBGd2SO4PfioJINu1IxG6k9MdaC+bS4/aSojaNXYnqe1P+eNtimNYwMZ6nNBM9ioyoZ7feWRXbbgDPvUjF1LgAZUcjpQRF21GSIytEzhivVWPenDc0jN5bs5/u81q1dGke5E7XAkYSrtYd9vFTpcqI0CrKVc8Fjz+PtWbVhvYrIULkkQwuR1A64p5WKR1YS+S6dEX+KkY36FiJyFddhXJ3HJqFg8shB49ccc0A2RFIETzJsOQ3IVdvPsKsosk4jDpFAvK7c5wP8aDcpzGWJtsYDZHJzjFXA6ho4yh3MpJZfpQRF62HwugARgH3LwR/MVSnjVvJijCxwqxPu3tQJu6JVC/aIHKlo1+8O+O4qFo1BKs+QMsKC4vQcw3xJgsrP8pkHYdqdA7eTImcnOR6nFBLVhoiV9oEZiY8/MepoOEMcZbb9KCGWJ4lILHkH7xH+FU5YJZBEkTKORnPpTUrCY9SqMYNyGInDHH6fjSTFizQMuwg4weMUJ2KmyGSBlJR3LJtGNx4PtSSyLHMEnlVQy4TnvSLbvoTlW8tGzjA6gd6seeQCUI3EANnvTSuYjC8Cqg3I5eX52+vb2qt5chUbRsjDYbcOtHLrYaHoyKoDqMMcAGnxu8i7WZAAeMHmkN7EiW6lt5ysg4QB8CoI5HaGSZVDpnAidsYNCZI39xK4UmUY5IHFXIpuJJAQqrhSSMihmkZ6H035MUtssio3kBiMMcnFEkassTRKyoGJVf8a6Dke5RSJjDdR+Y2H4x0GPQ+tU5ISY1XILn7x9R6ig2StoZk8fkyI/mfISEx2b0p86gOWwwlwN30rKe4zMmCYCpHJnGT3Gf6VmzxyPIiuTs+9xWUlcChdK27KSBge392qDKWPlAlueKU1pYpSsZlzGjLLGS8T4556iue1FnkQNCqhSoIZecj1pSVlY1TujlLiKRSsikLLnD88OPQ/wA65TUpZ0a4WRYpn+7k8Y9q5qhrTM2LyjbOkSGEHP3F5H0rGvbiN/KYBlkzjp2HevLqrRnp4X4kznIZJUuQ8LSPz0PU19E+Frm4tbBZE81HbDNn5uhz3r8W4rilWT8z9/4Zqfutex8Z/tFMtvqk0EayRQFniZJfmOSx4/L9a+NoEmW8tfIK3QMg4k5AXv8Ap3r9i4ZX+wxZ+QcUyvjpH3P8M9NtbHw3pskCMr3AMwRRwpLHr6HvmvaIxEI1IAY4GSRg142FlerJeZ49vduUZ4FVmX+IqGBJzWJKuA3zOZFI25PGO9e9BGBFdwpcIzO0YBbciqOV/Gqa2qzMojgEQVt2e9OpEpS0sKbBTBKzHkPhcVCbGeQKqhyqjAArilubQdkQH9ztgd/JYnAZ+R+PpUtvL50oTci9snv6CqmLlJIUUn5N7sCcknrT9jkLI8YQkcq4zgVnUd0ZQepAY43YxXB2KB1qu0RldFUKyKeGI/WopmxX1GKG1mcJm4XHDVzwRpAoSJsAY4XGf8a2SVgLrxs5EjL5MhGCrHkegNSiC5jLFZCZ1wQQecVI0ZUwuGLyPBItuW+QnjJ9vxoVXBmjnDRMB8ykfpTQm9SvArLEYYC7ovzZbn+dI48xLd2x5iqVO3oferhpqDZHBCV8zzWZZVBwMdf8KjEWR5UUSFG65Tkn2PpVkxlcoTWsErSRrt3fxL1zWHc2uxPL2SOm7ovaqQ79Sq4iYSRAFj0LdiKrSQuyNKmWTq2PT2FDMlHS5UUDG2QYCn5TVZgZjsEQ2dM5+9mm2rEhDG4KSMEWFQVA29T25/z1qVrZ3djIY0JGQprOS0Ki7ED2okZnCASD5hVOW1jbjYXY43sODx0/CqSLhsZU9kWYNKqMrchlNZ88IQEKrMh6AGqi7FkdtLNBJGrAunOBjg1oQ3NvKGMiuUBxgNgk+v0rKK1ubSdkTSAyRxmKTDIc8dxThBPwjlCn3g2etU3Yq5WuAC+5lZR6KvFR+SvmI7hsEYJX0/zzTF1GwwzKhIlX5egNTxTS7lWQq247TjuPQ0Gy1VjXW6dUeMxkOBwccYp9tcZZ1YMo2hQT0NBSJZEjclnO1RxkCqZiSKUoNpR1HGO9BTZSuxLNsMUOy2dcjGefeo5GkQRBxsJ6Gmhp6jYmzMpVlJU5yfWuy0rxHJYoqSlmwPkVmyD9a6qdV7k16XMj2Dw749t5hb/bAWlClAF6EnufpXpljrIkdGikjYk7gQcYrs3dzxatJpnRhpIzKs8iru5Zd278KcjCRF2sQM4QZ6D+tMifY0Y5iojjcbx1UHt70+SSRtudoX070ECG2V7fy3cRuBhSOxp0ySL5PJkXbigiS0LkvliAL+4fHJYNz9DVQvG0QCszg/LyMUWKjsWEE82Vln3tj5ADjgDvVt0t0DRwypswHIBwc/8A66lJ3GVW8541kVNxDctjNSLIFLKoBByTzkr7VQBLLP5RWJYwdw2nqSKY5iHmSxwzHahLj0NVB6i5dblgTkRtFGC6Ooyccg03dMISrRuGLbNrYyM1sO5Dax9V3TfK3BbIP/16uWhaMM8uBKGJUjnv/hQYzepcluAFj2pKFK5wRwTVJD8iQKqrHvLk9zWalqSTIHVi0krCKRMGMHFNuDFGp8gTZOAWb/P61oNeZAX3GNSdpJxjGOauEpHGB5eX+lbQWgmKkzkKuzczHb9D7+gq5GowkcbZbkZ9albtmzdh5QxyHywJSevPQ1IkPl53kqQPvVmROVyRo4JEiKgbgxO7HzfWmRq4kKOqPkfKT1FOKuyAZpY444WccMSVHIOaYY4wUifDykblrWS0FzIQoQE3Blwcn2NTYjZ2W2bgKWG4Yyf/ANdRKFhRemo1QXVRgb/4scVDd2ZVEeLlVPAJ5GadMlTJ4ZCsMiRhZsjhQOvr/n2qqib3IIxjtUtGhYKKHkVogkeMY6H6GqZysSwyqFaIbBls/TNSAiITBMvmsvOAR60qRJIy/NIgPy8mpjGwD5IxAVZjkjqKWW73sJI3kdOcRk5CVQDHmaSIGTow6dM0CKMJGXkaN2/hx0+pqZOyG1YiljkiQlSrFjgjOeKgDFEWJ5fOlbrgbQD7elTBjcdLmhbLtVpAzKy8jB5zUyXFwx24jIByCBitKctSJRua+lay24hyxUHGTxXeQalFJE0KmFmJDFu+PSumMupyTj1L0RVom27SxOQabIGKZeFkcHDZ6ZrZO5mRiPEimVtvYnGarzhXLJLGGjP8XUfSmBXfzEQShElcR7eeM46fQUxiXZkM7eWyjk9j7UART/cBdtqfdXHQmqohUCVEVM98jn8Kib0LplSaRxKwdohCByMZ/WopP9IKsqyCMrjYT0rI1KNzHdHcx5YDGSecVB9pUJs+YyYyOM49a0XwkOLaIvLRHdEKozfN/n/PetCOWIxmWRmaQ/LgnpWZHKy2kfmqWYKY1GMg4JqsI4CyLw2TwCeooNG7EE0ccTyBY0t0PA3DOap3UKh23hdmBh88H6egpxRizLUxgPPCMrnhh6VBuZZFYXYlmcb8oMbPoKG7s2hsaiuxUMc5DctjGasrM+A6mNRuwQPX+lIocJyDdNavtjjOWXOSc9vfqOlWZEFuqSvcpCSQQw9fQUrAY5YxzO0/mMMZYk5696qzxgK7wqo3HhQeDQ3YDPuw6SoyB9vBBPc9MVZEDTvBsUST/ebjoKYE0gcrJLEV+U4YEdTTIb2ZVSNFEXP31A4oAmjcqylmL/NnB6H/AAqBXU+ZKIWfnavbHPWoe4BI8agyySJuwFyx/IVFBlWbf5ox2JyRVgWkdnMCqxl2ktk/pToI32ZnAbjG0D7vP86AFLIkkYJbBPFPDAThSGiPJXHp60ACxmWUnzSpH3sevpUnlsvmECSNu25sg+4przAV42MMe2TZ3OOtNCiVQ4JRlOeDjNIXUnjk3JLJut33nDgrz+Hp9PeneTBIC6u6npsH880DH+aqttYLHCigKxbJ/E96kBWMqZXJibOcDPFNrWwEUcqSQl+NmewyfrTw0SokgBKH7qjuKproA8uHaKSK2ktWZd2x23GnvhkkDRyIcgqSeDRN9BSWhIIfNDs4WIgcEnFV2mgjdMMgKHLNgncKgySexJEj3O6YJNKo6BG2ke9TApNG4VSdrYb607FwYSRmCFJ9qtGxwDnvSlzKgkDJg8HjFVzFihER1kdtxYfdpGDp81tMsZxgsDkj2rUCQIZYmkMuZQOcnr7U0EsEd9pAbBX/ABpS2AvKxkmEztuCqOCegqKQxEI42bc/MawRMlcRo90oUuk4KgZPrT2hmjMcsbIjsdwwOVqoysDdkRMhi+URSFd2WCip4QQszSxMVDAIewyOlOU7mTYjRzOiv5BWIAhivHPahZIWWOU7tpO18twcegpN6GkY2GMhkkaRWKr3ANSxIJswKVt0C5LN0NSZy3CRZFeZlSKYu3zDOBU8skq/IpjeEHlh2qo26iI3hMLOjyxyRtz07YpVDAOkTCRSMKe2f6VcNrgWTPFE/lgEleGx2NVnl8x5D57JsGRgd/Q/hTi7m19LkcbrtiWOIruySM9fepUmAliTETTFvlJ7/wCAqjOUrkghRnVZCS5PO1qdIiL50RA2YCcCgSBIURWDfOeoJ9amErN5ohEa4GR8nH/66DVNPQqmKQBA6SBzyM1ejy6o5KkouSc4B7cUFCs8iAM8byMBkKoxz689qpTMJ1jR0DIRtYgcYoAfbjyyyxkyJ/DjrU9sHaZYxEm05bA4I96jl1AYpnVl6QMxLBnXIxQ0cqyfMjOW43KRgUSjcUnoSB4IxIo4yMfQ1MXV03Aqq/dyO/1rNqxly6XGyMgCqrDeRk+1QLM75GHVhxmqgyRCxVQGiViD8pqSKIBVl8xUcnkFulagX0hAjaYSq+85x2/Cq87h5kaTKRL8pC8mgBlmypGDMzl2cg7ecLnipUklyxjI2HnkVDlZgDLKcGSN1HVeeoqIASgFyyxqeATjNVF3QFiGM7RMsywkdQRjd7UOAwwyAyZ5B4ApgL5au6FVO7Gcd+KvF3nDqzqu7+FR/ToKAMyVXy4ULEu7HTrUkckKxLHNuIJx8vpSbsBYYfJ8m7YTlc9RQYmDOxRN5AVyRzis73YCynCMAdoYYIPOapYdJXM5LEjZkjt6VMtwNGFXjYu7JI/YjjinLcZjETbVLv1xnFK4C5iEe0SCQg8kcYqCVCpDqxJI3Bf8a2hsBJDKEQSTiO3TPVTzk+1NW5MhIt5HLY2kjrVCtrctxPJGqxnER3ZDE4xUKPA7SgE+YTux/noKxbbGTLdkqMMjjGHwOp7fhTMzLEWSNkHUc5Bq+XSwEMd0I4CAIiCcEE45NWWmVIx5Ryw7HmqSAiRi/wAi+YEzn5hyPyqGd0MzvECZJFCdDxjpUxjZgPCllKKzctnK9vfmnOcEMoUHBHPOKIu7AaqeazI4jC46g85qSUMI1/eM4OOT1AqUtQJRFLvkZAuwncF6k1FKQ77hzkfN2rUCMCIvKDJ5jZwoPp6ip4dkKlEVXJ54HSgTY7b5JkkeUOZmAIUYCiqxCedI6tIHJ6dqTQpSsPMa7m86QInqelNklAaPbGXQHnPQ/l0FLnRk3chaR4kd4wpbGQDRDN5ZjldXErcBghOPY+lDki6ZMSmG8zapPIPao/Mt1RPmLEMWAHQe9UaCwsSzIY1WMdCPU+tLKkrSK/mbEXpg9aAIln23UkUshM23zc+1XFJfbIscSjPU8g0APdZQEeVkZipHB/pVdkaKOOWQq6FvLU4xg+h9T70m7ASSIQqnIBPJyarJdReU7NgJjlgeBWU9wI7UxlVV5POV+c1JLGssEkQIWMjAB5q7taMCXaG8sKcxkbcZxzUmECsiHduHJJ71nLcmSvoVpElDIqhA44UkU+OQwmSM5RTwxHQ8/wCNJIUH0JWRVRfOkERPK8Z59Koyje8UYGAp3deuapSsPm1sMgh2faoQNkS/MvPUk5NJHJvYrKsoVejL3+lJu7C99CxCSkUuzgtgfMajSQSSSo4ZFxtYHjJFOVug0rERaSZnJ2hTyGHpUsRMiIVdWCjaPWpGTeWERZCVdvT0FVJLgssu5CEfqwXmgCAs5XfHH+4wVc+n/wBf2qyAQrRK6lzyT7UAMki3xkRyfPkZY8gfh2pxkVEV5H6cE9apx0uARqrOMHd680MqghUO/HBxzipAZKhgUpDJuHXLAZzVOSV4IbiR2bgdEXJA7/U0AakfliLKFSe5FU3lZyCsbIgOMnHNAFlWRQwXHIz0qOFU3RvhGkYGSNvb1FADjEGJY7Ul75qNUlaVpG2BQcgDigC3cC4bY4dHj3fM54NVoCpeRdxXn7oHegCeQujvJGzHIwVPFQGXCFiC+TtPtVculwIw0hySyleoGaR/IAibBDE4Ow9D71L0AfcSOdgAQA9QBiqvksTuZTjZyq88VhdjuKhaZ3aKBowoAUO2ATSRRPK+4xtvHHB61slZDcrlgKquyvEVIHRuOKECM7NldueFNCZJDiESSMS7YHGOx9DTI5PLjQKFeLGQ5Oc0wFkcyqhZfKULjPrSxkBwrpHMpQ7lYcGgXNrYZA6sjQbQqg7uB3/pU6rHE42Oi8dSelAyEygM0cMsb5P3R6/0qectGsZyxcrsdcdT1z7CgCukjSSFmxs96kjuJBHJwrjOAPQUASpJv3+SwVcYKjvUJU/OcKJMYfH8qAJZEYqIwiMcAnaOlVjdEhSke44288c0AP8AnDK5VlXG4EnjNShRjzQWaXbwBQA6NHiD/u2BVSJFY4I/z6UkaKY5grpGpGQCM5Pp7UAQOqxJCoXCLwCefx+tS5MiFnkiZg2ECjofegB6krsRASwGGOe9TCJE3OweQgYO4/pQAx8wbXhJQP8AIcVA9upERkQbyckA0AMClWbhWJOMmpwiqVBdmwcnNAFraCj7Su3oSeg9qyLuZkMqPHG0Uagg7jwT/OgmUrHzb8UfEHli2cRmK5EjFmGB5i9Bj2Br5g17xXdXpkBXMvTg/eHrXvYGheNzhrztoeWX0P2h0mnjkimdvlZun/1qoR6eY4vMRy28lCvY9+a7pT6HOYN5GAwV3VDngnt7V7v8BL2Sx8UQTXVzbJMlwDabDtcEjbn8C3X/AGqJr3Qg7SP2X8KXbSeHdKa5R7cbCrJIeQSSQCe55/lWHrj+ZLKyqAOwxXz0kd9ji5o/NInwVRG5ZSRnPQGk/d+ftLYkcd/Qdqylsa02SnAJO0qSOgodmCmN1Xt1HSsTQsRxpICqqcYyPUetVrh4/L+VRuBA44zQAsa/aS752IPunOP/ANfNI1u8ghO8FgcsOlAAnlRGU+ccFsBT2+lQ3M8jGMtGG4wyquOPX3p20uAzDybWLLksFUE4/Or8jKsUhLCSYtnaBjI9aQESRps37WZiep6USKQFYfM2OR2NAE29jA0ZXLHB6VMZCrLtIaPYNuehzQBVIyrSTZO08EHt6UTrKUBLBJBwAo5X60wFhdmiZnjIc/LnFLIDlECOExkKTk4FbJ3AfhZ2GCTgZ604qnl7mKqzfNgdjTE3YQBlbzGYsvQcY/Omo3mSMqEKAOQelAPuPEgn3K7rsXjA6kn3qAld2JUESA4B9PagwHW5RZHQW81nPg5STjPvip2KOvALY6mgaQRhAqE/KCfuk5pDtmmeXCjHIIHQ0FJ3YhcohSRCOCyA/wAVUWkV8nLbl5yRxigIM1YXLiIqFPGQCetRhZCZYxIwUrkL2B70GpWeB2VWD4jOF9qnijaEs+DIp43dqDOS0FaElQcxuCcYz0pkhIk8t0jWVv4R6UXIbuNJNsUYhpN47fw0W0u0bpM+WDnn0oLjtqI7eaivHIjdwo/rSRglxF5e1gNzsB2oJih7LHuR94CgYGTjNTxeXIr+YHBxgYbigE9LFG5WGRfLVHjXPc1oKZECB0JUjtzQVBsaLguJEkjIA4HrSriIsfPXgbtmOvvQaCM5kVt4AJPJA7U2B1fHmBt6HAY9xSbAshk5dFwT0BHWopZjcN8wVXzgAdKIvQmWxZIyirJFGV7HNU2Q5kbCowOQAe1MxRYS4aT7xQuq4CY7etODo7lmEj5A+fOaDab0JGNwj7lMMkL/ACoM5OfX2FVElkJRQF2KxMiFO/8ASgyT0sOkYBl8nJUnOGanpMY3KNKvmE/Ju9PSgRJ5wlwZExIDlTjvSJKMfOAg3fMFGBj1xQAm9BGyIAUHQs3NMjK/u2RFC54LHPNADd7NKzpwp4BHep2kiZTuUhwcr3wf6UACTOq5VTuzg4NOLAylUICqP4+Mn0oAbtK3DSEkR+9WEkMWVUOAxwSe/tQAx5RueLjKcbQabGVRXDGQMe4NADQ5eQBVYw7cb2/lUzhpE3FkR8YGTVc2lgFklkiXDMGAXcwAz+X+FTSbYoo2THmZ3OOnH+OakCOOWLbJKqFSp4HrUbSxBVDOcscDPY0APIn8tVz82OfapftKxCKEgCZRkkHrQUnpYmSdNvmsgGSc1T+1NJM0gyD159KBIlcNlMn5APug0MqrJF+8DI3f0ouElZjD5UkhBlGwcfN0Jqz54aMxFFVs8N3NAirGhJSJmVpOoxxVncQQGZhCW2v3P5UDtpchF1Ki4jGE3YyR096liDc7HG7Hf1oNI6oiDywkSSyxyNuKBtvH15pSduUBwx69jQEFYespaKJZf3YV/m45YGnAHO3J2A5zmgU30IJCqF4i25t3GBTkhKkuu2FQcMCM4NBmPcsjeaihiRyB0+lMZXmdYgilnbqOMZ/pQBBnaA4GFGVIx1NSSTxRPAjRljJwTnpQXBXIZZv3jxRsA46g9aJlLK06xCR2ATjrQNRsxgifAMpy6DODToZHV9sp2x4z8vXHag0I3laNlK7w2eq9qWOZ1wcpIp/hx0oASS4M7uqiFl27QSOQamieKQvE5Kuq7j6e1BjLcqCUxkIHjG49DVt0BVcgyMDxjigaWhC5UblkJwO+O1UHcncxJQg4UY4P+FBUH0Jw7AB2GXHbvUccgbLGGZXPJDtnHtQWMkRt8cx5U8MrdDTl3B2jkVwy85xx9KAHLHjI2MvVs+tRyx70LNlWTigdiOM7wYTjcBk57ipZmWZQFZkm4U556elA5RsUpJThjIpRv4Qnp/Wo0LIzTLLKHPysrHrQSPJLHbEQB346GlmRDDtKRmfdhATj/wDVQBEglDyB9iMo55yfSo3T51dgylSCR2oApOJUdipTqWBqUIzKpJ34OWI7Um7AR+aZZZmeIW+DzjoR61I6ROsSlgFwWwODmpk9AI3QKAFLSFGyr+vvQ9vJhN00ZUMWUY5BNZGi+EnEjxOqoyicDLH+tQLjhky688Ke9Nohu5H5UzbTMpjlHzAHqKUwxtbvDJMihxt255NIQm25AUPtif7u0HIIqi0RaRd29XD7vmOc0AXGhWAsUJ2ls8nvSM7AEOAJQM4JBoAzFl89JGwyy4KqDxj14/rVwxnyIkYK6hMNxz9DVX0sAwTBvMzlIj8rZHX0FEiHny5JY5ifvKORSa0HbS5HHIyGNZ4kBz8wY/5xUwRtzSMzqoGCh7GkU3oMd/s7yzImYhH8wYck+1PlkSeBdpPl43cDk0FJXQsMUkQSaJ0K5yd3PHtTElLI7ttDKdrZHWrURyjciZEdfNRLhWDYBLfnxUi/uQpDDce3ahJpFJDiWDiSXzJ1AwEbofrULgSqssaDYH2lRyKqequRKVh7GAoiHEZzvxj7w+tQou15STGzMcg+lZE7sJVUgyF8EDJ5qBUdiqwljITyWOcCgajqXJ4lfa5KhF5KnoSKq5chWEYBDZHPFBXUklcSumF/0XYDnqM96UeYriaZgIVUquMdOucUC+0SqynE0R3wtyjCgSPInMTQJuwGYdRQOS0IJGW2iZfmn5OWHce1OFvvtYkQZm6sQ2TjtQCemgz7PEUJcysig/KGx9eO9TiLYwKAZA9aCHK+hK4ViZJY+cdAahaOMgsu6bjO0igqa0HRxSiJ3y4XPYdfaoCWYRhAY+ME55X/AOvQZD2VmxiJVXuexpsQkZjEzRzjrwvIHoTQA+NWfzWYZUDv3qJpDDIk8kIkyN+1ulA0wMh3MTLGisNyovSosbpo4xcRIzfcBOP1plxWmpPAz8RTqYGBKncvIpPN37oz93OMH0qufW4poY0BO0y/wtlD/d7fnRHHAm4W4dccF2OcGoZBE5YSwQ4Vs9P8ak35jBKB2b5AgGD15NACSQvsRhKznOMnjj0pIJImmMjYUDgZ6fWgD6nRJpBs2n5Wycd6tyAbUbG3Hb0rqtpcwSuUWMTylGyQRnAqCSMbGKxkHGApqS7+8VLq1CLGxdTG3JHofSsaW1aRt0bmSX7vXt6VlPc0Kc+5PNgaMvtHzAjt/X6VBLbGRQYpSUC8q3FQBjzCBwnWID7wPes+/gVwgiZuV3K4OCDU21uBnT+dJEWeMI68MOmB/U1z1zhEwqpGhcDB96ie5tDY5y9VpPMCIpRSQMjoa4TVXS1MaEMCx2sTyPYVzz3NqaKMahmkyNijIOaxtRbf5k0pBwoVT/KuCrsepg9ZI5yySQ6rFC/7td4JyO+eRX1R4Y0+G4s7aRg1vIxzIynkLkfy5Nfh/G75akX5n7tw/wDBZdj4c/aYtJ7PVTDPC8axzS7ictlNxw6+pxgY+tfHFpmO8jIkCbmwrDtmv2Xht/8ACdBo/IuIdcwkmfdfw5inXSbdmQwymFVmUcLu9h154r1JGTYpdSFjOcV8/lrbqOTOTFK1kitczWaSRRFNkxUSCRGyGBrJuMlkwAUJ49xX0tJa3OJolH2dPOt3ZZXI3KE4xUlvaBQGDDIJA4xx/WirIcY3NJLBBGFEqyDGQSMfhSC2ijURsqMMYIB5rhZqjKudPEsqyME8sDgFetZE2nMhkMaqjspzgdKlvoD2M1WkRZDIvQ7eO9SJcwqGBklaYjhcf5wKJK5lDcsMkLxRsdu7JZX9adPvZo2bCFl5BHTFKKszYoz75Io3bY0PRQOo+vrVRt8XlviRs8qnSrAgvIZQ2zbtlzgqV5FVncRbrpRMoC4Kk5P0oAmVSVBOHbk4Peq9wYYYNpTJPQryM/0oIfxGWFl8vzFBORyRwMURhWZHiZCuO/Q1VtLlJliWIb4WjkX7vOf5GmzS75IzkIGPGBgfWrV7BbUq/KsbiNfLd264wQfUVQntePkGZMkurVonYmK0KU8MYIiRELdyv8qzLmEERK5YfNk7R0qU7lbaGLHE65EoMisxbIHQdqkMCYwAQ+0sKUpWMpLUijVpYCfmMI+Yemaj8pGO+RmCnsH79qIyuSPEEgV1kjeN93Ckc1nzwEkbrdhnnOabdhpsriEGN/NmVVXkZHJqrK9uI2D2yXD9Aw4xQ/I2RmGKNlRkA8sDA5zVdYlhZUZWAByxHeqTsbKWmoQXMqidWTbKTt5OQy/5/WtINHIVKyvIvGS3OPpSJjvdkqpv2KwkmcAkAj+GqkqlUcxK0rKfmB4AHt60FxlcjZWRBmMqWGGVuPwNUVWC2j2ANbt/Cu3vUxKTLYFw8U0sryhyBtyeD/n+lLDLuMKyR740YkAGm0aKWhpR37NI8aFY4QDw3NaUbRYByGkVRzjIplp3KzQCRi6nbgYbJ7fSqv2dpRxkoDnBoKW5nhlUbDAmzO5iOooETvJvY7mx8oU5wKuMraGw+3vzaMBGRLjquc4NehaF48aFcXMr2u1cEE9q9CMuZWObEULq6PZNP8WWk8Npb2kkk5P8bdW4r0DTNRFxbM6qfLwFy3r6VokeNVg07G1BcJKpjjwqBuoPJ9jV0bztnW3MUakK43ZwaL9DImeVHbaVDKR17UiXW7dGN6A8c96ZPLpqId8eBOqiXPCrzx60qpI0UimLExYPu6Aj2FBVyxbxqI2aXMvo3UD2/wA+lSeaHRQuEiAwGI5pJgRiX5Cjlt2M7geKW0jQIBIW2kcEnOR60xMlWNEVGjJDg45Ofl/qagMokkmWOSSNRwU67vY1pTM3MsQI2Y0BEYPbPApnnlHL4ITpgCtWhRepa85pkR4AGjKjLk8U3zBC0YV2EhbG9OdvvSJImDLI7uXL5IGf8KY8gOUx5iHhgRzmk1cCw/mSywl8CLoV7VYYiRcmTLY+Udc0JWAV0XIkLMJlwVbvn0ojYsVnJ2vuIIxjmtIS6Ai15TwKYpU8tv5Zp0PygFsk+iDJqnHTQpu7CV25XlQD0PGam2Gba6mWR+M5HShQJZfKuoEi7WDdDjg0pjEuRIGUdcqcHPaqSsQ5kiW0RDOxkL9lIxUhtgY45Bty/wAuB6j+lMyHzwwKHi2NIwTcDjp9PWqsTCIANGxUL83rn2oSHfoTRIgIDPHAGH3nHGfT2zSTqu4QrsKYwRnP/wCuhoRmuknmMNrKAMAAVIyoipKyAkfdHepnsawl0KTybpEPJxyfT6UTRBTIse5ZOMkisSwHnQz28BXLSAnJ6D6+lVZHDfKrKWLcbWyPrQK/QeVcxx+ZnZnAz3FRjpl02KTgAHt70DKjMizqYwZAeHG7NaHmM5XMZQ9ACen1obsNa6DY8ys8Sj991I3ZqKeRoog58tpBwADnNJIH2JY5MH907Bsc5HFTG7EasyCOVyMJ9fr2piGbwNjbBnru9K0ra8niYmIkDOXD55+noPatIS6GfIdZpOsFrdzO6pIPuDPvXWRXSNGquVYnt61tGVjmnGxI0cckkrq/7wDLDviq7qxUNAqmMn5ua2IICRl1IYx4/eD19v8APpTXh2RtxG28FWBGcCgBiqVC5kUbfl6dKheCNmG1uDznNJoadipMIfkjxyOST3HpWYpkH7mQ+aDn5iP0rA1i9CVpCYQ7BSpO0E1jSK6AReU5QMeR6mi45SsAWIPEk0/lwsQNwGeaIVQgyB2CZ5yKqK6sLjBdTRqh3Axs5Axzj3q3JMjMskmSmOQo5NJK7M5x6luOKG68xFcWxUfKzdGqH7OuJQh3fKQylcgj+tJhGNzLuYFe33J8pk4xis2RYxEwCuk2MZHGD60F3sAExjRmcThiAFPf3psMp3zEEFc4xjGP8aCky7l4VSQKzY+bpU29bhkjTG7JZVbt/n1oAeio8hknika0HEihT8wqGaPejbI2VNw2FvSomCIJYCDGRG0rZ6A1UCP50s6Oocjawz1HpVJgIuRLLGdyyE7n3dBjtUJj8zeiMWhcfMFOMimJol8kxCJEKlfuqC+T+P8AjUsYMgL7lZQCAo46UBJXIMAo02SsgX5FI4qXzXVfMWA/Mox2oSGTwBTHcMwJVj8ykYKmrMSRKgeORpEx36g0AQ7/ADdowAijCsOKlGN7zhgwKhOetADQ3lySPEpEg7NSl2ABV1Mp6r7dzQBYMS8urfLxkZyPqKrCNsPJGUMe7ai559zQAjKiKzRxhT6+9WHkSUbI3DyY+YgYGf6ChMBYybeGMJHEW9CPemiR7mKYSOI3D8YGQo/xoAjWQReUxSQxM2DtHb1q/sZoWdIvlYEK3cY70763C46ORI/NMhOdvB61ALiMr/rPMYniiT1AsGNpFITcxPcmkCmJ1SQpBH/zzHQMe/1NJMnm1sOjjnQzfJKbcH5th6n/AAp8ZIMjqDGh5GOCDQEX0I1XaFY7JDnJXoM+tTySNcbLdQpgBypAxj604vUoac5ZWeNcLlWxkUqbAkaxvDdROMnb2rZO4AjEPHCITES232/+tUoiaNpCAqyseRtx+NZzfQCJHG1oyCM9zUhLI5CLIQgz8w6H6VANj0kbeqlNrEZJIzgVMhIUJLKZJ2J6/wB3tigym9STyJmgDKpIXoM4Gf6VUlgcsgMsyuc7SvP5/wCNBBD+/S8eJpjJGFA46GrUJRUlVYvmHCZ4BP8ASg3jK45WRVkU7SCfmUDp7VJEuQ0gDLEDtYEc5oMpLUSQOEYrsKgbmIBzj2qoinaZicrwMdz/APWFOxJaXek0cbkSsybuBwKUKC6rE+GOQDu4zWumwFz7OUXDKuCMFj1pgEKxiKSNyg+6y9/xpQWg7uxCkohdVEJkZwfnHQUBFBOwKTnJDdBQndiHW5gmmWQsPOJKsTxx6VLaTtcR7nws29gVA7Dv+NWA8uQxQkMrHpUhOxg0bhEPysgHWguMdCB23kEEgg4qQK4T7OIvNO08dQaDUkaS4dYppgEikiACMORjsf5VWikDAbkMY7DNAEu1SIDFMyfMfMT2/rU0jgE+WC/YOvQiokn0AqiRZB87tIqryG6GpC+cby6EnOM1TdiEvdIA5csTEyoTjPY1YjYKuxkCofxrFu5Kd1YBvj2KxATGA3qauOiw5eR9qKATgZPNV10IK8cRMjl2BU8gDtQYo9pi2opzuBIzn1rUCQS71DbmUqMAY6VADt43xuh5Pqp9DQBJHLGoGGbjlvlwDVt8ZjRNq8Dp6HmpcUwIdhd2BeWRx90A4H/16ddI7MkMLo8KLtJxzn61MpWegDI4ysgf7RJyPuN0HrxU6LEC/mMG3cZ9R60ovUCF2WJG/wBa0m7cDnPFS2zymQZQhvvrj09a1AfJLDNI4gD4Q87uSDSO0cZSAsAxywIHX/OaAGI7RNsdmJBzj0q4ZFZN4mDJ13DvUcutwHKN6Ao4ZgMkNUJQLMiTXAU7TtL/AMqia1AFLR/6oHJ6Y/nUbRhWjijeXzDJjOfl/wA/Wk2Ax5H85VCJuI5YDqKeWUXFsgZ1MvyrzxVQWoFlIw5kMiyom7jPORRA7LNMzFFOOX7VcnoBZNqJS/mS+bH2GKjhFukSrE6yW5PyvnJP49cVjYBpl/ePb+Wjd0Ydh/jUQLq4ZvlA+XAPrW62ASRlygaEPGudwxnIqZAnlsNpx/DnmmA9JUSQIscjcY5brUazEmSRU+X7nPIIoAIEYw8RJbvu4jU+9WFAkO0qVPQhu1JKwFcyI7XBjUAjoPSpyCYoUfDsowCO1DQCyzLkLxAox8yGmMU2FMqYiMn5ck0logIpI0KgIcEHJb1HpTYjKjKJp0ZidyhV6CiPcC2ske4MhKzjgk80twsWYnQAybd31qjOa6kUs7qsOFBkdTgHvVd1Z51jT5GHGM1E49TMc6RzSCHOMnn0/Op1dkidN8oTO1ttRa6LgyuY45QuxZDcjPB/u011KvHtCKGGeRkEVopGpcWJQ7Al2/i2+9QyRFDL85z1GDnGaoCIlkUGHar9CSvNX0DSxiLDBVy3FAFDy286JQ2YyuV9Knkfym8pgGjHQk0muoCT4lZAOD0zniq0VuWVQrZcnoRxWLdwIZfkYmKLyvm5IPFWEjYIGY7lAzxTcr6kp3HgkxqkUioAc4PORUqspABUMM560mURtGzS7WmySCwbHT/Z+vpVdWMpZd4jjK7QGHI/GkmZtWdyQKzqY8h12/Nn0p6xRhlGSJMbSc1UVdlcutyNhMVLBiQflZvaomAWTARXIXcD2okrDcSZiJoDEuFcEtkdf8imRowfO9WlIAAAzUjI1kjLtErbpcFioHHuaHDoSoZ0bG7KCgBGSTy8uQpHfNLbPsjUyEtcKcghcAe4oAVZZGWJXKMo+6qrgDPemGBopJGJy7nPA6UARkqs0eCXfpsU+vr61LNJuVF2ENjLcc0AVD+7I64J+8oyaupNEDM0mxI1HzOM5PtjvQBUZ5JGRYNkbFscjPFTLaGFrgNKrI4yox39D6CgVtbjgGiUoMGIjJAFRlgSI1U7pOWBPQUDLEZcb4mIZQOvpUfmIxgAZQwO2gCIKxDrKjCUsSOf4adJsEcbxsXRTuHoaAInucKjSCVo2wpReasOz7JWt3jQswOGGTj60ANzKDgL8vqaa0sDspVlDnkKO4rRvQBqlixRUBJGV5qIJJxG3JB3ZxWYFt8PIJJPlI6iqyQfLIElcKxyvGMetKwEj5aR5NwG3AUY4/8A10OjKnmkYfHTNMCu10ZXCEfIv3mxmlQnzI85aPI4x1oAiVBHMQM+UeuB3qeQxOiooeT5iVyMcmgUnYss0T+THMgG0YwvaoZBuDPFMy5AQhuBgH/P6UGc3qNtY96yIQoRlIbcetDIrhSZADnBNBfMh08QighRFJRCWAA6k9c1YhWfbJAiF12/Pz1H9aCiM2wRSfmAOAVbgg0ps3VHRsg9lFAFdVWGJSse1UJLFRlm/wA/nUoQk7UaOQOucFeQO/1oASMytEQ8v+kBidwbnaOgqFI2aJ/MC+aCcYoAmW1f7TAHuC8BUDBHANTMiK2SQQPQ0ARy+YkRZtsqL97HNRRjIZpZAvGT2xTSAtNbmSOKRiSq9R7VHOpDgNhW+8TjtSQEDMHk/d7tmASSeSaUpNKXZjmI/MCBzj+tVJJAWIgAr4OGH94dqFG75QQJDjBPepAibcjhgocgnANNjjEb5feUz1zyKAJZJGiEyB45Sv3WHQ1zevalJb2cqCYQIV3SsoGQvt/hWlKN2Yylc+Afid4qtdR1qGwj1K3e8hcyeUku7ywc7QT/AHsYJ9Nw96828qRoppFVS6ng9ia+nw8eWmedVd5FJ7PzywW4VhjBjz3/AJVVWIqjQxhpU5OCMEn1z6VNuojmbyzl+0JwsyjnaozmvVfhS7Wmq2ty0Fs8iz5VD93GMAE++TW0ldDi9T9P/Bmq3A0rToWlZoJP36oWyVbp/TFdzf3BbaTteUcS46H29q+fqHoNHKygiNtscojXse/+NRxxiZfNLEuD+Vc09iobj45n89CFOYzuQGpWkxtSTaFZvm3en9axLctLjXkkLKrRiOPZuGDznP8AKogyJKwkbJk+6Ov1oCMrl/BT5UQIoGTkc5oZnePujtyeO9NqxTKksYiVJQTNMzYAxyamm/0kxZDKynIXP+eKd9LExelymZCihZAFfPStC3ZWWVhDEQVAUlu9SLm00GSPJFM+4MQBuby1zx7AU+Fd0Sko5BORnigqL0LCu0ODGhD7sEDsKrsFnf5sgq3UHoaBkTn5XkQ/Kz/MB+uBVoAMjELu4wM+lVFXAlil81ATsweD2GKqygtKTj91jaOetapWMpSFjkhj2yIH4OfrTonWR1UReUXO5ge1Ftbl76D5nk2bSryFeSfbtVYvIuHUnyQD0GMntzQRzaWG5Qv5kQ+YDDKOxqWPb++kiDpcPgFycjA9BQiCcqvl7mZmA7+lQJC0AjKEPzx7ipd76Fw3HyIwzJsd9zbsA4qJY5UmjyWjRTuZSPve1W2QSmNnZwdyr3U9RVZrXbGjLLFLgk7RwR9aTdiorUmG5gBtlkuiPlA9BUrs4WEkgBlyVx0NM2Gyb5cOzEjp1p215FjV5CiLzt7NQA9FjkCwRW8QbJZccYPciorg+atvIvLYyGA7UGMo2GsU2ghtyYxketPPCmNlUFuAOv5+lBT+EiMaxZKsiyMMDHb6VO3moPsxYqTyx6D6GglMQ26ymUkLPtO7CjHNTFcldh2Ac4Jxg0DgupVngknkd4nRBtGRjjI/xqeBRsEolk3YIx2xQaiwjlpFzjBBLL19xVgxq1u5QYZV+XI60mgKMsKGNIVLNgck9alVY4xEkj+WCu0Z53AdqYE5ZspKrqrg4BPIxTWhwgczCaUEndjHWkmFyBmkRCYZUZ2PKkZx6ipRuEQ8yN0BIb/61Mxb1uJkSEhxtbO4EcYp3mOhQSqQGP3VGM0FSloMjaFHdUWTeODk4qwieWkkjEqzDCgUEW0uMXaUIdF3d896jW4CqsCI0ink7gCaBFlkinJRw6MMNxnB/GqjxZKSqJA3Q8/pQBPGse6NGTYjfexzj3pFMcjskZVVQ9c55oAlJL4I8uPBz0qE5WVmQ5DLgjHUUAIFIZGgzIhOGIPGPWrDhnAVGjRvUjNAAsbcSTMuxSPk70glZ58dFA3A0AMdiy/OFJXlcDB/+vQtyWLYt2Ljna1ADDcgFcAMpzmphL5gZUgkRxyATkY9aABZGO1ipVRwc9zUz5kQqyk56PnlTSbNHDQUSGU4ULGAfSnCIfPKzo6qdvHQH+lMmCuySNVdjGu2SOQYJY8VC8SMNgyrg7eRg/SgOXWxFv2mT5WaVeOvSpiVlKyJInmDpkcUmOC1EMgD4y4b+IMMUnnGRZGfyyIxuOFxTLaTCRUDq+04YZwO1PjkUkRkZcHnPWgyasQCUu+4llJGRzzT8upURFZCcjAagp7ERZnVXeNUBGCjHP8AKrEUjcygosePlGetA4qzsWXlcN+7CqxPV1yB68VHI245LIc8daDQhlbCAsGZR8wIOeKgS5kmRgylEzuyOtBnN3VyXc+R+6ZuMF/Sn+Y5mQRxPIcZOD2oMxRLuYtGpZiM4Pamxl5GaMohuO/zYz/gKC4Lqx1w3kxncysB2xuzVcNuJYRqR0znpQOmiXbscP8AK0hXcxzUoZvLjkISKQNnI/nQW9iCUphljnBbdgkDvUY80KTuXOelAobEkaeQvnPJs52+vHrUEZkzMXT+L5D2xQUSBYy0sTLyRySOtVvNYw3MQwGcYV8cqB6e9BE4jVlc+TgIpJ5G3p7GpJ5ZIkEjB2LybFYew/QUDuloQRymWNo54juBLHAycUsdtOzGGWVpEYbvlP3h2/D/AAoElqMZmhlZlYOwGCmKSORpQS5SNhyQf5UFlgy+dEsYHuB6VHym5Y97qTgIzdKAJVkQvv2+WR1A6VQlYysVKOqn360FyWgkyDzYmQuMJhz/AIVECyh5BuIA7DNBLlcfLKZHMUKiZCMhwPTvVVo13RyEq7I2QD60CHq+ySQspdv4SG/Piqs7QtKMwuCHA37u3qP8igCQwvLcOyl42C4JDcEf1pMmErG7l2PJGKAIpp5Y9xh2GVgECtyMU4M4cjbuCDAGO/fNJoBkqpsTc6+aQcjHBFRjeSctF5m3OCMGptrYCW6aMoiq5jJ4YZ6Uzc8UuwvFOnZkOQRRKKsXHYrSsN7RwKUU8MTzuHpSonlwjhk246HqazuQBZiN0YkDAFh3P1FWVdo4x8quXwQcf1pAUCzTvuQHK5BG7t60myWaRpicgLggnGaAJTOfLKYXAOdzjn6VDK8T+SUhWME4Yr7d6a3AYhaS4/1aowGELY+b3z2qbBHJBCkYYnop9KprUBjNkcsJDkKoHX6/hTnW4iSQzlCFGTtOcD/H2rSwCOr7It7QCLGMjr+NPYr5TQCVtmck+hrGS1NuUgz5zhfMEqr1bHT2pRMis/mFIkY/eI6UiiVpZGR41ikgdRlWzkEdiDVSZXAhV5YhA4y+Ouc8f/q96tT1JiRbLuOHy8IkIOSGGSfQ57VOrNEsbSPHgnBTHI9Oa0Wo79C3JcQBIolV13/eJOSKiiWMxzCJvnX7pX1rC5DgyJuUlUsQuMNjqKrRr5Dswt/tJZguV4x9aCIu2palBjUAqJYXyPlNRwosBkMedzjDUFOWojlpozCH8pTwWHUe9KQFluAjlyijYFGAff8AnQJy1JEOEhjwjFvmYgYwac+2dmV4xuPJkHyj6YoLmjPlM4+SKM7V5Vc4+tWlE2yOOV1LYJZSKAi7qxG0irG8bsAocFRjk1NHIIWBaMxE9WP+FAQXQYzIGkLuQDyij1ojKsymQurZztHT86CW09hFt1mTzPPdGjYlgv8AEKiYGNtwO0egPOPegqL01JElUzB2k2xKMcngk9qMEx3DysEYNhccHnpQRPcrhN+2RkdJR8rIx5I9DThlHWKeznWBX3MCcMfp7UEgk/ksGkZFhJwM+npVi5UyJvMoMueCfTtQBUjcmVd6KwxtGR096srbhV2PHGH6rn+ftTb6Gy1QkSuAx2iTPBBOaYQwM6MwKEDGB1HoaVjK5JKXjCqrqcYJyc015EETiMo2X3kjuaByVmJujzJKsZSQDBDc08LLvUeW4kHOO4pxVySrOXCO8OSw6g9KmhK4Y740UjG0j9aSA+uWVxv8h0DFdpC9CKrztEdqIJVZhjOOhrpuYR3Kv2bCE+X5bD2xmnmMrCWO4vwD6ZpFwXUzGRJkDN5bSKTnbwQfes5mnSGRY0y+7GRxisp7mhmklTPIUIEfzENzu9qz5HbC/OqhjuAA5/OoAqtBFOSWGCf1qldI8UpRUliYfL8vUGs53A52+WRZPLKBWzhcdT7Vz12QhYTyM0vQBuv+RRJ3Rvboc9fxeZCzpIdyn7oOM1wmsiQyQo0M5LLuVgAdp9/89q5pmlJFOOVmtELBFk+6flrnNYK28c8aFZJSN+zOM/8A1q468dD0cE7TOU0xpZdRWNQSnBXJyQe9fZfg7yrvRIZI7O6SfaUUSHAcgcsPb/PevwLj5v20Yn73w47wTPhr9r24hh8QpeR3Bmt5GBJVf4yoBx6ANmvhvT5Wl1GAW6Qi4Z8R7uFY/wD6+9ft/C3/ACLoH5Dn7X16TP0K8IJLDo2nwXCCO9SJU3g4+uR/nHNd7Ayyfu3Vgm05Y9Pp714WXy1ZxVGQyWcTo8TgMjH5sjNZ5tOWDkrb/dY43cfT+lfRQ2MPiRPIttGyqjJKT0ZFOD7+1XbdTKwKxOMfNxRJaGabR0EcayMZjAlwMAhTwPqMVG1mjjL7VUnI45GO1efKdmap6FO7tZI1g3QEKCWBHVv/AK1Urm1MsWUjRZmGCw4IFCs9SmzKmsITBIzuny45zjvjHvXO3emh1a3jCBh82DwMVEp9iIbGVJHcRiMSFyN5Ye3bNKL0/aLiOVXWI8ISM1omWSoUkB8vyyoGFGahndsxshjmZhzk7cVoloDZIDDkbU85sZPXke1QeQFyhON3KAnP5moBMgkWXAhilRWPBDLk5/pTEtVlLRcOQvBJ4/M0JisUWVYRFbQlvNbKyqeOBzn3qBxtZXXfHbK43YHGTVNdA21LU7BlGUVO2KzZCEnVLh5CMZPlpn5f61q3YUXoV5TOSBIrhkc8Nxge1WWgAJdQ3ln7oPJ/E00rhza2M+SFjJ5i7Y8cnA7VWaASpvXO3J35HWlYHrK5S1CxKvEsKu3yfwH7p9/51mXNuEjVkQiQcHJzWc1qE9ioVmZQpdgR2xxTFikDLmMLg5FaN9DEtNG8LDd5ksxGUB/r/jWTqEcrwSPDKYbkDIQ9CaVXsgEdIAQqxuqlBkH1xyD+NZ80aGKOFo23EYBC5z9T2qrm0ZXKxSMRmFYlUHoAvBPue1Z7xt9pKyRBVxnJbPHak2UMu7eOSUyNNLHHxllH6YrOVZt28Eo3ZlPFCdwbLhLNGr3Hmv3BR9pqYOZPLRFhV2AO5mx/9anYCJknnCxQiMyY6NzkD/PWpJ7fb5kkbC6kCjbk/wCelBUXYr3TssJkeT5+AoA6mqkZkjkdZnaZXXG70rSEerNOdFmONoY3cFJGU5571KlzJG0bRh06kHPSszSMrGlbz20wLKuyXIUuzZGe1WJHEasrModTtYgcE0jZPqUZYzOwDbY2XjoBj61CtvEsg2z+ZHjcCnINM6EyncWzq8jHKN/FjqBUcQliJYsrtkAcda6YTtqBqwaxLFFHMZ502sVkRV5A7Ef4V6r4X+IMzxvDLDcpBGcxl5Bh/U4HXt6Gt6dQ8/FUuqPXNG8SW9wUxPH5zEgrntjNdtaTvcKCu5DjJU8VU3qeVKPVmnAkDl9pBcncyg4pzqq4dXLA8AZ6VpF3RBPFIJSA6hscE9xU7tGm82zsYMbQG61QkhouCcIMIMcgHqas3Dq7xli0LsCAq96BlRInDkuEaLGTgYH0p4RopVZZFYtyAW4oAnilKs+YVDYwccgf/XNOyMhpbW4gdR8px98dc8dvr6VtFaGD3I4blbhIZvLMsJH8Jx+PvU4CmWWI5AUBmJP8Pt6//WqhCedsI2qoh6AE80zy5Y93yFMnkUAPErERqmRJGfMDetSQuku+UrtkDZ+tSlbUCeV23IxAbJzsH3RRGwZtrpEwVs7AuNp/xqb3Y7Fo2906tciMxw5yq55x/WmR3O9kQxsjM2BuGOa0EaAcuxjUAEjb83Q/4VX8uTaBHIYnPRwOnvWnNoBNIqyOhDo/qAT+tbFtDaApGqFImUlEL5J45z7D1qou6AWKHaAv3iRnjpmrsdvGjsjBjhQWYDBJ/wDrU762MErstYixGJAGODwe9JDbBACy+S552k9Pb61UVcQ9bctzuZSvQVXmt5l3usUULAYIc1vawET2RaMfLuVjwr9GH+FVvsckTNKIkWQ9KmUbk8yvYikYt5YDKD0JxTZIw5UkKZByBiueSuWmUMTu8vEayM3ykgBfr7UsaxucZVAOOBzWco2C7IJCqhoVuIvMz8xJ+8KjjCwqAGRgWJOB1qTWMbEyPulbKExYyAev0pzRPKrKSnlgYbd3oKKQGyeB12pIjZUgcj3poMsbspeW4hc4cuvrzg0mrlReokjFkQQMAy8ZPp3BqBfkaMwNGuGyflxg+1MlstTqgmLkFGCYUj1+lRMVjaN4wpG75snNTKVgLCzeZI0athP4iB2p1u7T+aFD71X5QT1AqgZOJnTewRGiC5Kk/era0jUGywklcqTlSe3tWsZXMHG6O6gvLdxyV3OOT3NTs8TMYwW2DBwGwQa6IS6HO1YX7M7yZIKRYyCx5rPQTLLJHFcbgG+Vx1FWIlljbzWdvlhYDPoD/n+VI22OVthDRngehFK4FKSON1ZNhdQe1EcAaPOQFGACR1rAaZnzwsGYR4KlgcN0ojXzHEUpTPTOcCg0SujLmjaVWiCrhe45qNQ8cKmRy277vGSRVc2lhvcjLW8KmLY7MTuzu4z/AEp4cmQtIU2HgkDHNJOwTeg83S25V12sp4DE4DHPH0FXmiluTMm8ISuX2jp9P8KRkmx8q5GYU3ptAxjpgdazpkEhTahZxyc9KBGbJEEZXdlIBJz0HPaqUsUrSbo9vP3s8Y9xQXB6kvlTo0iAkROQSGO7j0qe3uiVeNjsKkgY5oNTUjmnkjbzJS8xAUMelSt92JYwzufvnP60mtBpDZIoAAoLGQHLH2rPkQvIwKgLtxk1FMGrFAWwztMqgY470qK0AfbGnlEYIB4NaCKIW2kuSCdjghjtOD7VahiAYrGscadcD+dAraj5RLJGuUDoM7Qo5AHXP+NMgjSVEWJtoYYUMen40DJg6mGJIZvtYLffHen+U7wIzEKxJyOnNVbS4EbxZVY3IWPGFHr61O5gjEe9WDnoq81IEiFAWcnBI2gUyACZGZ0KSBiB7D3oBDHVfNaLz8L94EjofSpRJIq7WgARRhTt6GgBjum1yX2J2OKmO0xyIxVXIyR60AVrUTyRR7sPIP8AWc4xVsIQI3E0STbsnCmgCbdIwUAMMHnNRsHUkqSODtI7GglrUII4ctH5+T1diOhqRhiHayxlAfmAGOPWgoVJZSLhBtZQ22Jx/d9acYZljR49rknue1ArdSZ5Yk2IZZYy3XBzUhlRo1WV1DqME4xmgEgtxAfNVYtrEZIPrUdxHLG8OZI1jXnaB1zQCJkijdZSBnAyDjr61AEkaRNjBIsYI960TshkzxhLhViWaWMrgydNp47fnirCxN5bTksyKdpxzUyeoFTCsFcl1Ut3q1G8ineP3mOQVqSZ7Cw5kYuMRqV5Zv5e9SrLCP3QBlJznC9DQZyY6ITOFQEAY7nioWneIzAbxIBhzng/4CgSZGYcrayxFAA+51HUcckVdK28MgLIzHABIPBoLUddCNgESTGNjS5UY5HHTP50ohbdKjT+aQckg9RQVJXRIWRGSSOUsjDB9/TFMMkS7WdQXJ6dqaMraEe8P8x5xxSqhSHzY4Sn+y3Q0X6iJ4pnZQ0zF1bjPtTQrHzF+9k/IM9PenGVhgVe1idgolCkA8dc+lNMshw/lGOUOVZD0x2NVGSsIGQFNy4G58AU+NTA0cdo7o27ks3Q/WtASFdC2JUBdhzhKhW6clnkUlR1oLjK24xJh98ebHKpwmDkexq6QEyH3ISoOB60GpGY1dUUPIWJ5GeB/n+lTCG2dU2XRmlyCVAxj05oArtDO06EOUXOMYqy0lyGUSsvlRg7E29D7n1NAFKJI3DA5SNxmUH3rRKROEYMo7VE1ciTsrEKTSNLEAm2M8nirEm1TD5W/wA3cS4xwR2xWbViIuxXKuZGcJIvzcq/UVc+zrm5ZZAy4BIJzz6CqgtSSLyzAihHDF25weAKmfcsjI4CAYwetagQ7mdQrKA3scClVFcMu4BsYBpSVwJdqICWIaMjAU9AfWpIiYWX5RHLnGGGaYDSZ1uWkZHQABVHQqfWrEcBfBS6KtuPyFfve+aymuoDJEWJPLneNGLDaQeppJ2LZll/eyKdoJpwXUClCkg8xY/NPy5cMeoz2q7HIV8toZJreBW+fPLL+PrVt2AA+0tIylYkOSAKleSKedJWKYcbo9o6+/0pgIlsd0odQRzn1zTPLyMyKqr1XNABujV4yu7OODnvVmURSRqj7H5+96H1FZzQEDIxJLP5SY42jqaaihYy5nPlg53Y5qHGwD2QSRlHIXK446GgN+7Q7UkKLyR0px2uBLE7mPzI43Z1+bC9R6mpIH3K7AIuD83FTcCaV41l3GQqAnQd6rJdkRzNDGCUXgMvBq5O7AR4wvly7QjP0wOtOk+aVHBCBRkc81qA4Z3OyjACgEDnirDLx5SkH5d3FAGW0xKyxtE8jE43NwPw9u1WdhKpBFJGxJBPPSgBZvmmh2ryowCegPqKi3sRtWN3Ocgg/rQBBbRywzgk7znOQMYFaysXfcwXB4I6VnKTuBXkBIMZY5Vt3A9aIw8W07o2IUgZWpcroCQMmCMo24DA9KgQTCMssuGJI6YNVCXQBq+ZDcJ8sbscNjsKsPhVXLLKc4x6VUnoJq5EztKdwV3OQMk9Klhkw6u7wgo3BZec9sULYGkRu4DEKoLH7/HSmTW0W5HeZrePP8IzuppaWM+QRTGsblmeSViFC+1Qq9wxkcKZTkcZwABUxhZlxkXmdCu1gAvUAdqdjzlkYRxtIwwxAwCPQ1ZRCAPPijIZlP3ST+tOhuX82RWwAGIX6UANMkhZZWTByQDuqCR1uSTFA6P0OW4rOU+wDZY5MqLhWkC/Lgf1qygkI2s3O35T6iswG28QLMzZKZxwOKlHmmeOPBJOQFHT86LARxzqQI5EUsfu8dKkARGQF0fjJz2NbRegDJXLSSSQgJFnjPJFRoq+YAzEN1ye9RNdRNDfMeFnJVXPQAcVaxEVXcPOViCX9PpSWj1BO5Smc7jvjPynAAOcinRrFPG4AkUnlUfr9KUndjGwCKJ/KVSMA8ZpY/3Lq0bmJl+YSDqDSAfFEJXkkQhNqZVfWofnwAqs/YgGrkrIAJkjDxBlAzjnrUpAlLRoMMANxqAJtkcRbDM49emKrvOrIrKuV6kt3oAilEUjuUYGRwMnufX8qcgLFkUPIQMkgcY+tADo2lZhHggqcDjp71FOpBRtylgecDigCEnc0apHtYSnJIwQPT86uFnMcs7sVjLbc0AVGknOVijadCPl296uSJMqrJJHtcYDr6UAOdN8X+tEZbq+OlU5Akcf/LMvnCjPf1oAnjVGmfMquVXAbHalYrLGMKqoOhHegCuvkYZ1Z0jbsPm5/pUO9DKMZAU8AetAFklE2uGMzkfd7CoHiaYIdkYbrvAxmmmA6GMqpDsRKvJyOtVyzhEuEiIdXHy5659aQtblhymQRHIjLyTnhh6U6aRXiicxPFH/AAqTyv5Um7DJBN5e1XVNpHQDn/69Ru6yRyA/KcdMUwKqCFF5BVx2HerShzFbOq7GByzL6UAQGNQDtYMpJwabCzRxpOFEkZO4hjyT0GPQe1BM9i8TCVi2ZZWGSenPeq25GNyGljO3BUDv7UGIwybQrqwRGPPNSxRJPGzSDcc7ST0+lJuwFt1VgHDfMo24NVXuHCfvSqr0DdMUzWL0HRzAkxTGQsRkCplmikWQyylZXOSD7elBT1RXkR12iNgFJ6kZqUIoMXmyl8NkunrQJrSyGlIPtCi3lidGPJX+dJbxGJ2cMQCSDuGeKCiVTEUVlUuv8IB5+tNjiLIHI2kng56UEtu4GSSQKmBwMEjimmJNzqSASADzkEUXKHr8isgZ8+vYD+pqMpkGRnEoUdOtADVjUK2Cyj6VNFG4QTJEJg2SFzQALIHkiEjCN8Y2jnikjtmmfKOjkNuUdhQA97dy7XPmGOWI7sBuv+NK4iV1jJcpgZYLnrQBl3iBG3xvuDDb7EfSvn34y6++n2PkwXUchUHPlnkjGP06114KN5pMwmrHwTJb3z3azyTxzE/635MFj6/Wunt8WumjY4nuJdysjrwq8EYP5j2xX0tV6aHnESfvCNifdGQR3rOuGlijkaKEzZPOWxWbloBj3VvHKiuBskJ4CnHNbvhSeLS7+FEE0MZcDLd2JransZTeqP0R+Eur30lpY3bRQNAheF2JzgkHDAdvX6k+le2ysJCCnYZIzXzmIfvWPWbukVo5QGQAFmMmBntT5VZJMsoXnkKuM1zS2HB6lZkieUushUDngc0splZn37fmOQAOgrE2sMggJZgzr5ajGTU8SqhEu1JCOGAHI9jQZ2sy08iNHG62zLAzYUFssPr7e/eq4uCQYiW8xSWTjOP8im2Pm1IplUSxOzSSSnqnTApGJikcxxhs/wAXtVQWoJaAYRKBJIuzPUA5oiQhSiyKcnP0FTFahFa2JBcFAxaZ1XbjIHP/ANen+Zcq0bB2cA5JPUelOS1LSLA3CQqCuwjOacsIPnSNICGGAFPQ1IFERmLDkBH6YJqzL5MbIFUmaSMvIewxgYx+NNbiYsccAw0ioSeG46j0prBC6Rq6x5Pyk/yrRT11MWrCGSN1Ee0xAgkt0P1FSMLeJYkxiPru7mrK2ZISI0DkpsfkK3WqhjLo7sFLbskDgUmyWgeNoRIgXeSflI6EUkUUpG5WDOeNnQD8aUpWKhuWRG6q7KMk8McZpoZgr8JNFj5Wz1NT7Qq1ncbJ5iQzs6kKRiEk8Mf8KncQuImdMOAG4JGCKmUrkRjcikLK4Bj3Fv4v6VAhjVisu1UKkZIyCDTetkDjYi8xBK2GLBeN3cjHSrMcbAb+Ni8//WrU2JFkEqAZSMkZwRzSbC/lyR5lUEMMc7vXPtQBFuha5kdmMbkbXKDnHXBHpUgCTRyJKvmyeo4AH0pJmTWlyG2hTfKNv3OQfWpIgp8sbpCrE8qM5Hf9KiF7g/hCNYLeKP8Aes+SQpY809GUkxNuLY+UE81oQRr5sbySMZYnBwccfhSiUswiMbAMc56UGsHoThmK4DxBQcFc809PLEkMbOpB447DvxQWDAtLIfmWMDGwn5SKBIzI2TsCnBQHpUqWtgKgdXMitOiuPmUd2/wFPiUklFGJMZyR+lN7AL5DSebt5UHBHr71MFkgWMMFSNTzz2rHm0sQkQRcbgoCxls7gOtSTGR4yxcsB0J71smKS0JgsECx5JJblT2J/pTPOMhZcFRtwpwDn6UzMj80lUSREjjHKknJz3qw75MOShVfmBXn8DQO5KqIPMJIYdx6H0rKmlZtu1dqHuvWgIq5did3/gJjI+bJ605ZB5ZVYiiA4wTn9e9A5vUcqSyrg/I6/KABioIFR0YI3KnaeO9BIgWJxHvd47lwfwqYo0bxAhW3HaPm/WgCEbAHCbQeqj3qUFA4Qy/OVyAOc0AEjRBDiTzkP97g5pqbpgQoz/tDoBQA+BSTJFNM8qquSWHaoWjUPhG8lAcHPzGgBhEY+cuszjIBxj86njmVRKwk3E43HHPsKAJpJ1WTzvKyny7V9sc/jVcPkiSSaRed2O49qmSubtldpkjZtrneWyCetSG5b90EhPJw2TyKaEo63L8TjDQYVlzhnJxx7U0oiPvjZzBt+45yfzpie4sagM4l/cKD1x1qAuJZjKPOdFBGAaBR0dibEZ8s+W6N0G5skfjTm3uhUqjscqV+lBUVYVP+PfzRJgdAueakTH7tmwvG1SRuOPf/ABoKaImgCyIUZZJM9R0IqFVj8p0fBc8EEdqCVpoPcpPCBGA0e3AYc5pwjeWDdKU2YwVJ5+lBQ8Oskar5hDocAdc+lM89xuDhSxGAcd/6UCbsQ/MoGVcE9Qe1OKsi/fRcDgZ60GFyOMlXWVlmJX+AHp71OiiQSGMsxVgSR6UFRVwYlCipOu4nLccmnvclVaKNVXvuxQaOOliqwYSja+8fxH3qQsIjO8rxszHKqBjj0xQNKxOG80FB5ZToB3z9aiM0jK5K4weaBsbFdRmVQzxMp52kYzTGDKAsiRyuMsp7+w9qBdNBZWjVZIAsiF/X5sVXkdkiDtsHO3I4zQEXoETSPFvkAAb5lA9KSRQyExo8YJB+U80DGRyrH/rA0rHg84IqRy7ZPAYHGPUUEcutyuZ94jAATbxnHWrImxiXMb4xjBwKCyG5AMxhctEw+97VFJI6EIFj5HykUARwSyIBPGN7BOV6VIsvnIjEbTkgDNAArZUorFh93rjmnGItMm4g9zk4zQat3Qsm98IxUIDxxyKqmUo0iOV3BsHAqFuZCKzSO6lQuB1qB1mVVkjgkuIy2GIHSrAkEXnPEsWUkXsO/wBaiSTem4RYOSGU9sUASuwEce1trk8Yqr5gBUOuWzyKTAjhZX2KSElZzgEflzSpKkILOTvK7fY0oqyG1YWNPOBTyGYqCcHqPcVQuZJEdG+ZjgLv7ewocgaJZH85jI2xmUbiAO9MWBXywgKqcuAnAPqfp1qZPQRCkinGHVY85Jxn/Jp9wxcMsfEHZSMn86hRASMLFEkOXdk+ZjnPHt/KrLSAwSBQSGG1gR2pAV1RfN3KAoIAYe1TNKEkhDlWKj7wHQf1NAWKcssXzsxURscfOMe2DSSQieYxAM8o+UoDjB9DQA9I4oDKJ5BkHbz0Bp8jrIsnA2belW1dXAqxwvJcFxlrhU5C/wB0f4VLLMDG+I2wO/rWjYDLRWdDlSj9BkdaR1ZNzBDIR1Uc4H9ayludANOkMYkRCF4PBwc1EZOV83aHJ+XA7/0qQuWC27AZGExGMA8VCsRiiflgxP3hzinFagPk3okSSsSWHzMePyptydkSv97PDEU2mtCHo7kbRCdI8ENg5QscY4p1sJUUKspCucEg0n2CUhwaSR5CF2gH5R6/WrIZLYTFomeVlC4HOPwpErYQyyMY0ZNykcgDH4/SoZOS0SFVYj+IZyO9A7FPzWDSwiOVV6Lk1JJL8xMYO8KBg96CV2Y8Na4ZY0kE2Mk+pqRBLuQrCTF/E39KDS10RMryyLGHKqemaiWExb33yyBume1BnZolWPyoNssTsz/MCf5Usb/ZwqKPMB4+YZxQaS2GSKjlnw2wdOMmpvI2xrI7EEjp7UExXVlMThXUNKQOpHtTjtZd+8FPXHNBMncktoVcmMSYU5JJpd7SOcBtrHJYDgUDlqrkcquziUyM0xbKsvGKsbTkqxIJT5T70EDGcRnyZNokHG09arh2kD7gpTuCM0AR2xKLcH5izHk9vwqzcy74dsbrv7gjr7U0rm0VZCJMCHRmEMXff3PZaJZRuVDEyYOcY5rVx0sS6ZJCGUMY22KOcepqBkeZ2iBJfGTsGB9ayaMyZgS6xgsznpx0FRnzVSUoqtNtO3nr9faiLswIYSGVdqjd02k9adKrMCVAXbwOKG9QPsXyFQr9nVY1U84FRmF3fLsWXOGPetzBOwwNIBKZsyDOFJPNVJC0iFcqijnk8/Sg0g9CkYwZFUI7jBLBeo46/hWNcIgAYXUkwYclV9+3rWTV2E2RSRSRkxyeTHLjofmGP8f5Vkz24BLJGgf+IkVLQKd2UpQgHyq0eDkk1SeYqrhsAkcGkyzCvUeSVZIQWkjGVy3f1zWRdlWtz+6WMg85A/nWc0acxxNzCsr3O+43Kgy2PT+tcrqMg8xW/eTW4UY2nr71lUVjeBktGw81oQTbn/VgnPFclq8SskrRySqwXGSOvt9K5Kiujuwr944XQZDb6j5zxvEFlH7wnJbFfaPhDUUkikmhYRbozhecAlcEj07V+Ccc2eIiz9/4eko0lfsfCn7WiTWupyaZa3sKLE5RzIudzBuSo9+n4g9q+JNKdlvYZDsh+YgEdR71+3cP2WWwt2PxnOXfGzufdngTXLO407T7d1Jn24eUtgenT0/xr16yZp4o0EytG2cFR1/GvnqNFwqWM6sfduWbmBoVaKFVD52swJLLVaWF1YsrMfcnmvbUjjV1qU3dVYP8sa4OSOea2NNtnLKPOdWY9zgCqcxNnY2UDIxMuwqPulW5zVmSKYK0OIiGGW+XORXBUjZm0VoUvIYkjgqegPasy6g3yF5YpYwoKbXHJFQmMx5LVJYkjaNXKNuVjWZNbGZyZWMkw+7hcUJXYkrGRcW0WFR3VyxwQBkr7GucvbOUQxGCJpXYEnacnHb9KubsMx1ubi3jQSQLHJ33cFD7e9RpMWm3GQH2JrRAb8JRijrGdyj0xg1ZeI7fN4yDjFAFUxRxZE1u8bA9GPU1WUXEgfcsZAOSRxgUKN2JsilVHJDqUYYIKmq7RJJtOS7AFevX61cnroTPYRo5UMrSyRy8AKCPu/WoGt8vGNyLJjIqpq5UdivIqvdIyRHyQoULjv3NKGwkNw2HjZyAMZzj+lUtETNaleMwOZ227XHRM5x6A1GwZcqSmP7oXrQpFkE0aqFkVmjb7uV71RNqrhmAZnAyP8azv7wmrlC5tkYw4DKPpWPPE+/biURdUkHQ1Ud7kOKtYS3UpHIHdt/v3qmzGQqQhIBPzHsaW7Mx9xCk1vGwkMbk5yBnIqu8ZCmOEmJMfdbk/nWhUXqZbgJIEmJAHysUPK/hTJLfCGMqjhu1LqaOXQhmsWZ1bqMbRGeh+tUmVTLI7E7MBSmOh70xT2K11bqdxjygPTmsjeFQgLI4UdxkMPUetA76XNG3u92Hl3CZsEHpgelTS3CSA5EcTE5JUYFUog5aXLKYi8qRlLpjIDDg1BLGrhpgoY9lJ4/GqnIpMjlW3crFAJQ7DGM8Z+vYVUigMcf2fbIQgwpLdfrS5dC+fQe86o7Jbxpjgc9Qe/8An3q8srPhUlUHGeag6oS6EfngIFaQyPk5ZvTtVkytcRxEQspDYJPBoNoysWWC7WUr5h28c9RWb5ce0H50Rfu8ZpJu5ondFK5ScuHK5fdlu2fb2qO3ncSELK4UH+HvWznYiojp9H8TXen7RbXLxJv8wMvBz9e1exeHvHTskv2iVAjLhARj5q64K6POxFK+x6xoWuRTiB2MaznCEk4z/wDW6118EsBE0kSu8ryF8M3CjsK0g+h5zi0WnjYNEDIVcglo8cqfSlnDiBYQ8XmMOBitCbj4oIobSECR3kSMKzdTmomYO6FS6FeikZyKALEccMu50kAccbQ386siJcKrDcoyc9KDKUtdB6vCqu+RLJtwzAYpiykEeVIkj7gSrHgj0rSCIJDI0v3UjVs546GnOgG6XeHYruUjnIxxzTi7sCvG/lyq8yNcxFASY+gJH+eK0iZfM+WbDLyAR0quoGcLcLMW8wycZJHygn2FSqNpmlSQAlQoA5FTN6AW02NHH5TFJAAW9R7VFAXLeYYwkLcAj+tCVkNblp42VkBndWx8o3c1MIzJ5bRs5kU78Ec/596uJU1qRxzTyfKYkKKfmkGck/TsK1oo45NytgKygYrexA7JimYYBXaBg9BV+GFQGGCM8g00iJvQ24Y3ENuWiSaF27HBAq7FY4aTEbbMDYc5P41sqTMXJIt21iZPNCRNJIDgBf4T/Tip/wCzZUXzPKLkcnufy61108O2S5obFYyZk/dupB6eue9V300hLtSVEMgG9TzmtXhmyHJksumqtvtE6GTONoHP1qg9ruhIC7mA5x0rGdCxJntZOAR5QODuGR19xVGWwSTG597jkhWI/CuedM2i2yqbeNjLx945IPIxWeIZEYSsfmK/dJ6f/Xrmb6MooyQLkkQqSec96gdmPlyO0kIU52kc/nWLRrGZfS3kLGZWURHlRu5FI/zCQzsrd8DjP0pFXKyKoJnVUV2GzJ9KjEco3y7Dt+6Bng0DHKSoCtHBs/iANPUwKZUCPnO5Wz0oASVHmUTySJHFGnQDlh/WqkqGMQqxwUP0zSauBdzsQY2ltuQoPH41XuDmSJoyQgXBK9cd6YExwVjaUzTA/L1wRjpz6VatZBFtZcBByaExNaWNSDU5Id6RENG/ryQa6Oz1I3AiExVnUYJUYBNbxl1OdrodPHNGSrKqrGVxknkmrK2iShZGgA7ZU9PetOcxaKD7lVy0kRwcKR1FQKSuflAOO44rT1EV5XwSINwHr60jmdGX5cL05rG4FUhlZtsZlA5b+HBqm0Ksp2q6E53bvekVzaWMmURwFjJJGzZwV3HP5VopAjMpbAGMlaqMbmjWpn3NpHNlFA8nHQ85HpTIt3kyAQIGUYAPp6+5pJa2ZTGqEcxu/JYbcdcfhVi3kuUhd8JFAuRgdfrQ1qYJlmFyX2KWYAZBA6VYQI5ZCMDGN570hGfJGz7Q80RcHg7etVZYSd7uq7VGCuPvCmlccdyvduI4tgY7iMqAM/h+VRLAn7vyjvOD8gHPuaRuKtx5IVnIdVGNuODVuO5jCwXLMCCpXyx1B68+lBXLpcfC4KOzsTjJ596cyKyoWHzN6dqhqy0JbFZFjjlRoQSeOODWTcqixF12htuFBOAD/n+dOGwFLyZI3LsG8zGMEY4pWJbYiF1GADz1FUJMso0hV0D7c5/EUqROjtGybHVec96AbGxbkl37Y4AOUCjGD/jUhk3I4mWSNm5xnmgZYJQtEZFxERwAeRU7ybTKkIQB2Gcrnp6elAFO5RcOsTBT2BNVYRJGdqnyzjOW5zQK/QvAgLkoWctg8d6tKWkUwKS6q24ZHSk1cZEII0Vd5ySxPHekkI2ErKEwQRkZyKU2A9lLEbHIbGQuMY96bAQY5CpfzOmCOtO4XJIpUaLy0cNKBh8djT4wkSyGUu7A+vamStxhVJfNtQoXcnJ71oCOOcF3K7AuCM9/SgoiWFVzIXlMAXKjqR7VEXeXYTlBjk5xzQAu2SdGVUErKc5GM4p7ozOsscWVHynJ4oEmS27vtklVw2DgLinyMjhWCAox4HpQNE0EfmMFU7RnOAcVJPMm11Vgh+6CBz9abYDYDs8xw6q4GADzn/8AXUUiuGDupTjON3FNLQCs75OyQHy+q4p63KAiMK5jbIGRjmpE1dCmNPkdpCcH+H0qeMsqkq25j1A7UGBIS2GkJGegx2NVFmmkeSR4k2bdg2nv70DSuWbV5BKsarGznHB4H59qneBDuIkLMAc4OR/9eg11G/P5UMDLvdhuLdAKg3wQyYkty7jhu1BRYHlBXlDDPQCpvISZBL8ikjFBkoFdljRyJ8cAAENxmrEcqsUgbCg8A5oDl1sNd1WJ4lQsf4aj33BIfhmwM9sCgI6MnkE0u1+gXgj096mCl0BWOR2AJdu1A4q5ACxgVklR0bDEBahaSWaUwGKRCoJAznPqa0U9B6RFgQjIeYIpHCkd/rT1PloVDHOcHAqoyuKa6iEYkaOMx7ekisvIb0z2/wDr0oDgoSqiQsUUFun+FVcuL0LDP5kZaCPC5G5PX60SSgRu0IKntkcigY8OzKHZd24ZO3jB9ahijZwqoH25z8zUrCbJIpI5DKHVSEbpTFMwaQrE8kDdMdh71m5O5i3ckeFZEVzIUUjkA4zUbOsRCMzIT05zmpbuInXbJhVlZps881OolZ4jIqvsOQSOhpJjRVdsySHLMhP3gcYNTtKGjQZ+YAA+9bp3EVghmfYZAqSLjPbBq28SLEGZmR0H3QOtMCqZWDbGVjkcetPkBMGFb5h0HTmkxoWOKSR0iKkIwxj096nEk27e6lTtwQx5AFTPsDI2kaR1IY+xxWjBCJbeTzWUnHIHeppsRU3LMoYMGj3bSQfSrDhYUVApLN0zWjSY7EMhmIKbmGV5YHPFIPIn8qKZ/JGMgtkZx2piJ9sgMaxuBuyMEdv6Unllw0bMFePHKnNACl4cxbW8uQNhhjimSmJo3QlXldw2du3oeRj0oAm2GRV3jaAfmIPIHqPX6VEqMpP7xWUfrSauBHKg27id/wA+Wy20Adsev0qwoVIguRhh849vSsm9LAIIcs7vcLAh/wBWO49iaeFjjJ8ljzwxU4BPripAa6HJwxCt1JOTmiR/LbywCyY7irgtQG/M8ashLSAHIJ4xUtskIjLOu35gDu7k9MenpWqYDyd8jIrgkMM4PbtTzLLI7q0KRKOFfPJ9qAIJ0yhQriRhgmpIYSpRmA3hf4eDSb0AhuCUyWZkbpwcik81Y5SjoqAqNuTU7oCwkbsqvuLEt1I6U/EYmVCoZ1PPsazbuBLMVw24lgQMEHnj+lVSR5TEFsZ4pAQJJIwZ42Vj7Lu4q3uIcyptcum1twzkUIBQiyt5wZIivy4JqGQBMhmbcAcOKtu7AIYljKtvDuRt4FSTBy5jQhGxwR2q7agA+eLLFImY7SO/HepiVYLvYSheQxOcVQDFEZCtChdQMgHmmIQBKDE0YBwR1JoM+TQHUFUQAqcZz3FIJJQgfy8DO080FRehJtEaAliWdjt4/SoSjqVdxkhudtTPYoGVnJbg5PY04qyvhwnzckqMVk42ATeZHyizOCDudj+lLGhMzOD+4UAj1pCV+o2Rldt0UxfDYK46VPMxBR94ZTyFHHPerg9RkRaOPcz/ADlevr9KrnZkSxophOCrK3JzTa1sBd2mIRhnQhxuIHQGmXBDHdtXd12k8mktXqBAdkjo8gkZj0qVGPlsSSoJ2YHTFKTuwFK7yPNMnP3CvZu30qvC8rZkcpIOckdqkAKSeZuUbsU6VgFKKCp9RV9LgViqllkKMOwJOPzqyImMbuARHwCfT2qW7gQ+QpVVIkNwDuJ9qkUum1UMe8nLd+KQEzsd4t1MbNt4Ht71WeIttdlXI4POcUAJhINixRF8tjGamZg26IK8aFcFlHK+4oAqhSojVGYN1Bb+KrDlyiM8McBZfuq2fzqXJICHYwJljPzqmRu4BNSPFIUZ2KFs5OBgZ+lNO4EKFiEHmBge4FAI8x1+cqeevehALvBARkfB5YY6U+OK3kV5cRqdoySuOlMCYldirFHCXxu3Keo9aoqVy4UsHGC4Azj/AD6UAS+cCZFIHPAIHWoZLc7S7MpY9qAJFTc24ZHbaTyKem0ybJt4THB60AEwO1tkuFzxjrj0pqom8bpEZSvOePwxQBM8XmRMQSFIHIqAADzFRSIxggOamSuBIJAwcREHPy/MucfT/GoXhPmJE2DtAJwfxqgFWzh3tcSLHuPcLyBTZWIdVf7p4BFADhE7zDcCIcEMCv8An3pVhjhZVIYp2BOaAIV8tBsklDjdnIGcH0pRI/zsiqswOVYrxQYNWJvKfajOQWx82FxSRLzJuHydqLCGBZfneIuz/wCead5ZMLk4y2ACKBp2HtCCiFmIA6AcH65pTDtMkkDiMD+FxuJ+nagu9kII/NiV2OzHJAP6U8NIjSqNqnaMD1oNA8x0j24hdiBlwv8AKo5mnS3jLITIx4BPGPQ0ATxyouxJImHy9jSo5VozIp8s5LECgDNV24cqWCHGQeB/9epIy0beeyqQW+7igVyUspXLK7BeQPrShMMjF+OmKBjXeTMtuV+Tb8relTCXDs8SSlF/uHBWgBqOpmy4VAR0PNAK28samKVd2SWzkA/0oAeWDM2Nu7oGYVEUdVZHfe6jvQBj3cskkZk2MFUHGeDx1r48+MepQXktpYp9otkaQRh2Ydc5UZ7104V2mjKp2PEpdNaOLbsjV1O0huDWK2Pn3Mm1T0B719GndHnzVmMuJUeOFVDRMFw5Q8EmubnuZGJjV3gUHadxyamMbkEVvJHvR1ke5RvlyRgKf8iup0OwNxfxQbSY/MDKc5+mT9a3TshSjdn6BfDnTLiDTLK4QQgkbVjDYwvqfUnmvXTmMFfnUMOO9fLYiXvHoLYkgmDSxhY2AY8MRxWhtaPbLJkRknI+lYNl8ulyOONTKGgMa+7HofrUbjzN0gGQjYJpGqelxCoDho1dZTwcnNTSW4Z3LSAoDhtvGaprS5Ex0USW/mqofyiMKGbcfxNSiGJI5pEPznl8enp/WpIbuMMqXEsW9FijH3ig6iq7hRKUX5WAzkHP0qoblc5GrSLGsRUgZzVhlCgmGJEl6eYDgipTFza3RD5jRujFIn9SehppRJSuJHKHlRmg0jK5anzDsBbzAOAc5poSIOJU/cybccdDQURyJDvGRJJg5yOxqNYJSxZ9hc/xM2CF9vWqi7EJ6k7KeFZGC4wcHnNMljCxxjP2mNTkbT3/ALwzSInuDnCqWQA9Bnt706aQkKdpCqfzq3MkMrKwZ4y2COFpz7t7MXAz/wAsx/D71Dk2VfSxErsEDfO6jj5TzUo2oFO2IPjIw2fzoTvoENyVpEWOMRIxQH5wR1NQsDKCY2MabSQM/rVyii5joNhAJkA4784+lIs3mhHkVk8snP8AtVmVayGqIZJ0uImJX+7uzmrDwYkQrGGPUjNCZnFu+pS2I0rhVGSdxA/nVqJ42jKceWOc561V3sakluscsjxwxRKgACkHA3e+elU5SZc+V8oXPTithMYoQhHPzOw6g/dqdJSLoRNE6R7d27HDegrJ6O4W0sIkrI6syuqup4zyKmKLCQqynywdxCjBz3p+0Iau7A0wzu25GP4qrBGKu8fznuCaIy7igtSUrKrDLbXB+ZSKeVaUeYCFOeDjgiqlKxpa2o2OQRS7YlXyx1OM9aPNZXYBlaNhgEjBBoi29RhI8m04clu5Hb2qoZiQ6lwhH3gem3vn1qWrO4JlmRGkbfChdimA2PSrIwJBlCvAy+eBjtiobFfWxFtAVl8wpt5UAdanQJKjmRBsYbdh5NIZEQybYCokY8EDj8aklzt2hxKqn5cenrVqZEloRQqC8mBKX6g4yDUiKxdGmiWYhshRx/LpWpNrIimjjkaPzSylTlcURlREHC5BOAo7fjUyZBI9w6qY3ZeQOTTY3ikzmGUNjAIOOabZpTJMwoF8wOrL0KnPX+tNi3qvmNmWMnp60yGrArsZRIjOgZdzZOcdqjjcoAqo8i7sbM9R60CJHQpIHSNTKOCO+KJtpyFYECgqMbjYoWlJ+eOMHjDcfrSDLlc7S6DjA5B9KDXlQ1o40HmlN4PG3uD60eZIkUqxGU7eVUDge9Bk4iRhtvDMwPbHWpnVwcyKqsOgPBBoJEIibbJ5izIV4IGKVAOjg7M8baSdymrA6LI7MrSKpOSOoH0qBIkc4iL4zyCaGzZMUorB9u1ArYYdRTkeKNfl/fIPlwT0NMAYsVKyjarjGPX2NWVLACJQx9cdhQJinBQq373YcIc9RSKQkaSx5G08r6+xouMAySCIur71O4FTyKrgeWjyCUyEdRikxJWLUxRJE8pA+AM/7X0qZbiIKR823ODGV6UxkZBkVvLbjqPpVTz5URd7CdG4AQ9PzoAkt2lRgojUW2M8jqc/yp5nDN5gdcE8FRnFAEBeZZo4khjVWJy/pVldly4MbtgcEkYzQTJaFYSM0eYZM88OD19xUS52LE/75xw+4YBP+FBMYpomZAIygVZf9noKkXbEgQlkz70E7MiliExt5hE8QjG4EnJz0zSqzMoiQtIN2CSMEexoNU7hKqR+WHdi2cgA4/Op1MbGPMIEpP3h3+tAyuZo7djE7AZO4c9alNwCEdQqrjGAOtBL2JHuXm3B1V+MAkcgVCsqKhkjkV4RysidD6UBHYbG28Su5dZlGee/tT2XywDMPOwcncOtBRC0jRO0hUg8EEDj6VM79VcGRW5GDzmgCJIuQSkat2LjOKsyLujCFUKknDAYyPWgChIhiRRtHmA7g+ec1Ha28vyxsFc/xbuBQBN5AlkVD8vylgCe1VtoUkNmRDwF64oAeIEKlkJaQdVPGR6imOUjCSO8Sx7uGf8AhP1oAmS4jdC5MOxQAGC4GT2+tVVbDATSb5GyFIGM1KlcBhxFEzzq0gLbV20skYL+U6gOCOM96dtQK8kikY+dZAedxx+FKkj7A7udueBnkUwESRlcKjRlCcBzTyAcJkKSeaAGGdEEny+Y2cDB5FVi6eWzy5Q9sGgCMyCVFyMN1zSLE6nc6ssQG7kfyoHcI3lkh3FQG9u3vTISRMH4IHX0NZwXQubFkUKrKu0ls5p/kKsAbDCIEA4NVy6WMypOAZIGiVkjX72Tw3+eKsLH5ew7kKkfNg5xWbetwIHkSI+c3zDuVXGTUjCaVsmZQi8nPcelSCDKIADzJn9KkKNvDMgCjkH1oNJLQoyRFUZHUTRSAg5H86sWztJHDLOGFxu++nTaOn+fagzK8/kSqI0EkfzHccDH1FHkOpBMo2+gOauD6DSIZvLkkBO8EY3c4zVmVHdR5aKv1PSn9oQyJ2izHs8wmrIVVgAZy5J5z1qZ7m62K7WqOS5mAAGeeh9qjcwMkgMWJABgnnBqQSBnlCwyJujbpknpTJD5gVWVVYep60NDJm2ja8rO7n+8eMUzySd8jgIp6A/xfStJPQm99CGMiUlBEQqjK+tWOZopYo3QbWwSBkjipnuRurDwkaeYWm+dsbRioJfMRoZHYOrcAKamxJWMe0IVuNkhbb8/PH1qbEnmBWaBioO1GP3vr7UFc2xPGoDBHdXwMl1GKTBfBXyEUn0+agqUbsZhEDlkO7rx1qXe8Q2iTa5X5SOooKTGuYrmNvJV/NjXdK3qPb/CqxHyI4bCdUOeQaCGtCQyzrKBuHlgfI4PemqzeaFlTcDlgB3FBaehJHnDhBzngHjFMMki5jmO5zyxA4z7elAbjNnmBfkjX5sbjTWUtK8Zmj+XjjgE/wBKDFoYpLkq8eFHBA4yasujM6IwQKOSAetAX6D2MKbHR45C68MOpA//AF0KiLvzJJFKTkA9j/SgRAsS7vOPzyg9RTpYVG8tlJCeBmgbVitAqPG4ZGjbuc8nmnIySTEJMcj5SoHT3qoM2T0uNMQDjO7Oflz2qbzSiyyLAZJEXgYzSctbkRlqElyJYxImWVgG4HIPcYpCk/zSReWTjBycVUddyZrURJJGJQOBGec4z+VVZpVhWV4y8oB3YAyTUCLZcmOIAD5ucDtRJJHGjZE54/g6j3oEfYrMzEiNZQFG7BGKdAznerR7XHGB/Wug5yowdFvJiwf5gVUDpxVUweYinq/UEetBr0sU7m2eJVZgc9ODisxDK8k9vsjRQqtzzj/69AqhBPG210KFfdutZ8uNsZYM6IckEdR6GsZbhGNmZrxKWwJl2YLYasi8h4DEsq/e471JoVJIYymwIFB6kHrXMXwhWIxOrKqHjOev41G7Kirs426REyzxtCzcDI61xmqo6N8wzzzx0rnq7nTDcyCiiNVhJEQIyeoIrndagaKG83B4Tt4buK5qk7I9DCQvM4KxtHu50R2kWQSK2D3xzzivsb4dWix6K8zpJOvKqXTBOMlh+Hr6Yr8B41XNXil3P3jJYNwXofCH7XM1qfEYurmP7ZNcHzoRt454LewGSM18TWePtQ8xjgdQ3PFfu+SU7YCHofj+dL/apM9v8L+KJbW4jSdnCCNYYyD74H1r7O8GXq31pFMqh0HfPINcGYU1FqSONVLxsz0F4UlFxIjxhym4K5/i/un3rFeJpcq4CSlNwU9vrRHYyvpYpm3WKGJIWIOdrg8jHYHP51ZhkZmjikAPGzjvVtEo7HTpMl3kjZQy4z/e/wAmtEEKFOACBwfQ1x1Xdm8XcpuisG37OCCoB59/8+9R3qn90rhmG3/JrBsZlfZCshI5jxucDrWfJD5oklHl7AeNvWqAy7iyEoYYCnZgEDnPrWVPbW7hopE/epwAp5H1qZSuzVQ7nLXemzFkVwAC3ynb3rnZdLljkl+ZGDkBuPT0ropyIlGxHDN5B2xM8s5O0b2x9OfStePU4yrRNJ8x5woyQfQ+nrVpXJNBnjaXEjvM+0D5/wCH6fyqZ7aOK3tWR9+9ySF5P0PtVQWoFRoVuHcGFxMseS7sDuA7VWC74hPJEIiVyu0feHvSSs9QFuUiNsVmIJMikNnHTt/KqRjZjIX7nO709q05kJKw1oMiR12sDgBW71XlaQeWFEgi6umOGptXQm9Si9qkhYwx7ZHJxxyD60jhIIrdndpJc4wo6H19qEhu4yEJIblWWWCJBkFhx9RQhZIljnUmbqGz0Has4WvcbZHJDIpV1txOp6luhFQXUcc0TYjwMcgCrlKxjF6mJPpdurbCZTuG5doPOO/0qgLH5StqI7jzBlQzcfXNJaIUtzKmiZJmdjh4+M9BQwnScwyrF5ZXKyJ3rSytcFuU3hl8tpg9uXzgDGKLq3lQKdnlyK2CCKnoaX94JEfaS6uqjjOM49KptaRKGkZg5b+AilG9tRTfQjuow0aYKgNlSuOlZctrLEMRgNxndjnNClrYjbQoS2qoArBt7nJOelQC33FlLN+Pf2rpv0E2WYJAikqJCS2MnoD7VfheKOKRRbxOr8Mg6H1/PrS5dblxk9hjOhyEiHluMEHqKkW3jxuxsJ4NRN6myVypdW28GZWwQOcDqKqQpGUIYFHPIBNQborPvt/MmJWRN2Ao7exq7FPcsEPyxjpwc8VVtDeM1c2llUxu0ifbZNpyFPOAKqGVdvmuMIfmwBTaVrlRlZjvs6yQIocliScHrWQ9kyHzYwHgHDH0btShG7uOUrlZLV1kYvMZAfu4GFHuK0lnuISZBMVmAwJB1H0rojOxnKN0dvoviibT4FUyyCNI9saE5yfUk9z6+tex+H/HVq8ccbCRmY54OD+foK6acLs4qlPS56FY6yl4sqqJWI/iBzn1IrrLG8hkgDRmOQAhQ+c5HatTz2jQWVSrgIQ5bOOgpgVpXSMwokgbr9aCJPQvIohYjMIXvmPNVbpyys8cTvbDiTBJIPt/hTSuZNF1Y2wJHHyAYO7k4qiC0gkm2NhSRhRW4iw0PmEwxkpECCWfuO/+FOlLyTEpIhiLY4OBiklYCCOBYmeZMnP3vcUqySFvtFs4Ta3Ix8w9OfamCFgbzZArxPIqg54xUw8kkCONkkLYC9h9aynuVHckXEnyglCOuRUkZ+Y+aHz3XtVRd1Yc9y9GFaKfdHiMHO0nnH171ETvceWJAnCuD1WtLaA5XRNAkbL9oVSJQxUoR2Her0IDBAmSVPPfBrZMyk7I0E08OS5Cjf8AIy+oH/663orKUvFBKjGMjjHY4r0sHh+YxudFp2l3MrpG1pKxBxlOgH412K+HbkoQ8bRLnGMYwfSvoaGVznsjN2ZqR+HpobcyOn2eUkAM68den+FbFr4SlW3mu5y8ciYPmSkKBkgDn6mvscHwdVcFKSMJVEi6nhCS4VrmODcp43pzuPv7e9UZfBdw5BKxGR848tg5x647fjXdLgus3e2hzrEoguPBl9ExebSdTtrcrmN3hyH+hFYN/wCGZLIrm3kWaQEkEYAP9014WP4UrQfM1oWsQmYc2nSNhRa3KkjnK9DXJ3OnXAZVRcShstuXgD/GvmsZlTgdlOaa0Mu4sp1uJf3A2A/eboaxLmBypCKpuE+dc818zXoOLNCmqu8twZIgAFB2rx+FQ3UKvuieMFWTDK/Jx6GuYCo25VIV1WUHG09qbtVPNhdlEw554xWc0NMasZdMj/WfXFMZFjLZlMikYYAf5zUNWNwZVOTCqxKBn5mzkf1NRohYRFd6llzg+tZSdncC3AWiy0qJNzxkYx7e9V7dfPaZZCX8v72Tz9Kq19QHvb+XJmJ9r4xgnd+dIiK4kLMA4HzcYyPTFUBDI/2eOfysqrrs3M3Kc8Ee/apHmmZUDCPykX72cZ9/egCRFDAuGJAHA6c1oQzvbB1LDeMFdh3ZP1pp2MZLU3LLV38txMxDdRXX2WpecQvmlHx8yt/KtzKa6l1fKf5mKgbuw5FV50LxfKAcHHHem2ZEUcKIyr8pBG75iaa5JAXbux93cc5pAU7nCoXmQSRtjjGOKAyGETQeWMkKCefwoHHcjltFuJS5ESsmBtxtx9fWq0qvBu2iMoDy/rVRb2NmyisqzylFjVSDxz+tS3Bt1jLgMZSvr1NJ7kzMYFhbiYrJCQd2E6ipGuC0kcBicRty8g7CkQlctfaJrecytIIwF2gqvIH+NWbO68syuVUs3DZ5H1+tAr6WEdEbe6NjvnrigRAokyskjY4YcjBpxdmIz5odilo1O5TnOOfwqpLERHmIEvj5iO4pM3i9DNktuZlIZVPHXBqaTbGIjv8AMhztAHBptlJ6WL1sVy8YyyY/En/AVdIKfK0iduF7+9JoqZanaG42ktIpzngY5rNmjiMqNGj7v4h/epJEFOeNhIEWAsw5z6VVEXl+fE8KlARIj7uc+lMzlpqiNSiFpgnnjAIGenuKsfKRIibyOoJOQP8A69BoLEpVj5g80r8q44/GlkIJQgnerAkdm9qAGuysN2GZmHypu5GO9OhuJN8asfLkQbl55zQA92D75JFXzc5JHOfaql08jRo80jq2NoZV5I9KDJuzL1sgSJMuS7DI56+9KAA8cQkVZD2Y9aCnMkClhtZULk8k8c+3pQipLiMsy4PIx19jUyV0OTsh2PKSSNIy6Fg25uT+fYVIjZEiFlTHKjHX8az1YRRJGUDb5Qkc/LOpGAD/AHTiqqLFLGhW5V2J5K1pJFWHhVyzGRgVOFCjn8TUztHuUrCy9yAeaoq2lyZW+cqWJV0Iyf4arrhR+8UyOzY+9ngUEkax7pFUMN5+7zjArQMu3EMe5I8ZGTmgSVhFBSVApIOe9Nzho4/LKSnLFCcfjUxlcZZjjkiViNiKeq96pysUlyY3ck4GOgHrVAXFKIiR7cAHJOOelKkUaiNVkLk9i2fxoAc6hVAkiuLfOGUqucn+gqJEd1JwSoPegCVGUlYlRklIIkVhwB/jTpFSKZJFkC7hjOe+KBWIwoJc5eSB8EYOOfWpobSUokj/ADZJ4HpQKMbEqxeYgiUKzkYPt7Gq/wAyNEkTFsvtXPHPf/8AXQUXWCMBghVPbuD3qhLIEhMYTa5ICzE5yPp/WgCSPKRb5oy4JPC9x2qycTR+S0Xlgj5WyRQBDKxQgDaMeozxTYLaErJIwV0DZCNnmgTeg91ds7ZAg7d6SAShpY3kEyHg+oHoaDNRvqPVS7LuBiw2Mf3qlXzFiZA5VfY0GiVhqMZGEQwuBnAODVd8SmSMfLLGeQG5zQkKUblyRUmidGU7eiqf6mmGUoojjUK5ABHqBWjlbRETl0GExorJJgoBuGKgWaEsJXjaRc8YOKmMrBG6LUUvmsMII4ufkbqTTwXDtGu9QBnBHX8abldmo1LgASxosm7HI7EelOEreSrCIxM3IBOSKc5dBS2JZJWMqBNiqU24HemFwiOiSnDDDDoDRJX1RgRSb5UAjOEGQee9TKscuXbcNgAUMO/cisxxV2SRqHZzKhIXpjvSxyM2QG57A96Ckk2RkJFIs0LAtzyOR9al80B/3MhLMuxgwGM1ulYghhSR2feRHGOc1YSe3VVMUchReods5obK5bMEL3GZFR3AHA71NJFsDRKQW2Ag/XtQmXPYjSC4HlgEE44JPWiNWkJO9GwehHT2NZylqTyaXGL5iLGxKxorZAA4P1pySiIsiZLNknPaoILSOrBU2Lkcjb/OnxnziwEMjv7HpWsNjaS0KzSB3DIqCJRlx2zUrSq4XIGwneeOc1ZiIcynMZZWxyCO1LbTW8MTI4FurKSM9Cff6mkwIWit5Ywrbo88kjqfapEEzRByrbFOPmbt04/woitAHxzxyPGs/nKh4YAcikTO4W6sjAksfX2pgTPB57RWrtG743ZPAFQPIoUkAEquD6jFc4Fp4w0MZO9VwCM9/wD61PldUSMeVubcOd+OKAHQyFGlnd05JVVK5x2qBMNJ87LtIyMU15AR5ZxIVXbGBjnvTwweOOVnDgfKqAcH3P8AjW6QEo8pU8wYij64UcGrCzr8zMrLkbcKePrihsCAQRoSrRswcZKsc5pRIHjcLvVx7YqeZMAtZA8eXZWY9TihnKBJwoDgfKQKzjKwDIWihQBld2OQAG6e9TwfPLHNlTEVKk/SpAJJAFEg3bWG3A54qGGTy4TEY2yepPf0oAaD5anLeTGy/NtHOamdADGyFhKMED1qoq4EsoCbSixr15x94VWDwsTF5gMinDbexpAErG3X93y5XoO9TQyCWBj5saMDgKPvGtYyuBWkldQHjnhHO05GR7CrUeCy+aux8ZZQMc1SATMrO6naBgngYzTImljjdgoZj2zjNRKVmBC773Z5FzJnP0p4mZo1jjkhYA/NkZ/D61T2AeYycRmY7i+Qp6A0+SZ42jCAGQnGfSknpqBAAUQJlcg5Zh0NIERog0dwrAkEc5qZ7XAViW8uOJpIRjB5+8KmtkZF/fYV85YDvSkgIpZWEYMeQpPA9aTaB+83fKDyfeoAaqI0juERpFOQf61JIURQY5AQ2G4HFVDcBXKhQgIkcHuKseXJKI43VEPZycfhmnLQCEM0coAfAByMcYp4hEgmDqTGGDKQetQBEA4kOWc5X5VajdII/wB0qouMFh3ppagQQ4bPmuBKvBwMCrSJHtZhnGMfjWrskBXkij3qsjxE5/1ZPJpVs1VcR4Epblz6en+FYgQ7HldgwKDOeuelLKmyIMjRu2ACyjGaAGBA6SyKGjbAGGbJIoKtEzi3Vm3DPzt1OOlACxzIYgoaM3Y5YAdKmwJECbyrkZLUARhFOXV1Z88LnvUqnzZNxiWVk+Vh29eaymtQEYblCSosUbHJBGcCkAJzINzKR0zgVKb6AxiFzIyvCUwobcOn0HrT5FRpZFZjGwGVrcSZGclVRZA5A4yeKjaWNt1o6llI5I6D2NAyxKFleJ8BFVAvyjk471XyA5zgrnJZTjFAE6/OqAAxknrjk1FM21ypAALdMUAL5cUZhVYDIigEEvnmkZhK/lIvlnBZcUAEyt5at/GB8wFVljjkhkEqqeAoyc0AW0d2ARslum0dqiaAyMIiMIx2N7UALG7YMaS70HrxzUIh3eXK7OJACeDw1ADw3mKwYMRjJwcVSWaKZ/IiKfKcuSe/YUCcuhrRqixbH3eYuOOmfxpk5bf5j7F7HHQ0MZE1rBIY8SthTkqDj8KeSyKW+XYHG0YoRE0Wdom3shmQnjYx6Cq6xELKBIhGduT3NJGRIkf7sQnaZfvZxj60zAER3M6HOUX0NMBj4bLMrs24HGfT+lPLuY5QgzM2SRQU3oNRVO7cWMoAOBxxUUqZdZCwz0AzQXzotnbskyCCCFwexp5be0wk+XaAkee/qfpQEZXKUse2QFlDE8Ag1L5hWNWClZc4GRkYoLuOhtgjNzGu45B7GrSwTLGH3QkHgrxx9c0Ey2IQMKipEzyE8k9DQk7LGrsiOm7GOnNBMZaWJXPmIFkjEbL/AA1XU7flJaNXHzAdqqKuVB6EUtgr5Xz/ACgQDlOv/wCupNylWaVVC/dQk/xVJQ5gQiiNmTdycVCisLcW6gNtGAQ2SR6k96AKN+0UcHmMpf5CpHfPrXx78W45Z9QjnujFK+4CNtuQO459cf4VthmudGM9zxXU5Y3j3SOqzqRjPQf/AF65+5aBg3kwrHBjPzd/8mvoY7HJUSephMAJWyCQoDEgdM1yV88itxlVc8DPetIOxgNgZf8AVXBKhjnAbqP617z8M4bS+uWDQkvwIYge4PUn0olU0KgtT738MWQs7dZkwUI+bHRT2H9a723G5N3mbWUbgfevl6j949CC1EIVwWacJIRkEVYCbxGGbysDdhjkuKg1tpYrmTe8isNgx8gA/nTVhKEqzblI3E54zQZc2liRH2OSoDkjnPGKmEQEaNuIUncy55FAm9BzlG2kMCw5AzVKQGPL5Llm2hc549aBExXlUcIWUY29OKZJGysjcNkHgdvY1UXZjasSRMTJHA4zNt4PQCq6TpIZUWQSMhAfjHJqSlAs7Iys+AxIxuDetNMUayAghJAoLd+3Sg0SsLFAGi4JCM28hhk06QRglFUrjk59KAbI4hIoAjQBPUnNPkjaTy5WHmFeV9jVtIznuIiNGzTI8kgPJLNnt0xS4TYitvIyWB/wqnHQgTesj/vUzt6c96VI9zONshUjd04/Cs1bqXdMnRHAWRY3SIHByOM1EYnMbzkgfMQRQgnuMmikWBUBQtgHIoECrGF8tpX2jBU8/U+w60ghuJJGzorOcK3IOeoqKTMcSbSBFuy5PXFNu5b3LBXlEQEDPJ74o3rIUiiiIUH5nNCYnPsGws0bHau3jgYOfrTwJHRHUkKP4s56UhN9SrAkobcq7QTk+tWVVXmxFG6Q5yAe3+NaJ3Zadx08bmRvLEbMeQDwCf6CqLMDKyBXV+hC1UthKWthyxSTIFQCJMkNtXn65pyxmQ7Q/wAq/KMmh7EzZIkQSTcisVYZ3GlGxoZPLOSeCccqaxJi9RFQyQl2wzdBzzmolZ16jPbNA4qzsTPArAEurSfwsD0NK6ygK8LRhFGGVuufaqepA1JJoY3QOis4+bjjHYUtqXT7/lg/TtVqasbxehSUvulBZVj7Dvmrptbdwu1i5K8rj86iUrigrE2xjHOlud5UDae3+f8ACoWMjt5C7mYDkVIJa3H78KgcDIOAQKkJkVlypZmOQBxgUFDTgNKkjENt4YCq8G9IFDBj2wDzQBY2rLHhBuwcNg9Kjlyrom5jlgo7fnVKTM6hI8ZikUeYksYG4HHeqUYAVhG8kSHLHA71sZkrx7otkoGfVPX19qlEpkCksMjnI4qJNWLhuSeapRANihTwQOuaDKFVdwVcn7pqlsE9yjGJPMcRxhkboSasvHJGbfDIgP3snpTIGlIgd+/Mg5HJGfamsssahsfuT1H1qZOyGnYmjZ8SK5Qoozx3/wAaH2wlZVUjI4UfzpR2NyWV2OQkI8s8kseR9Kp/N8rjLo3fPUVSVkQ5lmNBHGioWCgZznvTB54UT3GJM8BM8cd/Wh7GRaM0LDzFYc9gBiiIKhWSbMoLYcIMbR6+9YtWNI7DWWMB4mEmeow1Q+UyiOZzsPQKSP1qm7oqOwYTcQC4Hdjxz2piRMylghK+v+NEZdyi75SFd5/eMv8AD61DMmFUoWUhh8rDqO9amdRhJIsu544mikT+Ijt2B9acCjN+8dUXHYdaViYbh84x5csTJjk45PtTnKvboybR82SR3FM1bILd3QvLI0QT+Egc1YJecNKys8mMbjzQMjDZRYkG0ZyPSmosCzSF0kCcNxk5PtSv0JUtbE0jSGPZC4ZAc4c4qEho2yYlLd8HFMTdmNW5b7PKqooV8qVcZJ/wqQTBdi7scYzjOKC2RhlkYqdjRg/w8DPr7Uv7ttohErMfvE9KDJwZJGzxs3mBSCOoFKYkcK0rNEB1brQailQqM0cpIHB4pUMiqN6gE8kjvQTFWGKQ6SyNg7hhc9jmiPIVldlcjkjHagadyq8cTuhkiMig9SMlfpTy5aRYlZCu3I2jkUEJWdiRLdykmw8AZUe9QyunlCII7IozIu3g59PWkmJLoJBEYlA3ShCDuPZT6Hvn/CpUm3KyM7yjd8p6H8aZpHYhlinlyXb5QQQw7/h2pJyoVn8zK5+ftye3tQMrgRERxxyuYieA3r3/AP11ZJmyE3fu8cEGgCtLcMjMCGZRwOOlWEKmLyScr94knNACs6BysYZmx17VDHGQwjIUFjuTPegB4IVvnJR+3HWqk8bu6W6BM5JIPrUSlZgOjV0K7ioH8QVeD/hUogikOMlVVuOeQazTsA25dpEaB12qhKquOR9azTg7WVmLEfjxWincCdIygdy2fYjrT44kKPK6hAwxnOCfT8KsCo4VsRnOwD5j1GaBE4miZZiFKlVHU59fyoAdM+1kZ4l4U5AHLc9ahkZFcqFIRVyeM0AOLrPMAiRJnjgYGf6UxDI4likYyKDj6+xoAQWplYxOzxupy2RwR6VYkaGIbBJHuAwAU/X/APXUpamttCsTJEizkR8nAx1B9aejRBg4il6dxgZ7/wD66zlK5kM8tNzOzbj2B6UkMDRRs0ijYzZ3buKkCvIcDylcSs3+rK9B71EsEhjRht3J3Y0ASnyw2Q6k7epHI9qeblY0jUN5mVwpB4A78etBpHVWYzpHIsZYxHlA/r6f/XpWzEfLRiAByD0zQCVnZkaklYwiH5FKt7+9QNJbyKDFKgYcHb0z61UdxSjYREdGDqRM/wDdYcUm2ScuyuSqsAQKpb3HJa2RMyFd3lhpHxwKjmkkTbvB+Vf1rNlSlYLMhQxZXGRypPeo2kHmYLAyHHJ4oTGncUM7faopEVJAu3bk8H/H/GoTE8wmnIlOUCAMMbT/AJ/lTbuMcpW4BwGWQAAqxonkm8tdjBmB+ZCMZFaXVjOTsxA6/wATFM/d9qbHGyEyBnO3Izmsmyktbi4ndoxMoiVj39KFWMNveVgSxUL29sVTZE9yadYkTYjIknR1IyUPofeo8NIY2SPkHPmCpIJCcK0jFRt4JBphYrMr4II5GDj8aDWDJVZsxs4BfvioiEeUiQ/KAc56g9qAb1sI0SiKOUFsOcFQev19qijlikRkDK8YypyO9Fim+gqPHsKvHNMyr0Q/41KJGCsRH2Ax3oJUbIiVyrTJ5ZyRtwe1ORFMKrEQXHXB5FBHNpYSdkQJGqSXJCg4Q9+5+gqFBIAfKeNQ3D7hniglskidrd/KKsxIwD6VOJYmkYKgRBxkdKDSCuWXhDrGx2qoPXv+VZkjzbVDAO2/j6UEPcuMI9xBLJH2IHNNUHfJ5kqohXKDb3+tBcx8UYLI8yKUU5ZB0bjpSEwx5QxgMVO0L3oKktCIRmYLG7CIA/eY9abNGWjZ4p5EAGFKNgP71ctjNsjRXDgu5VxhgyjkH+lWpDK48vcqKTkMR1oa0uglK4CESgqU87aOccfjVdrUEb/Mktdo3JsXOfY5qBWK6mV1yH/d5+dhU4AWUyLNJJkAZbtilJ2Qj7QbLh0Rl3YwSag2MmVDgYHf/Guk5yONWXe5ZSNuQpFQu5jEgV0jIIbc3p7e9AIz7oRq4ILgnll9qoSbEYZUsewAxmg0qFaaIq7+as0bnruqg7SRH90cqwwMjOfrXOVbW5SdFchmZS7N8ygYrJuLdCV35fsUPQigox5oQjSywbQWAX6Y7VgXkbpGGKmRmQ8P2pPTUcZWPPbi3KvJKksjRY+6eeP5muK1KKYuyxb5Ruwqk449ya5pvQ6ab1I4oWhEsZaJyuUZR0B9a5nWLYm3cBi6bcqHb+XrXmYhto9XA6TRyWhw5voky6OrZA65FfZXhVpPsEUIuD5MSMQp6Bsc/n0/Kvwfip82KSP37JF+4bPzx/a5uroeNrx3tdziFZ3IQLy7MxQD2JzgetfESSstyCqAjdhsdRX9A5SrYGC8j8Tzd3xMjuNJt4TeWzRSNPGZEVkb6196fC5PI0S0uHXdeNcOXGcjbkbf0rxs2qapHIoWVz1t2EJQ7A4Jw4Y9BVRYfOk3QIrM4IIFbQeljEqtEFYxvE0iHkHd09jTorVo2d/l8g42qeMeppzdwi7m9ZzIqR4kMcaHGT61rlWSMJIWyTuAPTFcVRGkN7DWkjZipQdfkzUEgVNvnFthB2gnmudPU0Kku0qqKqOM4fntVZvKct5LIMnado7UufUuCM+4jO2TzHYuvO4dQKzWSMFN0cbg9fRhR3ZtbqZl3byTFTJvyfus3Q+n4CsU2jzt5f2eN5nO3n5VJ9/QUoSsIyLrRY2ZfkXzmbC46A1j3+myIqToFWRuq464rrhU1M5R6lCC8mie4MkZBICL6Z9a14dSUKqSSNErHBIHIFaKWtxRimib7SjqypLvUcB1HX3qSS1mk2RSwPEGGQQxBI7GrlqrktEciJFGI9oLK3IJqkVuH+UxokR/unp/jURjcmUrEyf6qQbSCp4bPf1FCKRwSnKkZIyKu+hLV2VDDtVGGWdTtY571ndNrlHijB5Yjoc0c2lyyWRAygM0kisMFW5BqsqhLgwlQWcbSzH5fb6UOKYDTAhDvC8z4+8rdBUQCF5IY5HyigncOMn0pNanOMlQmTezxCToVxjP0qu0CO6iQMjg8KOOfwq5LQGjM1XTGnVhEyLPI4Zm6DI/kO1YM9uAjLGDv/hzQloBWXKGaMiNNuPm6hqarboiMYYc57/SmAgXDsofOV27c8Gq91HGiqgIjCgAnOcmqUdbAVoVndWcRx7uck8jHeoZ4lcBUkG0/KEYdaIx1EyvJBFKMA7GGA2B0rJmjWETyEMSFPQc/lWqWplzO1iGSKRniWISGMpuLKAcH6VVDyxKT5YMu7B7cU2bxfUe12UDTh2uoeAHxVpJy0zgFtwUEjtz3rOa6m9Fk0rEjeS0ig8bD1FVJbePyWnVRL82ACeRUW0ubKWtiOGFHZVn8w54BAz2pEiWKOSTDIwPTruHrUyTLTK5mEW8qVVywJGOSP8AD/Grkcgz5bSFlPIYDj6VSVzZO5cw7CJLctuGAvzY/M/1pgVysu8lQxxtPf3Appu1hc2th9za5WJCjxMDjGOtZ8sRliY24DzIcEFqcbtltWFaKQB2RW8vIABP3T259aSwurm2disjwq3DEHlgOxrtp1LHM07HqHh/x09pbtF57NIqj5G5LCvZ9N8U2dwtttlMJ2gtIg9uhHsa3TucVSkzutL1SF43LzJcSucoQeVHr/n1rpLaWMec8zBSF4z7UJ3ORouTkNJGWkYyhASAPlwR+WePwp0dq58vZKhVjzk8itqexlMljh2Su5DzngbR+p/Cm3UUcaK9u8qIDnA5NWQOGWhIWPqcB6qu7R5DeU8xXGz19/8APrQBKolE4fcWt9gU+7VZeEyOFVvLXPPGQfY0ASxASPIIWwvTIqcwFY3dzDIp42qu0igCtCrXMrLAQCo2sAcleO/86uPbTJF+7AkYDqeOaSVgbLAADgbQbcKMEj+LvVqa2CxyEK244EgHpVRVwLFtaOXjPLjZgHP5V0NtZs4EMqyOchgQuK6IrUwqSOp07RJZHV4LVLiVyF+TGceuTjp1r1Lw18LtU1hLmWOG/mjf5HjRQCB7bupr6jI4JzsziqYhQV2e96F8CtWa3jlh0m706ZRtRbxt/H1Bx+OK9O0L9nnxTepDK+nt9jLYL2bK459WYf0Nf0Lwzk9DlufNY3PYxPXNG/ZQu7iYSx6dqYnLLMjvfM+CpypDfIBjAOAOK7a2/Ze1JA5lgkgvVwxkDAuD+bGv1jAYPCRiozZ5jzZy1Rqf8Mq6qIft1vp08lxjHmjMqEZ67Risi9/Zc16N182y0qJpBziz8pm+pLCvc+qYGUbXRUMyscjqH7NOvKvmQ2U8NunyMrThFAPptyDz6muC179mvWUh8oaS0/z7t0rMSOO2c/0rgx2RYStTtEbzVRWp4jrvwX1JDLbyaHrSEffQh7fI9jjDfnXmus/CyaNhJa6VqdrtUAQLMspyOud7Z561+R8Q8FRu2kehluaR7nmGreFZLRHS8s72w1JXKhJ/kBU4/AmvNr7ShDAwjZXkZvlC/qfwr8J4i4dnQlzdD6+FSMtjmp7J1Z5I2DxsMbh6eorKulaNE8pg0gOQRweK+EqwsWzOkUAblUkk5JNQtbqXaR2WUkAHJzx6VzWdxFuBGmZhHGA6jKk9x1qv5TTOSJjGFO44FZyeprCXQDCvzEsThcjIpzfK0ayBSOCCD/WpaM3K4XfBaNP3keAcg8571XhBDw7WVBkAtn7tDdkVB9C5HLG8gJQlz8oHbNQi1hdJTG00rFy2WP3SOoxQmaJkDL5gTYyAlSwz3ApIGM0byPEH8z7qMuQB3GKYN2BpJEjMSgyBcgkDJH4VFJLIkyOmVUAfMPegxb1B7hUTcrPtH3uK6XTr5UV1MjL/AHO+frWsZdBHTWeqQMzIbgyg8YBxit2OVXdo4iQcZyDVmLWpDM7xiaR0d0BygU5PTmlSMvEHkYYH6UEjZV8whTEkyqfvY4BqsCrIdpVW3HK4xQBWRWDAMoY5x1qNoWdJPJffub5uvP0qk9RuRjy2U0iyxusEVv6L9481P5YKRIzE5J3D0pz3L5rrUmkt1fMaukbA4YHsfSqkliFdipLTbcgA9qgUHqUyC7FZFUkDAxVpbbB2FXbjd8p7UBJahHIcm3d41Uj5Ce31NWIXmmRZPMjERUBlAxz6igtrSyH7HkdWJcFemDkH0qJbchXUHad2DnsaBpaFC4t3aNC6II+nPU+x9arhFABKiNBzj3oGU4yqSlzcNG7DAUDJx3IFWvMAYByrAdCetAFv5o1MizYVcEg88VauI0uFUCHy8/fU0AU2ijMnlKrXRU4YE5GPeqsq+ZG8UmVIOVyeD/n+lANENxGrxF9kTKz4U/1FRIyR4O9AF7GgBsU0wd3VAwJ4B9Knkc70UAuCSzHv05oAgjG9gYlYrnn1odJfMYLHhhnecc0A2SJvUYTcxByCT0pvmIDJIMMqkBUJwNx/xoMG7ljz3CM8sIjiZtuPek3LMyyMS7YHUdPTmg2cVsWm2SSbWdXVQMEd8UoL+cFXaSRlQTgUCZI7MqM033MZ4GR74pk0jO0MsUqGMDIx3NBQ2KcyEh0VVByP9qoppSmEEKyOxyqgcgUAWNu0JKJEYk52g9PrT0bzHTLCIk4Hege4PHKQXjV3G7bgmneU0b7jvYdMHtQIRthBTDxkYCknNOAjRUVmLnzMN7Cokr6BYc8ioVEiF48H5ScGpYomMYcDdJ1C46CiMbATRsdoldscYIY96rzSKJFjA3xf7RqwFeTy0D7t5OAfX6U+KR2WRgpTPzAYziqS0uBYNyZDHLkvGvGwjg1A3mEs4YHB4x2pJXAQrK7oRkqDnd3HuKarr5DFsOCw2uDnI+lICzbyEQiH7iqMZPTFE5UeaBKzY+7jj8aACIoxD26yKDwQzZNOntgpRyJELHcATytAEnmrb+X5b5kJwCR3qZYwVkcqsmT6jj8KAKIEgWTByv8AdJ6VKZApVEOFIDBt24dOxoAhKhznLlQctkcH2q/D5UoZ48qCnzfSgGhrfKsiogLAYIHORTYpXI3OAvGPm60AkSgqMFpFCZBIBz+FExJ+f7kfUDrQAoZlRVK7pVHLDoT7VG8qhlEkEsLH5c4/nQgJA6ov2cSG4z1dhUZnjU/vH8oFdoJXPP8AT60EyjcJGhaQ7WdgV+VQO4qNLeQhmZkPYUDXYfvWAxvGgZ4xghujU+3mZ/PllZgjnI9vpQMllnSYNKjI+T0UdKrStGrxxw7hKfmLZyKBSWhOkC7CVkLNnORTsbHjdY1kZux7gU0zAWCKIRMoAR3YnBPGf6VX8yZI13RMNp7ikOLsWYJSyZlUx5wckfpQgi3vIPlY/e55NBUdx8lxbskLoHEm7aOeKQxJIs6lCQjbW5xk1XNpY0auPMalBjMCY4XNR/K54UBccgVVnYdiZXSNAoBLZwfWpkQPA+IpY4V+Us5zkn3q7EtaiowIERk8sj+JwcYpFkEe4hs84wKzmiXe463KMYosEJuLPuPb2qg9w24RgcqeWNQh8iLiFEUTGYdMOAvWrDXAhZJFIiXIxg96qMrFlZyoEg3GEbuVHemPM+4hdiJjggdfwqoyuzKcbFmKVgjbgqvgYOO1VQ6tLGixiTLHcT0+laEF23C4leZQTnHFQhWAIJ3pk4ycYNAErKYyzAhGwNrA/wAXf6VHGXDJvcNgFjtHBNJrQBWlCoGWRJYX4BU/5zTm2lv3TLsHX/arJwaHFXFJkVHeFZJMcMuen/1qajPJsMgR1PHHQ1I3FliKUAR74RycbTzmoC8sI+zLs2nkZHJH1rSmLlZZTdPbhYh5gK71zzz1qt80iurI0bMNpO7pR7QdtLltJTtUOgfHGcVIqs0ozInlsOB6UpyuSQMTHKU8wod2VOen408vMHON8kbjdz04qAHM5jUKYUEQ+YA/xCmM3mSFACr9cHpTt1AgyyLLJ8wA745q5IRCsUe3aGG8DPekBEJWOI1BIIyRimpGwgDuZMI2MdQaAIojJIVZyixMSEY/rxWjLOpALYYhcHHt0oAc9xALU+bvEgbgg8Af41A8kR2sihOcZY9TVReoDZQrBFzgnn1qRUjVVmCHz2GGKr+VNPXQCKTesWd7IS2HA9PpTELhQzBljU7SSM5rVsBwJRkjVjIBk4HcU1W84KQwKr/drG11cB4OSTJtIGcY4xUT5MaqqhCOoq4PuBDskkVJJZGIB5VeMirayRkpIV2sOMVEncCWJTsdlYBi38QpmE88vGiomMcr371ImyRGSMqqncmed3UURoREzRiZXDE/P1oGUiwW4QQtgqPnBGfm/pTCdzCTzFLNwM+lXONgLkZiCbdyuykhx9e1IFEi+bKoERyBtPNSnYCJ4pBHHuPluCDuznNSI6udsknzdCOxpvXUBwTzHAZhFL34zxUzBWQurgso6E9akCvaLF5Rmlme5kPG4+g6D8KkklBiUw+W0gbcnNAFVN6EvMCJeqhR0/GmiYCQKQcA846j2NUk2BIlxvWYpvXsCyY5/HtUyoSjeaAewIbmrskiZPQYm1XASVicA4x0NVXyGMUXls7ElUzishydiRY45FDM6QyqeFPUGpxKWYIVjCAZzjnNAxxc/LsjjVAMbu5pjxo6OwEjRhep4yaAII9ieaEVvMCBi3of8avwSxDcqmKRn5YDr+NJ9wIXGWnLsVIXCqfXNLFPIdsUoVABlc/561MI9QElDs0fyxBx1A6GoAIcCR4cOwGCetWBXcMI/NjQBTkkDtUUi/aJWEZDxMuCQeAaALjM7yRjYpdRjcBgNSJtAIcqMtnaRyaALpQcbSUcjPPpTHj83CLJF5vdjwP/AK1AFVA7u0SHIH8XpTpSYvLhgjeQH5sdT+dACxyyxySbNtxIwx8/b6U6ONXjMxZVlA5WiwCL8mQoTe3X1pYERRtRV5ycZ6n1oBojkcxgBIlyeG46U5VacBlT9x/Bz29/WgSVkQ+WHlmVXCuo3bR3oS2iFs1xJEZTnafl6ZoM4y7k8sqRr8xEyNjaoOcev+fam4LFcqQv8Ge1S30NSUw+Yquyr5itkE+ppTboqliCZM9d3f6URegDceQxm8psdwzcVUXdMwJB4OOnSqOdliSOdGQuD8ycMT93FQbECA+YsilsqD0zQBcn+Ty+Yt5HzZGM/T0psEiglshgTkdsexoK5dLjC6hXTIQHjfjk+1NVNzl8YXAX8qBxVtR8s8R/couSq9vT39aiSS5YF5wpx2zu47fpQaRsSeau9QybyRnPamMX81vKI+7lhjPagmZVheVXDSIfKYZU461aE4H7to2wepHagL3diFt2VbO1t3U+lWBDGPKSZ0SInJZuxoJirMsSLA7uGZniYAqQcU2eRFVC6gDaUGB1+tNOxUdHYSP5VgijWXaFJySCM/41AytKAGCNLnIA9KErlkjqYRE2AVHDCofLBLIu6QjkMOtS0BUvYjJHNC6jeV27u4r5w+KXh29/siSa1jEt4rkNGwxtQAnPvz+WD1pYedpoxrbHwpea1Il1cQMMjzCMMCMY471PHqoEDRrsdnXdhlzj/CvrIK+pxyWhjXd+0pVIpVeTbhtuevpXIS6irMZJWHyEhQzcHPFS9DEvWs26SMOQUYcZGc19J/Bt5NL1V5Yp45bhyJIlkUMF4AJA/H+Xes5y925pBWkfodp2Y7WBHGZwAzKo46Z/OtaOZH88AEIy7SMV823dnfTJ3eRySUEcoGfLxjn0PpUsMkkpeSUrkHAXbj8KDUhErs+XjeZCD+8HRfSo7r7PNAvmOWmzwo4A96DKNtiysZliSZZkdduFx600b1Xa7rNIRncBgD6CgTWpX8uIIqxDYDyctmlS1McSjcpI+bluvpQSNjeTeMrvUjDFj0Hapdx8x2ABXOQD6e9ACsPmUnHPcCmxGKBJmYb2HfHOPpQNOxcdRM9sgARogdxU/ep8KxoTk7jnOCOPzoNxGYxgxg45zkjtVe6lLKXiMe0Db1wD+NNEyWgwMsQGzc42jcD2PoaaZ0ZondmjUttAzwKREndEkgO5Qkh+VuVIqzIAykqQqkAAUEFZh5hXKnCjnFK80aIoSWQkEkop6UDTJkQSKJpnCRYOATjmkWPc6CScbc8EDPH9aBvXUileRW8lMNGCD8oqTy3Uuka7o1GG2igcF1IQApZpJG3dApFJtQqyJv2v94HPSm1Y0TT0HgtDItwZNjMQmc8+1KUlgJcp8jgnPtQ3cxfYkjlBYbjmEcgUjJJIuy3QJtYtlaRpa6G+bsaNUYo7DOPUd6tRKST2HfHGKCkrIZJPEshR4mePOPkOM++apCCNAx5x/Dzkge/rW9zOaFjZQYoo3UD+/wBvapgG+Zl2FQMlT3pOVmRcrxSquGUlkbng5pHyFkIGSeoHpWI2SwPJ9wsy7lG9cc5qwIymFCggcDmgcpXHouzLqimc8bQMn603O07MIBjnIpp2Kgr7jJIFjkIhO5M5J9iOn50zBlZIVIQMcYNIIu2jK5CqnmzFgVJBC85qQs3MwDAAElQP6UEuTEhmZWcu0TTso+VePwq1sVULO/lzkbRQbEMoA2BwcjgAcc9uasI4ZVjkdjJn8qATGOk6grKzIEbKAHPNV2iickOHfBBYglf/ANdAXLCiMuxViqMfkOen1qs7+em47c8jaRycUEtaiDfMiAsGXGeKWV0hCMqkKnzEmqTbM5KzJDsnQAy+XznIP3vQVKWWOAlVCqTycd6cY9yoMiMqlnUpiSM53E8H2qrEUljDspcyHgsOR/hWoRV0WkiVX8wy7ZeSAM8H0PpUMs0kzGZZRgttCMvQ5/z+lBmEOSXlliDQ8rgHnNAXzQA5njOcmNugrOW409CzhRKsi4AblT60jRIq3Eh35QbmDHJpXswuLJANytvZ029Tx+lVFZQMkmKT+4O9WpaXEWlVhHNJsVo2XA46HvSyMpMQkBUA5YjnNOTshrfUlLNIn7lWDD06inmMyLy/l/JkEjv6UpNdTcUIEijuWdVlV8IRwV9/r/jVeZ4oyXZs9gAP1rOTE463HZDkBNxUAN060FkGIw26Mdxxmne+gpbChsRt+8OCOAOo/wAakUOYBDIx2E555x9K0MSAuXYwFxIGQ5HoPQ0sU67vm+QAcMexplw3IuFIdzJFGTxu4z9KuMQSUb/V44IoNEymGWLayrIw6YJ5pouI0bzmdo3PAOaGwbL7SLMTIEKOOuRUMbO0sUpUyBRnYaEyYqzAYDGNXjJJ5GeRSeU5JTqwO5WIxmgqSvoROVY8oY2I2nA4yKYYmEAYhVb2NA0Oj2uhZmj8snHHrU2ZIg5i8plxtKn1oAarrvEQVcKvDt/nrUscmMLLuL5+8D0oAPOic7Wz5hJBU9h6+9JJLGqBtwKZC5B6HtQBHH5hc/I6wrzuJyM/0qy5j85lkiMMhPFBKd9iKaN3aONcpEDkbe/1qOJNpeP50A5A7/jQL7Q4EE/MGJzxhsVL5x8qNniYHccs3BFTGNirFSSKOR3aC5EoxyAeKeIlk2quGIUkgDp9aomDIophy+f3Q6j1puVdn3hoUP3cnOTQWM8rZiMMWOSMYpsgcHy5JGEf8JB+770ANJxKSCWhByAefxFKjyqMGLBLfxDFNgS+erMSI5GA6be9IZozslZAuGwDnkUgFlVfJQq2GzwfUe1VGhEQVImOcYYE/rnuazW+oD4pjGCZG3BRxgcMe/FRtMVU+XlWHoO1ZsB20YIdMqyjnPJ9qYriSaJ3VohxuB6gehrSC6gJKZDDKBKsTsNowc1FGAkDFCxONr7jmtAIA/l8ZTEjdfU/0qYxmGXe7fNgqQR93tQBDHF8wLFpEVdi9yB60jxly0gLb0G3bnqKC4xdyJTCySDPlzMQ20nk/wCf60ecxQxLiP3NAJXZeEiywswVpI/9Uzv1yOoHt2qpNIyM0kcLdeh7ik2EnroVZrieeZpEt9kQH3BzVuK4doQ3KQ4wFPIzWBBFm3ysMWct6jrSSI21wzL5gbG0CgCBo1ZHZMowGASKkYmNRkNImAGHYGgdiFbaMrHN56SIOijqPx7mny220+aiIgwMAHI//WaCobj4tkRQecJW+8SRyKQrBKTJMySNywUrjJ9RQOa6kREm5C0IhOcgZ5FVghKSiRjJKG3YAwDzxV8t1oJu+hoHavlvGgVQAHyO9V/uOZFfyR3U/wAXpUtWKfxDpV8xBKG8hs4Xd0JqFjJMWe7myg4CgdqRDWpXZIjnlgPekeAkpsKlu+elBcdFqKJHEi+aYwcAEg5FPnkcOBhhGe5Pb+tNLQsle3k+zeY0bEDgFe9V8B5FIyM9S3akYyepIIRAqyo5uAxO1nwSPXinyIRG5LMq9TjnNARlYilWNUK4ErEhh81VwxKYcZ9vSgcd7khUMoHmCSTr9R6VYimHnLKrMFAIwRgZ+lBKYxjKwjtTIANxk2qeo/ziiTEXGSwx/d6UFQeo1mTZiSNmXGMA9altreNpxCCFLcgMe3rQKT1IZS8b3CrG3ko2wN6VXjVWZ0EiOxOWTp+dAk9RyRtltjmMjHT+VXYtsURZMmUn070G9ymySLtOSgDZ3f0qTeC2Uj3DgDB7+tBMmkO+zYaYiQAvgAdOPQ/jTWg8sZWR+OwFBiMYxPEsys7N1DZ4oCvtwEjUdTkd6CoSsWCxUxL5RV+pOMc1K0YlRFTYXT7/ANaByj1K7Nlw8jJsxjBp8aCN5Fb97EVyS3ByR29geKBvoQtMQ0ZQsQGAYg9PemxyMrHYQgJwCRQaCCEzIZASTyMGq0ssmCuGU4zjbwapRujnZZtwqqGYiNMnJ7ZqU7JItjqwXfknPOf8jpSTABIWX5GClupBp3zo0BaXYAcMM/pSAomCVGkbJ2PwU7EVLGAUbzHCkHBUDmlJXRpA+1GEirJhkMH3uF5A+vehkttjJLGfOIAPPb0rpOMiZVHCAquemelRpxGV8ss5J4xmga3Mq7jO85AXcpYHGf0qmiAxxkMzbRhSevtSb0LqFW6gdirKV3dNoNVWjRiWfMRAxhjzWUAjK25j3EckJkeOMSOeQCe1VJoC8haNhsKdGqS07mLJDAp2yK5PQAPgg/WsLUdhVo3gZJFPLevtUTWgzg7q18syspERbL7W7e1cRcFAzguu8klueawmtDopFGRAVLplwxywz1rnNahjdQ0rbwvEQUfz/wAa4MRsz1ME/fMXw9FNFeRfaGMEAk3MqjPy/wCNfX3heFpNLErQTiJrdvL+XbvHTP068+1fz7xNL/a4tH9DYCPLh0fmX+16t0/ii5+2TIQJotsq8eX+7VePUkg/n7V8fWxhjkKy59BnvX9EYHTBwt2R+G5nriJep3WiQG4mtMMqAOM+4zX3/wDDfTZIvD+msx3hF8vC87QSSNx7nqc14+YQu0zmqT0sj1KKOEpI2wyAcEDrVGWNSrNHnYuAwXsT61cVdHO3Yz1QLGuHZnYkZbqKf/r49jBzztHHBNa8hMO5YiW4iEHkCF9/EqucZ9x6CuitJnkhkmkUp8wT5x93tXn4rQ2huXJILfG0T7okAA2g5I9earTSSTb4oHhLgAK0nYVxpdTUqhQjiIKjseAw4H1qMq03mQlfLzxggDd/9anBam8VoZV0GWQciWQD7p7gVX8rcFkdliG7oRzUtuxrTfQqm2WYvJLK11knBAwB9BVdo0VVMqMyA9vSkti7IybyGN1TyRutz842/wAP+JPXisi4sGDIzyqUPc849q2gyZsoXFnbxzK4Gc/MA1ZlzbRtuaJAQefUYrdyMFGzMsM9jLmQbgfXpitWHUGAMpYsAdoI7A/5/StV2CS0HqBNE8m1Rgce9PlVmVT2GBx0zWyVjmmtB0kKRrPCCGVx8ysOCPSq4cRx7Vh244HNZz7CeyZGEGzDlldhlRVSb5YXi8sAtyFI61Fy9inMGeWEMJUaPsBgfjVeQgcDDOeenStoLQym9RkUKNKh3yM2BnbwM+tBZgJQ9t5b7vvA9RWcm7jplfcI5ciPzFxyQKe2XeNxG0wYncx42j/69OMmVNaXK2Q4ZC0KjPJPWsyWzDB0VVZcZPPJHt61d9bGdjObTg+FVJEcfOF/vDp+NYzWeyYyESB1OOvA+opQZo46WKsrDeXDFOcED+VPkijRHkijZUzjyx/Ce/HrV3M2rFJog8aQxNJGofzCoOM0gUASmSNww5BI6Uk2KWhBIB5g2ANwMt0ye/4VFPEFG5eW71q56mTWpSmKPJCsMUkCq2UKn/P51TSxhMsjidhMGyEbPzH+gpy3NUhtxCzyOm0xcYwB+dZiKYHkklWR0JAXHTPoamcuhtHYspeFgHknS3kHQAc1dSWIli2Pm5Vc9aG9jWD7j4Y3ZJNzsEHO0/55qGSOUnLEiAcFR1Bp3ujUgaOKUlsFMDPJ7elMgiaJZWAkuEY70bHAHcURSSuJS1sPF9IdqwBnjHOFq/FMk0gGHL45yO1VFLc1i0lcsSmMq0aLKygAbic1RQzFI5YQscZJR+eWI/kKaRc3fQeI7jzCY5oiWbIVV6fWqbqG3O7O2GI+7zmmTK1rFgRRLGDFGUO7J4rZs9XmtpSseTuIGc8itqdSxDgepeG/GclpH5bzI14erlcY+npXsei+Ire6tIy9zA8i/KxQ9G9/fvXRT2OKvQd7o65dVhMcRRtzDrj1rVhnV3jddhwuGw3Qf1ramzgqQsXFlLttjKIxbOTVVnDSo4eMlW+4f4q0MWWbeEoJZQxDA7lUnp7VMhaUx7omX1yOlAovQnHlRPI21N+cK1IWWR1wVjkIIOTwR/n+dAxYIEjYSSH97uJYdeO1PkfcI2hYqzD5gRzQBPamF2KIC0uQBITUiRl8yByDuOOO/t6U0rgW4raZkZUhkaTGV3HGa17a3AyHw4ZcEZ6VpGNhN2R01natKqRoiMV5BPBPt9K77QdDF+0gG1JkG8bjxjuD61rDc4a70PuP4OfBbw94gvNOxYRvJM4jIYjBPBI/M1+vnwF/Y2m8aNDa+HdHENrHgveAEQqcnv26H8u/SuujiZ05LlPlc0qy5vZrqfo74e/4J8+A7OOF9Z8SanLOv8Foiov5kc/lXrMX7GPwRS5gu5NH1B5owMFZynPrxX2WC46xFBcsDyVw5OavJnp2k/AD4P6Kd9j4F0jzMYLSbnz+BOP0rrU+HPgOJFjh8I6BAgGMR2yp/LrWGI46zKcuZTt6HuUckpRjZif8K38Bbg58JaE7425a3BOPxqJ/hh8PXOW8H6DnOeIAKzjxxmad/aM0/sakZF18FfhfdLtbwhpkI/6Z5X9M4rgdY/ZR+CmtyPJdeGmi3DDCOQAH8xmvWwPibmlGV5SucmI4fhL4WeBeNv8Agn14B15ZDpN/sjYn/R54wqj05AJr508Q/wDBMbWrkSvpOs+EVJXhDbPzjt98f4V9zDxbjVp2qqzPEq5HWpO8T5E+Iv8AwTh8Y6DYSLcaYDEc5FnaeUjdyDy2Tn3r8u/i/wDsk+IvDQvIItMxcxOWCzR+Xx74HX3rnxWe4fF0WmXl+a1I1VFnxB4n8AX+kXwtNUt5Y0jccqflbPv/AE4NeXaroktqUi8tCVyGkzyT6f596/F8fTSm0j9CpV1LU5WWykVkGEVVznjGTVZLSGKWeTycSL8knHQ+h968w6BkcSLFuC5AblD3FR3EcZaRAVETLz/hXOaQXUrgtJ5aoEMYG4N2IqEMqpH5quYy5zxzigmS1IYjFuiYymFlfnH8QqOPEU5QmM25YnBFKSuVGOhPHPvXzIY/LXptK9KR2ePzm+7uGNuc496ZUVZGdwDGGjaUDtVtbhEUb3MJJ27lPQ9hQTGXRjvuSruY7cgNj0plxKr43NIu0/cAyDQRbqTGMSiNY3SR85K46j/CooV2GZ3LiJejep9KqK11B+RZS7H2lsAo+OeOK6PT9WyihXaMk5JrVO4mjrba/hKFy6hgODmpFnjw5BP3sNgce1MxlGwkkjKCgDKhxkkdajKKVZArjcc5B6U0rkk0kKSIkDugKMHBU+o71EsaKkoQyehParjHUDNuEMVxHGsyRyk5UkE/X/8AXUcqIjlhCizdCcc0pgQyRzExSNMI1BO9T/Hx0NNWTzgXYFAflwODxS5dLmjWlxZoI33Rxg5xnkc5rOCsoSPAePGOOlSJask2q0bXHlbj93bnpj1qEO0Vu8keXZzvQE8H/wCtQVLctLIy26xucyltzhTirkEfmbSjpEQuTubdQU2kN8oqWyrHj16Gsq6RUIkhj8xhyQxJBoGZaxyLcvLIkuIxvQgc59vpT3ikQBwoc5yQw6igCwhWSXBEnkv8oVuePerscwiLMSxBG0fSgC0lypRXeMKMYZgOQfQ1UjkjBIjQFwcEsdwoE3oVrgzlJHU+ZEvO3tk+nv8A4VnEjzwDGxjGM8cH1oCLuhxljhkkK5aQrtJI7VGkkUgCTSb2VNq44P8A9egZG28NArOwUnBA6ZqzK2wmNV3HsCcc0EyVyUOqISzoxxyoHQ0wKsuVAWPj7q9Pr9aDJqxPJI/lxBojGcnJ6g+lMi3qjPEokjB5XGfxoNr6XJVclmdLeS3XPy7jnPvTt0kkjeWPujHTr6kUApXEQIsyxh2D7c88jHvVgvEd0BAZ15K9KmLuMiYxMVlVGi4+ZnOfyquZGkiDKVOTzj+dUiorUFATaC7eZn5h7e1WxPbswRLQxlQC6Z6/jQacutxsdwzzbEQxnBOGORVpTK6SRecizMuFZjxQZyWpT3sWQyPumHzMwGAD7DtTkmDl024AGBg85pJWJJLh2Cq8hCoABtzzmpw5VUTMgiUZUE/1pgWVdSpVJSzN1AHAprRgESR7WkX7pwD1oAQCIiPeVdwcswGOalE6WwmVcE4ABz60AMJIXdLIVA6rjk0RuojYMd0br8uehoYE6OwgFowUrvEmc8/nVdJRJIXktVjUE8gcn2xVwAeAu0biioT0z1p0iJO5KfK2ArH2FOyWoCEBERGKqWHJB5HvTRPGYoWO5inChjk1mA+FWhjaUbdsjZORnimNMEYCPcFbqc9qAJQpYDIIDDPPcVViYsSw4jDYaMDANAFl3LRhWLhQ2Ap6ZqxGqm2kd2VWyMp/eHegBksiJgw7AzHa2DzTItxJjuGhBIIKddwz1+n+NAErYYqhiwAeXz1o2rvDSfOF6EUBYfE7POpSUNGD8gB5+hqwm9GlleSNkxkKU5A/rQXKOhC7sB5Yg8ouQORyPr6VXkLeYHj2yLjBHbHrQZtkhdgh+zShps5BHamNkuA7vt25685oGMtn2r5cjojdfm7+1TsyFMluc8L3oAak4yVtz86nLEDBFV7V4WcqTIpySSVxj1xQBbj88Qp5cqIGGJFb+IelNWPy422hRxyw6mg5yaWV3EbQFS2MEEYxUoRw2HmjlfGAo6UFOOlyMBJvLaSVpNowCh4x6H1qxlSY1Kxhi2Mk449aCqaGszDfIF8uEcFk/iHoR3qqrM6KrBVk3EkoeD/nrQaFotGIZd6glVySTj/9dV1CK+5SOVBPGM1snoAzesZPkyOSGzyeRWhCyx5ywkD8jnNUBVlllDSEMYwTgqwyfyoEpicZjackAk9lzWUwAv50jlN7Ac5UcVNOkcoaWNNqEjcG5BHcVAJk7EQksVZU27jgbjj+tRW8iTPvEZgL4HztgfjQArHy2aTfG7g/5NMR44nCz+YGd+FUcZ/pVwQm9C4XPmkCRUhI24z970qIu0PPlOJg2QwP3a1MbaXAFpGxuAJPI61L5TK3m/N5eMYzSuIerwFo0kYpG3OQM4HqKg8xUXAikhJBIB/iGaicuhUNxFld4zEhWP5s/dzj1qaJY1G2QrgHr61FzVKxNM7RjyUQMHyrPngDrkf571B5h2QEgqn3gcYpDJFmBVGHMR+bIHSjzfMdWXYVGRnFADVliMuzE6nbzk8ZoijUM7vIEJ4PGTn0oCxLISqAOzALzgUglHluig4LAgnnigxkrMY4jk3tcOGJ+6cUiyFYlUswYdO/FBJIWW4VWGJQPubh0psRYlUdhxkg1adkBMXfYyOm47sgioBKHDB2IIOQp6/hUAW42kk8mWJkjdDkMe3/ANeo2JM0mxjHt556c+lAEYuJV8yIeX5Zx1XOB3FKiB5zsSSOEr8u45NAE6WwWQFgXduSC3APqPSq05kDLHGYmDYyeuKCpPUfEECbWbaoGBnmplZmXYchTwMVpBdSRvlypCjMJUikH7tiOvv796juVYhhv3BQGAXrxUNsBYWjg3SSs7yMuAg7CnKWEUQKqFx8pxyB/WkBYkkikfCBHiC/MCcc1ES/ztjGQMLuz+GadwIw42tGjBABuPemEBrgSiQrEUGVx0NIC2JMhljYuq8Emmx/PHkFGcDox60GUr3K5keMBtu3sec4qZLkAHGcZ67utBqEwVpoyiLFu4GD196FwwI2qzAcU3K4CK6yqrMojYHa2BnimNFNITskVRnO2qtdgWVkikzGoZfVhyarMSrOpGc8A5/WoAmIj8tHVQsmNpGeM9zVV5G37crJhsbQP1oAsFY4vLQ+U8YO7IHAJqxIVCIyokRDZOP4vrTSuwK7iMqrh2XnBGOlMdI1UOH3oV6jvV7IB6HczfvZDEQBg+tNMUe5vLkEUyjLd81ncTWgyKTbveOGR5924KCMH/P9KesZkInBRFUZCnrmnfSwx7yG4VXlcJtJwpXAHv8AjUsEUTcYZBncx9SetIAwnmMMBhnt2qtNK0ZcSKQkj9D0/wDrCgBrOI3Ee1znqMcY+v8ASpVuXEaxrhVU/KoGP1oAZErMA8wCv12nt71M8jO5cBTH/EMVk462QD0cyRM8UZUZ27iOtQsHbERICnk1qAiwSRBzvUg8oMY/zzUBEoUYj25PX1oAlkVFnV0jJCj5efXrxQzyhS0UZVAdpJGTQAgHmLCSQHb7+e3saSF0kVSP3wxsYE4/GgCyxETLGpyxU4IPUf1qvKFj2hy4II+bPQ0AKI18vcobYepz3/pTGDIyvE21jwSwzxTuAsklvCfNjSWYgjCZwaWFpS4cgK/qe1IBxk80+aDgg5bng1F+8abcjBV5YKKBNliJkUtIyNgjJx0ppERLbQSrHJGe/r7CgxsUhF5avkHGcA9jVuM7UMflu0Y+6c0ra3NIbFtJlFu0Ui7+SSf6VXEkkiCO3YYxnp1HtWBZAzEo9uYjFLtBJbkr/TNKf3TR5IDE9PWugylHqWHbeoRs4C5z6e9ROw5eORFye45oBQugwJVjMgW429ARgH8qqCEgosYK7SSw6/hQNroWFTDopVmRTnGeKsC3EpZXyIc9N3WgU2VbhZo2yJUCg7XUDcR/9f2prMNuyIS4J5JNBcFoXIoHVdqGNu/v+FV8ru8tUkRuh3NwT7egoKFkVo+Ii5jZcHHGD+NENuFd3EkYbGGBOSPY0EWsN80xb5pSAy9GPanR4ncjO1SDjcKBQXUcQBgLFJGv3VLdGHqKZIhxEJAzx9eKbdwcxrKoEQjaRQRt65OKJok81VLKItvc5zVw2uODJkdBHlVJKDowLZFJHGVYMOGPKZPWsyyJWZVkDKGHTd6GuI8S6VHeWrQsXO5Tlu+K5qkWpXFKN0fnV8ZfDcOl62BZwx29gq+W5c/MGx9w+5Oa+c59TuI5lSYyRrnIIbpjpX2GB1pXZ50nZ2GQ6kwkeRI5WyOW9Kz45Y3cEliMk9Mg5qq2wpRubVhMGmiijwGGSoz2r6t+DcDy3iwSzquYzyq/Px0A9ev6isKnwBH4z9CrK38rT7KSH5l8sADOT+Na8cRhSCVfMSQNwCOnvn1r5mL1PSUbF5IkcxhUww5wTz9afHIElIEo84fOCFxitBkExKebHPF50LfeI4HI6cUIsflOCBMcYwaCLa3AgrCkZYRpjsMc1XDtG21QHXOMUET3JGi80EnLY5yKckkQQbN3mEgAuOMd6CSUxgxsyk+UTgHGKroImlnBZ4bTohZcc1UUA5WC5D71/wCeeBnJ9z2GO9KMLJL5qLjAaLA6+pqRpXJ4lG9ZpZdsY6r60yCdW3FkMh3EDBxz70GsHcnIkQiW4eFhjI29fy7VH5cWx0CYQ9AecUFDNnLZdXxxuUcGo2O1QUVIifQZoMGrCW5D3CMG3E9D9OpqwZHzIyxARg4J7igQfONjJtZgM49ai8vzJhtVldj6cfnQBPJCodXB427Bn0qBFlRSHVQmTgA9DQVfoTRBTsHLjb1Bwc1JE7IQ0TDK85Hc96BrRFdipOHDK5zk1HMFU4jk3A46U27kkxdWVE8sgh8fh/8ArpzOWB5fbt27SO1IQpWJvLjKlGJypJwB7GmvOqBiMqFYLgnmg0g7OxFt33cM/wApAIGAOvtTm2OrkmWOQscZHK047lSdhJY23IsZbZjnjrUPlyKz+VkOR1IwfpWraQTWhak3yMr7BuA2kD+dRtMEYyrKqvnJXGMGspO7MlsRwyynL+WoPrjpSpKhRI3UI7EgDHWnJWBK5aLbHSVkQ7Ouep9qcJXiJT91tPzHnJ5qWy4LQiabAjZME5zkGhH3YYptUZ4bmgtKxFkxyPNKrpIcEANkCnvEpj8wElwfyoM5O6uPEixmN94BHGCM/jTreaOV3aMFnwQQV6iggrl/KlWBggfOQAM/j7VKNqiaOQb2+8MdhQbQlcSUySjezD7o5Pp0ApQwjVFkAaQMVZgOooHFWRIrQGIiV8kcKqnBPvVUPJHC/lRkMo+XJ+9QMuTTkRCAIsylQW+XHJ7ZrPl3GdVLLggAL3GKtpWFbW5aQOvEmFJ9OOaJF3ecoy5xg5FSnYTjdjGiaOJCFBkVh8hHP1qdhI6KsRTaBnaRmtedWKIJ4lUHYjNu4JJ7d6VFe2EymIyNtxhv4aomMbBG7yxwEPA5PKkDH61VF1FGCwjaSUHBUD+VAOFy0szhP3f7ouORVhYQsRfAaNRhievPas5rqZuNiNW2pyxjAycH1qNWDIPmJDjaccYrOw7e6CSMQ8cZJCqDlxz+FIru7GUqqs3GMdK0+yTHcI5MeZGfNwD8iqeh7mlZ/wB4Y5IWkQHKkHk+tQ2OW5KLgxEMMAjkA9/arGWK+bNvik6/LjApGyKs6yyNGI2RQD1J4z9aij80FisnlhTjcB1PqKAJQ7Bt0b5YMMNU0ZV5CrBflXkYxTTsyZPQrP5rK3kxRmPBDbRgg+opsb3BxnYidP8APpVqV2ZJliTy4mSSDaWwMN3Pt/n1ppdiG2IETvnsa0HF2IFZZN8UnmO+coR61YjeORna3KGQDaSfbt/n1oNErIlAVFEki+aT2J4+lU5UBVY3jUhTlSeo96ym3sRNakgaUcs+U/iNPDbtyITvxng9qe0QvqhSrkICQsZG3eB09/rVee4OFXbg9jniqjK5o1qLEJWIjcsI8CRSe/uKlBhPAMjSZ78VQpOyARALhYxjdk44o2sCwjUhScjdSuTe6DzACJYSrNnDArjbUQkEgcojGXOeRge9M0LSNDgs2VOMqAM1DCXMkvyqkJG5Aq5ye+f8aBSdhhVJfOEcjt8vzRMQF/yaaHMzKMkAfLnoaDOMuhaUblkQOo2jJyeabuhOYyp4HBJ5FA/tEMIhdFDsGboYs5P40vmqNsZJxncFoLSsIsSyMWjdUO3I2DOfemGMhwZXCRbuSDjP0oFGNiIxSRx8sDIMuRnHHamvGfMTBPl4z1/SpUtLjvrYckwAknmMkjkhS38IPp/n0qw6hnYbAwxgiqGVivmMpJywx1702WR1Ox8k7Qc0ASR/vI8kbTnoOtPSEOwztiGMqTQAz5449iuFAONvWq6xNgiRyzg9CMYFc7YDDMGljTAb0I7VHcuzbQnHGCfWgCZVdoiwWSNU4Abqfeo2WMLvkjlMeQFAb+tax20AjaR28xCkVvEBnLdc+lOtz5odGQzNjGegpJtOzArzws7qYVYxDrmmzJlCi7yh6ZOSPxrQExYtjNhmZAR93PQ0+aPfKWMoLAYGDig2jK5CISEj3MW5+YgfpRKyiNPKXJJ/WgluwRBH2Q73VQcEkf40twiq21Jg+RjaT97/AOtUT2MxEhiViI5ioAB+YdajyjPsYGNM46/0rIGKsMUKvJEJI5AcBmbcB7fWojGECSBSQ/zf/XoAcNzNgsNo7EU3eYpQXRXiyM5PB9qCm9LCSsEZljjIZTnBGAajdycGNNmfvAGgcNx8cIdGBRTwdzGpDlpI0G3K9DQka3G3PmoA4K4xjBHemqu6CNiVZtvAHcVrDsYt63KiNIIyrQCMjkkNuB9KCzzOrMQ4B529qVQFLW7LLCRtgdmjRTkDtTHXaBIr7SCS+RnjHBHqfasypvqQbym4KEAYcD396PMBDxptUr1A5oHe4xIsBgFCtyfc+1TM8mImdAiFQwBGSKCyFnkmkV3kfeOeuB+XShrpfOWJMIjA5JHShIl6akzHfLHtQHJ6dqezGRGBI39h2oMraXKMy7v3TIc9QRxTotyBtvPByMZqt2Wn7pFAJHE0khUvkAbRjAqV8uSFBB6kYqSJLUlhZGZQSxBGcd6a4/eMBuYjk5OeK0UdBEZ+UbFkILcDI61ExeNgyFg4JWQY6e//ANasxxepIshMUcRYSwkbuf55pQiuVCspPftQIt2ymEuwJQH061F5jRgl5CpBJOfftQXJkEibArbQ2TkUsdsZW/dfUrQU1ce0qhZBGhMajI7kUedDmGNFePPIJ7/4D3oM76WHqW8tjIqbgxAA6YpXVkRFypGevc0CI5GlCqw6g5U5pqSzMjxNEsYPDc/e+tO2lym7qwyYIsLyGZIwuPvetL5odZI22kbQrj69qRNwt4l2uVhZST91m6UqIr4Tcs8xydw649PoKDWU7DvNkWONItpVzzxmmuI5HKKwdl7A1UZWM3qyExGCFEDbk6BxycevvT2ZljCwiJ5FXgN3qRCSFiFURgAc4HHNNVyJArME524IzzQVFXLnluw2Bwz5wGPpUqhIoog0XmsvAC9T70C2PtG72hgq7EkHzbQfvUjQZM7cNKygAnpiug5isyNvKQrkYyW9KV1UIMbd/Q+9BUdyncQsGQlEAx+dZ4hJKlH+brnOKl6ouaKkqbGmXKSNzuwvymsxIt0MjTBXkUcFTn6ViE9jHumVnURMu9flc9f0qqzR+SpwBMCQyj07GgastDGkijkMwlYQkrgP/Kuc1BnKgBeT1BNBRw2oLIwkJiHyjnJrzi7jzLJmQHPUYrmqO500hRs8ry1YRkjnjvXO60uyJY1QiUj5T2I+tebWejPTwPxoxdCgeW5jhLSJuypf0NfdPhWzmfSGe5QzQwQg53ZwoXO38sfrX898Su2Mij+hcC/3SR+RX7U6Pd+J9QtHlE720o3Fu2VBwR64Iwfevku3cPPGhcDnGXGM1/RuEX+xw9EfheOd8TL1PRNMjt4pYJVZWWORWJ5H5e/av0M8CxmLRvLilyQoYc9T3xXiY6fvJHPUid0HgCkySSsyjG1OoNQnIY4VwjDgkY5raDscyV0V3hHzSsWfC5wV5z6UFSMFVJJOUA4qk7u5S00J4Y2eQqAyKPvb+Q309K6NTGFWLZJFMmCx6iuOsrmkdy0VjbcIPLjO3kHvWaYlAaSZZEUH5sjkVyPSJskPnUNazyR/MqKNjDkNntVTy3ikVQ8cg25OPeiOiubortGyHexxIDketU/3LsQ25olOc46NUpaXNIbkUcUkskqJFm3HWQDimTi1hVmk3qp7gZP4CsubU0auioUhfAWOOCLsCOpPeqVxp4jlCM5K5wBtztqoS96xHs9DMk04OWDmNU9Ouaxn0to/MieMSDqBu4PpXQ2KKurFXULeAovmRANIQMt2Pt/hXN3Fk63Eau5RSMqFXkD0PrXXTZlPRD7a2ntZgr3XyEFnJH5Yz/Knm/Qt5Y2nPcD73/1qHK7MWiaObzSfc/MCenFX0Bb9yt0LhF5Cxj7pI96LXZE1oOIEcLFFRrnPG7t7is8hmLh0zsG4mpYpPQXyFG0yqhlxyemfpWbNEsUhbYW46HvXQtrGZDE7W+6Xg5UgqB2qFZIpF8qferHPP+elZzKUrIgW1R02wtMCgx83f8T1prWryASSoxRVw2DjNKD6BZlP7NC08Ji+WUrtBJyPoabcRs0jsHYuQB09KqS1NUrEPlSokJyytnjb1/OoJ9MWRGk8yWAkYCMAc/jRFNExldnO3mkZMqx5WRTjPp/9eqKwHy5A6yYBHPp9apIT1ZRcwwsxPlvuOwOD0OeP8+9TMzKfIaZORhlJxTJtdmcGjCoMMGXh8+tNlinkOYEhZejgvtwPUep9qqC1JGKrAMQgUbeMcZqp5YjYyoMyPyxb+HFOb1AGthI2/wAvykB3IxIHXrWdNZpKg2SMseMr3B/H+tZmsEULqCUoIkdUQrtbI5I9KhWAQQvCoZ2YAB88gVrJ6WLL0t5LEsMiQtO2QhwenbNXRPE7F5k3xDnaO5rNGnOUGw6OJQsa5+XHWmvCMHzvOh4woQ859/arlorBF3IAIIRBJDPmUtkhO3vTJpNxaVJJFccj5epq4bF31sWPt9z9ldpPKjkPyAIM8epp8MjeU4C7oQMu4HHNUbRXUtxuCkWHXJG6Nxzle5pksrFYXgw2XOB2FDY7akRm86GR0ZgCeQOM1LOFS3tZI3PmMSpwOlTGVyrFNJynnQR+as5OQ3ZTXXab4m1KytyBIqtGuF3fx10U6ltGFrnrXh3x8HEUMtukqKgLMzEt79K9a0nXba7kL2ygoRn72SBXcpJLQ8rFwsdSl3CPMkd2AHzBRzx71etpTLFvXaeeCB2rWnJbnmWLf2lycqpDnggcCnF5YhlQy4OAxoYFoXBOEkhUNjnnv/Sml1SLAYGEd26g/WkAyGUndtcEBeCB0NTI28ZXO9RyMcUAW4DtjZo4oSWXGScVdibAx5DGQDD+rH29KqMrAi0lyisjKTDnpG7ZK1p2l6lsWKkfNwSw4rVGah3Nmx1J0dx5W8Z+93HtXbaN4lNpPHIUMhC4IGFJ56j6VrT3MKkLn038L/2g5PCV1bIkjwlWLREZUsRjIz+Ff0pf8E5f22PhJrPwxv8ASL3ULfTdUe8aZzdXSQtuOAYyHIAwcnr/ABZ5HI+uyzJHjEo03qfLZzScFzxPq3xx/wAFA/hx4c1GbQdA0TV9f18bkjiICIzgcAtnAHvX138KvFV5478CeHfGt7D9kk1OD7StuCD5akkAcd8DJ5P49T6nFHA0ssw0MRzXvubYHFymkpHolFfAnrBRQAUUAFYev+ItJ8MWB1PWrkWdgDhpWHC/WurC4eVWapwWrMK81FXZl6P418FeL7YjRfEGkazbSJkiOQHK1+Vv7ad58NdEu9UtUg09Vkt5N8gAdlY8ZX6EcD6/h9LhcjxVPEuhPQ+NkqLqc99T+cr4wax4b1PUL06a0USpAEcswOZCx79Bxg49q+I/EElhJcSyWmJFfGX65/8ArV4eZUHTm4s+wy9twPOrrYzSKWDDk7qwyQvmfZwwckA9x9a8SR68Niuys0jMAQ2OGB5FQyEAk4GT2IrnN4yKqxyu6/vFI8s7sDrT9v7tXmGVzggHNBm3qQBmVynkoFz2qvJC4kEWI/LViWwKDSMrkkYRCm4MWwVJzxj6f1qUNGvJIaP370FlRkdQ0glZmJwcHoO1Pji3K7ysuMEDB5zQZzI0jlkCM8RPG0h+APxqWA+Q4ZlO3oFBoIuVopJUjkiKbpVbJI4znt9KtW8ikMbi3ByCAiPkfX3pt3ERAIQQh8p84bPUVNDHtaV33lQ2OOn0qoOw2zTtbt9xV5FbBwAOw966exv43QKGQlW+YjmtUyJrQ34tkjA5BjPAANJD1lxJ50bHkZxgCtYIxHPJEIEMESSYOd/XPpTIo5dnnISuRxnoaaYDZGkQsUba5TByOtZ+F81GfzDIvzFkPNRNmjhoEwDyEDdKmMjIwaq/ZjuLRK8TZz8xyRUsa+Eh+aBk+0Fk443DG7/GppY0kjcgqRt37aRnF2M5oFO5/nDdgo6//WqtGzys6Fo0AOMlc/lQblp2aBEaNfMwMkdc0y3mbfnaIGYgYPWgynuaZuGeZ44ldJIm24zz/wDXqNgY3BaGSLby3ck+o/woNSvIkrbGkkVi3UY6exrPnSTYSAxdWwcfzoSApMDCsZIYPnDYPapC7xJGofLH7+eM/wCFWlpdgRLdiWAoWZdpJIHc1at5FKsnz4UbmI61AFkB2izIvyt9056VnuqMyxNuAHTBoAZJGQCwKsgGT8vPtz/SshHkExeWIKS3G08fWgCcTyNuz5SbmyDuySR7dqJ3m2hpR5S43DAySO5oARbp2ZV25JGSfStGMTTKzxBXKrtLdAPerUdLkWuxrEYR9pMecYz3qXGYXYyS20uMxbep5/zzUFtDYZIY1iKz+ZGw+Vt3B/GrkZCLIxX5sbhk96GSo2WhUPyNlgzgjGPWrQYH94v3WXaeaCimkvzZjO4j5drDtVkLFuypPm5HG3A96C4bjvMhmG0llh38uBgj/P61LDE6zTyAJMcAMuecCg0uQmWQPIUjKjsGPSl3SGOQqFaMnK56j2zQZSlckyAiOyhT3470sibsqCkMw+6wXrnuO1JuxISLE0m5YwBgAZHQ+tOleUqzSQySgjkBePr9KGwHc7BDEBG7nbnPX2+lWZZjEyRYIdRjntTAq+aQZFZ8L157GlgdYlE8bxzErtzj1HUU0wJbN1KB2/eHJC7uakYRTKEVTOhXkHofakwII2lEySyAHjmNj/hThKAI1t2lBLHdnggdsHvWyaAJEgnZFUyArg/KTyas+YSzDzEjJOcDionuNIryyysgIeNyflHbPtUZdjGkQU714QjtUM2SWxaDg7IWJXI5Y9j6U1zGi+SiS+UE2/e6/wCNBgSSTCOOOXY/mLgDBwR71XTfGFcTF5GPVwDwalySBInj3eZPksgGFx6GpXLlDnEbHjcRkVQECeRuO1BIc5LA9amJjhjEoAErttxuzgUkwGySsYykkm0D5ck4BHpTYpJo1UhmUscbG5pmtNksPkGSQlHE4f5CDgD14qOW4lVgExsJ+bdQW0PFyBlEDrN/Huzgj2qyhZow7smDzjHNBlKNisrRRyKi5LO3y/N92tON4fNO6SN4dvIUc5pJkGCY5S2ZGVnDEqevH/6qnjfLbgJQ2eRjrTAnWZ0mjWDDyn73P3RTmDNNIZJEZiOvrQBIygsrTAKf4QDT5ZI7UGZ5AqgYJNBMo3K3mJMqmFwYDwzFepq2qpGCz3CZC5VlXg0DsNDfK5yPOboDxioGUzxNGzZkwQx70DLVu2yRwqAttx+NMyDhUbDMcZ9DQBNIsc0GN7CbOBuHpUSARuwuH2YThj39BQBQbMDmZ0lZGO0snT2B9TV9JvKd05I7D0oAauS024Jhh8pPODUo3xqAk20qcMpGc05O4D5H8xXeRkCk8GMY2+xpIbkuVhcI0ZHGKQkrIEu8Tuo2lV4B60S3MKEIYg8jqSue3PWgZLHJbiBkMJMgPVTiqyvE++Fsq2fTt6VUXYTV0SmWOeOK6VURUJUKoxmoFdwkkmZELLlud2R7Cnzhy6WJla4gdRmNlI5YmpzK2YIpJB/dwRj8D6mqjG2rEoJEjuflONshJwcdqaHfc3mP8hXhnOcVM3cdh6kpkMhUN0PalYhEbepcONuR1qBkbo4ibLhz1OO9IAFDCMkoBjB5xQBPEyC2C7G2jCl2P5VAJjszBsUhsMC2KALMLGJXBZZTjO5h0Ht/KpFkDEhsE0APd9shiZHICg7u2P8AGo4pIEjeQOVX+AjjmgTVyNl5inAYSdQAeAP8aauVyxz97v6UGbi7FlG+UmMAsev0pisrhMkBgSMnrQKUbAZCNuVLOR8xz0p+9Wg7PODlSOhFDRI5bpMFAj7iOBjg0pO6FkLLv6nPcelAFRDhgryoqgYORir4HlTySOH2YO09j9BQAi3cZJZ1LBRgY9abKNuU2eUf4uOhoK5dLkaST+XI8sEfl5whLZJ/CkhmaaNlYMjkYB6YouSTzXQEDedIZBGAAB0FVWnLvlDsUc1ajpcCdyGZfMCmMDAC8UqLEqYMmD1UE1ACKI2LEyxyY7qMUkbxbVUSHKnJAFA0ieRlAA2q7FTkAVEjRSFlU424DGgLMdvjD7OIs/ezTWkdSHjIIxg/SgQEj5CrAE8bvelggWTeJFc9xtPT60AC7MSFmbPZgMj6VJ5ceFBdlkJ3DBxQA2Vh8zxRmIHg49aggVfLE7s6zZ2sMdPSgB6t5KswUluuRxTEElx87gAjnavp6+9AFgMnlFGI84n5cdhUAhEZJRQGc847/WgBoxbtJHIzGXAEnHU+mOwpRG0ULAM8i4yCeTj0NCYIdCxdQX2hVPc4zVIv8ssYUhs5xmm2BPbuofa8hOePl9asHBARmwhbBOORSAcsUixqRgNntzxSII3Yx7iPMJJ55X/P9aAH+RGoERYyRnglj1HvU9w0aR2jiVPLZih9ePWgCsG8mNZo5XabPynPSozN5smBu3DhgfSgB0kxg+zhdrKWKsrHnpTSHcYIVfcUAStuCBFGB13EfpTfN2tKRI0bHkg9D7UAILpijIMuuM7Qalt1lnIjDP5h6YHSogmBGhV0MkrBF3FevXFMEkToqySAOBnaON3v9KsAiEeSd8s03JwRgU6VorcKzymNm5z6fWgB4RWR5EZXZ+M9AfpS+XID+8jQMV6gYBoAZACFWVNqY+VFY9fpULXUNwkLMuFzgds/WgCYSBZhCxZY9pOe2fShh5xUgsmxs8elAEO3y5MybvN5OzHFPnKgCMs6uy7gQccf1oAhRgGjiaMyBgWyOmBVgrmVJXBwo+X2oMG9bkvmgxxErsx3B7+9VSh8zc2ZI+mAcZ96CpaMlZwE2kAjpzULPIVVSx6+lBcVZF0xPFKFkkVsrlWHQikTazP5bBSibjkdT6Co5NblFdgUZm53H1p8d0G8yPbE+04JIzz/AEqwCOcGAqoG1uvvS72O2Py0EKqNjY6+uf8AGpb1sANucu9szW//ADz9V9/rUMks2EEBhAY5kZjg1QFmKBUHzOrA8596sAHaV3Kx+tAnG5UmkJILkbWJAUevrUdur8xMgcYySO9Ax+yOVmkty6qmATmpHV1I3KXY/cX096CZXAbsQBpEEDHDg87R/WmvKwiD7f8AloRjvigU9iQwx3V4UQBbc9FZv50uxYyMlPMHHBpvyKWxGyzvuO4Mc8H0pokkYOI5tiYAdSuN3r+GaEyLe8RK6vkR4wrfNz3q3EYlUCMRCMHJA4zRcIqzI5pIZChAdYOhIGD+VV3uI02lf3jDnGKRSeos8rMpZFVVf5iB3FZN+szW8xS4jg3LtKgH+dRIo+Dv2gNJk+1XloHfy4kWVJQuRuI4BPrjJ718Oa6XWUukXlLjIDdjX1mB/gnm1fiMtLkvFHudU7nOe1WYLljwAixEZcYyc1lUldlM2rOY+dE8SEd8jmvr/wCAkr22qyXAuop5EARQDkoccOD688/h3FZ13+7FRjrc/QPSYmWyhZZzNIR0xgV0ESsIo2kEquP4Qc8e9fMN6nokzEcqCGUjPtUHmbQ7Fhg8DHOK3QDLdfMVvMEi7TuI7VcESyBXXmPoQB+VAFSeNrhXQsTsckA/we31pkMQWOOT5ljxgjvQZTRZLCEJIHkRAd25eo9x71EWLQIyMhckkKV4+tBMVcVASomRh5q5Db+APcCmtJ5kSsWVlxkOeQaBxVySFWnj/eN5hI4ZRtyarGGaJ28z5WLZIPJ/+tQTcuFA/wA0uCE5FWBFHIEYghhzyaDZKxWmRQ3O5XOdoAzTFVzbqsqFJCPnU0FEdtAJDJON6xhclgc5Ht6monfcASrPGOVcck0Gc9y7apDI2Rdqz7vujt7Gp5WDCYoixkHaB6D39TQZhujVkWNtzkAjJoZ5FB+YbDwMDB/+vQawZGzOXHmQlGVsHHP0zTWtgm1mGU7EGgS1YBQGVypyRwRUEDLHIsShi2d5I4GfrQVNaEryskpdhkFt3DZ5/pTJcBIpohuQDIIGc0GVyFWLJsEjCTlhViRxLt27JGTlSfX0oBK5G8YlgJJKNnd19KZsMgUhV3f7Y6+4oKjoyyo8sx/Lhwep6H3qSZjEsSmKSaEtkHOQDQXJXJfODRxMqJuA4JOfwpzyOAEJ4PvT3G9iqzjzXiOBgc8dRUUQjfzgQrOflQ/3aLdTAbEphCw5Y7DtIJzT1UmdpPL+YH8qQ79ixKysynYBCwJ3Hofb3zVCVQTGZRIjH+Ecg+x9qC6aJXVi6lgFQnB20KAqRPGDIY2yw/vex9qCr62HgLIGLsNzdfY06BbhQ4ODHjOCM0EpaMejJIWDyQcYGCOamXyy5kCO0hU4K8CgzKbyzjMflISwxuIq4qbgpIlZmG3CjgYHWg1pkTBQd0geePbgYH3fcVXRB5blt64XJ5zmgsfF56MwzHkjjIzxSKuzKI4MYwDgdPagCTbIMFRliMg56VXIKOrkoWB/OgB7TS+VK23a2enXdSNMqyRrIsh39CvNBLlYknbdAVYkgHg5qHdtDMFKgAAigosx4dB+9Z2JwUx2psxZyUiVlTGTg5zWlMCFQhRVcGKKMYOBk/8A1zSAICrvGBHghcDBz61oRrqLGHRNrFZZD92nuWh2mFRDADllHJz3NTfWwbomAaREdggJbLL/AHaeUCrn7xI5x2rJ9jNq2hWJXgbicnr3qSSNY3hYBWQ8nnkCri9LCGlXKu4id2XkAHrVZZEuY0mVJops/NnjHsazsVHcsww7JFLlnYnJJPSrImV2dTtEQyOR1oNJvQYkkTPhFjZM8qcioXyd0asChOTg9aCiXyvKeGQMBH6GmOTIGJUI3Sgia0HZmt2VGuA0anKFB/WonlikHHmK6n5u4NVHcyASAh2AbzByGxwP/r0xciAwpKvlFg2WGf1rYqC1GrMIwgcGWZs421ZQbFJWNgB1JFBq0Oe4iUopDbyuetIZFZ3Ee5oX5JbqKiSXUSdyKR8AbYgHB24zxj1psyFXSSNycnoe1NbaihqiUMreZburhsdM9TUcqMIHjCfMeAO61MVZlNkYkiDbJopH+XAYHAX/ABq0FwqAfO6ruyF4b6VoMjlllZcQxtvzzgZpImkJCmSMsRk852+31oIgiKTzC8LKVZAcEDuKb5gf5FfCZ5wM4NLqUmXY2ZYFKKvynO4HmnxhyDGVQ564HWmKa0K64UMWUebyc+3pVQzK5aVSQG4bHQigxJY5ImTlJEL/AC5PPNSwgqrDJ3jnOOKDZR1uRMZXzvwCDxtGMinxo5BkkTYwJIJoKIDujllZj5as2QGP6VM7Ey75XBjUDkUr62EmEgRn3qwaIjioDmRdoBKDpxWL7A1rce8XyLEsijuRSpLI0m1o1XGOQetaQl0GJJI+cEAN2IP+c00bGwTIXlDfeX/CrAQLtf5xtUduhNQySSOfK5KHtnigCwCyGMR7/N/iz/DSrMSGRoxJJnaCMKMe/rWMo2ArbUlQFHKIrY45PvSoeHLKquenPSpSAYTMjAoGZhztJyKa0hKy+VHLGM/Kp7fWrjowIXG1WZ1BDDApItyoIQGJ681o0BDJsJDpHIrcqAWIwamiHykiZVOOjjg0xRRG8COsXlqUx94g8t/9aopNqYmOScFRg9aSdxl2EKYlbgnb0x1qv5aHZ5LbkA+8aZU9x42tJiQHy1TJIGP/ANdV5W2yRhWRsjk46e1RPYknDhBLGURlOG3HrmqzSQu8SNuUYw24Zz9KzVuoEWzMsSzlmj5+6amxnKwI6x9Txk0gFVjuX5SIuwpjxsiFJHLFj8v1oAqM08arH5rAcll9R6VLbq+ySY4Cf1oBMu+ZDuEZUKevPeq8gAleREJyMLjtTi9RtjJVa6jmjD+Q2w4Yj/PNReajrELjYvyDjGK3KgUy7fK7sFRifl7qfepmaNFRkZYsDnHBNZzQSgOiljmheZ5vlUZGO4qSaI7UPzg4yM1ANaFNkG/cWxKeBu7D0qx5RQZUCVumB6etIEtLj3KbI0UEbVwDjrVJoZJUcysQnTjtTaHz6jmRWdRkJMqbQM/fFJ5bqWcjODjpSFN6jo3CMXkkKSLyBjJpZERofNi2htpYHOKAmRxB1OWQMCM5bkA+lSOxJ2FVRcZ4Ofp/+qgPsiAoqooKAjHzbqfcBkuSWiaROmc4wP60CkyNXXKrHH5Tg5weSfx9KjlSSTft2xPnkngNTv0JGQlEk53s47+/tT0c5IUs6sTvwe39aGgI1hYM77kiYjBA7+gqd45TuIhLlRkKDgikBZjaQRKHbaqHgZxzULxjzAJMLMoyuBk0GjWtiT94MGUBWXlSB2qjIjyyx+WWjQDJxxk/4UBzWYu1RIofAflly2PxHrVhZGaMr5GCPmJYc/T0oMyZF2yEq4RgBg+9DRvJCm12muAfmGMcUAUrkmVJoT+4lxtODyDUEYnMm6eSFohwu3jmrXwlRepd2x+Q0cgRy5wVPOaFiyDINjxkfMpP+c1ASWpJG4dggfYc5H0pSAoZPKG71PagkzzC4kPmHZL/AArnqPWpF37JGDFCeCV7UDTsxAjRFIgZAVICsD096mSNmdMqJDtKhl6H3oKtfUrSx5UL58UEu7A3HqPSrUQVABJGSw+YjP5UDpod5rLLHJzhgTkDpSM00m8Q4jYjr60IzPt8SIY1Lquwc5ZcGq2UkcJH5h/iDKa6DnJmjZZBhhsI5z2qBwUD5wR2oKhuUCsxDKyrkrgAnkVSlDRMqqu4k5UCg0unoZ00pEjMoK9s1llWUOyMGx1A71lJWRNQzHKSyuzfKdoO4c7vaqs6Kiko4Q9cnpSkrEw3MS9eVplWQIAByVFc3qMj7UIC8fdIHaoaNjkb2MzQ3JBAlWMsAO9eZaggMybWV0PUg/rWXLpqdFLQYsYaFtoTJ/iz1FczqSBYm+8Rnkk5xXmYhe6z0sG/3iG+GhE9xDvEke+TapXkg5wDz+dfd2kQSWvhy8ubBw0UdkzShun3ef5V/PXE3++xR/QmCl+4Pxt/avsHj+Il7Iy3Ai3tFsVv40O3J/AD8jXy1YMGdYpgrrnehK5I+lf0ZS0wkEuy/I/CqnvV5erPTtAt4TPZM0hctIC0YUFceh/nxX6J+DIs6ZZSjMbgBidv5Y9K+dxL9/UvExtE7bymWbcrrDGTkBh0H9aqXEiyxTqwSW5BBVmPbPauyJ5zl2K/lvGxleaa6wobJ5wPQYqnIoILM7hWOVYD+VayVkKzepYtYRPcqpd1XHzAH9a6K3jjUIzZZMchRyPr/OuSstLm1N9yVIAtwzRvD9wjeRn/AD/9eo2GCw3bjnDbj29K5pQujpTsVbnMauJ1wydlHFZEgZSUjKlj696zWqsXB3dyWPY/nG4ieclAvJ4IHQGqJfzEcunlhSRStaJrF6lckTxowZ94wAQe1WGaNyNynI55HH0xXJJe9c6IsqsyyxptjMT5+6e1TSxQsAAT8/IJ5pwetwvpYqTWsihflQx9ju71VFoszmIqxlIz1xW6leREnYzbiBUmVIXt5nQ5BHY/j0rEk09YSUKK0qgMC38PuK6Iz1sYTVyld2gnWVnhkyT09fx7D29qxLm0VIjGkLSTgnv1+vtW1zAz2QbAvnkSdSQMYFTo/mRoHkwVGQVbbn/GiE3cUlctrLuGVZnkx3HFPRi8TAmCGTOM85b/AOtWlON2RPsWJU+YuDG4VQMZrNvLaMRggm4idQN3XA9K0aMyNIhEY51RZWAMZU9APX61UlitrQCW4kIc4+Y/d57ZrOa1AkJP7t3AZOKgKtKgzE6g8hsjGPTHf/8AXRazNVNFV4TEGQxjcSCvoKgjkgkbzkdhMgKZB6f/AF6p7jiRKjvCPLk27VI+XGR7+9PWNHYOx3lU4U+tVfWxk9GU9qyRxq0TKqD5WB5/E96yrm2aVJBMFkVht47j3psRiLp4XyRKTMyuXQHuO2fYZrFvbZmaRGLQktk5Hf60PVlR2uUgqBHKptOBz60xdywmTJVCMg+tUtGSXAP3EBZWAIymRwR6iq9xGXRQ+VORjtUNa3NYJWIWUTIUIUkH5hj9KrvHLjaFIjz37j1FMsoypCVCKyO5GAOapuskLAlWAxgZpx3JvpdFINKWkQFVVCDhh1z6VBG0iSF33qwOF54IqotXLexpI4kVWWFzGpzyOlXHDSRfIwfJySDzUpNlQZlyGYtzEBBjLNip3MJi3wqzcdlz+XrW4RepSkcws/mREIBzx+lNRWyGhlcdyM8Gk3Y25iaN3aRS5WMrySeQfar8c8sm63ihLPt5wuazlK5un1B/LUCUJ5fTgdzUrrvIVAWVjk9tpPfFSnY0hqZzW7sROivsUlWGeh96mkjcsHWVFIXp1obYoLUILyW2MiLIdhGx/RhXXaF4oOnKsEE0ojC5JXrnvXTRq62IqUlKJ69o/juS5WKCBHN0VBIPJA/+tXrml6ta6ixW1MkbY5CN0wO5/WvRTsro8LEUHFnQ28hVfPaQvGxwATWiTKyusbKqgZyT3q1JM5XGwK65t3Ub0ccuD0qYNuYq7LJtGSQcA+4FNSuDRZgLrFcSCWFWXlV7n3pxvI1IRVbyeuPfuaE7mijpqGGd1Z5kVTltg6kf4VcN7GyQ75d0DYAZeSeP1pmbViTzFKAIhYnj0NXA7qomlcyDODgd/pW8XoS3YsvMUEZDElRkhfSrUeoOHjy0jqOcvwfpT5rA4o6S21Z4QkuZEb7wGcYr0jwL8UPE3grUZ77QdZl0ySfmQPEs0bEdwrDhiOM+1e7k2bzw1TnieZj8JGpBxZ7Gn7RPiQ+IPDus6lcnURHPvXyIyrwtgjOAcdPw9PSv30/Yx/4K2+DvDHhvT/AnxalvdT0u1jWKzfTbRppoV44KgfdAzx27eh/dMlr0uIcHLBVXZ9PI8SvhfZKKifs54F/a6/Z0+IkcR8O/FPwx9qO0SW9zOIXiY9FfPAPtmvf9O1nSNYi87SdV03VIf79tOsg/NTX5NnvA2YYCq6c48y7rVHZDGQbs2aVFfJVKUou0lY6lJPYKKmMW3ZA5JbmXquuaJoNubvXNY0vRrX/nrd3Cwr+bECvxR/4KT/txeB4/AmpfDr4c+IdM14nIvbu3lDo5IK7EIPPGRnPOfQV+neHvD1WWLWKrq0Y669Tz8XJVI8kT8Wfh9+3t4q+F0Il0DWdftLpVCFy0txJIVAwclzt6Zx0z0r51+PX7ZHxD+KupXNw7XwnlPmXT3coXK+ihDyT354A6ev1We8QYVqVWG54uFyO9fnex8l634ym1CW4iluBJDhTEAgA98/rXH3GtEyzzMV3sMsv8JJ7j0r8WzDF+1m5s+zo0kloYst0WlYNIpCYYA9Gz2qi0wZcAEyZ4UNgV4lSR0tWHktIGU/MEw2FODiqkkxuc7IGWBW25zwDWQ5RsUo2dzKVDxRZ+eRRkj6U5CJVeNnIZTzgZoBRbAI8glaJnLYxtBwac5SJo4ySCBg55NVI0jGxCywyKWZGaTo7jofbFNXYRuO3djGD/ADFSULHGk4LMohH0xk1I9jJEXgZmhcrjORlaDCW5DIeW3DjGBg9alMgCI8jR8DGaBxV2QCE48xpHYE5356+30qeeIwwRSKR945UDp7iqS0uVKHYqtbylS68Y5I7E9vpTVeXId9iMcfu/61JMo2LfmFF3+RlmGPqKRdQEBBacwoSFByBzWkJdAUWdZZawGik5PyrkYHWuht76OWGOQNHlv7vSuhTMpQ7D1uojLIdwZwMEAcc1dtpQ6PIEeVMFMZx171bdkQ42ILppWSBXUblUIMd6rRtDEyvt2yAYzWLQ3O49GQEOQGc/MAehqMO5dlZRk8470hX0IDaCZSWZXkU5xuquA7OVUfIBnPc//qoHBajXZUKqhDsG+dl6gelUJYYzI0kC+VFkhcn19fegqdyfcsamQLgZ5AGTkVVdFkVSrRl84yOKCx8bCKJHfzJS5xuYYJx/SrS3KeWWikVW4PXOPpTSM0/eEQgRlhIwPQkmlK7lYodhPBPrRbS5oZaoksbyOiht20sPbsarMFDSK2xkY5zjJ/Cql2Apy7YXVChBIyOeo9atwsrIeCGJ4INQAG7bdFCpwRwB70xG3u7nYoJxn1oAaytEsqTIVYkHI4qlJbyl2YlWXA2+vuCKAKohHmqrRkyE7Dj+GtKPT3SNCkzRSeYVYZ5Bx19hTSuwHjREike5jlkdnUKwPQVYt9NCBUR8qehBqpvoKKsW5NNKFsZIHJ/+tTV05gC/zRDHRhmoGTDTVkjZNokZV+VRT0095cb0VYtoDK3JJ9KAJhY71JX5mH3QKY+mGAxyrghRhsL/AE70AV/7ONqYwrA7hkAnJ/Ori2uVSN/kc87cZxQVDcSW1KxvHKEVZDjBGc/j/SnRaW0DCOMjgA7t39aAcriyWbyjythUA5Hakt9OkEk0pT51G0j1H0oJJ30/MYkACRLysbHJNV/sj8YjeSQn14FZSTuBZa0xlWT952GOlQSWl5KEklSaQ4CbQegpN6ANktGVghX94MbakktLguC4WMgDBDZrSLugI/srwsjKRvx3Gd3t9KkbT3jk3bC28Z46D1qgJ4rKeQWxjAkABKsOMCoJLME4MUhYnojYoAe+nzW0qs0UiMFwwPvQLKRnWKNVZy3JNACRabNEzMJGZDx9KRbNo42nmRt27buIx1PFDYERsZomQbSjq568EChdNng27knK7icsckUDbJHglCSIVYRvyGxzU81vO0QURgyFRsJ7Gpc0hIiltJolUhFmUnktx+VTCwd4mkaMiQDAU8Vk2XsxptCJFlYHfjbjt9frTp7KWQYHzRgfKD/n9a15lYlpkY08ghH4UqDUclgPOm8lXdThmb09BTVtxFqOwnblhJJhcAYqGO3mxuaJ1Y8oSvDe/wBKTkjeOw/7JcLKfmYDHQjmo2sSibsKY0cBvQMen0pt2QySdJTIrtnBAAJ/SiMM8h82MBD1zTQmtB720jABVQoPvMtRQWr77hAGy3bqB9P8KhOyMBssUlvHuKoX6MQDx/iaSCFiJGaORsEYHrmnGVwLEyLEJW5V1IXp1Pp+tRTQSLNG0IVwx5zxj3qgJVyZcJFLheQ7LgZ9qqJHK00jtFeTqONvTB9aAH+TJueAI4jZecdPoadHE5AWQgtjABoBodIDIhPylz1PQVKlu8axyHapB+QA8596ASJoBJ80kg24GVAHU1WmiJYzGOaRS+CFODQBJKGAby0kCfdG45OKSOMqGkZXK4Py9e3Wi4EA3vDFGSyurlwoHGfXP86dcBspKTGE2jJAzVJgSsfMjZ5N+8r8pXjFRDzVTdtL7uTxUgSW93G4ZCTM2NjbBwp9PrQ7pJukMeW+6OeVoAWJ2DMrohynBx096aZo4mjkMZlx2xn60APmhcK+DtJHynPBPvUCu4IiRC0YXBbPekncB0YaONRvAyOBip1lSOKRWG24xtYY5p3AaiFt+Qx+X5WHJH4GhUhBVnmC46Bux+vrTbAlMrbJGKgMOjLUFvLOxdeY06jPUn+lIDRmdsrkbmI4J5GKrNLtaNlIYEZxQVJWHJJIkocIitwQ3r7U64un/es6tEirvII6D8OtBJI04SIx4zEwDbRyRVc+XMkokiR1UDrzn8KTY0rlkzCKMzl3jjIwUPJwPp1pv2hwon8vaWOMA9KYhEuApmeVpEtx/fXBH+TT5JWTa6QtDkZBcZGP896AGGZsxo3BJzwKt7lkQMiqwBOMjBGKACEFmWSPPmEeuKUmN3lbyEMoGQzcY+lAFB7n53VRuJ7GrMDqZFJGwnnngCm3cmURCd5ch1K9DkdKSQFgQy8YwAT1pGbjqPjDOwEUaR9P3jHJ+mKmdn3sCWIzgfLxQatXIFnRfJEKOg+6xNPEzlpIpI28vcDvIHSgTjpYrSK/ySRHaxfDZOfl9RVoygFtrI7DgnP6UGXKyC6txNBPCCVt3GcCqkjssiRMoKPHtB64xTv0EX413iKHKq68hcYGfr2p8km5FIVkw207uMmkXGNx8c4TcHUrGPu7RnJ96VyjOJrdsMy7WjxjaRUOaNEkRxuqvKs7sOwJ9fSraukcRYv5g69OfpQ5aXGV5o/PiG4BJMAj5sd6g+0CQrEpRihxkDGKcZXJUdLFyJ0ijKxxQhs5HbJ96jFxKY3bCiUnBK9KoyasN86ZOQMg8kKOalZpCrNhVXrkdRQVKNiukrzKyJMYz1ADZINSLKBvWQhyOA3v60ECNKirIowgBOQe9SWoKxxuqyRKvQueaAEXI8s/aEkMrH5T1TH9KPMKBmYFoRhQR1BoAjferI5j3tLwCfbr/wDrpRN5UUkuSsac4PPHtQN7DnuMSNI8ZxjcFx/KqzXKyQ7l2x4O4Mp6mgQ2JFjDIDtQ88VZFwkaLEVLKBgEnke9ADFmlJVPMYqoGcdSKspI6mTYY9jDJBHP4GgCzJNCzwIH2xEDjuaqFfIR/vMS+BuNJsBpuAVeJ0wQe3ekQgwR7YyjZ27WOSaTlYBJI0Vx5GVVWJXJ6e+fWmxossYVlIkPO4HgGqAtRySIUjadJUQEHPpVMyG7dWiXcmcqc9R6igCCK4BJaMZkzhhWhjzyrqHjAHIzQAqiN0Hlkxr156ilidSWJCkg4INACNMYkxG6gMckbf5UwuJVUyKG5zjPIoAn3qY5EB/cA5UehqCOd3jcDO0fLu9KAJpoDKgaF/KAALc5JrOSJVVl8va4Pyk0ATsZFdCw8xscirB3tGvyPaXGMqe/1FADYxMUPmEs47iq7FFDGMsyE4y3WgBbaaMH95IwUHDEDkCrE0zkt87OCmAAevNAmrlZZW3BfL8kEc/WpjPkCNlKoOpHY0DInbzQiI/ktnnIz3pjPDbySRKrsN+1zu5/WgC3FcbJYzFhxn77HIxURmj3FNpIz1J7+1ROVhpCyuflJIPzfKRz2qS2QkbD5fmHjaxxiqQWCQsrsm0bVHJx3qEM3mSRu4I6bTR5jUWy9hmw23kDjnANQSgyt5jFEkzyMYpiaC3CsDErLGOXOec/5/rStInyrAgAU5JzzQIgSQXDJNIxWQNxxtBqzJsME0bBllHfphvSgTQ2N3RXO35+Bg9MVDNMrSJvklWQcKQegoBO4kUsSFkWQSq3zDbT1d49rSTKy/TGB6UDaHbiQ4dlUn7pA6j0qeOcTrGWiWEqO/U1S2AZNKYUZ2DAeg64qsZlVlJZTKRgDNSRNdR878oZEaLHQKcVGjbiQx354IoLTCaXy/3YIUk43A5NSCSO32ui+YxGPmXigBfKKbXEkdwhUsNpyOfcVhX5JtpSh25BLBhnHtRYT2PiL48CbF1NG0t6iyoqsRgKzD7v6H8BXxd4ggDQxlITKWkKkE9OOv0r6fC6UUefVjdnns6MkoYjbgYXBqe1lCKI8qGY885x7/59aznuCOk08F5UZJRGuR2z9a+t/ggUN4jw7EiDcY/i7lvfr+tZVv4bLhufo9p07G2tjIXdim7cF6j0x6D+lX5pSvls+NpIUEnFfMJncMDMss8ZDhe/t7VMkYB3RqignkV0oCeKGUyM0SvKgBZwB09fwqKWZN6vDNIB97Ccg+4oAZ5R3phCFHzMSavMybXgVzs/hb096hSE1ciMyqfL2FiRncagZt2QihyBnbmrJejuRiTYCu0hSO5zikMqSIsMBUxHow6fhQNR1uPnnaCJgHbb/CQMkVAjKSLgOJ24B29P1oE4aDnk83exbd3IBqxFKVhRZFZn+914oKtcSSZ5XRQMH19Kl/eAuR0FA0RvJKC6xgLIeDu7Uwhsbj86g4wOOKCJrqS/aBArlI4lUDkt3H9ai80orDasmf7y0EWbJZGcsJMxncMgdOe1J5xEJMu2VgOdo4zSkroqCGtcMGjT/VAjcMdx3q1K/wAyiKQBSDgj+Ieopouw3e2+NldkyNrjHX2qB5UXciAtJgEkcY9v60DIoyrCVlONnUYJzVsSkMAhQZGGBGefbsKDNR1KkjhHGHZ/m421NEmUZ0bq20KRzmgpR1uDMx8wNt44z0oMTNscW8uwDHmKePpQLl1uAj8rCgAHsCetIXBVtztGR9446UFjWuAj4eRXOflJ4zUxl+bCoqKWzg9RQBXnIkkLrO6sQFX2qJplCiORfnzgEcU76WM2rMsQK4LSAbk6YxVmRmKsxBGDjOO9IOW7GzsgVXcqpY4GD0pZHWYB9gU7cdaApsmHmDesq+WNoOWGePSq+4Ii7ZUYHOcdParSujQr/wCvkxbtvlIyB2IqzG80mFY4Ue9QZ3sw8xWYwog3gcHFD4gZV85WbqWxjNBDG3HICh8KBuHsfWpFSWGFROJIy5OB2x25oNYLQjdrgMjxKX7jnFNLyHdIFkJ7Rg5x60FECTZDFQwJ45HNTxBdsiyKG25B29QaALAkGEJDkN8u2qcsEckiRyB9udwXdyaCZATkHDbiDjFSQqNpALM/vQEo3FuCkfmurxOinb8v96pVQ+UBK3egIbCSYjjhWFg5VODnp9aVGe3kIUAlhg5FXGViivbh4QUTLjJxnrzVpow+IpCQB3HY1akgI5kXbtD8kdaqJGVCBWdtnqSf/wBdEnbUm1loWSJFYbZIwuNzc8mpmkRUeIyvApXDD19jWLZEyDdLcOjqIlXbjHqaUhWBwwAU5w5zz6r6elVDcggg83zNmNkeeST1FTmNXlILR7CfuEcmnM15dB7KHjL7mgfPOBnFRbGbMfmgoeN23p71BVhyRlgELCMc8imRkI6lWJX+8Oo96BltQ8zFEy5PADnG2oADEAso80sxAoE9hryqdyiORWwOg4FRpCpbeAd5GATTTsYEwY7pC42qoxx0+tBijA+XGwjcAB+fFbgM2QTLD/E4HmLk4yfUfyqwbd9pLO6dxk9falcpSsrEDpGIwJBHuz0x1qVImSYx71MeOAx9ulZNalwXUZIrqxbAAP3WB6GgyExIu0uwxxj9aTY4xsLFJGrkbCZV+YsDTZWaJ3kkJJJBCqc1pGVyhYfLuJcRpvTfg7ugqd3SElEG5C2CM8VLvcGZ8jMh8sbmA5xnGKnaFQgNozQ5YFs85HoaV3uTFaDg8MS7nLSY7jv+FTO6MGmXbG54wBithpFdWeFISwWUnLHPT6U6GV0WZwHcZ3Kp7Dv9aAlsMuSf3eFLAHOPTNOMIRWVWVlbg4PUUGXLpcrfMhiWLd5aklwOM+1WUYAsQJIlPAVuTj3oNiVFWKNmbKBuFIGaqSCT97GshYMMYoM5sUu6JukKu4YDBHIoaUO7Bog8fUL0496TdiorQhhR5A4OA3VfSp4mOFAKHDZz0Oazn3BaoSRlRnB3AnsKijVlH3vMbHQfzohuUPfymicu8nmD7q471B5RWJF3EE9SOMVqBH5bK43OBhSfmPUVJbhCsg+8wXjmgByyqWCtv80DBIGaiIjfLFBJzgbuCp9RUS1QDoysLk7DjHaiSVMZkIhDYILDg1kA6RyijY2C/UjqKR4yI0ZJASRkgfyNPle4FeWYJEI5EjeIsCVYdfapDFKEWQfIG6A+lawd0BAyBpGj3fJ1fjt7ep9qfGhWOMo+yMcuoXn6VQEKuIpSjhCoOdpPWoWUzeXMP9QCGDjn8qVgLEe52SPayyHpu9KgKSRpIIZkIbJDkZFMbdx25vKVmQP2L+9V1TLiUuCrDMYHTFZVBE2GcjbIpZCCWX1qFoirN0cHkDPSoAe8Rx5ivtbhSO1SxeZBIHDAuVKhjQCH7UhZY3kjdugI4GfUVEr28jOJFZtox9aAIGUKww2EA3ZNQBLpo5JkRlt1O7A/z1oAij3XSFZUZQoPOOtSRSOjKmZEQ4BDH9CauEepUdy+0JBILjDchevH9azGKCRvNIB6Y9a1E9yq4lKnEcQmGcD1/wAKk3xRuQ7KseAQW65Pb/PWpktDTnHfNG5MxRVYdunPT/8AVVxWwrrKdiAYUhs1iTHVWKsriJVebac8ZHrSR9FeMDeG5Vj1oHF9CYMsefMALu3KAdKGMaq0bMGjzzgcGm2ZkJmVUFsoxltwG2mbZWOwNIj4+8KuFgEUbWhAMKs3ZzjNTsrRxLkJIqksG7moZf2SNWWGOZm34fnOf0qKMKBtJ8sDoD/FmkNK6FeCEld4xliMAf5xUqNcSqsZJdRk7c8Y/wD1U2rGYnk+UVfYRKTlOenvTpRuRT5ivg/d9KSAjMMJXzA5Rz8re1KsUUC7opUZMnk9D/8Arq92BChaTc0YWMBsbRRHIhkb99Ijg4IHept0ASSZgEUlmB4HoDU0IHnPLcEhioXjnbjuPekaqWlyzKTOm9lJ4IBHc1mJ5Wzc6zK3Chl6jH0oMiYbC0cQaLczY3N1H+AqyJEKIYAGZSQ56GgB0rbgpDoHYYyB2phwrKW3RkYZWRscigCowtwZGaMmQ85Hf61WSKNgDE5MZO880AWMQygcO0gJxg9KYFMabkGFIznHH1oG2TwMzLFJiIyBd0jKPve3071PtJPnCQyue3vQIguZ5VYyJGpAG1t3BH+NJA5kgV5YlRjyCDxj+tAE4Y/fBwmQMg96c48pcIQoOdxHGKColEQxEOyqJ9xAOD0qSRiz+SIHcgjbtYDNBcdEP3urqZI4/MDfMM9R6UMgQuY54nU9geU9j7/41UFqZH3Y9vtkRipY42njIxVQrIgG1FkUtyOhFbHOPJCrtEStuOGJPT3qjIVJYrnI4570FQ3KzupAlZVyTjjmopUDBGEoUEfdC8j6mgf2jMmiARxhmGcZI71iSoynaBsjz89ZzXUdQzblGT7rxZ64HWsmYMYIllK4x+9TbnI9DWYOVtDNvWX5RCrLF6s2T/8AXrlbyNXt0fzMTY5XptNBocpcQssE6zlVl5V+MZrzPUlYBQrAuGwd3HHYf0rKq9DpokCBvJU7CO2CKxdUVmVotyKxHODmvKqvRs78KvfRe8JiOO4toJk8x9ythV5yD1H0619w6KLIaNDaedNHbzWzW877f7y4PH1P+c1/PHEUW8wiz+gML/u6Pxe/aUuLm+8deKrm88yO8ZkkYqMKWYbvMQdBkHp9a+YrGKEXSFWYsQQcDjFf0bB/7ND0R+Jf8vZPzZ6t4ag3Xtkq28j25kAlYc7V7/X/APXX6KeF4j/Zdo0Z3xhAOBXzWJn+8NsavcudPumkBaQO0ZOACvSqUsPmSwxx+XhjgZOBXpRasjx0yukhJwCylTgHHIpGVEZQFYHB2l+nvxVN3RpBl23hUbSwi3N3xW/bkFXGSy8Kcd/rXJP4bGkVdj58pIpxIxPymmGKNTJNIrMpA2lexrJRaNyGSGORQsTgRgFsepqkbHaGkcNkAsMc4rJLUpSsZjvKY7ctmNUGAuOR9ff3qBIXlVoih57t0xSqrQ0j3IZkmjjDLsQnqO4pInMjBmUAsNuMVxXOlbEUkCRMqhZEYclt3FS7Mb1YOXC7sDsKua7CckitLIwBZwWiONvGaf5zoseEUqRg8dRWkVYe414Iisa5+0sSTgLwPrUN1ZiRlklYSSMAucduwrSO9zKSsYUliyrNvzEzfLuXkgdqwZrJl2om4vnktW0JXdzNq2pmiwkiWE5UuMkgjpVKa0BC3KoJmU5ZX4B9uK2trcxMIi4ja3WYSEMxZWxkL7f0p630UmI5AHkIKlfUdzitqTsJq5tWt5asGKpEGxyR3pZoXZ0uM7FI5AP3fbHrVmBmR4kmeQANCxI2HkCrQTIEZRTF6AcCgCO6jLKgRg0ikMRt6CiK3Idu6YyTSsNIr3catBIB+8yMH6VliGKPMWxxn5gR/Os+a7NVohYLdVTzFI80c5PFRpG8SN86MCcjI6e1OV9yYxvqzNnaS4RozHtQc5HTr0qxLbqsRZoxuAzkd6mLdwmymmwRh3jRXIySozwelYt0hllePaJVxtJx2rYS2Ma6tYRFIY45QsYxszlh7fWsswTAbXRfsy8RgjkfU0EFiRkPlrLIJIeqqB9w96hFruSV2UrbkcVKepTTRGUWMwzQwSxouCiyHccehPc+9QGLzWeXOzaMj8aI7gpMoNZs/JkRUOfkxyKqzwtI0bSMyJnqOf0qjXYikEKNteJSoGSOTWbOv2vy1lt3t4y/DDjGD7fyqXKwyOOI25ZXbed3G3gVLH5ayMJnYLjJyeP8mtU7IqK1A3US4ttryM/LZPanTQyRKjlJUdl5BbGPY0ovUTepUYRuNka3K7zwXBwD3qdCsWFfEg6rjoa1aLgyOSJyWkCA/wAQ+tVt3k4dDcby3B3Hbn+n8qwZtFl0yTG2IlDspH+sA6e9W3nhljt5kcpLja2BwabZtTloNddkUwi3NdKoZR/e9qhkiMeXAljiXBDo2Mk8/hUJ3NobDLchThmd48/dYc1WEDxSOiF2A+cfQnp71pF2YPRFmDUbq3cPJbziQHCkNjA967vw94rns7mF7i3uXtvMG5Fl2ke/uPUV206nRnHWp8yPe9B8a2920sMt9Zv5fyhAcM3+0p6EDIyDzXcWOsQyptWR7iUjaSh4x9K6rdTzKtFpnQWt2qg7isg6gDg1YuZ12LI4OxxhlAycUjBruWixZxvAkycgqfuj0pXeMyecyqw6KPQ+tawehLepbiKgMzywgHqOhqTzF/cSxAPGGO0EfdI7/wBKpO4mtdRzXSpuZWLc5xUy3DeSr72dj2I4FMiVr6DkubgRSbWXzWGGI/z+lX1upJoY47pvORCGUjgg1TdySN7qOQyLllboMnrWpb3hdWZC6MAOCKcZtETV0bUWpucNDIYZVGVOcHNbNlq80E7sJ75J0CnMNwY8+nI5P0OfpX0GS5xVwtRVaTszhrU0z1jQPiL4m0kGTQ/EV3pF+y+VNOC6syFs9UZVOOcAg19H+GP2mPiZoODoXxE8fwXYIkS4h1KQkH2ycDp2Nfq2D8Uv+gmF/Q8yplqvzRPcNM/b4/aO0Y2VrY/GTxZp9mjKx87V5kO7OSCI+pP+0SOea9Psv+Clf7VqA+R8SJ7jngzazMFH4Kqivbj4h5XUjapTXzSNsNTlDQsXf/BTb9qq3jjlHxJ1V3ORKRqLbFHqoAJJ+tcfqf8AwUh/aavllOp/GfXZISuQsOoTqVz2KjFdK44yiGsYL5JGlTDzqLlbPm7xx+1p8Y/FQl+3fEDXLjV3yY5JdXlZSM+nGOOMndj3r5e8Y/EXWtWlnF3rF3qzP80sl5l39wPYHpXyXEviFCtSdLCK1zPDYNxmzxme881iu1oo9wbMb4LY9SOTVWbUpHMqzv5kaNlPY+1fkFTEN6HowhYyS0aokm8RJuztJwMk/wBaqXMk0r+eQyQs/JC8Z9v8K5pzdjeMbmVJ+8ZYvPlVTxuXk/rVy3naN8ZxAQBzyeK5zYX967mTbII2G5WX09ahgjaNJmjZizHJBpJiauMicb5DLujQgKFIwc015fKlMfmOcHdu/vCmMikmnZnK+UifXk/4VYPlGGJkk3uRtKnOV/Hua1avqgI5Db+UYnkkWXIKbF6n3PYf/qpm55km3xNEM9CKyaAmhlNydkJLsuc49RSLOjbRncAcPziglxuS+aChlAOFHUrjioXjjYIrFI49uCo53D3oKLSSo73KBElkAGDnG0AUgllmntfMt2cRZwegH+PWgdtCrcqHljTeQA24rnHFP8iNQeQ4+6oByaDPluhvmSQs8pzjbtKluo9PzqTYpRnxGznjZj171VtBQfQdApgaVFlKEpgBm+X8e/NaNvfmED5yQAScHrWq2JcdbHSWOoxloZHUq5IYHNdNBPDOW8sqCPmABqr6WIlG4bMSuOSWOeTUclsU5G1ieg6UN3M+RkI8zdHHKfmBxkDFMKoZZCreb5bbWwe+P/rikSiDymaJN4ZH/iCjGaWa3T/R0UygltvpQW7LYrxwbZ5I4VAjTqR0ambXRY4mkQRbiwXHQ0Fxd0BUsUKN8w71Ue2UAuxErZ6jrQDdgSNckjzc4y2e1RtHIgZjCpQMAGHvQiI6u477SItqlMjrzzmrBlWRCSVDkgqB0rZJLQ0GPjBIgQAjHTr9az5LcbWaRCMZGw8GplICjOjxomI42PfPcelQqvlBmEx4HJzwPaswIEDC4Luy7hyp9D601ysajdH5z7uqjOD6+1AEu9XiVYyZWJBYE9BR5bu4MjcD5kx94GgC5b287v8APsXHJx6f41uWUEhV9/lSkqPLAPAoAstD8siHeoUZCqOppkVq7KqxqqMOxOKALctsoVdshZOAc8c04GSKZIsozbcl+CB7UALEDtOVVX5xjqaRZWEbs0ZUxPu3EZ3g9vw/OgAgwgKJEd5YnIHBzVgpIu0gqFBxzQBG6KpXCHYORSFwsMswi/eN8qbjQNOxZtwxjRyR5g6hh09qj2I52xoz55yD92gQ1kaIgCNiQeQOoNaEUTAIZP3UvVR/9ekwIruNAyFjgY4x60zyZI4w2AOcgikpa2AsbWxhyFY9WHPFRIkq+WRCzwE/ezwD6VE42AtvEpIAAJC/MCO9VYkIaXfGowQoJGd3/wBartpoA+6zH5k0iIwOAdo6fQU1GRsYIZ14IHb61QDSrPuXOxAMhs8k0xpCgVUVGPc45NAE0hSOHcEZmLAcnpk0m3yZftKSwxhSOCOp7UAXIVljUyLsXc/ylTgg0wlY5HjlbdKoIwR0NAECpHGsAdROW6lRyDU0rRttZgcjgAdz/hQXKNhoaEqVZUdgcqD3p6ujsCVIk6ByeU9x79qxlGxLFa3LgSbWcK35VKkLLPGq5Fv3Ycj6Gk0ILhIhlJ0Z5N30A/ComPl+awjJXH3gODVRWhUncd5PmK7TxBBgYwOtMjWKLhlVsnjHpUElogo+Y4iEHQg5P1p8zK7eYGSXdjL9KDWGxV8kB2WdQY8fKB29KkTbtVJmhlB4YqOM+hrdq5ZDOkTxhJArqBwAM0oiTzNywpsPALDBzQ2S2aIt7dYpklAjmDYOeCD6VQLW8YEblQx5wDioS0ImiFkjLtvUNz8v1qZLZWbJDM/qe1TqiBzxiSTAWNCT2Panw2VpJFM2fMkU4PpWqeg0is6RjepJZQM8iiHyZAyPMq5+bYByB3Ipgx/kwRIGZMKQMl/4T/jTjbxxkZRQ/T5hQIjjs/J826cwSh227duMfhU72kEhMuYoXA+QL2NAEKQoGjwpVQTubtUkdjHGhY7vJ3Vg9wBYrVpcyxLGmPlGO/rVlrBHMu5Qq7MxnpzQnYCgIBErRSxgl+RTYNNSRPLDYQcgehq3UAtR6VHH5jGUuwA+UrnH+FP+wQxIskkgRWP+r29acbtDSGw2UWZVIjDSDCnHT3qnJpcBlIcgqvTB4NVLYQ9LHzIpI0KNnJyBT00mNVjcKBJj5+c81ipaWKUbhJp1v5kQaUFip+Uc8f5/nVabTyTHsIWENyo7U4vUqGw82CFfmG0jgCpZ9DRMMW+bbnOc+/Na36FRjYmOnxSQFFA7FsdagWwjLPDKkcqMwbDdqZE0TLZI0sm2NZFOcA5yKg/stftJQKCmBhiKCbNaltNMeUykKgRR0zzUf9m7mU/KWIwOKmV7aFbsQ6S+Q7SeS6HK7T+VRSafJNEWkztYbXBFUS0RDSwx3qQCw2FsUo0meJY1JEqoNhZFxmsZSuCZK2kSuvlSRsZAc4PUU1LKMogdA7ofl4q3K2gMlOl5haOZgeMgHvSDTt5WUMV+XaQ/OfpWfMxETafIJRIcnIxwKItKlfzvn6KW9OPStk7lOOlyUaXvjheXY2MMoB5Uih9Oe43BIg+AfMU89qZJBFoxy8iq28c7s5rROmSLCpZA8THr6UAV/wCzZURpFyoJA2sPvCmvpzSuwJ/eLgoRz+NACLpt2pX7QUaQDOV4FNW3l2sDtB3ZPegBrWspDRmMMvGWx1qU6fdSNGHfd64GBQAv2C4UFmjBTsc0raVGXA8rL45x/EPepckKWxJ9iOZlQZAHSqC6RKCzssjo3IU8gUc2lwjGw/8As+aUyiQSKduFA449/WmC0mDoAcITjLClN6DJZdPmj+fhmQZ4HSol0y6D8xszDkheuPesgGtYzuhkZvMbpx2FMjt5/NPyHYQAOOmKd9LATpYzLIjSvkr8zHpkelV3tpi0rRbR3yRinGVipIj8txMsWQGI+UHkn1qQ2UmCEDRsD8xPr7VadkQ1cdNEY1EZEgJA2kevfPp9anht5zDFEiq5x8x7N7j0qwauQPbm3kG8NsPdVqJoyAf3TKh+6ep/Ggma0Ku1vMcLHKpTGTjII9qvy29yu3AwxGcAcVEpWMiBYJM58vew/hpRDPHIVljkjJ5P09KSqFqDHZfciFFkXBZUY8CjymkLKrq/GcDtV8yBw7A0MhR3Z2dlH44qoqymVY8ct6Dii5LRMofIZSskYJwexNEaXJZ28obSccrn6VKmIf5E5lKl1Rzwcg9PSpYmCsYYwWy3zFuMUQlc0jDuKcRzq4jLLjse9V7mSV5CcMI85UGhMbjqII4/tBmeMkN7/p9KlWOd2knbaG9B0H0qLaXM7a2GSMQ/lglWABOe9VnlIYAFmIPUVqNqxdJZZBEm3lPM55HNRFTMyrkKzAsozjPuKYJXGSLtUEgqy9fekjklmQPEJkdeSPagkfGs3lmd4nER5Vx0NNM8gjklVB5gHCnjJ9KB20uI8WxlleTHAAOehP8AWlkLZCuyhgeg4P40DUdLkgkTMiFXBI4OarPcSROUKyBg2GHf6GguMVYveaDMzsrb1AYMpwMemKrxXjXTMhiQxR/LkcNzzg/40FONyyG83c7EKAeRSbnhBgR45wvBkYls0rkKGuoskzPJAkY5ZtpP9aCZFnZHjCsOMEdKzcwmlYrO4ilWR5EZQD8oHeowQ5EmSxz/AAmm59iVBmk8u7A2hZSvOO+KpiSJi5dJGcgbSpwM96tMka8sQUEbsEYyRzmqgmjDKhid+eWB5pgKW2oqjESbi2e5odgyR5fy5SQNx/lSaRUNyxIzCJDvG5W5/wBqrAUOqrHtYgZyTUzdi+TUIE2RSoXDsq8bmyf/AK5pElFsNk53HGAetZtspKwhlCyh45Sx2kbd2cUqSsVVdwLsxzn0oW4SVxrzNBIyKodcdM4wackoYqysBFj5hjnNbmAyeUuACnl+uKWNdixyZdlI3AHpQBK1yAyRkBmYEElcrTJLh5J1KCKSZl8s56Aev9KAFVRC6Rl43LdAq9B9aljdSjK7RMhOQRzikmA5piI1TzVMRPT0NRSXO4oECxDOHcfzH+FVfoBbgmtkVRI8xJOFwm4Z9z2qq8UHAbdvVjgtSAajvLKxuTuZT8nz7uAOP0qKQojyBuqfNwev0oEwTy3nECIm7/WZjGQO5z/OhXicyK5chCAyt0OelAyYzIdgWDy35AIPH401ooo2WaZY9uzHzHhuOMn0qobgz4N+OmpK19PJbyKbN8l07rPk546AYK4PvXyPe2c05kWOJzI3zD2NfVUaf7lHBLc841O2WQPJcYDligAG0EjrxWNFNKk0Ee0Nk4zXLPcR0WnOom80OC4PQHp7e5r7F+CInneB/tRDxIJZjH1XkAD68g/lWdeN6TNKW5+gmiuohSWMbTt4Dt29q3455H5YK4zgsD0r5mm9dTucRYsFmjLIJSeATjiplllX5bhUkKntxn8q2v0JIRJI7siPsixluecf1qdriOWIyqht0BwFPUVDTtYdhqbI3t2RyUIOQxLEn1/KpnmRQoOAhPIHrUtWEIZN8kkLFQoXJIHY0xbhmVkDKqFs7gPywa3AiZn2Nscrlfmx2NMLEK0SmMynGOc/nQA+O5JCOjAKBtIZec1YV7dtrB13sMqB3FCAYGkWBi+IiHJwB1X61CNy4EplMuN3AoYEiESAOFVh2Hp+NHnOInkLnoPLwfvfX296AHJLE9qhYybgTlT0zUSPKxwkg2r1GKAJ3EjCFWhcox65/DNPLeZK8TSLL5fykqcfSgBWAcxqWGfXNV4VCzM7AjI6YrOcugE7Sxs4CowPuaR7lApDkhmOVwvShzAsb98kAieMysPlOcAe+arTPE4d3f8AeZ4QcDI/xrQCRpv3ZIXEpOAR6VXjkZT865HQgUBYQkKmVAV1fJkPpipkkdo1mjkSZWG5WTofcU7aAUEMsKyHzNm85kzyPyq5Bd/ZjMrSb07DGSR6gUKNwHPMXJ8uTI6jI6VHtJAOGYN94elOUbASSqhKMQCMcU1riNnhcKMKASfWpAkc25kZcEyiqrBMSb5onI+6maCZK6HRymPdCCHA5BzWiuJoslCUxkjNARVijLLEG2GJi+zcoJ7Uxpp3WSR8FI1+X1I9PeqjuNKwsdzJ/q8l0ZcYznipeCAko2gU3dPQGtCL5FDoiLJIfuhjirQZE2AuSzLuGT+dQZT3GmSPa42vKGPAU4NR7N0YlJyQSCCf1oJGrKJGCySKIs8EDOR61eSRBsyHuE/uu+aDWMrsjBZVRRIyruzkc1ES8cgUMqx46UFkiFJm3QzFhjaTjHPpSRTGN3QhpnA5JHUUAJBM9u0jbEZTyct0+lPCNcTDaVK/fGDgj8aAIFQggKu1CefrUyyb2wpaNs4A9R3OKAHPJH5iJGkbuDxvOAab+/lILNGp/uZ4oCwi5Dn5hkD5gB2oMrRFZ3HmuAAFz2NADw3DthWlPy7j1+lM812yJJB5eKaAj3oqs28MD04p8DuRhpFK5JKj371c30AY0K+Z5wcSr/Cw6A0iORK0gIAzt2sM1mDQ1pSZXdGVowRgY+6famSJtYrcoWyCQo5oJktAhd1+Z4QxH8L5ANXsCR0diE+XrQEtFoOhYmTIdSi5UoRz7HPtUkb/ACsVYN65FA76CFnGQD26elV0ieOPzC3LduxoCLuh8iodmJtkQOTj1p6/OjZkin28FFOT+NAluIWdjt3KgHUnpTi6x/LD5IbuW5/KhMzcXa4jSPIWJ6kDLGnSorIpDDdjgjiugSWlyoF2MY8BXRgcHtU01yWiiUiRpGcArtxtoDlY9lSRz+4UleFaoTKnnSo+1ZUPzgdQawbuzdIbFeAzSG2ddijawwDV0gOSZiZZcY3A/pQ42ArSsELGGVEkbEbMRnikLZUxJKnmMMAgcikmBZWYQQsCqRoOcLz+NLcZeFZBsEZH3Q1aRlqBUidHcu4yV+8DVoBd7BGxGeeOgqZSuBFMYdqLEWjc/KxIyB/hTstNFGGkDSRrjGMA1qncCBpEg8spGxGCSSeM0pkD4kMWF64BxUzZEloRETqfMaD59uQCevtUz3O/bbJuwBn2BojK7C10OkTd5McbjzGOOOMUjSyRqpAMsx+UlRz/APqqxylYbDvVQAw2gdDTN8gaGVXj8gH06/jSYpxuT4jY+bw8We3eqiI+0+YiSHuQOGHYGsnLSxS7DovLgkI2tgYOCetRuwWMMxdpMnH1p7oFpoMR3liIkjLXAGVI4B9qmYOkOfL2k8++KaVtxjMHyIeCXJO9vbsKWSUgcLuYDJHWrTAiDKQqk7ZCwIJPQVKCyzOwczAHaXUYoQEkfCCKN4xIrFlAOOfWoW2Eg4CjOc+hpSdkA0MArkLjnqT1oVFkkzEN7DuTxisQIJVfzDuBYYwFoG/cAPlc/MQTWin3Ae8LQYkmQyEHpShctuV5GQjuOBVproAYC7GVQyg7GIqsqSRuJFYhnz3oTAebf5GYkhCdpPoaa6mO5dA0flqv3R0amBHGZTIwLDfnMYJwBTMqvy4LRHOQPU9xQA+NS/mIeDtDde1ROybWMVoS4J8xhyWGOgFTPYB/lbGh3IYVYDcByRSRTxl5I0iMbg7S+PvViARyPJuMKKqElfmHeocsCmWDImeOtADbhFzFIGSRiuQP7vtUJY4gcQyiRm2deDQA6ZvtEckIQkltrnGBn0oyCPLLPwOVHSgBjeaoVonBj/iOe1LJdeUAgUtEeTxzmqUtLASFtgJRQzMACc1Wmc+arFwip0cDBz25q4y01KerGQsGJSIhpFOW3jpmpnUyFVAgmc8EqvX8+1OT0NJRuSMGWKUiOUpny923oagCbXTdvK92A5FYkQ3HXSq0PIBmByuR0NOljjjd1Bjk3AKm3r9f8+tBNyDyGjYxnKvu53etSiGM7YzJ5uOTzjBoEMjVYky84lck9sUpYuC6oHI9P507AVZlU+YqOjMy7hlv6enSpkj86IqqMirgDBzSaGn0EAcsglV4kVSEVhyf8+tWIo2dI3SJxJ95hjpim0NSsVZZUM8nlhQOoPvULkbl2yFk/wBnoacpXJLqBoJfMG1ivIJ5z+FZ7GS3gkuPKKjOQpOeT2qQJ4I0DI6lZAcHb0HvTkDlioI2AFw3ahMCOPaQZCrQr6Duaeyh5YJAocqf4hTT1uAix/vo15AXJ+Y9QamlVV+YMmQOAD3pDT0KYlDwxsXkt1ibzAvQMTxUsSxpC7hXVwSyjOcZ60CI4QrsvlG2lVsDzByCPUGp4kTaJNsgVvutjG4A/qKAK8krpIyp5e0noR0H+NIm+FQd4Ck7VO7JX60APKHkE+aM4yv86dGVkCcK8YXCOp6jrQXBD4o4lYtBsVnGDVNhMhcPnB6DFNK+pLRZMqQQRsFHdWJPAp4mQKDkhs4B7UJ6Dk7kcm6WaSRklBRMhWOTj39TUEUpuCxRsMBjGOvtQ7Ejtu1N+T6CnrIixLC0ZaNyQyf5601HWzNYLQskuFQgxxJ246ioxGgXCbZMnDE1JT2K8qlCY0jCJjJIarEsZyWERE3Qgjmrg9TA+8Wuo3UGNlRs5yO1V54/N2tksvUba2ascsdioY2IZWYBicBRUGUVBE7gNn06Ui0ymyEH92A0WMcDI+tQzZdFZ1ULjjA7f1osF9blO4aTzJCSZEQDA9eKoGRvLZF8vDNzkZxQU3dmJJCu8iIoi88Ed6qSkgxmcqx2cALgVlNWE1dmRdxgSKVj2JjAB5rkb3y/tU0ioIsgB2PPSoNjmtSVDEHjO8rznPP1ry3UlxIEjO3ec4PX61nVWhrT2IEUeRk9Suzj2rnNWigjt2dYSWPysN33j/hXlYhLlPQwL99G54LVptT0+5WPMscoLRt0YYPFfYdvdTQ6BdyWLCJI4GV1kXcdpGMj3Hr7V/Pmea5iovofvuBqXwp+Kf7St1DfeNLtQ86NbTCxA3EA+WAoz/3zjJ/rXlnhfR2ndUbc+TnOOBX9A1KnLhIvyPx7k/fNeZ6z4d0KeHUrG2S3EyGUCQA9uvP6V96eHI2i05LcPFujA3YHUV8W8T7SqrHRmsFGCRtFsfKjurDpk8Af1NUrhCQYyhZS2S4749PQV9HTemp88UJCFkdoRtBGCO4+lRCRlQJtY26ElSfU1pcuG5ft03sk24FFBAAOa6izhZFO5OdoYYOeP8aym9TeMrFmNU2yZOZFTJJ9DwKz5Y5IgTnzQRjbnOPeoe1zZDCyOETYCwYOCR90juD+YNJ5YnZ40h2nG4leM45rKa6gQmOOWHZuWJw33m9KdNbBWWQmNk27Thuo9MVnLY2itDHe0RpIztbaDkgN1rOuIGTy18zdht3HpXJOOlzVsqXMjBnREZd3bOcCnsXYTx4R1K4IJz+FTzEtkwWRnWRlI8tcDJwKjiLSwI7xDYWI56j8K1i7mknZCRtIAxVkYD5AEGDjPercxLoyKpUq+5Af1rWGxm3co3kUiyoMqijkgD71U5IlkkxFEyKDkA8nH1ohLoIzruCGd7lY7NljHC5OT9axk0/bHMWVyuOF9/WtHPXUzlFJHO3Vn5SROu2aMHJUVj32jo04TjJG4YNdakkZPYzoleCWRJUkCAHDDue1S2tyZERgHWbbkR9cGtTJrS5rW2xkCKFgVjllwCwNPLNKZRIYrdo/lKpyD7/WkkSOijxLj5iGGCT296lWAvlVGVPGGOBSk9BpkEyyrvgRFCN93PWs1bYyp5FwrmUHiVWwaUYmk3oTrbJAysUEoXkpu61SaBiUPlyrGDywAI+lU1cIy6FAsgUvKvzM21QB1Pv6U0K8xMTrKgU/dHtRFE311I5oD5kWyMbf4l9aqzoqz5SJ3OcqvU4pk3MyW2XzmunQIcASBuvXgfrS3emRTxu52iEHClP4vcd/zrOZdM5yTSy4VSXRWOVzVSSxaJChkztGH29CfUUoysiW7sqIm1CA4IHLhux9KhdzyY1QIelVB6FKBCFYgl8oucEkc0xWxIkW1t4JDnAIP+FEO5oUJkkN0ZJHTzCuM+3YVnkqBHG7PNHy2VGf8/8A1qUdXqBBKi/Zo/Ly7AYBP8R7VC8LlN8hDvwDgYzVX1sWnZFeW1kt1N0TGs/C7FHJHr9BVdbuWNWWZmlUno3pVEFwXKTq4ABiAztPAIp6rESfvrLjKt0x+FbKWlwJgkrLDHJII4V7A8kmqxuPs0jKhVoydjBhnr7Vz1NdjWD0B7ZJZTiQuu314Ptis5ZnjZg0anbJ8wJ7dqG9Tog9Cz9skWUMzqJOBkHp6CrXmlQQV+Yjn0ppGqlpYkLl8EMhIAQkdqUHfHJECoVF3b/XPb3plppoqTbUEfmOxVj8oHXjvioFlKOZo5MOCV2noK3jIpKxe0vVLqycEXDTbu3evT/Dnjm9t50juFMJjOFcN976+ld0Kl9DnrU7qx7To3i+G8J3tuDIckHvXc2d/EBHKrByFzyc1o12PKqU7GxHKmyRpHWWJuwHP/6qtLcM/mOscaBUyQOlCdjksMQwmQtKEEo+ZT15/pV6BleVQMoqghlB/WqjPoZz3GvMhnhj2qqscFv8fapPNZDNMzL5e0KATgDnr9a1IaJop2CMyEDnORViG7+0Ry7BtYAhARjJz1oAlSR5pIlK24m6MT8tWrac7ZMEgtycUAXxeSW/k7XimD87ccqf8/zrUgmk/dsZUG9tqBiBye1dFN2MJxVzWtNUlUiMDejO0aqec4+8QOv4mt6LW9gQpLPbJnGN3B+tbSmQo6WNGDxGsZM374v0VuuTWuNeubiKTfIpQrlkbHT+tN1LIj2WtyFfELReZ5byhwBuycflWbca+LkYJYgn9Kn2pahbUz73UfPjKtIFGPlBPP8A9eufa8W4YFz5c23acnn6Gs/aMaRylxPIDtwUO4t9BmoCWlhGN2Dzyen1rBttmqVlcptjzRHvLKVwc8DNLvLqI/MBOSQAac2OOwnyEq8SFJozuD9w39Kj2qio8hklYyYdgfuj6dz/AIVA4PQmbKRlIiQrtk4OelRR790kzT5UjaseMEH1oLRJAyABGDzZ4kcnt/Wmz3DzoWKpvQYBPHGf1pJ3EU4TAcbXZJMZJ25BFWUiAVQWADDn3FWpWAaI3Rt4DAggPg43Cpg0nzGQJtHIwOTUgDSBlAl2hyM/J8tRyzRW6qpQJCxyC3vQAiSrtBLpNCOoz1FIvlMZNq4Iwcnr9KSQDkhieWKZmGzd16VYBWCbabh2dwTlun4YpgUpGLxyjGHzjI/nTogFOIy4UDLuexoAJQoIInSU9RTopwUgxbFWPOB1H1oI0TFllDq0aW7p82d7MPyqAxS71ZdsknQEnaPetYbDi76l7zp40TauFBBcbsEf5710umakFaSWV0Bb7vb8qsJROtiuozghg8m386vLcROheSJsdPdaDmldFH93y7k4B4zU7TxCEqF8rPAJH60GRDuQBZEcMjjqp4I9RVpTEIcBY5GT5hk4NA27mUs4AbyMqQ/JxyDSEyspk8v5QOc80G0VoQgLHEn2cxPARyAM5/Go4xtJJKq4wRzkYoG0SlEYO/mqrCMggjqe1ZizzPFGu10Zh865zj61UWkJKw3aWKHG8KfyPc1LtjknMiTJJGBggcYNOLuxlszEBWAOeMY9qrypHJM5UOrhckGlPcCtMjeUYREjIV4U9z/hWXcI0cckBgCRA5ftj2qQK84hkKzOG3BRgDuR/IYrMadx5arIHgPz4z1H9aACKVYm3iMsSc+ua1LOISjzHchs8dsUF8ulzorcwrFCS0bSbsNjjIq1uMu6NREsJ+6ynOfrQQSozxreHKzYXK44qxGfNiR1mRWGMg+tNICK7llPCsiknLYXg/h6UyKaOEsJCAQM/KM80gLv2hAoCxlCfU9qZIVDrCm5mA3nAyMf5H4UAEVxHNE2xiYmfKD2/wDr1ahYqr5+5nC5oAnG4qVRVxj5j6+1V5DA0DyBgkWPl9z7UDaHx3L26CRAGyMZP9KbayAFJY4nhXJOwdW96BEwZ2FwoYiQrwR3pzlZAMhYiBtYHqaAGrcPLE5eMBD8pyORTFeNQqEE4PXNJKwGoAjryoUDkYqBCkb/ACrJNzgAdKGgHPMwDeanzdweKieWTaVXG0rgEUx2HqSiI7GNpNuM461IrKqszou3b8oAwc0BbS5HOFlhRREdyjBUcEf/AF6SBUkiXMW3aM4JzigErlmPyQwLFQpO7kdPapXZJy04RRIeSMYoBoryNFGiPuCScf8A6qjEUUEmZGhcNlmKOHxn1x3oECFJnEagtH0L91oNuRlUCzIRnlutA27iRCEkrJFG5+mKnjDJHgsmzdnJXp+NZSl0EWXwLZHVxzzx2qGL93Gshkj2j5dueee9KQCN9nUSxNJHO2cOR0/Wp2FuIUkJLqq5OeD9DVxWgDMfMmWwo6gmnF1JYIMKRjgdqbiBA6tiNgWRTzkDtTFmiUxqJk2bdq8feBqJrU6LFlCJSViJ3AfeYd/So3YzeYpWIkdgKSkA2GHdKVWPHG4nPANaDFZfKUsDJwu7NatXQFWdSZXYvHKoxgDrUskETAREJ5Wcg45/OmBVZAqphQEB4HrV7y1KCInC/eUr2pNGfsyM2yN5jSBsngY6ChEiRFiiRGZTyw4z9aZaViBrWVGLh1BU5bPX8KIoFmjnm/1ar8vuTQZSVmNa3BPlvNM5I+UE5AqaO3hE3krcjdjGWGcH09qBNCPEY5DJtWSNgFADc575/wA+tMmt42eMO7MobcNp7igLF0QK6OsLBVkG1snqKfJbQnMbSGNsZD/yrBoRTitQkDo0iycZ3NViKUypIGR42K7Vc9j6+1IBjQNJES3UHrTACsRgclgxI46VUVcC2DJGI7YyNtCBSR3H9aRUiQABDknA71sNK5BblkVol271+U5HWoJRyqgvIAc8jGDQW42RNDCxARkKSE4AHGassoMamQAHOCAe9Q0khxdtCPbvgOFI2kd+ackRJBKl29AOgrNLUcVZD2hXKlQoPoaiaKdd6SRM77sY6FfrWl/eKK32d3EoE6RH+8Bj8qU2oWFnKSPccBCDwPXPrVkTRI8SkxNmRZ1O5W6EH1qaFJVclsBepcdvpQU13JmaRWUrbySKeDIDjH1pssAWMhnIUvwc4pJGbVth2xoDtlAdhyOc4qqGke5mD4EJAUH3qd2EmmSmD7I0e4s8hJ6ikuI3dY1jYRSq2S3UEelONtyUrlkSyl7eVGUPGcnj8gaQxlgAHiViS20Dk/8A1qmcepq43IzCq3MhALwbAd2erdxinLbOWWRJV8sHIDDpSi1sx21uMzMVYqoOG4PvUsIwrN5boTwd38X/ANahOyG0S3Ee5IWjiCsDjFQPbGRInkYwygfMy8fpWiZlyE2xkJRw8ds2CGU5JqGOTM2yOLKDoOtMgmWN1I8xeAcY9RQjSQISUZGZsHB6r2BoAdOZnGdpRQMDC1AFdYgyhDEzYyRzkf560AJGrg7SCVzlakkMhuXMaeVCqDHPOe9ADULuSqBCRzzzmpTnznywUKmSQORWUo9QGq+9n2ZfnceMfWrL+W8iiKRFh2jJYd6grlYxljBlAaIuOuD0NVjIBvRBA8mBuU8Y9x/hVPXQcY9yACQsB5wQD7yEfeH1q0sY3vKAQWULz3AqZIUlYiEJjOEDKpHzYFKYSy7o1zzkrjtQOaSB7aEAySq7pwpGe56UPbxCMsSEA4570EWGgQx/IBHIynJ2r8yn60+W0iij3LIqDjORuNXPsPl0uM8nIJEe9Bjp1FGxFBkRNwHXHWkpaWKcdLj/ACVkVwFVz61HJbpIIUkQoEI5A9DmtI7EEgiR5ZQFjzksQopI7YEGRjhQcGPH61E1qA37Mkb+ZIm2IDB470ya1Rs5TYMUuVgUUsESKNBlXQjDkZIFX0to3Ugn5weMen1qR26jjZoryALC7kcY7iq8cQjZUmRODyAMc0CaJJ7SBi0aRxheDjGBzThFFGF3xjcDnd2YelBKikElpgs4ZUVscdhVG7sYmCFdjAZxg5yKuDKLNtYh4oFdoVU/Lgjv6+1QvpcB3EDzWLZU+hqbgN/s+HaYnwWPvTPs4jxb9DjFF9LCsILONiIwoZx/ER3ph0+PJ3nPYjHehsJRuKNKjkcIJSQRkIB1Hepn0pI2SQkOANwwQaE2MDpkEzKxVHxyC3anNprwCV4cSSMuzntW3UnlV7jJdKUFQwnjVBwnT8DVZ9OV2BK7FPOcZx70xuNxU0smJZSGO77pzgY9aZ/ZfnF1DAHdlcjpQFugSaTmQEswmQHAxyPcUh0jz2Esb/vXjC7s4qXKwyS30hpGKZSM+h7mp49EZIJ7qdUVC+w4P5VjKrrYdtLmbLp/luzh2dcYAHf61di0TbtdpCI34yTTTEV30zaTtJL5xkdxUU2nyRqCJHUDlu+R70hNXJRp6tC7Aq2SMbV7HvUkmi8JLvYrjjBwAaBjWsH3OwKSTnlMHAz71VfTpd7yndjOSvpVRlYmUbkjae8gQE7Bt4yOtUJbK5iKoY9xDZJHWtFJWuZyjYnWwaQtKELFjyMelJJYlirvn0yKz5ma2Jf7PSMyeW2+UYG3r+tMe1kZNiRt5nXGOlS2Ugt7Quuf9ZnkYNTJaCRDtwrFtvzUFziUzp6o7lVCt0yo60xrV1XIQhg3rVRlYzHC1lUZ5Mp5wfX09qSK0aKG5ABZ3GRnsapT11IlC4jxSiP5mG0kDIFPNncKSpZ1iPGPSrcrGbQ2ONhOq7XMSqVwTyT60n2PIbChd33sHqKycrlRjcsSQyKCiMD6mqRijj6OwHbIwCTSTL5ESNaSC3wpJGcZ9Kpvaz48uQuB6+tVzg43ZeSC4VFztckAEA9Md6jk3eThSV2tgg9TRzkSj2K5t/KnLwgBDgtkYO70qcwtOSxXZIfvEnOf8KlOwnGwCIxuZYgu0DAKjOaqSOzSgBZBjDZPUGtYyuSXYIZNynyy8bNkbVqfxvb3GneGbiW20+STUAFeFd21XGCME9hnBz2wa1p/EKeiPzP+JN/qd1rF02pKImlT/VbNuAOucdeT+leI30qfOzbkByB6n8K+ypQapK5wXucNf2kckwjdyH3BVHYH1P8AjXF3S+W6xNJMghbc20YrzpR1sBn6ffFpYFhLRv5x3L0wPX+tfdHwBljkNxNJKzQYCqYxnnPf/PairH92zWlG7P0C0mbzI96A8/dHXA7V1cWYrdclW7gZ5PvXxzdpHpLYa5cb9gVCeRkZ/WpgkQd3KlmIAJz1FbJ2J5EVHZ451liUhRkYznFSeYHgDj94oPH9aqUhyWhFNIsjCJcRY+YnPOKsxuUjVHJJ7t1qW7iSshYpdxdxgqi4cY7np/8Aqqv5pciSSVUhHBzkHjpVRn3Ia0Hyk7EmVgeOAKjtzA6s6YjkIDBxzkVqOC1LQ+SGJ0ILddvpSTzjdCq4WVWD7hQVyIc8pmhKxmcIWyWbgD1qSZNjxuxWRfuhlPDUBKOhUSW6UyBBGVHHJpnnGRhCSyyDuF4xQZFlMq2WkikQHBI4Bo/dqrFSHYnIzSbAnMxbZLtc8BSSeBVI3CbJiHhdN+CmMnHv/nvScrAXI2jk2hiwUjgUTNFE0ar87kYZSe1YluOgwsFEhLoCQBnsRVZbxo0RcxPb5+VAuTj196aXUIx6liSeR9silTxtI9qazbnkISMgKA2etbhy62HB2cqkSEMRuKgdPWnecyq5IPmMeSOmKAnGw2EkyHJEqgZ5PBqBpI1YhOx+Yg8Cggsh4ZlmjKsJdvXtmgSxwuEmk3OoByE/lTTsVFXKwkErOAwjTn5j1qzbyRpCGd1JyBtB71U3cFG4vmxxRMfMkR8kAlc4/wA+tVYpoyJAYy5/2ensf/rVAoxuWAolRssisidQeaqOShUSEgkj5R/OgTLmFLbgRkrThOIozGxEhAyMHkflQBEHO4SSONnUACnGZWy8m+b5iVJHagB4YyRNJGYsFcg/1FMdXDKZVIXqCD1rRy0AlVoi0Y3LGijIOe/1pyiPKxyAyfMWBzx9KzE4pjdiwkSGSM8Ywe2aiXyjtCl8E7cE5pLclQRLI8DKAAfMUjOPUdqmLR3DKWUxljgjFMsMhZAUUEL0GakUM0W6TZI24tgjr/hQBXSX53YKI42AY9AQfSjCvKvknMp6A96AHvJbsVWRWVgOT1yfp2FMhkYsUjJyx4yOv+AoAcZwu5WCxucg7jjn09qnklaN1VCrtsB45IzQBSaMhl3kBuoINTyuEYtEVXGCG9aAGh2XzEkWFQyArhs4P+NTOYcL5TE/Lk59fSgCkWfzYVJIY5wQKszTDAEiA7hgADOKAII40bCyhC2cqc9KtqEB+QL6AChsCCeXYr7BvG75gf5UiQZhSTDRITkHHWgCJnCSbVxgnn29x61eKyeWsoYq44zjNCAahmZSBHkk4BNNaUwxgzFYyCQwbjb/APXpyWopOyI5stwSquQGyh6jqKm81fmi3hJsZ2ikMkk5WMl90oHzN0qOS4McUMrkyjfwoP64oE3YlSSKXIJ256UgPkFG2rEw4y3BJ7CgmaI40SFlLKX3HLDrtJ70x5XVyCGWMcDAqoxuWhhdWlVhnjgY/i9jUi3Dq9xFtwUG5A38Q+vt3rYCZgN6xlQX27yyn9KYrbWV8jDDHqRUOWtgHOxB3u8i/JjDHJz2+lVWXZu+Xc5IbcPT3qZKzE1qPBhjJbG1jz+NWkme4jSZY0EYAx9aJsSdxQEWQE7XjPODSf6khGZFKHegUVDRRUmIeUo0jqXHy47GpkiVG3hmKn5GwKbQDQRFuQgsWbAb9alIBIeNfKLHDKB1ApWANksIWKG5iTzOqsM5HpVZ5W8wqCwQYJI4zWsEA1lZVLdR2B9KRZCUV0hnUdMMwOKmcugC+bsn3J5jMrdc9PpVudmlUSEZx8w44qoLS4EZmGFZYgsvQuec0zc26R2G1u5A61YWFkAQSOpYx/wrnNR+WqxwhclWY8D+dAE6uIwruSiHjpmlklkg3m3ljRhzx1/+tXO2BHETJEWkbyyDwPU0xYlUHJcIeTk5oTFbW40oEKRqZGB6+1RklSUEjNyORVLVjJGeQRyLKjKqj7xPFPQrsxtRv7p7j3rYCAwRkr5sQZy3yk87fep3ZoYVBTbzgP70ARSTsQd20EdCFpqK7I5LE+qmomtAI1ZlCps2jsPan7oYHaSBz/dCM24ge5qfsgMlbI3kDY3QdxSSF5wkhxxgfMOcChQugFZvMRlEu+3BBVl6GnvJHG/LbI8fLz1q1GysBFMpCiExSRc5Zm7H0NQvMBFCI9zv93g/rT2QCKLg7sQyBPU9GoiOzE8qhnjO7bnNJzQDJXw/mSbgD/DinR7SgJA8sNuxWXNrcB4csDIsYT+HJOcVBbvyBjCls/Me9Dk2JIlmVpMujjeoIGGxzTbWMEDnDk+nem3oMaChZ1RtrA5ZT2NRfKNxWLy5Cdruf4qkBJ0YohO5OcfL1ojDSrLGspjdeUcHIPp9KAFjTDyI6hX4zn+dNSBo0a1lk83nzQ23oP7uf89qAJH8kQRY3FxIdwx0FMRYWiYAq0wOVz3FA0rkbp5oEjeXDKRyGOMVSZWeLymkOeRnPNNoqC1JmjEaQyoCc8Ej+tEZkjiMancgJYH3NOTNS26qqADc7Bgclu3+cVBItwwJG5lHOFXtUib0KpnxxLGzp90AevvU8apLJ5ZfdGOQ5Ht0oMUtLkgVhI8qlio+4h52j69zVfBOBs355Yg84/rQIRSEcooJUjGTzTY1YM4yF4zmncdhkluQVdzluxxTJg0bRBXjeP8AI1U9rhF2ZKryMhDEu4HytuyKmYyMECMzIyZJAx+FQIrxlUjhRUCtllbcOfapIYdgaFl2qx3AnqaAJS4jU4UySDOQO9QLH9mYeXG7s3JMh3DP07UALGGijXzt3mMTwBxioGaXduRvLUrhox0zQANj52jyVB6+tTWs6PuDqsblSFGcnFADWDDyx5cTR7APqe5pquZXAaIxp2J64/rQA14p3VYoWQoCWVnwAeelS28372Z5Vt0kiT94hfgjpQAsaq/mONyqhGSDwM9AajEhjDSKjyRhuV60AM4H3o1Y9AfT3+tHl5COTuZWwVz+hoLirolj2LsIV2fpgCorieJfMWJSs6jhe2aBJaj4JRMOcFyOMetC52fPwR1U9jVJ9C5rqMjCmeTarCIAkM/I9hQHUZXPOc4NS0ZErzMsZNrKlwhGGAzx7GoYfNj2yBFDYLMuKGgJUX9+GKhlXDMD0+lReYhk3REMpHJ7fStKhcZWQ8RRjy5PmjbG1j1z+FOaPYjOxIxztB7f1rMuWxSRgLlFlYMcZHvU8zPy2dv0rW1noZNH3tNDErwIVVJM7v8Ae7Yq0Il2jp8vy49a2ab1OXqZ06KrDcu1x0warE+WjyMAMng4qBkPmv5bZQk/TqPWstt6yLsjMgY8c079AIHkkO50jBA+XFY8iwoDGJkdmYvkdz/hSN4rQqXCA+W6XEcqHsyc/n6VTuUMuWcB3Vtw2jHap6ajsZjFjCyMgwfmOcEiuR1OC3d2aCSONSP9Y3c+mKxA5LVdghcMEVwvG0da8t1Vn8+MRg5RQQ3pWdTaxtFaFOMuYWSQ9yawdZAW2jWOSMID6YyTXm1I3udWFdqiNL4fSmDVI5r6TEayfumjHKZPp3PpX1QNVt7fS9VtGdYJHtjHE5HG7jP04z+Jr8Dzag55ndH7/gYf7Mkfi18c9U+1+OdcW9VJJZLl7jegyArSMUX64/wqD4b2kt5NIwuDDtcRmJRuyMZ3dPSv2zN3yYG3kflkIp1r+Z9H6Lpca6jZMclVO9ioxn2/rX0vpcskdunmiOFSBhBz+PtXyOVU7u7MM8qczVieRTK3y5cY4xTxGwjfYEeQfeTODj2r6das8COxnTWtszwzKJg6HcpfkK3t6cZpGhS5d1JiKk4YDoOOlbNWNIpvYuWSJuyVWP6966qyjaRB5Y2bRk7j0HpWM9zeO42WOSaSQspcldhc8cDoKpGMRKcDGepzWc5e7Y2jJNlNXjWQRpyzDcARwRnqKsokzz4ymzGfrUS2sMidA/nOYZYyDgliCD9BVaPPkMGBV+oWolHobrYoyqAiiNi2Gy2e/tURRWG3cqsOCAc4rnnorDIBApwQVIHGcc1Etv5W4CNAxOeD1rmAScQlSF3snHbn34qs0LN86SbAF53cDH09a1gtBt3JEKwO8r4aMKAVxxTxI6Fz5QJb7pq+eyLdkSPGGUl1MgHJApI44yhyqq55GTyB/jVqSRmMERUOsiRjByHBzwR0xVCa2jYiHaVLdDjipbuzOoznrnTgZZXwU/h4rEuNPuGKG3jQqT8zNwRXXGehm9ihcaeWiaNoJVwcbiMCubfTPLnd9hWUggyAY/A10wlcyv7pnxR4USlblMLtIzgj61ctp4oY5I/lKgcc859R61okQ0b1q8UnmeYBBL93a3U1aRIxOkRfzJM4LHgGs5oCGVQ0vnQRzKUH3scZzVUQyPskETtk8N0Bqm7IdyYQwRyviJXc4O8559Rj2qjNCIZnZElmGMjDbQCaUXdAjMktpUYyyW64DYznmoZIoJsRsG3byAykgEdqoqMdBssY8zErbUGAWBxmqlzBtbaDIVGTk9quUbIF8JmTD7PHHcOflJwR1/8A11ZKtIiNlRF3x2rCoECvdwIFiEDIzZAIYYwO9ZM9qk5Z4wpZmIwB2rMErMw7q0WEsgIWU8EZzWS+lSgRy+ZJnBZsHofak2aX1sU2RJAsb4yDkKx5NSomJJ5Ry2zYABx/n3re9kSk0QuhzbyIgZkGDv5zVeSKJjvCKvPI7VKd2N7DRFGrYEkRB7N1H+NVBbhl5XuQDir0uNMozwSbtySxrcDg7lyMemKypbNV84uxEmeR1pcyvYpFKSN1dHa6CqByoGd1aH22ZinmJHKqjCkjlf8APStYdgZJDKJmcHOAcr7Va8tJjIQqRtjg4z+NQCZXuYvIDuShYjC/NwfQVUmWSSP5LSSNCOXB4FBpGoNFsyKEkWPdtzyM0okDOhkyoLYPfim1Y2pTuWIp5XQrKBsRiAAOlRsInAxvIHcHFI3huWfKig+8wtpRyST0NV5IUkAaTkDG0KP1raOxUpajJoO8c0cz/eVFGNtUmF3AFBLNu79P8irUrCcrs6XStbmtVmilld49u1snhvavWNA+IixDfcwEuyiJkV8DA4BJ7+pFdNKpfc56tJM9d0bxJYzlGa8ZGbAUHhQfT2z2rsYb1EZxKD5nTafWtjx5xs7Fo3kTLNKT5aqwA/2j/hWtBIZN8hcM5HJA7VUVdmMt7kcoVgcfKpHGf60kc0sTEuUkUccrxWxKVxUkd5fkBCnt0B/GtBJSkfBwwHy57GghIVZGkjillIEgPzkL0+lSQkM2Y5DIitzxgg0AaglQoXxnPfGKlinkaGMIE89Sck9K2vZGU11LgmkAjEc43/ewDjn61Y84tE26RopQdj4Pf8en0pKaFGNy5HfKyABmyBjBPGfWrj6w3kJA7Dru3L1H0o50bANSc7nc4QDHWmfbA04Vw8ZPVsdKsGiBr8M7DzkPY5FU5JgouEg6MNjMe3sawuZ8hnzyvIEI6D5Tk9RWfudlZonkjyMEqOaGrFyVyEgiAMrhm6kEdahJMcgnlkaJgcLjjmkJrSxbTZEwkd0fHzBexqkGjZ9/zqgfgM3AJ9fegaViwGIuTGAnmPjLdM+3sKkIiSSNCrGXPVu/+AqHoi4+ZXR/LZouAM55psyFCqkhmI3YU5AzSg+grDolR3Uh1WMjBGf608XCODhMIOVy2Tj0NaCFEr8lRvJ5BPQUm6QBgXaNuxHNADZZpPvJy3OAaTDzLKzRZhjjBY56ngcUAVGCL5e3Z5J4PoBUke9JRKxd8fdxxj0NBo6ZYM7SDYAMk5JxwKmjZXYhpHYKMbm68dqqJElZjkiiEkoEouF25BHHNTWzhGzuAIO7I9aklkPkxs9xKoIj3cj61XdkjUlV3eijjFBE0SeSwL7lZH7g+tIxkwFjBRj8x3DPFO+ljQkU5yJI98ecAds1ZjkeMrIpViOMGnGVgNm11MW5Rmwjt8uD3rp7HVJYyyvMqofkKOvJrVSTM5QNBSJmWOLBfGQegApEQ2+PMeOU4KjjOQatWsYSh2EaF2QMrAQk8HoQfpULQSSsrI6qBzyKIkJ2Y1kleMKylmxgj2qJolj2OYpE5xy2akuMrkpIJk8oqMcAkdayWhhhE0DytAzjIKnue4oLJQZPKKyssrqNm8Dr9KgjCeb+5VlbG18nOaACRUUbogdo5PuacDas+C5tmI6k5B9qqLs9QFaNkUMnzdximwSSGJ2cjzhnP07VNwGAu+FH3wc/MarXSOcIxyOhA6UAc1cQyuygPI6qcgAYH6VCd4Kh7ZS4BVieef6UANtrebOQsgYnkFsGt+2V0icNknO7pSTuX9kubpZHk3NG24ghQuMVNJNLAVEKMYivLf096YS8hd0sikBisbD5tvWpETy3W6L7VPylM+nemmSNM1xO5BPmKvGR2qZCIIlyCzZzgUhE/mGQASDII6AdKa63KMhkWSOM4OD3FAE8EjHzpBEVH3Bu9KY1xcmNolCMB91qDSMVYlS7YOgQlYwM9evrSw3s8sj+SqKBlckZ/nQaWLSG7cTmRiSoAQgfdPrUAmcgsoKqOeO9BDirkhu7jaiun7xl6oOlV2ubiN8NF5qdsLwvvQZCmeWad4NoVAgZhjII+tKs8ocXG0MADGoHf6j+tA0rmmt4zIC7mMDgjOeKiW9+YmTdtHC44NA09LDftkzTJjMiA856LUkd5HPKhVTD6qT1oHLsSTXLYkkdWDggZ6ZxSvfxbYUUnf3A9aTdibaXEN7ta4hkmjncDl0U4FSSajEkciJ8oKgZ9aE7lxVtyoupTqi5RDGOCcd6sPeOVDkDzDzjpTbIbGedkrufJHO0jJHrTUljUMsSCNck7QvUmk2VJaXJ4ZkWNWPGOBjuamN7tCHajkjB5xU86BQ0KlpeoRLMwKAnaEJ5+oqwl/ESbdm3St0B7/Ss33IFlvDh4VhKsuQR3z3qv9ujOxFhBAXA3HP41sloBYF1H8pUfMBwAKsrqMcisJFyIyHIA6j096YEL3gYKy7CxOCR1xSRXSKCI2RgvGM8g0FRiTLP+7BkjZVJ6mpDcRsxjMO6Qfdye3rUtXNiSS6dAg2eXx1bisszrFMRECsZ+YkDvWcVqBbkuR9mid23xSsRsx/P2oTUIwpDxxK5+XcowRWqVkBZS8tQVLjLD7o6ZPrSvfJDETI6OEbdsXkmmBA15burs8cwHVcHpV2O4iDvIoGwoMZbJHv7mgBTOssm5GZosdKkt9QtMqrRKpyd4x1FAFa7voDLHHFJv3HgUxrkO0aq6gdxnrQRPYhlvId7RxTbrpT1HOD/AEq39rikhAUozkdhzQVHYalx02nDjnNRIdn72WYmLOSxOOp/WlYzmyY3JXbIhUIDtPP9KmW8K3EMjyOr5wGH8PvUSWhagh5mjYsu9GznHvUVx9mkjCu8sTRkfKMgg1mYiR3ErRsI23QZweOPoaj88JE8zzC4ljkB2AYyKuG4Fm4nV5S6ybv0/CqrTMudjYjzkgGtRqVixDMoOS6Et8w45FRO+51Vy8sZOQE649aC27xHNfBJwSxO0hVJ71KFw7eczYzuOTjNTJXQQXUfazO4EbcoGJYjqBT47p3EhaQKH+UDpkZ/lSmaD4ZIkQl5GLAkCnebMCXieJ89dxojtcBi7HiLmSLg45HemT74JAZGWQNyuH4/KrJkODtujMjiQngAHtUzyO+ArgQ5wooCWwyKXEUjmTYeignOSKtxStcW6ySKI5AMshxkGsnPUE7rUrFlLZOduemajF0ky7Y4wGBJDY54qoLQyjG5InnGJfPeORyPmdRgCppHZtryHLbcDPGRVRVjZKxUfzI0+RUnYndt6bamN1EgkKxqDjIA65oa0GW4oZFbAI3CPexB46dKCztuLMQOuO1Y8rAZGkRQuh/dt1BPrSsxjXyQXPzZBbk47Cq+yAhuHwFKexHpUounYoxhUYB5xkCritBNCM4bDc5YZUY4qJnaE4MfIYbj/WnJ6EOHYsuEa4aFHLqAG3D1pxYO7B2UY5FMzFjikcoskkWx+5bA/wDrVGZreWOP5F3ISOn86BkaSGUgtGMg4XBqXz1FwwePOe+Op71M1oXGOoOseDKIigBx9KjjlAALoWJ6/wCFRN9BTsPZ1xE6AHHAxS74mYGQFAeMAVCQovUbM1uisSzBQOw5NMG2CQIEJz2PGK1hGxsPjiiUtAwbcvyvkcg981NCAQ67i8JOQBUW1sRy3eoxmOwqitH0HziiJo0cDgtjliOPpSSYOOpLIqsrNNJHsY8AD9KidQN/mYPHrRFXZEndkdsqxmXMWJVPINOlSEImBh2GTnsaqSuzS9tCJBHEWmdS3YEcZqXdELeS5KlSw27e4NDjZjtpYdGVSDAAK9/WpJDmNM5weQScmtLamUo2K8YiaUeWSCBkjFWgEaTaAjYGCtSlqSQFbdkjiDTRIT8xzu/LPWmFFWUzSykwkbNpHQ9v/wBVEtBpaCBGeMhwFJXB5/pUqW7KjMzEEYI4qOhcNrFdYIxKJ0xKMEHJ5pVt1ffNl1GMZ9KkzLLxrNJGRtijAx0qF0WMApkgHjvQXBDGgaZkKQvNGCWbH8A9ala3BBdXBK8BgOtbRVkCjcguVEJHnKY1IwQR3qRVkDJyqhBxg1E0TZ2uI1rGJmkOImIwaZNHEwPLFlP3upHFQFuo+OKMLuyzPuGTnNI1urNLIhHTv0xmgQ2COHYoEihvvDbT1iaRF8hoYIhycL1+lOLsNK5SNo0WPtSmTJPyq2fpVm2EZKsqBB1ye9bXHFXHypIWLbxIx+6CcA1A8TNOI+g6A5pkjkMzzGIiJlyQMdqWRWj+ZgwUcbgeaAJGhVyscRaORk+Yk/rVN2YMIQwDg7gCOfc1hLcuCLCGRtxACkiplZ/LYTAhQPlI/i/wrPk1uaeRH9jjeNiAduQQR1pwaJI3aFzNIODH6H+lWZSViJVKsGhckEfMcZqL5pkMa20h3/KW9qCRFWRG2idY2XgEjqBTzO7sYAjSLjcWYcfnQBEEOQDtOepHY1ajjCENlHVjtyeBmgbRC6OUVSG+VjjHaoDDNtLLIgfqTQRJXGRxpEtsqsx3KdwHf3qRyIdhxvgxuJAz+VBSHramFw7BDGcNjqT9aTyGR5XClnYZUk8Ck5dDSEeo6OHc0ztthXaPLbrk96YAJMcbVU9SOh9RTNGiExbVd5RmYDJ9M/SpjbxfK7sI2AztHANBgkOMW+Jv3EjgdZF6KfQ+5/pSJHsDMsKv8oBI70CJbiBAkbpLGCw5AXkVWEaKY0BVhjucc0AWFiR3KEB8jnjJqstuql5I0jCLzjHNADjbh2MRVHiJBcEdR6UxbYb5LcIAnQFu4+tA0hsVszKqORwMZHQ0rWkYymwSlkypqYyuVyMVLYJndGQxGKqNZxtsdhz0FUS0PMMLPJGse4444xxUsMMYIZIiknRt64x7e9AgazZmRt0WMYKgdagntoHuJwWWV1VRuxzwOlOO5Ljc0/DlpCL2CbcjqSyAE5znrx/WvXdW8KQapoN1bLb2N3AI98gl5z24PpzjFa0XZ3Mq60Px7/aG8If8IbrV2rrfxWKXqws8rlwNwG3JOSMkhfqK+ZrqEO7tJG0durc5+8R/Wv0qjTU8KpI8CFRqTTOJnt/MkuUUMuPmYs3Ue3+Fcxf2aSeexXAI5Pc14dWFmdUZaXOFmgkS7hkgQRx5xKCDyB/9evrX9nXVJLW7tdPszGbViSGmOQ/PKn0HoffPaorL90zswjuz9VtAt7eSGERbgp5Ct1HHT+ldmbO3YQiRowpOCAa+Hk/eZ6KQ6TS1KMTL85Pykn8qdBpyR/NLsyeD34rWOwh8mnwox+zZYKM5Y1Wi0idDJL8ylzvAU8K3ciqAV9M8zDOsYbHYc0o0yIMkZDMfTHUUCaIjaK7FBEVYtsAzjPvUB0pxAqylXLHacjhj3oEo6WFXRmJK8yBOUyODU66XPbbmCo4PRRVxnYaViAafKpkmYBgvLIGzj8PWoG0+XzlkDbuclQOvtVOaGTSWMkhzvkjU4BGMfpSf2UIghjLuF6KG4/8A11SlcB7aXIFDbRuLfL/Wq39nXTtKRGdx/Ie9RzmbjZEYsR5ckRUmLklX5+opTaPgqGfyyMBD0NRKVxQRKlhdPHGJPMyFBI/u1BJp06KFkjAGcnZzkUrmnKh6Wjq0mJHeLb90jp9KWaAXClArq2CA+MlfcUmxkMtpNzENuAAQV5Jp72ztLCFjjUEfP6/5/wAapPQSVieBLlZFeMqQBlWTtVKe3mkl85XMUbNvZSvDewq4PULCKsjPGGVonx0Paptk8aNH8zRnnjvT59QaJ1hkFvIEORkEnH6VRggZd0RX5M/eI4NWS4IvPBMy7IXXgdQp5qP7PPtCyEsV64H60FWKiwOqSyyI2Ihubjk/Qd6Uo0c7CNlU9du3t600KMbFwrLLPE3mKhaM8c5YCqiwyQnJR5ATyAaRVhyxtvJWBUz/ABg8mrLRK6tLcLtj4G70NBm4tsY8eVaINhj0INNW3kjAVP3b7g3FBmNliNxPKwj2DOQo45qIwXEMEjFJI9y/Nn0oAmhZ0dobiLKFQQcZz7H0FMlw+1ZRO0icqwPyj8PWgBsoLGN48SDG9XU8c96kR1njcI/C8ErwQaAGSEkAj98x+8o7fWpLeVVmAeQS5GQuOfpQBMANgaSQNFu+XHY08tIVMjxrCN2FCtnjsaAIS6kqGLKrYGR3qwJCjmNBMsmCCGHNAJEG1gIS6BSW3Hdxn2qHzJnMe3dCQfvgcigqKuTmRYiP3MsqkEYyM5Pfmo4SRuDFk47mgTQ0+VEgaZztxgZ5yfc1KGDgyRrwwAPYkDt+dJuwhZMLPKWWSNj91PSnMJsgbQhwSW6/hTuBVSLZ5R2CNXyygjrz1/Or6ynYoRVTBOcDrUxdwGGQjzVwdqgFmHPFEMmJDHNvDFen901QDSI4xjdwTtFL50kcZQFQ45BAoAUSp5aqgAbrj+ZqGWVfNSNVZ4toHPr6GgB6MsuV8t1csABnAq08ju8iIVUodpQnof8AGgCMISxYsFYj1qNXyEaSJZIkbL570CaFkSaa4Yq0Moz8hQYBFQupV8TBmY9wKBliOdtjToImXbgM5wDT5JEkRU2rvA5cLgZ9KAaK4kSAKSWZQckgZOKnafaCYyryZG3cOKALbJIDEN7Rs/LD1FVpofMG2KUR5YMc8007AQSR7lARj1zk0/ldvmMyY6itYvQCSKIqX3F1DDgntSlPkcqCzDjb6ilLR3ASaRljBJz8mOn86pxvJMyopAXbmRSeCOwNE9gHNNCSiOyghucjj6U97hoQ3lHejYIK+hrNBYmhmyVYqvAIAB7+tSNOjrFG0kZkwcED73vQ3dgM2TvIggRbiTb/AKvO3J9yajiDLHnzZIjuxIgPT2NCVwLDSrGsSI/mFl+8BnBqKaUKiCNiQODnvVxdtGBGrFwuQGwM5JpzEBFZo1QB85HOP/r0nPUBsc7O6rHtjG7HXH41ItygiWNkLFZCxI681ADAFchXcoxGRgUeYIz5onDgjBTrtq5b2AijIKg4LoOc4zkVbhKusymRDgZC9zVydgEWIyqiqVjYkgHOMVFEyZCyyl3JOM1QCearKrqmCCQVIxUSuhdgD5sh+8D+grnAn+c7toKBVxtxnn+nH8qYszxoqMn7sfKpzkmgAaZNoIBUA/nU8cirJ5ZBz1yRxTTsBDJdPJuHlxvESVYMO1K4hQhowsi7cqA3enGVh26iQSOpJK5Y92PSmzsSBvZ89gelaOWthETKThBIQSdpK8UwEwPFEm7eDjLGple9gNBslyrNHJkckcA1E0BWJhJBtVRkY44/rUeQFWIwyQsHRi7Nk5NSSOGPzqEiIAG7+tXF20YFWSNfOWMtGWx93ccH8alil+ZmuPK3HkIOuK0AlEQvTG6yiJHO0A/z5pI1SNmVEVwucndyBSkroCHGY3jkO92O4YbHT+VQYiihkZRL5vr7VgA4ozsqlM4GRTFkkjZo0hM4z8209KAJVMixyEAbG4fFRKiSAjaCwbj5ulAE0MYj8xp1ieMn5dw4xTQxMkbBcIT8rL2oAhuIgd2JTEifMoxk5+tU3n3xeZuOFPIFADzMzuW3NICAMenvRAfIlAmJkjc5+X0oAvNG+NrFXdhn0xUab5JWIICAc+tVy6XAZGsJzJsmfjG0YBpIpyyeY8Ai4+5nlf8A69SVHRkMg+0fdjfdj5mJ4NQhC3mkxpE6gdT1p3NL62JkSRiSBuLAtge3WgTRiEq4JnzlTj9DTjG4SehHGzRvnBYbSTkZH/66ZDIY4mId/NY5IJ6e1STJMRQod8oqADksf0pPMd1dkRsgdhQRfSxEkspaIneXbqT0FWQsLSCVgS4IPyvjp60CEJDQP8u6YtneD0HpioIXY+XEIn4OC2etA0yxGFuAN6FlzyM0wKGZxIBHjjjnigQlpGiPJDtVkb7gIxtPc/jVlg6BBGwTHJA70Fz7FaXEib1dUbd/FxTFgjWWQs7FSeOfT0oIHI68s+V528HPFWY2kUFV2qPvZzzQBDvjEYcRMHYZBY5I9aqXFuzPEvm7UHOV4yaAFKyKkkAYIG5+7k5+vakhUIrtJG4kzjgdKAFj8xjI0gYIOnbj3p+1lV3hYTKMA4HWhDSuMeM+bHHMsgC5Yg/wn/GqsUTZO9FMbcO+OQP60MGi7tjRXmYszbcKFOAT2pyR3AKxRkKGXgs2PxzTUdLiKxiMcioG3Y+TP96nlnlwYgGX0ApGkXZELBJXCOzQSfdGO9IYnPyqrBN2N2OvtQNvqOiYIWO3DsMBj1qRQJJRJlo09CeRQEpdhQxQyDaoibuOQfWlkeJAqk8M20cdKtRb1MiKCRXKKFKnOAM4/GrcTOBKSNsoHyEcc1pyq9wK7SFd25dxJ5FWFeNYpVQ+YHXaVK4qJ6lw3IBhTHESZXBwAD90e9JJIJGdpgEHQZ4rMqT6DHDRuDnL5AcAUSTqjkLbLNuPzsx4WnF6lNn6B3EchdOT+dRhgQJOMBtpA6/Wu5rTQ4BLhN4ClVZRyD6VnTxL/qomWZgMuwPB+mf5VjboBRbzUGFIdtw5I4A9KglZIx5Yww3HaQO9ICgyBSAflB5w1Y7LGm9WjLKTkkDn8KDdbEIjLPIZHCoB8hc1nEBRLhyT296mSuMyZY5CNkQcsAWPFcVqaMjg7dsfr7msQOU1Ft6lkb96OcqcV5xfxeTcOwkLqRk45ANTUWhrB6CQrmIHACtnb/jXDeKWENvchkHmO20qR3H8hXBN6HZg1eoiHwjrEltPbwRokowAD1I717dqfiWS2067jmmMzNA0MWTkKWXHQ9OP1xX5TVwaeYo/bcJi19Xsz8n/AIk3aXviPU7lyVvXkwY8Zx9cdOP6V6R8GtJs7yZ5ZJTCm/JK/N0HTHvxX6HxNG2Gt6H51Rk+ds+ljoj2jRNGrzd8pxj0rorbUbi3zAY95K4HtXzeWQSRx42XMdHBr0SqI5meMbfkQ9jVxb2G5KTMiAhsFSeo/Cvdgup5jgyRFieI+aZHhD5JDd85q5IiAKkDxNIV3YXrirlLqXDYhhi5UyCQAZJA7mt2GHegyjK6/wALNyK5zR+RppcK2xUj89g2GQnp9aq3EZdmysS55xWdQ1pxKCptwSSSOnHerGInj3u/zZ52nBrNy6mtNaleWRNokVNgJ2gcknHrQFeSdowIlIHmMSMYpSl1NSmqn7QYQq8nGexP9KWODzkZDHFG2T859KwYEJhRljImjnJGd6jAPuPaq0qxKytI+0dAR3NRyXegm7FC5R/MMmfM8vJx7U3aZV3gKOOA3StLa2C/UkEUa5jlIZ2HANZqyliqBuRnA6cA/wCealx1GX2STCA74X6j/aFQ7o4maHbG06AYGeRUWuxvYlZVRnkKI7ABiqnNKkLkEMQwPKgdq6II5iGaJpsglGAG1QvpWTNabJYbZ43ifdwGONp9/StBPYqS2SMzFn57YGFNYlxp8UrNlQI8DJB5zVwlYyjuZh0pfnLKgVfuqecisefTIon3qHZx/d7100qlxzjYo/vfNJwdp++3oavWd1Isc3mBd2cDI5puWpBcWcuYQHdE3cjt0qw2bmfiZbdgeuMCqkrgUpo7lBPClwu7OA4GcfTNNktvMVA6OBwDg9RTArvYZEm35G747jtWObWS23REkQE4weaLFwYm0SCeFlAUANGwPPuD/jVRoJTAFwAPvNkdvT3rSoU9EU3GVKoVkk25AK8VUEFzHLIs0b21xtC+UTjaf8ayktCE7MiZGcK+5XYAhvajyS8QJXB/h2/1rAJSuQeRCZCikspGGJXlT3IqrJDGsbwqVnBOMgUGtjn7mGOJWMkTs5IVQD0NZ0izQlniVRJgody5Az7etTza2GVoxtJE0D3B3YznAH1pGiYxSeWVEgGY2z3rSLsK+tjMmFukiZSOeUDcp6bTTrSKdDJMNytJ8pPp6UrsZHcWfylirjnhh/OsqaISlpUjbaAQFK9f8+tXGPct7FR4gOEiEQxlgO9VPLKhpRGYXIy2a0BrQqQGcxySl2yhwdq1dN1EY5TNcKcgKI9vBPf6U0rkFxZTKr+XJFIpAAOKa0B3sSxcHnGeBV+zAiK/vZQWBI4X6VWSDILEhUJPJHT2qGjWErChmVT5aFFHDHNIWkXCkbIzxkjt7mi2h0xdx5EI3RxxLNIRhs9xV0xbo1IdFPT5vX0q6b6FFAgBF8tzHMhyGXqKaFdpV2SEsQD8x21q9y4WIoYZEYF2BPPO3jNNFzcRknY0IjOMMevvTg7EWOp0jxPc20EUlk8RAb5jjgeuPevZNG8c2gtI0uLsIEPmZLZz6e9dlOV42OPEYe+qPSdM1qzvozcLOsmHAPOACeldlZXeYzlgIs/Kwbk+1OLPJqRNITmZ3DFcHqB2p8yyeUyBjlh0HUe9bc6JlorIk/1lqls5IhDZ25/z7Zq0JswJsxHFnG0Jjj3oU0KMbMsRSCSHCviMHnPNOjljSGJ1JlJGQVOKsJ7khlYyRXK7hKBhsjOfY1ainjkYRsdrYJOKtK6MZ7EkJLAlQJPQnjNIzSR+XbggRldxLHofSqUNDIuG4LR+XJtWTOGOP0qeDyS8KzAvg8kNjFZG720JFZkW4Ryx3MDj2oacSjzPOJbbhcHqKtO4IpG4cMDEEDHg5XNPaQqoKnEh68VAyOSQJGPMlAYHlcVGWYuAQ8kZ4LN2FNb6gUpVRXWEOrp1cqfuj0PvVJ0dlMIl2rj5e5FbX6EK9y0XhYR5V2dV+RjwAe5FRJ5UUarFKJJS2SpXoPrWBYSOQojYyMSeGXtVmJ5XjRRtMCndgjk/jSauBVnmH3wQ4J+8KkG0NCyv5ke3nbzkfWly63NYPSxOyRMrtICQ3TH8jVNizKJy/kjeVOFwMU76XJasrEbPNucvKsUf3SWP5D8antURtisZ4Y/Unccf1pRdyCRgQ0gBZYzyrZySKqsAiruOY37HvTvrYC2iE4DFSvXBGKdIVDFXJDE8jHGKE7mktiu/nHcN4IUYPHWrMZwoKgKNgUE8kD39TTMySL/RlMbyAF+3Umki8tZZW84SdihHSgCQNbksxR2U9T02j6VCUWQIS2VJIGDzigBqkkhNjFVwvL/5zUKlVkkMchZifmB7fSgLmksiGIrIQAOcD1qOFQF/14znknnFAD4YzMCZWKsr/IQe1WIbq5gaclMhn3Ek5x9P8KqLswOqsdQjSLezGRic7R6VtGZHWMwIVjb51DHr759K2MJKxajbzj5rIzSdAg4H1xT/APVRbGYpOcjHTI9adjKoIgmRZF85TD0O88/SmlQJQZSuCePpSNLFSMMyFkZkkB4/2TmoBE63LRPCSgTczY4oAr3tu+xfs74fHBHY03a9rIqTOoQgbmAycUCv0CN4njkaSOCe2GS4B7f1PtVO7hOY5BCAjcAnkigYqyNE8bY8xOsi5xn6U6aUvEP3PlLL8rKeevUGgCnL5irukeRyD9888dhUe9Jmb53QEc4PT3pNXApPOdv2VHc2+7cFx1b19qsw2ryJIzIBIpCNkc0MpRuaP9nuqKCDknPHUYq7FZjejxh3bPzhxgYpRjYfNpYlWySSV3wwPQgdjUgsvMInaRgithAB3HrVAnoW4rGNAxKlDnIBofTPLje5iiLv0wzd/p2oIHw2ZRXlKqsecHj1p0Wmp5SoYPLdTli/J9gTQwFitCzCIHGeD2FW5bLa6hofMb+7jNYylcERmydly/JJ54xQ2m7FZFjd2VsbWNNT7m67D1sYkXc8ChUOWUD73tUJs40HyhgCc4NaXGy2tg6xt5YBVj1zUD2TuxVISij75zwaZzkgtF2hlYbuoI6VH9ieSBpHGUL7Sp6n3+lYyvewCpYFDJ8rFAM49B/WmmxSVjMItkig4J/iz6Vqn2AGtC0ZdogmPTk1NJpMhQeTmQ7d2PSpi7qwGeLESx20ghdZg3zFmxj8P896leymJldnEUn8GF6VDb2G3csiBOUkVXTA+960/wCwqwdyiwkcqT1PtUhfSxJbaVG8EckjIpfLbVPK/X3qG4sY0Dw+Q0q/d3Bd2frTTaDcG06IKuG+YjIyP0pj2DBg0sjN6qO1FwRE9uTKEAES9ck1Y/s8KwU7gp5znPFK5SeliOPT3Xztysqk8ZPB96d9mAVYejHqCOlOxKbK6WAAZfKErAZ5FC2rB90iEyq/JA+77U1FsRM9qkkPlPEzvk5Yms65064DF4Wkgbd8rgdq2AmSwPnq0KMk74XhuP1q4sLQ/MWQkZG0jJoAqpAVeUSgxOxwDipxYmRIjGo/dtnn1rNzNZbCLYmQSNKkjKOGXGfwxV5IpZJSSoCAYyTz9KzHDYhms38yYus4Xbjn7o/H1qqdPdzEw3Lt+cfyzTTsUStagfIsoWPOAxHTP/16atgwDbs784wP4hWydwFNmQghKbVZcjPcfWovsLrJsWMylcEgD9aYmWGtMhIyGViOoGcUyOx8tSgLsAeMnkGkpdBj0jm80I8JEajI9jT5bWQnzVWRGAwe2KmUrAVlt5NiRohUKOXalNvIEUIMybsnIqmzGUrjhHcMWLFMZzwuCKctuwyylwc5yKLgtiVEZCAvmSP/ABe1RPA5SVXKyo3AFKUrGkldEMcFw7ogBbAwOaeYplVd7YYjJUnOD6UpS0Gncn3vGv70sE4A9M1YkiJh3DLHNZGczOZZY0LEkLnaAD096SJ7ohllMtzcq2FfP8NbRtuQXiGjVgY2R1OQrfrVGQyQjYyurfewBnNUBb8yT92AjMo6lT0psjSuVXaQSflIoAhDTBVEXlvt6kdjUpnkcxBZVfsw/rSbNYPQXbL5gw5RAeRnhqUrdJbojhg7Y3EHkGpkrjlKwkxO0MJHabOG91qQbordQu6TnJYnn2FJwHzIdE0joshGza2SG4z7VWjklWYBwJct1bpWgy8Lud4iGiWMBtuQOtOFx5CNhyWGOff29KibAha6lRo4o1cscktjpU/nsNwUt8vPI/lWRMthi3EwG943KnqKVJmLgrE4CHBBP3h6j+VbRfQz5tLCCdQksTyOjvyFZsnHp79qnaZ8os6tI/VXBwFHv6mhSuaRegxJC4CPcLvQnO0cNRHeOj4RF+UctT6losveTbGaNHYEgHFVxe3SW0gRhKyNtYHjbTHfW6JDe5YC1uo5QFyQBnFOF1cuN5PmRgbRu4I96UtiR6ag6hzA6F/UHjFQy3ssjJ5oYAtjKipg9AFN9IpWNMC4wWYYyMDuP88VKl0XhZWL8HPXFWJvUc19MEESZLHnnpTReyNKY4ziUjOWHFBi1Zj5b2R5mKDACgFe3TrUMV40wVxFiYfMVB4Ipji7Ei3/AJsiKVMcw5CMcfypY9UldN0sQL5xgnkUhXCK9YSOXVVjAx8x5z9KkN7uZNgLvt78fhWMndgMkvWZ449rQRrztB5Bqc6k2dp+cseMj/OKSdjay3GLfOzCFihGOoWq6aiC0RuMg525JycVsmMfHqMyKysVkUnOMc1ZS/fcQEwvB60wJzfKxdMDGOOc1B/aKuQBhSBjPak2YylcQamm5oldGY5IYjjP9KqNenGZd3mg7WPTNZ3syS+l0pYsqlkUAKcZ/GnDUUkYMRCDj5sjp7UJ63N7Fr7UnzRyKu0qCWFVlv4YInWPPmdsjPHc0276IZXS/gl2LhS2/qQRn/61WpbqN1QbhGxPzjHAHt71aREyuJkDPKD2wRSfbE4RfkYknAP50zNoVLmKRxJsXao4IOc1ZlvVSB2IUzFxgY7Umi4LqPFypJUSABfnBIxz7VRSZ4nMeRGrAtnNZS3LSJ7e4hZdyBlI6qRg5o/tOOVpYiFdgMMuOOaUVdmTjZ2JxIryxgu0m1eADxzQ06xiQBgxDDaveraVzSMbEHmqoMjOkiBskHj8qRborEFBzISduBVTdkO2ty3HLFdKdzwxSNjAY8cD+tRR3m8OJEWHaeOetZpXG0MSVXV/LY9ecjmleZlVgpVge2etSS1ZAZo1CDIUg5xnkmnyOZIi4BRgcZ7HNBkLEoP7tGEhB59/pUAmEW1ZJXE27oegFVFXYLsTp5TOzDI3DlieDUz42o5cyADBatjSMbEex/Jad0jMStlSJBkevHWo1nSOA5OW/vHkmgmaII3Z8iW4YAD5Ng/zippbdkkSCV2Tjnd2P+NZy1V0QG/y51iEcawqpVnz1/CpwVaQtKrTgrw+cY9KmT1HF2YoYbSGdApGeRVcOSJSQptz97Izn2qTa2tyw0rwwSSRSGQ/woegqWKbeBE0KBduTgf1oB66DWaOR4gqn0Xb/WrAVnDuSEwvB7//AF6DNwZWPcTKEY8jPNQh2iBBKeb/AA0Epa2FUgyPkkMBg570+OOSQOxWMRqfusOtA57jZpFEbZAZg2Co9PWowU2bjtYt+FO2lySZYvNHmy7VZRhAB+YqGZFd02kAjqlIa3HqzNEVBXkhlPr7Ussn+jkxopmAyAO9Ty63NyeOSP7RJH5AMfljAJ6HuaaEbLwqV3btzIRntxz/AEqgK0sTEjKglegAxSnJQFlzk7eOtBhLcA6RSSLmISumNg5/OqpAKRSoy4B2sezGgprQssgeJjIgR8bcgc/UVX8uGVA0Z3R9c470CkrCR4Em45Denap1hgZpp0TEoGCfagkkVkl8xImBKDBwOc+nvUTQFmWMzkqy7iqjk+x/n+VBtFaFy2jtY/lfzpXx0644p58kbQVIDdCvGKxcWiitOqAlMg8feBqD7ERtcMX28gA9q1QuUijt4jOZcsAw2nHGa0ntoGQxI4b1waZEo6FB4FifCSxyr94H0PtUMgZVceUQnZiBQZj9G3Wt5bymM3AUdUGB9a+lvC2o2irAyywsHj2zKAG4PVT2ziuijsZVoux4N8dP2d9L8c6NqsunxC6aQeaYS3zAdTjPUjqOvSvyf+I3wr1Twpf6jcXWlzWrRT+Q+5RhkONrqeMDnBU45GRnNfY5HjtPZSPnMZScXzo+c9XsI7UtI0CyZOWRz8pH4Vys8Ubv5J2eccnA9P8AP867MXh9boujUvE5250aXjb5e89dw6V6H8Omm0vVkaCO5iUsMSE5x/n/AD1rgcL02jtw07SP1d+GHiZ9Z0i0Eg+zzqfIYDrJjow9AfT1Br3dIIo/MEbxsq8ZA6mvh8TT5ah7kZqxb2K0IBVPkbk+vsaqGDasqsGJU8L05/8ArURWhM9yeEORtkVG5+XnA/GpBG8hb945T0zgA1SRJBGhXDLIxRmxxzx61M0U4y8RVX4GcdqAJZLfzzHKqjzEO0nPXNR+QJDHDvZ3DkkMMKue+fWgAVJYiyRlTbsepHX6GppIomZpGRC7YBbp+FBahcYI4k2pmMjOA471FJElvIZB5yDGAU9aClDUQGJnTDq/zYY46UBGdmiMaom7HpT20ImtQkTzCSkZUKfzFJHEm1pB86nuaRLQogUhspuGeg61X2FNoWNTjr7UBYtxW4Ei3OGcL2J4IqARNuMMRIiduf8AaoGlcknhgSc7Xic5wRtwCf8ACn/YxGZPlUI3BB5NZayGo62IEgjEjocYI6kUhRERYY402ZyTjJ/CtErDnYjEcQLwI0kUzjoBSC1WJysjbn5Kjucd6ZKROsC7SWjRgOSCOtUVgVtuMow5centQWoFk2z5dEIMZAyPeoHsUbbG1udp6nPSmnYhovIiLGUZdqqTjHeomtWV0wB5LLliBmtVLTUQG1jliYE5ROAAOWPufSoWsI9sblSGGSw9qoq2hZW1gjIZkkICEKo5PvVaWyhAQCOWLBzsY5I+tYyepIJZx4ZXO7nPHWpHtLVR5eBI7dsdPY04OwCW9kI1OyFVJzlQPWqgsYkYny8MDyKuTsJxuTixQHkkt1GBUj2gK7SxCEYPHX2ob0uR7MWLTgsitIoCqc4PcUktgg8xo3RlYYZSMhvaoc2VKNyv/ZsSbkDRM3UKP5037IgONoA24BHHNJybDkRI1iIPLYRqxbiljsBDJ5kQiSQkqwxkj/OaSk0Qo66kK6EyTDayTr1APPWibSyzuJGAB4YAY4+laxlcSi2BtPsyIu0FW6g+lRJZ+XGCWaNQxCgnJI/ziplLoaRjYVtPR0j2yEANnBHNPGmI5lZFO7GM56e4qoy0CMbANLXDAM4ZjnBGe1MOlIo3v5kjqflKjgVSZDjdkS2TMjuhWdcZTng/jVr+zZI0aVGMke3Ppg0mrkme1qXlWXzZJpOsgA6e1L9iug0jLNvh6AY/zipk7KwJXIDp80jxuJhHtJIBHHSrSae0cQd2RlJxweacNgSuOOnF2cRuSm35j6nrVOaKaSRJAxVgu3kVRfJoRLYDeWKvtODtPADDvSvbXZLmH92Q2QzJuBHeolKzBx0IhBcxy5jC7epyMmpbi2kG4xRsykZz3zVmdipdW0zIruXiiXH3T1PpV6OJYYxjcXzjJ5/Ck2BKiTLKAsbCQDOSOKf9iYJIuxn/AIiR0pgRBNimMZkPXLdfpTYomQxspkxnbhuaAGk5DwSptUk447UhiYRykzyxKPlyMfL7/WgBqiSJnKCND3G3/PNSRRDChll5/SgCZyyLGMkybjge1ICUV1LHd3XHagCqGADFmKhRuIqeVhHEuQC5OdvXIpp2AijHyurF0kJB+bkZ9ql8uYSEuSABinKVwHxkocgAt2JHApJkQNlPLV/76j74/wAKqew2rFAM0sO2SORSCQVIxz3qMyMS0Sl8YwT0ArMRciw+Qu1W9BSebMMKVQY4xt60DSuIE2NIW3sM7jUkM6ACSNA5kXhgc5HamnYGrDTMV8tmAJP3yOAPpVZjK5KlWCqd3zcUmxE0WwlJQ4DEYPqKjMmc/wCjyAbsZLY/yKAsBkzITtAUjBAFKrJGWBQxkjO7GTxTbuOxbi2q0bSKScfMQM8e1RNKsQmDRo644Cc5FDd2Pld7AsnI2gDPQjmmyQsjhodi7OdxOM1stglGxAx86Nljd42J4x1z606JFRmjnEjDHJXg5qZ3WoOOlxplO+MHhT8pOM0tuqJvAUEr0B7isiR1tl5mnjM2Y+SFPC9/zqdxvkHRnY7sKelADVmGxcA53EflQbrMmwPlh8w2jIoAr+azyYiUNzlgO1PzCy4RdqnqBTduhokmrCeY2EcklhwAOATTpX3gLIiM+M4B4qp7mZD5UjlFlOyUfdLUpVo5A7OASMH5c8/0ocx20uTY+4GXdECMjPUVXcyKkjAvO24ALnnFShDFeVSH2KMcg5wR/jTiSyQmUoE6uQMVsmA1zlZIopdzc/MKiDOxZFdcY+Y/4UxokWZhGjMhxj5fwpkUpdy4i2AjDEUm9B21sXURWgeKFXxgnIOWAx1qGZGFvAMK+GxvA61gJqw+MuAJJVVT/Dg04zIqsCQcH5SB29D60CKX2oea4fDhjtAx296BNEFZdqqCaAHNI5Jh3IEU5JPvT0JQqVZQMck9PpQFiLLhW82RH3HhQMYpGijlZShRBnaR0oAqZWOVjHvZG7kY5pu/zDliquecDjNBooMtJKzQq24s3Qk1G23AZOTnH4UDcLjBM8Dwsu1FV9xHtTYF3SuzuzIcsMUEJa2LDypCiKi7vmzn1pjq6MFmWNpwcE7c4/woLUdbjFEbCPYTtVvz+tRbkEtzIGXABfk9R3Ipp2LaGQXRKCRQ2CAdpprwtIh2hiDySKRMthr+Yy4dd2OhFSNbhoiSzRMpDDa3J9jQYj8LwVZ2JOD70pETSMwYgKu1QOM+tA4q5GxaFWdE8xuMJnrSoWJYINrdSD0oHGNxZMQrsmPmEtv2o2P1FOMpmYRwRAMOdtA4LUdGszShTI+7BbZjA9+Ki8xogxiQCRyVUEce/wBPrQE1qNOw4jlIDkcDrmo0UScyOkMg6F+KCUMPnF/3nleWSTwMZqRTLt8tdoUHuaBDlRpEK+YIm9v5ikBdJDDuM8YAYlRkfn/SlfWwD2ZpWU8ABduPUVG8rRvHCqlRjr3plKOth5JaN4wzjK4we/1pkbC3M7wG4yih6DRR1AS7BG0QkRt2SxOce4qPzYztV0LHkYq5KysJ6oFZgTE8eEPPXmpY4w+w3IYIRhD2K/1pwfQyLCxgl3UGRV+UnHHsKjSYRNPEAwQqOSO/WswEtvL2b1P7zdn14qJonjDtI37wOQoPUUGknoVRMXl2zAgE5Lqo4/Cr8IUhidjgH5d3U/Sgi3UJ7mJY8GCWUdAFAHPqabFbSPGrFC+fmB9atTshDo1hCzK0SYPfGcVAHWNUh+cIOhPeqU+4FRpZFZIeN64YlujDtzV2BmL7tgZC33TUJ6WKi7MrvOPmaAHGSPxppg3kM7b2fBAB6exqblTXUkKSGZg58zdzuFOUh2IZYhxtyOh+tBolc/QK5iQEhLgTJnIZc4PuM1X+ZcOEO08g16CPPIPMcuQTkdetPeJZVXIKEnk1lK9wKs9oVLShmOF2j3HrVQxRPsLCNyeme3vUAVLqFmDgneo+XcKwZEkjVd2EUHp6UG0XoVfLdVYPsdTyAOcVnagqLIJC6Kirgr70FGM6oyyzKHAIyvOeK43VUDJKxVsYyB1NRyIDl9QjMEPnyeWkP/LTK7iR7V5hdASXUrOrbc/KBxXNV2NKa6lhY2QMWQuoTcUWvNvFZiIlWOJ2iK5AP8q4pbHfgl+8R5ZJqstreWU9zO9pDHIpUo2wsc8Akdee3evRvEOvai2iSLI4QFCT8vzNxxg+1fIYujGOJjUZ+gKrJU2kfn74lmnTV7hb1lkk8wRmRUIB/wAmvob9nq0ZG1W7lZo7hWiKOD8r8HOB2GcfiK9niF82HueRh0rn2MLR2EckfDk5O0YwaxtQ07dNJNtQFPmBA4J9q8XBQtFHmYmXvWRg/Z5onLGJBk5C45NUhdzpK4aKQeW+UJ4Br14rQ5jpbHVEdHRJY+PvZHQ11NpPHvilEQjYja5Y8gf1onsJKxbDI1xM4QhAcrhu1Wg5ZkVpHMQHyKpxg+571ibRgXRIJIBLlUOcZAxyegp0hJlVmwJEI+oxWM5XdiyG4aNmt9oO8vh+OMU+dERAwb5m/h9qxk7uxrBWKmyVsxkoFPAJHINTIZbUBQWeUrs554xiiexZUji2xyzQnL7drE5zwabGZtrJI6xxFeGXrn3pKOlwHBGkjIUoE+6WZsYqoqmJ2B2yDGCSOMfjTguomrkMkLM6/KGG3OQO1QFRKqkIIpckEe3as4u8wtoMSGQyEmDzkjIDKf61G7CUtPs2kjYBjHA7VbV2MYyqBwx3bc4PpTHj2yFmWN5SB82aFCyAElKElJFWdT6c59qVdplLsJuT8xB6VcdjB7jFikAxlIlLZxj+tIttHKSjswG3nnJqhEqII5SnyFCvPHANUprVHLSRQI79AW4/OgxTsyldaazMqqyKG+6ccN9KwRaCOGRZGWV8kjH6VvDRaCbM6XTrZMBpo4GcE7T39az7jSFFsTE5dD2NaSQNGW0DWqfIkhAGDuJY4qrBcuTu2MqHgEnOa1C3U1Y5HkkWOIosrDAycc1YJKPyScfKwIxg0CFO6ctKqIlvGNz92A6cev0FU7qEuhjmCRvjG7PT3+tNu407FM26KfkBEe3bjH60C1xEY3+7nOTVv4RpXMye1UuEAVCT8pFZ0ttFLNvkUoi9APWsW9CSvtCllMbBivfsajktY9sikP5x6HOMViBHOvDIy4AACnOeahMWY+oVTwSKz59dDd7FGSwEbiMtGz7cYJ9e9UpLE7ZSTvwMZHcU5RuRGWhhS2GWPlhiF5K/zzWRKskHmFN6yONuc8D3FWS5a3KluVE6sETcQVIYcGnsXUMvmBogS2M9KuC1NU7lWQsvn7hMY3XaHU8A02aFJ0tlEdwpB3kIfvfWtE7lt30K8qFypCLGQ2WXrkdqp3UExZ/NkiDlTj5eBkelUhzZRis/Ijg2MssTHaWHc9c/SllW3jkLyokqvnDKh4PpjtUxlqQVJX8oloQCp7HgiokvSp2gOu44JLdvpWvOBOLhCnlsoz0LYzTnQRBY1BZ2w3PcUpLUqO5LIFd2eOPHzZCnp9KhYvtNjKQjuDuVXzuXrg+3T8aJ9jojKxUBuIpG8t9oAyGI7j0qczjylMafeUMRnoe9SnYvnRK1yrKriMpEOpzk0hfzX5ZDbjrlefzrSDuWNZQJUO9jH0O3nmmTW9sJC8jMFyDktgVSepXQrSpKhkeUwxxk9U6c/T+VMjlmjm3LcGOIHjaP0NXCdhN3O30TxXPaupLOBnO1Gxn3r2vwr44tp1SC6JVOSCWyQT3Fd0GnE8/EUL7Hp+n6xBNJ5f2yzlkYgAjgn356CukXUlbKJKksefvClF3OCUGnZkwuF7ugIPUCrDyFxO6SyMmzDY7+gq4rUlk8YkWMKTHKzjIVecD3pRNtEuI8oflLBcD8K2OcnR12JsUFQR360x5VhkSZlOM8A9D/APWpp2InsTJNM6yMQSq/dCnk59vap0eRwFmVivrnBxWsdtSYIs5LDcTKIz91vX8afHLtcy7hnOAPWsWakYn2sqOyxncSPWrYkiUgLj1X696qLsBHIBGpdABJjAHUe9QRtDNA7O7KezLmpZSi2VXMAIWLMhU5yale5kkUqbhgxT5eOAPUU0iSrAqhpztjRXIZ2BySfp2/CiR+ZU8tNh+4xGCD6irpgEUXz5UP5g4CnpTIo+TvYxM7An2NEUBO0floEYbJDnO09vWoYJX+ZP3bkdDiswNKUiWOIOmIgeCB1qoCpjJR0379nB6GkmOL1LTREfISJVGAxTp9f61GzxRSPELjLLyjoMhvzqUrqxpLV2KsiqN0p2uR8zcYFPjkBxPbhpIXX5ee1UlYyJ0kdZQ2NhxxxmqSRu5a3WNmjxnkZzUPcprS5fjSJpC8hlPGDznB7f0prI6s0zOVjxwfpRF20Y57jVEk0h814kjC7hj+L2qBI4VjZ0LiQscoTx+FaEtaEb3KiSEGJigbDMfSrbsHMkturQuHzGSc5FAiISz3DMJDC8/Rgq4/TtUzx27JGAjKcYb58UCewpLJbsItrODkbu/tTVhG1WDFj1OfX0oJgMjH7xo96gg5KY5PvVg7oj0yrnbkUFjz5nlsI3wy8kg81Yt48Bbh5vMfGCrDqKEBLHdx7gYnKj1YYrRj1IRyQCSUSAH5FP0rZS1sKSudTp+oQyIylyrcAHrWqHYF0g8skn7zDcCPxq29DmlG5OVGwLJGXJHpmqoiYli8QjTsimkUABcMoRYfTd2qOVrgmJHUyISATvxx/WgCeSPdny+URvvDvWTKkQfZIxLEZGR2oCxDPAikTfaVJYYUKCMex7VXZmKFRC8RdSDu70EXs7DUHnOm+VS2OFPaoS23dAWl3LynHWgsjYiYPlzvUYYHtVFmzGikYjTjgc/WgaVxYI8pFuETyAcsO1bdlFiYttHXGD0b3oNIKx0NlbmVGCFCxfq7VMiIC6lsoflZezCgXK3qSTFg0axRkSL6/wAXuKepgd3xvBA5XHH1oE4E4WCfyhIW3DhiB0FSwQq6uQoUY7tk/iKBSViWJbdYwjbUxx16+lTxx7YyiIkwxjYzdfr3oJK8FvHEUbllJ5R2yR7GrJUPhyzOD1DdRUuCGtxYXRYyjQDO442jNWYoIxGfMIKMvGaykrM0gtSi6B5GSVwuR8oU44HrSCGNo/NtwjsoyQT1qr32LLrRowwrBPlHI601YCzRBXiXccFvaqje+pnKKsJHChd4ysawliEA9PegxbXmXH7rjAPcUorUzGmMs7KwZgFHBqZIQNypH8uDgMarl1uBC0UW/wAtgSQM7gOMH0qf7MEwAGAHRgaWzAhS3hlZELCFRkjcKuG1jJ2DbIpHBpSi2wB4Czl2RIjjJAHFDwyzIymIIhwys2OfpUONgK8Vv5ZkKbWc/wB4dKRbZ9seCRJ1Azj86ErsCRbOAkMGdm6ElcUj2MJXA3rJ65zSaAPsgXA8sP6+4otYPL2NIVD7iCp5yO1VGNwJZlVpCRE4Q8qccD/69J5CPECyoHXoAOTQrtAONi0vMaOSF5Vf51RitAJGdkJ2/KBnqK1itALEVlGh/eBnQDJA6n0pGiXL7kHkgAgqM80y4xuSz6fsICBDPuyzqOMe1QNpsMTxlvMTzDtDnpu/pQKUbE0OnW6gmYsx7YHU0pt08s7o3B3cEGspxsPmvoTJauseJECsxyMjtUEltFGSJAVGfXFK2lzUka2EttJaMQbeTgqe9RCwZRKIwOzEk9KkB62cEsKZXM5OSuOMU8QGPaWIQEYAK9aqLfQAayj+Tc4Zc7vpT2tUkimKu8MmP4V+9/8AWrSL0AT7G6QK5XzCeozkj60xLdJCG2FywK8egpWs7gR/ZFEaLGhJzgbs9Kke3KDZKhUn2rO+txS2Ek01HRopEDRsDkCmyQTRrFMjKsq4AY/liqTMCEWpAdFXDjhweqmrSWsbRw4CEO2Mj0ogtRp6WHyaXIY3ZY2YA8sBwKh+xRQlgsRdAAN+KmT1Kg+glvYxOSSAEzxmnTWaMRGmdmdwyKRolYVbKJI1+UbQMDvT47NnjkChRHkbgaDKW5Qezww8qMMcEYxmnwWcmwF41PqwGK3SsiR4sCx8xC4GOValazOTHtcZ+YFe1MCP+zigXykCE8Fev40Np3zSIoXhsKxOM/4UAKtqpVojECT3xUI0yNi0RhkVvvIM/nSauhp2JV0+FIWkCAxsxUqzcg/T/IqJ7WPG7EzIVzyOR+FDdkDdyYWcAEhMLb8cZpqaerKQQwJGcD19am/uiLgtEaItIAQeAvX8aqPpsahgYQ6k5A9BSctDWEmx0Vh+6bglc9O9OSwhlfa6eSijBAHesyntoOWwlid3hG1FGFdh3P8AL2ohsI3K/IFXGfx9aDNS7k0elmTJjjliYnJbOf0qtDppET7z+8GcH1ouSlcY2n7DIkapkgFj1/D2p09j5iKXjEin5cEU47m10hGskZwscXlJ1xmqA09phteNIizlQAcZrZsdzWh01QEVPNdgeOxBpsmlziWNB5Bi34diew/xrLnYEZ0xGuZ7iBXQkbdoUYxR9j+dF8wGN+SwXP50m7gStpRJgA2Fic7gMA/4U1dL3FozvJzjNK4Mry6cEQoWZyeMnt7Gg2LIAGB3leSR29KvnZjF63H/AGCQRxPuBRuR64qy2n8syjYMcbj6+1NT1E2Zr6Y7RlrtgY2PyouVP505LHeiGGKVMcE4wa0EW/7PZHPlqZsrjNZ/2CRJJIm3iY5IPfFA0x/2SRpojKSsZwA5NXIrBFZyVYHqMc5rnaHJ3ILvT3EkLSRsDjlRzxVdLQqzFTNjIGD6fWgqMrInGnO8wYEAAdqrnS3UMcj5iT84zWvNZ2Ki7jIrIBYQ29mIwzZ7/StRLcrkmIhR0J7+9NO42tCCSzOC6Ebsc4qillzkyKkeeGbufSlPYxTLxsTMsRXEXPJC4yPSopNMaMIY1DqDuBY8D3FZCIzZyBlLeYATl8Ht7f4VZk09o4YShRnZjtLD/OPrQbKWlyNfOZS7FpXbC4xjGO9MFoZEkjjQlgNzFRwauBQyOzOSNjsd3DEc4q00EkrN/ozAdNw6kf4VopJmdRiJZyQRiIhRH1XP86ryW6xt8iytIeCQuaZmMa0uVwACe+BSNbMxXerADnB5NK62KUmRpavKW/ebi3Pl9SR/hVhNPnBkaSVVII2hu49KiT1LjLuTSxSoQQsizZ5A4Kf/AF6zVtLtpUlEu5CcPk4AGOo96mLszNy6luEXBjXyDtY8g9cipDBcQJJ5ssrFm53Um9bm3NpcHQu0qho3UAEhDnFVjFdSPuRmAU5HbBp9ATLEqyiRZNis+QcdBVVjOC8bRjJGAc9aFKyBsVRdHOEeJVU7hn9alZZnt2kYHcq7mwP5VInJbCWhcMybtxxkDGKQAv51xunweGQ9PwFBE0hwll2rJEXUD5gRwQaY8SwRxDeZCq/MeTuJ5qo7hBrqJEbhCEdiRgsM9xT5JJQkJjzEjH5g5zj/AOvWxXNfRDjLMqrsGNnBB7+4pAZgmCTuz8ueKTIk+gxZZUSNMkN/eA6VPDPcSMImZmjxuUr2rOHYkSWdwwaLlenNTRXU08Z3psQDO0nmpQFd7q4mZVRUQKMEDnj/ABqN5pYhjc3rxSOgdJdylA4jYDcMDOajW6l87ycvypJC/oadyXKzLJmn/dFJpI3Q5OKdc3civDIVnkwduVbGB3NIpMmmumW52KjRQtgqSc5qgL2TdLJknnaR6fSgLE/9oSpC0gt2lj+78nXmlS+lBhAeSNAPnHXBpoyb1IZ7t3IXyZTHu+Ujv71JFdpv5DBMYDdjSILA1AiN3SUf7JI6H2qr/asgkTEG4OeWA4Ximi4IvNqISOOaVgsedvzHFVvtpwVULGzfKrE9f/rUjUsNdkSBlBDqNxIPf0psV8sBMshXJIUZPT/69ACzamrMvmicMxDbgcY9qhOrSiUSYUHOQw45/pQZJa2ZYS7Qs0rhmXbyQOAaT7WFWVmIPHAxnFBrYZDcwKiqquHb5uWzxRHqYEZKKqbTgjb1oE1fQb/aUcm7KNjGRmlkvI05Xcq+hHNBHJqS/bERV3I6O3OemaVbwBo5AdsinINBoOF8zMyKr8rk47+tN+3qgQICrdFGaC4bkK3e92Hlo0TevarTzRrlnZkAHzCgmW5AL5HIB+QnpUrXgG1jv4+X5V5pJCD7RHIVba4ZOmOOtQyGPYSkuxieS1MzmZ8c8kEmFfAbrg9q7Dwv4l+xaq80l8Y0QZKN909cdv8AOK1oy1sKcLo+gdD8daBcvHbXt1pCyyqAnz7ifVh2FJ49+FvhXxvYxTRx2BmQtbyQMyzB0IweD0/MY7GvVcJ07VFseLXje5+Wnxk/Y1udHlv77wpaCISyb2PkfLn+6y5474Ix/OvgvUfh54h0C9ktNbjsYNWhbBCBlDD/AHWAKnHbmvpcFmSqQtI8mEHTl5HNyaQz3Dm4SLk48sjnPt2rqtD0iNVc7dg35UdOR3HtTqU7R0O+m9T6z+BN9Cl/fWhnlNypDLGz8bQOoz175HbHvX27a3DXDLItzC8R6/LwRXxGZ6TPcpK6NFZrdB5WwgEdR0q1EvnysEMbKBk5OOP61yRehbjYguUYzKsDxocYbjPFTIWjBgLRMqnJOQSfbPeuldxEabSrsUSJh3HcVKk6SRDYysp+ZSDx9azmuoEiOoCcooViG98UoZJQ2wbHxuAz19aJLS47aXFDumwHywp4I61K0bM27zAFHaoRstgnjjWHzCE3ngc1TZgT5ciM8bDg0ISbEwwBXy1QjrxU0gSSN/KV27gEZ+XvTbFNaEssiGNQ+wkjr/So2dLYgEbmbnjtSMiFogNpDssuTgelORfJKh16HknvQBYZ1PmIkkLoy5fjoKjijEg/dsrHOVH9aDWMbFaRi0hM0YaRechcDP8ASrkUYSEOSgJOBxSSsWQvCjbgMq5Ock9aSKDYwKsplB65pmM9yztBlSKIxpK3BDLnFNEceX8ws4Zug46f09qDRa6kBGJNmGzjcSemKhmh2sXiKrk8gjPFBQ6KBxgmRnwc5Y08hFyhn+fPQ9qCZoekSDbJJGrM5Kgg+n8hUqJ5O5XQMp4wK05boySuRC0tB5hBkIY5YNzTZIt0jZxtCYUgfnVvYuC6jgFJRbcgOw+Yn+IDt9KebZmGJOQG3Zxz9KwCaGooYlXKgYLcCmIkOSQsjyE8HtQ0ZmksamRXjYoAPwJqkYxCJQq4YnBYfxCreyAihieFiwYggYGR1p7Ky7S22R2yQB1q21sU4tErAvGE2FDjnNPlaNGhtpBH9rcbvlOQR/n+dYkkTISigyxsrZ+6uMfj3pgVBtEMQl2tySOhoAlaKUuGklUWwUkkrk57VLFAGIlAD5XB46U0rgMhtkTz0D4jPzfOeT7VLLbRzsQXLrjAUjt/WhJ3BIrzJK3mI8MQK8ZJ+9Vby2AXcoMeeABzn61q0t2BOUaSJ9sSMf4sjr7Un2Z0lDvIixEDO0Zxn/PSh6ICaWAxt5eAzA8MKeYpI49gQlyMsR3FZJsCkySpbK4t1ZFYsig43HuDVryYlRsGVVbhvpVOZEkmUo7d2kmHl4QKNhxjJq0kQSM+ekUSDjJ60T3JhsRNBEw8yMkvnjA4NILVg8hZFVmwASP8+9aRVkKD1EFsrgSKDnBU88VVMQZ9rrGcDhlHQ0NXRsPSyJ3l0Jhx96kjgmEbR+YSg6jPBosA1rV0wUdU3D5l9aQWodtskcgXv2qZTFyrYdDAqSHkSqG+TA/n/jUxtostIyqC3HTgfhWTYlBCfYiocRkAEd6bHbukcibSoJ4AOcn+lPWwnAaunQs6NKjLGf7vJ+tWIrG3y4QEEr/Ec4NW7tGdnsQS2RDqZUXYP4VPBqNrKNozG8aNG3VCM1av1KjG442ECMrzDcGO0cZxTYILZjt58vuU9KmUrF8iCGwVgGZUAU9D3p02nwq5wV3cE59KmL1JlDsNbRPPj3lI5EIII9VqibFWA8sZzj5h0rUXIyb+zQCkYVZVA4bPDH/CnRaWu4iVZSP4QDigpQFks1kj8vcIwDtJHUf/AF6pPpnCxchVGVIPJNFyJblmXSLgPGzsz7UDMCe3b9MVWSxEUbB1aWTJYcdATSZJVayeSYXCBjEnDY6Z9KtCxVUdogGZjkBm5FMu2lyssUgaYlZI1PG08037CTCnlQ4QEnigpu8SE2DCLCq+NxYnGakFpIqIZWkmdjjcR0oBwFkslEzx+YAg/iA/lVdobpnCeXEsAHfqT70D5dLEfkFAN5xIaVI5kWUMm52JI9hQHKOW2u0Pl4256Ke1QG3mEpCKoYnr1FApaO5LDZurMDlWPIFEkEgYkLhBwSetO7IluVCAW+VCG6ZP86ljik3MUOW6U5SuKztcmEWQzS8Bl28dDUDWTMkchO5ezL0+lSDROYmjUBgEU8HHWmqqoU8uTGDlXJ59qBFSSNi6KXJbrtHepdro2Svlk9Ux0oQCeQTGsqyGG4YlRtHB9ahMQgYDDlMfMRQVF2YxJInkMeQ3fPoPWnyFo0AVsrnPStJNNAo3VyN2kjbe6yyDAztPIq4HZkljjhjaUrnLt/L/ACazGldWK8gJRATGyfdK7uc1EkcpkaExssoGCPT2oIJXj2wgzsY2LEEE8e2Khk/eptwQp4ZSODWlMBksgikwsgCBQFJGDmp3AAjbcgceo61oO2hXjBR9zAMqggbmzwf89akjICgH5Y2JQH3rKUjVK+pZIkidBIqiLvhu1U3MjMSjADuC3b+tQS1dkiq5/d7TER1LGqgd0wR1BzkjGaV+hPK7XFCbnV+CuOR60wQNAHZoJFjznJ5xTJsNRyr5k8zL/KoxkD3zVqQxxxvM/AA3EAc0Fw7CBS4OSw/2ien0qKaU4UnHlDk8c0FqKImkeQKyPG0YHQdTTgrxR48xnRjzkdKuysUQrthfy9zFjjaVPQ9efSljlVllaMMytyGB4B9KuSCxJgqhDurSKQrkDjP0pksyxM1uZYzIDtbHH/6qxMl8QjuxiYiTY+MKR296bbTSxwy+XEQW4LZ547fSg0TFjdpomgcIu4neDQI4WVoZCJEI27SMhh71aasMY0iMFaNvkI+XaOKmSdYtgY5kx1U4qBNCOUeMtEzs6vtckYAJqKSQxxAkozE4PNBk4MbES6ytISAOTt6YpzOCwjY4QAED3oHHR6ld3LEmMPGgONrnJFWYmUBrgB4o3XAB5xQVDYgkXzI5Hiyzkdfanxh/LiZFKNt596BqI5riVgNs8kTDowGSKc8sitGYmRoQNr8Z59qAnsRSku8RUKGT5iRTjEgjHAnUjJzztoJcdCLazHmUYxkCpOWJOS3fGOlBmLC20jzgTg9u4pjTzBSiI3khug7E0AQhmbfGMkhgG+bGDVndtUbwDxwc80HQQtIiFQXKt97d3xSxFU3uZWMYHIzkn/H6UCi7osMiF5PNCruQBmBzgduneq6WzQ7pom+0wg4P+e1MSVtSuoZgsqlmfPy8dPcVY8xiSxGEQbcD1/pSFJaD/OmiUCMBmYg9eDTYSbuW5yBEiDKl8jJz0oFJ3Vx3lyObmQx7G3ZXAwCPaghmVyYSwUYG48GgzK0KOqO7XULsw4wv3R6e9W0uABbqjq0RGAxGPxquXWw76WBZ/KS4RwC3QqOlQIyuGwXEhyRH2x9akSHzRsu7dMiAY5POagJlleRkRXQAYI6A0DS1sOMAkCyF2HljcVA+97UIWMckuGY5GIxweaAaI4PLXzYljAljbGM/dJ5z9f8AGnzny1OG2Afdzx83p+NTJXRa1iSRu8rBdpVuuRxVa5nEJBdlCD7uBTTujVOx+ibQI6yP5ZXA2+1UVlDMd52KvGa9E84ajEjAaOVW+aMgZGKjkL7gCTGoGeBgVE9gImkbaio3mI/KleQfeqc4VF3ONo7kCsgMuaeXeqJHIIeu4nOP/r1lyAlpGkO5XP3SeB9KDSmyCQKY8QKsZ6EFe1ZNzbopdQHJ7bj0NBomY9wWe2kCsB0xgYwc8kVxt9KFkMe0gA4IIoA5W/WS4tJYoomlcsCBu6Yry+5lCzsFJSVJADnsa5qqujSnsa0rxi3kMblSRtcrwT7V5j4lWKEwm4YxRODsGfvV5tT4Wenl6TqJE/gLQtO1TVprfybSSSLE5SQchTxgE9Tnnj1r6W8ReEdAuNFurKLTrFdQliEXz/Mjt3P+znpx36e347nmbT+vRprofrNDAJU3Jn44+NtPtbTxLfWWnTeeS5Yhzzu4/T+dfQv7OFhJLp1/LcolrI8oZ0LD5MAgr7knnj61+n580sGn3sfC00+Zn1nmOBTJLJGjk7cs2PpTpokZlORgdcCvNwy9w8jESfMY1xbbgjwxiWXODluB7+1Y13phdnKYb5scfzr0DOEjEls5ISYyzpEWHKKSR/jXQWavNuRxL5m0DLDgj0IrOozZbnQRTMh2vGiqpwDuzke9S27y7FnYbEfoj8kVmbmjHKsEy7ZVklI+7nBHvinb+Q7HB7kdCf6VySdpAiVLpCkYkDGYMfm9u1Wd8beU2yMEDBJ+9j0qYxub36DGIfzJUj/cA4wT+QqGfdsbI8vPBJrSSuiefQZ5mxBHySOc9aZECm9gGLAbiSKl6xKuVxFDJLLKI4kOOADjNRy4UunltNIGwNrcCs02JIYsV0+CfMkHfjp9KI7aKQFjHIhUbiSacI63CexbKNEqSOhhR853EE5x+lZyKt0STGwI5DAcE+1VtqataEM8Dk+WyZGOB0qn9maEy8NheMelVuiCN1JjZTlCRkEDJpQqKu990cyrtAHQj3oUrswe5YMiyK4G/cpGR2HHeoCwTbtQBycH3FWhNlgOpXLqQ3TIXrUhiDBDGgnB5AHYUMwHiBJA24gMPmAPesKK1QvcsyBGR9mMdferT1sIU2hQbRHGyNyTkEj/AAqhJpzbTMDlP4cDr7itOfqW1dIwb3T2mYyDIYncTjrWRJpm+F5OCQ3ygfzp82twk+hgNazR7VRnjZS27dyc/wBKPtUoDQSBirKfmboCev41bldWFKNjQa8jMcEMRXPQt14q27o0bJl2nGD8y8YrRLoShY0SW3Mg3AA4Kkd/Q1X2rKjxysV2jCjFaT2saJa3M2SD5ZsZKkY49fxrOliYQuSEjkAxuBzx681k1pYzZVECD50yTjnnNUZVuJCAcbA2SFFYyj0KhuQv5Ml0zF0VyNpIzjH+f51HLHIsaR27BoQSxBXv3P41gtHqXLsVdhilO7E+9CPnGcVC9vI0UjrIFlxkIT+hrVSTM2rGZIw8wNExdduxiR37isyWxM+6U7SijoRhqYjDeyjcyeWp3oMsBxVGWACJlcMoyfmA5FVFXNobEOLeSOS2Rg9uFGM8knuDVhUkbY4YBemB1P8A9atFpoaRjcbJEjblGDIV9elVLyPMW/AcqvKgZJppCsMNsTEGEIWNgFc46e386ozxhgyrjf3FENBGZd2wk3NA0iHGDkVii3maZPMjmAxjOOtVHcTdiaNZ4NxEjBep9GHpV4yuDCyBGlLZOP7tbgncvKyhQ0IRCc4yOP8APvTxasoDvEVU/dbOc1jfW5tDYoSxSC6VndUA+Uh+n/66hEO1pYkcZHznIzipuaRepCY3G5liJ7AE9acNyorxFWdHO9D0YY6VUWbj1uXcDCqDjuOlOLpOdkyq8qn7x649qdNjuJbRKImj8pm29DngD+tBjeYSR7o7dscMemfSnF6iKcsClmiQqqEfNuPJNPh1KW0ZTHJICTtAU9PeuqMmmVGNz0TQfGFxZyCeffKQeVTGW969n0bxpazS73cBCOAcA/pW0DnxOHutDvbXV4pirb0ZSAVk9a6GxulHmTSEHIwFxWl7HiTj0LttfxkYSN42J24fitHzAqFHIWP3raMrmBEmzDgPI2BlcdCfrUhAmkWNuEwAatCauTIHhkQhwYPule5x6+1TC5kZgZGX5Sevp6GrlMmMbMjimaMNGGdY5DyO1SsTJB5ahVYZHHWsrldRWkVURUXYNuDu5oigO1jDI80zejY47/lUOehtGHcsPO74jBD9AcHFMQzM8h8yGO3UEj3P0q47DbtoRtMu5BJHDJGw4OO1OkiXesuG3KMAA8c1SZnLcmUsYSwSMMM8sMVRILoY95AB3Ak5pXJCCQNuwS0w4LYxipRKIAiqFc8s7N1AoTAqsA4fDFsHH0NJCCoypd8Nj8aANEBvPH7yXZ0c9qrSzN5xhAPl54IXg0AWrWSKMtuT92W5BNJdyxLGuEVmbPHrQBUR5ZQ0jW9wUQYJAyMVYctHCIg4QfeAB6Z7/WgBwlcqslsH+UABzTUPlkNu2MOQQe9Zyepp9kmjndSkqNGqE/MMcH3qS5lRYy8csFzkZBXoaiTuyuW6IESKVV8sjr83OM06SMQTiUcRZ4HcVtFaGJHOQSW2I0Z4wR1qwjoqhWRs9V9qYEagrJcNDEjFVUs3fnoDTfs/mfvS7ecTkqOgNTqgFljuF258oJn5jjmgAswYgqo4weKd+gEqp5EhYguSApCnPHrSNIxaZ2CkjomMDNJSu7AIrOER2RRJk/dNW4VW7hcSFBsOUBGP8mrjuBEsEckjKjqnY7jT0Zo/PxIgYjG9Rzx6f4UMC7bu1u5QhnnIBLKvFdHY6jIRIkxDgjap6YNaKRMo3Oht2Z1TEijy4xu5+8ehp8pk3CVITgEcs3BP9KsxJ2VcFlQ4AGcGq9xBbpGohmKrwcu2449KAILcySMCkjJGuSBjO6nNG6u0ZBBYjAcdqLEy2IJ4mMxkCBCRjp2FZDFtitzvDEn1rSSSREFqE1vtBmVxIhGCV6Ghbl5I2ZyMfxNjkVFtLmpWuIFcOBcLArxnkHO72rnXnuGDfK6tgLz6ikXTEjhZJPIVjtdd5x0HrxXTWc8yQu5mQ9Msv+f0oNToIJDvhW4kVY2GVCnofWh5FB8xA27OCS+fyHanFXZE3Ydb3KMSbhLhZ0AKEHAX2PvVo3AWNFRAi7txP1qpvoJPQWK+jUsjEqq9QPerFtcr+8cMuWGCfUdqlGYsl3AAZWkityOCW6U/7R5aLKC0hPys2MfQfSi4FxJ13CRSqZH50wXSxPIN4bPOPSkNMZHczJsCTSQgH5lBzu9jUrXbSNmN2Cg59uamUbmkHcnVpZRtMcYAGdwb1qNb1WMK+Wm0pwQOn196hablix3SzO8DS4KcjA6VZbJSSPOeOcmtSJsgQkOY2kUK3y7geKna6kMUkYCeWDxgck/WgztpcW3mAYFnb3Hp70fbhHJ5eAI+effvQIWO8XayM0TRjqSOTVj7YxLJ82F4xigByMAcHYD/AAk9qiN6kMWJWLP32dx3IFBT2JkuisZiiWNFLZ3k7tw/wpvnvJL5rMhRhuUYx+VTKNyR7XDyOVPEw/hAxUK3Lu6FoG2g4YnoD/jQo2LjG5fa7ZHeGSFTlcMDximSSBWDDKgcPjkc9B9azirsJxsDXIRZMsQ7cY7D6VE1xIVVjHFIM8NjkVqlYgZ9oUpsJOQCQhqWG5MKiUsFcD5RjpTAbBqEvmPhdqDHzg85qeW5SP8AeK2JiwbC9PqDQBXeceaBlUjxkKO5qdp3WQZMTFe/qKDSmSR33lmfzG35+Ylhmny3onEETBcg/eY9KC5K6GG5yW3ENEOAcVIZ1Cgr84I5GKCbWBLhSomKnr8ue9WcrM8cgPzYwS7A/wD6hSsWNzFtHzBhk/MelOM5K5G0uQMEjPHpWTiwK8RzukYohHIA4/D3NOMiiSMSEHIyAeauGwDY2baNrow3ZU47U5p23KxZGcDp0qwJLYq8xVpFjJ6Z421O7RpkQxKsK9NoxknvUSjdgVFud8mBGFQDHHSpmdfNfzTuC9QD29qOREydkMt5FeRs5YBcgn0FOEkM5YIwcZA44rO2tjEd50ULAStCyA4Bxj8D60sghAjMCbPmJIx3q+QCWOdBjBmRM/Nle9V5FikDxhjEzAqAOv1qWtCorUswqyKsEnkOM/KF7+9K7QRlWRhIQMEEfpSasbDFeMFl8tFX9aY7bVGWj2k9MdavkJlG5Yfy5tsieWhxyg4piRpGgLBAjHIya0MWhNqsXidoxEx6H0pGWFizebGRGcYzVKIEqtnBWMKCMDjP61HHEzgxZBXqdwzVSjoAxYFDBUHIOcDtVry4o1LnDsPWswKk8cSbGBHlkAsfSrUMQCowxIijcBik1cCRoo2kkklVZGwCMYFNGxFKBVUnhh3o5dLAN+zxvkRExKvQHnFTJApVyCPXHehLSxrTRB5Eaou5SJCDkA9KsQWojhXzZFMo4ZgMZP0rFrUsrBEkkEcjKAT1/lVueIIRCiqWx94DrSSMJbiMsewlW3OMbtvSmwQBS6hhcHnluoq4RBMYRGEcpbBJN4HB/M1K9taSRNx8/XIbFacutwbuAtrbYFgEm7OSSKimtNwjaVEkkHK4GMj196i/vA0KIZFiD7dy5yOKmECzJEFx5vPVutZl82hNFZ4jlj8rhW3oc/n/AEqslmVYBijsRlsDAoKjK4scCyK6ghiScZ4xVhI03CJjz/Cff60BJXKklnGQQm4SM4wCc5P9KEsFjMkhKysxzsPagyTsPSxiVkl3Yc8kjqBVoW6tKZGUt8u35h2oEMe1gJZQyKqnbzzj2qOOzXecg57D+taQfQBws9gjICiJBtPvVaLT02MRE5xwrFs8VoBNc2kRREFt5snBXnoalhtYgWDfLMh2k9xSaQETW6yk7V2sOMUgs0myXTlTgZFJRQDhawwCNo4yBjaQFqM2aD7ygZ5GDmk4XKg9SNbCFUDyIoOaUWSYaRY5AAOAT09jRJ2Whpza2HQQxS72SLyn+6dwpW0uDeBGu185yB0qYwvuZy3JTa+SUDqpPQEelMa2ieR/N2qjH5R2qGCVxv2ExgAKwROrHoDStZo+1EYyIw5x60EippamQmRGjth0bGagWxiJkQ7t4bayg4IPXmtILQvn0GS2DMZ13BJMfKy0n2F8Ow4AGTTULEDxaxSvhugAUACpv7P2fMFHl8c5xVgV59PDTNsBC567aY2mkZEikyHuOaxk9QGNYmWNSpQD+8B1p6WRYMirwBwS3P8A9ek3caZFDaxpwUUpuxkClk06JX80IgjyQVPPFIQi2IMzExKsYGV5pq2WUDYcOcEoRQO+lh7aeImDFgxByNoxmq32BgF2xySuSenYUGkWrFiG1SP94qIoAI2MM59aeNO2jeY/mY5I9KBSkmiqdPiMkjSGQqVwef0pW06XYsasHUDcrKOtXLYzGJpqmMjasj7uo4NTCxEbLIfLA2kAFc4+vv71AEL6f5ikgfKeVqCTSpQ3mITKrH5j0q4NIBx0k7yAdwPPApq6dtJCxM0fQZ9a0v0AjksCrSxlv3wPCHqKb/Z7sUVSfm68dKUnYCUaezHaygxjpjjNOOkCPKx5weSBxWIEB0wIrR4BPoO4qX+z0jRU2MAOcZoKjG44WEbygyIduP4eDTDpW6baF3MRlQaDSTsiqNOkVmd1baCVIp4sULpKIxGQMcnr7UGc9wlsJA0nGFA3AA09bNSQzbxlcAf1oKgxg0zcqmQZbdkA+lRNpyF3zlI2bIHfFA1K7GfYHYNGyYY84HAqOGyEKiNg4J7MdxoM5PUsyafgGeEMspGevGf6VW+wyBo9jb/lO9SOpoEJDYmV3H2SRE5ABbAz7mpZbARqRAjgdCAMHPfigqMrELWkzeVu+VjnjGR/+uo/saq4V0y3+0tBsXlsYySkQEYx8xxis6WybyXK4Eu4bXB4IPU4oM5y1HmymdVU4aMjLNjimrpyv+7YblP94UEN9Rv9lXe7a5BGOqj+namvp11HEZlPm24OC2f096lysVzsdJYSExuxe3w4wGGfwpWsZlaUAqy9QcdaSnqOUtRj2s6BZZQrZ4GOM0rWUtwhl8wqcBee3tVjc+xF/Z85jSEyIe2SabJaXMMQ+dS6jbycA0FliFJmi2GUzM3GcdPalEEkbF/LLAjknsKATEEMixlT8qqvyt/nvWetrN5YUM5ToSTkigCa2sZDGAGPyDjPYf1q88U6jfG2FI4LdKBPYqKJnyAJOGwcUvkTOZGaQ4HGMUGUXqUXV28wgyqOVwV4rmb03CLKYnZowhJ5xx/WnF2ZsfNXiv4uXnhPWIlEczx23zwpHMVdevJP8XTn64xX1d8G/wBq61+zWn227jnjKFsyxgMBn9cZ6jkV+24DJaeKypR6nz2PxUadblZ9oaN488HeMtMayn1HToNQ8s7EfEnnLnPAzn8cVwPjn4FeGfHFvJPBa2kF2DlUOdzoe4z1/DB+tfmOLwVXCVuWZMlGcbxPzo+L37K974Ya4l0nSY0+YvhgQFPv6H8uv41822nh99MiiNxEizqDuDtkkD+f+ea9rCYpVIWZytuDSZ3HwuONZPmQhoN2I5F6oxOAR74yPxr7esbueFIoGRVCLjp0J7Gvkc1j+8Po8LLQ3VMhiWZgWTODg9KYrlXEjMWcfdAXoa4kjSUrk9tcykStI4t5XGFQt+hon3xRs4xEC2A3v3rWD6EiC5CRhgsgjA5JbJqKO9bz1R9ynooA/nVtAWor0iJ5VKsoBZ36gL61CLuZPKlRm8thlHX881EnZWNItWsSx3byDcFZscg9jUyXzE4AcseoIrNs0Fe7ZT5JC4I3fiaRL2RCsuSmSVAoTAiGroW8piFfuSeTUo1GUys5Zg5XA56gUERfcUX8iJLlUZ8YAI+7THvC0RdQC5G3igHHUsGeWMRPCG3Abhk9PcUz7a78FXKk5zTRTRNFcozBy2xu1K1+5d3SJI5Cc4U8fX2rSSWwyZL7G5iyM2MH0B9KSLUlWLDKwUEkAjP41lYAF3FIfM6kjAUHv60tvLsJzIsLYLKQOc+1ANDTdruV2Uxynk5PIpVvEYAsxDZwAeOaCYiNcxSBYiw25w3vU/2mBpSZHynfFBRSjviNq3DRKQxwB1I7VbFwjbWxIyg/Nj/P+cUASC5tsNtGxe1VxqCyIUhZiAcHnP4GtIN7EpWJftcSgjlWcYbHNONxGVDqfmHGK0EnaIRXglkVtm2Q8KxOB9KlW+IMqCM7icf7tYJ2YpvQg+1xhgrlMEliw6kVOs2OIV3NjKgVqrMzBJSGlL7QrLxhun4VA9xEZsxsUBPCE54+tUNbkiOigEzebGOhJq0l/ZIrBZ4i+7YeM1hJ6mzWgzz40ACskqg8q3WnbomMUuSjYwPpSMfMRZkVCWHy5xjFS/aAwMUYUZGCT/CPb3qlBjk9SJpHBCo8bFRn73H/AOumthA06sWGc43f0rVKwSWg9WDlzJt29V46+1XFcbmYjbIBtxn0pKOtySpK24YBG4Y59/SozIYHSEum7P3if5U2rouOj1J12wsQki4IzREyt50e5EZRu6cYPofX2qZLoSwDmQAuSz55p6yNlWlGTnoKmUewiZ5EmXy1YKSd30qsfmMqMGjIOME8ilG3UAaeeMmRJPLjA2kBdxOKmDARhtqGQnkdcUeZzkbOqkERAtnBwelK8HmnagVh23NjNVGV2aQXUbEwWLATymzgjFEUaBicqRn06VoaDFUsCzmQkjAqCC3KptQSCGNgCzHv6UAW4pVR5AqIU6cjtTWi811VTtJOBzgVk46gyQRmM4VQh6dKjfe5UPCsBPIBHb3qnBWAcYpGH3wSDnI4FSrbqHaaL5nYYI6U9ErCtrcYYzvKcr7f0qR1DFkkwCRlxtwKoEuolwI5ABI8u4LgYXPtz6VXiRF8zyozKCQG9qnmQ7DmLSYikUFB/dAqykUWzhFC5/GiUbsBSjANlUC7cDiqMi5LmQmNwMqfWstmCLW9WjQwfKcYYH9arIFL7HZBjgnHUVtbW4FpVjKuqA7vXtVaQAKdmGkBwQOuKYluRGNcrGhiIxuDA9TVjy1jByu4DngdKAt1ElZZTux8xXBY/oKiS2DOi7lWNex649KBSjcpyWqxCWNt75kzkcVYFtHtLKY/NI+8vQ/QUDtpYrJaCQNuPQYxSLbEbSSPlBGF70A1pYXGUP7vYo49TTpbeNZ4lGT8oLUDFa3hRXCtuYgFR1xTDFEZGKJvXGdxPJ9vpQA0i2lBlkiW2l4XBHB/H1pi2uXKvAr45yG5oAEQK0ixARSY7ioodPQRBXO1A2Rk96CNWi21kqbZEADHA3k857VTntvkKAgk9RjrQKa6kJsAyqNgAAzn19jU4tVAjMavvA+Y+9Am7KxHHZIhVpVaSTOceoqSK0Q7mfGCxYr3/wAMUlcpK6IZ7eMBAy8sQmcdakOnIvmKwUKqhxx1H9TUSn2EoC3FnENiyW0i7iDtTjGO9MNkfLDRqyFzkhxk49K0QobjDaLK7QlioXkDbgA+tVVtAip5qRuhO3Gcn8fSi45rUrHTFLO64IPRcVINMhFu0SpJFOed27IP0HYe1Js0SLZ0pIhIqFnVQDnbyfamf2UitkEoScgZ6Vm56AV5NOt7cSiNWMh5HHemRWU0fBZTxnI604PoZKDHPYPKrtgN5ZyAR1qn9mZnB8kLxknPH4VoQQnS1Yh9oCg5waa9g7EhnQ54XtWqnoFiUWUgaORdhVflIIqvcacwVdwCRFuEPTmsmXHRiSWEixxgzuFLkYA68VAmnoQ0S+XCVAI3ZOfX8aidxwRais2QSlvunhRnJx71CbSadUcTMY8ZVSePrUx3uy2hjaWrLFI+d4bD7Tj9Ka9rLvUxyeUucjP8q1MLkK2yMGw5JPyt/wDXoNo7FkVd5xwQcUBYXySyND5MyyqfnXuMVVazeeOQL5qYGQaDdbD47SaMlmj+XGQV6VXeKZ5C+1wpPBApx3HcWa32YCFZSeS2KZbJOpdZW27SdpK9fQVrN6C5tbC+RM/XKx7Mt61EttDOCvlsnybS5OSaxMm9QNm0YOGLgkZGc4p8m6NzDGTvVAwYfwk/1oKpjHRGDSkNJ8uWRR1x2ojbKSbIZEcH7p9KbVjQa8MyuUdlV8ZyR1zTDDJCokj2SOvG08ZpAPWNgUARgBnvUM0lxLhPK2p/DIABj/H60EOepMsqpC0G4hpcA4/rUimNo4mkSOSc4BXHUetA5RuVZoxFKQyl+cAj/PNSSRFl2ws7t1KkdKCUnYrQht7b9xCcFVPT2NPj3hxGDiLdnpUy2Li7ol2MWXGdo9D3qCdDGVY7mwfuIe56mog+gSV0VJg5f5o5CT1IbGKseX5uyaMvLjkY/nWoloi7K7OqBijMBgYGMe/uahXChnkV5NxySGxn0/D2oMRAyExF3LITgkD7tLD9nO91O7D9j3qW9bFRWo6Z0ljUrH52QdyseGNVjGvmIkZcrt78AH0qjVMfMUVZBsxnCqOtRDMeHYEgDpjp7UDG29yZ2JEEqqT/ABcH64q/cOnCqFAxjimmJoijc4JYkJnCEcEYqzcFNnlgo7OuQoPWkEloUZi6xyTMoGxeEHf8O9FywOTE5aPaDnGDn/8AXVKNzAlNzcLEAMOSMgYqy9yFyxXCMMbT2NJqxo9EUhsfLPGSc5DCkllEoHkxMQDzzQnYzEiR5klMAiwnLK7be9O2Mrh1zsIzwc/iKG9QJkMcgk3ZJxxuFNJVJG2tl8YHsaRqlrccwkRX2gyvu+RQagCzRExlm4O4qR909zQEXqS+U67JJCwDLlT0/Go2MbvFNHMJVIynbk96AWjsIRMEUBi0+duVHNCn5513IoQ43uoPPpg1nHexZ+ijWyuVlJlDjIIIK4+oqmojWRxGEIIOSRkV6h55VklkYKqphBxuHapHhk2eYBiML82e/uKmewFdCyRsMtggMuB1FZlyvmHa7HGMgbulTDTcChy0flthmHTjFZ00YcGOVSyDgIx/Q1mOO5Q3nJdyVfGAuM5AqvMxU4MasOp9cUG5h3NxBKd8JRlI+Yjoa4LUt7TYMgEg6bf7v9aAOc1eGSW1khjmEC8FW74rzmdUN3GWU7h1YnrXJX0RrTRJMyCKMBFWEsSQB2/vD1rzDxUkokhgZ1idXVhu5xzyD9RXBP4Wejl/8VM6z4eu39ousMsK7ZMocHLDHY17zr+r3dtpl7eB3muERpnyoGPQj8e1fhebUrZjdn7tSSeFufkB8Q4opvFNxtjwQ5IkyNyjPCn1xk19Jfs8x2c+jG6aYteyTkJBgnIGRvH5DP1HrX6pxHJvCQXmvyPy2k7OXzPq2OFxFlykrMMFmAJx2HtVEROGb7wDd6xwavBHhYh63GNZqnKgY5GQePxqnOVdzHGFC8gADmvRsznpsrCBpyZWgSIocJt/n7nNbdnYRyRSRkL5i4J2jpWNQ7I7jZ7J4JGRACuRkMM5B96oXNvLCyeWPMauaUzcQmUFWYB0XnIFS/aMqAm0ueACcVhN3GkRsRIyoxTYBk57mpw+RDIBJkg/KT0qVOzsaSjfVFlCpfDoOBkgnNS+aZ0RyQig5DCtVLS5MVchEYETgysQxJUgYpTLgrAApfbndnpRFaGidyOSIszNHh0Py4z93/E1PIEjULAgXJz8x5AqrWCLuVfPuWKCMFogMkD1qRCVE6nLRsBtBHQ+9JuwNXRKIllDW8qoZyBnnjHuahii+zb0WRbiIZVdnb60pPQ0jqrC7ZEKMmW28AEbuO//AOuoTApkPJMRX5T60orQzbsV2seHlijULgAsTg59Kz2t4UlL+W8jdM5ogtDnbFWNyXWaLygwyCe9II0IjLPtYc5PpVp6kyl0B3l8sr5spAPC44BqSQtIV2l0AH3TxgitpbGRLAxIJlUrnt6e1MMCI6XO+N5Ac7M/oazjuAyK0gR/NjdUlZtxweSauyW6RRrFOFaTBOB79xTk+hpB9DDurOIRhShhUHO5TkHNYlxp8gYyIo6cVTdkTBXZjyaQFDBYFjZs5IGawrjRkYKrKwVVx/vfWlCWopHOz2cseVQMxU/NzgqamstQYRSLPFJEwbAJPUV2CN5ZxFF9nQ7C/OD+tKFV55g4Y4+6M/ep6vUdyrPZgKylyr56DuPWqc1jG4OWLyAcFjgY+nf0ocdLhcqOsNtEXYPBAAN7MeCewpjRAR72IQL0+tYTeoW6mOYVR3QD5c5yfWo0WMR3NvI7l9mUVeADWEk2zRzRRZJZNjy+UoB2pxj/AD9aI7fYPObBPQANVxjYiTuzKeFDKyxuEhDcgjkE9eKhYqkrR/JIjDnI5BreC0uSRNHAtuFWM7z69/xqhc2gjA3xJub05zUKWtzamjnr/TDuDxkrkYIxjI+tZslq0EryGZgxUKoz9zHf6/WnJ6nRGNgQGZ4wiohY4bHp60hhA8wwOG+X5V+lXza2MSWLy2hUTPscjIz0+n1rOvYTJGsqABjzjvQn0JlKzKrIrfLIUSUjlcc1mSQNvdXjeRAeWDY57VQp7FeRIyske2QtxnAqpcQJG5VXSVcfeBNVUdohTEeaRowrxpx1K9xV+DUI7fe8sZy67cE52n19qhbGkdyZHBnUE+am3uMjH41KwUKwARZWGMjnimdC3KMbtbMZUZjN2OM0v2QMgWJ1V2BcDvj1pNlc2pUaDbGGbdu27gV4yaqqBMxJ3JKvClTjH+JohJ7jlLUuR3CwvtKtKnIIBxn0qeeXfJ+5WOJduCg/hPv/AD/Gqi9SoyuMNkjJkHPy5diep9Kqi2ZWCgIDgkg8ZFdCloaRlYrwbFYS5yCP4TWvZ6sI3UlJGlUbkGOp9z2rWnUsaPc9P0Dxr9n3CdzvMeFOMgD6dzXrOk+LLYBCJkuM8YUdfetFLm2PLxdDqj0Oyu4blVlYsYu5AraEpuRIFckIM56CtqT7njyVhBIsQbEqEnjYeTUqzrJazOuVaP5iAOa6CSwZ3GyTln45xTWLNcSMd2HXJVRipktAHOzSxshjaIOu1sdqsI00zxs5jjVQB8vce/vWSlpYAmCqXwGI6k9c0TRW+7zojJuIHIOGXHY+tI3WxLCxCNFIymXbkMvrTZGSJcKqj2zitFMHG5GHXAdQGIGQSM9avecERE3IPr3ojJ3MGV7oI8jSLI5BAxubp+FQxb13ec8bk5x2rQCzbl5BHaERzSnHKjbzUjJE0oV4pGJ5ZQOP/rUAV440jNw8YbzMYwTkZot5lWNzMPmByGB6UAS+Ykx3RkmHAOQc5Pr9KkuF+zRB0YsWOQuOh/pQBI0kSQK5UMMdBVMlHFwIkkDFcxq7Zwfc0AJHIttNbJPK4djtjA9fX60yXdt84HcFBGQP0pJFSVhUJKNBEzRgjdn3pwCxFjJDuLjA56H1qJxHBalm2mQwqFxjd8xI5+lN3IZHl2hNvTbxz64qlogk2mJBktGDEIljbeGJ7mr0k0akxyKTkYFNO5BmuEcpGPMZOhG7mnaerpBdKX8xVb5XNMCUCWGSSZZdjMMMVGNw9KatzcMzFMyMRknvQBaS6ZUB2FsDAB61JIwlRgxURgZKZ5rNK6uwIhcRvFLFCixMy4BXt71G0W4bTkI3LEniqjGwDi5RgmSCB1PSrBdfKmPErthuOgP9OKuL1AiiSKVkmV1ZP4cDNSQMySETQzPFnAfjFOW4F9Z/Kx5geQNkbe9R5+4qNLEoHc5OPek2BuW98sIj8p5T0yWrft7tZQWRmDdQfStYyuYyVjTMwLsQyKMAEAe1II0YRb0SVTknIziqJIijIxVVHA3Lk4z+NRRyhd+8MXHJJOcGnfoDQRRFizl33qRjn9aqsiEM6KeCe1OKuRB6DZY8xAB1Vs55bFZM0IidwkwaMrgqRxmky0zP83MaeYAjg7gp7Gqsu2Zh5aOo24Ldcn1pDTsAsCLhZm3Fx8vDdq04tNb5W54OQO1Bpz6GhFZSxSyfMzK3Jyc8+3pWp9jl2xmT5lxgDGD/APXppkSlcVbZ1PLZZugPerggmmR3kZiCNo9KRJDJbT+TJBIxlJPLHgr7U77OdiEpucAYYHigBX09pPmUueOFPH/66mS1lRFQ73kJzyeMUATGN8lVLqh9RimskrQxKGUEL9zHNADY47peXQEDpjrVnMiIkYjDMWO/2Hao5zSGwLBdfvEXDx9ACf1pkkE+H3xXPynDbOAD7mobuW3YcsN3EwkcxqhIIK9akit7pUYBIsFsjnua2RlKVw+zyqJWnLKqtuRAe9OzdCR8uNhGQuOKAT0sNiWSGLz5ElfI4UdfrRNBeeWk+11hlGVz3H+e9BJGLaWIASh9+Mqw547HNNAkJ8sB0UDqD1oAsMJ4IU5dkUljubJ/D1qMG+ykWUVOxI7UAW/KnVQZHdD0VlHSm+bMcl3Lc53jmkgIxPcndyFVRxg8k1F5h+9E7qFOThskGmO5oRyyLZqYoV39QCf51AZJVVIGYpk7lQnk+9JKwhou7lTJmPLZ9etH2ics5iRlXH3sYpgWIp5ggc5LE/ePaofPuCs28M2SdisMfgf8aAHQ3DxqQymSQHtxt9qlifzGEquHG7dmgBPNBuJ4PnSLbuBK549M9zTFllYEGeKVlPy5GMGrurWN0rA17tKrP1BxlRVvzpJAAkHmFeTjmoC/QhN2ZEBRWwvUL3pkdy8s6o8TtMeE5oBO5aeZioMaLheRn171Xj1BvnYqCx+ViKGMj+2RQBWAVY8/KCcBie341oLfTK24Lgf7XXFSlZAMbUnDOUVSSRwacuqAROjAlW+VhjtSggGreEHKFpE3D6gUG8ijZQTukyWJ7kVYE8uoEtCxZiGG0MRgjHanf2iksIieVxtOfl7UAJDcrGrKx8tSc8DrSSXockphznDEjGKm2tyZK6HC5xtcFgAOcDOac14mZmEbh8jdt7U+XW5iTJfQASO4cTEenAqGK/BCO0hIBwGUfrTAQarOoETSSY5J9BT2vyWZiFOByaiSuUnYItUwsTMY0uuxHUelKb2Y+YQFk4ye3NEzZMiku2LxoWZcrucg9D2qwLsZXa4En8ORz9RVW6gTC/jd+VdZgPwNRx3uSInVtvTOc0zGe5aFyVeRVjR5iOuelVV1CITtb7TuI3AevrWsNiR6XrllRWO3v2qyL9QVWSdbdM7S47+1E3oNK5ANTgSNkMXkAv1z1568UNqO/wAwPND5I+6wH3jWQ4q7JI7pkCtMCikcb6nbUQHCEGNsYBzxQVNEc+oxZSAHypCv7wd8/wBKihuIo2lWRwRx1NBmWTfxQTtGr5I4Klv85qympQSSeawZIBkbSe/ag2gtCJrsmRm8wnA+7/WnRX1vJHEAuSvIY8mpcUUPN2g6Dbk8bu1Pe8hkVMuQRwW7VVjAjF8hwpwVHBFOSVWSaVHRNv8ACT1FAhy3wmt0whXgkbhz/nrTIryIxRmY4fOJCB/L/CgqJY+1qjeWSsStwM9c1C1xIUijEiAqfmK8ZFAnrqPkuwsiQ79r/dCE9aet6XI3eSdh4GMcf1pWBa6ErapcpGpRESIttJznH/66Y9/H5cskLqZFIQqfpRZA1qIt4AyKVDRZ3N649qalycOWKrGWz8vp2p2LlLsSm9Kt5mwK4AK59aBdqCxAO7HUc5rPk1MyQXnGVRVz+GfY1N9rLEPuMijv6UcmoDGvstjAxilhvxG6sCgdjsDEZpwQJFi5uY41Vk3t2KjvVdLpFWRNmI9ueuasbRNLclx5QwjLyQTio/tkaxnzVSNv73r6CgRJBdn7O29IgQMhj1Uf1NKt0jrNIXUlh97v9aABbuN18sxOijhcnn8TT1eFCzlQ+73oAZLLGke0DcT83Hao4p9jKxbc2OntQUo6XJpZrQNFLGrAnliW4+tSvdIrIG4kz370Dir6Ea3ET75TIqOMg5709kCL88i7Omcc1Dityb20GpIiW9w+95UI3cDnihGiQAoGjOMgMcms0riLQugAVcZjABPsagiaOWVjEYwB94nsfStkrAJHPDFP5cyJtPy5PUGoJJAHwgUr1pgIskDM67vIlxwQOafw7Rgsmc7evegB0TBt7AozocEnuPUVMpYTSNL5TEcAKKjkAWIQOjbSEKtyuOvqagn8s7dxVlXBGOmazSuAsQEbq4KbQc8jNRhlllkXKqCM5JxzWigBYhH7yWQxhkKgZA4B9amQAzxMFDwqcuPX2qJKzArSqiMrDazb84PORSRAISHdQScgdDUgEkXyF2jLRk4LE9Kf5UezasnmIRg5pqNwIZFhRMNKrrjaQByB7+tM+V448sY0LbeOorewFhbdLcTKqqCuG3jo2fT3qd4YGVkPzgqOtRGNmBRkES5d13xLzgegp6rkeaEDL2x/F7Gs2gBIdifulUA87TxTo4VAaErn0Oc5rVAQyWkZQAMpwMeppiW6sqqwDKp5HY1NQC35aBWZogrDgfT6UG3bAjbGR7c1mAy5slQFU2vleSO1RiBMoCsZI6fX+lBUHqNazWUqyxvG+OQxxzT1tFi/dOjwy9TuoNJdh8ieckUZZHjUcMB/nNRm0gkaVcpJvbDdh/8AWFBiQvZIiIsCNtHBBOcCiOx3SFdwDZwCaDSmPkteBvUBt+3AqOTTFYgnZIhHzUEPRkg05kQ7Csq7sKc9ajksIy8iocM/XJ6UCFWwZ0Ma5jkz6cEVGll5atD5TvznJ7UATCyC7QEDR4I696YumbHDyyABeRmmosCVNLjMQyA8quXBB6+1MFihjWaaFTyCFdeT+VKxp00GvZrMS4jEQXsO1Vns4gf4XkByvGMU+VkqNySOzbKAGNtvJwuKd/ZqQnkA4OcnoaLEkb2sM2UDL/eODSC0ACiZAY93IAwDWElqFiJbBhNKCyuOobtjtUkll8oUgswAyRwKVmBFHpglygByvIAFRvYKq4MbEgbuB1pttq40yWSxgRVkKggjcFAyR7GoTpqTyOjEFAN+SOlXBM0vfQINNUtEqGJsjcyg4OKedOZ0eNUBRvvHFWWiSewjcIqh1ZVwTUB0cxRLuCnJOABUp3Aa+lEBEVBJIR0Bp0mkuZBGuYmC4bcOh7j609bkTfQjTSAhKgtG4HJB6VCdMmcSJCI3jXDMSOPpTMitd2Be3DR/Ow+8MZ4x2rhNZ0eeWAwoiC4YcIG+Yj1xU21RcZWR8PfE3wj4hbXNQlTRtS1K1llEQ8i2LeTxnDEfmM446Z7+b2ug+NLaZfsujazpkUTfMwsJG8z0ZWUEDvwf5V+18LZ/So4ZU6jPi85blVueseGfiZ4+8Dzw3F1pOq3OlRruLPGI3j6cD1+gH8ufuT4d/tVC5jsZ9eD2s3mLEY7mVJymeFBcYBPtx7V9Pn2UYbMaPPHc8PL80nCtyy2Pq1PFeheL7SCfTryKW7ZxOpjG1kP+ye/X9K+bPjB8H7DUbG4NhY6SEmQuxt4VXDE5J46c/hX4zPDVMNJxnufY1Ep6o+Uvhx8LNY0TxDKZA8qBiD5hAy394enAr6sttDnmkjLxMspwpLdTivCxs+aVz1sO/dLj6MHDq8DvD918HFM/sZcRTLPJGq87AMhx71xGw86PDIhfY7DsfT3pyacE/dsjMgHY5qoysBXuNKyAGAkXGMJwahGkshZP3isBhd5yRT52BaSwkmZ40RfIdNrA96GsjtTKhWHY1AJippx8uIuodN58wAdRULadsCqg2t69cj0oNIy1JW0oNGOTuHAqJtOZwxAVdo7igfPrYrDT/uAxsEbliBkikNoAmxwwO75cHtQ2RLclTTJdodV3RsOSaX7CxLxPGgTHIApJ3KlLUDb7ivLSJjGAfy5qL7DIwCqkiAc7+wNMvmVrjJbGTyndY3eXeojGeo7n2qzJYrE5iQHJA3E0AncbFZoY3kaRN2cbR1FQCxk3ncxYj7oHGKBlYW9w81xM6mIA4JA6/QelWRbGNBvbkncmPWgT2GvayMysULqGyQT1Hp9KZJZzOASQEU7gc8g/Si5nGWgNbea6iKZYnBLIXHU/hRZ2MoSTzHLMxyzYwPwoHGfceA/zFELOOBx2qvGsoR0RWQsc4Hr60GiZOEnRI1EDuh4yP50ksc08QVV8ls9V46d62i7ozlLoTNHKxjm+Tf0faMDPrioGcJlYU7YPPenJ6Ck+gBZ/N2AgwbQC2MnPfijbcElY2EgPQ96yk+oSldDSk+1Q24ntgYp/72SNrZWZOQ24dRVw2II42G/cpkaXJWQHsO1Ts4HmNDHsA+6vfJ6mk5WZopLqNKudmSE5yQKm3ZdDGyBOc5/i9xUNWY1LS5TnluFmjUAFQp/dkck+tOSeZ2JcTRuRjntTkTGVtyZjc/6xQ5K/KOeaRvPeJt77gDt5/lVRn3FZvUc73GyHEUZXHzhm5x/WnNeQnaHZ4hnIGeatMcmrWRNDclmYfeUdDS/a7hYykaiTJ/iGKZUUmgaVo2QKzTDIBA/nUkty8TOzESIoyMDPH9azi9bBPYr/AGyQlY1UIeT045povzB/orI0rOCc4zx3pTepMnpYsR30jyEbSFC9f50s169uwEUikEDJxQ5XViCNb5JQz+YoI5IHU1ct7gS/vdpckde+KlqwDXuHUoY5V8tfugDkf4mrUV3sGSylmXAB7VpFXRinYZJeqrgSlgmMHaOoqiLqYs23ODyM+lOMbFU2Ti83xB9siN0wT196tLdJwyyAYxtHr71RtDcia6cxqqZTvj0p51OGKIRtjaWypz1/CgJLUQ36QrK4USZHzDb0qQXgkiV9hGOFXH86CR02opEyiWQS4ApRdo7K5cqNucFc/gaAJ4LiLAyC/JOT1+lQT3hiDs0UxI5AX0oAabtQAVbBU9evFWlu9rea+X7/ADCpk9AGSzxNEoUv5hOcVFBMqs8iyNGWwSR2ojHQCdpoY59ltcLOjjliMZqKe4hJWKNzz9761Q7GjLdLIkeVJKqACBxiqrBSA+8mT61jLcQsceZkVY2bcSxFM2ESTZjKkHJPp7VpGVwJlkiOFRy0oOODUMsDM8sZjdtq8oDgn8f51QDlREISF0BC5GeufanyylUKKUiuP4nU5oArIyguWfPHOR1qeVkwJVAVyPlx1/GgCOVlK/PEzhlwVyOlQxsqSySLLvwANuOVoAaFcszMBg9hUfH75YjlRwW6fiM0ARyKn3QWSTuCKtSL86bAH+XAGaAGwAfaWiO1Ng2tu7D+pqWKKJWIU7AR8zHnigCF7kxGLYqSbgVGVz+fp9aeg8vB3AyEYyO1ACSCPLpuXII+YDrVe5eV9wSMKTyM9M1o0rXRLdiVgqSByXc4GMGm7FlxhirDqOtZim+hYIgAdC4QLwc9c+1RLuBUMQGPfFAo67kd0y+cscZIz0/+vRCJGXY6BGJ4IPGKC1boPe1B/cTKAh5znmkCfdV9sjryDj/OKhQQyYCSRSqg7vQ01I1YTFS8RX7gZsnNWTbW5G6EpcSsAvA2j0/xqJbZME+W2WHJHXFBQbIUt9kYklBOMY6j6VIqKYihRY/rzn2oAsbyJkmB2qRzu5xxgVXQmYu/zYJIxjnisZLUAu0VpImcKCseF9z71CRFuRpCuc5GBgZNNQ7ASt5GY43JhQnZkLmontIWLcb2z8npWq8yZRuh0VjGs2JSjxYGeelRXENqoMbOsgHtwaCZLoQxxxbB5kidQdwPFTTwrI7H93GgAK7j3oCW5XkhaQxpMI05yxQYBz7VGtqFUxvJHIp5I2fdFBoI1pyqQ5MfZiMkU9YbdHLFlaTJU/L/AErFx1sAy606Peke6NicPkdR3xmomsmYsvy7x2xitIprcnkRXXTniI3KMkZOanjsvtCMQwWRTz2B/wAKoUVqD2JjMhdgzsvytjpTDbIRN5QZl2jAbjnvQWRGACNd21CB3XNRNZIzqSoWPPLDvQAS2CsAzKyFeP8A6/8An0qoliVZvMCZ/hHWrkQviLCWG4swCnaMsCetVJbWBAreTLEc46ZWoFKPUjltFC+W6Bs84xwRQlinG5NuPbnFA4LQYLWOAZVUC9OmevekmtpFhCRgoBxnuKCyIWpEYkaIyynpg9Pemiy3tJIcls5JA70CbHrpwMDRvMiIOgI5/OqxtVRo0MXmITlW6hhQZNajDpqmPc3mFM87hjB9OKtR6ero7kYI4CntQON72I5tPZo4lMbIU+8Seahay3sHAlB9u/0pJ3NR0dpGEYMFTnoTQLTygvmIfLPBOM0p7GUm0yBdJPmrJFI8qnqufu1YNi/mSXBVWjIzjvWUdzUr/Z/nZvs+63zsbd2Pamvp0jFwN7bl4XHT3/z6VuJq6IRZy4lJZd+AVTHGfc9qfLa5VyrHavUL60mzOaI0sJY1cPvMZXuOCfSpnsVwjlTG3Tg/rU21uWlZGeUaJnWJBKcYUE4FWEtUkAby98g4yDwD6GrCK0IvsczAS+XMV6Y9ferP2Z2zHHmJhjnqQKCiI2pTLIo3EdqBCRECOQPlBbrmgCAWpWPymDuevWp7eBSEeItEWyCxHPFK4DDZzTxNtIyCH3Z7CmLZq9sWRys5bhW6Yq1KxzksMHlCUM4UIAwPXP0quLeW6AeFVikBI+Y8H0ye1F+42xzhVwCGBx849T7en0qp5UjsjI8gQ/dVuKkRYxIhkiWNQxAIJXk/jUIUsTEjFWA7jPFBooF4QJKyFRICDgrnGarzKoKl8gj5fl/rQaEghfauxfMZRlsdfrUKQtKihAxA45PJHv60Gcou+hbjCxRTvJLOIgAuwLkZ9DVYwrIEOEEgbKn+79KAkrq5DIZI59yb0YHO4UOuG82IqD2J6GptrcqMtD9GHkJyo/dH+VV9rGMnKyN67cV6RwlcxFm+bJb0FRhcjbIVwy8nqCPSpauBCMsQMfJnnFUZSY533hFyMKPWplG7AyGfZOGIXAPrVeSEENsDSgndnPQ1mBWuFf5S/lcjK4rPnV2YbQSQMkDvQbRd0c5fLmJvlwVG4ZGK4PUlkAeU5EZHJHb2oKOZvJ7cWpMm+RWUhMNjntXnCvJ5x3uBKWOcDoK5MUdNFaF0WwfdvuWyycIQByP6V5D4kMvmkK6quflLfNkV5taVotnp5ZD94rnWfDQLDfyGXznBA2YPQ5HI9q948V3YtNF1LUBElxCIyrI3T5u35Zr8RzWXNmJ+44XXCaH46+PJXi8Uak2xmjacygAcqec4x7/zr7J/Z+jaDw6luZY8mJLmGVRu68MD9c5z+Ffp+etvDwXp+R+SuVpSR9NWzrCGZhGFK7Ru9TVWTfbqqOQ4Azk8U8CrQPEqu5U3LLEZUjKsvDE+vpVcDaRIsIR8ZA3cE+ua9JPS5lBlhEVI1WONnyOT7966DTA7bfM8uQFNu1VwfrmuWex3U0XZLTzQ6Egv16VnXFsmYkCMpxh1Y964pLodN9DNns4kklBLlGHQmsiWyMaxpyz/AHQT3rmnF7FUzMVWWRWBEr54IHH/ANan/bRFctKJpI7thhAPb+Q9/pWc9zSnG6uSx3BKMgyCT949809pwWSGPfBGRjI5/GumMdCIrUuRFZAoiz5SjIPvQ+4gNG8aux54zmtb6WCO5I8wXagXbkcgUr3QaL5lVHyAN38qib0LSK6TFXZSoCh8kAcA96uCdJ3DRLtQjDKehoWqAkjiDxuzKry+pGM/h6VAm4BuNrgZOewqbXdwLGY3C+XPFIpGcqfve9IlvJEHm8rfGOMgcc1ZE9hgSSfzFV1CgZILYFRPBDK/kBN7qNzcYqkrmU5dRn9n75llQln27RvPUf4Cq8tmkkQV9m8nOQOR7iotrcyn3IBEJJCI1Y44bjOBUZiIkUKxQZPmKT1rbcgVlbLmMqEB2kEZY05EkeJsZjGeu37wpy3AfBFOyOxReM5wM4Hb8asmMKyK0beSRktj+VEo3ZUXYqLG08LMseSM5IGeneq8lvIiKp8iZCPmX/P8qbS2KjorkbWSyowVBFgdAc1gXOmzAOFQFOSSDWUnZkXOYu7QTuAoWPj73rXP3OkDav2bypecsc/d+nqf8a6oPURkzQ3NpKLhFll2jGf58ValulLBJAwifnPXj0rdaqxEp2Lou0uJHi2rKxUKWzyuP/rVLNHBKsgt2EkTDbnoR64pMzbZkyWzMkltJuMJXlWHBFD24cLmOXfszzyCKwkup0X0sU7m2YQXRyWZI9xWs5bONmPklXTjeznbj6VIijNGWAlkk+THAxnA/qagitnhDMj7Y25HHWnbqBQ+ZSZVRo2LZGR+FAhQySSN82BgH1NU3ZWAzpEKMQFcgfxMeKmHlPDmYMybf4eufUUuRm0djJYLvWB1fyCCwXPJNV7jT0lG4Ybc2GG3BAxxz3+lJRN3KxkXGlT27SQhDEij5uOR/wDX9qy2hEQykriQdwacNzJvqUZA0RAfccfMBVrzI0R2dX3Y3RqBk1qlrcz+IjDsHiYwMoZScnFVpFaUgKFjK9M9KpMbgRGEEqfMIdBkbQOlZd1boi+VHGpjwcke9EncpKxWjtzEStwzRK3ygDmqktmNrrIAS42sG/lUtlw3FWeWFnkQEHGORxVmG6Pkv5zKXIzuC45pmwsUsdx5UqYaMNksO9WWZpbpfMLycdQOw7UATNDICC0LEYyCP51lXERE0iKxdVA2+h96SQEcaoCVBQz7cn6VGmI1lZWChhgZ/rVRVy1pqXVnDRhbiErk4Qj+tT+R5xUlwqkEA571rHY2TViJoIGACKGl6Z3YGP61TlhnjaTyXQx48raRnA7j/wCvVFx1EJEOWgLx8gfMehrXsPEF3p5wGCsT+FaUnZkzV2exeHfiDHFHBbXN5HCGOCD3+letWHi2w1BYnt/9HjZQdnXn3rrS7HkV8NbVHSC5gBkkV0k2ng56+4rUtJraVXjuCcMuflPUVtGWh5842NFpIyYIFhJMY+XJ5APv3NNlBl+USYeNiSp/hpSn2Jirk8LFrfeQjoTs2jvTiqCNtvHc5rMETzLFH5KrJuO3LYNRBSXZI1kgVzlfMPUelNM1ktCtGQsoYsVdOCB2qwzpIMkBux4pWKHQt5Y/1arFk4OefypUdZJVTKmInLnuK3SSMGNgSN1kjVlk2sT13f54pn2jy2ZCqKM/WlKVhDkuD5qTQupx8zbVyQattcOkLtCxdi2COmaadwIUl2vkxyRjGCD3PrTDOGZoXliEi9guMUwJVCAO4PzFgCc9D9KlZpPLKzSxsqjacDAaiwFSNks3TyygO4si9s962UjSKYFCjvjcGU+vcUDUbkMiWYl3sEnZeQDztOKz1UKyglevJBznNJhcuMSplxFHE23byM4P496oNK64xMYzwHGeDQttSoysaBSHyRIqHzevsKi8tpZfME7RNjnIyMUNEt3EjdodsCMrxMM7wM59OaZNK7BFcFeMZA5FCVhDx+8mjVpQm8/M39R7VMrrmeCXbgDYVzjmmBGoLqR14+X61ZXYk6FCqYAPHHPrWc30Ar5Pn5w4VejHn8asOqkK4VDH97HrRJWQFZDsKTJ8rg5Cf0NSpOARbMPMLDfkfw89D71ohpEmHlcgEbQPu570NOrNGJE2rjaQi9aqK1BktuwSEb1ViCcBe3oaaGZ8lQF43bT3onuITzZFjDSxyRzE8LnOD6E1I5IiLSglScEVID1kQDYgcRk8hjnFbNrcFYkh+fzN38PWtKZMlc2bPUI3z5rlUPyjPXIrYV4CqMGbgYXB6/WtUzEsqWkkAaPaW53HgUSRpEqbVQgkkjPQ/SkBHvl2lnETHOCi/pTQYpS8hCwux5HVRTUrEzWhTuYndkzEskQ/5aY7+lZt1bMw2SAo3UA9qQqZk3sbtLCBEynGTnr+FJarMZZFYr5fGeOnp/8AqoLNmLed2YWVcgNgZOK34GbbbPhQEfA+Xn8+9AEu2UyRrGvmYcszY5x6VoqVkBR0cY+agCUxwylA6IXQ7lcDmrJQeSRtaKfkMOnHoaAIJN0hWOLlgBubHGKcsDM4HlKVz94d6AHM0jKIo1cr0B9DStC6rDG0oUA52jpmgBqhvMcS7kkA4AOQfapIlVW+QYcjdQAj2xdVdDt45qZIEjjSSEAZP3Tzk+tTKNx36C75F5KyI27IVR0Prin3UaIu2OEs+cEg8Updi5lZELk+ZGRk42mpZ0KBVQLvI6NwKszJ1Vk2GQKQQMKRwR61IlokisAASTkc0AN3FBMF2OyD5htzTJ5IxGv22U5PRduTikncBXZGhO1Cg4HIpqwKQHG0AcnjrTsMe0URLsyq4P3f9mnsB5scLBeV+U9M0CK9ujIx37sZ71aaKBy2F2vjOP8AGgDOEECssg/eA8le9WfsiOMx2wCqckN6UALb20R8t4pVkiIyRTpFjg8qMxFwT97vQAkdvA+4iIxrnGP5mrSwRBsEP5CqSSTkcdvXmgCOKCEuFRYg2M4NNMYkBYRSpIvJ5Bz9KVgbKwt4EuBHGJGbZ8pPOSeuf8auxWaRqS+OvOB1pjSHbERBlNy4yM0gtbdgrlCAeAAOaDaLuiDylLMhZMfwj3plxaxYy5aPngj19KCZp9Ai0+R9sQ4UfdKjkVYk0+KIAIQpUZ+tA4xsNlhidibIeUDyA5yffFVkslkjKuIlfJ3D0H9TQTMmisliwQ4Zh0JXNDW6NLvYsePlGM5oZF9bjhYwqjFSyFjncDk59qbDp8b5Qh0GcksO9TDY1jK5J/Ztv5cu1WKH5ZD/AEqS50+P/j6CKZyg6DnA6CqKKjQCRA0sLbl++M8rU1tZAxnzNpbORjuKCJTHtYuWRgFRBk4JzmqRtNis7lwByMDOaDPmZI9q8JV1LscjGKuCyVyrPMnr8oxilfoIrrppf7jKwxkMTxUh0+LZCiyESfxELgZ9qYFdrGNgqR71f+Lc+SamGmljE5ATHBVu9ZSeoEx0qRG2yxr5gPHNRzRSMm1GjdAcEqvJNWmmBCunTZMrLuO3hamismgljMpWYYyM9qo3jsTyWDFJZUCEAfdJxn2qNNMfCLDuhjA5AGc0GLViy1m4CSFFQ7eSeo9qy105mMksij7QMqhDcgGhMRYXTLrdEGZfMxtOKb9iwwDq29jjPUGguMrFqGxcvcRoUwB827+VVzp0ybmjZQVwMEUEALKcDy3LeSTzxzSmynWJkQSMpx8xOcfjQAssDKqjb17460yXTSzND/rIW5ORwR6UDTIRbzyKpVAo6jd1FWBbXRVVdWC9QTQaOfYihtJS0m952Tqi54+o/wA9qnisx5hHmyIQNyp0FBMpXEnjuGKqm0xjk5GM1DFaymILKjFyTkE8YoILAjuGlEi5ZwADT3t5POZpJCHYYCjGM+tADPImRcNuEuNoZRgfkaYkFw+IwWWbfwzHg0DTCbzpIhMxldlOCQu3nvgVV2TZK+d8hHD57eh9aBF63t3V4yWMyKp+dj39KdIpXY6jCyDjFDAjW3uG88OzyxO2SM/dApq+c5ZfLZFHPHf60mtAIlhuVeV3kcwk5Ck/pUu+ZW3bGZRjA/rTAtefOzpEoZpW5CkYH51DHcSRyuhwpC4A6nHv6/WgLjjLMziRicYxj6VZinkaPLkgFj2pJgNldyBJ8/zjYQT0HoaSa5mDW0cy4SInauO9MExWupnkjIjLIMbs5/LNV3uJ12TLI6R85wvagGxUuJpF3ByfTHelnmuXVcMUI6BjwT6UGc2T+fJGFjYOx27s+nsaSG6dkLTxnyXG6JkPX/61BcXdEqajNsTdGVJHKsM81aS/UlHaJYicfJjGaBjWuBFPIwYvlSrcdR2qt9sJczRxFG28j6cUDTJzfENDCd5Rxhio4HfmpmuViUsxxk8bm4z2FAJ2I552J2J5meM7e9Sfb2iAhfcqphRu6mkxEYvG3SRjaHYcEHpSC8IZkYFnVQFwOv1NNAPN7ISAATIx6CoIbp0UliVYnNAFhbwzAs8o45Bx1oW5YqDtKg8j602gJDdwmUNMJFfbtwBinyzxeSVUOVyNv1pARrepGu3fjA+XAyaet5K8rFmAIwTxxQA/+0AjsApZHHLA1Ulunk2Au2c5AzgCoatqUthYdRUhUYEEdT2zUjX4YEMsY+btVpkk0eoqpkj5VOmR3FI+oojAqrSZXgqelZSTuA77Y0zJgsZcdVp8t6sYQHBYDnjkVNtLgRPqyQZlWNi2MkdcfhRHfrzIxUPtIwTxzWkNgB7hdkaN9zPGe5pqzFppY0JC9T6getWBamnMYVuSrcg54qmdTKONp3AH8KAJotSyCkvlbXGEIFPjfy1WJCyxgcc5zSaQDnuyp3hl2KwBH1qZbnduZZnY9Rnj8qY0+5WGoBcrGzb16Gr0UkUIZncso52+pqJ9hDV1ANJvZt5A28+lEN2vmAB2cAZyT0ocAJXuonGY5oNxPzEHvVWSdlwCrMMcYrIdrakyXaPHGmMSdTUrzjc/mBQwGDznFBd9SsJ3RUaNopwTyT/CP60jXo3yKjLLtbDFRwM9qCdLk1vcopEYkXaBzzUj3SrcpI2wovYGqSuVMik1FvuhgwHcmrBnKDc0bo2OpPH5U1G6FLuV2vnLEygqDyAP8KZHIpkIVySGw/qvFXGNiZb6GjHdeYnB+UDkmm2+pNgyhSq7thBHKj19zTaERteBX27F2ZyGXoai87BGQGTGRnvTAcsu5XiO1FPzcHpUMVwxkhERmHPJzkiguDBruJy0Z+VQ2CB1/OpvNRYhtdXI5yKC4qw2C7RQRKFXBwCBVsTQZKs4OfQfrSlsTNdSqzwtjzDsRTxt6mppLpFjjhaNWHXd61z2IvpYikurcW8kkaSKQuGz3PtSrKr7XPUpgj0oaEWWFtCy5cSR8ZAqqlwSCEAQA8HGcUJWQDVuYNpDIB9Dgg1DBPGE2PHs3jG0n9KY7dSUp/rGKYXhc5qeKKPLKZI406bt2M0BdhNtbEYwNvQ57UsR25YsGXHAPU+4oN0xxWEyRyowR05Ukd6dEYVVljKyNjjJ6fWqjG5jLcVDC5cfIxxnpTSVYJOgXCc8cA1JJZsNOjeRSAHjI5BPQ16jo3gm2ktzcNaW4lfgsUBz9RXTCn1OecmjooPhN4fcM8+nRRNIcsyxZU/hkA89q2E+Eug3Ihjhsba0Yn5miUwrnsCQeBXcouyPJq0oSepg6p+zz8P7tW+2aQt3MQwcA4XPZhxn6g//AKvEfE37K3hS5hmu9L0rSdLJG0tBZ4kbnOQQRwPcmvey/PMTRdk9DyK+WU37yPOrb4Y+K/AlwZLK4muIwCYiZTh164bPDH/a6j869RstQv7tALtpTNjaxbOSOmDntx9K9DN8XDEQ9otztwMmlyyMq50CwS4SdIovmG9CwwQe5H+e9QFCzskXyy/wlT0NfFVaZ7tGVhzxs09tA3ErHaQfX0qZLMlpgAJQp52iuGUbHWUpIRuYKo2AZGTirVtbW87lEUsEUM6kdfpUgNlto1jCSKCBkBwBnrn8fSqYsvOySq7FOOR0NNgO8gR7PLCGRclsdTUyRbk2vEgHBAPv601FilsN8hVG0KVDZHHNMS0iSRHOd4OVOKJqwoPQbJY7HxGWLjnJ4qBoMhAyIvbIpWKRbNnGEZkAAPaqv2BGlBb5YwOgHek0O+twNvL5eGCgZwABzinS6fsAOFkPQkd6BDjpnkOJNm5CwyvTeP8ACpvsalwscboehVxjn0oApG0RX3bfm6EgVELGKQyMQGVOueKuCuOLsyybJZUhLkgZ6AdBS3dmsMsSKnIAwRzUG4p0xBIcbCD/ABetOj0+ORSirDGuM+1ZzAhSzi8pGcIX37R6moZLSKOad3g8wNzkcBT7VS1MZKzGi2SV4TDHg55OOg9R704aUR+7V1UZ+YN1+lUJsrw2IWXGDHg7VPpT001mYTqiOVY5zQVCXQlFkiLIVQnjhfQ1UktMkKY2BIzwOlNSsS9wOkxlEH7wOWy3enppxKh9i578c0X0sDViWPTo1ilct5cg6DHX3FPWz6YSIkDqF5NIRENOi+bDgn+VVbXTFO7zEzHnB7c0AWJLCYL8igKDydnJ/H0qBLFJvMbaTxyw7Cm3cAi0iIbpA5jGcfMNxpzWab1h8oOEXIOKIq7HfSw/+zY7iSOMYVRjk9QKT+y1W3wo+bdnJ61dQQj2IQyYfK9Cfeo000qFO4+VnOKrl0sUnpYjuLBmlLoixpjBAHf1qlHpaJMwERLY9M5ppWRJeGkORJGpRCOd3XNPm00eUvlRtIAOSR1qZ90NOxHFZMZFChIgBzuXv/SpV08tI4RXfjJXsDUPc0myrJpDPMqIVjdjgNuxuH+FIunzDny2A7ZHX3pN3M2hq2Lyyq7xvK44JHpVT+y5g7RszOCSykjtSvqS0MtdEkRXb5kySDx61PHZyRlHXe0I9Ohpt3DoQR6eTKseZFOcir32eWbEcaYZeFIHLD1oi7EyVyvJZXG2VEjPnDpvOFzTjp8u+FRymPmU8c+taqSHGNiOS3nVt8IBI5ABqOO2meSOdyiNInzJjkH0qihH01jMrCWWQldoTOMUw2shZNxjWNTjBPegAWBpDIgDIQfqKT7LOoR3IJycKDgYoE2M+zzuzjaemQTU0UcgIUFs9DQCdx5R4/KHmFEZsEgZx+FMZpAFJO5T3YdaSYyGUzhVYJ1YCpn3gSZnf0Bx0qZagSMp4IEplXoSeDVlSHdQVKg87emTUqbuBSklmO8xgNBnBAHQ1PA+4qGiKqBkPiqlKxUdhUmeVHa2lDRnOOcZpB50QV2y7AfMuOpojK7JI5ncIjnzl3EHaDg49j6VIbiQAkPJtIwwJ61K0YCxzTFTJIQnoPQe9WFmkO7ZsdCPkIPWtQKa3UkgChSrDuO4qeS4LptjhKZ7Z5FAEccsmVaQ7gRlcUpunEm3ahRlwDnpQNvQjlmLlXLb3Q5C9M0jzk75WJSRwFZh6dhQIjE7zBgkkijoKDPcKUkZpCCdu09iKBN2JpLhwXDD024PP4083RiZWYMWPTntSlsMdlRsGXUbs8nqKbJdXETnc0TQN8uMfMtCG1YaLhDG7oxBBGFzyc0sl9iEhFCLn5cnpVJXELHM0ucYVtuSeoNDXfyRqTgnnnrR5EzWg83h89o40AZ8beM/rSC7eYSyJGir9wlRwTSE1dhBO0XlCUBVxyCcmrDTxsqmQgpnoaCI9hqyxRxGSdlUE7APX0qaKdS4Qrsj676DWnHoONzCyu3zoV4DE5yKbBLE2ZvOZcdCBwaBj5boblMcicjk1EJI2ctv35GAP7vvQDY5XgLSSSOmO3tViNkJ3gecnp2xQCZASLi4j8sFPmG07sBT9aZ9phZJmkYM6nkjj8qAK6SqSGEu8YABPXFW1l2suCNpON4PeonsArIxYzJtEQ5Ymq7TICCuxkzk8UQegEyBWQlpUGfzFRnAYlgpxwuDwatoV9SKR1DxEh40B+Y+1IpjDyNOdtu/yk4zkVdtLmbeo5VQIxAUKTgFhwahmUSMUIGccbhxUBHe5YMbJGokkR5gdvI6CoyhVHlPrgIaCk7slSeLAbYMnjHpQZlDLJtG8nsKCyPZudjsyCCQ47UiliruI3dgMnaM0ANZ1wpZVbI5psbxO6hdpDAowxke+aAJZlAVFyzNnHXpVWNM5Hy7RxyaAEZCYsFOhycUkpa1kQoM7jySM7KAIZJvMbCxhQepqCQASxhEBUDMhJ5x6e9O5Kjrcc53SiQpknlSOopzs4YMsYIpFFXZjziG3PuJ9v8A9VSxv8uwnch5XvQBLLGgHlJAyuvB3c1DHFIJSQ8aIwwyt3NAmx4ZPkjaJVxlTg8/WoriG34NvveUjghf50GNxbUGNto8pAf7wyDSyRvIh8uJggOGY9B/nmg1VnqNa3RURGBZeuc0LbnOY2VVPV2GR9KCZbiNCJnywIBPOB1pZFREjtHbaVy49c/5xUvRGhILcGGS3MaEHGNw5zRNAjeUrgqScZAzgVKu1ZiktCKaCKDJhRAp48zoT7VDG8cWHRJUkX5gwPSmoWFF6CPAGQySkMp5U45PP61EbJJ1BkEgI4A9asoe1pBBEHKCXnBcdDmqDQOzEQRM/O44HalJaENXZdWNpiCCVO3gA5P1oktTNK5MSlFUEUlLS5ZA2nRuiuF5J6EdqmW1hcNujEi/7PFUA2SGRIkZJjA6P0pkdhF8pZlRh1Hc0ANkt1IZg7EZIGF6UxrUI8cix+YNu1iecmoU7sBjRAkGBU+7tY+hpkdi8UAIkjkhDAKy8/rTcdbgWPssRMbkqidwB37/AIn+tJ9jjJkDBcE4MZ9KoxkrMpvZKT5m1nccFQalOmgqi7HXd/DjqPWknckh/s2JQdwLbh8q46VF/Z3JiK+XtwctTGlcjWzkIli8si4U8EjIIq29mkciMSqcAE54zQbpFeOCZZXSTaYwT82OvpiklgeQL5UEgj6F8YG6gAGnhSuHcuR2pv2R14RcM3AUHrQBVubObYHA2EdfelS1Cxt9ngVolG/O7mgV1sK8TuyKLfbGDzk9ahNmZMRvhiD3FK6MprU/QMwK+ZgGBxgjdTSJDHuR8HuBXoo4lIrMqw8RM7H7zknvT2RZEyxIOOPekkWUPLaRXUK8aKeZB1NVZQpDIVQ98kdKHpqBkMqqZFJjRcZBPeolLodoBYDtWAFd4mERVgwABOT6VjyeUJV2NLIGwBx+v0oNYbGZdqZlkVdqgHkAVwOoWyhzHHteMgsy1Ml1NYuzOB135LcrGrLHjAJX+VcLbgPdJuO5nIUDoM/XtXLXd1c64bGm6FhIOGYjaqep9zXivjIkBVKhk6FU4IFeRindHq5Yv3hu/DbxHp2iTyvLC1zLt2hA3KH159ua9O8X+LNLu9Cu5LRGKmF2Yph9ilSM+hI659u1fl1fLHUx/tD9VwePUcI0fk54l1eCfW5r6VoXSS4OHU8Ej09Af8a+8/gPZyroC3dukpuWjEk8RHygEdvYY6e2a+54jfLCMD81ovm5mfQMLzK+9gkgVSNuexHaqbpFdSxuqvAiPuCyHJB9KvBw9xHj1RRujXa+0W7ZJBHLf/W61nC4WRiyFTCmVOR0rtWxENx8EjXJjijIjUEkk/xV2UKBbcqgcKV2kjisJPQ7aZbK+aJSsjb8BCV524/rVci3lDxyI0Qz9885+lcctzpGOpjMjJ++wAQ2RnFY00BkkEagIhYnbnkeprOUbji7Kw1rG1U5aKR92cMOADWFeaWztI8CRvcMm0FuB7ZNcUk+a5tGWlijdWrIyNtKQoABnu3eqk12tuqs0ZWuhTuMsQ3/AJYACqj44wOKtW935qh2RfNDEdePbmtL3Yki9EqBJd6Ek9M9M+lLLbtugLExyI29SD0onsCY5YCfNkjlMbbsrjrUUMsUO1GKPgk4x3qlohtkouFkcEkqT0q2JFFxHEJUSRkyQ3fH+f5VPLZaAmPkIZRPIMDbn5V+8KWZmeBbddiyBt+7d1HYVo9jGT1GfZZpIXeJcqhGWY459KkSKQkpujGMh1xzn+lCZDVye3xFGBGUZAM9PvetOlto5ggYYA5HahQ0uYFNrGO2klG1gx+Y7WxzjisuS1LyyebDKrKMbc45960hoht3I5LeSNkWHY8jrlmPapDCYyqF1CnIpN30EP8ANRYSYoXXAz1zk1SRHlIcySbVOQQ3T2rQC/t3xeUuI4B8+Acc/wCetV5lgZopIozKyEcqOR6mspPU0jsS/NH+9W3CjpyOoNUJ7eVJRGvyTA44HApyV2ZmN/ZYWCVgiXSMT5mBgZPb8+1YNzpKSQlpQLZjwGHQGtLgZdxoe2MRxSusa8llHP61zt3YRFnSFSGx8/etqbMGZCKU3/I6rF8mfX0+tQ/aPICq7rGC3y7u5q27sRqwzi5AkklWUK33BwE/+v8A/WqyrwRbnYSCHlcdxUT2OgrW8YkVJmwkzBhgjjaOn1rOuYldnZrqNQQMF+ntWLRSdjMZnEbOiq6KmWIHX3ArPllypbeC3XaOAa0gtBDvs8WxSz4XGTkZ59qynZVbbmN4g2QQe5otqIrNC3mvtUtnsfSomEkDHjY5XIKnIX0/GrckjaL0MtLfYFjZiFGTvPersEe2CTcweUcg5/SsLlrUiaMzhsuq+oJ7Vi3VpHcvuVVx2KjG32PrQElqc/PYS7zEu53bAPHaqzRTwkfaklwDtZx0z2+n/wBatIyshJFAGWSWRFbdKOFBOBUhIBjim/djfhyR0rQSZGgWRSRlZC2NwHOBUbjYN8jLg8YNAlK5URNrO8jOS/UYyAPaq8lu7qsTbSvVf/10GtNEKxNPG0DlsKScAVQkYQriPdIp4XPQ8fp9aaVzRuw22LWcbwrM5ZxnkcCrS3JMcYLl7jPIxxionfYjmbRoia4MTMpbefvcdBVYt5aJKx24bAJNUEZdBroiOj3CMAclQnf0z6CozFCQuyIwnndk9aEjQRdzHy95J3YHPFTxRNuCxupO45B9K3SLjOxI0LuJYWUYA8zp2pVjLQiRA7n7uMfrTNYy6jXhhECBJVcdcKO9ULu2ZZIkR1kj27sMO/t/KnF2G3cqJJLGSoIRMjA9SK6LR/E9zYStGr4deueOewzXXSqrYicLo9p8L+Njdo8l48MdwV2ogPGfevYLbUIo4GEr28lySB8jZOD7jj8Ktux5Veg4s6BrrftdMOhIX72CuKkdnMiujocjn3pnK1YuQ3Mazi5h3eWxyykd/b0FPmVkleUSoqAYz1zSTuY2KomRDOkLeYG74/SrEbodqNKUJUkAct9fwpmyfQsxsZBt3IAo7j+dTBGYSSvdec64ChR0Pp7U07A2VXIkZZVAJIwVHX/PenIGiDfuxJ5i4ZzwQPam53MCQwkqJAzR89F71LFBu28K5JA6YxVWugGxr5Et1PHKLediFGODx3H0pYxuVZmaQzZ3FRVPRASzPJJsAaMFOA4GN1QxQxnIbZtBzxzVAKJwshRDlupJqwXQqVwHyOtA0RRlSCSicH5t3pVgAhTg7lY5A/z0FBpBjZI4ZIyIWkjwMEk85qKNIRKrOCq4wcdaSdzNkzuhEcszsbc/dYck0jTQkz5jj2jAHrTEOUEpJGsihMZ3bcUi708xnkG/7oyOlCAdIXKsWEXmct8owPyqopQiQIxlDdN3VfpQARxoCylGlk7jufb6VJGjbEXZ37nJFAF22VlV8qoQMdoXpn19s0s8AnZVeUq/BJVcVnHV3AlksntVlErb2K5LD+g/pVWMrGFGfkPqaqSuBLJFEpb955aMBjcehqOJYWZ5lWRZiNzADJqgI5JFdsJuwfmPHX2q5bSwSQqAS0442lcGhMB5OVZvLXG3bx161WgQoXwJPLJzlvpQ2BcVQ+NzpgHqTTPOeNQzKGCsEMmeM9vxoAWdY1WQOzYYiQ4GOamg6mVCY22ZUE9Mf1pxdgJldPOje4jX5TuBx0OK2rO+VgNmBkcbuc1smjKaNqwlh8zLiaUKvzYbv2I/wraeQzPC7AEhMEqMYpkAYTGEZhlz1daqThFiWOBEK53MQOaCJpsIguFbccEcj0qrdF23EOqN0RMZJ96BydkZMiMGBlDQgcHceasW0cS7pI8SR9jmgpM0hDIsoaPei/xZOTmtuytJirsIycHGOwP/ANegDQSKUHJXyIVGRIeh+lNhGzypUAfnBHXg0AXGUkiRwqHOeO9DLK8iI0TK3vQBKkCoyoWzu4x6UsblWaEtGV+8uDyfWgCQybHOwmMHOCKPssreYynJxuLEfyoAmihik8pZgNin5iF5xUxtkZmaPBTHINAFQwtudCBuUc8dRUqxLCAqFl6gGgCCITqElYtE44YdwasIhAJCkgnJGeeaVgIVUoWmKCSTGwDP60+K0AcybShAwAx3YphclSBSSztuPdj/ACpkbCJkOCFH3ccDrQNPUsSeXuCkgBztRsYGahUSnOFDyY2lmHahIGOVHSESPLFJDu2n5cHNRvFETGse5EJyxBzmqltYRNDEjEgDLZ/MUyaIb8gEHHIxUgQMSuCqk8fxDNXViilDM2QxXByOvtQBXMSNuCoCMYzU7KjRb1aUxkfdJ5FO2lwIykrSKsSxswxgLx+dPWNJWeSUhGznmkBbjkSQ78ByerYpsiKqHJQH72PUUALFZ/M7xnCr8y461XaJQGKsjY53AdaAH71gmUyxh2C8jGPy9fpVkQyBJPuOWOVU0DTGLaqihHDMh5Vj1z6U4x5LYYluvHagqMrEEcAj8wpGqH2XOab5ModSFLNyc46UDgx0Ky7fMeNwmM5xVlgrjEpOB0wKC+bWxB9nUbZAkbMhypI5FKkEhy0uJWY8nI/yKDOe5GYjCuwAnB2kdTVqGMbWKxlH6jigmO437KCSqReWygls8AH/ABqNTLL5UTkyuBhiOKBt66FloY1VIkdkUgKcnr9aRAsZcOAzqdoBNBNx81lCy7pElRR1571AiARuI02sDmgBDGxSGeV/KjVsfLxk097ZplulUrEypldw7+n1oAlEG5I2MZXK8g+veont4YiNsaLznpwfrQJvWxNBA7qY1VWB+bhecUot2ZUeVhGd3IXnAoGRPp0OVIXa/wB8EcZpyLhcuxYjoMUNAXQodHmIEpA+bb2NU9ggaK4CxhVfeM+tTGNgE2F1MkZOCcKRTjZhoFjTc/diR3qjZzQ8WsYjVJf3qqvU96lZdkRYAvIwATnp70GcncJQJS6ElVwMseOTVb7LAhVBnHY55ppEjjbnaiKwMp5bJ6j2FWWs2CxZ6dX+lJgMFrEv2i4kE5xwuw55p8MErKVecE9MZ6igCVrYMxiLA44DAdRVv7GV8pAw+ZsA46etAEH2fGXkCq4PTqMetUprI4Dq4fd09qACC0ViGOwuOMdsU+5BJXdgKvGSfwxQBFFGoctGQZOqhuM1NawjLqi5XuSvOaAARKkgEiEDkBWHOaX7OFyX2tHnkKMZFNK4m7EaQbSsaIgYfMOeKcsKqFMqK0xPVBgVah3BO5Zki2owSOPpwW6E1W+zLn7qsigHj19KzGSRRRMAzoRzgljnB9qSS2UksohfIO47aLARi3RFIQggHnI4NN2xllAV5E3YIxt5/wAKAJ2gUkzRFUA4JNNEMe1yAqgdcDrQDZLHaDAaSJTEeM7eKe1mvlbiIlBbgEc4oJ5tLlfylCRGKMm5Uk8dvcenFInl/u4vIhuZn5CY5A7mgiHdizQwxOXaFJR/Avv/AEFQ4jmKxi3R+Dlie/pSSsWpXAWasyxkEK33gKtPZIDETGsnz7QTx260yiMwIokMWVTphu9RTW48lAcNngkdB7UA2EdtArJuDKRjJ9asvawlg5WNlBLJu6/hQZSaYyO3hktnyqMXGCx5psUEKRmNyoGcgelA6aGtaI5CxNHIzdSe3sakEEUqKBDKhz949D7ig0HSWKow2j5SBlu/0qBreFJDlH2A8A+lAEEtgAfNUlQelSfY0wuSoJHO7p9KAJUsgFU5KlRtAYf5zUb6YZhiVs45O4dR6VMlcBotkG5BBtUgENjrTEs0kGCPmHLDNRBAONrG+WQlMj5dvH408aaFiaciNTjBPc1qBUmtTbCI7U2cABu/brVhrGRFUKxHy5XPU0EyfRCvpxSQbZUkBGCwH6US2EjgKN2zIYgGgpEclkyzRM2xoiOg9T0qUWkq71ZV+bhvT8ahvogGy2QC9AVpr6eMrsccjPApuN2BUOmnl0cnLEEEVBLYSJsciVi5GW9PcUKIFltLkYjyWKccE96VrGaB4ygxlc4Jxk+tNysAsdpcFAx3iDkAHjB71ZOkOvlttYjbkNnINRN9AKstnPtLQlUYkJytRjT5Tv4UHOSM9aqGwDhZzSHDArg4OT0p5s5UkPmIzngEj0qhXHSWMrRfuUBJHRmwKrSWTCBolBfIAIUYI9aBj/sTy+ShURqp+VvWoZLe5W42RI6ow+/uHB9/8aTdhX6DZ9PeVQhWR7bcN5HT8auRQ3bMk00gkXhVKjkKBwPelzqwxn2Rlla4+fbnJA54+lTC1kjZpZJDKsjfKqnkD39qhz1AjlgLIzxOV9fU1TMTNjzYg0yDIz+hq4yuA9Y7mHCkDaeSQKugy7lwJGwflx3pJJ6hcqLJNE8xGASNxBPQ0G6mCxyA+dHKnylelNJXAlhEpdlIZWK/KGOBmo2DyCQqChzt4OKOVbgOWOdZYJIyu7ZhyB97/OTT2hEIklkkeIEYC7vlOfapdloNsaru20KWR/XHWnvNOkjFkk9Dk04PoIh+1Sl3bDkg5zU6TzMGRA1v6n+oqwFW5miEaxkOmCPmHWqwmuCHDhCqfNn1oAsJcSosisjbZF27gelRG4kMb/ui38IPtQBUF9M8saOHA6Pjmry3bwmOWMOzhsHigpsglupk8wqwb58EjoakS9R3DKXkDDoFxQXGdyNJZRKwAIiJye9Ti+LPImwxAD8amb0KBr/AXYdzr1xVe41GWZlTcwPXOOalQ0MpKxJLc7VcRLgHnHqaSS8aMIr5XkHjmiMboknj1JELMu6OPPG7g5qKTUFjOwec5A3YVDgH6+tVKNwIWu2xC6xgqWIPOCtaL6kFVUAXIXcB61k0O5OuqApudf3vVhmqT6k00Sq6bVbhgRn86RcUrFk3LM293IgGNw749qVdWkt2KhQ6KCNpGcn1oQKVhkmrpIk4KNsKjPGCKme+YFGgjVt3yMoPUHvVJ2ZmR/2hHghJDuxg8YAqsNYQbY1aRowcEEY5q1DUDoNB1Zt5VTHKAciNujj0J9K+mfDTSeTA9z57qVDIznKsOwB9umO2K7aMbo48ToevadBAMGZvLc9S3b2rqYUgEQUPEEA6161OkmjyaktdCB7WGTDEIwHGPWsjUtL821MCyy2ak8mPGf1rqVCJi9TznWdHj2mKQwSFkKhWGcrnpg+9eZXmi28bzOkCRbm6deO1J0uhpTOH1dDBG5TKqDg4rjHniOAgVXzyR615WMhys9TDO5XM0sEhJlgnJORtB4qT7c0UEsrYRxn7pwVP+NeVJXPQIpLyMYTcrN6+tI88iJEiOChY4A61Ch3Asm5SVdigKAckk1WLm2eR4wWBIzk8ZpQWomAmjJd2WMTnA3+3pUwmIfaVKo3I3HPHvWoop9SV7tREwVkLr90E8A+tK15GfmIBB649ajk7jirIVr+BsOxVCxABY9fTFLLJCoLthEB3YA61VtbjFWeERcIjL1DZ61GbjymB8kKWGCuegrOa1AijuG3EMmEPKZ7VZjcNlySN3ABPTHeoACyD73yc9CckUsU67lb5iOmc0ALuhPErAkN1A4pZrqMvKW2uFXaML973FaJWQESupTZEJGXvmkFyH3R+UoUnqeo+lQ0brYmRoijhEyQPuseDSv5fzFmiQADd82KQyDzIgUwUUA9WFWXVG8twqgkZOGz+lJIzqEDpGwBI4I4CntUZVIS25MgHCsTwaZk2PKIUCxeXLIwye2Km2xRQxjDRk8Mc9f8A61NLWwyRIWmlRY5F/E02W2h3kNMQVG5cDr/9atraWKitRuYEZUeURDG5UzndQpiZd4TeB1A9azlDsEndimCMZKxuzsfun+dKqWoRCsSCUcqF9c9agkJhBk+Um0lcEn1pfs8MQC7yEfBJAyaBpBKse1FjlYSE+lRyQ26bACS2csCKBEOxCAoZkDdQO1OAXcjhRs6Nx1FXBAWvLg8uUliFGGPHT6f4UjQL+8IRduACM5rWwCrbJjYRHuPeohDuikjwuf4R05oAa1gwAVXLqMEE9jUQjjU7EiaIhsq56k+1AkyyERlmwoaQj5cDoaWaPaF3qsZ/lSaGQpEhEaS7R2XC054Y9oTYySg44HSsCnsOTTx5TRyIjbvmbcP84qvJZ7Du8wEMOFPUj2PpQSEViUMssjKAPmU4x26VN5AdEkwI16jHJz/SlbW4DEtMAHgkjGKbFaqhaEsCNuen6UwGxaeilwAqd8E05rIAE4Uc4Jq1B9QImgDGPIAUdfUio3ttkieS8TK3DE9hRGICGzdSxERJzjgUh0rzlt/MZFkVD14Le9aJEylYa+nKiqFV35696gbS4cLheOuaYc2pJHpYR5FUKCVySeeKadPTCt5gaFcksR+VBQpsMMpaPYCMhh0oj0qMgPzkkk56ZrNSbRnFWZHJpSyOpkUo0fYcZ+tKNOjLs0i5J54HBP8AQUL4Qk2ncd/Zm1wIXjJz1IyKWTTzskWNYw4+8CKzTNBkWm70LMsaqvTB5pi2G1HChQyt97HJpp2AigsYYxKscKEdu3Jp8mn7FHAHqMUmwIvse8+Y4Dn+HjgGo208FQi4UbskBuaEwIY9Oz+7ZmDL90sOlWTpxiKNuBYe3Wm3cCL7CySMZMBM8Ad6Y9rMAXXCIDk8YrWOwDGsnJZ0C5PIyOKaNPaec3G8B/utjgEelNMBzaa+8SBWLMnB9RWc+kSy5jRHkyc8dqYCpasEVsNgNgkjBomt2IAEZC9GX1oIlKxWjszbqnDcdCT/AFqVLeYxtBIqpFnev973oG9US2NmQDCFWMv90MMfjTXs87lQncDjmk9iga0aJkWRmdiecDj/AOtVV4XjJlBYJu474/ClF6ARzw3csm6Q7zjA4xxTBb3LI4JRSeOTjNaRlYCxDYFI/KWV4VPDOO1RmEFnLTLKqdSvGaViJvQcDOVLxxliR8vGBn69qHh8krGsbx5yWXpz3NIm99COWL+CWZ9w7dD9KkjeJgECuzYxg0EEgRzJL5oBGB3/AEoVFicK8hYtywHPH0oOhPqBZECeYpSEclTySKjVwYivKqRw46CgB8kCqyvGgeRsZy1QrNEp8r94shOFDDg+v4e9ApbEZQTYJSRZemQxxV5RsWSRHbKD7pPBPtQC2KrysVYbjEMdQMmmrlEEhkRlxg5HWgU9h8abiTHI0UeMluoPtTo5dse2MYfq25s/l6VD3sNbCLePEkigcOM4PcVLDJ1JKqCB83c+1WkKLuiB7l4SY2UBc5LA5zmpzORHIwYlgMlfT2oGncBskR8pLKWGPvYFIly1vAkYD7kO3JOSB6c07mc2RRzTv5jYicA5+Y9KHv5CEilI8rIK8YpDUdCRpncDKMCepXp7VX+1TkKih+fbpQKD1LkF1klY4wqZz83UCk+1I29pYySDxtFBqRm4WRynKR45z3FLFdvGZAksuTwQD1H+FABJcKcERgSHsT1qsbpuEG1T6+tVBagTx3GxVRstAvIbqaFuEmVXMeEBxt6USVmA4XL7DGrqQOuDxioWkDosaRFpMHcxNK3UAgZEDvJkso2r7mhpoHA2gGQdSxpAIZ4fLKlY49vIC9Pf8TUj3MLxIkbh4zzg1drq4EKqmHaPEJznaOn1qQSRrEp3AKTxxUAQNcL54KLIEPykE1J5UTOVbLFhtQjsaAJCkcpLOVVBwM9Dj/Go1mUF3gcrKBgGg5yvFGGmDxlnlLY2k4Aq000IBJLH5txCnvQXGXQV2tpFKkYBOTnpUv7oRxBXEuT/AA9MUGlhkrou/DDaDjAPeoWnU/6uIoSAN49qBkKtMuCTEEB5A5JqdSCgc5DA8HPWgGgmVXwCFbjKgcgH1qMIWDK20jO3gfdoEkSm2jVRySc5GTTVc5ZREQUOcdqB3JrhVhhSLCNv+f5Tkis1WeJgTIMj5kRD39f5UnsFiwqQtIG2pFPIgzjr9KN0lsI2bBbf8wzyo7fjUNe6A1FRvLEhLKGLFCcHmlRXjJYrwzEfT/CpjKwDpY/MJVggjwCahMaqAwKlm4z6VsA8GONAqgv2wOSBTI9phxJlwH3Lg0uVATBYZN7sqkMOcDtTGiZpVMaGKEDrjg0wHpIgMkqndJHyu4dfXj+RppMU/lOdqfN/CeoP9KGZyd0MLq1reBfnYfu/3Yxk568/nTo0ES7EZeDtck9aUVYzKrSMkbiFRnJK7uafLLDNEiSRxzFSFbP+FMuG4rKYnR2+SAEAnuKUxx+YWbhDz60Go0xQfOYyTE7bj65qF7ZhI0io5HGBu6UAWxGsSq4RQz8cjpQlhHNc5PDtgKQfuigmTsZ/kiVQjHMQJBGOTg0TQbYz5Cgt2B4zSZlcfHF8qRFQG/3eTUg8uMgmJWfoCRwaxSuOTufbGFDeWxJYnOelQzSNwFBHONwGK9c8/mIXYPG6hSwJ2jPOaQmFY3j2yq5wd2c80pPQt7lWaXyjFsYg56g9KgkZGKoyBAPxrFp7lmWwlDlUVGiAwpPJqg8csbpJvYyAnIP8qprQCFy0sbIUKZGGUtuDCsy5QqWwmz6moNYPQwd7K8rqsqlWyAemfWuKvVUkxIwWTeTuqZPQs4XxLuaN1lbzfccA1wNlMkcrRiEj5twUDGM968/FStGx209jSkYqkixY34OcivFvF0EruGRSyseucV5NeolTbZ7WSw5qyRz/AIa8P/brwXBiTzt3lH5fmU9uew5/Wsr4k6JrOn6feSbHhtYgdxEm3k9j2NfG4TGwljFTPuMRhJQw8mfBepRQJepHdCJYy5MuBgHPXj9Pxr9Fvg9qMieFbS4MSxxBlgkkDHG7ZnBHv1/OvoOKoN8jR8Xg1vc99spUuN0oYMzL61K0ZhZnZC3GV5zWuEfuo8mt8Vis0MjO24fPnkHjFU2kEiLGjqVPzKQOv412iplixl/fORt4AXaB3967a3cSshY7sdD61yVTppMtbWZlAO0J2GOaidh8wCAqOpPrXEdZVctI+wodgXgAVVfYmGljlg3LhRjcaAFjijl2qu7y1GST60+4tWVWkiRMEZIHauSpHU3gjnJod0WGXedxO0jpWXJpxmUCSMo2OVPUVUVY2vqZV5YsnnFoleNl28dcVWtmVXARmXd1BHStobCnHqagnTEaPJg9Bk9/Srsd7A0YlDGZh8pGMAEUp7mdhBKc20oZi3Qr2xVp4o5fLXbvT7x4wf8A69KZO6HEKMhTHJGTuPy4/CrLIz4lLRhj/CD0qlNWDZCmD5XKbxKx3MCf5elCW8rhGOyIkgBf61aMrkxCqBCz7IweeeKVbeJPMVWEp6b8feH+FW4GDky3teLYCdzHutO2KXCkk8YU7uRTk7aEkzJEMAxRiYrjJPT/AOvWesREtxHIrnacYx+h/WoTAqzQlH8xlZWU9M9qgmhLkyZwvoK1slqBVMSeWSEcgnO5W/pTktnEkJaJ5YupA6Gs763KsrFsxxr80hPlqMGoI4kRmJkjbPGVXGRVRWtybksvlMeAWlxgelQMrssoYs0hPylR+taWBMhaAItuybdv3nXHU1WuLeBAVIEmVLBSeDU9TKZQktY5GZ0WNI2Xadp6iudvbGCQOGQqucjb1q07EHPzabEhaMIwYLuz6g1z0mnRTOZxEwVuMP7cVpF3Ao3VubZSEDKRyy46/Sqf9oSKFaZT0+6e3tVm0XoWluTNbgidVJ6Z5NOieJkclN5PTjrUcutyiK5VchmKlio6YrIubSSKQFoFDZ6FelU3YCjOoVwpjklKjIOcAA/41WNuZH342dsUWHfSxHOjsUMe3rtfB6VTYwqVtGYJ5gLZIzkDqKxk7s0hsQxRlyyRsFbGMOOPzqCQW8cTKqiNs9h1pGsdzNLlCjfZ+P4gD1qQb1XbarGm7ljjpQKW5DJbK6rMD5hPYHms2/tFcr8rpGx6EZppCMGfTmUK4O3DckdCKqS20fzuGUQnhctkitYvQxa1sUDvSRFJVYgMZUc1MkI2rn5x6miTsjRRsyP900bIG2k9iKiEaSySlXCkHG3rj61ME9zSMrEbo+C2zz/9oHt/hVJo41UGMgMOD9a0crIqe9itKiyBtu3eTg8dqzJIGG5o8kH5SAayb1LSsWLa4kVVTyiynhyT1FaMI86KOGZi7klQTxk/0H+FaKVwbtqOeMRsJGLGVU+Y57ChY5JVCIsbOPnAY/e9qbY0QvEw3KdzSE45GMe30rRi/eqVPl/JwGC4IrWEroC1co5QFMlc4Y47VVbzljDwbVjJIbn+lOLuWp2RXZpPl4jeTOMZwaYXDyrsGCRjB6ZpmtyhLAwmMLBSW/eMy9CazQHK7FR2DZBfHTFaJe8V0JbWaaxUNHuXe2Dz2rtdE8YX1kYYI7iXykYOcvnnPPHaulT7k1EmrHuWi+NILtGPmxyc8kHofp2r0a21eKbDPJGrkD5QKqUtLnlV6VjTW9iV0DuFJ5C55NaMlzuOUVRMB8qscZpt2RwKNmWEiB89RsR9uVz8vzentUyxwMucNHJ0JzTQP4hpUpukkZlg7nHP5d6LdWjWSLfExLZVicZoBz0JlKpEAoiTkk7R3pwWWNEZvkVhuw/p6UGZJbTlWidSpG77o7VMUETNiZShHGf5inrYCIqr7ZGCBx1OOTSwsUfejctxsYcZ9RTi9QEuI7h03RGNWzkbh1FQbYIQ6tbyoxTOAQQx9fpWrYEqzMsSQuEKYy2Omf8APapjLGVUh0JAztUfMo/rQncbdx0weP5lQMxU9sCkiaOFQrKjRbjIdp6kjp7DPNCv1CLsxlpcyQk7SJVPB3irEUbSGZnkBUjA2jHFCRc11GiWM4tkjZNoyGcZH4VHty6nGFZscc496LkNF6byre33SSWjQN8p3HpVJpDK6oWjkH8Lg9quO4iQyJEHcnbIpx83T3qNi0QklMcUhzymcBh/PFS2BLPDLA6urLcQEbQyH7vsac6bWJDB5VIGPUUASxo8m9YVdT1GD19SPaq8sgic7VDjOWAOTigz1uMWUJMyusjxYyTuJNTvcLujjOxNxwpC96DQneORDCCquu07mHQ+4FVViRYpGMq43DpwaVwJvPbe7IznAxjGMGkaNWEMjSOsoO8AdRTHe2hfUs8cgkdVZFyiv3yemaDHPMsUGV3u4Uc/dA659PrQIprNGo8qJVYM2Q1XeCQoVUiHOCODQATkI7rJIHTGVPYimK5ZU/dysw5CjHFU42EmOOGQEZWVTnaT+lSNJIokaEoLkj5Fzjn+gqqaFKNy5b6i1ogLFQC/zFR3NdLaaiGDRIcsTz6EVoTKHY3oroSlMSYB696bzGwRZlCk7sKOfzoMyN2LOX3o7E4fC4xTVhUEyRytEw5Bx39aBSWhk3UaeasQYOhP3h3q3awBwYwUhkB43HrQKMbG6sDNCqfNHKRhmPORmtcYIMiGQovOV5IoKGzxbg21y4Hft+VT29oEG92BPG0jofSgCwSJjGCHwDzzUsUSlySyzKvAx2Hv60APBt9zGVWD4+XB61E6ldkkEa/e5G3k+/sBQA98H5VXevXJ7GngBSyIx2YGCTyTQAw+W7qWZ2ZRjCtipLe6QjbLEHw3O1vyoAmDeYynBjj6E5ycU4oqNxvkXoOaABwVAUsowOCBSrhQ5L7mPUkYoAgP2Rw8anZv4lIGeKeu14gI5miXO3J4JoAljieJjbsDlRnJqu5KlfL278EMSMjNACw3LxMUKJImMHjoakaXaI4xlA3agBqrI0rAuWQDoaQh4pA+yPAGdp6EVc3qACRhIGZ1+gq9t/egGQMgAI2ik7WAhnKsFUkBV5OKoPc3Tt5KIEh6OelSBZjDYYKXXA5x3FTIIwrpuAfHAouK5MkKxsJSuGwMkd6QIkz7XQFT3xQMuiKMxblbbx25wKoHc2WUoMEA7lzQBJG0BwJY5WTovzbef61LcAKEMYy+cNzQBDC7NMpmCbehBFWWdg0iFBuK43DtQAxp5JcLGV8pBuAJ49D+PSmOVkUsUO0L0FACK24/u5CPl+7jODTmiwFMjEs3PHYf40AV1ZlkMcW0xAY3FsnPoavxrsSRZIpCAPlZTjBoAreYEeFApDs3HOADU4WRcnAwR370BcjdsLGUQHnO709qRz5xV5HZFGBlf880ANs43iV/NdtxYk55qzGiReZN5wYZwOOme1ADpkIG5Cu0/Ng+tQmNS5ygU9QR3+tAF7zD5ZjMSuv8RY8ik3ui7RtJYdCOlACNHKIVZoo5QTg88g+tIhIEapGxUnGW7UAIFZM4co6HbvPG40932OuxElO0Z3KD1oJ6jFzGxUsQy85FSx+U6yKWEsUrBic8dP5UFEjzRqpdTll4xjml81JIg/lbHC/MMc//AF6AI5EMXnlEdJZMB2HTFS3MAVYQgXoM96AJYEUpMwwzBd3Tt/Wqo/uqDnG7igB0K+cJZHK4UAhvWkFuIdziTe5T7vagByRHCwpkyYBNMW1eZ+W27DwMVSQFw4CpjDEnado5BqY7cDYys/GRnpUgTujxuVEezAyQ3VapLGqvIGSNWBwp70AISEJAyrgZ9c+tW42jkUIT8xG5eelACMxldA7bgvG0DjFBU7clVkYDKY42/WgERhNsfmNGxyPlOO/rVVJA6EPCRnrkbsmgC0AJG8sovlgcHHWlhhw7LErMV549KAHTKkjSKpEYZe4yc+1VkEyhUkkEsuMHjpVwE1clSNUUR4jyfvZGaZIocxhgSADtIHUVoyI6OxKBhWDADjgHvSqihTHLGrxnOQOhrAuLuissbNMFjMbwqNxAHykVZCLsCsYhEePc027jK213JUsCwIUA1II0EhxIrHODheBSAqLbXDQyxz/NEJdwUcYXsD61oQxocuMumOvUEUGU5dB4tiC0jlyOx3VII94ZmG0KeFPegPsiGGDJZUeJs/KQajayMYMqmJtvORxQQRyRsWDlSWHtT1tHKPIoQPtztIxQ0aw2J4lDxtJJFlCcBhxTHUyqyBMR47d6C2yNbccHCxL6YqKWNYvlXABPpQYNkvkh2BUAkjBpxiYqVXMakYJPr+NNLURDFZs5kj813bbwir+tPW3ZlmZvLC7RjjmiS1Lg+g0lnZQ9sFQdGWp44lEGceY6+lCVzUjSOCSVmDAtsAVhzmnNbpKCGkVJRxjvRbWxMth08AJR4zuJGeB2qJI5AoiIwg4T+tOW4RlcDB83knf5oPG7p+dPS2i810WVJecMAakoty2igEIWI9D2rOltDFMEUFkIyWA4zQAnleWp5JA6kCnm3JlQDIHcGgC2LaBmcS4fjAB55ohhRgyLC6KG2hjTsZN6g9oGZQYiyjjdnij7JFKFEe4QA4AJ5Pt7/wBaRUZXEFkD85K4XgY9Kc1qgjmyhkOR89JIsptaw7fLkG+R1wwao44VBU7twPQn0pgPVMtmNXV1+YMOB9aEt2dfJAQxlgSrHFAA9mqGTJZmY5wp4ojtC+0kMmB90jJNTKNwLYtGLBX3t22nkiiQFXZAhC4AAzwp/wATWcY3J5tbFKcAEB3QgnjaOntSpbbkMjAlxxuHatUrFEq2zRxmcDDEbSQeopojaRJ45Ea3dgFJI5FMxbHuwZnjASHI2n8PWoxDbqoB+Zn6N2IoDmdrDpI0jSASJiBRtVsd/TPelktMCMyIy555HUVMo3HBdSKSNVaIKI9nYY6+9L5HlNKgKSsMfdGQM84rJroaiqRGJfMXBHHTkf8A16YIFQFowoJ56ZpuLAckOQTFGoMh2gjjPv7CkWyiR3LwjzBwTVRj3AeLeLfuWJEkxt6cmozArgBlzH0Py4zVpWEmQrasqybtrLjjI6Cmi0CwwQuo2gcYHFLl1uMkSziBxIuWAwfao0tPmJWIAlQ3qQaiUeoEzW53ny42IGOnGDSzwB5FjkZEYgHgUS7ARNZ4EbNsY9eO1PnshLGCzsHxt3DqPSiC6gQf2eyMqMiNGj8gn71D2hJ8pl2FGOFYcqa0TuTza2IVtsptKdOvFMitEZZWGGH3dvemUOktlUIVO5wfujqKl/s4Eqykox6qaTC5UFtEJAQGD5KlSMZqc2gAY+WzK3QY6Vmm0TGVyJtLRURPL2qcsABgfWnJYudpMbnA2k44oUy07DJrMpGWMbtFu5xyQKfJaAshBEkfYqvWrWuoJ9SI2DZMiIwBO11IxgULpqyPgnaeuelNO4N3AafmOLeF3RnKZ5wfWoJbODPnkEv654/KouyWxHs2zD5Yy27kPzgVOlnK8MwULG5+UY70SbsMY2nfZYmTy8yY5J5xVcWhZEZmYyYALAdTUN3AWXT2lWJoXRGDZII4YelWWsUSIOBvdvlOP60gGpZMihk+6DnHvUb6YXCSM24qSVOec/SnbqBAljIeSBuOQpJxUssBhEfzM6s2A2MAU27gPXTWjhkkUeaAeMHGffmsefTXVZlcsBtOQOxNWm7AbfhuFUeITIJCDwG9a+l/DamHToJPNeCNx5gVjnB9PQdK78NsceMeh6rp0zXIV/tMtw8a4cA5IwO47V1VrcxLEjPIFiYcE85r2qUjxaj11OugtYVto7l1ZFkGUwNxYVTuYkmjDQSKyE49a6YXepFzkNYsVV2DEhxxtxivNr60VxctOURgPk2j8s0J3LjKx4x4lt7lUklkjiljcbG28ZP09K8hnikLSxSFgd2D2rycfqerg+5DvuQ7wK4O04Deo9apuzy7hGJAuMMxHPHcV4x6JYhEjSJFtcIAMuFyPw96mbzSjKoJZegzSaArRpcs7ElnQjkdhV0NKJDzgnueRUvcBjyXEbscMpByCo71GLm6G7bE0cZ43N3+lDlZgNj80IVkZy3rUoeZvLjR1Cg4DHsasCWG7j3mJ3XzeeCOvvUn2o7jgnGM4NAEC3twYpPkSNc5BHQ0q3M04WJ5yzYwvPT6UmroCVruRWLsD5hULk88DpST30gCSFCWB5KHp74qeRWAjivFk2+cXExyAAcD2zTxetEgAV5R0PrQ0kAhvwzMY1dvY08XgfeXYo+ABgZ2/hVAH2mSIqTI+M5JA7UrXsaAmFpRzuXceRQ1c0hLoOi1Byu7Z2IJ7kVINRQpgIzP0zntWUo2NCsl27tvdg0J+6AOlSx3hjleV441kJ2ZAycdgaIq5E9i79rijT7x8wDJwOfyqul+HLIB5vPRh0rSKsjIf9uALRmPaCMc0guSz52uYwuMZ/WhrW4EYuhLHICzBjwCDgj3FTPeRpDBjzGV2KZc55qgK8WomORoQiyBRhXJyamivjE7yRs0Rz696AH/AG9GdfNcKjdm6UpuomLIpYMpycGpUbAP/tJFH2ZwW53cdTSw3oR2V94IPXuPpWbjrYBXuoULMzyOcgjinJqEDOHWcTKcDLevpVNK9gJXuI3Z23D7SX5Udv8ACpzNFtw0qhkPCevvVpWAaLooA6lFXHQmq4v9oK+YgXP3sYyaYEn24OQ6NgdBmiO7G52bKKOaBNlpb7zFMhbdEOAelZr3k07EoCD0UMcfjQRF62LlvexKoWedI3HBYetWnuWVQuVZQOpHJoNCoL4NsZkIOeFJ5FXFkYyRkNtwckd6xmtQLZmKSFS6BM4bPemTBJI0cTKpDE5XqKSApNMygRSO3XjPenRzhQyZBaiKuwHeYsLoC6ygHdle/wD9ao3k3MJQRgt0rXlQEpkgVhJkkgYH1q1DKYijOqHbyGNUBGpilkA2RDDeZgjAzUDuv7xwq56YI6iklYCNXRRtjcuc855NWBPaxxozMImJyd7ZI9v/ANVMiexD9oXMxQ+ZHHzkDhvaopZgIwAmV64NNrS5mnYkkKFFVid5AbAPFWY0juEm8xhhhtI9qRcJaksbW7ZRwGAPNVS8a7gq/KnzYPes4Jome4QO+JCyqEb7wPNSgoojKYBznk1oXLYhRkEryNjys4zjvV35ZNwCJ5Z4YeorCSsy0xfJTd90lR/EKqytbmcqjlosgZK4ye9CVwHJCPMyrRlAcZAxT7iCIMqKgk5yzg8AVbhqAgtYS0gUxtEDlSPSoPs0QeJ1XY3vSirgTm3VpirJvhHIPTn1pskKu6qzcdPpU21sBRmtwyk9XBAUVN9kdhGWKBcke9bibsJcWbK+BAYEIGM1T8mMzDBJUdSOhoFGVyylsjKyhdwx1Pakmt4/KtYjhX/idQcmgJ7FZrOAEuQsp78/oajFl5hAbYF9MUGIRW5LHCxhQORjJz/SnSW7MMNGy8fMuMGg0g7OwGxjJYuSrjHFVzaBy7JEICPunPepm7I0JorBhGd7fMeCMcGoJtKVB2K8fNnilBaCbIZbJVZJGLSqOCQaeNNiKmVlDBeRVNAncrvZ7QCUDZODinJp8ZMRdSrhiWwOo7UyJ6q4R25k3xhQ3OQAPu/Wol02Nn3LvYgYHzZ//XQZ2GPpkflln2Z3kD1qIaf5oJJEYFA0ywtiz7MhFI5ZitOk0uEFpFEaSsPpn2oNY7Ea2cc8bPLG6SDhTjAzVT7ChDtLmOTP3R0oG2WYtO3gsFBjHPApHsY5PvAvgYDEc4oImyOO14aIARqMggdKY2nlUTapkAXls8UFt2RXj0ySZ4pwGwnJx0qVNN+b5lV0J7npQRNjbnTdgYqHZFGQv+FVRYiGaRgm6UqMYXOR6fhSsTB6iyaW7o7FflUZ470yPTGBjeSLleQv9aZUXbQknsm5+Ug9c471Va1SJWBZoXc/ePr6e1NFR0Q+W2mlWPzWIlVtygcA+49u1QyWzySzCIEqXy6gdTSaImuo/wCwyLK7eVKAvBXrg+9LDYSzBlR4Ycj/AJaDrQXfSwJby5Ku3zqMEgcGnC1lbCq4LdHOeM+lRKVjJA1lsAALOmOah2ps+VGTPO1jyKs2TKrRuWExZn9uvFPeGeRH+zBN+MjJoGIlvcmRSjKQF5BXv9aPLaTaIzEQo3Avxg/4007AVdrNu4MeOeemalcuvklFdw/HC5obAjEbIrYeTDna6lcd+lTokrbxtPmZ3YPf3pqVgGyRSzmMKzIvQgHAzUKB402KoY54yKJICHJSSTzIupwammLw+QUiaUOpU7RkD1yKFKwFWSRowVjMoBXAQnINPK4ijUK7FRu68VIEnnSOxIXYuKmDuhUMsu8AH/CgmT0IJZ5F37FOODQJHYNIY2Y54J6NQZpaXKnnOw+zyK8EmckA1O7eW0bBnkVh/dzg0EokBJUTqWdscVJHIkX3xLFHj7rcn/69BcZ9ykrFWiKE8ccnnHvV3ei+a4c+Z6dRVRjccH0IoWMYAaUyHdlR6USvJHO4WWOaEY5U1LRTdiRrnyiGjJDdagjvIwQGXA6qp+XJ70DTuSPcRAxhmEY9zSQTRxo4aUup/umgLdR8stsscLpLMxUhQXPPPY+v1qTe6HySY1YNyNtAIS5kyPl24U4OPWqkMsoffMy7MZwDkY9aTQovQ0DcNMTHiEKFyHPB/wD11Gk6yIUY7gRgc0uRFBJPw4IDccZqGa8QptTyyehGeo9aom7uLHM42yQneuM5zipIZool81sLk8g9j/SgoHlUsGbgnqOlWUu51iMbMcPgMR0wD0/z6UACyIsjlVRyeeRVaa4jxuSMF2/utkUGMtxLV18ubDJtLAkd/wAKkUuZZWTb94nDHpQSQCeLeUJxIr7ZAeNtSlo5d3JYYxQNMhYAJsBO0EYB5zUwkMcbltrRHg+p9qDcfGkUoLRyFcDv1I/rUvmQDynV0cBfm96AIGliBJcL5TfdB6r/AImpI3jIIVmK55Yc0A0RsV8wP8scWMAn1pXNvI+5QGmUfTj+tBjKNhju2yIliWJ69Np9KijUnIIyScdeAaxjuJK59vSOWfOfnxwSM1Xbe5CAM0ajPAr1rnBNalSIPF5i7uM5XJ6e9Hlu7+VklTyGPQ0k7mq2M9kWQ53Z2t6dDUM6ltwDo77cDtmomxlVUCYBOSBgHPSq07PLEdzKZVGMmpk77AjLZSwSMAfLwHzzWbJtaV2SXzdrYIHaoaKcdbGNqLFGYhJckZ4+7+NcHdxqHaffvVuVwOKie1jY4nxIyTqsaSRmM8sccdK8/ink8+MtI00f3UAwOfXPpXnYt6HXTVomzJFtTcH8yRhkgDivJfE6hbuOAgSF2yGU5H/1q8DHK9No+k4chevE67wFp927yvKLaOJQ0YHl5356HP09e/0rnvj1p1ta+CzBcvMVlbJccKoIxj3JI/SvyzKK7ebqK7n6rmdJLBTZ+VGtCU6g5Q+dIZNzAtuBX0+mK+kvAvj+W302GCR7uJEAyofqeB0+n8q/as1oKcVc/JqTtE+xPhn4hTWBDMJHmgGd2Vxzzx+le0osQ2t5WW6owOK8ag9bHl4le8VJLRI2kOGMm2sYxMYwRvjOMNgYyf8ACu4UFoWbWMM6FEJ3HGAOeK6aCIqq7hvcdFA5xXHU3N6bLxy7IrhkYdaZOLePCPuHTLZxk9qxexrDcg8p5kZiTHklQehqOcNbiNRuYgY55rGxsJLOgDRoHjycoD1H/wBes0zM52LHICDgdvxqJW6lxl0IntGWOSNmLtklg/b2NRm2f968aiUhRlS2B/k1hJ3lodMEVmsdw3ySR7SeVIxgf1rKvLWNArxKhB4AH86320NDBu7d0iCoSsg5VupHvWfFMtqgVmCSFs5PTJqqisjBrWxrwaghAJiA24G7OK24L1HDbArccYqIyvow5LDzM1ysZVWgPXBGfw4qSMpGYkcv5x+9x09qpRRLRoMGndjKVZyd2BxT0V1jXzpJZEyTuYdB6CtlEwloOKRJEEIj3nP3T27U1QW+XcV7hvQ1oc4q+akSp5oEnAPoafFOpLqibQD1I61EwFlm3FCfvA4OO1PhiUEytI3THynFEo6AOljaFB5YVk3cq3Tn1qtaqxiliK5btnvSknYCxHaIVXfvSInnK9PpTGtgoiaL/UopHvQ42QGd5U6BpHyyqSc461CkYLSNgBicjP8AhVJAybZDbqEeN55CeVTjBpmQySlGIwNxVhg/hVtiitCkY5QI3w5YkZz29qtSWxLJt2mMDnI61g5a3GVTBuQgLvB5BHpWZc2S7A0gO0HHFVHV3M2rMyrm0U/eSX7uVO3JNU7myicpuVGyPlQjB/H1raLsQznp9P272mRZGV/3ZI6e49PSuQ1DSZLkkMJc7iRjrVxnpc0hsczNYy2reWm6Pk5Hao4tVcIVaGSIL8u88ZPqKtPQssWt4k6BmaPb3DcfrU92TLiHzPMzgllOePrQ10YCTYnSQlmJYCM4HIUDj61nyKyKZN7IBUTY0ilcS3EdtG9sUDudu7bkHueKhVZHAXyUI/vHqvuKi2lyoPUjmsyYxAi/dHzk8g5/+tVS9glK+XJHgAD5gct+VQ2aKWpWNu6hSQ0ijj1qMRIreW5Mb9cAdqYxk+62K7NjHgjbzWZKjMxnZ8dgAe/0rWGwCNbgKv2kqsbAk56VmzWtpIshhhBUHA4HT39az5rOxPLrcxp7YIf9HRTzj6fhVZotiuXZo48YY9vYUiihIHVNjMjZOQVGDn6dqe7NMkSM64A6KMV0AIg253ISqjJAPWql3YOrIXxLKMOMYOAeeooepcFqUWnh/cmdlhLAhB6+1OWyQIjY8oMTlv61nNajnLoVp7dS20SLuAzkdSP6/wD16SBnjk2mNA6Dcrjk/wCcVCdiU76E0V2WXy5Y/OUnJK8E/wCAq3CQu6UlVGNqrim5aWNbkjvJJBHJtKDG4oe1WYEeLMkUUzZAy4PA9jXQ9Iii9SxJIflO0AEZIFRFfLdSsoV3XcFI7etXBaA5WZnzWcccwmAYtjHHQ0I8DgBQiup5OOfoapuxROSzRGRVQwg7FI55rHlsrcysZBIxcbhhtuDWqdlc1g9AmtD5AinUx7SSinrn1rDSCZWkVIkMKNhiPXrg1F2zWG5qWOt3NsWbDJg4AB688V6no3jl7WOOCRlUD7xK+vatYyugq0lJHrun+KbS7ijMnmI5+UBjuwwHf0rtrLUmuoVMiDaqlhIO49K0bu7Hh1qfKbkd1xLIuxh1Jxxipg8aoCrOYgMgng5rY5m7MQXDyNEqpsQA4LfrxQ5iWVkkZnjICtkevagUootxyKzZPyqOCvepZI4iRIRI5Azy3H4Cgbh2EjKNjAMfYEDvUTNEWHzMyAfN34p3MiXOwzRoSqqOnU5p6tC8qnmR1UFXx0NVbXQCXeXKliVLPtHtTBFgTDLOgYnNVN6AkMjSNBJncq5zgml+0yZZVhQxgAgjqacNgJJJUO4CV3JAXJ/hJ7VJEyLK21XclQME8fUU7jaHzbGKhUCNjp2pUiO3ckwKY2spHeob1LmwdnEwhR1DsMfjT8TQSOEBRgfm39D7VoZkSgAvmKJwfvlu30qV2jbbGkUYhHRgeTQA0LHJFtcboycE+oouY5JyHQkYQKGB54/woAk8ssxKAqm0KccinWiOJJwGSSRTgsPWgBzwSxQn5y5VjnAwKdCQmLpVjlbO0AjqMUAVU80t5kcqROBuI649vahLSNAJdwaTP3N2T70AWxK8cMiyPuLcdMnFVgBsGyQgEEDI5HvUydgLQlJklkUJMcAOW446fjTAJGRWyJCRjgU0wJoh5hDEqVGVbPXNSAInmfNI2/jAP60wFiUxRsxiiO47FHXHvRNI5dxEkbsB8qnuf6UIC4ghkKqM78dxjJ78elNvYvLV9xSRsjaq1TlcznuMO2Ta6I0bAYOTmk8q4RkflIeoz3rRO2hoTyOZDuCAADHAoe4kM0JXzI41HSs09dAN+wu5CpVWiDA4Yk9BXRpPGEREbdzlfc1qpIwasTbcpPHGF8wrjJ4xTLkhGljkRfKZABk9+9My5GUZFikKvuLDoSf5Vp2dqWulm2QyIgBZs5NBob0ckXmPFkjqVU8nFWZIiYU8vcpjOcA4yT60AIsUoDMgXIGSpPGKsR4ELlcBeMqDQBK8cikICQ7dUFSwmNFICBZejUABEWWyjZx6VHtlR2dFZx2VjigCXDCNysfl5/gYf1omKANIrFZTg5PrQA62tkkfIdHl+86KOlQu8sbP5oAJXGcY3CgEPVF2o8h3EDCAUtvkSTBHZXBBHPf+lAEjzgSY2Bz244pkgx98OeMkAdBQBYgiiXf5kjKpHAVKiU7UdWRlAbKEdPf8aAJGLMrSbywI2EH0qrFGi4XLeW2SSWz0oAtwC3dQ6JIsg6lj0NIVBaTLNKoPXbzTWwDI7eOIMkbMR1BJ5prKWdfuum3OSehp20uBKEBWVzEjIF7etSwREruxhyAfWpASchpSCgKE7vlFTOkXlhzhx91lz1FADthZy5VIhtBAU5FDLjBUY79OaAHgokYURbXzjaT09c1E++NTJvQOD0IosBLbfvj85eBWXLDPIqMKskaJtkTngDrQAsnHkRttZUYup25x2IP4VLIMoS0D+UGxljxQA6EsWZjhgo6uM8VE8zSMsgMdxu7r0NACpFGDiUkBjwcVK0ask+xxgD5cfxHNADREscZG4F8ccUwkhQGxI+OOaAGiKVpEaSSLDDkKMYHoasMgRS3z4A6k0ANaEHG5SR92lQK0RbzHlk6AAYFANjAP3QWRSspO5sDOKsRRqcAlVj55I5oJjsRqgjLfvDsyeCelJBbSMzorQur4IzxiqjuKLuG5Y0KuC5zzzVqIRlZ5FUxp12lsmiKuyyJnWQSiLJjZdrIRwR/WrCxK0QZ5lJyFCnr+FJqwCmPY7qsgUD9fY0sayMZFh4XHO496RN7Iey+arIVBJHNU3ARjIU2HGDz1oMbkUgIcSLkjHersSrJ5m1ZDER83v7UG0XoN8osBJKvlHcQFJyce9PVSq+XGCEB+8etBRZR082TKiRMZB9KWYFkifywof5txNAFKKSS3KIfLFsc7vX8PWnxGNVB3lxj72O1AFyKNVEgB27uTinMU5TKhsdMU0BH5TgRyJjGeo5z7UlsrW4wPm5IBPfPNNy1uJuw6YypJEY5I0YfN8o5z6g9qkjcEAjBPrjGalgncsEZkLvKZCAOO9NEQkdnk+ZxwAOMUDI3RhImEUtjI4qV7WMnzNpJHUjgH8K3S0AXyXKq4IMIBDKBjae1ROHgj38yL7jms5rqA0KI2PmyPbIcMSORUkax7ECSyMTl1IqALTwsseEl2ZBxWWTdIFZGkWWP043UAS3D2zMsxChwclj/C2O3pVi2IkPmOVd/48Lgc98VtFaGblZjjZu7MQDKSMqnt61DkkfvEGR0OelURzMZua4nMTK5CplSF689M090ZQQ0ckYHByORRYuMkkSyFWSCOLbwuMjj86Rbe4wvl+WVboSelZzsi07jTDtIYdQcfjTjsMv2dhgEheeAQazDmWxIx2u6kGSNT97Hf0qQOqoqKnlKBQYpFeUs2w5JXHykCpkGwIkbA8YNAhCkZDkHbg+lImJdp5BU4GDjPv9KaVx7snURIz5cOpGQfWklVzBCm6NnI+YgYNOasaxjYjkUoh3KwABAUnvSKquFaD5WVctz1NSTKXRDo45ZJACvyDvnGKhlERlWUKT1UAGgzHwkeWHjiaNB95s5yaSZgBcSZJhxlcDNAEqoEHm5X7vpzQwdVUsMjOQKDRRtqPEYIhdwWBbcyjtSrbhTMYyqsRjNCYlLW5HOiqYp4lmLZOcL0NQ7cA7MqnQjrW9glO5ZjSVkKkL5S/NkDmjyVRtxJI6kjnionHqQQqoXaT84YfKO9TiBkCsjQBl7YOfxNZm0HoSI7qUyBIpPzL0x6Uhb5Au48HIA7GgoqLG7KxK7Ru61YXChTgPGOSSaCJuws6gSkrub3/pVqKePyDt2kFuuOSf8ACrkzNogwn7xdhjiZyTjnk0pZsgSRuAnA7VA4ysR5KsQyRkEZI65qRBJLcIzQ749hbJ6EDtQaR2ItiSqhICqecYyaWRI45I2TAkUhh7+tBRGGOZCmCp42jmlt4gEwE3hSAT1xQBekt7eWacowiCIJDj3NVZTB5lvAVbeVPf8Az7UAWv3IiVnIQE7ck96iYIHjDsE4xuIpJWFYqNbSQLg7XckHK85FPWKR1CgLEO5PemMeiKxcpuZduOR0bvTWjG7nAbH50NHOVowCX3KOD0x2qytskobZFlSMHngUDbuE1tF8okIKN8uCe9OnjlMoVZMBVx83t2oGpNDljM4VWhV4xk7gMdqhWKHeDD5m3rkcAGlbqX7QntoD86TbZGB656UvkIrbWIYnkc4plJ3AWuUYncfTt+FOWEBQWCheuT1oBuxURFEr+bKNp+6PSrEkKICFMZcDJwe1BMXZXMpIxM0m7cyZxzVyK3UNIhiben8PegsVoYyVLCRWYn5W7U+KPa6SooUngc9x39qAEELANIQxJyc+tV/s/lqDNIr5PCjsO9K3UAVAcRgbiDhsdqlMRhYIVwo6AmpXYTdiN0RTFJghSd2B3pgbzCGCKjYJGecf/XqkrCcdbk0MDRiRldljYfN705I45CWIRVA4OPve9MocLaIbh8u0Dfk1EytGu6UhweCfQ0r62IlG40oXaNZY0IRiUI9amhtSi7ULHnlc1nPcIxsJNGImBUK7scsM9P8ACm+WXjmjQ/MQCM9Se9SUnchW3OWD4AAAXnvTzAYmyjFSeeK2SshjnRl5jKrz81QzWspbgBjjJI7CnYCWCBS0RfB+foe49DVZtPJfb9zDce9BD3GtZvuXGQo4yR1p5tfMiJZlQx/Oue9RKNyrh5EbiNZZPLRh16nHqKgFowCkFpAD1xUzVhjltyvDBt4HYdKfHb5c8Hb1H1qLCUritBEYl2bgmSfYmmCPdMCyBUxgSBea1gtBKWth0tlC5by3WQEdcU2O2IARwSfeiEbFDZbQsoiJJQnJIOMVnS27xFgFZ424JNEpWYDLRo4ZluGjBkQ4XPao/E3xjvPBtui22qQ6Ww/fSMwjIVegI3g8n0H/ANau7BLmlY5sQtDxXUP2yLq1vkWOIazarjMkdmsS9uG27WPXt+lVYP259e06aVGGmNBIcJ5hZmAx2GxsfXIr9cy/hijOmpTZ8djcTNSsizaftwW9m4+03zX0jYIhWCR2Bz3PAx+dep6H+3PpZkjs5brTHXf8yTXCAckdF80Nnt0r1YcO4fkcUcsMRNT1PoXSf2kvCerNCJZnnueCP9IGcen0H1zXW2/jPTtaMywWzAMdyuZlbPrwK+Mx+SyoptPQ9um1LQ57W/INs7NEXJJG0HGK8purWSV3iMcZL8AnjBr5DF7HqYVWMv8As+Mq+4jr0IqJrO3BkDLI8BGCBywH9a8iaPRU+49LVodqx5ZT+lK9psUNHGI5FOSccmoNB0dqrlYxGLd+rjHWnNZL5K7UEcu4gkjOR9KAbK0lltODuWYcAhun/wBepHtmGBHGoX/arJrUCtHao5MR5frn3py2q5kdky23ayHjb7/XNaiS0GC3zEBkGRxtU/5/nUX2RpeVRic4weP8igYyK3lQhfLY4YsrHofQVN9n2IN8YVz8xoC45rOIk/NgkZpv2NXKFmKLjBzUyegCtp0LOCgyUT5gTwc/1qZbNfJ84xsC3y7MdB0qUrrUCq+noYREI5Edv+WgPQfSpI7F4igWVZAOB61aXQUXdBNBtcLGzSMDvLY6GqhsBLI7hR5pOSAO1MZItt1cNujIwCf5VHHpm05Dsx3ZwT1zUTRpzlhrXasZhUk5waf9kMIQ7sbm7dc1kQ2Ne1SNSm1ip549aYmnM7MCAoODzWsEItC0O4tFA8oX5cj07nmo2t3IlVflPYirAjhttk37wMyBScD1pn2Tdst5pHeEN5gA+8DQA/8As2MF3KO6nj0NQSafGBIGkJX+76igmTA2E5IMZZkCEknjj+tQRWtxGqvuTYxx8o60FFpbHcGjfzNpOd47D0qstkY5G2rJhTt3E5OP61nNE82tixFBLMHEqmNQfl5zn/CkltpETKrtXk4AqV3KGwLMXZCcIAMFhz71caHgykEsq5Hoa2Aq3KSAodnlA9ADy31qIRTD/WKyOBlQeh96CFLUkUStsLFWGckgYqRnkQbSnmR+vpSbsTKWpGPOwyKGGTuHfiqk3niRVVdvZsU0CepqCGRQXUABU6nn8abuliRVlmLSDncRwc9sUFOZBJKhfhFZj05x+NXbedYUIw/mH+LdnNTJaFJ3GT3zgIcklhkAjoKas87hNrKqt0OaiMLoLkMk7GN0EiTEcv8A7P8An0ogkf8AePG5dGPzDOc1UYWGWWup2aM7MOTt/CmtcyICqgiPG4nGasLj5LpkWQqihwu5VXuaZLdSs2NzKSOT70AOW+lCyLOSYOmVTkev1qP+01cco4Xd9eKAJJbiMqIkWQKV+ZmI5qqbpnZFBVi2AD1yKDG+ljQjuT5chcDc7Y46DHcUxriL5Y2JcdQM5HNFyRgvolYqFk8wcsc5/IUov3RyDIqKehJwDmgqC1LqXsTDYzfe4aoPtrP+7JUDJwe+KDYhjvcqDIzIeu0+lOTUysihNpGeuKCJauw+S8ZSE2pIGB+Q9/WpjqDBnmSTcAmPLHPNS4plloX7M4UuoQKGPFNe8UIrRMnktluO/vRGNgLJvtxWSQEEjgdKqxXiKDG7bgxwD1waoB8d7AgljeXYT2A7+hoS6DxmQMGRSd319KLAPTUMgx+aN+CQWHb+tNlvUk8k+WuCPmcD7w9KVgJjKCscgx14zUZukkO92jiIOcse/pTMpvoNe+mkRUZ1x6evtT4LxFMpVAVI259KC4LQd9ohVnCY8vPY9aRb1DkyOEIGBtHOKCiqsyu7YCqD/CeameRVRwDiRlO3njPvQRNaEKSpFtGweZgZ2nge+auWcokDgK0hPHXANAoLqMnkG5iRiQHpjFKZ49uChjK8YI5zSkrmgouIwoLEsvJIApzyxOuUAJ70JWFJXRls7Z2lcsPmJUY4qWKVZFkEZUAcHnt2pkR0diw6rKuzACKN3ynr/jUIdEePcVVcbeeKvkE7pWE+Te7wqoGf8mpEdBnaq7kw+emf8abWhPkCeW5ZlUbjwSRRFbsIcygPJuyCDwKzL5NABYSIjhdvTPpSxG3DN5yN5X+fzoKvZFiVFZcoiqg6Z71UWKJ+GwsoGCp60GdmwQHyX8tWCnIwKFRzsTyI0yMYzyKAlK4CFI2GfuHg8cio4zGFEBjDE9x1FBfNfQsrEEVDtEeRnJ71EIFeWNfLbcOTjuKCYvUGhQ4WQDeDlSahMIOBjC5yfTNBL0ZMttGZDuYIAu7NUTbjAkCAqDhstnFANklvZoMlmD+2eaka2AAVREBzzjdQaT2M5rSRXaRYzJ2zjirMdnnexCuoHT+tAbxJpLSGRi6s6MAOfel+yQ4RBHGp65oM2rFZ4kSViECgjB9DTDaxujlkbd02ntSsIiFmzxtuGEUfd70n2GTJHk+ZCQMAdaZrTZG9l5Tfu4lJK4ORTzp8UhUpCkUvABIwSPXNBZGtptcHDK/KnI4x60GxLbzKiRoPu4HWgzmVhp5ULFJboUHzCTP3h6U4WjsXZAqjHGKBqepE9hBEPNndUU9Sx4zSiywzXCMknGAMY/A0Fjk0+F1ZTGTkYJ7VVW0CKU8tchsLg9aAGtpircHfvgU/N8o3Z9jUc9kF+YnacYFAm7IgTTd6hpBkZ4pfsEbLKDl8NtFAxV091V0KOwxjDDlacmm+YsiSSmMY++vUfSgieuhGbAmMSOQR2jPeq0djKqAkOiAZVs0GQraNGGyJJWZvmJP0pgtmiSWMjeT0A7UAPgtkhKlSm0nLex9KbdWTNO6nKrtBA96CpFJbGbym3kiVeWKjn8qnWyfLiKKSYgbsDn86aZUJIUWYwNxIiJyzEYI+nr9Khk010cMVC5ORgckf1pDqMkishJ5u7Ikzkkdqimtf3m3ymYDkEr0b+lBEZWRC1rK2ZXiCcfdPNNgtfMP7mJyx+X0/nQVB9CxFYmaGWIh0kHOOoOOcf1/CoI4ZRliGWQjcQ5/Dig0Hm0MpBZmyD0B61HNbr5c4xsXGDx97noaQmiGO2kCMWjK47e1S/ZHcBnJbadyhuxoUugxJFniRjtVscZzmoBAP3bTugY/dA5JpmKlYsrbO0hLEhei44A9j/jTmlG1o2iJhJGcDg4oNYyuExacxKgUL/e3c01xgrEzEOFJUA9h/OgbIv3oU7idx9aakEuHDE/Kd3AxQYJE0VxNNsMmyR+hCrjgUyfH3I/LaMjJCnp7GgRHjzPLcsRj+6Ooq0sAkZQuck5+bjFBcVcqLO7qhLAJ1FDSbpotrShkO8Ad6C4O4rMQIQWZYGfG1eef6VK+zyWJbODgnH6UBJ2REHcsyEsWx8px0Prir0Mj7m85QJs7SMYxQUmOn2lVRgSh5PHX2qtLGZWQQuYolXLEnkntigylK4wSSDbuU9c9KmJl2bW8tlY5yPSp5VuSnqfbk0aCJ5ArxsOCOpFIIZMJKkzRqDk7e9dsdWecVZUEpZUAC4596rJmPcGkznj6VotDSOrJfszeXHtYFl+bmqmyM7p2AYls47VnNamhmXEZjPBRT1yazvnZyskYMZG4Z/i/+tSvpYtrQpTs0Zzswp4HNZ5RFQoiOJScv7/SpCXcx9SzteNAABxgnnNcTdMQPMWNjGMq5zx/n/Consanm/iaYtslWLaS2HYdh2H+feuGtY8XPyIPLLZBLd+9eXiNjrpu6sdLcLGkceAsYKFcEdT25ryvW1TzPmjYqp5IGST6j/Cvnszlakz7DhSN8Qj0/wMrRQYeNVd1474/z/WuD/aUEh8DWksLRrdA7XjA7Bly2PoSfwr8p4ZipZx8z9Tz2FsHK3Y/IzVmjuNQmmiVhlt3yjAb/AA9a7DRJ0t2t2jkYRA/MWbPXpz61+65lO2h+Sey92596/Aa1lbTXiv3hCrO829XzlXA2j3xgce59K+nLcRxgmQMhPBYDt9K+cwbvJnj4pXloL5u1ZQ/AzkfSqsimZFk8wwdgwHP1Fety6XML62IltVyFmLtnqVGM+9b1kypH5ZE8XPG47iR9a5asDWL1NM/virjCyEbQe/tTXtnJQSbgwPzADr7GuWSudCdhsiEKyKjO4b7o64qizliu9N0K/KBnn2yaxKTa1Kzx75Fi885UkMrcFD/SofK2F8SLKrDG7PT6VjN6m0dyIorShUEhULnOc5pWY/ug5Me47Bgduv8AjRShbVnQ2VLmWAAQzIGDHbkHIqrdxlJQEiJRQBIWHb0rRfFqbSdjNktYnd1jBRWHDZzj05rPvLBJYHlVFVyu0uPX1FOrK5ktHdnNS27xwl2LvEDgADkeppbW5ls3RtspRWyGYdfyrKLsabo6S2v0ZyitCu47mGeR9K0keHe6sVaLg5Pc/wCFbLUxZeM7g7zgKeOnSn7TiKRZWjB4APT8q25tbGEo6ErRqgRXG05zkDrVsR7chVDoep71RnGPcRQrSCM52kY3EdTTxaKdqIcchjjipkjKxLJaxhZSruhj+baBnI9KVf3RZoyXGPmG3NXFagRSFHBTDb1OFp9oXUKsgKAnDECkBckVXeOOWSQxZzgHqKb9nlENwAq7FORg0AVo7cvIACAp5yary2rDKKQVHUqMc1okrambbuVPKMaeZE7g4+V+/wBeaf8AZ8nzmwSOlZyXQSb3IpI1CA7F35+Yjmp5LZcJHvDLt3MB61ChoXa61K80CbpY1OxY8MTjn8PWqjW4kRsurheuT1FZp2Y3G5CIbdnDRvHM68Mo5x7Gqt1AqFH2guOT7VUZdxKNjKniguBl4yARuA3c47VzmraTLJtt5BJDGvzqQMEE9xWpMZW0Zx11p6BpZJN4/hORjpXMajpJkbfA6KCOpGRW8di4u5ydzbPDKTbs21evvU1pqroEtzbrFtyd360OWpRpreLNKgDCJmHJzkYpJ1d2Tbtd8cg9Kma0HFai+THFGEEYmjVi4wcbT3NVpJlbZGVjKnpg81m3ccVqZRZ2nHDFckJk4wPp3570ksHlNls5Zdue+Pr3rNO7Bq2pAkm0vEjhQv3iex9PrUcy+YYvMV1YnLMBzj0rWUbGyZUSGPJikOcknAqsybdoKopzj1wPX61TdkIYoD4jnAdFO5TjgH1HpUflowO1dqg9+9TGN9RJ62GvH8zNEsSI67X4wWHp9KyZbIGIB1jUbj8u7PFTUlqUnYw3sI1M0qALIOpx94f1rMQSKFaRNjhs/L0rVTHa2pLlVmWeMKqr90nsfWqwkRrnjOw8MRSV0io6u4jwKgVgqGMZKgr3P8qWWNX8mGMKZEBbdTT0uQys4VTIu1mOMjjof85qKa2Vomcg9MjbzWTHHcom0ZJEDyxbSRhvStKCMASRq6uM4DY6+4/+vVzWpaWpfFtG3zPMjRYwwUcj2pLYbECFsSM5X229ua3ctLGadiURRSR7o4woDYkJNRRb2DPdlsZ27uuF7fpWsdhuVyCWSRIgYFac5G3nGfxqu8aiOWGO4t4ZGfcA4zn2GKGrlwZDbliVjAbygcOQOlEsdykbj5OThCG6VS3NYysNQsAsUhMzAZ2A/NVmaP7REAIYkgVeQrdff61UtHobHP3NmsSuTGbqTflSpxx2qq8M3npO0sqxKvMeOp7Vgm1ItS0sbOh65e2BQpKwK5DDdXrfhjx3CxkXU1kExGd0ZwG9x6D2/wD1110XqceIo8y0PWtJ8S2FzbW8scxEmz5fnyGB9v6106X7XSPDlw+MDjv/AErpPFqQaZrRytKdkLBGTBJI6r3rQaeIIYkEMmGzk96A5boa04fb9wgHrjpVU/cQcCMscZ7nufap50Wi7E7rEmXQDvUcR3Syeaoyc5IbjFEXc52SySiIbfJ3HIAbvj096lhZDFdW7loZwDjA+6atPUB5lkeNVeMsxIZWAwOP8/pUcskrFQZNjA5IA6+1W1djTsMQNkeYqyowwrA8596uouH8owNLOp5A7VUnbRCKzxrcCRJQkkZyuMcH1qygYEecChHO088duaiG9ynLSxK0jNNFh8MOh9BTUO87lkQt0+WiO5I4phxIPKwRgk9RUVuDIGMh37jtVi2APQitQLflSP8AuxCjgHBB4P41GuyOF2nI3r83HP5UDtrYaZ1MQDxRlDyuT0p32jarpEycqDubnB9qBy3IrV5JZAJZ4QozjH8j71a8xVmIDqjEZZepoJIxcSO0gVHKryQR1NMTzJHbzQEjZSwQ8c96pbGDkxNzi5lmi5meMK4xhSvOKnt7WOORp18uR3Xn1GO3+fWpGpPYnQQNcQmR5TExAd8ZIFS27O6uFhDtyU+lROPU2GrEjsrnKkDkZq8r5t08vbtzg44rNOwFJ5XMqiNFMY6k8UjuZFMiMpTOMCtYyuA52kjgLx7pHJwM/wCelSIwWSOT5RtB3MaoC6MrOpcx79uflbOBVRnQSQxxoxQNklj1NCIe5oJGJWcoUXavOT1PtVWYtGF3Ss0mcY9B2rSoUiaJ0dBbtcozEFyOh4pWKu6eSj7MYyTzWYxshMMjBRM5K7FdV4B960Y7p1g2s5RiMBgelOO5E0bVlqCiGUrG7EHBOe9bMQW4mMi5eNU+ZR6+tbmQ02xj+cLIFILJuGcjuRWzp1qBEFEqhSuCAcn8aANQWuyOZ1wHUZ3EYJ/CtQIWtY5IslQOWPcn0oIbvoiCYM21ZAQRgkDjn8KfHCHm81shdoIU8A0FkV5GWgRQ7SBT5gYdqsKqqrSFCZNoPHX6UrDasLIqkq/mhgOCo6+1WEljWbZI4Vhjg0xDRJHlogXck55NRyoA6LLGwByAQM0ATPK0e1lURPt+96iqrP5sCCSSNiBkmMmk2BYCttil3Jlj0X0qSVlKkKwQ4+YAYpkQdxUYAElVcsvAI6U4yROgMTtM+NrqB09jWaepZBLI1syqV3lyQwHQU5Y5CxZg6Rg/O390+n+fStAJPMKKY4ymwtkgDp71XZWjKqokKZydoFADbZEj6MzbuSSev09qssZnLeVJtiAyrE8g0AELpLFk4DYOB70yzJERkeMB8njOePpRcEy4oEMssckoRJCCxHcelQYjZWWZpVYNkbG4oAlZUUxqC0ik9D2qe3MKvKiqWPGGYZyPSgCSaNXaQcxITuQDr/8AqqAbg0gYhnRc4x1pxWoFSS5SJVLcSOwVeO9P3KSScFxyVPehgI0wZR5k0Ycn7h7itIzCONlIG0DeQFyaQEbmNXY4YgrngZJqcpJ5cYkk81Qd3zUCktCu8rndBHNbyKD8xVev0pySqqosqhgOhHFAxjP9oCyLC8R6Yzyakt0ihmwkTFiedx7/ANBQApkKl1KE54JUdaVCfNeMKQoXcSwzzQAkIG5pMhWp0koaQhWD9z7UARyksWw0kaYHHqaCu1AIABnAyetArjEjmiVUjkUMThsjPHerqlQspjUPn5SDzxQTLRWFT5I5ciGaRuimmw3H7w7lYjaQc9D9KCYMkEKp+7CdTjGaYyESNC3yc9D2xVtWRomNRDb7iGUjdkEVPKeUdAokyCQO9S3cZDLITJITFKsWN2aXZIGSV1dAygquaQNEysyssiHEbAqR3zVWWIXEZhm3kE7sHvQc5YKMrKZVby1OAM9avMiFdhUooGeD0oHfSxAHURNChDFSATjP6/Smjcu+RV3KB2oNYxsMUKNrlnPHUf4d6uBN7Iiyk5HRlxQUNMUe9I3yefXHNPiWMzTGTDA/MAoximnYGy0UjLI3OAeRTZo0ZSyLtBPHc/iaroJSTEgRlKkHymHOQelOjQuTIWKJ/EQPeoJclYkWLcZthUw5x06+9LKnl28UcKRy7suSfT0P/wBaqkrExeg1hJuCb488Nu7GkgiZjP5kh8xFzu7fhVQRcpWJ5I+Y5dysuzjFRF3iAjdljcjdzzxWhKldjZWBjjaMBkGC2e9HlebDGQxKA8gHg1MldGhZzNEu0klTxg1K2yRVkXBK8HHHNRGOuoFSYyu3zMA2cnFM38HJ3EDgYpOOtiZ7EMybwoidc8EnFXYttvN5jGMFhjBGc1b0VjKTI7iS3YB2bI6YQ4NOjjS5RykiR7QcbwRk+lVFWQhhwkGQJA+Mg/0pTbr5AJLckOxJ6e1D2ArpkxSFt0Sklcjk1PP8iJ8rKMhs55BrHVji7DvMRmWXarDO4EHqajMSt91RI5PzHPGf6UhtdSQx+UCyo75OMg8Chl3Muc/7XtQSTPHtRYXZWj6ZFR+YYiFVAVI2knpQAwRKJPMLkIOxqQqJJAWTapHIHamnY0ilckMRPzEA7Bnb7VEHQBwpy46A8fhWklcU5dCu8pd/3oCkdAKnDFlVkwzngKKzasKLsWtqOF+Qtzh8U0R5QHK8NzxSJJo1CLPj5M8HH8Q9Kih8h3uPO3MnQKv0707aXAinicBUkMsI6qwHWpZiRsUfMccgdqcY3KlK4RBH2PltxHAA6inNuVnkkyZx0GOvtWijYka5cSqgZ+gOe1PhUSb948orzz3qgJ/LBJGdie/FVi33vlY8cHtUTYFRvMdI3OMjJ+UVbWcsi+btSMuM+v5Vkaw2JpY1AZlkQMG6ZqpKypFsXAlJyMnIoLI5o2dPMZwEAwQoPNTKA0IMmC7ncMdxQZ1C4qI8MQPySqcn3qKd4mIVSgdRgADGf8+tXBENjYEO6MygYxndjgmn3BtysbBpEuCv3f7w96JRERMFCKw29McVYVfkCuzBhzx39qm2lzTnAQKNjAYK8jHSoyv7yQgJMMAKC2OaQ3NDVtWRnJZSw52jtVloUWEnBEjfeUdxQUpaXGLtBTYgzjBOe3v606Q+UpZSuenI5oJk9LldJeYvMQmPPT2qQpEhUvmVOuM0EOWtwc4G0RrEeoxzUsjRsiWrEIzLkDPWgJSuVdqqx3jdG3JK9PpU5WEOMloxjCjNVIkhMKmSQFgqjnGO/wBakhdxFNEhQYbIA9akAmSMsGVVfPFKedvR2YcUALHv/c2scL+a3RgMj6VRvPLRjH5ku8kNkDGPyoAspvi8vcWk3DsKezKkaxQKVcnJyOlBa2G5kGV35I7jikbdwYzzjkGgS1ZDHHvdzIg8zGQCKl3QiMkKSD2oKS0sWEjjRnKBCTgg4qGNoWdxLhbg917jtzQNysxlyrv5e0FDG3zEfyNRxRuJndQoTHWgsuGZ1RN4yG6sB/KoBBH8rMy7B/ePNADltsZK7UjJBWnOfMaSRwgOfpmlFWM27okePbGY2h8uQNyGFUljiO9QhRsZamSpNEoZkjCj963cYqYQodk7/IR0FAOVyNtuyTbuUdOBVYkT/dXYQcEYpMfOyxGGCMqR7cDnNPTeM9SSdzGmCk7CGXsWULn5eP0NJncV81trZzlRSSRKdh/BWUtySePY1Aol3xFhhP4j1z/hTKb1ECoFJlRWkJwMdqtxtFjJV2Yjk0BKWokgjjKskbKxHpzimO0UnlmNJHIJHA5NApSuRvHKGkSZCrgYXnp9feoRAskSnBjTP3MfrQSSKhwgMMYXqCDmnoVQOu0gFs4FJopS11GSESJ+7YeYR1X0qRokAjwMAfNk0xJ2FCwvlVIMZySKgjhlEMgWQFPXHQelA47k8UcS24dlV3xyB1NVp9zKX2KZDzgnAoNis4jxDJ5jKCucr0OaqzyICyCVJAvOBSaQGXPDJl1Q5jIySPevLPFfhptZSYtHa3UBGNzrkqR0IP5/nRCtyu5lVjdHx545+Fx0UT3H269jgcFla4YsB1PHc/jXxD4iKTXbsLmeOUEBXjmZcjPTg8193gs8qTpctzyq+Hi5cwy1comyC7uQox8xmOfoTVK68TapbSvb2lyqxY2tEw4P1I55rowWaVIt2ZjiKMWet/Dbxp4raQwx3V1bzBtgcfOMdgPzr9GPhP481+1GkWep38TM0gXz7iZiV44yx7dOvTOM170syjUp+ye5nCgo6o+u9O8X22r2yqZzHtHzq2SSfb2q0UMwS5VvMjJIx/8AWr8+zCnyyaPWo6q5VmtyXLALGeuG9KikRPMQohUn7xHavGnsbFZrTI2KZNo5BA5zU8cQQQxmPJVi+7v9KxNoyuIEczAq20g5PHUVLJltzFQXZug6UDauiGKxxI5lKqcbhtbd+FLDGCS0hCNjKqe4oCK0ITGMSsMK39KkWyZ1/ehY2IyAOcigIu6JmtSsiqINzkfMDx+FRSQqhUllU4IUd/x9aCZsawDbQQpixjaaiaJpmZHKJCRgMeelBMNxiwknYEUY4yO9TtbSgwn5AANuMdaTVzUDbgMqqo3nJHHanGEKAwJDf3SeM0wEaARgYiySOp9arfZvKSIKpDFs8dQfegCzLAsflxybvNyQQB0NRx2sLN+9KGM8BugFAEEkag+WqqYye3SmxwFlZMFfQHqR60ATxWLB1YhViz1z1qP7N9oLriNCp3Agfe9j/Ok0hX1sTtAhVMoxKSbWX/PamTwbvlU4+npTCTsh0EUkROQxQjkk1GYnIaJNrEdT6GgUZaD2tVKqdxDDk+/tT0s1AjkwqyE5yx5oHJkyxFgVjQFf696ryWi4cAEBeB34oJmyJ4DtjZgWABww7inC2kMkUJdCOwxjNBHMWBYR5aR96SKOAG4xTPssYYAhoyR8xHPNJokHtohG0bjcOeCOtRm3LsAWLqB2rNrQ0g+gxrMSurLHIoxksTx9KgFsZWmDSOFjIGVPt0NaIrmLkmycw+UjMfLAbj7tQJahfNaQbHIwo60yJWauSLahWlQKxGOaY9lIyblhYKTlTQQLFCSwxtUHngY5/pR9hhMRPkqTuJBHX6GgAEe5Six7QBt4NIbVSFUJkYHQcigAuNPGZS0QiZFBVVXkH1z61Elqu5fMKKowVPUNWU30NIPoSvY7ZGkMQVj2/pVUWDPJmUYLjgD5QD61pHYmW5UjszHKzmJG54XOAfrWrDZxlJGY7SOmOhpmkXdDWtIPO3NMjDGV2jkepFZ0dpLGqERLNuyQAc8e9BMU0xFssqspkKyYwTila0RpYEQOI14yw5oNCeWwABWJ9w7EnrWbBp8ymRUcyEMWINV0M3KzJRYBVAYsXbnk9fp6CniyURM4B3s25CW6VJmxTYSlEUyOpPU1U+yvafcX93jOdnXPUgfnQBBDaurfNvA/hJ9P61cltCCrEuF74XOR7UGkH0HPaSRxYVeWPJJ7U+GAqPnZ0IHp1oNCsbZVVipwmeg7E0x7J1Gd5KnkY9aCFHqPjtpVUSHKOpwCe1PhhmxIJnGM5AUc0FkpEpRZAqEgbEwvOPf171VZJt8ICyKDyfRfagCdo1lEbZYBexPIFESxoxMciMpG0jqfpQFxEguZkLiGdCuSDjoPX/69R7WiQDJ2N69vegBplYRmYH5V+Vj159qmE064IClCOmOpoE2AeRXnkO51IBVR1pjfaG2MwxGTkDPOaDC4qiSPJVyr/wB4+tVy80RYxqTjqB3JoLjKxNJLMjgMrp6qeo/+vRI4VhJGhVT09jQOUuxEJZlMm0FWYAHI5GKjGoMsm2RGCscAjsaCZSuWEkuJGeR38zJJwq44okv9pjcsFjB2n29jVtaXKg+hYS4a4MhVjHz8mTkr+NMkaYlkkDKw4IxUGlxhkMcvyjMfHOc4z2ppuCHZCPnBzjOMUEuaHLeKxCqwWTryaJb0iXllRWO59ig8U0rg3qI+pFNrxFkb370pvBIgBK5I5B9fSqV1qUT/AGlRCQqkFlGUPf60hufusxQqORtFVe60M5aO4k8ryoFEzrEOgB/Wmi9mR49szLFjD7gCD/8AXqHGwOZLHeQygrCDIR8rEtmiaS5cIrpJgDcAF5IqSW9BFusoGJK89D3FPS4wxuVAQHI5OTQVGSSJpLsbioGxFUE1Xt7oo/CxoAxPBz+NBDNBrpXwQEL46461UW6XcCpVR34oHHcsNd7tm/bcnqQo6Us1zDsQRyFJAeg70AlroQ+cyMqbkBbJBPOab9uVgYtzlgMgKmRQU/iLZu4wgVAOV+as+SSJBGVGxyecd6AcCb7UiwnyowGHK59frSwXB6JhVz8wxzQXbSzFNz500iIB93AIOOaUukbCM8FxtY56igNiVJ4IzGkXzKR1J6VCssSyhcSLCPU9/SgiYQE7X+cEBiQpPanx3AAbylUSEfXcKCL6WJ0mTdjYkxI57Yqu8xLmKNQGxyxOMD2oNkrA3lE5YASkbcgVOiYwzPHKwHIJoGRNsZGPBfGE5qIf6RHs4U9B70GMtyGKI8KxDqOPUVN5MSkBpVQkfexkGgcY31HW7xhWZ1RgcjJ5pHihREKOGJJ3KOw7c9zVRVzUiYKd8igZbselUVhjiYhmLDGRnrUiSsWkHmB94AlJyW6D/wCtTJ1R4EURKshJzt7iglu6EEK+UjvKqspAweppkapMHUsuFG4nGOfagOdIbHBGyIgZvUjduqIwRrK2Sx/hCg0EJ63J1jVN8aFZCOhI61GkMSA7nj64ZAeVPvQkOa1FkVFdwMNG2GZguOfYdqrLC77wACx6FRQQPkg2ssRVdyr6c4qJoYw7SSFXbAXzB6DpQAstqhUHzV29iarSW0Jj2NHKQSOVbFOK1G0PNsqIvlGSUcYBOcVOyQKImfc0udqqBnPvSEV7iJi2Y4ynQErxTzEkiOpUuGGCW60MBn2EBIoFTa4bLMx5xUcdtm5eCKM7l43djRYadhUiadGymGU8kDH+RVQ6UXMRkk3AnhwPu+4oNU76ivpZM8gy6InCnP3qdHZk+b5y7YwMDn73/wBaghTFS28wvJ5ux87fLI6j1Bp8dorhikYwffn61Ldlcpysinc2irzu8tQAMKOM96atvEFY/Lk8ZxxiqRmlcVbKOWBoywKHng0v9nLMrFw6rgd8DigRENNV4z5RKkHlz3HpTzp7qsBARsnhutBtB6C3GmwngQNICcAg4P4VK9iqZDowKjke9BiVFsERWGSPmJBI5A9KVdPdxJNGyMy/I20UAQrZKkiuGHmLyAfapEt5XnkWRI5BIm4hT09iKBxdhiWbNEWZSoUcAiq7WaqpaQFRwFPrQXBDRYvHKvmKQo5AqaK1dyoUKFYfMT2oFN9BfsMYiZhKI5wcYPf6VDHAzuA07FscKTQS2T/YnYI7EhOcVXnsZY9kMgwzDhu2KBCizZowDIkky/eCDHFQSQICqLbyu+eNppJ3A+4QGM3kxzQTr/fAOCPxFI4UDaI2z0JB4Fdi0ZwRdmV0t2Z0w6opHLdqimQP1cFQeG9a0aNYkDQ7BIElDr7VSkbMThdu1Rzzj/8AXUJ3ZRQKIqyQswy3PPP/AOqq8qlUiRWTEa8Acmia6mkOzM0x7xvYMPUVnO2wusvyFj97uB7VmW1c5+9dgjNGh2A4ZiMiuNuvKMgLbRtbGfesZ7jPOvEyorTXEJUQAY2dTn/P51xVuGlmiBaKOVWLqCcAH+lcOJjZHZS+G5sSESIY+ckYye3vXCzxqbpXdsSo5IQDOa+Wzu6oux9fwo7V0exeFdLKJPMQjKyqAoHQ9civGf2nYhb+EHkdkgXyWR5WbJ+Vhkj6BgPzr8q4NlzZqvU/V+IP9zfoflDc24+1OyqpiUkLk9B/Wug0+1hhileViEYDpzj6Cv3LHu8j8sWx96fAC1NzpVzMHHkROpTPGQTz9evHtX1R5ccgYyK6DsQOAa8XBQ95nz2OVp6EDLHMAJCLYAYCnv71WMAlXd529I5MEeteykcJQUYd2kuGUk84HAHtTWd0dRB5jWzHb87ZIH9a55R1N07nW6cwwjb23DoPWtKe4chXj+WVuFauGas7G8XdFZ1K/eP7zHastYt2/e7R8kjispR6lt30ElDAeSFBVxk8ZyKjaJSXyxEpHy5HGa547XZuhJAHmJhiRGZQKqXCeYqQ5ZtpBznaPpmhz7G0XdFUIZfNVkO4dcDOKjht/KeP5/NUnOx8/wA/StVHqW5XGSxssp+RXjHJXORSJDmUxEIVYYHAOKyqbA2UJdMhESbvvZIKY5Ws6609fLISJdqEEMDz/wDXrCCKg7GY1juLpJkSAZAxUKNJAzxkyO3HzEVvTYqstC3HqbF3jMkrQHjY3r3raW/VQqoCpXrv+aupLW5zylc2rS4i8xdztKpxneMZ9vpVyQvFhbRsSE8ueQB9Koh3I0j+YFZFZAefUGrQk2LIJWVGJ4OOPatJLS5m9GRsZYGSUS7A3BPbPpViIOrtt3GTHIPTFS7WJZZWCFot6yFgxIBxzn/CoJYWZM+bHIMYC9CT7+1CehLdiybWSNEdjvIIbkdKsqF+bzECrjPJpqGgpPS6FaEzNCoDIUbIOMbsjv7f4VG0ACmRyOuDipbuRJ63Kc1uGjJ+Z1P3Qe9QizcQwkh1IHQ8n8acnccH0KywAb0PAwTjFVVtyGaF5QMrkMtZydjRjnhcFCGBRFwBjk1nm2Mjk5jKh96YOMHH+fzrOb1AreRGZgQQjH5OOMn3qtdEqqFFZWyVOe9JRuZzl0Mdo2klRGJdlUhRT2jF0gjjkVcfNuYZz9K3RCVznLyy3schHHTBHeucvNOcBkdR8wwy+oq4z6GqVtDkrrSiFLEYjzxgVzl5pYV8xAlSOvoa0aKM+4tprVmnZCJCcbfQ+oHaoYLxzJ+8R1AblSetEtjSD0NW38sq6Da5ySSWycdhQ0YkkeFdm8DOMYxWLQQXUpGEBgkzMq9d6jNQSqZQXDMqqcDA6+xqYw965o0RGNZJR5qSMwjwir0yT1pkbsHjZohIA23JJAz/APrraYEItfLZ5vMjLEfdxyKpTpG/MSGNhwR/M0p9gHpBgNJuxwCoFVgsyzLK7ERE7whA49cf57VKlbQUXcbN9nOTEwDMxKLntVZYfMdujL97JrNrqMWa2SSGVPLBwc5x1rnZ7IM4idX3Ftu0rj/IpQuWtjLurV8BZY3SMH93gj5h6/SswgRSKrq5KndnGQR2roTurCjKxYkM8sssEu4zKRuGMbfb0qvdcsht1+cddxxmlPaxJX3eVtbDF+jEHrUwtnljYJNiMZO0dj3qKcddSuYi8mMwlDE3GcEjrVmNtjR7Ih8uMZOM076hGVjR/wBbChV9idCMdareVk+UGURgkqpOMH/PethN3GlwJGQRSRyf3W6EUnyyuMOAwPz+3tVweoijOZ4yiEhlclcDnj39qiYTGZ5S8TL1ChcYrUqL6EtthZd04/cAbj7+laYs4njOEKttyTQbXK15aYaLG3bkMQTgt7euKrujJsEbZmZsFeB+NEkzXnRmyRF3/d7l7BetEsEcqRbpA0mMlB/CaVizHu41BcKVkRRtyg6H/Gs37Tc2X2eC3l2hTvCM27K+vv8AWtoLqB1+leKry2lQMVaPPOTj8q9q8OePJEiiS5EFuWdo13nLBgPQ9BXapLlPPxNG7uj1TTNXSSJJLiWKW7xiRYxtCn0roftUMyho442+Xkl+/wBKynLocDQ5JkwsYfDudv0NaTLJnDeS8kQ2hG4GR2OOazaEDFZIkWdUVW4ZM5B9qr4aMDMYjIY4Xrgf41sthOJaCvO0aEl2Byv+zUkSpCTBMrqM7SwGT/8AXpkzWhHFIYnmD/O+Npx29D/9aplUgu0bbmIwMdvfmmnYzSRLKwd1CyRxNjaVB6H1+tIGkj3FSEZhtJz1FHmIZDhY5o2ZVYHq3fNSpDbIDArSSI46MxYD8TVN2VgI2ilWRVUlcj5Vz1FTzMZSGlPktnnYAMVAEWVEjIql1UYVz0b61N5TLHtLKjFeidB7itYPQEwt32CNeWZT1Y5zT3AEi4UBh0APA96sbfUhmREi2SEvGG4I96W3hhjZY33FWBAUnrSW4mSuqjaGfZF04FSFtkjRRxGRwobOOOe1MiUtBCJiVBeQqMkDtTAZIpGEylBjq1NMyHQMWZy+7KqGGRwR04q60okj+0Rg5AIOByce1Ia7lOBmDNH5qN6oTnb7j3q/bKQS4UBc4wT1FTN2RuTtFIryghGBxIxzSLM+dhPlx+gFYgQ3IcpIInEYYDJUc1bSRJUMm3aSf4hitYqyAbJGwEYJwirgjHU1DGkbKYmfercfMeoqwLUdsIwgG0kjqOBVdgUIy/l4ORg00wLilIQCpVQ3RT601yjSyKqKgAHzk9/SkwBf3jshClRg8d/xqyHeFXCoCWIGDQBWaTa7ODIRnoOattIrnbJFGINuc9cn0oJkidLwBmnV4yoOflrVsr0KHW4YRZGQW/pj8q6DE3Uvh5EGQQScc849q3LGcLEzRlHHU+ooBI247lFO+R1VcdPep5prdgnlybXUfNk8c/1oIjGxH50QdTIyHn5TmpXnjRkkkUs69FJ6/WixotyJLncMExhQ3IzUkt2gSMow37+CD0oBu5WeeNxLGpBLfMQBU6Tx3Bdy23CgfN3xQIiV4mETSE7hITntj2q4t4sbGAAMzcYPNAEbXQcuhWMDGGDc/wA6JZ4DHsCkjuy8c0CvqNhu4mK7QSOmCe9OmuVIZz5arnB9T7UBYfHdeVJEfJkjI52MeRVg3sT78ARqxGcfyoGOkkBYsrKPlyfpUEM0UZumaQFmIKKT/OkBLNPbRmJN2HYbmPXP+FRmePcY48uQOcUwGqwaBZIyh2NtVOhpA3lkCRgp3cgHpQTKNyUGGT51DRt0BBpI44t2+VzKQ2VwcYoBrTQm3jc7YBbHJHIx2pPMRADKyo3UAc0FDjdhiAqbymRgcZ70wXCx26yLujYHKqTzz60ATfa2ZS7SIXGCOep+tPEoDIWbeTwCOlN+QEUixiSNbh2MQOfl6j/PpUqErsIeIAgjNICGZdhVnjBOSVYetXraUNbI1wW8wKAT2zQAK4d4n3kKDlsVJcSRptCyhecDNADYAgjkZQuGcHbjmnSSxyyqwlQMQSFxjPrQJuyKmyRgWFwka/3SOtXDKfLzIFwMAMo7mgWthVkd3dhgSYBjIbv7+lLdO0cgWNhICMlgaCiCVgxt0jWSHcTnackD1qVY4Y2UF0AzyT3FBLbHRi3cSsZVdMZBBzTRKihCCmwcAmgqxYBDRtIvyjGCTxTYAyW+4gI7sMd8jvQRNEgTLkx7go+7zk4/rSpuBLMFDZyT7/0pp2IirshLoxDpIPOBzkdv/r1NG8Tu0fmEjOQNvf69qNdzYlJDDa65zxx1zVIMYwIsO5DcYPIpWA1Vjh2OikyscHOenrUJEUO/efPwcqDwKAGPNJMUUqqIo42irrxQ/LJKqyptwwI60GDKrmUlQ+1UB4pJI3k/5alGbrgc0CNAq5URrImxcFlH+etV8RqzA52kEDjqaDdMZGIUGx2YysuRjpmlbZEQUbLkYJ9acY3J59SMN5hbYd7K2ME9DVhQ0RXeyjecHHak0Kb6EiTOC0RRpFbDcdcClaRssFULEG3qRzkVpNdDNDo2BRGZsRt8wJHNToYZMG3jkaLGCr9z3/CmoAKjFEIG4gt0qxHHIu8BdsR5I7VVh30sVkTfIySBVwce1aAjTy9seSQ3PvTEBhARmzhOox61XEbJvSdI5IyPl7ZoGmRiD5Yo3IbI6D1q8IEjDBwnlgcj1oKUyJCXZcrjA6E9qjhjKRy+YGJ3EqD39qC09LiiEtMpOMEfKCe/+FK21neVmjD5wQFwPy7VkviIlO5WZPLJdm4HamiFFEjF9+45wTkVU0QMa2zI4Tbk/dA4PufpUgjCLIzEkH7wFNSTAkmJaIAjERByMUgZREhCvO2eFX09ann1An2qAQ42OTwAOlRlRtZPNcMp5UjrUNagMeLY6RqoIOSoxUoIQEABTjIB7mny6XHfSw2OTzFWPeFkPOKmRFlAwwO3J4qWhCkMXjdU/dkHGenTrULW7GYOY98AXB7jPofrQAgikV/nxs6kY5Bp6uzSbUQkAZ6VrBaDTsPZ9r7pJA7HgmqkcapKSWbJ7gZqxD1iWR2nlG8D+HFWYUCE+UqbM9OuPxrOYDo4/lBXy/P3EMB0Ip8MDtIsayJg8EE1D30ATBaRl5KY7HjNJBHFtyrRRyLkkZ+/VW90BZ4kkIa4dhjpjtSxOFl3Jsf5doJGRihKyuA9YvIcEhSxHr0qNsE+XIrE55x3zRBsCUlBGRtMgxhsCokh3qNrEy9j6VqAkyu8exSzrk7hjp7ioYkdo2ikaUJkMF/+v1rOYFq4iTyySpAJz6VVbIV08tM8MrHtWZrBk/liQwK+xuc7sfd96R4tku7HO7A44NBTRIu0hFBVxn5m9/aoZZY1lxMVXI2rx39/SmtzObJRtjZI3dXwuSwFKkO+KRo0ZmYblcL8pFbJWJsG2VkeL5BGR0z1puHlt2YFFZcDaeCT/hTEDQSBWDxmGQHG3HSplSUSEHYsYQHOeTUW0G0KrbSxOAATj61FGI3Z3ZfmAyvNZ3VhDA82cxbMngsVzVhYnUE795PPT9KRrDYgGN0iFXJAznHQ02ZxIw+TBAxjHBFBD2I5WDbRlApGM5qyETymL5O3kZ60Elcsq7WJYN1AHNSllljEkZRjQBPbhWiIdFZQc4FMKJK23aXXdnPrQAsiyrcPwDkbcEdPY1GsDpIWjiVAfve9Nu4EgdTwwBHTkU4v5YVkXOeBxmkAxHnOySNmj2HcAD/nmlaHO0jIjIzg9jQAzyNoTZIQoGCM80RI4QKzec+eWbrigaZIoRxFtTJB3YJ4p4iVY92QQex5z9KbQ7WVxr26sTI3mRooxkHnP0qMReYcMV8tRhTjFIHK5OYvMjIXJ28gdqqyw/u4ozKwVW3cd89j/ntQLcbLFkBox5meCM9RUjBTEERXRQMkkY5oLUtCEwuRw4UAAgnv7VaeCISEbmBxgZ6UBHVWKiv5oCEsQp4PQVZw0qEz7UIbKkDj6igLWQ5jHKCYneVh1XGSMVGDtkbfiNGIx/SgzHOqrKdx+fHIAxUcU7OjJhSAwOR3oAV549/lxjaGP8QqRkVFVhxk80AIsTs7iNywIw2KfC+N5aORUQdccnFAEf2ZZS8hkKgrkDFRbFjwNz7zwTQO+lh+w7A6L5ienvUTEMB84cP90AcCgRM4EiE8Lj73FNjBQshkAQcAmgAWMmUDecdeTSRHcztIGWMcAg4z70ANkRXdSsoSHvzjmldm8xQQeeetADoBtDLFvIxlsmppPJ2AgBn6ZoAiMcYB2qSfbt9aN0qPGQAQVO4EZoAreUN4/eRBWJKoODV2NUHmEFUHQDNADABDLvVVUjgMRUMsSsiIwC5ycA54oAURRsQzuFUcjiq8mQWdURM5C7gDgf570G7elysIySgIGwjqozmsvUIIZEwylFxgg/xc1zVIgndHzD8d2T/hHtRijG9Vy6KOScKf6Gvx78U6gsWoXsTF1mjfAD9wfQ/pX0OTptWPKrSsznn8TlAbUSKdgBJC4z9PWpFa4llguFQAMw3FhnI7ivcp0mpWRzylc+nfh7qSaV5NvczwfZGYMn7vncR6/wCe1fVfhiDxLqF4kGlWrPA5ESELuye+cdAOOfWtZfuqt5GXM5WR9yfDT4Wa1ZPY3WsHUrqNFDvD5vl7hjj3Izyc84Fe+JplnYwMhhhLDkBelfO4/EupU0PUTsrI5C/ECmVgo3owMTEZH+cVjIyEq7RyK+e9edPY1jsTYIyHOwdcimImAJDIJmYZXmsS7dREVGUO2Vf+JSOKWIiVIS8ZDDLOpPQdqBuTHlsoREigZyCPSmGNyrbWDOw9OlARlYic20SoztG3mAKAep/z/Wnb2wpeN0lU88c0FQZckkxAHkUK38JqsSY1CEB0c7iCvQ/0oHK19RqRQM7CMMzg/OOwp8qRxhFYPhhxjvQZpiMoO37PHiPoSOx9anlk+RclHk9NvP1oNou6IWRmHmFcYGM0ghaaJd5x3JIzigUpWF2SQSgR8uPlIYZOKeSX3KsflAcUDv1IAgALkgEjKEckircMcdxEkQWGHBJOR19qCefS5DLEVABiOwHGWGMe49aSNYwquCp3DK470GabJFG4yEgEkdKiKqX2OJFwMgovU0D5iQRI24bPnAwTTHVwSpXbnpkdaDXckj/ekCZ5HVflVScDNIYopGRt3zjOcDGKDGSsIIYQ28LnHXng03cyszDaDjGSP6UFxn0LMcLRxo8iKik8c85+lNeEtllIUHgUBNlRoWKFVOVHyjAxj604IfNQtIPOC7hg844GR+lBmPEBWRgH+TuAf50p4lDY+XOCP8KAHPEJACkZQk8BqYY1SV1TdIg6+n0pJDi7MaiGSaZndkjK9BSR2kaiM5McZG4qTnd6Uyp7kvkoWlkX58rtK5xjmmzRAIPJIVCMnPJoIGxxuSBGyoAOST1qaXLZDHaD2FAFNI2V1dMAYwcjqKveTiALEqsTyCKAIxaFmzwkijJBo2Aq3lxujZ455oAaiEIBJJJLJ33DFIYgqCNcRuWzgDpnvQAR2zoRhl+Y4GTz9aZNA7uPMO4k44FAEosolE0Uz+Zx94jr7VBEmwJ8hAznB/lQUpNE+EcHaAfbHNN+yymR1Lhof4VVeooSLjMreQqyABA8ecnP8qSO1fDMMHPIz2pxV2HOhUtmVEijdBtJYBuee/4+9OazijBeJfL5JOPU/wBaco2M27lMwCIDbGzRKeVHanyQpIygAen4VIiX7O8e0rsJK4Jx2qp5UWQgD7SOCeaALENqH8tWCuC2Gz6VO9iYmaSMYK/MNx5/CgDP+zrO4V+SDkc4p0sW9fmj8s/dwe49KDeL0Ea0kVQDGBGx+6exqR7OMMhWMqV5x70EylYVbQPNcD94iM24K3JB9KGsgnmq8cgYKAP9odse3Wgjmd7iizSOKOVMrLtwAx4BqMW3aQb5sc4GKAcg+xtCF86AKM5DY5Ip0VntZV3ouQcrjnHagqmKLaJh5RD7SuDzUMlpCymPGSOVYHPHpQW5WGvaQqioy7mJ4AFV5reRRsVgQoLdOmaDKW4kapvLBVQEAdM/jTRbyEiUAzgNkZFJEkrW8Y3lQpYNyT2PpUfkoCDuMQzhhtzTAY9i7FCQcjmhrZml3KBJFjAUdsd6AI5LTIYMCpUZGT1qoti0zR4UkgkmgCU2w3L8oz25pWsYi0aqGZurhhgU79AHrZxBSmP3w6Z5xUBtShAy/bqcikBPLZgsjjeJN+flOAB9KSe0QsFQiMnjk/zNAGeLGSWUSOBGwyRzxStpzSsXIk8w9MHiri7blSGwW0obafLkVTzkd6WO0OGZpGI3U73YOTtYUWxlljjdXVPrw1TbCsTYXMQbLDHP4Um0noJyuRTB5YW8oAORlRnPFQyRg7EAOABx60pSuIekEi5cE4B6AYxTo0MpKNNIkgGcqeRUgJHZ/LuDBlb5hzkH3qVInCBDGoQntQNbjbiKQxyJHOShG0qvXFVZEbAUPIs+0Bee1AS3JohNCrN8sgC/Pk4I/wAaZbiWRS3TC8E0CHFmt+QQI27gY/Cq5eRiwEQCnse9A07MDLcFH2R5Zfu+tSNFJ5YSXzI3yOQcE/l2oHza3JDG7RSIdzoeNwOCpqvGsreXG0x+XKZbgkigtTuy3I8wwjK0J6EEdKpRzzh1eRPK5KqAetBZP5rxEjKop6g8kiqvmMWV3MrJuwQvWrdrGU30J3kuIxIxUjb91gc5z0qzHe/u13R5Y8fNxUEA10qKWIPUAYqx50q9VHTLEjBHtiiwEK3B3fKw5G4DNBlZ13MzRsw+YKORQbRlcYl8SJ45VlVVGFfGc+4p3mtjzDI4A4x2FA3sJLc7SSnRlGGHrTIdQmhYKGSJzyCRz+FBk3d6kn2poUkVJCi8sQvQ59f502G+DwqHDEHue9BcBvmxoRMrlCV5HNMhvI2mcQtk7O44zWijqWSR3BLGMMic727DJqN5yJSCu4kZyBxTjHUBragHSFVAeNmwNtW/PjK43JGQcEk1LgZc1tBBcFD5QmgeU4KjO4Go5LoRBpN6FgcbP6fWnKPYglkmjR23Ahm/ujpUMlw0hYqo2AYLdh/9es0jZx0sRx3aKxckkj1ppuoispEULFuCxGTVxVmRPckaYExHdx1z6U952bDoEWLsBxmoE49SEMm83JdRIVwc9celRTSp5bRGMSIw2sDzxQK2lyysqFRHtV0bghumP61EzJ50uc+SD8gPXFXBGk2OBbzXhyUO0MM88HpUgmbEiKYg6ihwIcdLkfmphAxbbnJqyHURqHY/e4PpUsTVitJcXKsxkYSsx2tt447VKXCY27TJjkHjP/1qQJldJpW3tuZMHBweCKsRXK+XhkDYOP8A9VBpDYklJYMyDDAZIznFU3ZCId7CNyOeevtTtpciSsx7bN5UIRt425zg1IrL9wlF5zzx+FS0NO7I7ja8xjV1zt7Jxj61CPkKQ7CWJO0jke/Hb60xPTQnWAZaNmjijI3A4psgKRxhVM8Rz8ucZ7UEk0EMcZaN45di5wB0Bol8sYZMB+gGOKAGKxcKSAZF6jrU7LuKvMRuPVe/40FNaFYm3VG3QssueSG4ApxgMsjsreQoG/AGM+1BI08W8kgRFbHKkdTUAj8pmcR5Lj7w9KBpXJ4omZcSJlASwwfyqMxpLLudCCg24Q/zoNloh8sMWyNy25lbIGOlQxpCFaML8h5wRkGgyeupVksYSqMyAORhsn9KmNk/lo371YOykdaAS0uSiBZCEZZBgfeB4xThawRgL5btJnC7mzSYmwVI1EpcASn5QR/KmSQ4VQuwOD1oitCWfW0EgEbAr9RjrVd5Au4or8jBJrv5dbnACvJLtRc7cbgBVV8CQgup284/pUTl0N1sVDvCSKd6gnGc9ahktgxWMvubOeBjmnCPUZRnUuxCBPMHTIzVEKYx5gUEg/MCODTnsaJalZjEpEjZEg+ZF25wf6cZ5qjLEhm8xXcAjDBjkfUccVkVFu5yt+iiOVcsy5ydvGa5GUNIXUKAg+bDc5FYy3KPOfFh4EUWE+Xkk575rioVgdnDmPAOCD0yexrjxWtjro/Cac21UwjEMV4A7VyytFeahFBcMp3ZXBXAP1r5jPE/Y6H2PCSTr2Z7poRjEVv5gEIKiM7BxwMZ/Gvmb9rW2+0+FI7OaYLbNAZbiKQ7VYSOyBT9cISB2r8l4GV8xUvM/WeIlbBtH5a3EYhuEhRwWPXHeuz0q3UIlv5ifvHALkZ59Pav2/HSvM/Low0sfoV8EreCPw/Yk3dtKfIBUKnIXp+Pt7Yr3oyS7AZPNjj28Y7ivKyx3bb7nzeZK1SxSNxmFI1+aTHzA+tSRyLvEZ7HBr2TzyhIgDFMsq59KijgjNwPMYKBypz1P9OKwk+pcEdTaRlRHs+WLoW/lzW20SqU2FSw6DsDXDU3OmmVZOGDSvzjkVBISPKcqZI+ny8ms5PQ3gitIPOaSUbkkIwAajt2gkEAuSWgOSpQ8iudo0T1Kx8yKNzwep3Ht7cVnTpcfeTCDqCelTTjc0jOxGjM7gDMZI+YkcVZVgFCTKrHaNpAxXRayNCAoqom0N5hbk+o70wx7JDsV3i5wF/nXNUGhyidtiTIgkyDuz+X0rOnKly8g6sQMDofoKT2E9iT7JBKSCVWVBhlzjH/ANeqt7ZxqIxgIgP3j2PtUqVhLVGfcaYkvMK+UcYLqOfrVL7Dd27SLvSfjbnpxXRTnoZqN2W4ZlRUVi24c9Pve1bKXqFlJ8xTjHNaqSZfszSWXO1nIUsdq/41ejQOSr/OAMYPenOp0MJQuWUVGWMKqtg5K54Aq60fG1d8brxn0z/WlF3RiVokZJDGcOD8ookgijdRGORzV2JktCxIZGVI2Rw2PXipRE0oWbDJIuFIJzmqgzK+liZSyorvsTD4ZWNOIUfM4AXbluKcdFcQYkwuAdjcj0NI2CJXwIdi5x6/SpcWgMyWPeDKDg9hVFkWNfMVSzBsYx0rKaN1sQXEDSpEQ8isPvkdz7VQnBVPLEZjcHDBu/vWVhkDGBXBdSWQ7gAOM0yYxDzpJV+XbgAdjW0VZGU1Z3MiZPLBlVSrk4BB4qKdpDt8wl2x9496oJd0Z9ygVXlAKErjOOc1lSQZh3yKgGdpI65puNhPY5m9sW82MuvmRk4JXjA/rWHdacXkbyxnbja3p71pCVwi9TKmsR5QY2+8KcFSevvXMXGlgRyS237tT2Iz35B/xqZTvodMNzDuIXgSCOJX2Fism45wv9TmrSXEcSHzjK7gBVYsSeKm2lzUYt6s0bI0kgUnBXPFXIkSSOJ03dcjJ+9/9atNlcmUrDros0sRMMcZflih+77j/DpWYA63DoPl28gj1pR2JlJpj5IU3YjLLIehPc1CkV9E8rxvGilcOcYyPT3+lENXccpaDpJFZG3skhJ7LgVSkjWW6WOKVGUfdJOPwoS3ZUVoUZIf9LWKP92vbnGDVWGNoHumMkjgsNgJ4Hr+dY21NIysX7t41IDpK9uw+QKcH86w2C5WNEliYH5izZzWsEQLOAokZgspA2tuXIH09TWZNYSSwbh5Yn4K9hmrUbO4GXJb3SMWcFz94nbiqj7TJOojdXxhsn+VDjcaZT2qttOXyCql+lTqkYZYVI8wrnCnn61LVkIkBljbEZ+XGD7CpEjDDy2jcrnjnk1mBea2R4lhHyKPnBHrWftKB5Sn2u64jk2D9ce3X/GuiL0AnhtEZwJSwQuMP0Cjvn1rOLzPGXnjMZVyF5zuXPFawWhcn0FjctiJQxYt94rz9D9KZsWJSvylc5I9a0juJasktpRIQxRUQnHTrXSW6KyPIJFVs4Az1qoLUJ7kbwxnMZAJ7kc4qhc2cCyxx7whc7Tx933olvoXB9CnFZbWctkuemPSqNxavHLt8pyf4hj+H1qDSFTQpi3Y+duC7c/KMcEe/wCNY0+mIzTTNKVmACcD9K2jqjVS0uZiWZt3Ugnec5yaDeyWxjMsjNKvMak4/EU4y1MXqd74c8bnS4kjdpjAp3+WSTknnmvbtK8YpcW6M8kUYblUHUj1+lb2T1OStT6ne6dqkFwUleSPPBGDmulFyrLJKjYB5XJrOe5ySjYfHKBKUClmx8zBs4JqXypThmn8xM4AJwc/0qoMyluTQquw5LySAnnOKuqzRFAF3P8AwkdQavqU9gRlcSW7qRGF3MyjkZ/nUFxIqRYiDkgc4GaZgJEIggb7rgcnPP4UghkESGV13jkgfxD0oAlXy4nY5APdDztNaEMiOgkMkcqEfKwHagBobLeSkwWJQWwfWoGty6b3bJyCSOOaAA3aEtbyMokA4wO1JIjlYi2WQcg+tawQC3K5YLbyN5O3LD19j61NCHigCzEM7MMHGefr2pqV9DW3uhki6lWOeFkTAyVz9akDLlyrsBksOM1Rm0NEspLxnytpGR8vT2PqaurK5QRiYwo33sHqM/rQZy1RWkkKSMGkZos4yqjIHrT1ljRNrN5kTDCyAbtw9RnrQZEdtO0AcRgbCNuCM8VZjkwu7G+McDHQmgaVx7Eo0ZJjIb+6MUrhG27d0bYIJ3Gs6huKBD5WFWRhgEbm4I9c1EFll2IDsGMqvaswLofdGoMe1ugweD7imy+fHbOWMYO4HaDnPpzW6dwKk0sjtGySSSRcEtjAb1/CrKbLpmWUqjn+HoD70wJBIIiR5bSrjGM8fQinbkIBd+ScEMOcUAMS1Odzy8q2eT+QqSXMYkkaEMqjjDHcT6YoEicG3VdsJYJgbc+veiKRQ8sc6Mzjpz0NAxnKS4KnBHLCrUbSPNtQROAQQrcZPuewpolS0uF0CMRoysF5AFV4vPjjjZleJQMcnOP8TW5iaFpqLuRBGXlY8hc9MdTWvBfm2LSIoLsM9cUDsTf25NM7JJ5gTHyk8fhUh1lt3kbzvbkHsBQNxK51SaTMgEkJRjyzZ3e4/wA+tTpr8kpR0lkTOD5i9aHLoJMYmuyszJynPJzV1tYmMIYkB8nIB4+tAJlSDWJVJBmIJOC3Q4q0urOCMyiYA4wvH40GkYdyNtXkDBWkCgc4J6imQ6zOS4cvHIrfKQe1DY3FFganKpUebI38XNOj1uZ3SZZZY1B645H/ANegxGrqdzbkeV5smW5IHSny6lLMFLyYIOeTQAiancGNCLl1iPQA8MPWra6o6pIQ7yqB8q96ABdXcIZQrqc9D1q0NWl2tNIuBnqR0J70AVG1qWQyQpIysRjOcZp/9qSLGE3KZQO1AB/bRjaSBDL5RTLsD+lPXWbiR0ikaOHILAA9VH9aAE/tn7GuN0iKfmGSSTTjrUihWZmww5AOaAJl1qRIXjLsC3Q5pP7XJEaSuonHIUNyR60ASy66rtHH5ckYPAxz+ZqJ9XMY8svgHlQTzQAf2xISsZY4AyDmr6a9I4MYZFAPzjHIprfUBs2sSKqmNRNGG+YnsanGuIFdpR5ZxjntVSkraAJJr0zKsiyKV28KaQa5I0ZkZVKgZIx19qgBRrcjKzvuEpHyg9h6GpU1F32kOCAM59aALo1tLZXPymU8rzyD602LXNtuUIWUls5C8igGg/tbEe2XcWB+UZ4FN/thtyc73BJOBQAsetGKSWIpsk/kfelbUxHFJMZCAMsQB1qlG6AsDWVyjKxMTAZ9qSbVRK2xDHLtPDDjiiCuA1dcRJWCxKwKgDn+dTy6t8yiEJFwGLdcUkrsV9bDU1q32KFlaVupP8I9vrVxNZikVFZ0jdl4XvjvQ0MUaw6eUuwKFOWI/iqT+28q2yMjnoe/vSFYF1dUMUoBDqOPpUNtqqO00iI8Uag7B1Oc8g/41pdWsMtvq4GCrEvnjFZ/9qmXzvJYg7cZx1HeoSuTJmlb6yoOEAjwAFOe39TUsuqogZzt2Y54zzTcWglKxXj1iHJRHYAdQvc+9WV1mBo2E0jEkgqQ3+fapMRsmoRo6FfzDdatf2osgRZ87ydoYc/nQAp1JLfayOoOcdamGqM5jlJXcG9MYNUoM1WiK0d/btJLtnRZM4Kn1qVtSjYJENiovHpitUrGRYW7RFEhchV5AA60+W8gWNxHkHGRxzScU9QHR3NuxjD3Btjj73r7U9dRRAwMkPng/KM4NUA8XJW43Sjkdd3c+hFTpeQRoYp5HaLfkk8H6UAEdyjgMRulDkgHsO36Vs20xlYeaFUgdxigBnmQoZSZjJL/ALK8UxZ3ZhMxyxIRtowP/rVcIgW2uEDmEtG5C4T0bJptw0ZiXzEBQnaQRwa0cdLARiaKTyWCqZA2Pm6A/wBKd5xSWQJJAJB97Izj/wCvU8iAa1zB94Kolxwcdaf9qVNpCB1PcnjNZWNU/dKRuVUrnyyx5JXt7c1DJcqU2oCFXnk0WMhPNjaVZyoCYwPekkuIwu+2lRSeNo7+9TNXAsCWQglAGkIyQRUbvHhWkmUHPBxwazUXewMa9zuQKZFT5eSD0qeKcqkZkktpEztMitgn8KHF3E2WEuopEKF1t+cbyev50bogzR+YjerL0NKzBO4gkEzxbjGGwFJzjn+lNhnVpdpjRoweC1bW0sMC8fmbY1i3FScgc4704PCgjiDJGvfHpScbjSImuFACErg9CDQ86BIlWYIykcdc1KpiHSSBkxvDn/PFP+17YxLu2Pn7uKtKwAbmI7XkZQScDK9TSNeQMwQAqopgMEqIpjGZGPUnv+FWxMkqqd4V+jACsp3AjEqjAZskGnQSkfaMyR+WGATA5NTGNwGmYiR4nidf75XjJqwFXCThAZOh55rZKw0xsz+aVTOwg4IqYSJvRFZVPbilJXQiJv8ASJCTsjdTgMf88U4nLAMN4OF8wnp7URjYASZYPlQ7T0Zs84p8LBSHkORg/dOMVQCRSqrlCuQRTnkkcq0TorBdo460rAQSMZFEbsD7+9OVLQj99KyThfkA71gawWgnnREiNo2+uaUIXZXM7NASQoPb1oLHRxn5khEcKMcAf1pjJ+82nDgLyNtXBHOOKR78jaEPGM1IwCq0YuHiBbaQDwQOea1Kj2Gvko0pOVJ+XAqLaQ4YKpA5xu7+hoE1YmZnlkV2LZAwvPT/AD60SbgA0nyntz1pX1E2REtFhUYSBuSSOlNO1gyAlOcEjrms5x6gKBKrugkQqG4bHFXnRkC+YpyDyDUDRVbzGyVZQg5we9SiUKgTzWI+/tHQH2oHKVypIolyCiRg9z2qypimjiiMoZFGNy/1oJEUIXcnbnO0KD1FQJtLOxGZd2eDx9MUAX4AHLqkalVPzhOoNKWkadHYneRjd7DpQBH5gdNw+U5PNOEZZTIGGHHBxQA2S3gKIS6yDrimLuaVVV1MZyCvQj3oADmOPcyiSQHAA705CQoLo6lhn5qABi0qJGFKpnj2+tSKh2iNtxPUv2HtQA9IgN7EomRjHaq/2dJNqJORgc5PSrmupSVywS5242kDioFicg8ARq20gDkGoJLUaNEygsACucetVigwu9nLE88UALBHgyo6MVxhSPX1pjOyMQIzhTt57+9VFXYEjmR/LSYpIeqgDA/+tUXl7FjlPyqRwpGaJKwAiIAsMm995+XaelCwjYsca7lVsEDt9f51I27j3j2OSTuxxjGOKrlkaQyn5EVcgZzxjk0CJkb7kkoI3DKLjt3NRMjHzZLZXZQ2Cf6GgCzEhYkqoJHWnmEABE6he/OaAK2QsbKuQ26nl4IgJpDIDjHrQBLk7VLLEGLcEenbNQ/KF2kBmBwtACxp+8eIyyJGF6EdGpsjEFBsXigADblPyg5bJJ4A+lMit5HeRZWAxznHShoBdssWxijSYBHyjt61GyrIkgZyqtgEY4oAsFQz4YhQq7Rx/OoAjINzyxlCaAJUVCDgkuT6Y5p6RlEcPtYAZIb+VAD4/lKvHGsqkZy3cf4VAN0u9lUFi3yn2oSAQJImMbVcdD1pEABZHHBO7p0rSUVbQBkrzvJGhy8MTblPuRUnkZjzjarHoKFACCVSJDGWBjzgEHrVrzmkUMVWQkbAStTNWHcryLGYjgxv/CRn+lcjrl7FZxTs6hmQZLg8AYz/AJ+lTycwuex+ffx5+JcV8l7ZaO0cpKnEaH73HJ9cf4V+YerTC6u7gysEdj96Q8+wzX12V4Rwp8zPPru+he8K/D3xj4kuXXSvC+v6na7grXEMHyDPT5jxmvs74bfsXfFLWUim8S6cujaO53wkJNK3PQlwMKfp9KqpjoQdzmmmj9Avg5+w34d8OWptNV1W8vbgyeY7XV5taTPAGdvQentk19hWPhbwf4G8my0/TNOsZogAGz5hBA/2uRXiYvHzrTuGHhZmhc67BMj3UKg2pYRvIOV3dh7Z5rLutSeSMLwXUA89CKwSSR6UVqcy5eWViXK92BHB/wAKa8USmGJdwckn5ugrnqM3Fa3RtoAc57k8U5Cp3wvtROSG96xAgEUWQ7sQOcjFNDbtsUYA4xuPGaAHMIjGpIkVSQjlumT0FWPM3xswUFQdrnpigCk8ccjbTtcjOBT3jOTtYtIBxk0ASuGTZwg+XcRmmFlMmcHIGcHkUAOTzPNkz5QkUbsMdoOe1DSQzBFVMLk7Rjv3oAFBDkLtDBeBTPLkj3MHZnByCOooGmNLkIoI2k84qVi0a+ZKhZpGwFTsfp2oCTuI2yBPMXzNwXvySKWLBSRg2CxyDQUvhJxAo8v95hc4IxTVhIMikGMg4I6c04rUgjZC0rJI2Vxg7jT38/ECCJREfunGOKclZgHkeUc7yV+8AR/KlZwCpRyFIyQKkCHy0cm5DNvB+XB4x9O9EJUt5jqdw5IJ60WGnYcHibzVTYqdQM5waQoZkClPm6bqCpSuiUJmDbhSwHUDrTVgzh9zt9f5UEEPly7S5SQKCeD609WXKtI77TwWI6UAKI8BSxUA9sdaY0TtKJF6kYIJ4AoAtyDaoJkVlPoM1CAwYEqXYHK4oASPKlQ6pcDOcZxUhSPe0e0Q56Ko4oAd5ahHQKrvjB29RUUedsRRTJLjI2f+he1A2xxhIwT8ijlvpSgbpCMN8xyp7UCHTR7VZEkSMDGTtzmoPJEsigqbcngkdqAHIjDcjIFAOKkgETYIlG1eDj1oArsm0FmO6Qk/lU0cTSL8rggnGT/OgBoj3R+WBiXJywHNOKAbBJncB0H6UrgSCPBeTy+ABhs1WjTesix5Mqc4bgH6GmBYRI5I3Sfajlfumq0qFGwjEjtQBPbugMiDCDAIbHO6rZjLJvYsFB4+bGDVRdgK80KH5lZc4455NNO8qzSRsJc8jGKUXZgV03yHOFjH9wryKlyyp+7GDuCvkZ/CtJq+wDmhjYyIoKsfujOajWMIn3owQCDle1ZNAQSoZUYEIsZXBJ64pyxxlo43TBA4OaAH+VskdY3wmNyk9dwpkjJM0bSozAf3TQAot1eaeSNCoI2oXbJx2BNWUtoirSf8tQM4PeqSujSHYi2FnHyZYHrSbWdmSTA54PrThG4faIPLaFlBJkHUE9Qan8nzOWdGkYc5P6GlKNiZO7IzbMpxvCRjhmPIBqwTGwlj3qgYcyY/lSaJIWQyqhDbgowMng0/HlQSLL8wJyCB2pFRlYqu4nCJGytIeQVHao2iU8B1EmcqvfHrQObHPG+YyxAOeQOKNkWGMiEt2BoFJ6lcRlpU2JGIl+dcHqe/FTtIFwqqnJySBQkSRSIGQNGBknkHrR5ASKPfsLnv3q5RSQDWG0EKSSeKQWwjXiaPOcgGlKNgIp40IiESGTnOfX1/CmRwlSzlm+U8Fhg/SnBATvbPJgvGFOMjI6VG0cgVxGcrjBrRq4EUUMrJgqA/YgfrVgwxqy4I2YrOa7BYqZYuXSIovbK8mmSQm4RfMSMxg5yeoqAHGERowLcjptXNCwgkuASo61UVcB/lLCwKDhh83HUVFNbB5J8MgVVGz3NapAP+zgGMDynOO/Y0RQxnAGxeuV29awCxGtv8gUxh5N3BA7VG1vhmLc7aAHyQBYw5VUjIzhRUK23mSF1QI6napzw2f5CgCysaBgQwT5SpyKFtklXbuZHIwox+tAMrJZRxhDDGqAnkjv71PJppdi+A8oHGOeKAK8VhklSBx9/I4zUqWoy28BEABXPc+lAEFxaBsqd1opPAbqp9PrQljIw2LIJU7D0NACw2nlttbaHJ5HpT5bSGOREZJY3PLEnOfcCgCJbORmnXJK4IfHGT2qo+nK8Me4khe45INBUdy2ls0stszyNNCuNxPcYqgunNOsokAnGScYxgUFz2HSWSuY5WVZmHyhW7ehpsdkISxUAE/eA4oMiX7IBF5jq+Cdy5pTam4xvTYM4AHFADPseQQqkr346Uz98A5QkIw2HjPFapaARfZyHaNVCcBty9P8mpxbSsyhUKLngEf5xWQ1fckEBCbfLDEMSHI/SmyQed5o8vcwXpmgalpYjFi0qq2zC7fXqP61WeCaJjJuV8cYYc4q7qxIxonIdhFtYnHy/zpFgPl+YgLlhxg8E1UIlxdkPeNlRx5RAUfMGFC2rgoo2ZB7dBVlx2EubZmZnhHlRYwVI5PvVO3hmJO1GUHrn/ADxSb0Id27FaaB4djRptjaQ7QehPof8AGp1UOfLbeGxnpTRA5IvLlUKybz0J7VWEU6vshMZO/wCUEevX/wDXSUhoXYWkhBdw/OT60+eCVNqHJGeQD2qI6MubGJiMBfIXyF53E55qLzHVvlBYA9elXbW5EncmkSXynZYpnU/KSBwKQhWI3K/mAgBs8fXHrSlG5XNpYcw3PsDyJLnkY6+1TRKI9wlYFQMEdMVPIVJ2RGWeI5aRUjJAUn+E+3vVWbeZGMQeQLKCxU8HI4HtTVk7A1fUVp5ZSriKQrk7z0ximIkrtI7sQmfl7ECqbEpaFou8aBlJSMLwTzS/aWeJHDKnQg5/irAlJsaZCifMxVslmCjuaigvJXbay5TO3OeaCSyqlGdkY7D8vzCoN5tzGkYL4wBzQbpaWLjzurKEkGD94CoImdjunbq/Lf8A1u1FyJ7kaXeXAMoV8nHH3h6VHLdF/KkVQy5yT60CkrbE63Sxq4Z3WQjKDsT/AEqdrk26g/NvK/NjkfSgJleS4lZF2BiRzyKSSfCCUNuCjdj0NNsgtzTlYZgzFQgDnHBqIXErEpHEs6D5iN2CPekBYWRN3mS7lPALAdu1CzzmNCfJR84YMpNA0rld7qN1ZFIkgcclT1FSLejzdkX7xto+9/SqcdLhbXUc14TIAFEkhPpwP8KiN0m5gV3SEcKT/Kk1YpLUuQybi4YC3whOD3NKl3DKqsyPDMOSD39qRU1cUT70MggfzWGUyeM1FcTBgiFRvUduMiqnuZCyykQoi7SR3FMWaPEKtIxXPI9BU2C4JdSKj7QWLHBUfzpzTRsgZlbKjIyM5PtQBK0XypLuwNufXn0qq8iSEFQ5mC/MD0H/ANegD64Xcp2AjBHT1p0nzKolwYxx0616BwwWpUMEoLshDL/DjqKgYsVaMFUk6HFZzNit5JAAkcuSeSRUTO0TOSwkAHHt9KtbAZdw5aWRopNqkDt0NNLyOCzSFjjHPJrKUrm0djOkgnyEMgjcg5ZazLtBEFyDuyQMGpKOY1CVBHNLtxjjFcnKFkiErR+Rnnbjms6gHmfiUFZCjMNpGRjt7VyFtuVTK+WCttyB3rjrrqdVH4TRk8gRgmMB24z6VzhWyXUR912c7NpGf/1V8nxLNrDtxPseDlfFo+hPCNnFdaKlxczFCPlETrjjnn+n5V8qftkvbXtlBDa38Nu0MCROVj3AFVUc57nBP1Ir8p8PVzZh8z9V4mk/qzPyxuHjlndCHkcyELIoxiu90RGDRRhC5AG3tmv23Fq7PzSFRH3/APBCNLDw5bx3DveXe1hJMRgYJzkD8cfhXvaxO6hDIzbRwW9Owry8A1rY+bzN3qFOdGK7VjjRV+6ehJpiNEuw7ZFb16jNevHY8qY+b94oaQBsdMdqZ5cLu8BeOTem1uO3pWJvT7nTaVHIkUccqb8k4BH8IradV8tSUUjHPHSuKpudNMpYWNGeN4yx4CsM/iKqxr5nzFQrL0OO9ZSjc1TsRCKMCSRiQXwo54rOhgNuZY32yN/yz4+7isktLji7MqGRnmkLKGTOSRwATUDBmJBGc8EdqqmrI2GmN5xKjSckAAZwDjoD7VIH8zBzvC8FQOac30NIuyK4kQCM7mbcxCt6j0/+vVeAuhcmY4J4FYy2Bz7FxjKIXjCvG0oxuAHK56/n/KoXRYmYkBieg/rWI4vQYI+FMikL0zipAwmV2dA2wdPWiw4vQdtDlT5ikMg5A4IohtlmMgcR+xx0pphFaGZJZ5LbAD1BB64qjNYPBHEIiSd25wzcgdsev0roi7MoYt7PAhzCcJzk963bPXFMyxNgjHLN/Km9XoYvc6CK4WVI9ksewn5h3FPa534ihZsbcFyOacXZ2OeT1Kx892iLBlaM5Axir/2eOWSKXa/nKvBz0rdy0Mr6khSVcNgOx5B6VegKqu5g4fnGTj8aIv3bkS3IGC+XLGgjukY4PcCnOxCBTF5+Rh8ngiqirokkifhRJCxBGBu6VHK2QhOSgYKQRx9Kt7DSJDCjAsVIU8ZHYVRexHmgsNyZJ+oqFHQpzHzWkSIjlyD94EDOKx5LWGEKJjM7SndG/XI5/SoUb6lOWhnyQRqX+RmdjlvmrNlhUqwIlhYccNyDTjG5F9LGVLC6R+UiLGoO7j9ahZnAYMgfbyMcVJJmz7pIwyhdx4YE96rlWVZI3BYdSfem5DtrYypII9iwB2TeSzMBkiq7WEm9zkoHAxhuGH+FS52Ka10M1reN/LQoG28FTxmsObTNhLtI0rFjuB4wO1T1NYy6nPXOkI3mzssm1e4PSudurEoWWIfIDjkZq3PSxtF3MafTpIzlGEaDvtzUMV06W8jNK+1TgsVqo9htGhb6gGjWQPGpI4YjI+op0WCSIpEAPPIzk1qlYGh7ugkiaRSso+Yrjp7GoXkhkZorlJLdgdwWIcde5/pTIlorFZJQzmMRbmByue9VUSMyMojCupyfxpSWhcdiKRQzGaUeXj5SR39qqh4pkDlfKO/aqHqecZ/z61gNIkuNzSeWBmMjkDkEelUmiZXd1w0QGfnHP+RVRAj2urspVWLdv4V9x7moZUjTBIVpGO3ANbEyVyG4tN4kAbYzHcSO309Ky5bUBFdzksMIcU3Gw3KxjzxLZpHG0iTMOpAxgf1NRlnZAI41EZP1P51ha7sMdEgZTvO0q3XHUelWreFXM0jI4RlG0evtVSVlYCe4jZ1AiDMq4PpUMSKiyeU7GYnJGOpq47DbCeOFlaMCT3Xtk1Vt4VQeSclucMe1dCQhsjfZwiRsSScq47D1FVJGttxWRHnUKCGK4IPrVJXNG7ILIeYwBX5BkdehrfjjNvJF5g32z8E5wR+FVFWYR1dyaBiDM20Ju45GcCrDRRSFw8iK5GUbGQf8+tVHchOw02ijaN7FehX2qOSzhtlHLCVlycnqKyaKlLsc5Nb+ST5eXiJ+ZvSq8cToTKp+UDAB659aq1jRT0M2WEgqoQI+0pkr0rKvNMKxqJJSo+8WbuKpKyuCdzAuLd7YROwYxs+0Ed/Y+grX0/VJoH2NJM647ngY9KdOTHa+h6D4c8b3mnMkEot5rUElEI+bnqc5r3TSPFkWoR2hVY4csckHII9Pb61VSZz1cPZHX2l4JAGj27MgbxyK3FvYFkG0AsPvd81UGeeXE1CSWZitssSnk44xVySeaORJWXZGvJwOR/8AXrcClFdSmbcoIV+d7dCuenvTmklQAruMIJY460ClsSRnLMwaPCjeG6g1KjAhWVXRz972+tBgKMN84RWkXlT3NWFlkEkkr7GZkO4Ku1ST6DtVRVwIo0fCh2j2lQdy85qJhKjYWXanQ5GeaJMBpkAVSYySCSzAZz+FXjLujjjHDIxz/s8VSdkNK5TMzxch3VR/EoyR/wDXqwbuQpFGkZEO8kn2pQ3NyFZx5giAVMnoavGIzI5hEwjTl3Ufh+AyQK1MGyu0rQthChXpkn9DT/NaVRKQWBOMdMUEWsTRoQrS539Bntn09qillferMgYDjAHWgyTsXCVdJFh/dFlA3E5P5VFCs8LbWkEkg+ZSvAoLpskSY5BDhSMnafWhpvK5DJuJ4JrKojQcvlzvNFukjOMnPQfSprqZWlgdTukVQUzxwOKlqwD4XiywwzyA8qR0qJnUYm+XB4PPetYbAaCnMu6IRSQbOR3BxVYNL5jowaQleqjkCqAVJUlyhBOD1PBq7s+ZIpP9aYy4wM5FJslvQYpiQwXarK5BwVcdO1SySoxZVODnII/nTGnciWD5EBfKk5HPQ08BWkZVO/5csxGOe9AxDLHJGqIHdRyzA96EmSZGVQhkU5Pr9Kq6tYiS00IwiRorCPEuzG5vvH05pyoQ4jd2V27mtG3exmlctIwjwWDE5zuX/Cmlo5HDA5YHoT0onsVBXRPlQqPklAcbieAatAZiEbSFmYkK2KmUtNA6DrojCSIqRY4KDucdf8+tVYd0UMjrCSzHkE1F+pA2dsnzSWhOzaAvb3+tWoZvMj2ZVcDJJHX2rVSua6NEKOcCYIcDllNWVG0nehbad2769qoIPQruXZcvGitn74OTinRtlYwrCUDnANZyfQssC4DorKzLjgZqe1QYSIoSjcIxboanmdrGDQ3zE25QyYBw7Z6VC8r/AOvGDHwu6tHe2ghyyyGMPKFk388AYxUnyNIqrM8J6n0oUWBPFMQQ4ZQ+Mkg/eFQS3IQkI8uxjyrtkA+3pVANgQPGzuzB84xirivCzbkZZolI5I+6aAH+WkpiEM5+ViWx/EPanM0gZtzxhe2KlvWwDE5LzymSSHG1Rnof8/yqZgB9nlRkjKvvyO/FKL1Aa4jdQElUy7vmTuB61UMwR5JZFeKUHOeuKpAWxcyEKA4G7kkcA/8A1qkljRpRK7RXCqOFb17UyZLQrBdz/ukffjIAPH5U9dss0eFkgOM5H9aAhsXkO6E/OEJOWDDtTW80g+a20lgyD2oKJWVQQyyB3AxlRgGrbSSphZMPFgEFh19qAM4vLliCz8nG4457D2FWYJ0jTBDCZTnpgZ9RQA0zMNwCbSfmb3p0E000cse0JmkncCV5FdFkjk3R9CR3qWOT5g5V1QjHFMCvbsyyuCoaLqNz5J+tOe4dWdJQVQdBmrhLoAGYMuxRKxx0zyKt2726GJJAXTbkqWoj2E2VxJsyN0pcuR+FXFkZIpHO4KV3IfX3prRCfcJG3BGR0JUBlx6kVWSWWBuocM3y5GMe1ZlGjJcISiJJKVxkkdM0iXDnzdu5X6gnqf8A61AEbyt5YdFMpLbR6A1cSZ0TklmAx1/WgBjb5EDrIjYOQc4z9KXy5XiTzmZHI/h4/KmnYzqDmfayRPHPGzcrxnIpVuDKwQ5ytF9LGdxRI7PtWVVjU85H6VbOxAGaHzAp3AEZxSAc8wczqCSQN6E9P92mm4kVVkUFh059aqG4D0aEsJLoSOpGDzgZ9KumWTYNsEkiE9QePxrVy1sPm0sVzKhBTy9zk5zjPPtRHGsTRuzO+R82aYiwlyxibLM8aNjg96txXUomEiPsIUAZHOaEgIpZXLyS+YXwOR/dP+NWIpMop2HztwIY9AO9BDmXhNKCVEolyee9XY53iOw+VIRnHHGPxoKi9CxBbzvOrGNstwAproLawLNIZTKwJwSG5OP6VcECkjTTTTKHRVJVeWGM0g02VjuVDsHUDqa1SJc+w5NImECytaySoHwG6lf6mpX0fVGZ4XikKrGJssR909h6mnZj5lexnHTbiUFfLJlVwQT0qNrKRN8bKyso5HQ01B2KuU2gn6FvlAzgVXkSRNmWwG5U54rOUbgZE0qJKDvcTdBtNMZpEDvJ5ioRn1zWTVgII7if57dJSQzYzkYA7CoBLISVil27Plqb9AJUvpYw4E+6T7hIFBvJlCbz5gB+4xpiuBnnIDKBknGW/l7VUkusMxGIzjB96DKe5G+qTbm2qWQDAYVei1R2jt41jwQSxJPP0oHGViO71WSKPYm5UzhSTzj61Fb6jO6MkzEQj7p/xp9DUe2pSbl278AdQeKhbWZFI58yMPtYHtSAc+uGRysSkr/tdh+XNN/tKYMHYgBSACaALcmuliUCbMEEyY/lTptXfBJaSWYDCgHAoJlKxBJqk7qQ7uQF+6RTk1VtxkJOFGD71UbC50JJrk/mIqB2GMnHapjrbSIqlSmRwAcVJZYi1WVHjRiGhVQeGzUsWsyxmRoZiWOW+buPT6UASReI2VHnJ2TKNw5qu2utIHkCmPcc5Jzn6DsKAYL4g+RS2VTqw7inQawu+MlhJlsAE4zmgC7DrbQIYwySRE/vOOeOnNRSa+hYxxjKbs89hQJsik1p3RHBAIPABq1BrjvC4yAwbBoGRz6/5ZjIiJbO0Ed6mXX4yAA4RsYwKAJDrcaLF82916EdfrT314hVaTDgrheOooGmVINZjmcITt2ryTWj/beyJhsjdSSN2elRKK3L9oVo/EEUMfynzm24KOakXXwhVkKAtwRntTgtDO5EmtwpLIGUGM89etP/ALYjADOWVAcZJ61RKkieLWFSLEu0gNnbnr/gKkGrxneikMrdOaCrkrakYt0W0M+MhQeRxUv9rKpQR+VIwTJ30AVF1dEZ43BkhC7hg45PWpIdTgWRZ2bYc+vT3+tStUBPPqcIUiOQyQ7vvNxzTBqkIhADurZxyetRyMCU6tDHGQgQtjJIpYtWtJZDCzxMwUMGI/lU8utgJFvopC8W5BxyPUUx9Qs4gSxYyY+RFwM//Wp8rAlS5gchneNT0wOPxqOC5jhYTIY9xbksf1xTcGBbuNShdJpvMWLeedg5J9QKoHV4zICGZUxwGq3HSwFiO9jYRnKtCfmABqw88ZQnz9igcp3BqFDuS5JBHeRqjMXQjvSG8gKEECKMnO8Hmm4dihTew+XGYyJQRkE+lILuKQM6uvA55qHFoLj4riNosqwUg5JHerb3kG1CqAcAHnrQlcCGSWOSQSRtufHrxQJ4ySzYIx90Hp70X6AONxEnl+UdzZztPpT2lt4JWUMW6EHHekA2C4j3y8M8jMDuz2+lLJcCST5WVYw2RQAssp+bypUVQQA3emJPG7urkugOaadgIQQobLYk7c8VJHMotpEBUTBvlGevr+FXa6AsFFbd82WIyDnkVEJYYT5e4hSOoPJrOwFc3cLSSt5bSMgGST94ValWMOGWVDAxyMdVHv701G4EauAAiBGXbwR2A7iqyFG3hJNkR+bHr7ihK4FlLiGOJy4cS5B4HGfrTvtKzKVjYiQN8/8AQUgBmXah+TeeMHvUaB1EsI8pTnkk5/8A1UASAJtKTSDGO3eljWPzIWc7XXkAjuKAHSzxyM8ZjCqePrVaSIhVJc7l649fStE/dAjmE3mIiuPLBDkjpUxm2gLv2SE8k96mSe4EyRbg0pcsFPzgnAA7Ypj5VCCAzA5IxUgORySzk7G27cL0IqOQR4j/AHiFjyyjsaALYAcIQQFHTnFOba4DbGZWGcA4PHegCNXyzIFJXHOar7WaeR93KYHynpVQ3AskRK8O1lePksfU1VeP96GDYI5HPOa1SE2hwjmlYsoLAck+1WUSZ90aIwx90jv70xOViCW2kdIm8plZSTux1qjcy/Zot+dyjLEjjGKAc0efa38QdGsiLWxkU3m0M8gjw49QMHnnp3r588deIdf8StdaZpAuZQ8Ozy4ccr1+b9OtengsMr80zzsVWajofC3jD4F/EBr2+jUpatcqJnNy7/Pk8bSPftke4HWvI/DfhzUtJ1dJtZtIHkgnKNmMMp546+oz+dfSfWYuHJE4Y13z2Z+rPwA+InhLRN6JfaToHyAgyA7QQMcKoPJ9cflX1ofjB4I8M2zaxaXtvdXBUkKsBIU93HcH3x3NeBh8pr1qjSQ8Ri4wjzSPAPH37bXhiwdbDR7uDY52LLLYeQ6uO4bJOM9yRXI+APi3qXxA1GKQl5o5JT5cqORx6nPUd8ivrKvC8cPgniJ7nHl+LdWrofS+h3Xl20u2ZWO/IX+/nv8ASt/zljMjnzEnHVWHT8K/N51tbH1SgiKTMpaV8IpHI7Uwy7FY5Yv90bueKmUrlD0kEkUcLkxb/wC9/I1ZYNH5fMbIV/u5qQKzMk3ysAG6YDcihW2uCkXIAXigCXYuIhGjIM4O45yapy7Xl2JukbHOB2oAtJFEiowQMV5yetPCq0jblO3Gc0WAjaORvLkcgR5wB1PvVfzPLVlc8g9T79BQA2dFkYARhwV2uG5o+6GVSQRjAxQBeQIxVgPmHIb0NJLC4YKs8QLfMSo5X2+v+NAEchWYkAoT3O3AzU6Oz73nyzCMKG7ZHH8qAGOm4hmdZGCgYHUinGLagwuwdQKAHLCxkV3cBOmR/hUiqJFkd5Z5Tu2njGPagDPlzA2AjFep4zUyzRgqzv5SgfJk8Z9Ke4EiOHcOE80/xY7ClIWYFYwuS2VIPaiwEbKGLtKfn77RxUC/NLISqhSuOB1qvsgShbdo1KEg7vmDDkU+NtyboyMZ+WoAVw6xhVXLkdTVmLdIAuwAcEc96AJZGZSxeN5933xG20H/AOtVCTb8ylNueOeaAI8Sea21NxwAFNSoGcOVUJIVyoY9KAJEYgsjhZFI78CoxJCskYaBkCrzg9/WgBsiZkIDJIo6Fe4p0QjjZwMqxbjPNAFiSUyrHtRZIiSpCEZqJEEEM0alUBOCD1HsaAHKfNjZdjAep70gjO9juYKeRkYAoATYTGkkWwDODu5NRxl3kGSqg85PegBqh2uASqlDkDB/WnybkJeMp5SDDcUATtGo3bBGWxyfWoWjkCGR0C7eFAOM0AO8ps9SWHOKdb75JlaTEsvRti8YoAdLuUsrgNCTwpqkrAEjcjxLwMdR9aALZC7WYBkcEYB54qKZYwTP86KOMZyaAHBIyyqwwAckqOalQ725IKq2HAoAqyHeXO0qA2VwcVZExlR0lDMoT5TjGP8AGtFG4FZC2xpiFllGFBJ5pfmSfcqZbGDQ5gSRsU3kRNI/UkelQXJyATGI3znIORWbYDXTaAJNwI4weDUPlsWUq1AEvl4QAK28nOc5qzHGUVvkZeMkg0AQxkryTjPBPQVJI7NhomXzt2AD0/8ArVcHqCYnzTqRgEsvLDgA0OsoaNxG8bbcBmP3gO4FalSdxy7gDvAkc1XMNxGQ6wOwxzjniplsSKsWAwhB2g73y3SpocKrTIF5yCGFK10AHdsUbR06Cq0e8nzIgHUnJ3cgio5WBagSNmdSAFHII6n2qGYMrkYUEcZHWpAiIdNrNljSJIMMroGXGcnv7YoAkgZMnZFEX9zVaWMoykL05GKqLsA2OFC5LvGWDc54pyNl2JjcnJxnipuA4tiUl0ES4xjHU0CMyAFVDnHPuKer0AakMhErSll/uGpsoxiiKkyHgcdauCArzyN+5MRLDJVwR2HpUXLL5SSOgHLYFaNAWhCShLHlelQsro5OVKsOQV6UkrDbABcNuLYxgLUBgJHmhmYBeU7VEVrcQx3IhysbxydCCeauwQtIDtPIHBPOa0sBFJEySbSGD9CpHINQpsE5iyiD/aqJX6AWZAWBHlxcHaQRTIzswGHH8XHNTKNkNMsKAXEkZRh/Fz0rNLBpiZImSPHUGoENMYJZSzewqy8QjCvIp2gdVoAQLGNg2lixw3sPWpGMEMeWwv8ACGY1SjcCKPLMilY2TrtI4NXkjVkEqSGOQdNvX6iqUO4EXlCMqwbzmPaqixzqwBULk7lzzQoADgOykqAQcZNSxKhL5IUD5QfU+tZgRyxKqeY3XpkVBGAWUsPMAX7wGOaBkwhEbGdZDKDg7qaYIwd4Ds78DDcH8KAi9R6QsVEflnHY5xzQVVVZSmHPB5yCKDRSu7ELw7crtGSPlPf6iniJXO9YPLYAKxPegza1EMAhUsD5u88buxpYoNzKjAMqtjaeOfetIq6sIXyywKPFsKnv2qu1nHKUVlKxKDnHBPpRF20YAtiu9Bgg4zuNTliiOj7owwxhv5USgO+liGLa7AyI4bGGBPSkexiG2be6sq7QQ3r6+tQ0Ih2sQsSruK8nHGf/AK1RyQvMIi5R2BGWPakFi2iJnaiA5755WojZww/IiGRSdx5+6fSt1sBELVyWMkYA6Bgf0pUjUmRWjKDHDZplxlZEQhUkchXHqeaakGyUqUK5/KghMib5SDGiFyeMjpUTWJ3M5U7z94DigCE2u7cAFGPWmR2UW1V2bMf3eD9aVgJEsj5XlD5k6k55qaaxEo5ZgQuM+1Q43YXKQ0yJ4ygXMbZBUj7w9aVLaNW8tvnyOcitAJbiCOd0YyMBjaqg4H1qobMRb2UNuyBgnNAJDWhIPzRl3PJOelSLCsls0jQ/ISUOeSMVnzO9i90MmtgIVlba6LzgDkf4mq4soxIpDMi9txpy7k82liV0dHkPkgE9TnAB/pUUlkuIZMbX37Sc8DNKTuIfJbtsRQdzLxgjtSRoSu3ygz4yvpUNWLgySexbAdA7ycdBzVOCwXerZ2qaRMtyYRSbZdkUi7CQGbjmozakyboZvPiZN3K8++PagpzEFm7OCWI4G3jFQw2iAtJ+8WNjgj8auEbhN6jooJVY/uiuc4yOoo8gqgMYE0277jcDH4VDJcrkH2dGLNtaNjkAk1JDDdQSBopJFdOcgdP/AK9Ah7RtjeqOGPGBVYhAHJJTkKRnr6UAWbiFo0hEmWfbjjjj3pFiVWMg3dAOTk4Hb3oAsPHEYvNllFsFbJL9D6CmEzK0gMMbArhMnp9f896BpjCm8MzHG04wO4qN0Erq6rsI6E960jLoDd2NaB1RHiVUz0phJ2kyowc8AZ6VMndjjuSyK+2ONdwYgKc9vWp0XK7dx3jjkVKNrkDO9uevnPjAA/WoGmnOUDFXxlV7c1o1fVGD3Jo2ykLnLBT8wI+//wDWpZbd4w7pt2M3AIzioTBOxG7SgxO0mYkHzD1Ap6zu5bylwM4bNJCLCSlpIslJB3XJCn61HC7kybYnmck9O1AH2KHMY3BeF6ZqLzdmEndAhXO/t9K9A5IxsV1JkQJIcYbnYe3akKqnT5gR19KhQLKlxOIIyHkjEgPpn6VnkSSuCzqy92HFE3oAy7VTgAIDgDC/zrMkikTL48tc4z1GayHcquNyuokcMefp9KpOBIj5Lbuqj0oNou5zGornYgAAHLnGOa4+cRSE3O1tytxk4welZVEM8v8AEbnzSxwTuyQelYGjxhiyliVVixB61yVzog/dLVwSYXiXao+/nH5c1x8LG4uI45mjSLzQpBHUV8fxTpQufdcGQvXbPprw2n2i1giJ82YDaijoR2x618a/tl2c1p9utXe1gkIRZFiJ4YuGJGPYpx71+V+GtT/bbn6VxRf6s0fmM0DPehWdSeWYevt9K7zRbe6N3ZO0iLBvBO7k+nFft+Nkots/M4xbWh+j3wmsmi8PyoWhSNwA0Mq8tyckfjXtDspWGNHIYjkt3+ntXjZU7wufOY9P2mpXmihcrJMGJxlSBWS0IydrxrFnJHXmvceiOIlbeInWMKTjAOKbBEfNRNqh+2eM1iaU9jq7BsqqMCoGSPUGrksziNBgnAwwz3964p73OimUBIk7NH5bZB4yatsUXESn94fvcVnc0KlyQsZD4BXkHFYshAjYLG69TuU96iWisBJcWsIjiZG+8m7AqkFMoglhcBcYIxwwIqYo6CNkeBlbALdgw602NgwUxyxxupLEk4yPb1qqiLUtSm1ruELLIQcksoHIPpV/y0kPlqiO5GOBxWE9iCAxfvGG6M7evOOac0eVb7rDGVBrNAMNuWYRhiTjOe1QDzJnAGEcnHHQ0Lct6InVWB2yFVI9O9WYnjLSwDCy44xQ9zRbFckxvGNqtEud4xnP5U2eEq4GCrgho3z1HrVqTegzLurLzkLgALnDHpWE+jtEmInLsx4JbkfnWsXZnPJ9SOK7uLN8NIy49K3oNVVlitk2DktuHU/X2/xrSo9TnOht9QE4hDlmbADvnj8P8K15GhYQqBKVIwWA4FHNd2ImupNZxRIrEhmtwflVTjBq1vjUOJAknIXjsa1prSxkRMoZxsZY5DxjHUVct/MKAr8soGAccqa0irCauVGJiWRWKjuB7/0o2EZYyKjdlPOae4o7EkawsAwaZ2OSc8U9fLaNmBxk8c5xQ1oUU9rOoOdrKeDmq0sImmTce3IXpmpirICB7UAF94hf+E1mSWYWNWMeGJ5yaFogKE1vMQQFQLtI5XORWLdQs/kBVCqABnp+ZrJAZUsDhmdI2iPfeMbvcVnSJOxUKB5jN8289BUJ6nQUdhM4e6GxmHIP8xUF24WOBFlEhLFmQddtTVREV1KYVG3u6gyZByO1V7iKOQvGC0KkZZzz+FZ8xZmSWcchDyIwCrg89a568smLw8sFJPygZH1p0ndmtrIydSskjx5SsVIGSR6f/XrmrrSyyNI+3bIQ+FOM/lXVHcsyHgZY97giIEkL93Hv+dNt5nsjG4G2bbw2Oh9RWwFtryBnBdjv9QeKegBjk8mVCOvJzzQmTKNx4kwwAjVierf3T6Gq32ZpWQK6qzH7ppTYp7CNiNVARJAvJU1jFLgTLwyRN843DOPpWUioaI01jMxdANpVdxycZ+lZrqZH4cRMP4GOSw7/AICtUtBjJmOyPY6SgccVmRRx7pXZGdk+ZSevNXHcTdiZndUiEkSSqeiZ5YepqtcRRyONyBSnMYXoKUpXZnJdTOe3WZt3lhVJx81Pl09jGQE8t8Z9qzitbjc9CjJbtEJJOSGGCo7+xqeKKQ7j5ckQxgq3aolK5omS7EjiAiXe6jDYPX8KSONWjePcofP3u4FVGXcBuVjC24CoF545yPWqciF7hCVEcDDhuma6YO6ArXEcYKs6q8X3cE8UySDmRjGWjHy7j0reD0Lh3FtJYMskaPvHBx39jWzDCkpIRWKgZPfiper0Jv2LSQFwoYCPacqQalh2uwCIrDBAGOCa0SshDhJ5ef3S9cccA1aBMyoSmBnB43Ae1YgV7u1jcqoWNhjgYxis+TR0+UxsycZWX0NaNpoly1sYVzp0sHKlJmxxu45rMuLYSxskrlM8Zx0+lJyujWDKE1th/MdPNQgR9OmOlZktqhV/Jt0Bz0P86lOxqYhtpI1EcjSgfw7Tgit3S9a1DTpd1rNIxbCbN3BGe/rTg02b7o9S8PeOpGn8rzIZZgCQsmUBx/IV61pviYX8MNwjWojlbOUcHHuPatZSSPKxFKzujtYtUguGkmW4EDFFQ45yB0Fa8NyhGJZCbfGOTzu7V0JnKNDysWDMXQnIYDABqWKQlSRMYgTgsvXFU7EvXQkDs3l7SA+47h7dqWS5mLOUiaRyPuL3oSuZyepH9okKxutu9vuHCM2cVcjmiQJHyny7GZzWkI2JHANkkMjrgqhzgGkBdHLCXayrhivOT/Soa6AkVg0q7jkhc5DDtU4njiUIkgJYFX9xSfYqD1HxMzOwICADKt6mkndwrIhRB6dzQnY2JY5Cyp9pIwRgkDkGmtmAKISph3ZUZzj/AD61tF6GU1YZLLHKiMIdxbhlP3WqGaS5juY0UAx5wRmmYz2L8NwiyTZHmE/OFB5/yKvRlZEZyCBtyBjrQZpGeZ3kZ1G2NQ2RkdRUklxGgO0F3ZccDIFBpGFhI5kkBkLbWxgoOlKwLtHtBVl53E1jJ3ZZftonEjuoDnGBk4De/wBKUqhlBkVi2dwJ/pTlK4DnO4SiNcjoMmoVEKyhPMhEmMMp6/SrgtBN2JYo4VlcRq6L3BOf/wBdTTFoivlOplU5Vge9UZuWg37x+VweckgYNMFwYZdsZJVgWAA/Wpa1IJswXBQxBorjO1iznGPp61YKkOBDGN65zk1RrBDPNYqyHaqHBKZ5z65pUVzhndW7YAoLJ55JFHksFQgY4GPzoGI9pYo3y/w9acVdkzdhWjEgLnf5a8kinpDJ+8naTeWAVV9R/hW5NMezOnlKAYyDyN2Cp/xqFxBEZF2vIGPzbTgg+lTGVzSxPC6tCEKYwx5J5xUsDHeQDucZ/Ks72ImxWZIwkRkYOp6sfvfU012EvlspZMAgjPWl0IcXa5BJKJWjWONy4H3s8Z/pVtAVkWUR73HJAHUUrlw0VyWaF3fdAW2EcqRUUbq4LMrSAnBBPH0raOxMGKhiODKzKoyFCnj8acJYlY+UoaTPJHapmuppGVxyhmleKeH8RwVPqKtpsBZYmIcjknkCp0sRKOpGIiqMHcNg8YqMRSMQkzCBTyCwOK1uiYq5YjI6FwzAdPao2ZC6qH8px8yj19aZJaMoIcMi7iMZ9qqsyMxG5SOhBXNQ5jsSptQ7EbzUySxPcdsU4JFJGJYpWUg4YZ7dqsfLpciRnVZIkUjadqkD9RVhlMaAKzzS9SSccUra3JJoFLbI2/dyxAlgfSrMgWUCJWWUY3Bx29qGBXLKowFYyY4bPSgxYLiV93AYcd/rUuemgA+7zWltjbxxngxSDcRx+lTInn/JCsizYyQo4xVX0uA4SspZlhYqBsJI7URxiQK8c1xbOGz8p/x6UoyuBLzISHORuzuHWonk+dicyDHKiqA0EZVUoE7AjHrUYiiZiUJikxly7kg+wHrQBEqgorqJN24jBPQU2NmeRfMQBgcgA9aALckRXytw2tjo3SnKpidF8zynwXUqOlJKwEKSAhYmgdHJ4O7+Yq06tawSrMXibG1T3zTAhj2oqSkKsoXLgD71TxATAuyZ56d6qO4CSxpEYpULNghmRuh9qaitLIzFSM85xQ9xNFjZkyO7MQgwSD2qQMZYXTbhB8p+lElYU9iYqixIcg+mB0FMlIIicQlogME9akcXoWMQyq/lxgZHynPK0ieXu3MVUkZGehoGTxGKVpMKA+ckjjH4UGBI5N/Jhxluep7fSgALDhGWOJM7lHtQ03mFpMLsIAQK3X3oM5rqNCmMxlHYSZzkmq6QtGJ5I8HuFzjLeme1NmZqRbiUSRQVHJ29qjvPNt1hMuQHOAT39j7e9ICTEzxO5hTG3jdU7Ro0UMy4MfbI7/5700ACJWjKkEoDz+NTKjRqP3xcA5CE1uOwwoRNFKEdJUOQwbp/9epUhWdZWkZmlHKtmgQ6aBkjjWJgyYy2eDn/AAp8EJVpBOSBgYUDNJO5E2WDaSzPl2KF+CVHOB0q1HblV5YmMD5cj+L+lCetjI2ks1KROI9pJwM9c9+K2LewErujhCOA5xkfSumjS5mU5aHY6XoLqGkeWRCSGiwMFD/U13WmeE5WgaQQybg2ORwP8Sa9WhlFWo7QRy1MQo7nQ6d4O1KVriX7NciHcAD5JXHbqeDWwPBsMUjwx6f9lDncqB1Uu2OpJ46/SvbpcIYl7xM3i42uS2/hS8O7/iWyRnb8zs6cH6bv5ZrOufCVzholYu4O7csTAfmf6V6lLgbFSW1jN42PxI5p/DVjGk0/262ifzijrt2gH8+9VJPCUczvPp0jXUe3IAYMMeoPf/61edjOFa9HRmscYr3OfvdCcRzSBcMg7DrXGX+nNtkX5wgPUfSvCq5bNK7OuNW7OckiEgWS3RiFypBXr71UkDlVgaRiiHoTXk1adjoKk8Qk3tGoAzkVTEeC6iNouCxOMCuXl1uALAEhT5SOM9eaaZoQEV94dugPJH1qgI0WSeOWOQSDDYJB5FKI/NIYhSwBJ46UGDGiFDy8biPGeDjmmQxOSyImxOnNNbiIPNRFZWZ3A52nmqxkdyYslYsZPofakzWmIxJyzPlCcADqBTDsZ3OFbOAQBz+NBY+O3BaON5d3JcFhnbx29KlErKHjYgr1GQDzQQ5WepG+Sow2w5yccg0RljmVpcDPJHJqebWw5aorma62hwoLH+FvSpLd48tEcLJjcRnv6GqMSNyAHKFmlHr29qUNmRhISSBjOetBcH0JFaRMssirDt4B7mmB5RGFeIwl2xhj/nFJuxqKsjZZWjypXaR7UjTOSqruYryuO3vWPNrcBMvHu2qGY9EHVj7U8SkELc20kFwF6E/dNWp9zKUncigMsKiVRIAy4dT069ajdisibXLOQT14FUpIlu5IGKqFaR2Vs98GnxTmPCLM8YBwST19qnn1NISuWWu22MsqRbj0znP1qo0zLuOS8THORVJibaYn2rysSQrIwGFCg8kU5Z1JcgNGgJVgDjBP9aJSsEp9hhuXtyUBd9xGw+g9/Wj7S4wh3Lnpg/rUzZPM9gEzO8gVwdnXn9KctzK770xG5Uc0lOyJLTzgsJXBYN1A4wf6VEt0xmkzv2JhfbOKTk2Astw6NE0SuWYEqM0G4kilXIY7hkAGhzYE41GWWZd7kT9EJ7iqzXzvIymUhh1Gc01Njuyf7TKIV8yZvm+Xjp/9apo7tgQAWY5wMmqczWMtBHuWuFmjaUqQQTk8fSkF6zjY0mCOi55qOZkObGyXcxdFBIO3O7Oce1SrqMiAMjROO46UouzFzMGvLoTpKJdiFTgA8n/AUrXzs4Zd/HDNnqPateZApNE8mqThV2bpH6cHtT5L1lYMCy3KjG1+uPehO5amN/tkpDK8iM0xYYCngCom1WWWNAZB8rZDe5qhOZpJqsqBXDEIAByeQarf2yp3AO3XqajmIbHrqbu2x98cRPQnp+PekPiNhK6LFISvBLDoOmKcH3F7SwyTXMiMRh1C4UjPIqyuoykL++ZQepqri5uo+bUD5YhRmEZPQNj8KVdTkZTGjykY5yc1Lmg5+hIuqOqL1I9PQ+9SnWpUcFHEpK9G4rEtSZLFrBYRsHUuAAWU8E+o9KeddaSQ5L5zn0oK9oNGtyRzLLEz7gODnpSrrxkV0Q7XzyfSgpSQDWikqupaRsc7uaiGrXJZmLGNGO7HrVwSByRabWm/dMhQR8nGf1pBrPyFUwXXJJ9a1JcxsOv5jRmlW4Ujrmp31lxFG0TK5A7n+tJonmZWj16RZmULH5O0Ntx1Oeasw66kkrxtMnA7dKErFe0Fk1gzbowGaEEK7g/d+lEeovnAQoFGVYngj2oSFzsfDrbOZFjlY7OvNMbUcMsgkkJU5G3oazUO4nNk8mvIWWWU4JbHTFOh1aGVrmBgrDG1h3FEoq4lUBtVQOhyz5GVIOcgVNb6zuDvOmFDFSCe3aj2ZSqirqikNuOHzkD2qRdXj2Khy4YfMPT2q1FWsCqEsWoKqFxsZCPlwePrVZ9WjZt7KR82C2OM/wBKbVx+0Jl1dpYC0kWyTpkHtT5dTEPkMSGizgAHP51Lh2Gpkn9qo3zSqsAUHkDv6VXXVrRpCG3BgORjg0lTF7QszatA3yLs3bflQnr9aSLVVkChyowwKnpg+38qXIx86LsmoLK7vsSOKTIPPT6Uq3keVLOC2Og71ajYlTJpLoTY4yPVQBiqy3YKqGG584x9K0gtSW7li3vEVjE/mFCcDP8AI132laFPdW3mthWIGMcmnKNiW9DhPEV/baU08Vz58RVvmccFR64r518U+P4by1lsLDUCtw+5AMAFV5JcduMd/WuzCYOVTVGE8Qlocv4Tj0jVkikv9RgEgUPtlbCyeuD3z/k16zc+I/D2gWW19U0nT7blnS0j3OuP4cAbm/M/WvRq4SrKXJFHFWqaXZ4V47+Knh20ikkGoCcxI3lMnB3nONx6k/X6V+bHxS+Jtnd38k1o1slzIofbEmzDHjBxwOfT1rtwWWVVWSmrHBGspLQ+fpfih4itni+xEqIyS4uRvIPsQeP1qxP8XNeuoY5ZLzWo9wwM30mB26bsGvvMLCNHUVbBOpGzKdp40v7i6a9mm85+mSCSB+PJr7J+Bvxl1PQUsJZr6N9NgRVaFk4aT++MHjI6j16YxXJm9aVWg6fcvK8OqM7n3Nof7SehzNm/W3jnlOS0ZWNR+AGPyr2LTfi34f1IKW1KArxtcktu/IdPrX5dicoqQ95o+lVZN6HpFj4i069Km3kguI14zHMrs3uQM7fxrUF2iSRI0sMjyDjnIH49K86VJo1uXFeDeIA0Nw4O4bTkGrAkEzRATBY884HWsOZ3sBVlDNK6LjZnrUuIUWAAK7L94gc1YC8KFJfKnkY5K0pEioGXyjG3X1zQAyJ2kVY5gpY8OcYH5U5pCpKbFCexrdKwNkkYiR5JBtOF+8eRioyUVmDIrbunHSolDsJSuPeLyyZAwLEYAqsig4llYqT8oB7VPKwTJ0jEm1ExvzkNnilmLxMpVPMK8c1IyP5doAQjc2Rip4pE2FtuIi235vWgBpRhvDHbk7SO6kU+KQmYxja0mwlQRnI7nFADorZNySgKyuAS+eKWYCFCUyxJxgelAER3MV+Z2U+tQm1jdtrSYVTz7GtIR6gSRR7fkjfkAkDs1WUVXlEmCdq8471SWoCTRlkDDAfGPao4GCSogZnbsx+XBrNvoA14kRDJJIY8cnauc1AqKPMMJEYA3YXv/nrRFXAlLmeLAaRVH8WMYpGk2knzX85vlTavA9//ANdVKPYC27rOxMUgjYkFiRx7imRqhYhixXOTWYDJIkY5V8HPPapESKRQZCDjkbT0+tAEc6jClWwPb+YpqxQl0meaYsRsC7c496ALIgjjTzDIpK8lh/F9KRkSTBOAwHGO9AEEYimQPG+1WzgrQtvGMOruwHHPrQBM8KB1YNJt6LnqDUpRXKxcnPKgnGfegCDasSOXVQegwf505IpgscjJtYrleOo9aaQET7wwAZI2HPB60ggdocFhndlueSKQAqbAAQ7oDyR61KY1lYyMrcfdO/v9KAJ4yVzuMasOSCD8/t9KiYNgRqTEp64NAFcW6AKVaZmHAJbNOjCBSsqhiRtOB1oAlmRVCKzoRxgj1pogmZwQxbnjigTdhsq7CFZgR6jvTkcBtsZKRHCSE84ppaDG7dpO4LIp6MOaRWdvKiCmXaSd39KuDAccLMFUFWdS3pkd6aVKuMdDyBmoYCKZIGlSNBOrAdTyD3xT3hAXbhwx+9nnBoi9QK3ls8qNG5kJwhLjGPbn9KnaOC4Ty2PklTwB1NEtwBdqllmVgwHy4NM8x2bYDgA5IHQ+xpqNwIAjOGk4IPBGelI6ExkJsYd8rVNagPjMSoqxjbMfvH2oBzIHEmSehz2olJ3Ab5rMVMQEZLbQSe9TwZBlBkkMn94HofaovfcBMBUYO6yMfvAjgimBgIhI6sEI3Lxw1VHR2AliZpWDsARnB2jioDtbMbgjPDAH9K1EncRE8s+YhZO2TzU2CxcxyKAfuowz+fvWMo2GMkSVY9p249R3qPyiIwXTIJyDnFXBKwD1jhMZaVImbdwG4B9qHCBssJVGOF3dKORANaGIo+9N5bjG3I/GnbMoPMZkkx8o7EVMo2AgljBV9kjO/QEjinOHLB4mUtjlTx9a0AgWTLOrr5jtyADjFSh0ChmQqcDaQeRQncCIC4UGVC0cBXJ4+99KRlVthUYLdQBTAGeULMVXcvByO1IXeWL7h2tgE4xigBq7Y38wZZ+CcmpUkjAbkcHoKmW2gDUAYM/kh3PGCOlPiJjDxRlt6rk+oojsAkplyshcS8ZAJ/rUYRWWSdY1ikPDYHpVARgbolfcHIPzN2qz5Y7YZsclu49qxnuBCQscb5CqxOSq1CJAAE2kE9TjpUgSIGDFgA6EZyPWra7mUh8Eegp20uBBNCPmEabZNuN2ahhQ4InA2kcDqDQmxpk7sFMbAZIPTHFJH58km63lSHYN5BHX6VpGL6iYjCQoZBJbsG4ADfd+tPSCMhZDIu5V4y3WrbAhclSFKgjPJ9RSqNyeaI5IucZYYzXOA1MuqqygDcc/SkFoPlKlj827rQBMWBLLlQnoBz9aGj3N5gAzjAHagCRQVhEBUM5P5Cq8cQiJaQd/kA55oGnZkQAT94VXzW5yRzj0pGR2lVg2B3zVRjcGxTNtBVcSZ64HFIQoLMm4ljnOa0jGwhsM8u7y5YnU7zznIPv7VaKF+EUSHOB70W1uBWUzSmVGZQEba4x0Pp7VJGiliMyBgOO9UA6TYM/dYkYOKjO8IqxgNgcAmoSd7gMSEsRtdcjk4qRYgpEhZBGT+tJwC47ymcMADz/FSbF2ru/dnPHHWtEgImVtnSMgnqeDTXDhkEOXVV6EY3Z/woAh8uKZw2wowHzbjnn29KeYOC+HAPAyOtAETIsjFbfbHJwNrnofeohHvIZmIBoAd5KqTkK644p3k7yWZPLUYBb+lACAGOVcRBYypLE859qVoPl4DMufvYpPYCNxsCywruIG1QxzTJdoCJ5RIPFTBgV0skdkCbV39ywA/XpSG2YZEbB1A69DmrHF2Yptg5jVwQ3XApZINjoABgj16H3rKe9wUrClfMQbhlu2Kri2LKwlBSIEIxK8g0m7sQs9qXRQiM5JJc+wqnGs284Rdp455wPWqkrAPjMil1TasLHaT13DtVprcBdkaIExksDzWbY0yWG2WRTtztPXn71K1okfliNQjbiQM46+tBUxiS2zxNujYgHDAjrVdoi6q2PLUj5QB1oIBgoUxCPJ7NnpVbyRuCBconIzVXswJDECzzRx4VjkZPQVF9mA/ekHaoySBUgSm3G1ZDCYmI7mkmjV5N29oxxuIHfvQA5YfMcxpCiMeA2eGrJaKLzjuEm1T1C8ZoEzQaF5F3mHe6jgk9Pwpy2Y8uNpISBncuaBkkkaS7QEMYH8PXBpssImnGQxOOSBigCtNA+3fFtkj6FSOfrnpTUtDgkDIxhqp7FRWpObXaqAMiADjJpkdqZHbzIRhR97P3qTVhMYtqC7Edz606e2LGJQSEHGR/Oixafuj2t/KBYMCMdcZNQfZQwaMKqzdeP4h6/SnF2E0rXFisl81VdmC7C2T0J9Mdqf9mLeWAMFRuziia1IKktkSdsY2wtywIzn8akW2KOoWJx2APf3qQCazZ2LnAY9SaiS0jO5T5hRjkBWwc/XtQB9eyyIqRsu5BjJGc1CojkG4kSjbuUivQOcUOoU7lBX0x0qrtby2aBlOTyO1AFRIpZEZpSm8tgDHaqEsbRSMSGwBnHaspLqBFOFJR+SScE+lZzNuCxkyKuedtQBWnZsIY9ykjAyOlQTM/lkhlyDgADn8aC6ZyWqKQdqxPGTy5J4z6e1chMzRPINgZCMZ68mspmp5VrkUC3FtH9plluPMYqCPlIPr7f571i6XCAZW3kpkg465rir7nRFaXLV4SsGPKErc5GcD8a57Tra3uLuLdJHKNwDheSK+L4qqfuD9E4Fp3rs+m/BzR/ZNh823ER3qH5DnHGP5fhXwf8Atq6jBDBCDOsrtdpCjkZ2nCLu/wDHcV+Y+G6Sxh+icW6ULH552OnPf36Q24SKSR1QO3A5P6V7XZeEr7Sbd7y5R1u4c5ijGTg8Z54zX69nOI5XY/OKbSVz7p+HFpOmkWSySea0UQXnGWH9TXqagLgsoaTd8v8Asj/GubJ1+7PlcxleoK5XeZQE3gcg9DVC7jSbaSQQTkADFezHzOApOyRwq8hVYd5AAOMGpbZh8o3bpOv0rCpPQ0gup2llAj+VIgeJSMSMOf8AP0q1Msc6mNsxsvTA+9XK3c6aexnyja4bYrzBeSvSoVCs0YcsJSeGHaoUrlkk0ZkwGVWBH3ienuKr+Q0DqgCuWGVB6CperAbOjy7QRGW78YFZyIqweW+0MCdnb/P1rQ0krjDECAyMD69warNZxMACSoAyNw/UUNBNlU/IR8hB9fWlVS7KQGjcHIIbFYSVi79wlRVCmVgmTn5Tkml3rwrRmWNuAwGa5imyWd4I5Eh3Sgn7q9cfjVQOJX80MI2Zsc/0rblQNmqlswkZZggH8QIqmIXt5yYh5oB6jtUpXZrF6DFEMUgAkaNsbUBbO6pQocK7KUfB3Kw71VktQm7IZ5Sz4TYjuvRT0/GkaGGSYmVcKI8dOmKpa7GJmHSY5IvMAhLhiwyeaw9RsGjEcsBCSHliq9vSnJWMFuVLW8mjLbmaNc/mK6O112QbmWVwvfng0qbuazgdPpd4lxseWWEytkkjgZ9PatyKYRgO0ag7vunmuhPscco2diQszyl1QHnv2rQRW2ySRqscuOp6ZrRS0M5SsU7yKJA6RRxSs6j588iq4QMoEvJU7gRVQWhnGViXy0mlbk7Oo9QKqNCwKyRMuwjkGqLc7EyArCWkEb5Hr1pqJw+wAHqMjpTSuWmBjfarZXKkkjrVS4jDbQYWQsudp6GoqaKwGYbZmY5QpCRkEdW/+tVK4tfNjWOOF2j5IHb3NYgYd7alwpZsHqDisO4gZgpQnAP3sVPKboypIWuGeN1WPPyKvYn39KzBao0h2opZTjk4z9azqbDKk0MkKtMQdpPO0j8iKq7JCjbTG653bi2CPwrn6AV5I0yVBZkyCxx3qo0I2oQG8w8Ag4FXT01Oi5mXdm5kBKFeBkn+VYUunAGQ/Mr5ypHP/wCqujnBM528sQguPMTzCfnxjoPT3rKubSOaMmITeYOGVhx+FaxmacmhylzaO4lPnbQVyrKO9VoLy4ti0Ma5QcuuOev/AOutU7kWOjtZ4JIAYyVOcFWOTV6KRc+W5kUZOMCknrYi2mpUUNE0koVZZMY68ECmbPOfcoO5RuZe2Kl6sa2GxYLty20dcDoaYISjNJsaRivHtVuQyvJG6FpJEMRI+bmqy27GZSFLNncrA4waXMrXFLYrrHcLJKkkXlKrbS3p/hSSsyCYpHG27hQe1UYDJEVmUxIIpF5IxkH86knEo2PtliyOPl4Pr+HvSewFVo7dz5TSRAg8noDUIigEUhJlRc4Yk8fhXE27nQJ5EbRytbrIJgMrk5quNkkbCNmCH+MryDWsVoNEJVfLaSORJ+PvAYDVXKNCGWYsSRgj+7XbTWghhKEFUwd3GQOlII5S0chtmMaIcDP3/f6f/XrRM1eiIbQYZpAmUPcjv610rW8ibJDvjyoYhBgGtYbGQwlhEj5Kxg56dzUlqsMylAEiSIc8/wCeTn9abasBYjhzIdyGND0Hb61MyF35PmoBnKnAB+lYJ3AduBRgbVJwDyT604qQsbsDgnGwdvXPvTCxHPYK6SbEAAycGudutKiZlRYrkzAZ3Z+Qf/XoBHOXEHlrGXQwuX2gHnI9arFWFwpRSsinGTSubRlczpbZZEfCsrFtvNZc2nBU86MAHOMk4ANJKxtJ6WMl5WtniCkB/cVqWviS9sXgXzGMSuJCFyoHOcH6+3rWi1Zm0mrM9k8PfE63iYvtaaeUbZVkQY/4D2r1TT/FdneQ25ju7YOXMTRlgWQ46MO3XrXfGNzzKlJxZ1sE8apHKZMM/AyeKtR3AjQ4QkYxkd/ekZWHQXEqh3jO7aN3zLu47/Wp2l3RxSo25jyeeMVpDQ5yossu2aFMlH6MTkr9KuTSxQiHcxkYrnceua0AngeJFdply79cH8v8/WnvPCGVHYxsDkA8VmlrcCdJFlU5KgDkCq58mNihjQDPp0qG7lwQ+C7Y74omVhnIVjxn+lI7tLIxYiNVHIPXNI1H/aAibljG7tk4FQedCqM+5MscEYNO72Mp7kKtICoZnigJycc4/CpTLFsQxu4mJxgnt65rZbENEaxrGIvPaSdQ24Enac/hVoXBI272jXPIB5pnOG9t8q5Co3KjPQf41d+0BrcqCIwB93uTQbXGNLDHFKiK0UmAJCTnPfIq15saARIsn90bgcjH+cVPKiie4vFXCjau4Y2561AbqYbIVSSVj0wemaUodgASEGaIguevBxtoYysY3wuU745NUn0JlsSC68yQK8gSPGM471PbsI5Y1QsgAL7uuD2pkNaEqOqIFHmBu/HWlWbz2eQgFenHSk3ZEonjkgQjMRLAEAnqp/xqRCj8eVvnJGTnA21nGVjcrlQCzRQhz/eJwG9qniYQzBHTYNocgHI57VomBZmcXKmIOYUP3gDww9DVdnFvJCzoZITgFc4x71SdiJRuSXm932WjLGu4cEZ4zUy3bpI4Bk/uE5/Q1XPoOC0GwblEqyyrIxO5fl6UbVEYUSqrZ5GevvUruUWIi3mMypFgqOnUYolYqVCsqqO49+1EnqS1djJWyRvJOR1q1b/cI3R7D69aQ2rjy0sbjZGuCMbulQGMOVOXjbqFz0oC2li2nmImwThie5HaqAEUUnlSK4hX7u08/Wtr6XMB8L+UEWGJWDk8f1qVW8tjGWAOc5X0/rUc+hUXqXGfzV8rezqoJVugBoikY71ZEYhchlPFQayVyRZVdGNwzA4ONnHNQhy8QZNrMM4ye/ofSne+hm42VwN0glDMuwNyxx/KnS3H2iUq8SIcAIQMVs2TFajkc7W2jc2MBS2P1pxYNb+QCY9wJLDqKlR0saS1dh++NVKHZJIV5cLwoquiICAksceTy5B2n3qkNrQtyu25Vx9o7mQcD6VOh8wmVVCKQAM0zEZHOrRvIoIY/KxxycHpTwpWFGBIjYbiBUyegEslvFE+WMiMigYPqe1ShtykycKBj5etZMCukHmxM0h3vu4I4GKtQb02MFZc9Bnt65puWlgJMtmRhyN2QN1Srgx70UI3cNU3GkRM80J2mLepOWJ7e1VGVi8MagRs7HBB/HJ9K0g+gi2gkVVUHfIh3Fh3pJWY7niQvIvOOn41oAJKV810QTbV3MmPvU4O0bDcrHPNTzAI+GeSNBtRueTnHsavRIrmNsbG+6cnGaE9LgVi+C7RxyEBsYA/WrW9FYAmFz0KN1P+f600xW6ih4zvR9obPY9Kb5apGkaO0jZJYtwcVcVqMSDMgG8kqGPFaHksYrgY3IVCAH19/am3qAxikJaBXVs+p6irBkgA3IrI5G0sDw1TJ3IkmRyFzEFO0q3tT0DFURipfBbPSkFroI9yWscyDKhtoxxUyrKR588cTOM9Bx+VBZHC6RpMsSCQjhh3+hqzug3oBIHBXITdnFADGSMYJjO7oGbuP8Knje3SVdq3LOvzLKv8P4UET2GRSMmx1HmNjhwOlS5V4mijjlxuyFIxz600rmRKjxsCgO1j7UrgJGjuu9gf4u9aciAsIqOu9ZPlP8JqaSZWbiJoo2GPnqHFoCNUkcIN4CBuTt+8PSrCJMIm3qitnCgnrWxq42RYhET7g2TKFyKZArnfyu7OOBgVMpWMjUmtokKoHViQCW/pU62+5UBAO3ocdKzimZNaXZdS0kKYjJ3AjBWtmz02R0CNGVizksFya3SuQdjpvg/U9QMVxb6ddXBdQURYmOfyH8s17t4R/Z78WamJLvVbG50iAMEhilj2tIDzvHUY7fNj6HrXvZQoe0SkeNmGYckXY+lPBv7LWuazPbSLZebdEbYyx35Hb7vAr6m8J/sBfFDVrRbu08PagsLEiNv7KcsSOCQXPT3HBr9vyarg8PHnnY+QxebTqR0PQ4v+Ce/xQmZIrrwV4hn29JQI0wfUA4xXRN+wL8TbdY7WDwlrIjAGJZIFmI4/vGXP6V95heLsqS1lH70cvtcTKPUr3f8AwT++KQJDeFtSvY9gCs9urkYH+/n9a5DUf2C/ipaqYrnwLqVzBGolANi8pHvu3FcjvzmvVhxhlUvcUo/ejD6xXgvePHNe/ZY8ZWFyiXWiSWoCkjzrQMAfbLHHWvK9a/Z9u5ZGlawb7WigmRbQjj1BA2/hW+JwOArR0NaecVI6SPL9b+Cmv2eZptC1sAgBSI43HXqdpBAx9a+fPE/w91PSp5Zrmxjs7YEsz72Cgn1BXAyMd+tfG5nwXRqU37Nnv5Zn0ZVOWR5RqOjzMIooZ7RFcbhn+Me2OtcjdaclvC4dP3h5CucsPy6//Xr+duIMslh6zgz7iNZPVGYbMzRlJFKISM9vwps8IyFPOecda+WkrMtysUDE0R2NuKkcg1UZEQLcPGUbbwgqQk9BsG0xyvllyM5NQ7H8tI42JyMZJ6/WgxILZZbbbEsmWBLEtz3qd/MQPGw2ncXIoArSQKgeZYlDt/tZzUKMArFSmehUjk/Sg0psjMMQI+WSI55B5pcIf3MSFs/xelBoSS7lfYB2ycDmok8vy2YIy46jFBM9hgj8pnVmU7gMc5xUUT/vZUJV4ycnHqKDEWUozER7sD5QSeaYZY4EzvZe2RzQA5y4WSZkRVGOccEmqjbBgq3l84cYyQPY0Di7MBK2fkeNl6cjPFTyOuxTGxmVhwG7fjUyV0axdyKJWyD+8H97j+VLCzK6yETIr8bgchh/hUSVlYoUyEoGJOE7jsKiJ83dE+8xght3f86hmM9wuLiQW+IsszKdq+/oT2o8xUK7F80Bfutx83p9KCQ2szjeoG4DBHY0oLsoikZlkjcsSRyR6UGlMgkl81wkkjlRwGUfdHoaEdigycYOPrQaNErxyBlKbTGRlju6fQU1rfzEljDgdOR3702zGKuQmaWVY1fbGwyD/SrMe3cDKcDpnNIkdmJxMJCqZ64PUe1Pt2hf7QCchYxtUjvQBUnLlRFuJQnJAbB/z0qWJIynl4YKMHAPPHP40AOa4imVhErqi4wTx+VKJt0cS7WaRCSWY9fagCYlQsskbPvUZYEfyqsWdYXuC0bKBuxjmgCxFKJAyzDYvXJ6U2S4jiXdGAc+vSgCcMk5DO4hOM4QcGqpFyiuqsnk9WXHP5/0oCwsEqupYsyxsuT3zTVbzEj8rchxvK9x7UAJkEiRss2c8cVIGwpaPehIx9aAJJAWWOYfuwoxtHUH1pgUIeC7BuSSc1opoCHzBJJIzOB82AAelW7RHjJ3BYwBjJFU2tgJTJuDoGZpFIAI4FM8gRyLJGOoOMmsr9BX1sXnORHh3dwMYaqZ8wO8RCszcrxyKE7Gc9yDdLuKkxrGx+fjvRZyooWJpTgc9eacpXILaNK3mEEmHOOB0NTxXEaSD5NzsOCTwakBInMYcbwZickdRj61QleJk3u24FuQMnvQawLaMHOUYoB2PGaa9w80ShFmi2nkNxnHb6UFj4nkVX2713HcfaoIzIsmSzmAA5zwc0DTsaDPtIWJjGxUYyM1H9oRw8LFvtL/AMYPA/CgqT0GCNkX5inHAXHIpjSxIu1c7ycmtou5ApPmlVEp29dyirkDowEWQwBwcnGambFcXcixzII1lbdnceo9qYzwhFZSY+xU8Y/Gp5mTGQruhDPG+wAcqTUe9kfCg7VG9Sp7mtL6XM1qLG8kce1QBE2CzAYJPep2nlzIfuoDhRnrUuYmVpm89mGd23G/J/SpoyVLCFsLnHJzxRBdQLjywIHhSXGPmUZ5J/pUqDfC3mMQeD9KUJBcjWSTaU3qxBzyKZDcykpmJ48k4yMAnv8AStTSBZabCRNIpTJyCRwfpVV5ZUuH8wlAB9w0FRepOLmcLEygMN2Dz2qwXlVmYMCuBgd80DuitdXcgRwzEIDxxXjHjf4waF4ZNnvS4SR3Edwd2VPOAAOpJ9P/ANVdOEw8qs1CJEp6Nnntl+0doU8t0qtbQjzvLC3EhUhuwyQP5fnXtPh3x9YapMFW6hWRk3rGD95emR647+nFepmeSzoLmZFCd0eow3DeXHIJCSUwPepVkml4T5yOMEYNeGlcrnJfMuI+VaTJ4q0i3DoZJGZEbhMdVrWMbFqaLlrLLbzQSvtkgVtxVujD0PtXtHg/xdot3bfY5rt1lGdpjXcpPHXnOK05OaOgrp6GB8WPDN14g0XVNR0rbNq80LDLjjcOVwRnjnpX4vfFOy8ZeAr7ULHXLLWXtbqQyOYyZI8YyQAOQvA6Z5PNfb8FVKftOSofO5o3H30eazfEbxxHmPTmurqCUKVlY70x/cyvQ44BOf6Vy2oeK/H8kMttYaf4ukMqB5IraxeU/i4BHvjNfqMZYODvoeZOvKa1PNvEsfjtsyzeFPE9pCWUoywFFV/7xPb3/lXmd9o2uwzhrq0mtrdhvNy52R5P909CSa8rNMbhXPmhY0wWm5y174c1mMTTT2En2IcrIh37/wABXHPaNblwySwxhum7HP8ASvnK2IUpaHvKqtjptL0jWGdhDYziRod0YnJWNumQSM47V29j4e1+6htbVLe7nR8yH7PLww9O2R+lcyx1NytIzm7K50N5rHi3RkWC/sdYtrg52wxcvtHU49u/9a7Hwh8T/FVoXaK8v5bYqGw0RIXj+93PsK7pV8NUXKc9CtJM9c0L9oHxNb3Jju5I4bjcqxMtsVJUdAxHXnPJI9x6/SvhX9qm8aC2to7O5nnZspFJwkhHVgDyB718zjMppTdoHqxxeup9G+Fvj/ol5OI9Yf7A5ALLHbltp7DPPP0r16z+IGjXYRLa8geVmGDvAxXx+LwEqcrHoRqpq5uw6/bTRs73sNqgIXc2SAfT61m6n4v0/TW3XdxHbrIwVDJJtG7sPqelcaou5DqW1LNh4rsb+UJHcI6Ku5wpyR6j8Ota8PiG1kk8hJ43ZxhRnpzTjTZUp3NWOVjCcEq3IbI6ipY5MQ77hwFXIPPGO3NaRjclvQgNxLbSIFyYn4bB7dadDdtHlXKsM5Ukc03AFLsEl9tjy52NnH1qIaoYo5cOAn8WRUFRepB/bJWKMb44eMFs9al/t1Lmdo5fLjnXDFQOGFQ4Icpdic6hzGSVORxn0qSO9SWGQMqrySAO9Q462QOZE2oqitGEbd1yaZ/ascQUlCz455xj61fIg52WW1NWj8yQ7weNo7VHHfu6HfE+0jK7qU0PnHm7cyjbK624Azx37057hAFUSgA5Jq0VzoYupIPlTY7AYOO3satrqkcYMqru4wR1xTDnRBLqsSowE4G8ZBUZ2mgalFOjqsaFSoG70qXG7FzosjUlKAzOAn8ORmoJdRjdZMlN44wox+NOw+dFdLyJPJVT5ku7B56D196treQsRvJLjjjpTaHzIkefy4RGjIHzv6dQaT+0Asfzb5unRuRWDVhOSRG13GyvglzjJ/2RSR3seQysiHGOaQucstqHy7cIWzxnmlS8QBYto3Zzu9aLFKVyU3kSOy7wkZOASODVUXKxjy8Rnvx/OgLokjupI9srPFn/AGBjB9atG9gfedoMvUEnH1oHckEsarsO2WQrzJnkjsPwqh5kKOhdt0xGQPSgCVpopY/LyJFYhvl746U57gw4Vsng5H9K2irCv0IheAxIjIdp55q5DKoaUghXK7Sc1E4jGMo2l3kRMep61LDLbeUp8xQy8c8moAJWjMyKz4UgHKnOBUCTqzB8CUK2cHjigCT7RJDKJIiFPByO1QTPCwdnkY8b/kGSaCJskeNuFChIiOMmpSZBIiSy7GKfKSeooBSvoyiwKzbJiZWKkqEqeONEjLmWM7j90daaVxc2ggYIML8/Jz9KsCXLMhQA9yBgUmjQSRV8v5t4YcFj/SkRVCsoBYE5OW5oAbM8aoItzp82fcGmqd5L72LdAQcDFAC5KKQI0OeWBPWpfKj3EgBZOMr1OKEBUuYArMCxYE54ppJ27Y4iOMZJyav2gCJEEihjUSLGoPGep9aJNwbywQAOfx9DTgnuwFCoQyv5Ybr659qY4JQPgDJzWgEqKFWNnKjdwAR1qaWSKNNhVhKRlcVio3dgIHeKRVC5x05HenxbZSGIBQcZHApwjqTJ6ESLHvfDB2HXnmkkjWOUksCSc1qZxdhZ0wnmKcKW5IqeNh8rcMvqBmk1c2ICZCWVG8znJz1xUUoQmRiS+B8q5xzSjGwEyNG6qIjJMAPm46GiRwoVTGpfrinHbUTYwuLhPKQIgyM881YUKFCKw3Ack9qOYZTCzB33fMwwVxTZk3BRkGTqcDrWUncBQowxwqsemKiRPJVYvI272OQOvPeqjFoBjwSq9tkSKnmYbae2KnXcWeRsIwb8D9Ku4EbecTIC20MNpHXIpCZsK7AA5wqk8Y7ZpPXQCSKIBGnkkVmzkDvUYidPPc7Rv5HtRza2AEm2qG3BPTmlXKSzEfIWOSCKoB+xd0SKVZAORnt/WlmX5lt4wsaFs7c4oAQKjh7eVVMeMMuO39akMqOrhzskzjJPT2rJvW4FSURqV3kx88ADJp7W4cHy3VcckbeaVrvQBpG0YRvMGc/KeKjKypIJCwKbeQowc05dkBYR2mfO4yljhiTkr/n0qORJWBYKWiU7evH1pbPUAUR7F2yspJyQDyR/hUqQsVkOwhRxu+tWp3YFcq4AGEDDtjPFMWF5WEhIJznOOlWBK0QjdPlkfI5470iyjHktvK8kAHvWTWtgHiKUbUjwoPJFO8oCNnCuFBI4P60nGwFZLV2cYkLtjIA/nTpS8ZV5YpthwqEdPxqQLiyYZXzErAYBA61A3m/Ixj+Usfm/pQBGwVFLkDdnI78USW8REGJ4pSyglscCtErK4DoxAAFYF5snAzxj1pdmTHIAQVOdp4FaASRsFYsQsiEcj19OaplFJkGZFZjnrQJisVUMgLg4xgDJB96vRHzNztGsZ2gDH060DKYgKcM2+YjBOMZpu1iBG6uCCMMOg9jQBNbqB5wz5YJyBipSkMoUysrPnOQOn0oAkeMALtZfLAxgdT71C+3AALOp4IIoAtbPKWQTW0KtgYVuq/8A16pYlGWR9oDZHHP50AVXtkjCO+7yyQ2V9PWnPM8qnZI6qnIAPB+lAFHYjFnEpZsZ6UNHIquI3SZR8xwOgoAlCxBcfMOM7iOKf5yyIxdOeNpz19KAK/lOiMwLyEckZ6U6KQD7ylVLZKt/KhASOBsj2qIpN2UBHelyW38rvI3MMc0krAU5Y8MyGI3G7OFX+dNjVhEQ4YA5wy9RTAcsXzxxlwqZyxXqRT2twiRTMxeIcFVPJpSV0Aqom5kTYwxhmHXP07VRVI2LgySHHZuQaycWgJCyNJJDGzoFO1sd/apoIlkcoIkCr/E3T6Y9aqTugEZc7miG4ZzgCnRBTtiZt8Q+dj0x7VNtLgPzGs6OC6ENhABnB/pUMiTyyyqsbQRk4VmOeKkCuIyGZJNjEdx1qVLfdsDTiFj90sPu/WgCIQ4d4XcMqtlmXofUj2qRkEoKqf3a8fWgCuVaIIUT5cZYHk/SngGKQM3EPV+c5Hp71Uo2AFbEmVUvF6+hqTy0RnHJJGB9akCqI2jZWyHAPQ9zUjRxmMGQFkB5A9aAGSHa64GfanMDjy9yEnnr0NAEhS3jUpIcTdVw3FQFZGXcpKkcZHanFagKY0aLawkBXkFT3pfK2CCSNJY59uSxPH1FXJajTIv3RUfNsGcMcdSasRYjRFuWd1LbQF/nVNaji+5Gilf3LhZV3EscduwpJQUWMbgBnoBmlzXdipbaDUBmeTzVRYB94miUKGyCHBGQQetZslrQa8Y2ZXa5PQZxzTEnZjEJGfO7azY7VUndElpCyKS6DkccVEtuCyOHExPZv5VA2NukZYctE0a5yKie3ERQhsuVyMGgR9WBSxAkd5Zc8swH9Kj81gcMqllPIArvTuc5EwRGw4kJPO0HFRMxB3q27B+4Ox9am90Azft6qu7uBzWYxLB1wxTdkk9qUnoBSEytuRTgj5Tk9KrXG1+U4YHBxWYIpyMAV+UEsME+gqtIpYBWUltpIAGCQKmV7aG6SWhyepbn2yeascK9Mjr+NcJdNmQuUkKY/KpmuozzfXJYpJJFCOHxwAOKy7IiGKNkAlct91PT+9XBiTrpr3RL1lkilQK6uD1PGa53SR/pe0O0EwcEcZwM9R718VxVphmz9H8P1eu0fUfhSNLnTZgzhJk53buCAM4/lXwZ+2la/wDE21OBLVrlS4eJwRhFOG5B64/kDX5p4axvjT7vjGVqJ8SfD2xgvPEG2eJZY+UaJmxuUYzn2/xr6otLVHZVIYqRjLHk+x9hX6Tn8r10l2Pzdabn0t4Sgt4dK0goQqmHAZupwfvY/Su+ZlKqgZJSx4KD0rqyuVo2Pl8brO5QdIBbsuCwJOdxz35qnIfNZnKyFQcKBXruVkcQghMQDgKynj5gDip7eJlkZcIVU8ejVzTehtDY6m1cK+5WdY+mCc4q+dgJ2uxJ45FYm8FoUgkPLRs7Oc7QBVKQE7nACydMA1EO5Yks+9QsiYkHAoljlVQW2wL1QnncO/8A+v1oiveAil2hwFOGwCWH6U0oRE6GPfHt2jjt71pJWNFMooFCzEnaccbqiQOq7SQ6MOPRh/hVP4ROWtyjc2qzCB1kkyhOMHH4H1oWPaY2w644GawqLQV7srzHDKeoHBGM5HpVgzqkBaP5gw4Oax5Eap6FdriSMyEyAwdM44q7G6yxF441AUbOFx1/rSvdjIzcPBCqJbzTbUIUlvTsSeTVwNHNEQGye+04wa2UNLgPaFIx+8GNpBDY6UqRbgkka/xDO/p9Ki1ypsaqR7CQipP69yPTPp/jUE8TlyyhACOTitoxsczlcT7OEUEA5PGKcIGeKPFusWfk+YcH61lLcTZhXWiGWMspwpbcNq9axZtJli3FWbnngVFPQ3hK5BZSXlqkrbZJo4m2sinB9RkmugsfEFyFWCbdaFxkkAMV/wDr1vRs9WKtBPY6631COVQIncxryZDx+dbouUljjMRHqSD1q4pnm1FqRY+1xSLamMOkhVkIwOOc/jVqOCFYwXCocHJ65q1MzIYXdoXSOLzGLdAO3+FOSNhcDzHhS325z1P0/wA/pWlyoxuRxFHUBo8neTwRwO1HlIrqoYAHr6CrWiNIdiFurBBwecCqUxkYhmPm4GCWOOBxxWU5dCigV3JICD8gzwcYFJOgChW+9jOPasJbAYl7ZkL+7JLOeST0+lYstv5YdDNsYcEnqDSg9DoMwxRhIpjuKhzlPb1/GsGWLdLIwZVz94/yFZSdwMm+iZ2lcR+WVAU+5/pVQWsioGYqzL82PT3FSloBXEccw3k5f0DcEVF5kcbNComnBOCwYfL3wfWs1o7GsNiF48wSQHIGSMDtVOWIeUyrJhmHUn9K1bNKa7mJMFlVRcrDGFXAB6msWeCRnXYIo8nGTW0H0NYNsxZtPUnY+yRjklgMAn29KwpdNjMkksEb4I2uM1rGVgktDPawlV9w4EfXtx6e5pkdzNAxSWOQL155BFbGSRom5DrAzuI3/u96l3s0h8v7w67R1rGS1Ei0qQvsQR7WJ6k1P5OYmbaqDlQq/wBam4GP5WwSJOjmIHbhm5J7GmNCEt0QqBJk85qnHqS3rYzyoeJobjqwIB67hTTE4j3NIGPHNW3ZGY0gSTncrmQAHpxULli0yieSRDwm/jn0rOT5UEFdkJt41DPGrZx8xPPHp70JbpFE8alI425I96xT6mwpVo9xCAKOOtQxqTKw3Jsx83HWrjK4FdstJKpjeO3c4OByPwp0iMxPlRq8nfIzXdTegFBo2bKsm2dDuC9KhmhIQxsrooft+daLUuUrjbVYI4rje8iEkeZjnHpj/CuptZGVXYukq7QjMvOK0k7KyIJZbOWWPy0jEqdCqjnHc/1qrKRCUhlAYtgDFZN2QGhHvyFmkLxqN2Cen0p1wArugBjUtwM1M3bYByKsbBoinzclTmmrbyM7tJuSFjvQEjGfUVSZEpWLE0bIkZ2SCXPyk/zqqIWhcoSJM/Nz0pX1sWmRTWUUp3NHlO5ArDuNDad9yKRwSRt5+tOxcGc7caa8CsJoZWVeAQPvVlyxAW7K8Wz2xSlsbxepniyR/MQ7VJH3j3rnb2wePZGFbAyQx6U4S6jaszGd7pJHVDNECvDDgZ9RW/pXii505oLQykE/MCzdQPeuynOwVKaloe3eFviIbwGEIvlqSrPIcAH05r1mDV0kSSWFtlrj90rtlmXuR646VuldnkVqbjLU1Yr7zFAR5Isc56ZNXIZyibNu+LucVUY6nNNallT5MYdYZXRjuDE8YqS5leLbGdjrtBBz61d0QimJnCqYQ3PAXOSPenRkvZMjTyz3m7OWUAY/ChrQclZii5eKRJVlDtn5iOB+VWJLsEHDFUbhvmzu9jWTgwTsZc15HAhH2orOxIOcfL6Yq02p24CsQVGMnJ+9SaNnLS5Tn1HzvMRigXgjacVFBftES6yKXY9c9qumYt3HNrcFw0qiRS68EZ6GqyapahyJZEVmPCE5P1FbKDZE3oTNqKyFGgn3YyNo7VI2rRwrGN++XJ+Xtj1p8hkmWzqsLmJEcPgZx60QaozCV3jEIWQocmoNIbGiLyEgAyOZH439Cn09fxqc6kplaJptgx8vqRWUtXYstqwleNd4JVSwJPFRpdqgJnkbDNgFRk4FCbT1Aveci2QdypO4lmHp2H6frVgSu6HzJjGCoIUj7w9vanABDPIkMylInBG1eO1SG5wGaM4ymH4yTWhMldEnms4R4ZY5BsyGDcGn2/ktLhp0hYjgseDWdQyitSWSX9zcA7WC8oCeg9arG7jjZCZw25dylehHrUt6HQlcv2724EsxlXaw+SMDpTTdoQnm7YpGbGaIysFmRtOQ0ihd56HFXI5IUCMimY5/jH6Yq1LS4gEio5RpJFZ5N3TkYqOOUiUyRSbiDtK4wfrVgW1mRJHlmYIzDYCR+VRSSqsYSJt8nUF+PwoNoxsQi8uBIUiZFjYDLe/+FL55jMgS4dQwOSBjFBnJajxMJsqXDDGOnBqxHPsMakl8DDEfwmgkuNIRnLFjjI5qs2ol5IWW2MYAw208n3FAF9Jh5ayu4VcEAGkBguFja2ZQpQuVzn/P/wBegylHqVlDSOzgonGBnmmxDB84MvyHbgdqBQ3J1lc7sBW9j0p+X812iLRgc4J7elJGw0XLyHMjK20gMo4/PFEYG8So4CkZG04DZpoly6EDSlDGjTMnzELircLBC6sWdQM1ad2So2ZNFKrg7pFQYyARUIbJQERjceDnFCnqXYnJjSWJ4IppFYnzNh4UevP8qY9xECo2SAk889P8a05kSndFmG5b5pJSvl52tjtnpTnlZGYojCIjjNS5oyJ4JWZ5I2eIqD+7dRjNTTOpQNsZONuM96iUrmsYdyNJVt7eRURgi/NksXb6e5pIpTsDxA792Jv9n0FSKaLrS/u2R2ErMu0gLjNUhIuxEMkoA4GDg0F8qLqyCNkk3kREb/u9fpT5G2MoU9T1oEo2I0uIsyB0lhDLtfIySBz/ADqyLiF3L7GJzgqBTTsYg83kJJEqnys/fPbvioYZ4yS7PthPDuOcj+tarVAPMqwOzE/u2ycA9qZdLI2eSGxyc9PpRotAHQJKTtDKUxwe9Wnu1ZQPs8rSZx5gPyr/APXqZ6ICZZjFE0cYBZhyetV1nExA2KpB4PcGoV+gky0JixPnCITNxkDFSjCxuzAIFYIST3PStwb1JTkeWF2kZw2amW53ksqpx95H5z7UBfoUVLETTMyLEp3EY5x7Dv8AhVv7kYdVbHYHmgEOQxOjxRBiq43AVK8JilYu7TDbkbfTHUUCgtB/mRvCq8Oy8cGpZbmaTEsm084PGKCiSMHcXQrjGGGOTT9scsWxVCIjHGF6k9jQWo3Q98MHWOG4E4P12il8pTGWRjGewNBnJaC7nkL+YU3cBtowPyqZ1AljeRgyYwOfu01LSxgRlDJcO6gNKQTkDg+9LKcxpJJvbPTbVc2lgFjbcUiWLJxnJPGKvGFpovLcKYyuxg3OadRlJXRbtosgxscADgnild5HRoECBMZ3nGRSU7I0jsW9gI3mSKA7e4609YCkQDPGZXzkrxj0pbsxLEEG6YO5YJgfJjkVswxbQZC2xD8rA9a2M5vobWnxJ5gJIEAGcg5Jr1Lw7b2sj2wn8lYS+0HHpya0pxMZLQ+8fg3Z+CEfzLxbaQ71VNz52Dvkdz09K/fz9nP9k34fTeGLDxx4z0xdfkv4Q1pps3EdvH0y2D87nGc9AOPWur2c6a9rE+TzKF6iiz7M03Rvh54dvorXTtN8OaXqG9UjxEqvnoACec8gYHrXd0sXWxDsq9z1cswdBR5qeoUVyKTWx6vso9gopOTe4exj2M6+0jStTe3k1LTNP1CSI7omnhWQoemRkcVlXXgvwfepJHeeFPDd0jDawksY2yPTpXrUM9xlJKMJuy8zjqZZRkrNHmviD9nT4QeIPtMjeEbHR7yUANcaePIfA6AY4wPTFfG/xn/YP8JT2k+q+GbWK6tFQh45V3SoPXcSd3v9elfoHDfiNiabVKu7+Z8VnOROnP29PZH4xfHb9mzSvBUl7AytaeUZJRlQQyrnPTgjKkZ6jB561+f/AIs8F2unXFw8hMQOGhYjB6cj356H9Kni6HtJOr3PXyXHOUdTyW/0uK33MCyyZ2qM5GKwbiKKPeApYKOSBnNfmVaNj6yMrq5lOIpGEcKsZCC3I9Kz7hDsO1FKg4yDmsGi7aD2RY42DMvmHHHastkVImaRcOScgHNIQxYUIEodmBXpVebcSY1Mg4wXHY0DReTYmwTMORkkDkGqD4YyQE72L/K6j9aDdIZcOqPDGCzEg5Kjp9aSOeOIMsqEPIRuYUACzbmlCjgNjdnNAbaplA3IOMday5yZK6Ko2Fy0jBic8LxiljSJgV84xHbkkjJ/ChzZlfSxTRjMjuqsEDbFOMcd6X7MA0kcZ3QnBYdT61cZXEMkyfmwxizxzkGnlIcodyIrcZaqAihCxLnBYA8570+WZYwUjBVH54Hag1hYRJtj26ru8uUZ3E8D/P8ASq5GwMxZt44XB6/SsZ7lk7lQhIwcJmUZzx7f4VFJMqxrIroUP3cmpMZLUiiVy5ZSoXdnLGpVd2ZpYzGrA/NkcUEjpHM8pDSRbSCGVeDn+lVZQyBBFnIwqsGyR70ATCKNTKZG3qByc03cQigKAnUU7aXLg+hFLwQHeMPu6KCMVNHO6spkRtpGd2aRL00GKYmydyzEtuB7rS5Qq7qxcDoR3oKgiGMIjsiziSMDcNy4Iq0kewk7RvJwZPUdqAlGxWleQDEZ2MWySw5x7VagneQyCGRImVdxL/XoPU0EDWYsm4KAhO0sOoqGJmjhKnb1HXvQBalLvAoWVXz0A44qs0yxpHGDwD84/vexoAuWrxoQZZiYyCD60wCXgx+W7AnquQBQAsMgQykbWxzgmomkE6RlvlfdllU9MUDT0sOWfM0kZUbwvUjAOfSo3QoFkeRkcfI3AwD/AI0CIzMpZSrtuXrg4zUsEqxRLsXO4EgOckUARi4aWXYvKgelWElhDAFuV9OaAIDsimuJwVcStuZgMDPfjtVgT+aWRJFIz8p6ZoASaSZIl+YHacD0NWDNLIu05BVeWHagCbz3kZSg2BBuOTUTSu8crLIokPCqTjk+p7CgzmupXgEkrKJUjk3Lg85BH9abGoUtuTzhkkYOCKDNItWshRXhZlizyCtKJI94VsbwflIHegGiUuuSrBlKpjaFx1/nT8xxLA8UeWTO7PeguF7lVZGklBJbBB5AqzschF87cp4OR0oNSZbiZSYi8MnqVTGf8+lRPKlwIpI9hDdWXoRQOw6YPJOpduoAG3jBFN8h1kRnYsRyWToaSYi28qtFtdR5vUsOKiXZGVfeX7HpVKVgAR7n5KliT1P86WIABnWNXGcnPY0NgOaUuCyLtG7Dd8e1JAQXm4UnA4zwPekLlGCF5ZALhVKMfmwvb0p/lKr+XiHPOBnp7infoZyVtgAuSArljaD5k5wM9zU8nlhYyk6n046H0psgZBBHOU+V0uMHMYPT6+9SGDyyoQCJWGVUnJ47/wD16cZWAVYm3sXUFsbsk4x/9erSgMRvdQnp3Jo5dQIFl8zzsKVxxu96XeSqbiWPpWo0yUyMURv4eRioIoxIYnaUsPvHjtQVJ6mgI2hUPE8YVgQcjpTI3wViYo7t8uegz/SgF8I1rVdTt3hWdreF1KmQDOCa+VvHnwD1/wAQXMw0/VtRa9aMiLA4B/v42n8eD7V6GWYz2NXnMKqvGx5in7MPiW0ntmfWTJcxqSzC3lZMjq3C5yfU9PavU/ht8J9c8OahazX12501H8+KUJjcecj88dPfPv7OOzv20bMzow5Vc+utJ0ea5SBpCUT7yjHX3FdzYaHCC3mtuXHy4OMGvnadJmkp6aGonh+xk3ZVo124CL0J/pUo8PiKONsAjHy8dRXVHDtmTrWMu/0dNoUq2Ch3fNXFJEdIuYTbMybGyFzgnkd/T1rfDwtKxn7Z7nvXhjxJbXUP2C8nUSyDow2qx6gDsPpR4t+GXhnxoETUNMtERW3ptiBMTd2U++Tx6GtFelPmiTXh7Q4S5/Z0tpIv7Mi0/R723fgXdxeTFl9CFTgjHGGFaC/slaHEsf8Aal54Ya2YBTFZQud69eQVAY/jXPLFTUrpnP8AV4pcpzeqfsm+FI5RJa6clim3PmNaISRjBwsu5fxGK4N/2eNHQzR29iE3EjZIBApAPUgYB5/CtfrE5K7ON0uR6Hi3jH9lXwtrFtc3SaZbRS8NI8BMPGc8Km3P0Br5Mk/Yj0xbu31G+vrD7EZGligjdtynu5BQAsfUk/WumhjaiTRtyPRnq2m/BrwF4fhgt5fD+nzzdFmmiUuT9On5k100vhfw/wDaFvGttP1FsCMq2nwwBR6fuwOnQHrgVxqjVbudbmupk3/gHw/qtuYZ9O0+SJACrfZ1yp7fNjdnt1rm5PgZ4RjiWOPSnS4aQmW2kbYnPfk4HqePxpyp1lsSq0bGFL8DvBdjcLcDRbYoxBkSDCeYB2ZgM4Ht+dRH4Y6TbAGwtlto1Y/JnIH9a68JOrF3ZzVKnM9CvP4Wazg3QyeZHjh0yQR7Zrjb3XNb0hkgivr9YhINxQbsEcgE9QMV6tNxnP3gVeUI2Z3/AIa+KurW8McKyRSwkAMzc7/Y+1d+ni//AISKZLu4n82ZsIAwwBjjp2FTicFG/MjpjiG4nd2GlRSeVLGGMueXiblfy7fpXtGhWDLAkgJHZSw618/VgkddOo76noFhazyQIGPlZOSD3HpW4LG1Vfs0hDh1OAOhHvXMqZ0OZEdNHlx+dNukUZGF+9/9aq7adtRmdhjORntRKmJVDktRmhtV8+7uxHbD0XJx6ivmjxN8ctCtNRjtrNmkuIzho3JcOD/FwOB75+hrXCYGVWdkROtZXOTsvjbdauyBiY443aNBtAIweCM/1r3Lwd4//wCEjjvEtlP2qLBMEp5IH8WR26D8a68xyeVGHObYeqpI9Kt7iSVDlhnGRgZq7FcmQbFSVVwQ7E8Z9P8APpXhWNrksTOVUkRNuGVy2MVVlxPvGFzjBGaZMpWJMzCNIwyPjlz0INNa6+5G7HJ7g4wKiew1JMri6khkKpkoRySep/pUc17ISCCBCVwxxyDVol1B8dwyKWYnJwKkj8yZnkEpEZ4VSRnNBd9LkBuZYlG8CVjwcDFOhupUALqqoT8vPWgExRqEiyKqqwVhlS3SmRX6iZ90yPjtQCdxiXkiubhQGPcjtUS6i/2hgPlc88nrQKUrElxq7RhDOJSCQvyc4H9aX7cQyleB6k8kUGfMxzajJkhJ3ZWXBOKaNSxIzZyMYak1cFJkyXssbgOx2HkuOlTf2lMgEqy7W+vNNI0c0VotVk3uJ2cQjkgcmntq0qsVCbx2wMUmrjUr7CrrXmERnBb0zigas7yuBGA+MEg9RQkHNcmXXjEUddkpUfKGPy4prazIoLQOG4z81Fik7E6a9MoLxvBuI5yuePSmnWWeV9xK4HQ0WKctboWPVi4DAsoJA59fSrMWrGN2JmRzjAwKTsw52POurGVZmBIOMMcAj8KQ6x5qnevU9Ky6Dc+wHWliDgchhtB64p8WsjJ3YUkfxNSBT7jH1lsgbtqY44qW28QPHKIpJreKFlIy6557VcI3Epa6k41qNEjbe8x+6VXtTjritGyAlYwdwBPIpqHclkI1qIRqZUlbc2E2tj86Y2rRyMycmIjDA9x6GmoWYi2NatzG7Q70OQQGbJA9KcNbEpAQoueMkcUpx6mnONj1pDECBufOQSeCKd/b8QPleW5IIXdjp/jUxjcrnRLLqkWN7BJfYjg05dbVllUqixduMmrUEULPqimZlHlxMFBKKeMVDHq6s2+KZFfI3cZ4pSh2Al/tiMMMur9/XimnWo9jOkidcZHcU4wsA/8AtQPGXT94f7w6ihNSthHGFZgwXacnJqwIjdYLYUlT0YVYa9Xy9hnVmBxkLjPuKlPQSaZN9qidv3i+ZABwcYxTjd2ihS8jMzdcdP8A61RC9wbGrcwvIuGUEdOetQDUIFBQ87mIIIrUylK5I96DHKyvGiDklV7Uv2xEKpMA+cY96CSV7uJokjRkWMnpjoaSW9hR3lj4XbnFBtDYj89ArgMi7uTzUcU0BGDcOw9VGRQU2W4JLdS4kkY9lKmoZpI1AMjA8YLL3P0oM6hU86QKmWjaU8N249quw3IcBMK6quPQ/X3qVuaEplMwuCEdlQY344P+f6VAzYJYynaQFGaiK1ARQpTLuAoPHrUTTKHUeb5jDnPtVzegFhpsoSgcuTtYHqKp+Yru+9t+w4Ax901MEBd8xQicEED73SoECgPzlDwcVSjYBfPQtsQBsVWlkLTBUyjccHvTtrcBys8rs5j3HOCAOlSSSISJWdgF/WmAGZi0alAAxyxx0FWWffIx4fAGCfSlJaAV51QspVhvJzjPOBTkGQRKo2cHio3QEM829sAMehz7elOVhIhVQzY64oUWmA4qPKaQ5LqAMDvTkaXbEUWORi20o3AP1PalZ3AeJpSH2hI8DHyj7v8AiamZZZIm4JyOgHWlPcdymIVUsQdgAySTyB/WhZLhi6rEzqBnPrTgiW7CRKQ8iyCWOQLnawxkU6F1UuWbCjnGetaIdxFZpU8wFljPRSalCFWDoQr+tFupC0Y6KNRFKCwZwRgE8/UU44jCQSMrPjBx3NYtljDMDGsSqwIfnHFJIN4TJK4+YEVc9gZCiqy7TvRzyKtAKEOQxC9MHvVqKQou6K8srwBGkTcsi5UAZyOmfpU0WJGRlSMlV2soHA+tMZGojXYyoWX16kCpdkbEPIGZzwuO9Am7EQPlTEIhA6AVaKB4sqqGRjjPpQMZImxVbGQRzxTMoyHaSoxkd80EN6j5thMWwhnxu3EcimmIOBnAOeMnFFixQkfmOxBMYOFH+PrREU885ATvt9BQCY5ld2VomCoTtO3vUn3RIhTLN8rcUGadmRs0iOi43ITliaZK0SKyLtjTPB9TQaFJ0AVLdriKWXbl1UcimFCJUjb51C5Bz+lAEIj3KmItoByeefoaiZWLBWC7P4gKAHN5cahElZlIyQf6U+MM8KGMRsc4Izz9aAEZFIKushyOADjP/wBamIvlhTONynocUkAkm8Devy8HaRzikD5kACYmxuyOKYCKIFTzi0yyZymDzmo45NsLrEQ7k5ZT2oAX52CKAoz3z0+tTRlyJd0ayMDwexNAE80SK+5jlsZx2rJ2r86gYUtuAIqU0wLCypuWMqVOeuOacJcrKY9rMDxkYrJrWwEbs6r5IVQw7rUXzrwcCPuMVUFdWAeGBMg+dFAwCB3p6qA0VwtxMZRwBjAHv9amSswCR9paQKGIbkhf1FVmMsrs20eXjI9hSARwJkLOzHIx17Vat9ixsWB3YyM/yoAilKvGSFKOegNV1j3FWOAc4Ip3AmlTEbgEOw6Y7j1poRQsRwXxhgSOQf8AOaQDnCvGMDbEDgqeT+dJBHKFPlsMY6MM0AMktzv+bk9dp5FGV2YwqqTwdtAkxEWMld6EjGacsciozwtHIvUAmgZNGWO8DAbb83PFMlUbBIruqE9R6VTlcCkHTzAFQkg5OBU7yoAi5WOI4+du1aselhYrmZQDiJsfLu21ITLJKjDySo427P61nDcVyAQyqsgLrGpOdrDOacx3o6mLaVG7I6mm46gPDExxRrEu9jnJ5wfakEa4xIEIHBOOlS42AlZIwMKyupHBqqpcb1BVgBk5FJK4EoiLCTeucEYz9KinCNJG0joihcbqQH1NINqDYQHHXnmoBiTzG2FiB1r0EjmuVJI4ozGFMjBV4O7OPqarmVGV1LqGzxQMiW3yysZMsOy9D9aqXURH7xQNh4ODUT2AozbCgBjG8jg0iY8tlXanHPFZ2AyyHUqHiKLnkk81UdldCzorZPQjIpGkbt3OU1h9q7SFkAb5cDpXK3W0W3mK2+Uvnp2qJvQ1irnk2vM8lxIZIlhMbEFO5NVNOZcNIELegPH4152KZ3JaBfDYolOCvoD1rmvDixy6vGjKxSWcJKxODGM43AH0x0r4rix/7M15M/R/D6P75s+vvA9k10gt3TytPkkUBmHJXPJ+lfm5+3FcNJ4l+wRxvGZzGpaM5CqAjZP1H6mvzrwt1xbZ9dxjK8Ej5b+GFvZ3/iNVkX/RyWDIezDpkj9fwr6x/sx/mnRFly2fu4+tfoWZS5sZbsj8+xV1E7zTdcFlbpAwj3KvHXcB6CuttPEdvbrHLdMPK6/ex/kV6uEoWjc+bxGtzYi1KFwjmWGdXTcAnO0ehqe3likUzI4VS2RnpgV0JXOBFjznm/49UR2JPGPzpPOErQo0aNjg9sD+prCs+x1wXunU27jyViTDSEflUgikXMjDKj5eTjJrFvQ0jsPhcKAu0gHr9KhljUsMlUY8fKeB/wDXq47ClsQ3UaRsHhAlXGSDVNtrq6FmZMcg0RjqUmQuyxFCeTjCjPGKJpAVVC3zY5UjrWsypLUriSNC0jQlyq85Oc/QVGw3MhAC4zwPQ1N9LEk0TKkXlRbkHoT39ap7ZGDqwIJ9qiWwIYIVw4Z42ccKcdPr71V+yRN5rDzWkHON2R+Vc03obQegsCM6obdRyuQAMj61IAw52gMByPQ0RVkUWI5mAQssTNnOR0NQCEKWMsiQj2bg10paAWo3Rg6pKsxHB9v8KYBKzrJgk9MA9vWlBWRnOXQnfaqBnjd3J+Rl44/rRtmKqwYmBTk+maozGMgkljkLYUHoTV9hFLtRQwjC4bJzk1lJXdhSVxXiMdu7Js4G4gnPHtVGWJH4YoxPIB4Gapw0C9kRzaVH5DukUTK/DAda5ltEd8lZASDkbqWysUpNorLBeWu5UdCWGTuOfl9h3rYt9YlVli2SCTBx/tY6kVrSlpqYThc3rDWwygeQYc8HJzWzHesZiwK4CjBPWkYctmW5X8tXlaR2JGGIHNJtw0e8LIAdwINXGVkajJhGzO0yJ5g+522n1/pVYiXBiWN5n5/dj/P51cp6ASrIzLl4XhB4NQyId0mG8xcYyetTNdSVLS5WDFwyzBjIVwcrkY9KY4ZkjbgqRjI9KzKM25Rf3sMkbKeCRnGBWFfpHKdtrFCJB0DknI9zUpWLU7IxriAqcKyRswxyKwZ4WL+UpjJDcY71nbQ1KMkao2ZlKjGMnpis6VPPO9HTyscDrkf4VzqWoGLcGbYR+7+zseGHUUk0kaH93EEVsDjnketF7s2gtDP8wech3qR3UevvVS4mQ4ADeYM5AXjFXLXQogAM6EOsaq/3T6j1rMkhwga4GSeFye/pVRv1NYMZJBCvzFC+04GR0NZV/p0zSGRVY55+VflI9R/ntWkZ9zWKuYH2GUjzDHlidrD2qjdWSKR5e/y8cq3P61fP1M3DoYt1atESqAMRgqQOlMtb2SC5VYUeVwNwY9VOOTj+tbcyZLhoaVrqiOGVQDlskH1rSMyyJC4KogPrzV8l9TMlumZZA8m0xgbhj39KzXVbli0Um+IYYMBUTfQCm1q27aGAXrnFAjlYqiyq8Cjcc8cn0olsQ4XYjRtJtLEqBxk+tUpLf/VszFELFWJGSKylqilGwhdgqRR26rgkqrvn8zUQwzAz7CmdpAPOazl2NIx6snWJvJCAPcc/Kn909z+Xc1AsaFA6LLHLnqVzxVQWhAKGBaSSJXcZYlOuPYf0qsUEo85pGK/eAXiuqL0Ap3MJnchlTaw+YmmS2xlWPYHJQbVYtgfj610R2AktbcC4EOMAj5mC8Z+tb8kJKYDK7dD8uBTsBK9vysys3yjacfyNMhiklaFRtM5H3gMA/wD1qTQGhZ2glQoyqjruZiOOKqSxyudiRkgAnj0HU0xJMSAGQSbWRo2pwgWEnaXcdeetCREldlpUeSGE/wCrZSTz1ppTcgbZIDjLHrn6UFrRalmOIxv5XnpLFjoiHj86rbdpZWXaxOFbNAKVxs+mwhGSdS05HXdwK5a90lVUFI5HcHIyOBUSWhvCRyktmy+YNoDZ6Y6ViTadJIzM7lYx2PenFWR0N6GTcaWgV+JQN2Y89+a5670gCNyJZDKcnj+Gt4MyTM9Li5t38yEea2B8i8ADuT7966bSPGJ0+UyI7i5jcOJGJIU99vofpXdBk1oqSPcNG8eWV6tsr3MysVG8ydPwr0Cx8QwSbDFJFsI5UevqKuV7aHj1IGqNUhmupNrFY04ILcGmDVS7hWBwTgN2IqWrK5mo3RN/a0URBkZEb19abdaosLxxNKxJGTt7d60FGNzNfWGUKETdHnlgcfjVRtcCuwklJ5Cgk4ANARXQqtqXng5KTMq7umMVmXWsybrdQyu7LkENkAeuanl1uymtLHKXHjVbOW4umlUSFdi7uQD06fp+Nc4fiJc3FyYMrBDkKGLbcn39q6qVLqZmTN8SpFScOXRQ5yw5J9xTLP4qBZ2RJC6EfK7pk+5Hp9a6VTMZzNJfiak0pW1aQW6DCj1x1Pr+NWW+JTThUkUy2uNqqD9w929yeOv6UnCysSadp8QbVUkmuZZgsa78IDn8Md/pXUL4vQZiyIwny4LZOfesJUyouxs2viVmi+0SSYjK5jYdG59a1ofENuyu8rBwpHzVgoamxoR+Iy4UPISuM/L2FXbLxDbq0qTNKCQMsozx2rKcXctQujXbUrJ4grywxxPglmf+lWRqiEIpk8yEkBWzwp9c0QjYpwLcWqxSSeU7qGxlVB5OO/0p/wDaqRKZVcjJ6+je1JfEQ4Mnhv4p4ZhNKI0IwPf6U/7ekaqS5RR1AGeKU9whG5LHq8E0ZSRWKONoP+NSPfKJ0lOwkLsAxxwMVLTNuWw/7WHi2RyRidTuC5xnjpTre6Vxtcxysegfjmm1oDQ0X2YpGVl3EZwegNaNteMsKRGeN8ELnHJPrUnO2Lc3ZBOGELqOBjrSrcw7FMKl2xmRWOd3/wBat4u6GlfYVL7HlSsqPACOpyaklliWa6LSmSQfNx0H0pm4xLmLYzIC3OCAKsqxEan5AhOMnk07GdQYJZFMikQhCADu7DPb1NSNMUlCQsCh5IJ6ikCh3JROhAgE6eaDux6ipWYbsr5EqKclicDHqKmUrDUESyXgD5KRpFtwFXkUkF1uZTG2zB+YnuKiUrmclYlF4lt5jMQx4yQarSTXU0gciKGIDOScHn2qoPQlKxoRCDEbLdq8RAJYf55qqZVR4ihcLtO/LZ57URlqMfcXClAxVYpAcbFyc+9MEpKiVZC5yPlTgrVcyJ5dbk0lwojGAoRW575NTRyIJN3nLADiNw5wvPrWkNNSinfOsiSpHLGrh/lkHAI/+vT4rt5DG3ltMqnkeoxUAWzKFETgsOPMHPQ1C88EsQnLMrPw0ZGNvP8AOgB7TIJ5nhVyWKlvy4/lVxJ9wZJJChUfN6g0GMo6iKCcSpKm7PTPIP8ASnNdfIC4Z+ccHvQbCpcwFUEQZB/tHvVpLlmyryRFm4IAx8o/nQJoe1zEskSqwG87Qc4GaI5DIzbfLYd8nkVnKWgySWRUULDJI0gP8fGKbLcL5gRZV8vA3MeOfSoi7AQmZI+CwlLt/CenvVmFwd/DkhPk561umYNEPnlF8ppA5A69Aavq6bfKcoRjJxW2yENmldJFMapKvVmPap5bx1TJaMqW6Bef/rCs3K4Do5yylwCpBwPm6f40pbanBRUzyD3pNgJHMgxG0jI3PLDr9Klid8uVSNRgKxx1oUrCsK8/AZVLFT37UC5V1bfncTkD8auM9NQaJkuIgQ+90lToc8D3p0M0A2tFIskuM5xwR/WnzoZPHcS/aHkum8zd19R9KkS+hEzosqlFOVc9G9xVJ3Fy63LElyS8W0BgxIbHpUkk0ciCYmQbPl6VnKYXKpklKSPBAhJG703fjUrSu1vEXXLMPmUdR7GtEMsRzxiIrD1PAJ7VoW8wVowZAkq9uhzTLi7Es2EBl3OgPJbdgA1B5gWBWMqsAQ3Xv6igl7kMBaTEinKsTyPWpEdGQybQqHlXP86DnasSxTG4bzopAqMNp28A1pCMoPLIjdscMp6VrLa4h8cQEbecinnA2nFTFjbpCFIZxznsazbuVDcktmBjYzKrxuPukfoafIkEnlSwSoSMYAPJFI2H5JBSTcHzhsjpV+GPEBCnkHANVF6mMtyWGXdLh2KnkDPHA44rSSUhCgYoFHfmtFuZTXUu291IGhj3Ar3GcYNbdnrE0bZ+cKj7l2nHPrWsJWMj0vw58QtU0ww3XnNb3Cn5mjPDD3B9v8mv1k+Fn/BRzx7oHgTS/Dk2smSztYPL2GYbto9NxBUAY4B/lx+icH4qg5uFdHiZxhXKneJ6h+zX+1Rovi34+eF/F3jDxzqy6FDdLKBLeiS3XO4MwCkjgMp9fl44Jr+jWyvrLUrS31DTry11CwmQSRTwSB0dT0II4I969/xByaNahHHYdaLex52S1JUZezqdS1RX4yfWBRQAUUAfJnx7/ak0H4I+INC0GeKHWb+8kCPaxcyRrjJbGQDjjjPQ+uAfKfiN+3z8MtF8G3k2lQ3t5r0kbIkciKFQ+pG7PFfr2QeHbq4WOMqOz3sfC5pnEpuVKGx+AHxz/aTg8V6xcmG+02WGRpVcfeUFweOOOhJwPUc18Sat4yh1iafzIlllHyqTkHjuPXmsuMOWi1SRrkuGaieV6rqTz7mIJQPgn0NY8kyxBJIwyyZ+Ug9K/MJu7PsoKyMgTws/nypIZ+VBBxiq0si7yypkk4ILYwP61hPc1i+hTknFq6PGf9rgZwarCRcpuwUOW/8ArUW90mxXWW4LjyzEsWDgd8/0qJJSWQ7sA9WxUDirliU2+7cpVzjs2AD+NZsjyfIwOERsik2bpCeY6F2V1VXPPGcikupjFuTarQtjA70lK4JlWC7S0Y2hGWk4wx6VbknS3YwlZmc9sdD71nyMTWhRa4TYTyH+6oA/Wo7qYbYGYAEHHA5p8vczcdCD7YhDbMA9ce9JLOMJJESZvc45p00QRCdnGPOjQdD3xSs0SxkGbduO0DqPx9KtsCJp0DSPh0QAA7jg1ZW5Vi53rhlx1plQ3KEl4CgBilbDbCFbp70POfLhiRwpQ4Ysc8VnNGrWg4XKRI0e5ZEB4znmnLceYMuNv9xc9qzMmnuNM3lRTLuDr0qlDMYdu52RGIIHU5/pQSTQ3DK0qK6g5yRUzzpI5CNGJSM4XuKBqLIZ7xJPuKANo3qWyDQt0qggmRhxjFBslYSS9R96kgmN+ee/oalW/iJw4ZY2GCoNDRmviI45kLGZEZU5GfY1MLxEEQALE/LtB7+tJmpC9xskxNltw5UDFWFvoyY/MMkSnJCoM/5FCdyZK6GR3sqP5kPzMmdvsT39qjNxkRs4URnjI6j8KZiKkwLSLHN5Yfv6U5JwYgDIc9dh60ANjvVS23FCG3bQo4z6mmI7BN0NtvTfyM4AoEwSUtKsowr/AMXPUelSLelJpIyXjkR8RyfwsOvT+tJPWwxGuCCrsVkXOenIpgu4jLvWWQANhgvY0yoxuSebuW4Zn2qBufnk/T1+lRieIsA5BQ/cJ7H/ABoJH3gTy45ZoixBUbg3ft0ps0oTyA7MrE5TK9v896AJYZduApLJySM4wTVndGzSos0fnRttx60ARPciaPyhtiIPXpmrETAH5liDgcEGgB5O63yzYAOKSG/SKLaRuk9SPvD0oAhjuA5kUthRyRnmmrNEGlWNxHH94h6AaLLXscQjcEhs4BFUYrmKMSxKsgUPv3YIHPP480CSRfjnWcNKWhMgPG0dD61IZC6li6+YPugUEyjcn8wnMs13IDgHg4xilFyoJxNvbtgY4oLGrLlQ6Oq5OTmp5L23RFAljU45J7GgByXbB3SEo6jAQuOD60zz1UwlRkoTkgdKB36En2gs0YQqq56Y4pkf7p5MHIJznPU/0pIRYk8sgKAF2ktjOeaI5YyJuAcqD9Pp71UVqAxGWOQTspJK7SKFTy2T975khPHPHNICaaeSXfuMY52DYBkH1xTlkEbMhVWYDrQJjRdKj7+Bt55FT+aHnlTKFdwKr3wR1JoBq5XlZXkw8hYFsLg05oWkKxmWLy85PHIoMWrE6zBmkjkKMzDAPTAqUB4llkS4juE6Lgf40AlcrEscfaZEeXOdvTP/ANaraqPJ3E75FHycd/6cVqndiIy0MkpWNGGByT2NPjiRCpYFmxgAHirBEsSMmNx3tnHIxThMzSHaCmE3cLyDQXF3Y9JIJNrrIZE6ZxjmpXWMuFyNucN9O9AprU3dHaGKYkpG8IHAb+Vdlp8CzOkssYlkPRickAcY/AVtShcyqHXy6Xaywf6mJMFWwnU4GOvXHtXLXXgmCe4aaJJEhLBhHnhcHOfx/Ku+NE45SZrx6VcE26SG3wny4RNvFaUGnpCZUKkAtwD2rsVFIz9robOEjDEKNwGCDSMYpRsQ7WI4z/StYxsZylcxruDfHtZQQo+U561yt9pAlt2ZjjcMjFYuNpXK+ycyguLO5nmWabEirFgdFxk5+v8AgK9d8MeMb0fY4rxDebE8vGeT6HNdLgpxsVQq9GfSPhbUrC/jGUiLrJiWI9j1x6969s01baJCBBAtuRuWNRleev8AnrXnujbQ66kfd0Kmo6JZ3VrIJJEwOVQjI/8ArmvLfEXgptQSZFZMDLqq4wvH5VpGCTPMq0rnzz4g8O3FnkxlQwyGbdgg+orwDXdLMcNyIyVlMg3E8gj0r16GHUiYu2jPmfxZJPFqDgurqZCQyjAxXns2oyeYyKzqV4+Y9a+ywWXU/ZK6PnsdipqrZFu01C8ZioEiDqFzjB75rporjKskxGSuAtZYzBQWyDDVpN6jDJPMpkjwEHU96x1iuJbgtFBLLk7iq9T+f8q8GvTjFHsUldo6658F6rFZRjUbb+zZJochXwxQHkHHY15ZqPw/S4lkjk1bSoGxliSfmPbGP5V4ksQk+ZHdLDuTscz/AMK0vBbzXFvKLkohchV24+g7/QVwt3a69pV/JG9veusRBzgZII/hx6fnXdgcdGpU5JGFem6auz1/wh4yubArZ6iJZYZOshYBo27f4Yr6q8JeOdA1VrbTru/WC8AwsePk6DvnjPfiljcqbi5wOijXTR7TYXMI+1WyzwKvlY8w88e3vW5EY1EJ8lHUsFPvXjKlbc6lNmtNYIIiofC8gEdq5XVrg20bIzZJGFIHf3q40LkyqPc+ffF7XV7FdWha5iEfysETIz6YrwiL9n7XPEcn22W5e60+VgkSQwlJcdMgn+Edu/pW7xPsPhM/iiOuv2W4tAdntJPEPmBsOsy/Mv8AwIksT6ivSPAXw4m8IXBvVmudTJhMJG7a6qTnaeADg8+uKzx+aTq0eRmmBTTPbI42hBcxHkBQtWWtwXOA8Lr8xQnJNfOnoqVitKzg7GMRkb7qMMgj3pZGRedoDYyR15oJJCoCqTuIOMgGmzRAmNuoJxknkVE9gKrRtIOTvjzgE+lS4jfGXiG0Yweo9qhSaAHUpG2XJQnaQKrRqsLlFkk38nJOa0itBxV2OZSd20yDOMqaXerqvlqvy9AB3ok7GqiVQTcMPtEcIKnIbHH4elQTebtyYti7uD6iocrMTdkXYwoh+aNG7n3FU3aQ7ZVKhAchcVLlqZNjiBuaUCObOfunoaqRu6tmVQWzkccYq1LQDRlKyIwclWC/IFFUWQfKm8oQvGe+KuOwDopRls7ieuCelSyTK4b5MAck96GwM65ll83zUlJk3ZyvGaZbmdJAZJHV85HzdKG7DTsIY5o4mZdpcfxBcAnvT0aRtsqFm7E96UZXKgyWQSSeYXdXG3bs24pizBmKxgjjBzxVGoSzRKI0UOMjDH3pY3AUFnLJwFOc/jWamA2V5VIdZVkcfMvy9B3I/CoJ5gCrkSlQRsAPrUXAuw33lK6yRoVK4y3UGrIlDbGE0bDbzj1pCexVN1KzME2uuM8CobqVJGR1Yh8dOmKDFMRb3zSFicMm3kA/rUZd3VlZhIqDoRzj+taQfQ1e4LdSbYtivgHH3sYpgvyZMxCVj1wxyD9KblqO+tiRLl5I3ct+8Q5ABqATzxF3aWRwOMHoKpNMGy9DcsMOuRu7HpTZryQD5WcknOc8EVk56ClKwT6pcGVZJAA2Au3GMY/lTY724LF/MYdgCOAatytsOLuh39ptNGymVjgkEMMUz+1J0UkbmxjAB71Dlcd7Eo1N2ctJ5yyFQSeuB2GamXVAZHMhEQ29M4rYuMxW1NjsYSKycYXt+NK2pOCGUIZFO4IehpJ3K59RV1JvLbylwRliDxzmmf2nMypvWTd14HOKYuckTVCRG0d15oPfp+vSqra5JNLFEgXKMXDH8s/59aDMtPq8zR+as3mY+6CetWX1Yqfvs0mwFjjpUylYpyYxdZmgileMq6Y5bFOe+Mit9ofzFJDKvfFS59iRsmvsrGVS25hswT6djSw680zqXYADp25pxl3HzaWHf2yylgC4VuoBpRrIZISrGRmBAwc5/wDrVYriR6vKIy0x3EDJ5wR7e9TjVj5ZUu4bNAD01kbQzTA5HJXmrSasWXG8Zx1B60DbIf7XV5o/MYowOASOakOqDGRIC2fXtQac+g8a3lQqSh+zAHofQ1YOtYG0sjIO/egXtCJ9biJU4JIGOtD6wHk3l0XOM5FFioyuWW1gSM04OxepFV01FHBngbdnn6+9AOWtixLrA8ldzMT256VDJrsRdEyBIV4GetBRJHqcEkcjRyxMy8MAec+lTx6xE0mG+dgOT6UAI+uI7hVUotOOoxhsFSfxoE2TxalFlwdrL1HNOi1QxS/Jhg3XIzQMa+qpuAYoHzVyLUYYlYMVdT91vrWbh2AqPeQkIkUqoFOGycn8akNykYDOdqD+IHrWhMXcsC+hSKMZRSRwxH3hR/aCP9xk344A4oKEnv1jZN5jKYwcHrmpRersAyG9eazn3AZLPG8ZV8qF5Kk9faoRcwjywwYAADJOSPansjFvXUlW6eLK+YjrnksMkL/U0LJHL5RVkIPK81Zq1qSJcgK5KiPbwADnNTNcbwq5jLkc49KmT00BvQricecCgKAfdz1A+vep2uF3YY7nx1NTCPUE9LkSXKlvMLLINoC44A96kju1kAXcIUPG5Bk/UVoFyOeYFxuLhyv38+napkdTECCm89aBR2sLvULujEhlxhsc/l6VHH5mJECrhxtbntQUSoRDuMgJAGOBg1ZlG0JLuBVh91eaBNldAyyku5CL29T61YWVUw6FJCx5INaezJjLS7FWRQsjTZRwDuC/N+lKEXDBgSGHQd6qMbCburgIAWYqCr4+XvUgSJt7NJlSOe/FVYcn2GMI4rU7iGgI3KUG4n/GplhjMYVY1dcchqTighpoReUY0RcY56Z7UipumiiR+TwAT3oSQNXZJIEO0FS7KMDBxUDmNmQxqjgc8jINZyjYpS6FaVSUVkBbB5wOagUFRuUPHk8Bj0qBiIjeaGwvlLjPqaSWF9wKo8bE7l3cUEy2IZYJDJFHsgDnGWB9e3pSW6pG7Bt2N2Gx3oHF3JdxVmKsFUjrnpVQOQzfuXkUcrnoRQMbG8bOELSLFyWJHI9vepXZ2xKsZeY4B7cdP0oArtEQUA+WMcke9T+TGm54VJ3DDNQA07whESwmLGHUjO76U6KTLMRGqJ6A96AGPOMEFW44AJzUKxOw29RjPHapirASTAhoZBIrEDHvTEj6MEJXGD7GlNaASSeZEdioDG3VsdKj8wEBhtD9sdqzTsBGMJuAJdiPuDtUhBickAyDsMdKuoBGsiyDBJUkE7vT2qEtNiSJQrovAb0zWYChCFU7wD6VMfO2MrKrsBnCnqO1O2gFaRxtV2VpGyMDdimKyeYy7W2k9c9fekSnrYsMPlYvLg4+XaM5pQrZZHVxIowVbsfSgojkQAkljnGcUgUg8vuPDBM4FAE0m7ywcbGxnHpUMkszIElBdgR8wGMD0oIix8SrhUYHzPT1qVlKnbtC8fdFBomESJLDvl+UA8N/SmiRvNcqYmg2kBcVpBCKcUe1gVDOuefQimsSYztRwpPUrVvuAyJ2RQXBB64FXYiWVSirG2ehNZN66ARhkaNgZN0galG7Yu+5jcnj5Exj/Glza3AsC1ePYCrRlTlWNU3V0eVB8zfwCqlK4CSRyIqqjgyNyVI4/Cp5BnccqAQFck9R/WoAnCHaJG5kK9e1ZbLhd7YY5xnNAH1ayBJchlAAzVGWQRoCucHsK9A4pvUgaOMR7UwMnNRr8pLhNkfYHr9KC+YefLEj4ZfK25x6mqFzHsYFRnj1qJ7FGeVLlmdFEagDBqqdsBYNvDE4VMZqG7gUyPODKpk2gc56j2rLkKSJtjU7wfzqTeOxz2p7i4WTYiEZIPf0xXPXEBLlXQozcYPFY1Xobw2PEPEVu9tfvZATGRQHO7PAPT+VP0z5diSKQhHJHauCtqzqHX6jIUjz5R8wKNyB/wDWrE0mO0nuZoJo/NRuFYcFfcf5718Rxem8M0uzP0vw+h+9bPsPwqkkmk2UcMk8eIgiLI3Xn+Q/pX5Q/tn6zND8QLfRs7YmEzu79R5boipn6Nn8K+B8KX/tMj6jjVJKJ41+z9bSar4lktUELN9oIeNxjeAeAT6dc/hX3WuhukSxgYZWLYPY1+g4qP8At8l6fkfm+ZVPdM250PLFYFVJicBn7VjXGm3VushfAdDnA7V7UdI2R865XIIL+7t8GRgzfl+ldNY+IGYEPJEidACeAf8A69aJ6XFOB1trcpcKC7E+oXjP5VsW0SxskjZdjyrN2/z0rgqM3itDbjcKpIZdmMEGpTfRJDAkcgkKMWTnIyRj+nWs3sXystLcpLtIceavzEMOCKgmlUtjBDdhWqJLQKMhXOHAG5T1FUXgMkOY0UuCeQeT/wDWraC0EncqRxbXbzmLg9F96k2KJC/lhJhwzZ/pUSepTd2IWiO2QKjAjOVqM2qJ+/XOWbkA9KUY3ERSKVCFow6HqQOB7GmPKig+YsYGdvXINEogh7MuxtoBbbgdqrhCq/cdpdnIHAzXLKJcZWHQW3mtEXYB15x0waLmBjnyQZEH3ga6YWehN3uVkCkJbOMRs2BxwPr6VMtqFi2rDHJznB4ppFSkNhC7XSARxp91wo/HBqa3Xc1wj7o3PQA9K0cVsQWRGWtZlmLR9Suz5sH/ADzSxryI22nA42/1rJqwEUluCTIzhm9jzSKzmLy0RgQ+Q3bmotqJuxYXyoNqcxzZ3BSacghmkc5CHPyq38Q71XUxbJQgVk2edI4bONvFTraxxvvZY5Ix1Q1M9hEVzp8UxaOGEOrEMD0I+lZEmkRqrBIvnA4Zj09xVJaDTMl9KlDhIpZMjksRjmoY57yyZUnZZArZV2GDVUpJspwTRuRX7Pgs26QDlQelbFpdSSBgjYXkHNTfWxFi+luqBWkcyKR196WWKIxeXAGjTHJ61W4pbFRixjEC72XHyh+SQPfvTym2Nir7R0IIrWO2okrFMpKVCMDuV8hR2NV7liwQoViGeQKwvrYoozRiIPG4Mw6gg1iSxlQWRNrHsaiMujApTbZAiv5cj45PTafb/Pesy6tF81XCgnqGHQVnUdjWDuY10BKPKgPmRlsszLjP/wBas91txI0rQxRuyBQAdqg+319K5yyjcwOwBZlZs/PhMViT2jyEeQGjUnv2PpQjaGxnSWn8cbYfPSqN3HIAHCsiZ4OOa0hq7s0UbleR1ES7wZHzkHHf1z2qsZHaGBJIEOCdzj0/rVN62NYqw7CTKpkBIwRgcYPaqrEs0UKiWc/3VPy+5p36FpPcqTW6hGCli2c7azJLdjCEIA2DcufU9aq/QLN6mY9oAeULIV5IHQ1galpKhVTYWnU7t6HtVqbuSYiadLBMzswkQ9BjihZZWb5kmVc5CqeQPc/zrq5/dM0rs00vQ0qqzeWu3Bz0rQLqx8wYRFH3c/rWcn1IaGsynCqpePGCD3odEKEFXVD78ipkna4jOmWDCttNwqHlWNOLhxGfKjbaeMmog9AGiNXTzwqsFbaQKie32gysiKSRjjkfjWOrkaRV0SLKo4CuUb7xC559KsxqJSYz8qrywB6+1dIoIpHy2jdpN8LIeF25I+tBtpJpGjR4gqr8wY4zXVBe6RczLm2DRPCNwJXBI/lUIjZWVUyVJ2qhrWnLQDQg37AQeC+0emelaCRTebGnnoO5Ozgj0Oa3TSQFmRXbY+GYZIK98etK7JDMefMWQYQgcCs5bgSHL/O6Z52nacA0u11AVl+bdnrwV7VIr62IYrdjcM6EGIDO3rV0rGZCjCRPlyDioU7syk9S0FRxEkG0MOjM2B+OaiigUun2e4WONc7WkHf0/wADVmttLE6RERO/nArnDR47+tU5opBFujy7q2QM8VMXdExVmS7RGELoT82XIGSPwqKZGCvna2BypON1U0aJ2MubR0kQuYCkpBJWuRv9JlUBI3hibqjFC1BcZ3OcvInSbYoy4G75R+tc9c2fmASfvYlUljtGc06LubSa6GLd6Yi5KOEBXoOnNcxd6LLAr7HB2klsHr9K6oSsyTH/ALRnsZWeKWRGxhFJyBXYaV48uY4hFc+SxHKnBGD6iu25zSoX3OltfiVeqSImCJtxuB5IrUi+JcyIksLw+aGLh1JH4H/61aTS5RRoLYqSfEzUdiZaMs5ILY+X3wKzZviNqeVTzjMuQCHORip0sOWFtoE3xN1COdIPklgDbmZuBj271nX/AMR5Xl3FAIR82eWJb1x2pxatYxeGswHxDvImAR5MMhU47g8Vn3HjcklEV45DzId55/z6VtGK2MKtGxwupeN1DskTN5hbC45wf8a4m98WzT5ZppF55VTgsfQ12wikjz6lS2hD/wAJNdLGjs8hdlONw7HtVB/E3l4UziEA4IPc1tGHVnLKomOj8SzQhXXLlfmI6Zq1a+JNROwfNKxJcJ7VbiiefU34vFWrQ4X/AEgRldy7zhT7jv7fhWzpvj2637J2muFBxhXA21zSimdENTqLHxvJEA0twzBiT7Y9hWvb/EC7WSSQ3UL23G1R1/8Ar1yzitzup0ro1h8Qrks7T+UInXy3UHgg9jWunxRuh5bIzhMYMinPGOhrN2tc640Bp+JV15cQZrQ3XmfIXYjI/qf8e9dIvxOuzGsCYhjYYcq2AD9KjmVjb6rqLB8UtSt/OiS2gmi2AZzhyc+vpUrfGCVViiktprmVzuLIw2qPp/hWTstTb6nfRE9p8W5i8jJDJDGpwAfmz7j0FXJfi28zwQyQyIq/MHDEZ56H1/Cr92WpP1GxoQ/GGZWuY5oLeePGdwOGU/y/z2qxb/Fe8aGEybTGSSkbD7vHc1bimjRYRiS/FeSPzJ7dYlAwGWME4PqOat/8LgujsMllmFRsklJALe6gc/gaytHqTPBj1+MUyTELEs42cAx4AHue9SH4wrC0ZM25CcFmYhkPsB+VJqLehyTy9tE9p8XraR5o5BdQsg3CWbAUH2960F+LtmqwsGVLgnExC5Qn29M+n/6qOW2hjHDSii7N8YYY0QBYSyg7gsecD8Op/D8ar3HxeggELRwPLJIAGG3JWtIRTZXs2Wj8XbLG26lWMs2d/Qg9vp9K0IPi9ZtHviBMajZv4Kk++eRmtHbYToNvUbJ8V7C3ubaVv9Jy2DCAT+Z7CrVx8W7BxJcpEk0ztuaGAhSR3xngCsuQ0jQbLn/C2NLuo99vA+nAYBSYhi3+0COMe1S/8LV0RmjEisYwf48Lz26fyrJwvqbvCtolb4i6e7q8qW5jJ4YP19iOwpZPiPpXmqYL5JoguGZiRk+n0oUNLHNUw0r2GH4l6JICkcr+cpJlXYdgHYA55J9O1RJ8T9KjvoBOszTZDRKTvRwBxk9vp9RV8ljJYaV7F1viTaSSGKV2XceTGmdn19KW3+JGlQyFb2Z3TPBRcj+dQopHTHBysRR/E+2CHzIZkui5ZXDAoU7EHufbt71InxRs4Q1tvijuBhjhOgPue9P2XUbwLexOvxJ0lhcTi5t7ONAMmV+OeOPU/SrMPxN0uR1Md1HeQRLtKkZZf9oDvgdjzg1s17pg8LJbjL34i6G06LBdJdwoD+9iJAY88jPT6e1VI/iloOIPLnmMbtsBMRTBx3Pbp9KzcbGSoSLQ+I3h53aL7bNcwjjEbYKt6Enr9KfafEXQ5hcwC8WW7UDcuPur/U+1b06fUUqEuhYi8eaU7PCL7ypEQMd3G76Hv9KvWnj3SnDrcanYu6wlptpK/N2XHr0/OsuQaw8mSw+PNLuoLYvMljMCWk3den3D249ffrT4vGumNDLJNf4UnEYJCqD6+5P9KguWGZMvjOw3BDeQSYTJCcZH9aR/GWmGdFtL2N4Wxl2bG32NFr6Giw0rbF1vFFiGIjmRxjs4Y49h3qaHxXYJGJHli252ECQKc++elZ+zd7E/V3YlPi/Q5GRJdRhhm8v7u/cWA9xUC+KdLhlAXUo50K7iCeR7UnBmSoSFTxZazO0cMqFD82MgnAq6vi7TigMN3EJFBJQvyfp/hWkYtIxqUnfQlbxLpssURS4iaVY/MlVm+6c9Prj0zUR8V2bFvss/7vGcN19/wqtTFwaJ7fxRbO/mPqcM8agB/mGen9KtQ+I7K6bNvd2QnHVHlAYr7A9cf1pWNadNlmfxFY29ysZvLZoejKrgtVltfsc2Uq3mFzuaMLuI9iPX6UJGjoWI5fEFg7Fp9TtoVzwW4/QU+PxDayIVM8VwqjA29xVyptEexNFNYiaOSWV4bZAu5d74J+g71A+vWW8b590eMhgRwabgYuLvYedctgxjzDNGedp5BFS/2pblXZbu0TdyoLd/p2FQo6XFYfD4ghkMLS3keWBRSR17HAq1DqccREheBiD1DZH/ANb6VdrBY0P7Ysi/lidCWPJJxz/hSNq1vJI8YlSKIYUtnoavluyFuWzqcVqhRZ4njBK71PBqvFrmVnkXUFtyR5asg5Hr1q+VhHcms9RsjHGySosQPzlu5/pV+21GOVxbQulxJvy2wZOB3FJo1m0yS81KFWjU3MDlsfxD/wDVVaTUFjmiZ2Xe3ygMcUhT3J/t4gldDF9lI4ZT29amfU4UjtXE0TK7AKNwwQenNFjKeqH294RcLtkiKlsKHO1foe1Tf2wVZnDxrIG+YDj8hTbIitTQk1iGKKYrOgXHPy5Lf4VMt5EUR3JXI6lutI0SSLELBo0ihO6R2JVBzkf15qYTQq+UVVVe2O9BQT6laKwAJedhjaDkkVcgvtoYZAXdtbNPbUxnuSm8WVyrfOwbgnqKvpd7jDGZVQMedozgVcZak2JItQiMYdmyYztbAxWjFdvNGzw/NApG5gvSrTMOVmoupq6MiQLcR7SMFcqw7nHpV6HxHKpS5DRm7AALY7VvRruDuhct9DtdI8Y3tlcCe3ug8/DArKY+QehI/wDr19rfCH9u/wCM3wilWTw/4j+I9lpoQKLE6lBc2m3ufL2q7H3JyOwFfrHCHG9OhTeGxavF9zhxGBu+aG5+iHgj/grp8WNP0dk8QaR4M8UXyRkwC5he1eTAHytsLEn3HPqDX0b4Z/4K76DdxoviT4YahZzrgSm2kLKD3GOSPxFey+C8rzCTq0Ha/ZnCqlanGzZ6rYf8FUvhLfQu0Xg/Wpp15eKG8WQgdf7uOnriny/8FYv2erWBmv8ATtdsLtDiSGa5gUqfTl8k/QVyy8KKd7KoJZlUtsZOpf8ABWf4OwRxS6R4M8Q66jrkGG7jGPwxn9K8E+If/BW3VJrS9tPBXhfSNAlYERTXrgup6YwW6+hxXo4PwxwlCSrVpXSMauMqVFyLqfkJ8Yv2jNf+IevXviLVL+/1jXpCWkuJrlmIHZQ55A9h+Oa+a734h6pIt05MqttyN1wWz+fao4i45hG9DD7Iwo5Govmkeaatrkk83mPdzXLld3zDAB74rmm1YRoJBhXBzhT696/HsxzSdeXNNnuUMOo7GZNqD3BIVk3dMZwMnvUU+p5SVHIMigKM9RivIlPsd8Y9DHkuVDzEyKJMB2IORg9P/wBVVDdIoBkkGzJ+d+OfSlKVxxjcy3v4izKtwzKOMsec1D/a0WzIdFkDcc0rvYvk0Kq6su2Rmcoo6Dvmof7YCyxHzldMbthPWkVFWGyavbvMXiLRrk4yc4FTy36R7JlmhdMdFkBx+FTJXGZza7bS747d1kBb727Iz2wf6VGdat288oyZ9C2CB/Wsk7DcWUFv4izyBx9SelEusQ+VGI5yISoA5+8Pr3qru1xD11eMxfLMhcHGD6VUl1RIw67yQvPvSk7g0QJq0JY4MEbHlW3YxUh1wIiAtHx0HY/WlrYxUWVRr0DSlXmiUkcKeOaX+1YnZFEmxVGX56n+gq10EkyOfU0neEQzqZQ3LMcD6Gi61dBCuck/eNaGsY2HHVoYvKUs+QnAByelKdUiYJGJkZj827d2qGrsoJdajhjjZCksm7lSfSqUerq+9TJl2OD83T/Cs9AFuNaCKYxsIbnk9agt9aQopabKk8EdaRHs+xOdXt3M+90LqdvHcUi+II4oisbqCQVGV5oKjG2hHDrMUUQc/vGyF4PUVZOsx7Q8RxKpDKQcDOalSvoaOBVGqRmaNt4Kcs3sfSpf7Wj+Z4T8hO4nNUQRpriuksZc4OGx2qSHU5pftErxu4T7wC/c+tAC/wBsuyLJgPHjA+fk/wD1qeNajibzlfcfukNzikA8aqrOoR0RnBYsx4P+elV11hllcSlWxwR1x7UwcdRV1I7JFkIY9/QA9Knj1WMFiG2uQPm9cUEyjchGtiOQsCGB4OVzV2PVgJHjMksdup+4pzhu5+poI5GRjVvMR2AyyndimJqQd33PFjPXPb0rGL1CMLjY9WjmW4CMzEAoAf60R6kFVFklVEUYCk85rY0SsWzeg2+4sjMH6qeg96iOqRs0ZRu3VqCZR6j31DzAYlJds9c4ApVukjLIk55GVy3NS5JGdgfUYo5I0dY5QMEjfiphqcKOGWTy1J5BHSp5wSuTPqAO8q6ySFvl7D/61Tx6kCHLuAp+/wAZqLm1h0+tru8tIt+4YOG7VnNqY8wh5QF4CnPStzPkZfF1BuLu6qSOXzVZLuMysizK+DkY4BFBNmSPfL5ijzI0k2lzz0Aq0lzujEsZWRQcknvkdKLiIEvxG0swYBH+UDbyPrVlbllhjdJY5YmHyNnqKnn1sAyXUIQpaWRSGUKxPQj0qRdQy8SLK5h647CqAlj1DMTYIZgSKkS9DhWLKoUFiMZzUuQ0mTSXQWLzJZI8OMhV4/8A1UguoFCsHRS4yCx60oruInTUIipy2JGORilF4pSRg5Rc7RVJWAc93sJeNg7sORjini/iZTHhd/8AdxxTAlNyjBFD7VPPPtTXvVKbgFYu4KkDGPpQAovCGOCWcfeYf0qQ38LDMKP8vEmfWgBUvC58lVJZhnzOML/9erJuUWRw5DHbjAHDD0NAFQXcYR2YruLfKD14rRNxEpLMYiwUE4Ocf/XoZMo3IBdhc7FIA5G45P51YhvFcRgsIgV3AN3oJg+hJ54kfJC+uDTkuHKSDEflZyeetXBicdRof5VMZJzyxB6+1SK5Zg7Z3Ac5Pb29a0bJUdbFyOVGYsZAJO2afCQjNKSNrDauT+tM0ULMcxZdrbkAOSVA60RyCRmAjSNCcEbsnPvSTHJXRuaaDJtWMbTg8YrttNkKuvVWXuDXZhjmqLQ9C0lxK+0KZYyO/avRbSwtYY5CipJJ03V6pwT2Mi/tI1Jf5Qv+yOlcjcyw2xO12OBgE10R1Obm1sZv9oYZ25YLxU41WOcPIChIOORzQWH2mGV9jBXgweFFTyQpKojXBA7E4xWc11HfSxympWUUfAKknr3xWVpoMNwozsj3ZLAk8UlUaM4aHs/hnXNNsbi0kkuEBL7QuNzZx1+uM19J+H/GNvCiRzMHQqSjxuGHt7j16VU1fU9CnK8bM6dPElvKj7JIZIyOhHP1BrKk1Hz0eNhGCOSAeCKyMKi0PNvF+gqtrHcqglg8wKyqSzAYzk+3H618w+KtNstP8x5UYQHkhTya9LAVbSszmnDU+JfHVzbyvcNBdWnynyzjHX/OPzrxzR9Pvzq+0xTC3WMhWLZJP97Pt7+9folN8tM+YxEl7SzPRodMgu2t8kRhOmDjP1qDxFaXdnYvdWqSzxJ/EiZOewwK87Fza1OejVSlodl4C8MX3ibS1N9EbZ2jDtGjnCZ6ZOPvEckds17DovgbTNHnWdbUzyIpAEpJ2n1xnr+dfDY3FOTaPsYJKxxnxSvNdsvDV4+mW+WHzPhSXYA8rj0wM+/vXwdbfEW/lvbmS0f7bcSsREjj5QMY79vcf4VtleCjVi0zsp1lzH1P8Nr651azjt72JReCJd+EwB9Pf1r0HXvhjp/iR4bldJMboQC8RIBbt9M+n1r56pF0qzaOjHUlKFjitU+EElrbyRWMAUkbpN2ZSGzyCOdoxjp6mvJ77UNa8GyPGxhtLJxskaEBwrdV+bGVyATjvj2r38vzKTn7N9TxY0Lao9A8C/G6OIjT1u7ea4PyKzPuB4yQQeRxzmvsLwx4xstVtbWW2uWlgky0gfG6Nh2/Lv0PFd+NwD5eex1uXu3R3EVy1wCSxeInICmql1aQ3zPCJDEzrgc9vWvMlCxlGV1czrfwZbXF8MzpCMZKEZDnjqetek6Rp8ajbKFfaoUkDaDj2rycVeRup2iW/Ej28liFPkS7OA5XJH+P414JeRDzWZAoXdhcHNRKHuhgpaiGNHYBhtl+7z/DxVEQFG8zI8zozetedNanpD/JYq7yKCCMrt6j/P8AWlFl5B3xEBepGakCEsySMUI3dcEdKjmLuuHCRyEZIC4xSauBQSMKuCPMySdu7ArR8yN0O2JY5ATwORWAEEnk5+Z9jAb9q/zqJoRH+8QeZJwMA+veq5naxUZWICXSVnLB9vAI6GnF0EYWNAshOd1VJ3RqnchzklEQ7B0+lSbPNjyHUKuTg9KiSsYtleW58pRGrojMMHPAJ9KrOJCFyylD1HekIkaESJ0HHXNMKvKwwqRnquOoFNICP7SZnGYo0IHDZ4NQrJPK2zADt7YH/wBatJsBMRIhUM7zj06U9Ch+RnXzCOmazbYDUt4YzHEhydvGWzUssSrsEo3Z6gc80OTYEMigxrIXlAU5K/0oaWMb5IwUjZuBmnHcCrGzwvIVYSKeqscbf8aVCSzY2g4ySa1bNou6IlkEjlRuAPOfSr26cKVJCll5YCpktLlEDxwyxEPIUbGVI65quY2UjaVZe59KyAmiiV2VMK8p5BzgYpGVCyvGRG+M43feoM5thI7vBPJteLaQC6nj1xx/niiVTsDsAF6ezUGZVDMk2xTHs7BUxU0cxlwSoU5xkjk0Jm8diSZUHksGG0KQwHVj2rPVCS0WAkZbcQD0+lNsLa3LDlVdBDKhYjLIRyPwqtlyCWkBR8rjPp14/KmnbUGiwgePzgjMAy4JzwPcVC0e873LKOORRLuDQj8oDJIhcnaC3oKeoDYWMqsecjc3Q+hqSJPoiq2WlV/Lf5TgnPBqSSWKONnjVw2M7ezGgTbehKszNJHkLHGRnGOo/wD10FUeSUkb1IAOByBVKTQ5Oz0KkQEMkhEmxicBWGauxqPlaTJZDgEmrWq0NExksjmRSu6MBfmzzu9MVMsgl25kYMBtYZ7047WAVmCy+VLGEAH3twxVVUV5CQrLldrMF6iiUrALkrC0rKqKvoe3rSM5cOBKSMcbf4qiTuBKiqAQuFjb76+9Nd1R4/LcRlOASefrUEy2ERgRKT84P3Tn9aqLbosKr5t3IPML5Iweuce4H9KBK6Qwy3CTM4w6YxgdRVlLhERS8vmSKMAL2Naxl0CDuRSzupLOX3lgAc8fTFWEmbzJN+9J4xtZD0qyyKWSXblAcnBzmrEcs8XO4ucZ4NADxcPcOjSbogCFLAUPKoklSXCODhQ3ep5tbAQh5UEKbMsGIkBOD9ac87A7Xfy+429cVQCLMzAO7ZYfc4zUyXbuqNnKL7dqzUtQTFhu2XcTuaLODRPcZBmDl5jxwcVdwEe53eWXMskbEYYtnAHaln3OQ7s6RL8wweh/CmU5MU6jLEp8sK0gG4AnHPvST3kmxeZFZhnI4oG5sgOrxoYpZWaJzgAScfhWjLf+anyM6KRy3ofSgi4q37AlflCAdzTodVlPzB2CZweaDdbFwagxfI28/Nn+lVptSlRI2RXZGbG0dvWgbY2S8AAUCOMk/MMdfanf2iYiY43JBPzFjkZoAupq12N0aSbNq7m46g8Y/wD1VA+qFcKzPlSCSKmWxnNkg1Rpldg3mq3Az3/+tU8GpzI80YyMqAc88elJL3RRlqTzas4jVGVj6sOpqodVVV2hiHIyAT1pwehL3Lw1YpIgVpY4mA245wfepZNV8xt27ZGOMAdT61TNyWPUiFHmSFmxz2yf6U2PUMgb5Aybsj1rODurGdRjf7SaHJF0Zk3YVf7pNTxaooI8wtK+MAg1aViL6WGx6uVV87QegzVldTcSJIFVcY4HSmXAJtQm2SDKs4XIGal+3xhYXO8BBkYGc/40BF6jn1PLhchSfepo9VMD8HntigUZak39oiZ0QmRG7MBirH2qRWQBh5/RmAxn6elVFXHJ62LsN1FNCJBtaTcVOew9aQXa7VxEGUH1wa2IuTR3ABRiu1GyPWrKO6zp8hdB29quMGwTLLAlkzlvbHSnRhGU7IyH77ulaewYEZlZDEVIPqKlaY7Dvy3PUUOi0Ny1GuIlhUZYsTxjtWfgmSJVHlzFsYao9mJOwhulZ2Tew2DqB1qMylVyNpJHQVDjY0gupSe46lZWXK447H1py3bIEDEFT361nKPYsiNx5JAeTcfQjmrBuYim8SrIg5znpWdgKk91EQwZWOSGXBxkU5LqFbdYzMtuzN8zEdPQfX/61ImKsQyTpu2quPWp1uYreJVUoDnkHrQUV/OXeWO0qxzRO8js7iRY4+yk9KAIkdQYt8xO0/MOxq3HNDNuVGWNgM4bjNAEMt0suI2uIjID0XgimRYG5mfKjk8UAOmlVYlMeGyc8DtVeSVIvMZQ8hYc7KiV90AhkjkKhyqnHy7jzVuGaV43WTACjCkLjP1qYysASyBlR12GI/KQxzUDCFIj8m9mxyD0FQ2TJ6FUTRyEvJuI7AHkVYtrgbAd5bIyKbdyh7ZLFDKHYjOAMYHvUCOYztbZg9880gIpGja7yS5Qr8u1s4qaMlUZp3y5+7t6GgCOUeYin5Ov7wH0p8qpJcSmFy0OAAM8Gm2FhyoRI3kBFRRt9smluFEeUkcO+ecGkkJuxSZYpHZFZ9oGQSehpY0D7I5AsxAyT6UNDLsieZ5VukrxgtgMRnFIFmEbiZyxI2MD6DtQZQvuRwyYYuhQqmAcnpTnaNkdpHY7vmR1PUe1BqK0iPHHAh2r0B71KsaFJGhZNxG3YT1rSC6jtpchAeJly5UZAZR0YU65P2iURCUzR5xuBIxjtVtXQhDGFG2NUV14Ib0p6RbYsCRH/iBA71i42AjlCBUcsA7DeMd8VG1wSmT5fzHcdopqOlwJI7shW+eQBhhh7U15HOXAMj7cjmnTAnxvQbUyeNx96j2pueUfM7Ng7uMGpQDVcq3zOqqV/KpJEBA8uJmiPc/ypAfSaqXUBegOTU7RiSOPawUg85HavQPPIZSQCmdsfQ7RVLcSAoRwmfTNBtGOhGWmLAmNRGBz2zVeSRWQsYypxnB/nUzWhRlXKqqk7iV78fpUG1lUAErxnJNZtNDSKZ2oUVFY/NuIxxzVOQPAZDuVCRjaQOtSbpHK6ncKZUMiq+7gkcbTWHIyLsL5CgFieo46D8a56ptB6Hi2u3Qur6W4iuGMwIjOe2P8/wAqdbwuyMjhJFxwV71xV1ys6infWu1GYZDL8xBPJHpVTw/HF/acDMMjft45wfevhuL6nLhpPyZ+peH2smfaXgyFX0d5V077TBLlYEmbZlR/Fn0Hfpnmvxr/AGwdUFz4ugu5re0up2uHRpCADE7YO4encfjXw/hFTbqTkz3uNXdQ9Tnv2brZj4ttbwWZuHgRrooFHJwcg+gAyTX3ralp1BEYYkV+g11fMJP0PzjOLJJIlksEuAI2QiXPy4OM1hz6VlZWCKxU85PBHp9a9qGx81NnJX+jwu26KJkY9iazoNMMe9mKu5GCduBn1ApvRFKdzodKt5lUiQ/eOeua66Np4ljRXXPTLGvNqz1sdlFaFq3uS4jjRtzE/MC2ef6cVdSaBw4uIoZJSuCqnt61mbAsxVlIx5WNm4Nn8KtNJHKQxLEAAnB9K2T01MZbliC5EhLP8ikZBI6/jVtVt/NZ/JlSccEk8Ef1q2ySGWNbmaZrdDA+D0PI/wDr1SkUqIWT5WHLZPNU9hx3JEt94JDpEi5fb3NOlIuFhlSGSOYMcrnJA7VN9BFQ7dzK7OHJ5XFRxCPzJIyx2kZBJqpsBZriNd1wQq9F29ielXBCzhWlkWFdufmXP4VzzWoEDoUBZMgZ5zSIjyqzAZx1AHOPWqorUBiJCwbLDb/OkXcNsedyZyAT1ranF3uJuxbjTyxIMEDGGwOfpVRWVZi/lyMcFcg8N7/SnJdRotNIqGLKjeDx9aWfLOhOwp3K8EGobBjMRrvZV80jsvf3oiIQbhETGecA8mkZT7F4ToodQu1iuMNzimQxqCifMHUYJx/D25oJvpYmmeeOFY/vQjlEA+Y/7WfQd6liwsR3oZATnjtSSBstJ+8CCACNsfMxbnNRmBizygKRu2sPf6dqYiubcKpG1gx6n19qyrrTxKrGRA/HJI6VKVtR3MafSJoN+GljkxwVHK1RmubmFI/MR02kkKD+tKHc2Rq2OrxzCPzdwycFW/ka6dLtZCGDKgx8y4yRW0EZVImhCVBEqSxpg5w3+eKznZpFeIRh0bvUuetjJXsVzE1tJDJIxDSNgEHv6+1UJZGkUsVG3kEYqJbjUilOh2HayggAc9xWSkY3FphIE3dc1nF3kW0ZcbgtcgxEhTtDnj8RVSWVRhRt3HgkdqJ7gnYoXCdArLtI5CntWTcw28ODGCYh1DnnNYTjY3jrsMmKBfMd0CsApJHSsu4QJtSCNZFY5OOMe9Sotm6VjFuYWCkoszkHLfLgfnWdKskj7VjKxngjPStL2RcWyqbfa7rEoI61m3NjIWSV5GRAckZqtNzYimDb45ogs8nl7Dg4HHQGmqZQiM4jifoAvGKxU9TZLQVSrym3EiyttzuJxVM7GiRJg0chYlRjt61qpXGlYrlYiqy++1frWTNEwuJNsaA7Cuc5I9eKqnHUU9jCeAnyxPHOYySuQOPxqs9oyNcvbxKYWQIVPJFdblpYwSOeurKeKRtmTwCpPAzS292xiVZz5kZXa5C/eH07inLYyk9TXgvI5JnSMAswwST0/wAKss0YOI5Mggdamo/dEo6kSQh1dJkCLIMbcffH+FM+zrGNwEo3ceuKwjtcuT6CFMqryyqoX+FehHvT5FWVIV3JPESSCg/Ss4O44xsAWNIpUA2k4woHepIpZLbzEHlSjv8AJyDXXFXM/IqyMryLC5ImYbifUen4VI9vjbh1Z1PDH/PpW8XYaWlzPe1liCuInWMjcCeh57etUbhGVkd3KbXwTnHPpWsbdCS9YxqszlfMDY5UrkKfUe9a6zqtx5ckJkDDGFGVH/66oBxiTzG+YxjbhY85xVhLGSVVAkRgPmKHtWvJoRN9CRXjYtEsXlhRkH1qR0UkFUZQVAOfX1rJroKC6gtvhopI5RGVGxmQd6tMjlwpl83PDGpUUWlYbJCEt/K2J5mSScVPFAhiVwnlsOobvVA2Rxr5rI29YmDZxjqPpVgpbxBHjKGNhuABzketZ8j6EqV2RYkx5bRDBO4MGByO3/6qebNJnaUlFSMb2DD7x9q0Qp72HiBmIDEDB3Jt4bP+AqnLp6zxMiqhXOd3r705PUpKyMK80ZLhnMSoGxtcgf0rk77QJxDI21yY0CqfXHSktNi1LqcBqWl3NkqnaJoyNzbzisG9hhd8+WzIRuVd2MHFdMNzZO5ymo6RJOryJGu4/MCBjFce+lyA4JcSnkZNdKm9gk7IWGzddnlQT27dZEYZJqb7PcGAFY3fdz8h/WhzbCl3JpLO48lPkllkx8o5wfx7UyLT7vG54pVUjaQ3NZSm7lSlcb9hnilCli6kEHvmqz6c8ZnblHYFkcjO7/6wraMrbmM2QmwuUjWcPINw4BHH1Fc5qk00ETecvlSD7w9K7aRy13oeZ3WpNvWUSYUHIC1oaNpE+rXkY37GZuAxAGf6V3rY+crS1N/V/Da2oH752bGcoeAemMVyl3ZLA0aIkhXOcgE1cJmSi2X9P0yedBMkdxd8ZCheSK9MsPCN3GMXUewYGTn17Up1Few4xuVtW06OImONgUA2jceR7Vwd1bG0kEzeYNzbVIbHP9ahyR2U9NTctY7hjGrtM6EZwexrU3rGXWQMR/Dhe/oa5Ju56dBmnbsjI0Dbpm6lCuQB3rQiUEDy0Zzn5QM8Vz1XZHembS20q/PHG7DAz7GrUInVkMikE9eMYrludkF1LskL/MwLBm6kCqZjud147xuECgLj29P89qXPc2g7Mq27y+bGAsqbzgqRyK2Y7USCMliV7n39alS1sXKaRTOU8+U290lxvCh93ykfSrMW5YxtWcoTuwGxz6+1V7V2GpIGgvNvmgPG2eR1FOklvPJSGPc2SNzDtXLOoy7XY9pLh1CQI7EHDbzwRVneXZS++VWHyELnJ/oKzjWZr7NMsCaURmdUby2YgMSc578enp61V+0zbowUO8/eOcY98VpSr3ZLoLYstPcxbZSHIztBH3qcNQuzIkSCUMc5YjNdsajIeGT0JpbiV4wuZ5ZB1LHhvb6VWYXJAcTSRAfdbGefSn7QpUElYtpdXUwEbrcMgG4FTgnHpTIL5lJmt3ZZR8jg8k+xNCqO1ioUlsw+2SOXeZmDAfIR0zSyapcKoDMpUDKqvb/GrUtDWUEkPmv7ryVJlkizgsU43UyXUShKx5EUhxtH9ay9rZmEaKeov9puVe1uBM+CAyoxB/SnW+pXSAAPNF82Fbqfr/8ArqPbsn2UUy2dQu5y5e4m8s/KVU4/P1qMand73dXndQQm3d92j2h0qnFIiS9ntppzCbhiQJGBJx9R/Wop9Xud7pJNP5wUNw3b0962VW6I5Ugjv7iPcJXnB7Enk1INQkNu0Ed3e2MPVjGfmJznk9abq2RapwbNB9RneDakrvxjJ5zVNtVmaKKP7ROkRUKqsc7TWSrtoVShFPQt/wBpShFMcrtg8EjBqCfV7mOUzQS3BycBQ361rHEOxzzoR3J4tVvkk8z7XNJGR83saVteupXJaaXZs2kZ/Wn7W+hmqCZYj1u+CbYrqYKq9zu/nzSL4iuXjKNNdB8539Tn2HarjU6FfVkRzeIr/KOtzO+05wG71fi8T3P75mmceZGBwfukdx703USKjQRC+tXzmJZLy6kRm3R4baM+tWW8V6jC0crXcLqjbM7cgZ47nrWftOpp9VRJbeILoSvuuJufmyx6+1LDrmo20UkMc5aNnLAA4Iz1+gqfaIwqYZIpjX7xZ9LQXt5cQ2032gESEPvHT5hzjrn1HXvVo+KNRnKte3MsyibzEGdu3PYY6ccV0Kqmjljg02Mg17UmkhS51C4nXzmZQHKsv93n6Vbh8XalGkzTvcMpOzl8cmonNHQstiyOTxBfo8Ehmyu7cXJweOn+FWZPGV2ZY3MbzknO8c7T7elZ+2VrGf8AZ6TuX4fFuowQwm3vJLYq2euWz9akg8VamIiyahPD+9MhZXPOe3/6v1qqVZbg8EhU8Y38dyl3Ld7jgja67sHGMj04q3P8RNXZRLBfs+ExEANv69/qc10SqJjeBRZXxjq9reSS3WpXbXEwBMbyFwOM9/5VHL8Q9Uu0igkvWmsWYtJh8DB9AOKnnRzzyy+pem+K2uQvapFdIlmOMIvz/XOaWD4oaiBNHNc3k8hGBcOACfTGPTpyKl1Dn/spXsSf8LY1mK7s7iK4/cxkk4PzrxwR6/554py/FDVXkg8mSe3Qyb5EZwR+PYevH51XtI2I/s67sjSi+KersWVLy4aL+JDgjPqO4qb/AIWlqsQPm3801uDlYtoHP9aI1Fc0/sRtXIz8Wdf2fbbO/vrZmXy5MHoe2M8D9fapNO+LWtIUhnu7iOMKQ0MiggMerD0P59q29qjOeTNIuD4u61ErQ/aJbxQMAkhSRnoemac3xd1S0WNLOe7aPJOFIOxvXP8A+urjOJzSyqaLp+NmohILu8kDxjkIq5yffHI+tWk+PWpXcNtcXNnPLcrhQWYY2+mPQD8aLxsZrLpX1NKL466/9rml+1RtZSKAyTIHzjjAz0GPT9Kf/wAL2lFzBbyohiRMLx8qr/n/ACKb5eUtZay0n7QF55i29tDYNp0hJysJYpx95SSRk1esvjvqEzpdK0ME0eBFiIbgAO+e/oc8dqz50P8Aslp3L6/HP7IiQIDvKmUowB5P17/SqK/H2/uY4mvU8l2+4ifNgDp0GOnaqXKmZyy2W50UHx8KQR3G+b7eJFVT5eGAA65BxxxUkP7QVzJM100ixh3wNygkkdx6UKKMngpo04vj7aqlwW0+2juch0lWY/uyOp6ZBP1xUsfx8hF0nkR2sJGDhhuQk+uTz+f5VbpIlYJvclT9oW2mvLr7VZT2dxCmxnS1CpLjtjcT3471cg/aCgihMFlaq8T/ACySvMVwvuCPm/Gn7KJqstlbQs2/7Qmi7VikjbUIwpOASpx/eX1rVg+PWkWlx56RTX9mAC0QnAOPTOOaFSsJ5c7XNKf4/aNA4a2sLZI2ww85nkKj0G1gCe3Q1cl+P+jwC5mNhHJKVz5ZnK7fwCk5qqeH6nK8DK5s6Z8ftPuFivLa2trOTg43eYq8cg57+9dSvx70i1WzU3Kq8oyG6bvy4xWlraDWAk2dxYftAaRIjJ9omkmXhFVlUNx364H612ll8e9GZI7T7bprAj96gIkkbGOuW4A+nPrXbhcfWov93Jo5MRhGtGjaj+Pvh92U3t3GrKMxyFC5IHbCgkCtH/ho7w9ZwIn/AAklnbHOAsZUk59OP/r16n9v4v8Anf3nnvC30sVrv47+HkdlXVZtTd1JkSWVsfgoauVl+OHht4pbey1HT7R1BZoQmx3P+FXU4hxdRcspu3qOnhFF3Obn+L2iyQGeK7lRg373ziCG+nf8K5+++Mfg6OKQJd6gm87ZiSuFHbBH9cV85UlJs7pUm9jAi+LHhySCQi8mMjqdhhUPt98ZrBvviVoqxWy3FwXkmkMQSNuQuM5OOnpz3I69seV31D6rLcjv/ibpti8uWZradQPnjwVx6e9Y8nxR0AXsUdvqILbAWWfAY4/2QSce/wDKk1ZjjRaI5/ibo6ytCLx0h2sGdowCCB90qDnPof1FZVz8T9JEDXRu/k2Axh16npg4/pmpGqMtzHl8e6fcEEXEbpwVdj9xv8arSfEGwWVIZru1h3R7FkQgnPqf8adio0m3YjXx1ZXF4LNbqGYc7dsmMgdWHce5NVIviHpM90skc7WqAtw43+2OOv16U4xuafVpX0G3Xj/S7a4ELXADMoL4k+Vh2BI4/DtWLbfEK2S4k8orLESeDzWdS6NKOHezLr/EO0MNw9vLBBHncyEgEGqieM7JjzqVs2MEFZM5zz1FZN6Grw7TJP8AhNLWaK/eSaFdoDK+7aD7D1z6VTXxzZzWYYX0YhHy4kOOemMURmmjOpRsgXxnZzWyl7pUljIXdngn1A9PrVGbx58ruLhZjG+1CDjn+8KIuxi6LZE/jKGK33XF7HufO3f0Ppj+VFt4yjjCzqbiFNuGV23bvce1GpDpMsyeMcrI8ao6OCFEhBB9s/1qKLx3l9jTCeUIN5+g/wA/hTvdlxoNjZPG0Ur/ALmQRSFvmOfvD0/Cr8fipHWWH7SIogQCzttw2OmT0z6VstSvZtMyF8bQxShonYOOGbfwp7Ee9Wm8WQhXuUukaYjiMNj8aB+xbIV8YWUs0M6y3KxqBuG8EN9KsP4r8lndJ4gHAAAbJP8AhWXLqX7DuQXXi0I32bcsruRuOegPvU6+JhjzVeLavDBmxSlGw/ZWGxeKFVpblmaK4VsbWfH6U6XxLItwzzzQ2527tj8An046VJTolNPGibIlZd6sw6YyM+vpUj+LEG4eeMZ+Uqc1CWo5U9B0/illmMME29ioIden1H+FZzeKm3vsLoF+bk43e1aNHJyJFoeLhAEJm3luM9cVOPEkwuFSS6hjQ4Aff8rZ/l+NCVyHDXQm/wCEqK7iJo4grbTu9KiPi1Qxdp2VeFBY9RS5blqHYuHxhHMk0SuyEt+7H/16SLxUUeUs7OqnkDqBQaShbUL3xhBG0LxTAKw2uN2PmzgClHjC0SR4byZxJGwRipwVPpjv9KaRjKBYm8SvG72zbTKhwBuHX60sfimLAeZzDL/zyJwR9fpRbS5m4sbJ4qjhmKQ6hFIjKNjISCPWq7eJNkLMyeYWk27Y2DEjuT6DvUNaGip6XZdj8UokbSCbfMBggDtTD4vsnnMKytLKAOM/dJH86zitR+yHHxfADKk946cBlCdGH/66tp4rV3tTcPH5DcDPAYDsfQe9aSZfsNBP+EqhaYGOUxw5OSzZGPTIqV/FMOFxM2Tymec49TWTTMvZMVfE8dwrQ3PLY3AhePbmr8fiQBLiaR4v3TCN1c4xkcfjVSj1Q1RZFP4rEltKzyC2hBDq4bk8/rV9fFgTzdzRhWTaCR075+tQgVO25nR+J5JkibejqRkOOQaQ+J2aEoQijdnFaxelw9mWT4ugjYNLNGGUZJbpn0pYvGEN2zvEBv3FZARtx9PWndIbouxdTxSiusVxNDCG+UZPfsKIfFUnmNA8iJEFyzA4/IUlLqYumXv+Ek+QKhldMbjjuPWmL4ji2PLJKSAcrtPBrO+tyvZkkfilZAsQjCFjlSRn8RVseI1VpBJLAArbGK4+8PpWilcXsWtSM+I7beuZhC7HkY4P0xU41+CP7SIi7GXAYFu1RFLqHKyT+24Ps4eVwQxKlDyDUkevQbohNcboh8xbHA+gpyn2F7PUlg8QQyFsHYO1NHiHfLhQzvnHPU+1VCVwdMU+KIobmOM74DHgOrKQOf581eTX7fzJEmZILhcnYhycg9/SrI9mh8WtIJ2uDKZtoIB6dasjVw0SywlRbKST3G41E2Nx0sPTWI9u9JCXHJHpUf8Aa0UqLIsoEhPIzQm2Q4Mni1uIFozMSeuQKsNrKqG5YE9DmrFyski1eN4oXnWElshow2eP/r1FcatApMLXaNK2GG3jI9M96VxWL8GrIjBiYgoUhVHJ+tQPqMalHjmUgjjHJHuKZnGDuPTUwFiVty7RgHPLD3qy2tByixnIUcA9/wD61BpZlkauimJXkj2hs/Me9Sx6tDDNGVvApB3Ky9QatK+4nDW46LWbaVFdXALMRg8H8qli1eN2EUYFw75AXr0H8qqTsBcj8QQKNs8iID8oZj0P+eKfFqUTMkm+NWK4fHQn29KiL1A6vSpvMdCjnP1rv7GQiWHMoDg9R146V6GHZhNanpGjXZiIOxVlP+rVu/1/xr0C2unW3UgB8nkGvVi9DhqxujH8RazbWifZpGjQsoBA5BJ7Zry+/vm3LndFICVwf511waSOFLUwze4IQF/MDZRgcYPrUctwRtiHKHlsjgmpbLLMGpywFW6DoC1b9tq6s5XPzkdCaylO5pyGZqGomOOaORFbLd+o964e71F4WcRyuFPUKP8AOa56jCEdTotCvsmNCWSJTuJ7Z/xNbOv/ABHtvDAgdb+CRHkWJ4hKVKk8gEAgnJxxV0Zt6GknY6zwp8Y4b6xVwLy2nLkzIZMq4zwMHkfT2rqbf4reVeRiYgRyNhSD/OvTjhddTWdn7x7VoPi2y1dAoeOUhfnj3DB4715n478H2XiRDLbqkF0iklixKZ9dvr9K5J3pzOfEQ0uj4H+IHw41TRLhr02qRaYcI8cajahJOXGRg5J5ryy5sTbsirFIt3swF24Ldi2Owr9Ey7FxrUkfEZpeEmymYr2KSzEETNFkiXjke9e0eCtHstVuIBfJM9uo+YIcEUs3ajTuc2VQ9pLU+h9C8O21rZLZxwCMKzS8n7/H3TitOfQ4ZLdYxE5Vk5wfu/Wvz9UXJ3PsHOxzHiXRbm/lQRT2SQGDyis8e7fjGckfoe2OvFfOVx8JPDVxczfaoLaSUy7tgjCjHY7xzVNyp/Ca0J6nW+FtC0nQGtrHTobO2MY8qOPbtAz7n69TXqNpGqQIm7aGORzXj4hNu7PSnNyVzG1iebTrSe7s8rMp4ZD27/nX5PfGvxBcQ6/qFreXs8O1jcNEMqG3NlV9OOw+nvXqZI4qupSOOvF8tkeBpqV1b3FrewTXVtmUbJEJCrjnnHXPTnivsj4afFTXtLhtI1mu7mznwpli58v3PUH/AD1r9AxuOoTjyRFBOMdT7+8IfE3TvEKWZvr6w0yYoI2jGI1dv7w7DPUg/h6V6lZa7pguIo7u9sYoG5Vw4YD05FfFYmnJNox9qkbEfjDQ3t5Jot0SI/ls7kNk9iCOn0p0PjPRybiKLUIpSiiQDBXknGMnHPfjNedKjIqNRS0MzVdftL6OZYbshRwUVeSf6CuFbaZg+SSWya5qz6HdhoW1JCq7d3mNIOuelQS5CyHblSwZAeoH9a8uojvJpAD5Y3+Wcg8VEXgfeCHIxk5rGTsNlK4eJW3+dA8gIB5wfpUCTpJLyGWU+vpTTuIGto4YkAkLgdyaieVVnBLhl2jAxUTQCOCRC23egbsP51XtS6+YzzIW34C4OcVmXCNxzygvIGj2yLkfM2KpLJmRtse8nkAnGK2itBwTRXlu2BYA+WhOOfXtzVhd0cRaU7X3bduegqag1GxXaQGRZQ0bNtKkY9frSiZkVwCoZSGXPX3rMzktRWnjZyzKq7gATnH4VFK5fb8m4KckZ600xEZkwsrB4TEV4wO39apSPGDHAz7z/OjVgWJHKxoACmTjHSmyXMBYO6sJ2ITYo4GO9ICUzIihl2B85wfSohOse3DSAE5ye1AAlzuVkdSGyep6+lL5m4OWCpgcccZoTAjRid+9dx2AhT0B/wAah8wBGADow6hhgj1q3M2itCSB1Z3IaNFPPPNRl2WaNVmBBYliTwBU30sUMnllkmErKqQheMDqPrSrcgqX3bWc4B20gBmn3FjhhtznOKYrqsUwLI7E/dB6UEyWhVimEhePyWEWNpZentV0ytIwSONpVKc88LUxVkSvdKrvJbqRwZW5QH/H0pApKhmkBA5NUOMrjUnkdS+Q8O7AbHSp3Z4kAhki2s+ShHOPXP8A+qgsgMiyKPOyjE4XHUn+gqO48pmGJWAXrim2BaEsci5iZZQOD/8AXquGj82QrLcJBtx5bDJB+tIi2pOfK8pQzbpQcqMcYpCIZJHjwzu3J9B7UCnHqSNHGRGyuqIB9096geQSIryLjacDdQXbW4RiIsqbwJD0B7e9ELTqbhEUOFUAkdz/AIUBbW4qESCQFg0ikd+B/wDXpr+aXZQU2DkMxyRVRlYYNLj7PMXSRmG7B6fSmRNtSRX5fGc9M0k9bgLFIr71ZCCU+Yt0+o/lTWlcsjW0gjBXGRRJ3GlcmdROJJDLIEAwUA4FV1kMXlSL80TAYIPUUhFqW4RQA6GJh0BON3uKYWWRy5RWGMEnrilLYCCR1i8tY/lLHGTUsrssMs8hbci79i9T7CpjJWsAqiWUoyLJIQMsfWov3yF/LTqePf61onYBH3xxeY0aytnAAOKSQrFDLOY5YQVydq7j/wDXrZvS4DvtIURoTGM9MjkipZHUh0iRgh5AzzU82lwK8c5leZCqgodhB7GopJszH7Wm4D7rA8ipjq7gTwy7yI8BgwLZ9MVLGuCUK7wT3NaJAWFSUQyh3WMqSTkcYz0qsIziUlkcsuGYcZrFNoCGEoJdpxkkKW9KV8kyPbyLguRIH6fh/hWtupUdyTCho5CVVAMbs0OZjiQhvLU4BHem3Yqa6iTpInnvbCDzsgYfkEGpVRX8tjhgDzz3qZvQzFuDGfmCo7j1pY9ij5eF9PWolK44rUfI6+YoXauOgfgE1XVZoNqldiZIY9eaqDLjo7FyNsNFIjYZTnI7UySYApGiiJD0xwAfX6mtAk7uwgJwwRGJPU+hpSE3BmmdIwQCMZ5PagclsP2g5Egcrnghsfj9KsWso+feFCdgRWc2RLcewZHDfKVHXBzxUYnUSh9xweAM8VncknWWIN5OAX75HT3qNYm8w+aqEhuOM1tFaFRWpLJMpE1uZNiKoPTqT2p6tlVcK3HBGc1RondCqQjEhPlxkrnmhzuHmoQrH2/SsoqzMiDgt91iCCOaereWylUcrtyxHrWjdhEwQruB3Mp+ZR0NWNskylWPlyLhyuetMqMrCfvnGGYbl5PaporppVMYZUYn746j6UDirkhjGGIZiR1DLzU7tMqGSJA823KBuM0EFgPIUjcKsZyA3tWpFBO4WRTvIGDk9BWtPYbZNHbTosccJGN2Xz6Vvw2bSKpjjYjHOBXTGmIuLpk3lNMkRAA6dM1oJZbIRPOknlAcqDg57c169DAStdoV0H9n3VwI5ILLU1YnGTGSoGP7w4NWp9NuoIoi+64+XMpRen4dSa+kwvD9Sa5uUznNFWOye4dZAnykfJ3DD1qC8tbizV5WsvI2HbI5/QH9a66vDcnHmSMlWIVIniSa1zOhG4Y6e5rKn8wMz+W4HZq+cr5U4nRGVzNL+QPMZS4Y8YrPmuMM2xiq7vmxXiVqPLoaOV2VIbh4Q5Ds5Yk5PNK9zkja5KDoP/r1ws2Kn252eTezNGQBjHSomuioby92AMEYxml5ARtdPv3yOORwM5ApjX4XBVtzdCaXIgJRqEhdgmQRyeajlvcAsJckcisQEbUeo+feRng046o7b0nTZsGAMck+hoArw6hLKbmOZDP3yOygdD61chvFdlldx5PqDzQBA+okTLJCEaPkDd1GKkGseWfMkVyXHQDpQA+PU1DGVZJCuQGqp/aAiYh95YHaeOtAFpL7CtKGhDDgg9QPUZ71XGoPMAnngqDhhmpcUBJFqWwNksMdgc/SnDVY2ljRHMdxtB4PX3FS4aA0KLuOEjDqG7+lSLqAjZGyHXOAijnnvn0FTGNwEfVIllgYyKw6cfxCnLqKuzqgSXI+VSe/oaTVgEjv2DOihGJ4JwKkS8/dtvBAXgHdxT0sDIzqRd/mAKjg4HWpRcCJ2Rj5bdx04qRIsC7jcgqVht1GGXvn6/561TNxbRSSMjeZuyeTnbQmDVyO2vwnJGXHzVoSXkLBEtpUju5TnEicUNg1oOF7KVXy3jZ1z14zVd9Qdiscyqx3c4PSgzg+gv2uNXdAw6bmYjr7VJBKJV3h0TJ/iPSg1J4poUDiQEk/doF0gAd1TkZCelaweg79AtLxDFKHRPOVt7P6jsBT0uY0kzuUBl+bHY05Owh6zRsC6leeBk0n2xCFCkBN2GOOlZylcBjzFo3AeKRCe1V7YtgHcpUd/XNaSegErqjBkVgMnnJ7UCZHWMRJtJ459aizSuBC101vG8UTFtpLP6rQ8xaC22f6kpkkn5s5qbaXAsZRjFII0QcA56EVNNMPJZV+UbvypAfSsahUGZN7dSVGM1KS0rKXyoPOBXoHDazIJkdXMcYY7eoHemx4AkLZjYcbT1oNiD96ScKQM5CMeR+NVZULxOFIU9yf5UAZ0yEuVR0I7nrTOqs24cHad3FTNXQ4vUpzRSFMhiCOdorBny5O/DenFYm5yWqYjd3RlX2IzWNqCNLasUfy3IwvOBXPV3Ki7M8RvnC3W0xsSHwSD1roLOMhFOSi916Y+tceJV2dxm6xKVQKozP3x0xTfCUEMt8I0lgjZszFDxur89421w7XkfrPh9FXbPr2zhmj8PmB5fJkFkWb5xkrnIUep56fX0r8Pv2o5/tPxC1q3Dq8aXTwlh93I2qVPqTjI/GvE8KaaUZtHo8aT9+ETd/Zpi8jU2mtjJIsc2ZjjnGOa+87ZYnVVVnRThge9fURk3jZtn5tmrNSVIZ7dRFI0jE7i/TI9vasWeII0cbSLNgYZl6V9AlY+eM6ZI5IssFXB6e3rVMWkEoOIwyN+VOS0GmbdhpciggxeYOo9qvzWCbkEi7kCkEHpmvDqbndTemhmm3VVGAdynkY7VkytIJi8YLSdD24ogzpRNFfqCgmT5iTx0HvVtb5IgArYDNkhhxWqdwasy5BcM7bHcIoO5QOx9RV4XHmFd8j/I3yqDgmtzFK7JY2LlSzs0xbpnAxTpZGmZWK/IOAemauT6FqNkDyyFVjJBAOVwMU6MyLuLlPMbowFQZsqgK8jBQVXG3B/nUDxtCSGcABsYom9USkPMSx/LZHzzkna/I5qxvZElEkcgB+TcOqH8aVxhLKwnjjbKjbuyfaqzToXEQDEE8YNaU0BaB2sIwg3euKeqPtZwoyp4yK2jJWMnFtkTHdJCGmETYI2g/eHuO/NXI7QqwBXDbsE9BRy3KT1sLDawx/M5eduoVTg5+pqIxxjbudoFJztfkg1jOPYcZX0J0t1QPIqyeWDtyfWgRAuzZGWOcdqgyluMUxDDj55idoQjkf0q6UIVdrFm+nQVSasIW3RpJZDG4CgbcsM/UVcjRo3GxAxxggjt61IETm3QGZ3SNf7xPepSWDLKEXZjgg9feqjG4FmZIG8pVMiw7dr7vWojGZUaFQrRbcFeuR71fJpYCJot4ZdmMcZI7Vj3WnxyxtsjUntisXoVF2ZzU2kP5rLbiTzNu4ADr68VUjkuLeR0kEqMq9T3qYz1NjRtfENyoWC5CRxnlM1rR6hHORIXQFf7vY+lbSit0YTj0I333BJbYUB6E1LIqmPchjVgfmNZNERVkUztljLTCNZiTgeoqnJE8KrIp3KTjae1JRtqaTRnsix7Q6Fmznb2FZj2wkmUmSOEAHk+tZEmTc7ZIJiojBPCsB096x5wkhaJiHK/LIrDPNJq5vTdkJsKFUYK0gXpnsapNDIC628b4I3MSM4HvRsjpTIhEZUWIkBQc7SfzrBmtdolAuI42R8MpXJNTNGsF1KLwmFvMeKWTjgI2OfXmsmcXDyAsB5R/zkVm5PY0itSnPAJfLRN0IzuyOPzqvGGChfKdYg2GlAzz6H09ayi7I2vrYiWNEUlBGeTyOuKpzsjHYGKzINobrtq4vQSepFkQ+ThgwxhpFOFLeoHvUsqRzm5CSiCY8NIBkg9cfrXZTZFruxRnt0IeQYaMja3oD6j6+lZH2Qq4kVBIdh2jPDA98VqS0UJbe4eJQqGaMHO3PT3FZ9zZ+UjExMm/nkdRVNmMo2ObMDRsdhbYTy1Wo72UM8wLPt+Rkb+VRWZKetzRiv9uBuRlBzk9/8K2RcpLE5AAbG386zlsUtWZ6xBQ0a4YHq/cGrc1tG8X7oMUHJbOMGoE27lcfuFLhWZFPLH+dSDfGrFgCu3AI5rrpEiBo4gZEw6g4x1IP1qoQVaSEswRvvPjp9K1C5ntaqjkpPM+4gAbsgf4UkMbxM0e3zA3DkjIrWGwGmApTfATCAoUnPOe5wa0oXVl+X5SPUfrWsXYCRfIl/eRAT4XI52k/jVyOHzBko6q2VBBxtNCepjJ6ldWaBjbr5Uyo25WXse9aiyKUufkIlcBSQeMDmtOVXuJOxUKsxjwjCMZYE9z61aFrCxjnMsoAIYbW5+v0rOa1NISHyW7iNnJByfmYelTlI1Ac5XC45PFSS3fQiKRyZiASVWG0r1H408W0J2wElAfvBef8j2rNzexcY2H+RshuY0XEhHykjofWlcGQr5MUo+QBwfWqitATTFSO4+VoQHAJRkZcMPcUR26mbdIsmc8c459xVEyd3YlePLOEjTHU9qilsA4i3hSSOT2zT5dLkt6mJfeFra/DxIis5B2n0NecTeAZHaSKZhHK3MZ2/eHt7U4zsaRq2ZmyfDqd9i+e4UL8wx1PqPT6VEPhylsSkwWRzyxzkr/n2q41bFzn0IW+HQ+0/ZvtsIty3JjjyeO+fT278UknwwtTEj3N4lxLnHnQllQj121pOq1sbwtylofDU2z7I5bd5GUPnfkEH27fSoj8Mp4fNa8xG2chUkz+PH8qxVbXUfMrWKcvgVIoFureFJ5JGCEA8gf3hUMngWFkIuECWxHzFRuOPp3rZ1TnbMv/AIQaKRZlDrEAflWTJ3V5D8RPBB0+0e4kjmkmz+8GcBeOP/1e1d+GqczSODEVbI+bTauzFAkUb5+YDk/jW1pOofYLkqh245yfy617B8/J3Z7F4etRrEJ85ozIQQQPmGPbNbcnwm8+ATxszuX+WESHp2Of5/1rz6uI5GbU43Wh6R4K+GdjpCPLcQ/bSWLSDcVX8M9BXaTWGjWgxstgF6qTkCuSNaUpXR0qnZGEmheHb+48yZ4kY8nnC5/z2pF+HugSSQzlrTyzIS6JgbvbBHHtjFXKpO9hHFat8Mre3bfDPFDyQ0anGPrXB6h4SuLR/K3YdPTnj3zWspNHZRqa2Mz+xZnjLxxSlSM5Xjj1+legeFvCVzdiWZYxuVQUbdy5/pWNR3R3Kp0PR7XwFcyqXjjEe8YYA81ow/Da8mnFswQlyF2PgAfU9K5HdHVTrWRel+GmoW90Io7EyR7Mqy8gke9S2/wtlnmeVJ/OfJLIBxGPfHWojKxoq+hPP8LgsyvO4mRiGLRjAH4f0pR8Mbqe3vJYIrjdISpITgfh29qj2utzGdZkbfCuWWNWjjkWHaFdnOMN/T29alb4VXVwuFQ3TDpEnBPvn09aJydjSNYml+FeorGoBe5fBPlLghRjkgj9c1VHwyeDy4p4GlLLnCMASfX6ev41y1qjtZHVDEpE8fwnvSZmEg08sm5PMUsJP93HT0p9r8LLpHNxIrBdufLIwB61jFvqSsxXQZL8O5dzt9mkdwuAVPy/lVO0+Ft/bo8zm2up3XA3ZCqR3HGRn8RWlNO9yf7R1uWY/hhexFikFzqLuMhVwuD3/AU+b4YagrpII3jUqTkjINdUJ2COZWKMvw61HyFFtCXYv1dePpntTJvhxfo1kotQHkkKOCeOmQSf4R2rRVrD+vcw1/h3dzrIiPNaoCAWQ8k+nPQfzq1H8OLkusZt/tDjgNtIXPr7VMqtzeOJ01LFz8JdXQDMTGGfDIxA2qB1Ge/1qhD8J9RmTyW015ShMn2pcbUHpk/4U/bOxM8V7pK/wt1YyW6x2Ly5bh3+UMMdR+PHPvUUHwuvrO4t7qS0ikt1fJiEgy59COoFSp9zNY1Jjrb4baxuhvb2zjgjVvuhwSx9cdQKkj+G1zIzTfZlliIIKIOQfWoUrKwPE3dypP4D1C3cpHaF/lztRc//AKz7VKnw2vw8NsbSdb1jtYbNvze/p+NUpqw/riaHT/DzVIUkSfTLu02HynLryG9CPWoV+GF9Eig2jwuwyXcHJH41tSd9RTx2pAfh1qtydkNlPMiYO5Fzj35q2vwy1GXB3QqqjlSuD+dW1cuONsQt8PrmNo1CKsR67e3vUI8Aal5s6skLQDO1whxj09/rWQ44661GL4AvZbZri0i86JBub1/D1NKfh/eK3zQEjHzYGKd9LC+tXQh8BXBk+aGZ4WYKqoSD7ZNRt8P7/cxFrK0Y4OBmmqti1XVhIfAF8Q32a2lVgcsgHbvxUD+B78Mzp5ior7mAXJx6e/6Uvbol4hFZfh7fwlbgWkSSFi3B6g9/c1EfBl/hmjtbiWFBmQhc7R71arKTMYY1XJIvCeptIqNCTasN0eDkgUj+CJ8AvC8w4OQuM88c1oaf2griy+DdTlEIit3juFJcRMdp49aLnwpfRkOI5di4LALyf8alyS3KeI5mZ114R1hyDAZLYOdyjHzAelSt4UumAM8d2CRjYFyD71n9YSOqnNNCp4auHntwltLvVdyg5OBU114Ym3xoIZJJmbIUfz56VHtUzr5upVPhy6bLhp5gp2Mv3iKbJ4YvCqMkM5icZSRehPpUOpYzqTViWDw3qDSGGSCd3X/WADlT6fWoYtDv96xmwukuZC6pCRyQDyff/wCvVqa3ITJ28PXkRRDbyeYfl3MM8VC3hy9eNpBbzS4JII4rRV9RuSYyfTbyGGNriScKoDMXIAU9hms9bK6RT5duzqzF1wnPufcVbrGjlZFhdA1FwpkjeYhsg4wRVuPQtR23YC5CMAWA4XgHBqZ1TidRXKSaDdSLDNbxSkyuQjgd/wCn1qFNM1FHdVgnxnD7hz+ArKM2xxmk7mtDpV7EVTDgEZ2nJNINJvTtWGOQAnLbmLbR3NaQqnYqyaENnM6SookjcEgNnOB/j3qqbe5jXlJRGVCo+c7vf3q5zZhOqrlh7eeKMSt5TAcKCcZJqd7W4g/1Ky75BlwTkKeuD6VnCbW5nUqrYryRXaSW8iEjau08DBNNljuxGgaC4MueMLgV1e0OWT6lt4LqNY5pM5YbQOuag8q+3Iqrk44Dc8VLrFR3JVgvFjiQKwOeVJ7VJJ9pE7rbQXEUZbau4dB9aj2p2wasMke+aR5f3jogKMCuDx2qNmvECAibzCu4AjrVKqaJRtqOZ7yWJo1EsnZkYf0rRia9VFOHiVVy465Pt/hW8KzJnGNiZpbwLGUMzknhMYAHrVaKScO8fltBGvIwMAk1t9Zujm5Ytkkeo3ESRn7PcyY+XAbke9T/AGu7jf5RMwY5xjmk61jZRRLNPeNsYnaVO5QR0PqKDNJN5cjRtIy8gEnGfWl9bsaTgi8NRu9iks6sP88UxNRvEilMZmkwcMMFsGtVjGtjF0oWvYtQ6pczwCwnS4mtypRoh0YEc7q6iLUZ720gt5zNcWnl+QEc5wo7fpSlWb1IcY20NnT9be2WKGArsjJMQbnYSME/XtmtmPxTdy290JJHkYjaEPBP+TW1Gtd6nNVoRa1NZPFt/wCXDBCZFZVAU9Rx7VKvi6/Kxq93I0sbbkz/AAnGMj0rs9sjzauGinoRP4zksnM/mLuVtzKecn6DmsS48V3E8QaW4uGtHJ82NlzuU9jSWIRh9Ui2Zd9r140TNNNcT2JIKRA8j0/D+dVIfF11wjSuYzxgjBp+2R108JHYw7zV57q4UyyTPNF+8UA4XNKvii7jAaWSW2XOMZxk1lKumehTwEbDLfxBLe28Juri7uLiIt+8dyAeemO+Ogqi2uX1xcrO9+EljwGbb2/uk/y/CuSriexl9TimJPrk8s7TRTuH2hSOv61VPiS9EbRSzOkmMDb0/wDrVyLGMFh47FX+3L0mWOO7kj+XlHfg+vWqKa9ctILh3fqWV/Q9OPSuuliLkPDxsNfXbiSO4PmtAp4Jx96m/wBu3kgldZmhUDJOcE/StlWSQ40khH12TzYzvZXOBgtnj1NRtrk8TSRrLLtfoY+DWE6vQmVJLUl/tu6MUKmaUEDHzHJ/Gq7a7dyXQO7yICu0r6ms57FeyT1IG128aRGF1LE4OEYGhfEN5KGBnYJnjd60uaxzSw6ZXk1vVQ0szzBp+rANtX8u34Vop4kuXUJI5l45KDAPvT50L2CWiKR16Z2aRhKIi2AC+ecenapf+EjuSsBW4nXbwFVuCPenOrcmNBXHyeILgm33zyyozEbQeB/n1qUeI57kFYJM7T/CevtTvpcqGH1I7rxHcu5RJJi+3naf5Vnxa3cq88ck1zLbMhUIZOhx1z1/OtY1bI0nh0WV8Q3It/LZXbGBkNil/wCEhuBNGyyTcDbt3cA1KmZvDpMuf8JLeyMkhkljlC/NGSM46U2LxLcKCsbmKUnc5JyCKTqWHLDp6jJ/GF0snlNcmJlPG05znpSTeJ7+NFk+1AsSByP0qXNC+qJkreNLweXF9pmZVOfWhvFtxeNbtI87xwZZOc5yMZ9+KmT0ugjhVcbL4tu8oiyJ5hyQpPBFQ/8ACVahKrpLcOoXmOMngHuR/Kl7Qf1Uu23iu7h3Auqw4+6T1PrUCeLboq6Lds0aj7hbv9aftEZSwJZPiy6GEhZ2Tbyx9e/H9apR+LbiW3h3tJJKOHG7ARu4xTVRWJ+orctx+L7uBHjeXKkfMGG7j8anj8UXU77DLmQpkEHjAq41EkJ4NIRfGN0WQtMVlb5j82D+VTt46uXM/mTlXzuXYMEe+aUJK4qmH0GL4lmmBEsxmcoHHf8Az9KiPi+7kMhZ4oWONzAZPHf601LsYPDdh0vjm4txHg+dhh8+eR2qZvFt6GkV5nA27gQc/lTVSyEsLdjrfxjcIzSzTyxkfKoPemw+N7uOSVlV8zHDbj0/oBxWTkrHUsJdWLieMblGKTSIsRXjnkmnx+N/LnDRLJHN1UKeB7/Ws07E/UyBvGl28UmJEicnG8oDx3xmlTxy1zBdsd8m2ELjf15xxVwZTw6SsWI/GksdmqMZV3rkI5yT+NWI/FqQ+Xsa48yQYYOcgcVEpXL9itjU/wCFimaABhKWI2BycEdu/aqC+PJUfeJDO20pyxAz64/xrSmtDKVBIkTx0kwEbEvu++u04z/StOT4hSSK0RmUwFtzrjgHHTFU1cylhh1t4+eCeHzJN8GdwA9KrDxygmMXnOJGJYg9APaspWSsT9Vuy0vjsxCN/NW4Td98dGH+FSJ43RJyXbajDlV/Tmk5XNFhHc0Lfx0UWUPMgjzkKyglvx6gfSlbx1alEWe5xIpyrEfeJ7cfkKRlPDMVvGUMbROJpYk3AyKzcj2q7L47t1kZJ7kOCvysiYP+FCQRodyrF8QmcgwKU2NgOWKk/SrsHjdZWneW5e3MibhGQCN3vjpTZr9W0LcXxAhVfLuDmTGQw6fQ0r+Nbe4xMszxhuSueaRLwDeqF/4T1bYAJ/pmDnYTgGr0fjwGNVl8yGUKQ2w/d9eKCVgHcuN4tVgWF3EkLfK4B5/L8qqL40uI45DJPAJMHbsfjHr9f5U07GLw7TsQReO7SFdz3jSTEj92wO4HjPtj3ya3X8dRQIlxY3IETfeJXDgj9RW5hOg7jbfxw6yPcxXZSxyAqu2447+5J9aa3j8rLI8czva7gFAOQjH1/Sk2iXSa0Ls/j5H+QzId/wAxA+XnPJA7CprPxtbK4uxOC4IYLvyGqYNEypWZbPjhvLyL+Fk37lQHk57jtikl8bEXUYnulYgbmj8zO72//VWltBRo3ZoQ+OVBcI0e1W2s39KS68bLC9lJJLvILMF6qO1SrbmksNYkXx000TXMlxEbw/KQg28evoAKqW/jS3RJI7q4mklLblZJNi9f1pkPD6lz/hYfl3ClpY1U8IQSV+o9zW1F4zSZZJLm6jt4y+TKem7sOOmfSgzdIrSeL7V5Ckl0zQH5nKrz9P8A61InixGFon2uD7S3Jx0/Wq1Q3T1sazePUgKtZTxQXAIB85OTjuM+hqpp3jk2+o6pEJbYOr5aYjGCeW2gd+cfQ03K6E6VjXt/G7iZ/PASDacsyhtw6d+np7VHB47JMKidWt4hk7FyT7H19fypR3MHBH0f4A1WPW2E9kPtnmw7twXG3Hf2/lg17BZQqhXK+Ww+8Mc13UlZnJWVjtbVUDiSMvuPPX/OK6uC9aCGRlY4A+bnqK9eGp585HC6zffaZfMdvl3cAnmuXkkjk8wkvJCW24I7+ldTRwRd2V/NMbnasYUnvQ0plDFZ4gR95QaTNDnnuZxJIJMBQePpRHqckDIQzSE9CfSuWe2h002a8dwsvktLMBKyHAz1HrXOzrcLcSxiESDGUP8AdNYN9RrRnWaHbO9uQMkniQ9g39K5fxppbTQqyvblgNpVuMj3/OujAy99GGJdjj/D8cUCbYpEBQ4Ax0NdJcXjLhpPv4O3PRv8K+oqxu9DB1j0LQvHd7p1tDHHOfIL4OCN3Toe+P54r3jw54+W6sGtL6SFZ0c5JQbiD2J9v615+Mo80TscrpHbvHpGqwRrP9me3JBLxEZUnp+PtXhPxH+ELSWuo6hoF0YklizPB5C4ODnIxyPcdPauLKswlQqq+x5WaZcqsGkfIS2FxDrlxoWpWFxZzRFSodMB89we/wD9avYvDtilnKrQwx2rMNruOM9ODX2OaYhVErHj5NhnTdme22LmO1HmBWKHIZepqZr04DZhAwQCxr56MF0PYrbnG6ndxrDPK/lCdWIYFu3t/ntXjPiDXooSWt41ScAjcByadSknHUxpStI8DHiXxXD4jtLhJYJrL7QVeHyTkxnGDu7nOSc+vt8303Y+I7SO1R7lWjdUwxLZB9Mf4V5ePgpNOJ60ayjT1LA8Q2V7BcxLJaxyCIrh14b/AD6jkV8/eLvBPhrVNTGoyWVpKcYKsCM+2RzivJqRlF6GUcStzg4PhF4OikN3fLdfadxzGrYCj6Dg/pVnVvCmlxQ3CQwxWyuuFESBQenUDj8KeDxE1LmbHiayasjz26gudGuluLQyPIhCs2Ovp9cViX/xy13wyGtdSezvo4gS6vbEIVOeDhuT+vSvtqFVTSZ5cKbcrM8tP7R+q+ddG3a4C5zCN4XJ68Zzgdufyq/pH7TetahdSxQ2UtoVf94HnEe7nPBRR/KvZ+rU2j01hWrM+5PhD4/PinSrm9W7/wBDe9Y20Z+ZlUIoZWPc5xhh14r2eK62gyOx35wVPUV+dZlDkrOJ68oWdgfVFh+RHODxyKamrJvImZFIX14Jrx6htCNytJqQdVd3RZMfMFOQKiTUCodZbiCFiuY8nlvWuecug5Q7CR6kgYIWjeTkkYqnLqsXlyO7bUBySvaiCZLjYLjV4l3xHdFOF4bGcGsl9TZmRg+QDkmpnuS0akGqLGGD3USRkcg8Z9qhXV412rGMuerDmlY2hGxVutStpQYpAkgA3McZ/Co/7SixHNGUYOudw9Owou9iiOTVM+WTtk5yFJwKbNqCmQb5MLgkjPU+1DdxNFL+003DaSuDxuH51Yn1RJAN5BAPyADkH1pE8t0QNeR7t4ZTIR941KL8R4SOQnjceeooJcHYilvQAHV1yTyBUayw3IEjbnkA3KFbGcfTtV7InlZIb4OqjfsYDPvSLeiZQvyPKFIwPzzTgtC4w7kA1CM5BkCsG5PbFPkvolVWaZUBO0A9TWY+TQi/tG2SRsyGRgOoFRSapG6LMrkgDJK85oFyF1blhGDvZmUZznmoTexNIGni29vl5H400jQGuFYxEyAIDklTjNQzXEWFb5mDpjdnGRVxtYBDdoIwglIA557ipI7skqvymMfMDnp7j3rMBy3yuUmKFYs457mo1vJMkJ5YjPdlyfzpXAe0/kqCInkjOMgGl+2gROySKTjPHemZ1BYp1MUmQwJOfoTUS3LbtqlQFXHI7e/+NAKNmVTdwRPJ+9lKNwRjODT0vEdpPMEjKBnOad9LGgwXW8+ayHy84JU4HPSpRdRMgUAuwycKOT6n6UgFWWCMODuMzD5No+6fX8qSK4aTzG8xsnC8+3FAFhZnSR90JMQ43noxp8bxB8rIFkVc5zxQBFO4eCYSIjyAEsvZvaomnG5VLgfL0oARbhWKY3swOGIHapMoS6xSSBwPmG78aAIU1BkOZVzC4LHau3BqdpkmjhKs4K5HA5Zff1oAiWUeU1tgYOTzycUNI00UikhlK7Tt+UH2NA7D7SWN4JZluBuX5GXPWrCSxykgqqjGBt/nQaJaEO9vOkjdzszhQPSoXmjXCMCsA6AHJoMmMEuWkKMUizkFuSPb61bjwpYpNvRhynvQAx7hvM6qGAySOxNNaQSGHdnK8Lk1g1YCw8qpborsyvn5ipwMVXFw0aghyQW4571smBKlwqMAyByD3NWHuAruQWZTxx0rdPQCoGLzEphmI4FWlkZNsm1ZHZioBOOnr6ClJWQFZZWLbAuWIJY45FVRIjwiTy5HBOCAf157UoASBlLxjzomIwyhR0Hp9anlnSKcQqXGP3h46g9BTnsXAkFyZNyeZGFAwwPXPakJITym2q7cjB5IpS1VyWivcqI5IURGDBcFifv5/wAKUJtdowrrg4dSORVp3KggklJUQxKRjuR2q4ZyV2Jh8LniplHQtq6Ki7pMsymMKcbferMDxGWeJUEUW0fKvr9f1NTLVXM0tdSdmBjkLSQ56rngNUcigxK2VExPyAdBxUAtGSJtYpvBeHHzH0NOkKlNrzkqTwzd/Qf0rSmU07jZY9sQKg8cgZpdjT44VCcck1oVy63J7aPCBV2Ejg7mp1zFsGWAKFsD3+tQ5oU9hIpHfBZGMXQFjikkuAzYCxqAcHaDn6GsmyZ7lpSiodq/JnkduaniaEIcIF68460EpXIkxJubBRzwSOuKnfDGNgiqAcsR1IrSC6msY2IgmYnldfOjyFYnng1LLGsvlCLKFfmBNVKVhpWFDTM7PMqiQnC7Rjj1pYUWbCycHOKhvUGtLEzRLFIBK6OC2BjjipQrwJKR5TbhtznPFamAyLMkMLKedxRwT0Pr9KlC73Ehb95yBn0oAleIRlS8hI788VAsCh12jdk4XB7etBUXqaccbFGUSOQT8uRnFWUsyfmMczyBcfK2KaVwktTWtdKMi/uwXUHkE966qy8PTzRlJYZIo+HRx0I9M9+a9HBYOVSSjEiTsjrLTwugjmm8pY4QR+7PJcn+79fSu0sfA1wsjWVo4EqpuZZTgKx5xwMiv0zJeC5VpK551fHKOiOli+Hc1wImk2R3OwR+ckoy+cYABJB9u/Wu4sPhzeyxSu6anp9wUEbSzO7tgDA5JPHt0r+g+H/DilyLQ8ivmcb7llPhrqjxzyXtwuppsDJJkTM4/wB1R06U4fCHUprWTyLKYwgFvMtYAiL9cmvvKfh5TZhDNoNas50/Da7WXc7XaLuH/Losxb1IPmLjj6/SufufA8lsdwQFGfd5kknc+n+FLE+HiinJDeaRscfqPhSa4huV2vFAcgFUKt9Qfr+dcJLorwq7eRcXFug2jzkKFsevr9RX4lxXwg6d5pHpYDHxm9DkryzkaVT5QABPGCe1cvqFnIsUpRGeU8KCeM+9fgWa4Xkk0e3GV1coiGRdvmRyyHjv0pvkxxR+WArkkkjPrXzE1Zm0paFUYbzZHiKbBkZNUZXkBTyZBhl3HHWueWjKi9CsS5DgAsnt61WOzbukR+O4NXKViiBZpGYLFlgBhlB5FTudgiQK445PX8axAhklCEShyXzw3apIxI0TOrPGzH73egBZWaBoixZ2OFODj8apyOobAMigt+Q9KAB7lC8oTzRK2M4PGKlEiq2zO/K5PqDSTuBQM8qSZUnZn7oHANW0vPLZlXKw4/jO40wKjyB/KkQSTor7gfrUiXBBnYkAE7eOMigBY7t1jSFRIHUc7ud1RtcyEALFcICflY9v8alSu7ARtd71k3Kwdfn25wTipvtmWBWd1YdAR1qL2YFmW7eOINJ5ZlIzkCs631GYbWYbJd3rV2ugLA1OTEoDIkQOOnJPrn09qFvpGiDeamSe3espKxUkMGozwuCryKpPLenuKnfVGZt1xMtwjLkFRkjtg+9U5aWGo3RKuqbQqIzMzDIAHb1pst/K+0lV2gbg/HBqCBHv2A8soWXG4+ntRHq8sghuX2llXaCOhoAmOuSu0zTIISTk9MH6Y6Cq66xl50idZEUZLbcgf/XqoxuK3UW31VYbOGK4CmbcXTcecH1/SrUGtCJJxKCgzyijOKkYqamJgoLEZHJPINNudUaKU/6yMK+VBPIouBFJq7RsgRmIcZLAdPap01GbL/6Q0sfB+XoBWsZJqzKirltL8SIQZQF54I61BJqKMw+zSscHL4559Pas2JoVdUGPknRVb5qmXWWiXyzIq4ORnv61qlpYQHWld0B6HnANIurSRyo5kERJyDu6e9MSZL/aojJtw5+b5Q4/iH+H1qdr9o/kcQnvkHNZXtoMf/aMboI1PzDpnnNJ/aSwgOwEvPzISakD7Q2yyy7SQGPB+XFRNNsHJZSMjIHSvQOG99BsjxOrOTmMjByKrMoJyrZHc0GqKwkCF1LtvHIG3qKpzb54iXXJPJ28YpSGV5CQFxtVWHTHOag8ourjKq2B+dD2AoiFxJukm8sdB61SvXgQSbWKSL90dawuaU2cPeCORpdxHzjaR6iuY1NpFsy0QxwdprGe5rHc8au7Z3uZmBZWOCTmtu1PyqXZY1kXdlhwa4K8/esdttjH1aJyGkeSHIOCoHJqfwhYm6uFlt5raa4LeTIqyAFD1GR1HUH6GvznjipahL0P1zw8jdNn1Vq0gtvDNwkf2kG3tSyMRjDjBP8AXn2r8IvjteXDeO9StltmuUa9uJLi4BBCSb+AR2yvT6e4rg8KIfupnbxn/Eiewfs0JJvkuJJ22OFVSq4XawPX1ORn8BX3WkSoJFlAMyna2BxmvoaS/wBsnc/Nc3TukaDzSBI4QqKFXgY7VgXYE5Me8x57AYr6BO54QptFMgh+RnKbgF64HWsxE2O22NmfG4Z4GfStKq0Ekd9o6ia3T5dinBbI5FWbi0YyM6OhX1H868SrE76EjNntJGJZAJXz/CMcVlyabCryBXUSnlVUYz6muWUrHXDcwdQ05GEL+WyvkggHIPuKy/sU8LeVbFRzghznP4npWtGdtzSUblCKa9hmlSUx4C5Qjue9X7TVNkqRtETMBksegPtXQ59iVTNe11CC4laMBVfqSW2//rrRgl3RIzM3nZwwUcEeop3e5KRY85VCDJc9SfT2pU8ucyKWcDoWBxVc2lzKUHcuGCPYCnmOf754x7VSlhTaT99yc/Wojdu5m2KVCRsyBIWAyB61YVGaNo5NrsQGXnI9s05R6oSdyrOwSFi8bTIOMDkVYETSmKQbVCD06ZrVPQZJ/CXU7GzjmpA6q2wyGUHjPrWqjpYSdyq0TSfMDtdTk1f8lsRhnZ1I7+lbRegnLQmK4A2Mgb+HNPRTOUhKoZM9OgrJ7EQQjE22d42ndgDt/wDrqRWXBRIlX+8M1gE7blNrbbMzthUPzECroEhhISPjcOT6VMpWIEgjkVGPCIxK8960kfLAIqNEU2Mc9RQtdQI2a2Qo2yMpnIz0P0qNnMjqiqsELKWAI5rpjsBYheOSFUIZHJxkjH4VJb26xA4J2f3z1oTE2MklZyzGSNYxgDb0IHf+tNbKJ5Ow4+8GxWFRXYyg6YRHTBYsQ3OCB61my6dbTqWklRAc9uce3qaylGwJnNy6YqTF8lovQjJrMkjkjEztHKiIPTIato/DqDd3qMGtfZxDA0bJM3IXvitb+1o5dsbMkW3B25otoachPcXEc0ayRKm08bc5xVR5D8odgXB71LQ57EN000e75VkyAoVuMH1BFZEpAlaNgSirnjg/j9KwaFb3TJKE7o2kAG7IBFULiIqEVYsrng4wT/jUydkVDYiDRMVkdd8uSAGHFQSQedKhaUgE7iF+UD6Yp2ujamxsot98mxM3G35ccbgKx794YAt1KFVM4QN1U/407HVDYqFGdyd6+WRgZ9axp4QrOqttwPlI7mucoo3KRBivlZxg9OuaqyqBIw+aZduPQD2pKCKbuUhHGrOZUZZV5QDoPX8f/r1nXC8ncW3ZzkelMcHZkMzQyqsPzRgHLAcj6ig9NmAT1BHp3/GtaUzUhYbYVYsYodxUgnvTI7eZDO8i+VGR+7OPvCtYvUiexAsYKOXKlO4z0qG5tRcZaaN3BX5CDx+VU56mMloc3d26SxRvatGQDtJAx06//rrIW3SORoXLFmOUGOuP6VL11MpIp3duULGEFEbg5Xue1LFdeXujZyuDtbPUGpTuVGyVzftpVZI/nGBzgCtMO0eY2jCtjJz3FNLUmS1M65TckkGduSDitFAipHE5jAUEEA8sO5/lXbBWRJU+RT5RChM544JqSRI2dQEZwRnIqgM+8iSIqUTawXBK+vrUSTK0bFgpkXHINVC9ynYvQLFhDMnBA3KR0q1IrB22rleoIreK1JbFgd8PKd7AvxkdvSrYlkdVIBEW7CqByPXP+NbnOyVmJzLG+x/u4A6jvkVbtreLIZwFQ9SemfSmmBM0S7kQlWRjtIx+h9KlVMwhQOAduc1lNDTsRFl3JCUcgc7ugNTRs6syB1mPf6VCQ763Eit2jcpFGGcgsqgdD3NX44IPMR1EkisCSzDac9vwB/OkaS2HPHJIz7XCJsA3HufSqgt9xZtsiuo7nr703axMF1Jv9KjSNoZYkbOenIFNlbiMlWV92OR+dItIsKwjMaldxPAJ7CpUMkUocBTCM7f6VTlpZGVrkUdswgR5JP3mMknjPuKzNkiK5jWEucfeXNVy6kjooHdGeaNoyeRk9fpTwuE3pDANy7d2Mkir5UaqehUhtJZLi4+aB5c/61PlwPTB/wA+1TXEDXChD5IxxkChq5UJjVtAziRkhQhctuGMn09qguJIzDIFt2ERIJBG4ip5ENsqy2yyqjhYy0hyqjjn19hWMbaJpjBKfKy3X3FaRjczm+gSW0I8xAiumOD3rwj4vwXQ04WdrFvQoXJ9CO3+fSuvA/Gefitj4hvkmnkWVopLO4lGwoVxtPcHsPrVS3TZNCwDyMPvAntXtzZ4jVj13wZqDQXsAgt5Npfn5vuivr7RbiK6tcfKW25JAxn2ryMZHqdmHJvEOqtotm5t3RZAocc4NfM19rUkd5MIJ5pZANxLyFicnoSa6MDTXLdnRUHWmqOiyeZM772yQx6e1WofFl6kZtvtEkbAbYznJ+pJ6/jW9kYORo2HiyeZWMz7scMwyM13mnWMGoxQSOocBs5BwT7Vz1o2NqZY1Dw9DbxOotXM4BYbW4x1ORXReDkzb+UqMVjkD5UdD/n+VZVKfu3Oui25WPbbW1hKmWKzLQ7eIwcnPetxbKKTZwqv0x/d/wDr1g46XOlmolpuSSOTKqR98dRV06bDhSYwzheMHAI9D61yyWppB6EkVkwaNXRGiHOztmr62ceCiB1ywHDY2nrzUxppsJO6uSi1hiEkahWwOCemfUUxrSEIJGTfcE464wKpx1sCdkSW1oSBPJthnRjhgfyqePT0NrbkwpJt3FSfXvgdqidNGE5dBGs7YsojjMY24YM2QT7VSfT4wSrKFcdR6e1Z+yM0y8unwIrpAPMbHzqeAaSPT1DTSojQBlwVXpWigkUm2xs2lQrKQvmOSoZWK8EntUkViYJPtBmKlSFXHrScEaW6k39nzRxvIsUk2WMnGMj1PtTBYQGNzHaLLMV4XqfXNZyjYuG4+KxgjEJjSNC3yyLtzgd6bbWUEUphaONBI21EPIz61tGmayqWJZtLTzFx5vy8gA8H8KiGjtF5siqu4vhxjHJ9u1V7Ez52KlnkSKqIB91hjNRNYwTzEM6TMAAwC84qfZ2JbuLHpFpbRhok82JlJCk7uOxz3qay0qBbf5IiHHzsCoJ49D1puGgXLtrpsWXlS0hYY3NuGOPwo/sZFYXPlqW3HAIxxUKmiXKwx9HtmXzYIMaiG3GQtxn6dBVefRFnltybW0Cn5WAPBPv9fyoeiKW+pfj0mCaZXS2XzkOCo+6PbHaqMuhQ26+YIPNc9enrVRehcXqVj4ft5kVGCL5bNISfSpW0u3aGBRBbyKR8pRB0/wA96GrjT1sWX8P2LY228UaGMKoXoT3PPrTRoVsjrmCNR/dxwadhudtCodBtyy3AhtkUuSyqOQe30qWTwtFGu+NNmTvyBg/nWTgynUBdJ03dNbpBbhSASCMlf8/1o/4Ry1dJJBaLDMybGDc5HYGs50zObH/8I/YTPNPLY2kqldrI68Ux9A027Z4bq3hEDx7FPT8D6/jUcgKKaHW/hnTYolEVtbx7OBlck/SiTw1aAWINiuA5dvRfcehNVJy6EW6EFz4dsDcM0VlCweTcExk49M1UXwrppuGM9p5kIbKAn5k9x70+VtnVCVkP/wCEcs1Z1FpH5Rz94Z61AvhOxKLHLEFY9cD/ADmpq0mzWNaxfn8M6bNaxxNbHMZ3J5ahWB+o5+vrVGTwfp0u1H0yBpo2ysn4f55rKNJot4l7B/whmiwNDLJYKzYwxA+9/hUx8IaSQpSAopbOFHCj+podJtA8Rcpt4N05GaMRRhwTzEmd3fn+dTt4Q0iNkW6tRPc43wNnGw9yP5UeykEMV0K7+CNKjUyqgZwQpQJ1Hr70+XwbaSPHGY7aQLgFguMj+taQpdClibIbB4E02xc3EdtbTXJBHzxBl/UfrTJ/AtjLOZH062tCuBtVePxrSNN9SJ4l2IR4A0l5WuWtphfB90bRthCO4K4x9CMdKhf4baeVVY4TEjAs+B0OatxZyus9yo/w1sIbiKe3s5oRgqrJJ0P97/Iol+F8FtcyRrGjny1lLE/ez6f4UlLSxoql9yyvw2sEc3UcCI0oBnQkkMR6f3RgDgcZ54rOn+F+ntLCv2FozICSyPsC89Djr/KknY6FXsieX4Z2Sgme4a3YLjBiDBj6e1Nu/hRp93b2ypIsk6MTx1TjoR9K0g2zCpirleH4XW6RF2WNYVIV3K8FicAe305qWX4VQxpLKLMPBkBJFI3fRvX6/pUuTvoR7fW5Ql+ElskUaxmZ1J3gyRBR+BHXnNW4/hTDmIvJPaunzABNwJ989KzqSbNIVyKT4L6fO11Dd26yKoLhm4w3bj69vrVVPhWHs7QF3kugcyFhkYz93OOAKzTkEcTrqN/4VTMs/mReQbbAwMYbP8sUj/DF/slw4gWUMSIyzcZ9DxW7k2aSxqRXk+DcQsYS1y2o2zcvEoKlD6E9/wCtTzfCkwparFCQuVJB5wp7gnqcVbk0UscmhzfCUuZ2ijWSYLhWU7Tj+8PX8aib4TT288MVwpFztDL5eMc9j6etaRk7GEsYQXPw0jWaG32NHdZyGB6Y7GhvhLNcncXjgZEJOVIDflUusyo4jQanwpaxjjtZorU7hvCxc/n2/wD106b4Xt8k+xlwCo55/Kl7VvQ2ji1uNi+GF9cgSMglRsALJ94D0460yX4R38ZcLmPnkdGU/SqLq46PUSL4Uvh3khuZimC7BSB+H+FWrb4f3TxO8FsscXQiROR7fX6VfOyIYm6IJPhlqEc4C6ffRq+CHCgq30/z2raf4eXllCkz2dwrAAsirkr+Xf2q/a6GzrRtcbZ/D2cR3EzWLQRMSSyHOD7jsT6fWp2+H8lukcQ8qSNWLRYQ5PqR6/X3pwxFnY4p1xqeBbgXXlvEYpP4WAyFB65A6mnnwPeW/mQu9u0oyTLGp2sO2Aecn0rsWIuYudxG8CanJB9oNrCI4wWJ6F/w6/lWVN4Nv2gu4orZ2nZeMJ09xVxqiT1sUz4H1Caws5vs8iXRws4ZSoHrjPWqd54Ga2tgNrnuSep/Ks5YlG8KljHk8D6q0kBWznSNlJOAPl+tQt4HupXZDA8UnZScE+4FYOtc7IYxWM1/BV6jlY4LxIGb5RKmwtjg49RnvVW78FXyOxa0u1jyAjMm0Nn3+vFZSmhKumzKl8F3KuI2jnKI3zEZUA+lQQeE9RvrmS1sbG7vJ2+ZsDjHXPsB1rK+gmzm7vw5qH2iYSW8wjTgnyySD044rNfw/q63cNubaaVFGCx4CiuunKxi66HQ6BqCz3wkt7uPy8bCyEh+nQf56Uw+HNSufOGLyJugVlwR7itee5n9YT1Kh0LUbz7TbQ284ZB1Zc545NRzaLqkMRlZHG0AMMHv/jU8yJ9tdXIzoV8Y5Z0NxCOGYOpHHfg1bfQb5YRM0cl2Mgq8fNbaNajhWsit/Yuq21usl5FMskoZlQp8230xVYaLevLaxRHZKYi77+R/9c/pWUpouVXlVxH0nUCFkaHKk4DE1EdJ1iWOOJ7S7jQn768AGkcs8RbYdPpmpxQNN5MzLCcOY074/nVL7Fd+UJmjmjUqGwV556D6+1DY6VW7ITDqyAyS21yjMvCMvQfhmrFpBqKpbyQCf7mTMBjOaqVRWOylXS0LC6deeWzXDh3GOUXvUbafc7sokskufvHoPaoc0aSkrkn2a8jSXbHL5oIGBjJ9x9KptFcqqyeU+SePanFuwnqiGTT7iI7oxMgZf3hZsnPbB/pUk0N67GQMDDtHOOaLon7JXignaTz0YOmAQRyGFWbiK4nbZEGBZcE471EpdEUqiITb36QSmOEdOWY4zTLf7ZBA7QsxlRgrOOOTVc2mo07ld/PIafa+8L8jAZyD1x61GJ79zCk8ThhxvC8f/WrJu5o7WJnJlBE0MzqMDDDilM1zJiEonl+4wT7H2ouyZNdBZJJ4lLkSQhSPmHNWHnLoogt7gDqWbv8AhTUmQ5IA80gUsJFI4IxVdpHMojdTleRgHj8e1axdzOUkx8srRrtVCecE1CftAY4Lu2e47elMznsJ5k45jWVR1wBUMd40UaxxpJJCh5cjO0n+pppsxHvPKVCpy/3wCO3epUvbnyWAUooPBb1qObWxtGxJJd+Y2Xdlix0YelR/bGYkxu7DHfuKd+hvF6D/AO0Y22qgud4OWLnIH0qUahNOXkESwsq44P3qly6IU7bjTf4IByYiVyAOnbNK96zSymFR5YOCQcZqm7GY2LUzG2WcqjDqOce4pz6oDO0oYhWAUD+tZqY0iaDV3lDRRsshxh8rk59vSqr3l2rKHKhCcFVH9a3jKxLRqJqEiqm9Srg54PB9jWfNqyxsAIblWYfM5OQf8KlTuFkM/tOTbHtzIzNhgOoX1q4L8xswmAk3DCjPSsKkzphSRFPqcxMYkdU/iQYyKb/ajlYfME6SOuNjHp7H/GoUtLs6HRVrkkuplJ4YjMdzqW4OcVKdQjYiJpjGMZLE9cU/anFOFiwmpSXO+MSszg8DNJJqbCLYZQZiQeDitY1DJQTGjV2ClJ97K3AAqyddlbbIkmVC4VUPH1qOZlcttBlvrc6M6vJ5zZyFHPFX49dk3JLhSoOQpatlsap2Qy21q4R2JkJAkJO49Qae/iR9gcSGF8kHnrTJmtSP/hI55HJmka4LIF4ODx0yfQVJHrs+1YxKQduMH+KhsbpJlmHXbiOW4i8+Rw2CWPJHHT8KkPiJhnMhZDxhepqZzZhKikSHxCXWMgvEn8KsQSPyqeDxNMgkRWyr8EEVk5Mf1VNCSa9MimTcw4+U5zzUC+J7piArykkZKgdPrWnM7XM3htSu/ia+SOWBJd6bdyEdck8//rqyniySRI3L7XHB5rRTdhrDIYvi2885pxI2CoUIGwCR3/GrU/i+7v2Wed5EnUbmjjfCk01LSxboImbxfdH96XOW69sVX/4S+efETMRsbgZx1ojKxjPD6j08X3GyRkdyVO1iecVZj8WahITM12XUclCMUKTD6imzVXxlMESJZpEcjcCTnFSjxgTcNcO00g24A3cA+uKUal0J5drcuDx/I8awSvvCNvGeSO3H4VXn8a/ICXJZfmVsc/p1p8xE8v1uSp8RLp/OguJ5mBG1l3feHoTU9v8AEG7tru3mF1Ctqr7sMMHp61snrY4p4VRV2fqn+z7PZy6PFeLNJFDNZwu7D+JZIxKg47crXuaz+VLgjk/NmvSpayPncW9TodLuHlmIAWQ45I6GukvNyW21Y2UnncK9Gm7M8ystLnnd7FmSVip64+7/AFrJ8tY/MDkE4B4NehLY5ErFGWR/3Mb7Hh5zioZWQlY3Ae3wQRjnPasZopbGbOxjKwOFIPII5qmRm5V2kijJXDdgMdvqaxexrHY6KziDWzp5ixuwwGP8J9RWa6G3LbhLNggBkP8AnNcc9yju9Ht5DbOY5QnIJHXNYfiizhcBVnSdwf3gHb0rrwS9458YrnHW+kKqZSJ0y2MqKx9bstRtQPMt5ViHHmtwBzwPrmvqKVX31c89orabpl+80TSSOFbnKnA9ga9GsZLmOMGeSWRkG3GMn2+tRjK0XO0Tspt8tj17wfrw01oIbhSgGGc5z/vcV66nivT7lVaFvNiPRjh1cewPbHrXiYmheV0dsZXSueceLvDuk+KryS9vInju2BSKe3wpi9xkEfhXDN4Tm01hPI8U8W4rGVPQe+a1pYiVuRnBOioz5kUNa8Vvolu8MESzXrj5CzYUDpnP1/lXAzfEGIfPa39pPKPlkj+8Y29Cp7172GwblDmPJqYlupyHOXvi3VL62DTSW/mKNvyRhV/z+Neez3rPcFZQrMeAK8/E+6rHVhqfvFiPTHKPKsPl45x0I/xNR3UOpFkedW2R/vFK9FPrj1Irw3WV9Ttq0m9DmWNza3TTo7uzsNzg9vT/AOt71r3OoX0gKJboYSu7n7x/+tWVaqmjD6u7WOL1jXLvSIGZ0mmRs7F3bc/X29/aufXxvaXPkQTXNvC8j7Bk559K1w2FcoOSOeUm58p2kehpqNtGLgKNylg3Y8dRXxz8fNFl0z7RNGgdVyAQMbcd8dzXXluIaqKJ3Qp6XPhPUNYSOR51ndZQ2PkPB9ak0fxEV1K0ikkDmWQRoc4UnGevvivpZVJXuehSqJ6H67/su3Fvf+G5bk+cN4Hlq397OCR9QAPyr6qu7iSG3jeScxXIAOxj8w/HpxXwmZ1L12d9RXaPKr/xpHBMkayPAqOcrM2cgdDx1zWXdePY5X3BytwevzcflXDJaHZSpaFSfxxDaF7eRw6tw6EY570yX4grI6CQsFC4Ric4X61zygmaRpak1v49t1MsMdvdMSBtm80EAeh7moJfGQeO6xJmI/IxLY561RM6WhUh8bY+1RJegSeWAnP3jnkH0GKcPHVtHObdJy0hG4bj2+vSpkridLQWbxnbRSReeRcRdGGdvPoagj8YSJPMjTr5h+8ivk7Pb1x3rJy0sNUyRvFzxxS3fmo8EXzMnU/59qU+No3dHYkjG7d0xSF7O7F/4TW3H7giMy/fDq+c+2KYni2OBmkWWGU90cbh9KfLrYFSuNl8X2soSb7QEVuAncj1Hr/9cUHxiBH9ntoZbqUDdjdwo9Tn+lCWtgdKw+PxL5hjQyK0xOAWfA/E9hTZ/Fg8wncuxTgMO9VKNhqmH/CVxhNrSq8PXfnrmrsPimwe3QC8KT5weP5+lSotiVK49vElvD5zvdi4VhtVhVRPEsZlXe6oQcDc2B9DWkVoNRsPPiNCSS6MR1ycAVHD4ptJFYrPGwB6gg5rNqwSp6ki+KLdC5SRWToQf4TTv+EijfdNJMyKANzIM5FIXItiT/hJFSMytJtnVwqoc5+tTReJFZjENvluercYNAuRCt4jiHlxvLgAnO3+gqGLxDCVjUeYXzhVJ6H+lTJ2I5GO/t6P7QoffD5rMqBjnYR1zT5ddMez94TE7YH+zx/9ahy0uUoD/wC2YC2RI6HHyhuQatrrpfOXQIvHB71mr3FyMP8AhIESTKyMI8YYnpUP9vxDyivM54Ixwacbtkyj3C48QwneShiZR90GmR6zEXSKNWTIwRuq5SsUoXJv7ZjjaJY1MbEfdY5IFWl1mAW06gjZnbn3qgcGRS6hGY8K6FA2OO9T/wBrhgxCCRDw7LwEPapckhODIv7RWRsFt8eMZBxzSR6iRli+VB4BPFHMSWTqIbYBcoigZ5PWp5dTiaPEX3c4BzzVAQS6pGhKCT5eV3L/ADp51NQVDOPMA3AmgCxFeqWidGVJHTL/AOzjnBqKS+d08wy9TwR6UFKNwbUQitucBQMkZ5z64qAapuRLlQzSj5R9KnmRShqStfhjGUUhgPWiPUHdTNE6nHG09KaZUtiWS7kuhshYKSMAL1+uO9T21/L5TMjKhHBXOGzQmihz3QC9Vznn3qg9xGjAq4deuB1/KhSuZuGpaS6hwxacDGMI3qaWG5t0dzKrhjldvbP9KnnIasPS6EUIjVi+Bkk8mkgvEO5jJuX+Dis27iGyTrIu3zCQGyQD0NRPdIJkf70Z6Ejg/StYyuOwrTgH5WOMZGOpqdL9UKFtxbGMA549aoRZa4S4QE+SsQ4BHf2PrSNeIVG6Us3RsHkDtVc2lgGW93GZmzIiKF4Y9z6VE8x87EeGBU5A9OtFrajSEhuEba42tIenP61NHPGXdnLvKeCT2pzlcIonMsLyMsfHyhlPamx3Zc4Vt5yQc9RjtTgjXl0sPjId0ZGkKH5wS2fypd8ZVOq5OTipi7MIKyJUmg3qkXHclmxzUZufnDRNHkdTVSk7lFlrhXjYECJsjtxjvUUbrFIY4IkZm5Cu+B+dQnpYmS6jbi9aMtEysEByMj9akV5zEr2bw+YDuUsucf4fWkKC6llHwqjCBgdxI5AJqeWWR3LMqgkbx0wP8KqD1LIDLujd4pzMx+VlC4C//Xp8S7UKIV29SS3X/GtU7gWY1CjcNomz8uasLLOyEybdp49AawM5aO4bn84Mq7wCEO/jbUkY8yFgx8tAcA45P40Ba+o8FWJKKFTGCB/Onm2LYkUkjjnPX0oGo63JRgbJIssc46UsUYto2jKzs7Mec8L7H/PandlkolPmIrQuy4wSO+aRrdHVUMjuQMYBxVSd1cCVcs0iSOPMKhB9PWlWKXylG+IydAwGOfXFOa0uJ3H+TMscptYLi7uAu75BkgDqatxIHETSQg8gFgKtO5EBRayLHIqqWhzyzDv6U+KM8DyiSR8rZpkqOtif7K7xsWjZWHBHap7e3Rgyxwtkngk8gUkzaxrx2ao0bRgyfLn8a2rXw1eXccTMsFssnMZLkkn0wOfwrSmjJvU9o8FfB3XtTYxwWt3cX7Dhk6ew6f596+v/AAL+yf471m3S4u9A1O2zx9niiMw9znbjPrX1+Q4qnRlzzPDzbHOCsj6c8LfsQ+Krm6iQaNewueG8wIS3ty2R+Ar6i8Lf8E4PEp2S3UFuIGGYo8FAD/tPnJ+or9Py3jbDUJc8mfGfvquqPd9E/wCCd9zZRgXWpeGQdwZFSKQMq91YlmDH3GK623/4J/6fH9/UdNX5iwVHkVR9QOD+VfZ0PHTDUtES8pxEtbMvt+wJpUw3XeraRMQcqscTqR+OaxdT/wCCe2izW6+Q3h5rhWLb1jd5Gz0zvbZx7AGvQp/SFoLuc88ixFtEefa5/wAE+tV8uRof7LvVQDyo1twMH1wDz+deFeIP2IPGtrA4h0e51i65IOwxRoPbLkZ/Cvusj8cMHi1ytnm4nBYinofOPij9lDXdL3RajpF8t7z88unEbF68SIQM9RzXy14l+CL2UAnsppbxN7K/O/I7DPqPQjPvXPxPxDhsRQfKGX46tTnaSPmDxX8PLnSpzK0F1HAM7gMMPy6//qryHWNJ2oohGS7cYHT3r+WeIYKU20fqeAxPPTschcWRt5jBKSsm0naevFZ5tTPzImZGByi9vr/OvgMRGzPVWpnT2S/vVEsUaquV9T9PWs4iKVtzxGMgY6da4qhrHYryxeVIoZACDkAdqqzJARmLe4I5JXGahu5NtNBhjGQM5YrjhccU4MQ0SSKWUHBx6UjUpvbrJAXOEcOdqkYqJI5kVV3eYScEM2OKCYu6DdLLjzESNlOeT2pFgx5shJnZm3A/wigoWRUyzOctIP4V4FNkQxLGXz865BPoKiO9gKIkumiSPyuQ3VuKZHCpk87LM5woH9aU5ANmXyt5Rjt64o+RkKvGUbHO7mobYDfOEW1mIbADKag82dlZTkNnjPb6U4OwEy5eJNiMF7qxyQajiIZm8yNkz8qkmiTuwGjzcOGZyrNgHsBVcq0RIfcIwMhyO/pRfSwEYkgUtiHbn5gAeCalJjMkwV/k4Az39xUtm1rjo3AjikSUqoYkk8lv8BUsciyPvKIqJwcdM+h96AW4y4cxqnzMGPHPpVSJ8ySbyjp0wT+h/wA96DJkoupHMkeBEynaR3HsahJZGZSxDYwQB0/+vQIR9roqSs4c8MB0x3470xI2MAG0A7scNngUXAJnCeW7AeUpCgMeDUsc11IGd7dEVT85U547ZoBIhFy5BAJaMHBPpU0dwZFGdpAPXv8AjQA+bc4hMUwP8P3vxqpFcRCVo8kvtySOPpmgBI5XXzAt3NOScneensPan295IFnuJS6KBgjGASe1AEBuXSRPLUyDGTg0CeUruZ9r55UHPFVzMSdxwud52RXEqnHKlOo+tT/a3PknIfBHOetUpjSJnu5QoZkKA+9QHUgoJ8zdsPIzUSeoFq3vZHcy+YwI4BH86bJfBS8c0rPGoyxPRvY+1I0cND9EdzqGe3wFbqMZxVCUicgq+5ScEjoa9A89RswYEeWhDEg1K0ZRm2lTk4zjtQaFSYLGyOBxjkn19KoySzxmT5WVScNxj8KmTApNNExLFkMg4JHJpHkdX2Z2ZHJ9+1DAzZcwBHRgx+4275uPxrKvURklk25foDWJpTRy135aM4KqWOASeorldXlFvDI7N24Wsp7mqR5QziaT5gQGbnA71dZESJQRk44ryq3xHekc7qLTQBxNsFvIMpnkgH3rT8B7bDxDDOlsX+0YgkK9T/dz9CTX5tx6/wBzL0P1/wAO17jPq3xHFBB4Q1yS4uDBbw2EzRoz/NIxQ4HvyB9f5fgn8XLu2vvFusyQHhrlmmGercA0eFGuFkyuM5P20T6E/ZphaYai6CGe2ZF2BDjHRjn16A/SvtmztogjEB4znGx2yRXq0pv65O/c/Oc2buhJZDCsgCGQjAbA9TVWQREjAZe5Jr6SnHQ8QaobAIK+f6qw4HbmiCIEhGKuc81pUHFanVWUeyIGNwjY7VeJDR7VSOIKMkKOG9a8etHU6YysIkSv5hjCsrDHNUbqHyWPkhdxG3nnrXI0dNORSlsXW3EjIGcKeMdax5LdjBG0cKyFhyp4xWSbsdMZdyi2leYrblEbLyeOlYd3phWNnilSZgOCowK2pzLUrmWkawxDzY0Yesg6H2rRgvQhjmUnYRwQa7FMLGla3ymZoySAVJB9DV4XMIVVZFTPC4HX8aJ7ETj1J0u4mGTCxmAwPmwD7GrzyIscaKoQZy20ZIpRaSORoh2Y3pIyyAjv3FV2uBEyMq5DHaQKtSuKxJ5kr4TbgGry74AG4Zz1KngfWqBshedMqF2sG/M0wxNA6K52HPzgcFa3jsJsto2UjjCBoSeXA6UZKzLGhkaMtgZ5+lNMGrltIs7N2A2ep4wan/cbxvR5Mdxwamo9LExWg6Ropgnl7l2Nkc5z9aQxtdDfJE0MuMspO0r+VRJWRkSKAgKy/MpGAQOlNfKuohLEYx1rGUbsBhSUhFDAvnnjjFXI1WAKnzOSeQBmtqa6GPNZk0gd1UbBsbg5HNUxBMHDh1aIDkY/rWppzaXHt+7CyANliBkVoNMAF2FG3DPTtTViJSuhHw8TJtBizkqelV2X7UGbz4xMuF2sajlV7iU2QGPc42gLKByccGo5EYxlGCuC2c45qZrsP2hA1vH9oO/aVAyeKx7i3WTO5VCkfdonZIpq+qOavtJiW4d15dgMtn9K5fUIngDyj7684x1FYydkdlEbHqs3lKhVFbOWbOM+1XV16CQRp5RbLbVyM8+uf601JWLlTubCyrIg3EbiMjvms9z+9lUlguAeR19qlK7uc0tNDMlYFtqygMDuRAefciqUkxaMq7tvB445HvU1FcIJlKbEbxNt+/8AKMDIpsiFxlU3ouGGecUpRsdEHqVWdYoyxKliQOtVpolUNLblJwMZEnHNZRdzeLsyFyp4aNFckIewqi9l5e9CY0k6YZc/5NYTvsb2MiWIjG7coHfHWsv7MryYMjxDG0uo/XFDlZDjuVXttyZKSqynO7Od3+f6VXW1SRMMrLzkkc/pShsapLczHsCkjlXZQ2SD71WA8oS7jKzs2GVh936VpHRjI3dMovyyxqfm7AikiJl3gBkQ9Rnr/n0rZO4mrlaWISLJDEEEYPLr7087imcbVA6AZzQzFoxbryzIVaKQtu6qMgD3rJWUlAZF56IT6U29DGoivIglmRgGRCcgEZ/A0wwKM+XGrszYYn1opaK5BYs7O5uJjb3B+z4I2tHg8e3vW48E0RMZLebGduGHPvVRWo27lOaJk2neGQjhgO9MVRCz7ISs78OT/EPSu6EXYibsi86pDBsIjz1BPOfxqgLh4g8gwVzgEdqdug4u6KkjkuPPO3jIwOD7VWjXE4dYViU/McD71Ve2gzVt9ksEZKb9jEqSmMn0P+NX7eFiJMDdxkLnr7VpB6GU9y4yRBFQfMw4yBxT1ik2HyGkQH5WGP1roSIHTW0PlxGJNk+Bu2nIJ9f/AK1NjS4xO0kbQ/NtGe/v7CmBatZW8uVGEckgPOKuOgjjKgMJGw2TyMUmrgQWttE0gEjvDETtZsZNXJWitwURYpigwXxjHoCaiUdQHqTJGJjOkoZcoM/1ptwFRGZl2uRtY54wfapmtTSL0LS7jAIyiPCTxzyKiZCzBcEj+KpCe1iOMRzSSeWQATsGfapoYoy0qFtjBSNx9a1gtCeZ2sOSTEUoI+4M/N3zUhklTb5yxzwNjIHb/PpQoCTIrqQPLuQmWIcbs4HtWbtDTMYvMDKeS3T8KsRZIX5JZGEjZ/1fQfWrBSONzlFccPtNAETwRylfMD24BLEdj7GpEgMrx3ELjySMAj17UDTsZt/5R8tcP6HFMjiC+Zkho1A2A9Wz/hQWp9yCaAzLmKSJlB2rg4xUMkKBNwiYv/EcdKExSlcqQ23lyyFo2MBG4Mx7+lcT4j8O6drEE8WpzXVuuCEEQ+bd25/znpWlOVnc4sQtD4o8Y29paapqlnHbRJPFiFlVCQD6+5Pcds/SvMJdNmE00kUbLk/Lz92vejK8Tx5ROs8PRyWU0ErGYMT8x9B619aeB71biNyY0UiNSCrZPfnHr/jXFilpc2w71OX8f6yn2t7by5gCNw9h6V4jPdoJQXCxhX5Ld/aurDw903qS1K8+uQRvI9xEDg5244Y++O1UEuxdKSlwrAnJGPu+1W42MJo29PQyzqsBJgJw2Ryf/rV9M+FYLe3tNNcpKjAYbJzkf5/lXPW6G1HY2tc8qO2ctJvXGBWZ8OIp2e+itBKJfNKjLYB/zx+tTP4TqpStK59E6XZstvucszkZI6YrpYYY40RnRgpAIxyR7H1NcdQ6nK+hoi3C4jChk6/KMdasRWKDdd7ShHyMSK5tLXY0+hbS2kjQLLskcgE4P3atrDFFE8ZBeRmypB5xRDcYwRKu4SxN93vzkUscbyyBpVVkzhtvpWtgJ0smAChsgckE1pxwAARgou84GazktDB7laSzRCY1VZUU43EYFQfYzclZH4Utk/hRBaXYizHAMqkOxHU/OxHQHpTzbtAzpgS579qiTuNOxN5UskKou+WMH7vp6mhLd1BKqvl56UX0sVBu5FNBOoBAlSJhuC9A1NtrJwA0ZVVAyfXPqKEjW42S2SNX2nL5HzdqfLbF5UFsqSIBje3Az7VrFWQEhtZgux3kWUL8oq75MZUxgEPjB/xpSlYSRXSMqf8AUH5hkkdjR9njAjQKYlZs8Lnn0J7U73GSTQiScJu8sj7vqw9aaNPMrmQSAcYwDzxTa0M5y6FoQmJREoDOFwMHr9aMS+btClzgE5XjHtWTjYhakL25AbGAhPNR/ZZNpmj3MFIHl9z6molEqMrblmFWjUsW3c5HGKcPLm3I0cpK4yPWmVzobFawtNcEhoMqAC4ycdhmmm2RRt86L5hjjg8UFJ3JEjVHTLZHbaOlJHC2x9yozZznOTiqT0GWFtIiSQqsSPmGO1DQeZETIW3H5SmOPrUgQ/Zi4UsUd1OMKuM+xq9BagOfNDxKVJGFz/OhoqW5UFmm+Ub2MZ9OMikmgsiyIsDnaPlyec+tZwQ4bjkhaMvGIyeQTkdP8KmYqw+Rd5Uc5q7Cb1uVkge3dHR97j5gR2zUsdtENx3RM/XZ6+9CQ3MdJprTRMV8tWPG7d933FOa3UGJ0DrKBgMo70WuHOxnkRrGo8rdKG3P2p7W0JLpsDn+IHvQlYHPsI8SEKrp19OcVEbRgIBA6ySNnKn+EetPl0J5mWYbVNw2JGp/iOe9OSwikZiY2nuEPyEf0/WlZCTJ/sZVHEYCP/EwGSvuPeoBaKgiXyY2Odx4+99adjSM+5KLENG/nIEZhypPGPSmNarIvllRIchT7VbjYbkrEjadJgHD8fNvHQHsPx/pUS2dxKWjiVnAOWx2qbX2M29LFyOycpKinYpXBPc0slmkjLGAoJ5O7vQoXHGVikLaNJXDH5QOhqVoBwsjlQeADRGGg3O5Y+yYEcZUmBeoC5OP8amS0hO0sqbSuUx3HrSMpvQbHaiSWVGRPLxgE+vtTmsyY5I9wjbrn+lXCBk5NjorMHaSgkfGSw6VbNpvTKoiEc7cZFP2aKUyo9gZJY4jIg3fdycc02LTthbad5Y4GBwKappCdQsf2QyrvwwbOTt71RTTllDL5KJGPukL+uKrkRzylc0YtMWOFfOhllXHygDGe2fp/hUZ0u4fKkIYz8pwORx601C7HzkkGjxyxISo243A56GiTRnjuY3UiG9Q7sg4PBonHoNT7jxoVuJQ62kalmycDPPr/WtZtFiaVEWOHCHcB2NZKmV7QjOj27MQ0EYUAnKjvVePQ4lZVmKHC5GVHOfWn7NAqmhaTRIonLRQjLDO484P9KZceHohykjpM6geYBzn+QxWsaZm5ssWmkKscMUrKqhsg+9TPpHmpJA8UTgnDOV+Zfcf/XrTkRpCq0EegxIZEWzDv5e3Pbd647cVatdEWGzWERb4wc/MMk/j6VnKlct1bDD4esZt9xcR3O/7iFWx09RVmbw9EyybrUySKMkk4P8A9c1n7EmVdsiHhm3xGqQqpXuBg1J/wiNm80bSxoVEeQFyOfQ+tNUmSsQx50C2W3kga0U3DN95eiipJdGsri5iNzAv24kFHT5cEDj6Af8A1q0VN2sV7azuUptAt9RlkmvLdJ2DESbRtH0x0FIPD1pbW9xHaWls1vImwRMgOPxrB4Z31M54hlGXwvZPGAttG3ygM5XkEeh9Kox+FoY1khhgheMnzAuzoe9KOHdxfWXawXXhiynhdXggDy4yjpWcnhazimcvEkrKo2F13c+mD0FXLDXFDEyRVvNBhuxGlzBHMqfKwEYHHp0rIuPCdo8EUZ3RRqcRwlsgE9/qfemqDNFjZGbc+GbRBFaiOUrESyAtjYxxk4/CsO88LWk03mNbWGzHzARAEn1HpW3sxKtcZ/wi9iDbs1vE0WDuO0MR9AaoxeCrJ5lnNtDctkZV1yK3jTMJVWpFqTwTpFzMbu5sbee4QhGBBB29lOOT7VJD4I0yxmmbTrUJbzL5ZEx8zI64JI6Z6VEqPY0jiHcr3XgqGKS2PkQFo+EURAFT7/41UuvAul3NzBczabbIEzxENinPPIHFc8lLY0WMYk/gaxkSLdB5rhwRuGeKhl8DWU0kbRrYJAx3ECAE/gazVFvUdSs5EUXguwhuJrk2VjHNtOCE3AfQev8AKqR8AWDBYZoITEhMsYx8qMepGO56VoqTM3VtuOt/hto265ki021iJ+dAuQQ3dx7+v1qh/wAK40tSRFBAHIwXePJA9qTotscMTZkX/Ct9KjMcjQQCEZQoU4JNWH+HmkX1jJZJa2yjOchMOMf7Xbj09aXs2jRVOpmQ/CXRntCPIurrOQm6YHA9xj5hUR+ElohlR5xO+MBouB7dqo6ViWVl+GmnWUyQtawXe+MgiT5lx7+ppk/wggexP2eONnRCZI8DDD/D2rNyd7I0WKtqC/CWwWIuBb+Yq4ZWUtuHsRVb/hVWmuHd1kicnIw2QB9Kai73Y/rXQqTfB7TCbdIdMtVt1BZw7cM30HTPtUK/BeEW7P8AZzbyxyApKuNjKeqnt6YI981ZDxGhUi+DpuJ55Ee1EKkMqbeVHue596kl+EMMkjbrcSQZ27mXA/Oi5CxVkRz/AAbt2tisckMexwVRk3P+HYelVH+ENlLLcRPIHQ8BCuCF9D2NAp452KD/AAieJCv7mKz83YAH3MB6gYxmq9x8FY0d4WVYsHcVfknj2pvXYxeMluKvwliIESzvbKcDzNoZh9M96syfB2e4aOB7WWONzhgxGVptvYr62xtv8FrCNLgSfaCEk3I3OU7ZwfvGoIfgzGBNBcJdXVwx3xOg2bQexH8X8vrWXNIIYptiXvwa+1EoqTQiNxu2/Lk+hPb/AOtUD/CB1kkiE80MSgoGHzc+oJ/rVxqOxr9Z7lGT4NzyOwuZJYI/LwBDKNxPY5xge46/SpP+FH3FlptptnuJ2uDt3TJtUcn+L6//AK6pVGxKvpdlKT4Q3EMv2eYZ4wWQ5FUj8GXE0sUN5JBJg/NIpZR+HWkmaRrKxAfgtLKiuXF6zDKybvlB9RnoKg0/4L6pm5k1K4gQMSYZEbgoO3uc0NlrEaWHX3wivYspFC6vs/1ikMR9M9T7VHH8JNQMUojNwpDckgZU9wR2oTsEcRoQD4VahcKUi3k8hQoyT70x/hBf28qxzNBFuJI2sHBxjPT6ilOY/rGliR/hBdq1uBKlxbsC7zj5cD/ZB+99PzNU7z4RarEUktjdXK43SAKDtHqP8KzUzVV0tCxF8L9dtp7hZrGaexAxHPGu7f8AQDmmD4YapArvfb4pt5/dsOFHb8faqdQmVZJD4PhP4ilRxHp8t6/XdC3X0wPU+lV7r4Wa7bl4JNPu3vWYKbdgAY88YPOM+vNJVbC9sU2+Furh7hDbGCdflbcRzj0P9Kk/4V3qcm+BLZhdAZ/yaiTuyo49JlOXwDqqNHKbJpolbY27Iqqvw5193tpI7W5kgZiAEiwRjuc8496JSuU8eWV+HmuM3ljTbsbs7ZCBhvoc1mz+FL6xmSyktrwztIRkxH5CB0PpUnNLGpjLLwJrksdzPHpV9eqCd4i4IPbrj8qJ/BetIzG50rULNguVDrhn9wPStlJAsQEfg3WpPNYWJUg4Yhs7TjgHjg+1U4/C+sTom2yuo1IIJlXa2fpVpqxaxN3qRw+E9VghmuoLLUZrlOSmwjP6VI3hLVJGWR7K83FeQEKg1smi3iFYhXwpfqWaNJ1XGR1wT7VCvhm9nYf66WMLlzGuRnPTjmmR9aROPDl/AZmFvdgqM4K5yPb/AAqtNpl7ErExXLJgPnHJz2FZVJG/1lMrW2n6vcIQlvJFcIcskqlTj0OO9aFtpGquWjNpcwMeTvAwKzTCddFUaRqZk3WyXEsm7B4yB9Knt7O+8yWyRbhZUXeQ38xSlJI1o100Vkt71S0jpKUBKMGGOfbNH2G/hj8h0niyhKnPPHf3rSM1YFWV7FOO21CaKQfZSmQAJkBDMRnsegqlqcF9Zw21zKi2+xsAucAseBz2/GpVSxpzom+yana+XLKk04IzwvzAeuO9Omh1KKM3M4WRc8bExn/GqjMipUSRNFBfzhgY2W3xkseCPwqSGK6blZI5IsfIevHf6/WhyZLqK1x32O7i+VNzkksNx/Smm5kgkVZgib/lCE9T3p8+hcKqYskdxcYlDb09+hqdDKJGgjlUyleUY/Nis1I6oyuhPKvZRGAzoxbAOOlSTNeInEjuAcbSOD71rGXcyk9bmPeyTo000DykFsk9/pWxp+ozAW8Nzbi4tshLiKQZDqeCcfjj8a3p/EediEnE/c39ny1Fh4asnu0ieYRw24HUYSFRgjt8rL+Nd3rM5g1BIZd2PvAhumK9jDv37HxWPWtzv/DE6zLDM+VTOXYc/l/hXp97bO1o6IscmV4OeldSunqedU1Wh5ZrFtJbeZEJZyow5AHFcy7RhJHKBHI5Yelemnc5SVoEighcMHBGeetY0yFmlciePdxhTwfrQBlyK29JjkSRtmMgdD6iqmHnlDuFQA4JArGasbUmdxbWckMW6VFdR/FsyRWY+0zvEY2CbvlJPSuU0ludlpMbwRb0Yo4Hyk9BWFraOSI5Iwz5ySOhrqwStNHNipaF7SLIyxpiKNO5UHOP/r10A0C1mcNMjSED5u4r0a1Rp6HKoGfeaLBGuyFUjck4O3gCsK9K2S/IcSAetYwXVlXZStNTEZVxKwkzgBjXR2fiOWMKkaAkHJycjHem5am92aH/AAnVtp80C3cytGGyAzcc9v6V1s/iDSNYs2a3aGWOTKEjnI746UToWSqDUk1Y+avHqajalGuI5jEWcW7L93Z7/l19sV81qdSGtWswia6bd5gZvlUDIHP+egr6/KsQvZO58zVhy4hSPY109olEBura4Oc74nyp/Oudv9Mu47hd5dwSFTYuCMnj6818ri627PdpL39D03Q9LheGMdZlH7wscgH29OK6mOytZSrrApucbXL4JPsfYV8tK7dz2ElfU4LxVZRxXfnRQwLkZKqgArlZ2tza5EcjyhfvBc/hUu7RMoJ7HhfxStNZt9LuL7T4p5H2bWGM5B6Ae/v2r5c0STU576G2gilvBIwgaTbkjn/DPJ9a+2ySdNYV8x5MKX7+x+iug6e8ug6RLIjwFYh+7LZ2np+ZxXyR+05aINGMqpJELaMysFO0vyePccg/h6V85gZ3xCa7ndWp8qZ+UfiYmK5mijXMJc8AYy3f8P51R03UVTU9Nd7K+nCSKxdBlV+tfazetjHCs/bb9mCGebRYl8yOSSaMXkrQ4KGNgAhHYd8gdMV7v8Q9StrHwprKO+Ln7Cfs0jOcq4PHP0GK/P8AMP47Pah0ufnvrvxG1W+MF48YhkkRWeJ1w6exOccelc+vxGvhM6yGRQVwrM2c+4rCsfRYTD8yuSH4jyeWriSWWbdh9p/h7Eev0qNPiLLuuLWWGKKJujq2M57Edq5ObubzwOlyUePpctHJLJ5bcqvpRP8AEK6/0dPMACgqp3ct9f8AGh1EzL6srCnx/IiiSE+bwACxxmoH+JojlhbyJ7oBv3qoQMD2J4/ClBg8Ld6Fj/hZboVEUatCR8qyOWOPr61XPxDkAB2tb4PRuW/SonboVHBO5fHxBlQ+aZww2544BFSyfEqW78jD+WdoByANvt70o1EXLAW1I4fiDLb3AldlusKT0wKiPxCJBdWkhuGIOM5x7U+e7uc8sK0Sr8Sb0wRRssk0SNsVVwNuTkn+tTf8LEkt3eQNI+FIIQ5JHf61cddRyw5dj+Ib4ZrRgpI4Ep6ex/xqaT4jvKEe3gmlEJBkZD0P403JbCeFaGt8SmuFaRiEJPIACg+xA4qQeOmmcToIpZxGEO5tnA6CqMXSfQifxy7zxkT7wBn5h0pI/iEbmSWOdhcY4JPTHpUuaD2DZbX4iG3ktGjkWVHbaynkAe9XYvHQkuIGjt7SzKuSVVtysD6k1k3cHRYyLxsoZormWOPeCFLH+frTY/HKQIyO8MrjgMmQPqBSL+rskHj5zIZGunklbCnfzgCr0fxGijUJNPLsDfu027tx7/Qe9Jq5Cwt0K3jq2Mvnwu0SBtwy3I9OanuPHJVrd3nRpj8uFIIC++O9DM3StoWE8biRUgS4QtksAcAj8akHjCZbVlku1lUZIBbv7egqYbBGkFj45lRFvWeGeEJh4ZCAc/n/AJ7VbtfHuQvzbA2T5eeQfWrsKdJbotnxbcJHcpfPaRjGAyyDuePx9qgk8XiJFEwMABADk4B+lFiHSutCdvF3k3E0YmjcrgFs/mCKfF4pnEEjqxAJ27n4APYZ7UrGkaJDF4tSxtAm63F2CMMDhM/xfieuc1cbxhGERUvhKwY5yMLj+v5Uxqki9H4qjlhjupHkeINgsCVwfx+hq2nilHth++iii5O4nk+2O9JomVIhXxQkM8sFxO0Uqx7lQcHPbJpv/CWNOFdJ2jIOCgPWs2rMj2WhaPiiExsFuUfYu9iR9w/54qaDxSDEyPKW3HKZbAx9O9ai9loXV8QNHGLi5QeSH2FAeaik8RpI74kkh/54kHt/n+VBlGmSL4lRZH82dGQAtJjjP0H9Ksv4rtoXWCRhEpAbrwP8Kym9bHRGmNfxRYsGCSRzKOSvXj1rRfXZbZ5oXRo5Y8DDVDE4ozx4gWSUv56BVyDkkZ+lSyeJYba2jVUkHqc5x+FaR2sZyhoPj1+GUBYpBGUwoy2d3fNWI/EKBAomQuWIwD096OQORl6DXmEZx/rf4xu7f1pg8SJM8e1RtA2gen49zUuNkPk1GSeIcuMBdw/hYY5/pQNbiUl3YIzHG1qc0JxZOviItIqtLF5fQDOKjGulJUCu0Tb89c//AKqOQn2Rbl19UiSUyxiYk9O1SHW1lQxFlcHkkmnGLuW6RVl1xgqyBGA3YU54qePUFMhnV1YcLvFbRdmTyXRZ/tdUADSkqpJABqvJrcMsiO08ew4Ubhgg+x700tTPkRd+3BR+7YSR9C56Ansc1Xj1qJHiEjHzQflbPQVo7PQpKxaj1tPmjVYwgOQ/r7U6PV4mbbGySuTk8421gCjYsTawmUYABwMKO2atHUoB5bKRDuXkhs7v/rVpTZaixq6paxsHa5FxMxwyqNqinx6ikjkM6hMYGDTlHQVnsIb23VplVjsHyAHnI9aeLtFZYhtZPvbgetSoXQcrLcuspJ5iiVZG4G7PA9qWO9wEUyxIzcZJzUsLaXJftqEtlgZBwvHWrC3UByGbyye4NFhFg38e4bXYkfMB296c+oxtIilsAHJBGDg+lC3ElYiMwkleRS4deMZwKfbXAAfziWZm3AA8UhmiLlEIOQCOACacs0ioVOFOS208g0Ckrk9tK8zmSRSFKgLk9verKzR7TndJEMk44oJeiJobiM4VTKuRgg/1q1HLJDGFYs+TuBNBYgkLEoCo7jbTh8rrHjYSm7BoAtQhHSNXd1bqfQirEjrudiIyWQKGX0FFwEhVZkEgmB9CB2qZWEaMRl3PQGtIu6sBHdBQIQGcE8jBwa0baQPyRuDcHPUUQehnBakuwTny5GChRlSDjJpqW5jLXDYK+Wd20ZYY/nRN9hQWpr2kaNslBZB6ntVqC3CbkKpK4PDAdKqK0HN2dzo9PtI5ZEVwY3HI96+hvh9YWJuEaSFWjlwyFefbgntXRFaaGZ+037KPwa8HeJDb6jrBVLJAzvGgDZUBCO/fdj8Prj9mPCXhPwhotjYr4e8O6dGqJhJGhwR27fzrnx0qiaUTxcZSjOep6Np+mR/u5nitlCnKYiHB9j1Fb4GBjmqTfU78LRjCPKhaKDqsgoouLlQU1lV1Kuqup6gjNXGbjsZzw8JfEjm9d8P6ZqkDRz2dnIWGPniUj6818HfHv4N+Bru1ur2Cye1vWj48qJeW5HOMelfUZdneKjaPM7Hi1svpJ6I/EP4v+G7Wyl1f92scSgfZ1YAksXCgE/TPbrXwf4rsYGedQEBztOBjp2/OvpsybfvSLy6lyuyPH7+FJpnIxHJtzlj1x2rmJYRHB5iAICecdvWvgcY/fPdSMKZysisvCg9x0NUHGMEKUyefUe9edJ3ZrF3RXcyrKS8OYlPDHvSSSPKFJ+cnptFSUlYpp5vmusuyOFF3bj/EfSmT3UORIqYYDBGaBjTKzqsaIQ0Z3SZH3h6VDkMhkkjDMTnjnFAFaZRLlY25HJBFI0kiohRgYM8hugNRKVgI0DvKs3MwYERqDhSf8KsMqfOAzNjk7hjH0rNvW4yoOWba2YyOaQmOKMAJufcSGJxkelIGrFeQRoqM21Ix3znNIYon3lWmB/1mFPWquhFSRDKoyWVcYANG1oomMhXPCfWpAawZEEihn5AwD60TSOijYoEp42sKAId7+bCvkzzMQQ+Ow9/b/CkaJC5VjLvXjO/jH0oKa0uJ5ZDu7+W5+6u1ccfSnxorMuCu8cdelBpB6DGWNZN4ICk5+tFuFla5eScR7hwMcZ/DvQTHRFMeWIlVV3FeDu6/WpYTGI0SVWiO7ccDJ5oEldDthwzkpGvv3pkSY3byWUnqOaCbENwCrrsYAjPUVJHOPLijcAygEuyjANAJ6DGMqg7neWN1w0Z6D6iq6oyr5gCtIzY64z/9agcXqKjxw7JGOHxtYMPlOasj5gGbKg8EetBo4kcw2KzEKig9uapzqkqoD5kBIycHn6UGfSxGY4oYwUDMAOQTyasyCUCJ1VGAPAByfxpJklRjKZeQyr5nJUVZeNwAyxAuOQOx+tMUVoKtzLDsR1i+c8kioQc+YjDcgGQwPJ9qBkMm8SgziSIYwFI6Y70/aJVRmXZGemKTZcI9SRpkyvlEwqp5+XvT5ikrPtBCHj5u9Rz3NT9J3DhjGf3bjnn+VVViKht7RqmcEeteoecORFVixGV6jioWYkCQ/NzyAc4rObYyvNgrjb5YPGSKzrlXkwzHEoGMg5+lSlfQCkyKOQwGfaoYndmZnUjGSAeeK0ktAKU2ADErsMgkZ7H3rNnYurBVHy8NmsTWD0ORvZYY3kJzx93/ABrkNXfNpMAysVUtg/risG7s1gtTy1WUn0CtuAPrWrI0kkURaPbkZ57ivLxD947jmdVCbXjyssg6Y7+1dh8LNOt9R1mK5kjm8uNzETv2jPbPbqP0Nfl/H9Tlw8n5fqfr/h9pTPbfihfTaR4LudUmsZpoFdpN4TgttO0A/wDfWQK/BDx80/8AwkerRbIxClwVjGdxK8ck9yeSfrXX4VP/AGOTNeMf46PrD9mKxtrDQ7yWJZIZWdWjV3wVLEls/T+pr7SikVwdkibSd3B5xXUpNYyXqfnGZu+pPOELPjAAH61lgszLvG2LGDjvX19CWh4QtvbiFV8sL5bMT+FW4Y4siRlR13cZON3/ANanPcDrbNo0H7tVBPy59fpUoQkF2DI4bG0rjP8A9avLr72N09C0zoysXUEKOQBiqJjVCeAVIx83OK5Zx6nSiRthT5pljxwue1Z0iRK6vDlWHJI9awasjpSKUkYMawrGQxX5tv8Anms/yoirBAu7GDmkoGsVZFG603zVLTlcjgAisq50ZwuYwokHRQfXvXS5WRRkyWMsO4ocsBkisqG4mBcyDa+SNue2etWpAaNvqCkp50u2MHBYCrsOoKsshiumdGG1iT+lJuxzyhqXluwHVnYp0FW3KPmQlDk5AFXGVjOSbZpAHy0WQhnZQynNSJiHYqMzKw2kE5rWjvqZtdyv5SROpiiUktk47VYRBK4LBQGGOtdCdyZD490e1VTbFnBYf4VYO8JuGC4OcA1UdyiaLezo6NlB8si/0NSsAJUcbmcfw9qdRq4rWEeXdOjLstyRnC/4VbLlFGUDscZwa5nrqYskkR1JLoqx8BTnvUMkUZCKwl355KnoKImcnqT2qshVS48vJ6/zq+wigjwFZmPVa2IjuQLE8cvlCVHX+AkY4/z3qTank4TecNk5780ypvoMl23EwV4lZGP3GGAR/hSKwjQNFHtUnaQRigzBfODSAMmHTbuI3cfSqzZAcsIxcdCQMZosATHYq8EqBzgcmiNtzfMxXHOKj7QDRBvViCC2MVRaOERqHkX7QBkKB196VRXRcNzHMQ+eVgjnOMVk3dsr7ikMeHQ7d3JUf41nY6qcrHLz6OtxHIhleNQCBgdDXLXFi6paylZYXRjuH97tg+w61KjY64y0JoL65tyGRshRgZ5NXI9XWRmWUsCvB45zTguiMaiHm/iadJljR2jOMAYwfeqzSK0gdV80k8iipGzM4qxE25I2gOM9eRgA1TlARECZ8wnDAD9aym9TWEepVmCiNXGPmJXrVQeY8m6GMMMHIxzWS0NrkbKzfvGSPngANVN3IRGEgKj73FZwjrdm5mTSvIzxxq+M8F+lVZImLMWlIcHLEDAb8KU4X2ATzUkSRlieWUHbtVcH61R8gZkfy2Zxzj39DWUFqXz6CXEUiYjP71iuc9cd6yEgTzmYxsyYyw962krGi2Ma4QLK7RO/lE4ZSOBSugPlmNAYuQQvY+vNOMrDKkUkkUsPnIY4nJLbecD+pqeRkCvgsGJ71pzaXMmveMi7lkJfEr3KL8u498dqy5Htwys+3fjO0dQPWqTM5xuHkrIm6JiufmXnH40/yhtbK71B2nI6mgySJoIjGGJkdJQcFR0HpWgnkbIJFfdIx5IbNdNJEPYWRZ5IdkUMjRhsgY/WkxHMqM/yS5CgAZ/OulS0J5boZcAGRIkdUUHIDDdx6j17VTRJZColRGUZyFGM0tyyB2E6OVtnjWM8BjkE/hVHEzCJJWL5bkgbcfQU4xuJs3rdpl2ywJvQAjcBwDSbpSiCQFmGAzAYya2Whk5XNJEyhUAKe61JKQu0sNwVeDntXQmJIsokc7JhRFHgYwc8VNKsLlo4gwj6gZ5x60CK0YSF8wstxGfm4GAanBNxtOJoCrZwRjP/ANalbW5LkkWkWdJbd4BBKjZE27+H6e9NaSNlmgK4YknOOtKUrFE8EccjMkZ+YdAeAae6IMggjYOQw6+1ZPuaQeohBxbzviNC53gHGBUqlTtKZBwQc96uMdCJbiG2EB3DMgzyp459KSFGkVguUOee2KpuyESmNVSXaAJQwxuHDD1FPSKJRI7hQ7DjHPFNAVyVjiKN857HFAtkkUqWJUjJI7U7ATRWgUKCQ4zn5hkipDFLIJDujYBuWC4xVQ3AqgB8h97jo0h7e1RmBYGyXkYY4GeBQ1rYSdxHthKxDuUbG4ADkUPErIFCCGM4JOOTSasUnqQRwqFlYoBJux04xTJRF5Q3Rytub5MfrSEY8kc0DMzRu8A+bjkVRmj80vM58tGHXH8qa3MJu58z+OPhzNdancXlqEj+1M05ZBjYT1PTk/4VgaN8MbeMyyXECTTE8jduDj1H+H869BYnSxxVKJvan4JiuPlh08QwAbFVeCCOue/410uhaOPD1o8qQwLcYG4gYLKOxPf/AOvUynzChTszxPxddC6uZZWL5U4POeM8V5xdKJ5TJK2B0GPWvUpu0SJLW5gX1jLdSQ7ZGWLG2U45Na+jackCwRNJIVX5FJ5P59/rTmzFybO+0OzjmvY4ylxDHG/zFiPm9/p/h6V7VZatZWsaqRsfGUZW3Aj1rmbuzaiyzealJqslnYW6+e8jbTtXG0ev9Pxr17wD4d/s2KB2i3XCuX8wjqf6d/zqKz6HVFant1vAGhaQlDk5IHAPtWraxt5bOBsJHA/u/wD164G7myZo/Z/9CE8SoFblmX9P8aURKERZgwPrXOlcuG5Ya1aXJRty4wCe1PiVlZGEQdieh6YrWMbGjLoiiTEgBJxuzioIo2ZpGDIAwwUIwCKozU2i8bciRCyMIsZLH19KYliJ0SKeVYXLnlienbp3qZK5nJ6DXt0c7JJHMa8DC5/P1rQS1jSCOPb8qjgmlPYimRPAA7OoCu6+n5CmSKsUy3JK8lVIHaphG5vBFjEcu6RYmCAnYTwfrQhWVPkDl+QSeOapwCEkhkEDhWY/O24j5h/SrEcDq5il27wd2VIxRDYd/eEitPN3eZ5bLkEnbxmrk1qqbYztePHQ8cmrNLleS0YlWjdg5GwmoYgXO45Z/ujjOaicQLptWkAWRRCq4JA4PPvSNbJmWM5eJW4I7+9Uuxm3dEflqZDGoTeVwMjBx60CJoFdgGkxyVUZP1H+FMzJbeBw7ySZUghhjuKW2iZGBeQzRIxdUzgZNTPYBEQRqruoZQxY7RnIpxTI88oQpHJHpWTYEkSrGzAqQOnTNOa1B2uABg5BxikAsccjFUb5R1VT0BpEgiZDPNBbtORgMq4oKjKxGIBJKswXYc4cY6ipRY7C20FQzA560GkZXJZEeIfY/swZiN4YHnGeoP8AMVDIjjehDK49O/saDSO5Zhi2pGojUuvzFz0Psao4kDiXy2kUcAD0oC+tyf8A1gB2qG3bd3QA0f2eJJmMkZWcNsIxjB9/SglS1LKxSbMOfNCcZVagFkH8x408onkKRzjucUESlYeLONCXZ9sZ4J7CporRB5pCJsHBI6n60FjHg+RkAWNMYCgc4p6WqxsqhG2qOGJzmrgJO5Xnjdh5oRXQ9jx+FPgtT524KQRg5z+lS0JSLkdmVlbzY4y6nO0jBHsagltpJWceUIgG+/0z7UgUtLjYbJjPGG2oMevepzb75HKrtUHOFPUUCc9LlhY7VpZGRjGzDADVO+nRHHJDhcqRVRV2CnpqV1sxgeYS0g4wO/8AhSPbReTIZQ6vkfdqplpllLaONokYSxgnDkc4HqP8KZbwSMrRJbyRwOfnfoG/r/8AqqlFIUnZEq2yoZIyhcbshiecU0WyRs+WMrN91SOPeiJlzsUacrqTsBlNPXTAWUlkm2jHH/16pmanqXLe2kdXCp8+cKcc1E9j5oTO0Sgbdp4+tZyjoOdQatpucLIhRANuDzn3q4mnSP5hWDcgAywH86tGTmxkNkbcrFhQrHO33qy1oiNCACjE5OemapApNEf9nY8ySOIMwbOTzg+3pUiWjRIipHtJPatJrQlstNaTRx+Yqq4PK8c1Te0kMpbaFUnOV9aqK0M5S7FlLdlLPiRWA3DA61Ze1VpEWYOzFf4eM/WnYftCQ6ayoHjQowO0E/dz/Srf9ngBcgFu59/WolG44yJ4bFj8zmNwD0PBP0ol04lXaMMkh+9x2rKw7oIrA71UKGyO9X/7GgMizsqq23acZOPY1tyoZNNYNJEZG8sHgAhePyqUaRJG3zmKQEdhgGqSMpPUtQaZho4vs8cYbLbmXnHtStokgeJVDCHOd3pWkYdxqZLFZCSVsxruDHIHepn0kbgscJO7k5PSr5UJzIv7JIzEIuR2qybAhUEqbi3Oe4ocFuS2Emk5upCtu6rGdrn0PoferJ01tqAFfNzyBSUUjPnKkujyieSWEv5IxxjqaaukAs5K/vc/NletUkDqEk2juXWRFVDnByMZqB9JbhyI1jBCswHrT5GQ5Mg/slw0ibeCfuniiPTFUktEx3DgntU+zFcrPo480FkbA6n2qhdaJJ8zlCqngELT9kUp2MWXS5IoyqoJAx4IFcvqz/ZYZHh28Ho6ZIH1rX2N9CL9TzeTWjcLNJbugBOCSOntWBqGu3ayx4S2+z7cZx82a1WHJWIsVbTXFe5WFZNrP1BOM/8A1q7iyljukM0YwrP/AA8Y9ah0bPU2jVTVzYS3Mksoj8t1dvlBOKBChMkH74PjIKnoB1ocehLlqU2tgsTuFlWNeCWO5voasmKMxxKVGWXIA7+9c86RpF3Q+C2WIlJEPJ5HpVWeGNSQAB0QcYz/AJNRGHcq5C9kIZDCUOz7x2rnmmiGLaVZMtnitEiJyIYkERuLd4ZY2DYy1Me3iSeYiJRKen0pJGadh853QCJ9hTjHy9Kj8qJS+3a820DI9PSpcDaNTXQqyxv5cKxwhHBIOOuPf6VFG8kDTywkyxMQjRA5wPf/AD2qFT1NOcglsYYpHnUh5XPLeo/wq0UjjtndiWTHzFVyR/jUOCGp9yBowqEsrzZGQF4NQLbwBTgSO7cZPAFDQnNjGtnj+XbtTooY5FV5I4Y4X8wkKeh647YpOCH7QmhhSESAwReYwG1h1FI8CHILMMHDJjoaFFIlybKJiiUboyfNU7SCO1SC1jdcjY8u3B2jGa0jTM+dDYrOORYhKoLITyOPpQlpatJcK7+QXbcr54Hsfx6U/Zi9oCWtujxMoR2c7c471YkhBmRVQyBcggnA9qiUVcXtCAWxg8y38rfcZJ59PSldAIbcRwyQuBlm4wGB4x6UrI0TFMUSw70ii81sFiB1HegfZ4ROiBhEx2qN3U9qqNPsUpMrvbpcxfZ3Ulhk7ew9ak8uB4IrYkm3AyAxLYocbFKYR2sbFUjISRfmQ4+6TxuB9ann0q3tpJLVGhYJ8quF5H49ahRRpcoGxtpRshxLxnIGRipY9PSUuzJFjAHIzQ4IabHtYWBaGN4Qkx6K4x+PFVjpyrE7bVhJk8wbMA59cjpTjAxc2ZkelQqQqojOSW3d6uJZAmPZBY5OcK0Qb8/8ah0yo1CNdGhLSiXaj5z6j8Owqw9rHPC3nGKBV+QFEy5Ao9mrWNnUuTwaSI1cpHbtGqblLnJ54yPekitIbeO6QvC8k0ewq+GyM5J56npU+xCVRsj+wWluY2RIRH0J9aV9OEMkqRQo0bjDqy5GKylDUmVQq2+g6ejSRwW7rFkSM0x3Me2AfT2FWZNOtBdD93bx7eIWVcY9yf6mmomMp32IJNHslSKOS3V2JORt+6fUelWxp1nIpWa2Ey/d3SOcgYx1p+yFzMpjQbSwWd7eCGW3ZgU3DlRjGD/iKhh0i2huTdJbWzo8flSBlBJGOOtS6eg1LXUkXSLZ0aW7hLTMQuU7gf5HFMHhqKRVmeOKSZjhGPVQOnNJQNFJEMmgWsi7VtLZHHDfLwR6/Wki8I2LNILuCG7LptXvtqHBlqoIfDFgWeO4tVZBwpU7Tx0OfT29KsN4as47ZYNqSQGTcYumD6j0pexl3HGoVLrwhY3UayxWFrGVb7yxABR/In61DL4M0d2LGApJJxI6RjJ9sZxgVUYMJVNBg8FaX5MkUttbyyrjyXPG31OO56VA/gDSZgHdopXhjysYjwu7PPvnB/SnUosy9s7jY/BOnKEE9kmxyRlRk/UU1vAulPITJplpO6jEbTLnYcfeHvjis4QaKdTqN/4QLSbh5SIFi28RqEGG+tLc/Drw/PIZhZQ2DBNiiFTkH1JbOeeaynSbY1iGtinP8PNIuovIubLT7xJFG5khwrj1we3tTF+HGmSK4WCB5RyGMe4+nBP3ePSkoSSsWsR1IZPhroJjUSW5WQHAZeRj3Hc+9VJfhlojR4XStPlLAxss0Yl3r7hhj/8AXVqm7AsQy9J8NNJcRNPCAzIMNjcwA4A59KqL8L9MzP52nQTIRkoy9f8APtWkU0gdVszX+D+jm4nnsreWwgbBFsrblPvluf8APSi3+FGlxXr2r25t7AE/IhGV4+mM1eqKjVdrMkn+DukxuwtrH+zIWiHlo7b8e+e7Hv2z6VTi+COlwpPPb2MZkkHWRh8jZB3D/DkU43Zoqthl38Fre4lt1d2urbyibt4FEQBxwBn37elVH+DGn3NrD9is5IZYRskLfxr+PX+f1pylY6Y4qyK7/B+3CmGBo7ZVUBVbLEj3Peqknwc06GGzXZKJwS0yx/Mkg7YA/wD1+9JzLqYrQzm+C1kDJGkbWjKCyqfmyfT2qjoPwZ+261FbW5eDzH3SknIOMflxWlHEe9Y46tZOJ+vnwOs4bXwj5d5DGWlDLHjllVXIz9SAKr+KLZodSJjLGEsdhY9u1e3hZXqI+Yxr0ud94K8uXTra4WRGYseB07c/jXuGnxrLGqsqsDwc16NR6nnx0dmcT4o0kKEOGByQUB569f8AGvMbuySOYKSeOmDXdQleJyshkAUoT5hABODzxWbJIfNmDmZQiBvlGQ3tWjlrYErlKSMyFnClcfMDW3oPh+a68pru3ljhkYsqyLtyB9eo9+lZ137ptQWp3F5ZC3gOXKqvJI6kY6VyZgVLhkKK6kBlyOQe9ccHdFy3O002zEsMhZGWMkqcjuBXPeIrZIwsjnZGuGJ9fb3rqwj98wxS0J9EltbdN1xJ5EbthXc/KD7ntXYxXlowAiu7a5hJ2iRG+U/1rvrQfxHPSnfQz9TQx2xdCGUN0zXlGss8jbZHaJy3Ge9S5qwKLucpcK8DwiNQu04OfWpo74owt87V2NnLYw2Otcyk2zpcdD59+IXjS9trjT086ZWgPnBl+6wJII+vX6YrqvhX8Z9Pvr6CwnvoLG18sxyQ3XVTjIBI6fX3FfVRoKpgrroebg5yeIcWeuar4i07U4GkldbqJeRI5JRuPu8c818y+LfEemaNqUUE01utzKplFvuwdn9f/rj1rDIG51fZoxzrDcq5jsPh1qz+JNXs4LQq1nKwX52yDn+IHoB/+uvpJfDlnci3LbHdfnRlOCCMiuDiLCujW5Toy28oKTNQafbW4iSALGv3WGe/vVmPSE8zKgK3YYr5jlaPWUjH1nRYJ4TKY0gJyCCcmua0/wAH2CXMkjXDZePY5Kck/wCfWsZ7mlN3Mbxf4Jg1OCWNEtLdfLCAFs59/wA+a870D4A+HNN1M63LdxLdMNwZAcKQOjLkA+xx3rSGIkouKHGkubnPTFtbQIIRG7qEKnnAJ9fpXyh+0P4fudV0hGNo07RwYilQEbl57DrzjB9zTwb5JqQVo3PyY1H4b+LpdVklu9IvVkkUBgAGj3/UZ2k9MVa8O/CDx6dVsrlNLltYHOCk6gFMe3rnoeRivs6uY03rc82jFx0Z+xnwL0STS9Gt4jDFBIVSOcx9NwBz9Oece9X/AIzIRoeptcsHto7Z7jyemT/hnGfY18LXlz1ec99aM/MDU5ZZTNMkcsQlIkcMc4JHT24x0rlrm+ZIzJcOEiB2qx4xzWFaeup9Vl7XJcYr3JYCNi6lcgjnI600TXQYlSRk87jnA9q4qktdDslMdHfNGjEpcSrnGQeBUN1qZBifyZCo+YcZIrLmtqc83qTLqNwgdNxY/ewR2qFtQlZSx+becAA/d96pVTWlFDFvLmKQ24R5XXLBF6juc/zNB1GOQC4UOYxhS56ZNZyqHbTinuWBfMpzGkzrj5hnv/T6VBLqsgTDCRHP3SB0+tQ6mpvUiiG31hiXKPLMBjORgg/Sri6kiJd3DOwmzsX6/jWlOoc0qKbIY9QuEt45JnQvJwRngGorm9lW3MRa4U9d2ec+tN1dSlSRZtL9mYP58gVhn5uaeNXllkWY+dC4+UZ4JHv60+ZmcoLYkk1aYP5QX5Oh5qKfUJGIjkMwK8AqcEVoqrM/ZImTV3Jii8yYQDksTyKdHq7K2xTOsZ6NnNJz7EcivYH107gqEQkHccfxf561P/brsSsbMUIyGDVLl2N40YtFf+2pvMIjuGjYdVY5qZdalklDCTKLjcnbPrScriVNFj+3XlunCt+/I3FiMfhTE1iRHedblmZhgq4yB9KuMujMXSEj1m6kCrG8hTOHB6CpBrVxFmaErFK333HVwOx+lVKVjB0bkqa7cyRmVdsJzk4bH/6zSDxLKZN5lnlQNub5iTgen+FEaiMVhyaDxLd7lZRuU5yhPNTt4smlzaO08b8hsnGPam5oJYW5Inie7jLQxyEIox83Oatf8JDcIio0pcHtuzS5kEMNZWI18SXDMP8AWMoOVbOCPanp4vlJmZ3u4jnoz8N9BngVRSodCc+Kz5BkkcmDdkjOef6VNH4v3QoyJMke7O0nke//ANalcHQJofGU1zHNbJdSPGfldN2RjvmrEvi4EMPOuNn8IMpB9uaZSoE6+Lt8BRp5eeSwJZsVcfx5via2+05wM/IuGI9zUON2V9VViBfGjyQpiV42xtLKeSPf1q2/jCd3tleSNLXGeRyT2Ibt3zTjGwPDqw+LxzeeULQ3TTKrlwobOPw+mKvr8RZPORAznK4L7sBcf1qjJ4VX0D/hPoEja3DKW3l1kP38dhn0H/66tx+OGd7ednYPtKKCAfzrKa6mawtgfx7koBLGJv4sDAJ9h2qWLx9JHJI0MzSWgj2MkmSwPqD/AENCgzmVHUD40ZyhhkjjfI3FmOSK0Lv4iRhY5JVKzycKIl6/4fWtkrlPD6aFdPiEnkwiGKUkHksdufYj+tSxeOLVwjIohmHO5OAw9/8AGtOTQ1pYJvc1l8dMsawLcCOVnEvDZwAO351E/jeFYX2SKGQlwy/xMf5VnOGhqsGyxL8QDKICkM6yjCGQvlWHfj1q/F40tbkTrb6m9xLCgOJDk54+TPtn64FV7Mxng30KreMQsihpEVc5Yk9DUtt43tUkiwJJUzyzPx/jSlGxEaOhdl8aLGLeRZPMWVihAbpgZyfan2ni8KJhPOjZHyHOOc1JHs7aFmXxjEzqPtcRU8qMYNTt4sR4xDI2xXKvG6tgYzzn1+v1pRdyPZlj/hLbYqJWubd1B2tE5wWHqPWmr4tinEcguIjAr4G08An/APVVNjjh+pdu/GMcdspkZTGflbvx705fEodYszRecwG0Fu3Y5NbJ9SVQLcPiq3eK4hldVb+5nBY46j2FNTxTZmBkW7FtMBg7Rk/UZrOaRCotFg+JoUIElxK020Yz3H0qWLxYAV2yoqnr9KUXY1VMvnxXbskRMluqDn5j9724qBfGdmkkaBVmO8IxQk474Iq+dE+zuzUXxRCAsp65wQeKe/ilVRWEhLt1CjO32PpURlYcqTQo8XRT2zhpwAG37AuGJ/wpbbxOglgiJ2Nk/OzdD/StHZoycNLGnJ4lji2MZo5o/wDZHOfSpU8VQskQXIYHO1jk/iayT0MLM0T4hEItvLmQh2I+U8ofWiHX41aUyy7jn7pPOajm1sIuf8JGq48xwsJHIVecf1rTt9XVlRow0aL8vzHJA9z3qgLqa7aAs8xHlkhVbdtw3Qfr+dbMWpxIuGcOMZ6UpPQCxHqUEjo29tgGQwPH/wBeraagkxCKwWMtwQelZqYWJob8RxyZJEYHU9xVxLiABoizJKy7slsg/wCFaJ3E1qWmaAtBMRiUZUkHjFTfbllG4SGaUDAJ9O1MZIt3GTj5mf8AiG3Ax7VoRywuzGIMjEDcpGRigC5iFGBX5gxAHPQe/wDjQGhcsYjx0OaadmAhxDCzPMZMck45HtU0EciYcPnuB61V1awki2RG0UavtWQPuBHUYp/nqrYDD5iDtPtUolKzNCG53MsrFQCegHFWFvFUNt+8x6+lbkz3NGz1VEdh8k8w5AZsCvRNE8cXmlpZSRFWkin3SqTgNH7D1/wrpoyXUm5+of7NH7Udl4Y229/qIsoowZE3IXDHj5cAE8/Tiv0UP/BRWyncx6dbvptszCRkZDtIzjCnauPoPyPSv03J8lwmKpKctz5rM5uNVWP1T+DvxE0n4m+BtJ8SaVcQTo6APscNzjIPHrXqdfA53lcsHiJUZdD3no7BRXjmwUUAFFXTV2KTsrs+Vvi3+0j4W+HernSruQz4cwSBAWIYcnp06H8vpXwZ8bv2wfBtxpd5P4ekuJL5UPlAwtGEOcZLPjPJJ4r+huFvCqrPCRxdXS+p8ZPHzqVHy7H4q/ET4yW+tXjSwXccqltwMbDnByMHv65r5X1zxNDIZI4rQESOWYk4AzyTj1JP868TjOjChNxR9DleGcIXkcLd3omYBk8sg5zjtXM3U6O0uCnzPv8AYfhX49ip3Z6j30KE8atG0qbd+M8nrWZI4MZwC2RyQOlcRpGNiLAjjZ2X5O5zVVNp2Ekrk7mAOCPagpO4kmNpYXEJkz8ynnI/pWM8O7zWiX73HP8AKgZIY1hGzdM645Dc49qkUgrIIWZcNnPcGslLUSdyOVhHEzvEXIO0heuaaWETCaRCMrjaRnFS5XBMheS3EapvRfm+U5xn6UyPylLDf5hJySDkD2pDI5g0Ue1DiMEkDHes17hpXQhfLDfLtA4/H0oKbuTiBZ4kRisSZqSRYrVHl+04BAVSOnWgTi0Vod0UsbAAwowkYMflY+n40jbZXZGVR360DcdLkasWDq0YZCvAI6VNKkGY924uqALlqSetgtpcoF4j5kkfmxyMMbs5wamBjkiCxsVfPBI/Oi6LSuipKInkQblVm5x6gUSKoZmwPN4Vn9vrSlKyCMbMZKyqcBBETwaqebCyRSIFLHPI7c0ufS5SiPdJUUlWXJ4yRnIqxCoRRhpHRuzL+dJTFGNhGfEZQSLIA3JPX6UgYblwVGexrQnlsiGNRvEpbLA+veq7MhkJ2u/cg9f0oM7CSTbuJFct356VHCA7yMZAwIGBn/PFJysOKFikKmbKPMT0Z2zt7cU5p3eJ41jUlPlBDd/ShuxuSbx5a2wyrxoNzOepqNrfMKsFEsZ4wec//WrOfcl7ivGkqyBpY3GBtftn/CpreExxOyg7BwxzmlB6mTRVuxHb+YNzbwNwxUtv5251csjlMlO+BzWiepKRWnhtZolVXWX1Gf51GreQVeeTzHbhQe3biqGWDukKF4/9pQeQaS4lm8qKRfJYb9rqeoGOopNo3itCF1xKqTOJWbnKn2pkyzGONIztgByDjjJrG5biz9Lpdsu2QMx4zwelNIhiYedghuMkZ59K9c8uKshgZvlBkJJPHoBSGQpuXZvYjsOKjdlGYys7Bw+QeoPcUzlJWmCBlb5CSOD7VVgK26N5m89dgHUHnP0/lUKlEKOkaYJ+dT6elRKfQDNmjjZJGUvuPXNZVyGhgxgCTbnYepHcisy4bnBXYCF1dgWkG5R6e1cf4hCT2rOWwAQAMYOR3/z61jJWZvDc80QqJyghLAn5yxyK2Il8pNxDHJ4715GJfvncc1rtviHzBIFmzmMZwWP+ArvvhhaLHcwTxyytvYyRoz4Tnqce/rX5R4kythpWP2Tw9j+7uz0z4uajE/hvWGa2Vle0lI2/dBWNsYH1Oa/Ajxffrquu3d1AzpD5rxqynAY55Ye2R3r0vC2PLgGVxhb26R6j8MfiBJ4XtbSzlS5mAmJB5bGfX8utfbfw5+Jlhr7KLazubeSMgnzgcnPHcD/GvdxuF5antkfn2Ngmj6CVZJIVYrCdwycGqctuNgyyBf8AZ7Cvawzuj5ibsQtAqSSoBkBRsfuKWKBDjfLDNGF3KqDg59fWuia6lI67TnUhRtPH3SRXQkJwQQ6EfeYc15lWPvXN6auihKEkVwhWRz0FU7i2cW7b5XUgZGBn8q5WdKQxiCJVWPcSo5Bzj1NUFCqYo9iGMtkgd/WudnRcgYKZGUdiRjPSs545S5MYUANg04q7G2yWcpJNGTDK8qpgjd+tQE7lXy8KeqlTxWk0bLYzLq0TaJ97N/CcdKxrrTvNLFAu/GCcVo49RnO32ih/KZnaAZwEPIB9frWRE0kUksWZVVeuRx+FY3uyWrovW2rSq/lSyZjP+rQ+veujtL6OVSI2RpMZCsatPUzcWjWFzKyxgMoyc8DjHtWrCduXjBbn7p5IFap2Rzz3LEDIzSr8uSNwwM5qpDcoXZNgjmxyD1/GtkyS8geRolVxgn5jip9yIxi8qVQf4vStkxWHx3AjlHlDL4IGe/8An1p8Tb2MRJVlGGYfyrNasGtCdlQxiSQE89RxTi6EeUobC9DnkUSfRGUlYtqGMgWRBnjpzTplAEpjjZmzkHtTjHUxqMbMn7sSbiigDoKW3MRAH7xVJ+Uls1qo3ILjokcqxBjKMZLP0NLBtjbem6Mhuh9aqXYGyd8O2cqJH5we1JLAi7CUEoHOKXLoS3YrSJ5jRkBlKt3PBFVY0IVzKv73PDHrV21Im9BpXYWw7Rgchu4NR5jQFo2YydCQOo96zcPeLi9BDcyI9vteOQn51b1A7iopUiZA2wbmGRSqR6FJ2MWQjJUoev3T1X61TkVy0SowUMcEk4pWNk+pQYp5ciuWDHjIFYdzb/aYl32haVTuXBzj/wCvUONkdEJmLeaWyjekQQ4w7AdqwvsccXyQByvUk9axpOxTZmySS2zujFhkZ+vtU1teR4nLPLHhRkjvmqbuIvpcWs8UBWYEbjwOp9/pTrkw4ARiI8/d9R71jPc0g7IpSRiOJzGU54CsM1mzWEUw3M0iL3ySK5ZO8rGhnEMGwAWQnCkdV96d5UTyRiQuVzgEdqq9nobrYoknYd+Y0/ut2pFdZAY0lhiZV3FT1PuKFLQZnOkcSboSFbIBBPenTMZlUw5XHy5AxmpAqxwbkWK5RkvPMJG0nkdgapTB4JBLkBefoR70Nm8XoQFWuFjRyhbGcr0B9qrzQRlV2KVbGCFPBPqP61UEMzVtWP7t5cRkZLNxiqV1b26MGV5JucnB4J/woUW9DKT1MKQxNIYTMFYngLxj61S2KkoKxFznqK6YpWsY3dxWjKhTG6EM2Mhun+FSLceWq7cmJRsViMZOf88moRnfoXYJGuGlkkXarrxx1FXogfJULFHHgbRgYI9666e43K5Bdu9xlVPlyEDheBVm3t5iiytIwAPzlu+O1b8ulzJzIrjy9kswnMa7wEUr2qPec2x8kOSfLLnqQPX2+taRSsK9yjOIbdQTDlC+SqnHXqaZIIZZTtPnRg8D0FTTRoatnImZo2SaO3jHDHkD8O5P9KanmMY/KUk5yQeePStDCW+heiXbIWZSCQQO9TmHejR7oiAMNlgKrmEpFpEEgRMKigYIXv709IPPVm2lIu7DtjtVxbaE2MWSAXGJopfIVTlgcEt24/pUkhlQy/6uTcoAB/pVkP4i3aYZ1tmYeZ94c44+tMeISRu4ZhgkAnsamxoPhRVO+TIYjA+tWQ+GjhlEsUrLuQlOGH1qH2Lg9S5AYm3yyRxu+Nu4859jTEVD5bIC2ORjoatSu7EEErMrr8spxwyL2NWjaiJ2ZcESKNy5yV9qbVwAQM+CpXy8/PuOMD2HeqSW+Lh2+6W7n+VMCeGAq0kl3EYw3MTZ69sj+X50haKDJYPg8AqMhqd9LEydkWQnmCNFLRl/lyRnimFRDDdxhXbdwH9MU4bmbk2EKGCCeOWQYZAFkBxgnvSzWDvKrxo+wr68e5rawOWlkKkBhK3HyAOMEMM7h0/Cq7gEqTHvjYZGKymtTRa6kcURdiI4zGpOMiq7WqLGrII8biAAenv+NEEE9iiUjWOMpvSTOSR3qkbWN4yvmbIs5AIyfwq4xsYmJqWlpdW6FVOQcN61kQ6PHbOyQRKuMFXUdD6j60Ri7iaJX00eWXPlI7HDdweawPENqTp8saQqXK+WCq5/H/PrXRGNmKa0Pk/V9Pu3uJZ0s7tYpGKbXXlcHuD/AD6VxWpW8MGbe8VYHD5xjB4r0k77HCZMcsTyBIIJXUt13ZAHvW5DA7yKY0aUA4yAeT/QVU9DGSsz1LwZoA1IvcMkpBYAhuNpFez23g1ULJDb+YVPIA/X+tckp2kXTPS9C8IWNpJBJ5cc0zr8+/8AhHtXrFlZJED9kgCWxHAY9D/WspSu7nctEbaWpECxoVWQc9MBjWjBaOIxB5BEikuUYZKk9a5Wamh5Qfan8JHJxj68elK4EfnNlWyO4zk9PwrKG5tGNia2iLrJGhIVsY571eNoVLOysW788VqTKXQmUIimUswkQZHofY/57VUMCCdm3blIDAHjJ9KDNslXGJBIGJIwpHQGrSP5IiMwBKjDMRwx/wA9qTdkQpX0LKoiKXUCQnrn+Gq8isUDqGKdc45/CseZ2sWRNGCYgQCc9cYx71LFC6SuzoGx8yEjitYrQpSsWI4/MXIxGAelOaF2mbeqqCedoxTJJJUMBaSRQIh8p/3ugFQfZZRIjAqVxyAevsahy0GmW4IcffQRRA/djPHPepchhsYbWA4oc9Bq7IJSSER4hIn8PbBpbdY4pmKK7ZHzccD2qovQuC0LAjhlZywYydCCelAtcO0rBivp7007mfNpYI4FGZHP70E9ewqzFKqpNOkQjAXaGAz/AJNNiK4jKsSgO3sGpD5cjASRIHzgJ2IqWroCcoAWjwyq3B+lWktcIYlwIPuknowrECrdW24xC3kW2kDDexGdwqaRYgpjmYbQQcqO/agCFraOF2HlRxxk5wxzj3psihkVYQ4hH8IHGfUUICxHbhiXkZUjz+7QDp+Pc1JLACyyCIgYHU4pt3ZcC1GSRIkayqFGVPpVcWpZIS4YyE9+1I1HSRo7J5cbDau1lLdT60n2T91uR8H1I70CckIkEca4JUSAfd29fxpqgMJZcgSEZUMMBj/nvWi1ZhcuIqKbdYYjId58xiccVZbTnBLLNEidRuGTUSVmNsYU2qBH5TNnDE9x9KiW1idgFU4PJpyWhUZ9Bsao4JMayIGwpAxmrkFqxZ3nilRem3HSlZhGVirPaCVpIggQ5GMc5pn2SWN2WaNYgoAxmhu4pbl1LVZkDIFUrwSRniluLWNcKdjyf3lPBoRJWUFQitbxyAgqQw7evvThZqwQRlkiA2lScmrSTYGpBYh5TgoSRjDDp/hTWsjvIWQ7ByFx/k1pYBrRncAVVATjdilFomGDblxyDjrSaLUtLEf2fcI/MXPv601lVGKrHIx68nNMltlyG1LEOz4jPBXFK9qgYuEDKeuTmqcGYSkJb2yws7sNzvwlWhGqo4MSrL93k54qSSWKJY2BlCsv3gBxg0NZswOxlIY5yR2oAedPYy53KSMfl/Wlhs5AzfNjcSRg9BTUbg2WzZxsodnUIBwWGOemKi+wmNHdgXDHAzzWyikRz6FtLXZFnaHI5O2rcVgXVym5wRkKR0NMzcu4SWgBWMbVkzjgcUz7CI4kDQD5WwR1KjH6mgiUrDobJJAzoAE6k4/pWgdNBUAlWXhwwHcVTixRnctw2MkrSHcBDKfmCjoanTSJ2BQQBIw3JPU//WocWW2TnS2G3YiEA4PHarv9mnHKBkxzx2qeXUlzQ2PTxK/ktD5aAbg+7rVv+yR6Dk54OOavkYlVdi4NLK5LKoj64A60Lph8yJzGxjJwvGCDW0YBzosppRLuhDbVOMir8GnLgLHg8ZOavkI9owXQ1eVTyjE5zjNTnRvLlMhz5Z+VcDmnyBzstjR0fdjGcYAoj0FDGylSeOG96prSxLfVlqLREAMSruV8BmapV0WNmQgAIvDfLz9aXKrWI5xH0IFHCwLEDzwah/sUvI0UoKyYHLDGPSmkPnVyB9I3h90qfK2OnX3pj6AhMbKh2YxgdD/jVWIk9StLoDStEsSIjbtrBugqpJobwmVXjLyZ+UL6URVxKWtzW8O+D77xHrUOkQ2E2xkG5iMKMnge/fpXq7/ADUX867N/qJsowFeNVTb+RG4/n2pta2Jq1bI8W1z4Zau95LY2tnIwQ+XvjDNvPr6jj1//AF+S+Lfgz4+8oPDotglmH2sby7aN8eyqpJ9O1dlC3Nqcs8T7tjzqf4Q+K45DcDQbq+ttuDDFnr65YDivM9Q+DfxNurmW4tdL0+2tkGTBcebuPHADKhWuiUoo4p13axgzfB/4i4gng0ZYZAFMuJ13Me4CkcKPXOfbtXoHh3wR4yh2re6cq2oGEbdk575GB+dcs6kWddGtbc7GLwZqcUAaW1e3mLbgP896fL4buYYC0NpcxyIDIuQQW9if61knc61XKTaTcrHcTw200luAGV8giT6Ae/FM/si7J8xrSZSeRgAYrOaNI1R1ppF7LJceZbym2VQA55DE9qik0wrFKgjaQpwCFJI4/WseRGnNoZo0y4uI44owZZCu/wCUdR3qGawkh2MsbOcYIJp8uliXNGbJayrLuCNzgsCaJYXK70QuepwOlTy6WLTGCOQfK8f705wveq5hnj2SOiy45wFxxUNWHF2ZXubZgpI3GTO5jj9OKIdnyxFcbjzke1I2UtLkM4nDEho1PYHk49qoAyqXRAxDHqT0+lQ4XY7ltoWCxncxxkSDHQ1VuCsca7lZSzdfU/0qJRsS5IYfO+fccZGPTn09qBcTIsCkiQgbfu5A/wAKpKyuxp3At5eSnyyBsjFMkkmZVuVKEdCFrMZSkKbJCFPmbt2TxTVkjaIyIjHsWHUit1sc5aQGNSihuRnB5NMVI2ZJh97B2g8gimBU84gBtrKoJC/L1NSLIoVfMWR2PO3uM1lPcBUcmR1lR4k+7nqaZ5kytDGJQwJJ24zz9e1TYcdybzl3by5UkFVBGeahQxbVlcKSrfMpHBq4PQ3FlnhdJJwRGhGc4wfypizoUWPcCuN6kd6zbAuw3COrTBlwVBI74FTvMWhDTR7XYkqVbOR9KDdFaOKJUG/ELspZTnlh2/AGqZmdP9YVMnALKMCgGWJbgymEmaKZFA/eAcMP51DcTIBtGSqn5QK0pnO3YoLKwPnKAzA7ihGBWus6lj5cSiPYGLgck+n0FKa6jGfaULvH5SiNvmRnPQnqagVmVBKAFZTy2e/tUASxyxuzJcRnbjI9c+tLN5ZRsEFeOQvakk7lOVyYr5jPtiEq/LtUnoMetWZZpQ0QLRhmPB7fjQ1dElS5dl+RFDZcYcdqnaK1fzZ5mjjl5DBV6HsP8+tYxWoEIYhQ5lVnxjkZxUaoXhiQl1IJ8wYwGrcBzXiPb3Nuq7pw4X3FVAktvMyxFWwoAk7j3FAGnFI8Yb5QQByMZqu8qxxLcRuzOzHdkdKxmtQIGlWSSQrcwkKB8mOSTWjbSF42ZEDyKQpHQL/9enyFRZPeyxuA7IGmJHPtVe4mVmUhY/KC4AxgmtEibkUbxsjCNmyxwyqePyp/ly24eNplYEdFHBHoaFFCbsNWGNWgmLKQB82eoNWFeCIklsD1IoaMubW5KiIX89WUbQVGTg/lUUk6GJNqsQxwSB+hqXBGqdyFGjWVyFOOx9alJ3DcVdgTwSOorKwySRPMQneuAAoIFPWKNU2iTehGScdDS5bgRtDbyRSDei5I2gDkj61IltaRQ+VCOR1d+WPtTsJEcSK/yttOPUYqwjIGO+NZSOMjr+VFrG0ZaDjFFKcEGNi2ORxVdo95ZFUZjbYUHH51ahdFJj3RgqB0EhRtwPp9Kjm+dREhYR9c4xg1oopESnqEnmhIjGLd1X73GMD19zTTvmSA28cUkW7c5J4ZSOlS4K4udlpbVGXAhAiA6NjP0zVl7WAhpuAqpg+tDpobqNqxkXNoskiTMoCqm3KjGapafY20V4j2oZXVsnAx1ohTVzKT0Puv4VXqNoWmwPa4gaMPHuQBl4yVJHociofF+mJc61c3Mbm3hkAKRIchfbmvXwqtUR5WNfuM6PwtGIIp7XYFEqDzMHkEHP4fSvadJkjmiJAUoRtYV6ElqzzUtLj9dtS/lrKieaF4PoK801XRJjgqYtobcDs61rRnymMlqc8+ln5yyFSPu57is6TTTnEcbE92rdyuzSKsiWx0HJ25CoG3uHG7PtXeQWhRFiaNyqrhWZuQOw/CuarUvoVSVlciuVZ7VmYecFQDPUn/ABrCW2UzHcpXC5pRjYDoLBgkTxFo+TxkY/WvP/F+oTaeq3Sutsy/u9zj5Qx6A57104Z2kGIjdH54fGP4+a1oWqNotjJcwqJiURwVVj0ZsjpnH6d66X4AfHzUNa1sWkl3Bb3EabrmGRi4Kjkc9+ePY4r9MeVQnlbl13ODCU+Wo2z9B7rVtPu42uNNBWG4/fKpI2gnrj0Gf8818z/FfxBq+k/Y/wCzLR7iR5ik8oJIX0OAP8889K/OMMrz5ZG9f3VdHiVv4+v576OIazf7IZRujYEYb2H+TXqn22WSyYtJJG+3jPBr0cXQhBe6dEJXij4l+L3im9g1Ga2jvntYlOx0YZVH64OOhP8AhXj/AIT8ZTR6ssl5eyRW6OGQxEqXI7/7ue3evbyur/s/KxUqajV5j6uT40wLpZmu9Yt9Ni2ELvwAznooHQZr5s8XfEk6zqst00lwAiBY45gMj1IIz7Dr2r0eG8JGnWcmYZ1BSske5/ALx1Y3Ef8ApV1cXE0MpRTCdoDd8j8j+HvX3MnjWPTrWO6mf7QijzNm7O4dfw4ryOKKiqYpo1w1FQpHmt38f9Kn1LyFtrrTXALNukWTgenv+dfQmg+IodWhM1q4urDy0lWTeAzEjp9P5814GY4B0YqT6jwlSM4u3QwvHnjew8O6Vd3t3cxiGBN0kZPBP90+mf8ACs3wX4703xTOsUMMlnJGNrxM2XzjORz06ZrzPqknS9oa0Z+/ynReJNTGgj7dcy21rGvBM65AB7n6V4rP8ZNIk+1w2G3UbVLkwmZI2ByO4B7d/pXTleVyxF+Uc8TGG56H4TnXxJGtwEbytgkXscH2rb8U/Duzv7cPIXuto2gEYB3e3p+tefVg4TcGbVpcqucFoPw00Tw9dgwpaaLauQH8hCnfqSOetdDe/DzwnJc3UmnlbspLlZmZmX8Awzz74+lZckr3OSVS+qNeHw/BbhGt4VRh94qu3OR0wOAK8w+LPhu81bRrm3hmYp5bQyKPQ4I/UD9Kzmmjrp1Gz4K1T4P3jL5MF5b26gAqskbFj6njv9axB8HdQEYYQrcOeAO5P0rza1bU+hwddxRUvPg/PbSwBnCl2KiNCfMjI67gOg9+9Z1z8Gr63kvbAyTtLw0dwCG+8MgjtjnoefWuZ1LnZLE6CH4OXzWrWg3LGpUmUDALDn68/wD66oS/CXUljn8mySOXqpLEFv8APtWcql3Yaq6XAfCTUrSbcdklvLH8rFwWVu6lew9D39qxD8NWtp/IuDcSXUh2BVhLEjrzjoPf396zc7MtYjsMk+FepTO09sJ7WCNflaaEqHP93156Z56dqb/wri/eEKYFU8fKvPNZTqnSsWkQx/DLW1VftUQRgdu8AgE/TtUd18ONQtltw1sjwSttHBGOO/r/APXpKfUuWLvsJJ8N9XtkS4aIW8T8bdpLH/AVDJ8NtVVI7hC9wrLnZt/nQq3Vm1PEqxUPhC4FtMRaXrCM4kzGflPp9agj8FXxVVisLsqB8nBwQf0/rWsaie5SrEL+D9WiOTaFYl+UZ4JPoRjiq7+FdQmZCbC9jfPTjpWsZroZVaqtcF8KX6iPdFMV3c/KST/gKWXwtfRmWWS3nW1Zgm5lyCT0/wD1VpzoxlWtsQDw9qCw75bC5gyMFWTlT6H0NRHQdRDoGgkjdl2qp4JApuaCFW7uVbzQ76KSP/QbmSXG07R/PNSL4e1NonMtrNbkfwN9fahTR2KqkitLpck8rQ3TNC4UbccEkdqh+wXVsGl8mYQkheRmk56mUatyKO0vZopJo428lQfvKQc5oeyl8gLc7kL4ZgeMH09/wqyI1ehaOn38Yi3y8twqseo9KU2c5HlbXDA4YHsaAU0ila6XerBLidL1kcscnBXngfh/KpxZ3gKSLEWDdCDSbJVRNkHkTwtJOkjM6ALt3Yx/iala1uFaIlHKnnjn8amMu5opKxIIbo7WjjeRMhXYdqnkhud4hRmjAPLY6D/GtFuJtWKrC8h+TLSoRkKBkgf1qEo8UUIYsXYk4bk0OTJuRv8AaAsMdsUVAQTx3/8A11bL3DMY03lgNwHTmkmCaGJJcQx7ASski7ZNgwPU/rTJ5njKF3fIXA/Gm5M1jJbFhbqSOKQxysDgbs/XpThcSsQYkfYc5BFVGVjdyVhrz3BZ1UbVBwpLYz70kFxKqszsxjyQAK1Mk7ob9snQZiVxGTlmHUD2qNdQuAwjXzVLHbvc54pJ3MWM+13cYK5kkC87z3qzBqN00bESyRrjrTM+fUqHVJ0ImLzTv95ZMZ/KrY1K4IhVVuADkquc7fr6n3pNkSSuSJqKRZmkWZZ8YLLkn6Y70S6ldCVWAkXPBO6tIOx206atcstqrIqqLlg5G3HeoI9WmQuQzlB82M81TmjphFXLJ1u4Uq+7EZOMZ5qSHXLlS+wuQOeR1BrBzQOKLUeuO5ULOsoPDBf4T6Gpzr9yskhWQNsO0OBjiojVM5xsNi8Tu7tBNI8QbhmUcEdqbaaxMpdEdg+CQqjGPU1rzXMlTSLA16Rl/wBccqduAeSe3NWT4imR7fzlZMHcRnlvagynSVirN4ok8uW3d5JYZuCvGMfX0q0PFl0oKtLI3GBn+lBnDDpkkPiO82B5pl+0I2QZRkY//VxV5PFk0ib2mdQe3asnqzX2Ni2/iuRI/KeaTyyuDz1571DB4oIDPNJLIhP8PUVpJMydFJluPxhLnzbZlCkfMWXJAp6eL9xQuzKmf4jScXawpUkyT/hMb+6J864lkIG1SzZ47DPpWjD4tYhmEhJA2lQe/rSmtNBRwyeiBvGjxsiscyZwAFzj8v61bl8WO58n74QAlCetEU0bxwXUVvGrLIZBJMrEBAi52jH9afZ+OdSjcvNdNKvVHLYIPp/9eqvrYieE901f+E3toGBdvNduN7N0J7VYh8aKzzKzICRjk9KJPQ4vqzJJPHItVkmV2CoNxI5IxT4vGsjxjy7k25b7pjOc9+c1mp6Djgrm2vxGVZQVMaJwGKjOSB19qR/HU0xkjjuI0tCvmMQPnD9Bj0GO3f8ACtE9LmLwD5i63xAWBIZfOwEAYHJzkVrWXxHJe2STa0h5CM23B9GI7f5zVxV0YywbudKfiFbyyNMhVHK/MirlfwHatj/hY9vGkIlukZlX92p6/X3+tU4aExw7tZmgvxBO5XaRY8H51zzj0xWha/ESze+KARt5g3NICPyxWEqDBUXsbkPjWxV5HuLlHtgMsxz8orVtPGdtcCUBzN8wEZDjOPX6CiEWjKVBl+DxdYvJcRfa1njR9j9ip9CP88VeTxShR3SRFAxuIORjtz/StYrqP2Jch8WQ7oo96uSpcBRksB3HtWonii0dd0cxj9j1+hqSHSZabxNbSSpG1xGhYbiSeg9KafE9vDyGVucZ3U7GbizQ/wCEnt5T51xdwrGAoCjhj7Vfi8RWed32mGIBckbv0+tU4Mfs2Wotbt2nSK0V5pGjLls54Hbj8fyqY67bMmx54VJOMDqKgUqbtctT6rFAQ6vHJGEDZXkHipY9Wiuf3iXaPLgDyx/CPr0rRRZnJXLsGoxw+Q8hVvNBKk+gOP8AJrRt9et0DMshdx8q4I6/0pxbTM1Fs1rLxCYwkAvLmBzuO2GYoQepOAf516DpPxNv7OeMm+uJkxtYtKXGDxkAnFe1gMyqUXeLMauFjLWSP0e/Zu/4KN+Ofgckdjpws9TgZBG9rNC7K4zksMH5f161+rfw8/4LD/C/WdsfjTw19gPBaexuQAvH3drnk56HcB64r9eqZfhs8oQcnaS6nnYurVjJaH0z4b/4KXfsqeIbe2ll8Wal4fuJAMwX0KBkJ7Eo7A/UEivVoP22f2WJAgn+NHg7T5m6R3ExRv5V4eL8IMwhrRlGS9bHXPFRSOjP7WH7NiwtPL8bPh5bRAbszagsefpuxn8Kq3P7Xf7NFstux+M/gi5ErFU+z3Xm9Bk5KghRjucCuKPhRmr6L7ziqZtFK8Ueeav/AMFAP2YNJimmj8f2utRoNxNg8c3/ALPXyB8YP+Cq3gs6Pe6Z8LdGvbm+dGX7ZJeRLs7cryy9c5APSv0vgXwJr1MRGtj5qy6I4sXjZ1ocsND8V/il+0xrXia9lnvNV1aWfzN4FnO0R3E5zuVs4+p+ua+ZPFHxM1PWWlFxPfMpQKC16XDeoIx16c5PWv6H494lwmXYRYenbRHoZdgIxjqeTyas7i9mSY3M3mlopFY/LwBgZ6VzV1qxYMqz+e/8We1fwxxJnjxVZzPZlDojNbUVfh52kHQEtk1mSXilz1RyeD1GPWvi5vUSjqVheGPzJmcSQfxY5IHsKjjvkUFUKqitx71BoVnuVZ28pVBb5mO7PP8ASqj3JKiSaRU2NsBIxk+tJuwJDjOZLcKhibDZ571M84WaDeqIXO3gYA9zUKV0BRnmlSWXdJ5ozuUYqKK7WLaPLwvOeazElYWWePrFmU55A/pSCUPFGsoZZ88oew7UBFWFV0DyIWVX5Lk9PoKrPMpVUt7cDksfLHPqTig1Uboe95uSKNggTbuAH9feqkW6YvJEYkRPmIbvQXGNh73amLzAFZs4BC4yfp2FVY5SdwmZRIBu4OQR2oBq5CJmkyEt3I3ABQe3rUk7CMBY49xPHHXNTKVhR2GQyq22JgyMRhSOhb3PYe9JPJlfLMgfdwhxyT349BWSlrcduhUt8BPs65V0XAwOQB/OpbdgXJLCNcfL9fWtFHTUErEcgwGRV3HHyv8A3TUbSNhpCwGMAqfUiok7jK5JMSuAJtzYB9BUZ3+aQypKVAZcdKkCZnilRd5ZyRjHSk8+RZlj3OsijgjsO1VGVgAhtrMwjRVPOB1NQBceXHIwDN93AyM+/pVKYCyFVDb2IY8ACoPPEQdzG6nblT60KfclK61GLIX2EuNrHnPpSlsPIEkjycbTjoO9E9VcpEil0yAUYdcryDTDdKWZfKCsPvYGM1F9LAQPKnlFVHnrIPlccrn0J7VZMjQqs+PM3DAA7+4ovpYTVyJJYHjbyAwUMRtbkikklXy0aMy71I6HpSImuoryBlbcFdMZIJzUW+MQMHe6SQsHBX5s47ewrW19UZkNzIWfcQ0ceBtx69/wqcSo5QoWyPmDDkg0Sl2NaYt0SJioVXKqGDE8fSqsQZJHc4VccAVk2aJalpBGyxsMxy56jv8A4VEkDrcCOIlnJx8z7VGfrx+dBufpk0pjj2LB+6UfKaimlGUwpLBSWGOOeleweOQJEApLZZwc02YFQshZl77fWklYDPlaR1G1gFHX60xlZlRGLCI8kj1pSlYCiGwZEZRxyPb3psrAFEUksRk5H6ViBA6kR71O3PFc7eSFTIoBD7dnP8x/KguG5xV2y/ceN3k6DjiuT8RNHHZqqbxMSBgjIx3/AErOW5vDc8xiRzczKybFMoWJt38PrW3IXiiIcEZPpjI9RXh1o3kdxzWqyxs6oijj5jnntXoXw1ljuZR59tLJCFMnBKknjCn0HHbtmvyHxJlak4+h+3cAr9wavxumSy8IXJihCXRjYHY/8LIFz/48P1r8KPFNxbT3bywottbmdw0ZHJIJHT36/jX0PhmrYJo4uLnfEljS3eJVmDuCx3FRzmvqj4GzXt9rSDzhsXG3PAz9ffivpszlakz4vEx91s/Q6zCtDFKFQKq7Sqjp9fU0+WGJl2Dhm/SunAfw0z42q/eZXDREMWLKTwpx3p0kcUZXZIiRn8Mmu2S0NEadjcskZSQqXB+7muhtZDeDy3XOfut6Vw1lpc3pPUd5RhBy6HLcHP6VWnEsjo7xiCELjb715x2Q3KcsbA+YPun5hjvVRonA3RiRM9BUqKNhIoo0+dpWbuRtqvMka+bLGqjnblqmStqioq5SkMQV53ilcbeinHPamrFGY0RCFnGGbJ60km9TVuxG0e9MjHnK2VPas3bNCZHCiQkcACt3LSxM9h08FpNHtQjcvO09RXPXOmQujO8JeLH3QcZNc0lYyOdubCRmRdyiZvujHOPSspoZokEagnacZanextF3RqJqd1HEhkdWbr92tnTtdDTKtxKA55bHJA9a642aM5Uzctr2SdvPlYrIWxuzkhR7d61EnV0MaMr568cmrOWS6GgGTAuFl2FeqgZNGVYJjcrA569fY1qn7oEyqQTIwVmx1pkcksRk3GKaN+NvpUQeoE0NwWJMvCqcdOtWE2KokjDLzgelaKOtzGT1Le2V3CxAPKecCk3ynG4BD/F3xVwjrqYT3H5BeMJ++BHIz1pyREksQojByOehraKsQWzGCEQyAFvvsfXtTgQECbUZkHKmoTuwLP2lpFQhI2K8jIqJpmCxIA0gbqwHArQiexFKqyA4MkaK5Kqxpr2pC5MwaTAyR2qG7vQyuVNyMkpQlip2ncPwqCSR28uM7VA4BqzWGxCxLYOx2XnOB0pjyoId5+cA5zisJx1LM6VsKXHHesufzJptzABQvB96TNYbFR7dTxtBPUkGoruB0iR2ljUEZCjg0raFmXzIGdiWPQA1TuoAkYLLHG2c+uaz5DWMrmBeWazfNHCTG3IBPIFc/caaY4gkBMhDE7iefp9BWGzNI7mJtubczIGE0bDDBVxgeh9abBqswVVunZiGyNy4I9qhs6ErmiNRjkww2qhOcmrk93HPFEscscuRnd6e1YSVncqC1M6MSzAbwVPQ1A8iiUQqwSYZ4FZJ6mpVkVFLq6bmzlg3YiqzXDbrgTxoDJ2VQu09hx/KtYq4NlWQjIDkI6x8Z6n/AD61DbOkg2mZLZRllLjBB/xocNRRdwYgqTHcLI7Dggcj35rMuIzIvlIP9GdeVHQ+9Re5pB6jYwnl5lYuhHBHp7VXnYSxxKg24bjHfNXHc1KFxA3nxxwyERD5ih5yMdDVNombzCQQQOO3NXHcxnuZN3ZDc7yIzbjk7R0NZLxOjhETeuBgnirTM5OyKzO5SaMrE0pG1VIx+dReWMAoyHAw3GSf/wBVVF2MTatoZhCjELtAyDnFbaRw/IzXMTnGWUDlfY11UwI5iA4MKo205DdxVqKJREsrOgRj93PWupR0sYNWK7rvlMSNGmfuH1P9BULpIu9lZQRw3HUU0tLDg9Sm0NvIpjnUnKnBHc+hqj9nVdyAqV/h57+9CQnpoXI7R98eJCMtyMdvQ1oLay+csUZRW4HpTEXYYJvl81kMq5B4xxSvaxvPFJ5MZK8vxw//ANagXUtxDeQoCpJjjAxmpBFhWQ5VOpGOpNaRunYzlIjzFFMY4jl355/zxVkW0UuxZEbKglipwc1oQOEduhWN23segB5p0asDIUIVmILA9f8A61BtHYuxRb9zZUAr1IpltuufPxukjB4LDnjiojHqyixbRhfnhUeYWwwNKzSCVlJUnPKhcc04xsBEiEPJ+5O0ncpJ6e4qSGJoQJCSBkhu+BVAJ84MgKyPCi7uR1/GpBEGJUSxrIVBy3TP0q9LGUm7kjQxvDtdg7ryqkcVEsFxHJJHCWVCgG0NuBHXBPf1pRQRfRliGCQKZBeKjN8oQDn/APVQ8ixqVkmWM4xlhkE/StU7k2KqJJJbyxs4MinBPX6fpU8dtKXfKOQox16mmIR4bqO2LSbQxbaEIxn3pkMEYQZguGmJ+YKfu1lN6lRlYaVdRtLGIgk7+lVlSJHRGMMU7AkhV4Pqf8+tXFaA5XRnT28syloj5WDnHtVcQIsxRQ3ynKEmhS1sSQpb7VYearEDcY9tUZ4o1jLBAZnPy4zxVoCqkUskwUhcHsB0rsdI061dy8iI7ICpA7HHX+tbkz2Of1j4c6RNbXDiwjCzAohjfac9ifbNfCvxB+G3iGx1a5sXtZGtEY7H28/Ru5Of5d66cPOz1OKTsS/D/wCDniTVbm3iu/7PS3lY+YADlQOhye+Oo6e/Fe92HwLitLRIVd3uOSJGO4k56ew/CoqYhOVkChc6qy8GyeGt1gUjKswZx5e07sH/ABr0LTLKVh5CsqQgA/d7/WsWxqD2Owg0uJLY3Oxtobayg85I61pW48mOCMF1jU7iD3Hp/n0oOuD0sdFbQxS28DNI2TlthHAH+NSkKrgsHZC4xtbBAHvXPM1UWzSVFmkkeNWD9lY5wKiW1JcRyIkuWwQW4rKBrcekILAeYEBOenBq+FKZ2vGYccJ7e9Vzox3I8QGJ3SSR0IxjHNNHmXKLvCxxx8K4FNPS7EyyBEEKopkJ5OKdI5dvKkKSsv3QvHFZczJ5dbiuky7txZApwwx39DTIlDMguH6nPHarkrIomnTDFnwFXjAq4sbLKshZlkwGU56Va2AhVJFh81Y1UFiMFuQfpTVkIKpu2O43E47+3pTAfGjeWUjVi33iCeamjBw2AVXOMHtWDVgJlVGSNGaOGNTgMe5J4HuSatS2YnRyriIjjHvSSLi9SsDGhSOR2Vk6E9aiDqY5FMT7d2Bt4z705KxUpWBUCM2I2wRgc1ZjTeo3syopyfetYqyMhdqyMQQGXdyc81HNIbacBWIhc7R7fWqFckQs0kg3ckfd7D3FPC7HzHHmVvl39elAyRVAflGK9z6UxoDkHe6gcex/Cs52AkVGEjF+Fx65olRnt1k2rgPtHOT+NZgCxCQIGDgZzjFPaMGZEjZ1QffO3ANAEsKjJAKuRwNw5BqZoUaKFy4JZ9kmRwOOKaQDo3JXEjyNIF2l+x9BThGwBkYsyCkac4yWBVCuBISeMD09akWJ5xDGm35AeRxk+9VFXMwaBzGpeQKoP3T0zUIMSsI3KF88Aj/OKuMbMCWA72cAAAZ5IzVnzEPJibk7QdpOKco3J50IkUYlyNr87s46GrDojx7QipKOeO9PlBbkICuIVLbnXr2zVqeJ5FcxlAyjjnANMIPQpyuRtQsxTG4cc5qzEm47plDtjI9qymupQkbmPzEEZIzwewp06II0ISR8ENnOPwPtSUGTza2HBUZUlIwwORg06MLxuD4DZDHqDWqRM5MtzS4CsCoYAE4P3qqysEZF2SB24LdqZUXoTLsUKJFGz7pGM03ZKrLGihW6qSaaVwlKw5F3o7Sc84qdLdRLvLSKf4mHUVooWEpkrhIkR4R5jE5yp6VKwV7aI+VI7bywcDg//WqzIcsSpseRQxPIJ9KnlhillKyfNKxzkCsp7gTw2sZYRqqTSMcDnAIqVYHhieAII0kwCSudw/oKgBsUTpLsHB+9nHIoNs2xpBC5zzgnABroSE33L0SM8Q81FA6YI61M0IADFc5GCaEjnk7En2cokkZ3gHqQOntVsQxptZGc8YBJwaaV9CJO6uW4rVY2Xq7sckYqcW7Sed9nhD+xGDWqikTKVxUsDbLDI48tc5Bx1qeO1JjKKCdzZ3Y7elUJOxpWWnLC6qrEr1HqD65q/Ha7XfzDtLcAE9aAbJDpg3qqk7RyST1NWo7fcmxUIC8c9xRbqItRWEcjIskBVDxkdPxq2mmssuURdnT5uTiqirsDTGmZRGZEcL0XpTf7IEnzbdpB5AHStiXJFm3sQhkllEUsecBff3q1FpSrEHEag9ttBjctxacSDi3YnHHOMmrZ0thyI+epBGcUD5mPGnnoIjk89KtR6bIsZcw4QH5uOnt9a25EFwTTFICBZcH2qyulS7ioVAvXgdahw10JbGpppdSzLiPPbr9aRtNVg6gF2DAD1xTUO4NkP9j+XtxEwyckGlXSA0sbJEeuSorSwJlJtPeN5TEjsx4dB/n8arSadt8t1jCkctnvThHoO59I/AvwwL5ri8kg+zSNtKNj5kXByB/tcde2a+p9R8HyWtndwG1lsL2NBJCqPtaPGDk56nFdGGw3PKx5eYV+VHl1n4Mtry6u71tOR1d+VniD5yOe2KfdfDWyupC0yxxRsdhCR4wPpwD0rsnguV6HFHErqcpe/D63VZIxawMoyv72BScD6iuRm+H1jFmaSGYXOQI18vH4HB4H0rlqYdoXOnqc1qngSFpmeTT494b5nCD5D6c8/hXJ3fw+t4WMot1t7gA8Mo5Hc4HWuSdCzub0p3RhXPgG3gjl3WJkCjzNsa7sZGcjHc+lYF/4FtwiGRbKOcjneuxGP4Zxmko2OpO5h3vgmGWRbc2dk5CbjsjwHGOh9a5T/hErJnjM1kkoUlcuuCv0oauaqZTuvCsCHzfKMat0XHWsq48O2gSRY7YsHYNKgGASO/09qzcGXGsc6/hy3I8uOFYh0O0YGKzLrwxbCSMJHEVVcLgZz780cjNIz7nPz+FdNkgvUmaFt+NrY2lTkc/z/Os6bw/HG8j4MmcRoU4wPXnrRyM0jIeNAVlYNCjFFAMnQsfSsyTRYWDxlFRUbLbm+Yd6zce5pGZnS6XGMhreack/KyMBimDQshflWPJ3bgORWc1Yan3Kx0XzGlAhVpSNvPTAqGXRYWeNYlLKxwTjAH+FQXzoq/2PCqSERuIyxwM8g/571nyaPMkkbxYEeOjDqfrQ0NMJ9IgKAGNhvO3B5/Oq1v4ehRnWR2VcfIiDIz/SplG407BLowZFLoEkHJBPIqkNFkjWUAxmD73HXNZqDC5nx6NHO0rsRKwOV7//AKuKvDRyAM4MygHPqK2EV5NAaJYZTPKZVByQQcipk0iHcA6TEqflI4xQBSbSVeRAzMyltwIOB16VcOhhpklVjGytuUA1El1AgOgNBIpSUh1Ytx3pTobmSTy3jjjxuOV61PIwGQaHjbgklR5hLDAb6VWOkiQiVkcYJ2jHUetXGNi3NkSaXdpgy26RtncCBuGPb/CmJpCzNvYusqjIA4BGf1pqKKU0I+hbXjuIpZhJuwwHRhU50TaZDC589nBfOTn6egrPkZrGp0FbTJFWWP5ju7Z6e49KrNpUuUOwYXk5zzSkrA5kMtiTD5boWjY5DA1JDpaS5xuZlP5H/GkpWMZSTGrpzwRrEQrgHnPeo47C4WRQXkMedu30puVy1JDNR0lmE9vukQuAcqeVPqD/ADFN+xSFEtxHLkEbuOc+vtSb0BNFiSwuVVhteRhjHHam/YLl51eb90gA2qDkVcYaC5kILSYwvBBujRXyzdcg9qSa2dVEWwBMfMuOtZtEyn2J1srmVot0TOG4wagltryOYLHHEkZfBXd+fFJRsJzK8trcpK05jmieMFcY7+uKnD3bRq0gecEjKheQP61Si2OMlYga1uXUoRLAM5DZywqW1sZgfOCygY7mm42KjK4my4iDPCc54YH0qZbVwoZo9kbHLDHSoauUNkthhisYCnguF5qSO2iSUOzmNBj5zkqvqcAE/oaYrhdQh7kBL211GAdJrbeEk913qrD8QKqzW8hIwJEP3VUtnH1NAx9ssqi32AEjksB/n61IzXKymJopsIcKcZBPof8AGgzqETBnaNsttBwwx2phwzo7LOoU5UbDnNFjMkdlEyOEdnccnuBV2KR96mEsijowNDZpB9BwtmkQnbG0gY/MG4HoD74pDbtbMIHchCclhyoJrnNAA/0dwglkl3gDHb1NWSwJVWUAhMZC4zTTAiimji8xGicnaBkLnFUN0MpkQSiOfIKLnnHr/n1qoLUib0HvuGxykrKpwxPSrskboftCnYuQUG7JHpzTmapqxF5jrKUYOpGG5FXlmWELITuLnA71ol2HGViKSdnAkWPZH1ywyfpVaaaV2IZSVIwM+lU46XIJACPJjkYSFlydo6f561diCBWgyAq/MMD1qQLCSKoVpvK8lDnEh4NPeQTqFhWOaMjgL6UEJ6me3mW0e7Moj3bWI7eg/wA+lUbeSEXESwvvYSZY+3901dPcJPQ+yPhY0VrpLiNikG0lFJ5XI5HuaueLfEmnw6xBbW7vKqRqk8oX5SfbPXPp/Ku+jK0zysTroZtv4ys7KXzZYrg2+eNr4PHTn/61eg6f8ULCLNoBbQPKpwryYYgYzj1/+vXpQd2c3KrWNlfihZahLMly/kyBPkG3OQPf09xUR8eaPd2zbPNMYOBJghc+nNbVILZGcoFJPFGjXLRiIOMnYSTkA+p/ujHrU0/i3wvbpbKL6OMycSPsyo9BkZrKTaE4Fl/FPh5JJUW6t3dk4ePADY9uoFWj4j0VpPMhvJbm0WL59sfIbH8utQk7mjjoUJfFGilcy39vax5CqXOOT7/41iRa/ZvK0iXFsSCQu5hzVqTuJQ1Nm0vY7gspmt4CB/G2Bn0zXFeLo4tV0m7sZ4UuZZImCR7vlz05Pp6mtU2ncc43Vj84/jJ8Bta8WxwPaC4EQnEXyyjD4GMMSc4Pr3966X4CfAaf4cT3eryTgXn2UxnzGEhjBbJODwTgf17168uKakaPsETHDtK6Ppq08Uag19a2yyWxgD7ZsLg7ccAADr0r3e08M6NqsJjvgk9vIoYOVww9jxyK8LF1GkpIKavHUpal8LfAqwfb4vD3h+71HcEjmK7pOAeck5AyfbrXkPinT4ora6zLAlxCh2ROCd2O3tx/Ks44ibaTHdXsfmV8ZNL1e61C6nEDGKTdIwAGWc/pXzLPb30U8PkQXMQTBI2n8jX1WXYqPJysipFqRXbWteMSW8Ms7WgkO+MAH5vXnpWbcW+oTuYyt/JNMfmOcgfT0+lfQUswpw1TOOpGUnqe/fCrVb7w8bm2a3ZYCBFJKo+6c5XH+0emP/rV9uC4v/EFqLa6nh0+eWMfOq/IrY7gdK+QzPGKdZzR6/s707HgCfCLVpL6Kzh1G0sRDctOJ4ejAnk89Sc9ev8AOv0Q+F+ltb6AY7kD7QGVA6NuGRn+YrnzPNHXgl2ODBYP2SZD8VPhXq/jfS0tbO4jM7PsNo6gmQDk5BGMdBye9WvhF+zd4r8Dyanqni1Viu55xMqvIhZAVAC/Kx4AHTNc39pJYf2Rph6b9o5HoPxI+HV1rOnT20V5b/aS33B91wRwQeg+nb8xXzBcfs46yJ5L43GrtD5mwnfkK2OAWA4B569a7smzj2EWu5w4zDuVRNH1H8Lfh3P4T010upLaYTCMsrHeU2BsDJ5X7x4969C1O3hij/eSCJSDhcZ/KvOrVva1HI9XEu8UjyHxFZXc5MMEEpIbaduMD61F4Q8M6laSSXWovcvJJGPl37lDfToK3c0qdmcdGO7OsnjkjlaJflOCSp4rk/EkMv2SCWQyGF2xJhct5fqP72CMYrgqx902p/EeL3Ol2khuC8IaFT8hxjd7/SsRrO3hkD26Rq6nIBXOPzrwa1PW57lOVkQf2aIYlgNnasgO4yFPnHtmqcekQrJLG8EEjE7ydmBQqehpzsil0q2j2sYInXHG0ZwfWnNots6Sma1gEuOOMEfhWbplOpoZMnh+JJY1aOA4GTtXFXm0xH8/ckKPLGqMVUbmUdFLdce1RKGoKroQXOlW8vzyoJWVNgL/ADcYxWYdAsAvltYWmXT8uamVIPaO4T6VbySeYbW1iwgVgBngcdzTI9GseWjs0lPT5lDbR+Pf3qPZI0jUe6IG8OWBMkNyvn2zDlE4H8uaJPDVn5QaOC3dR8oJ9PUVz1KDextGtYgk8KQJGhMRO4cv1wO2KdJ4SslhnhtFZA0WHYDacGpjhnctYlmefA+nKzLLbW0+5eVAJ/OkufA2nzOmzT1x0A8zk/XtgVr7BoTxDa1IIfBGjw7jJbW6sf3bDb19P/1GlufBOnkhYBAAGBdmhAOP9kf0o+ryF9Y01IrjwDpcu4m2HTByeCfWnp4P0uOwO7S7UyZwHZSTk8dc8UnSkVHE2KX/AArfRBst7yxhiLMS0TRYJz1NZsnw8sFiMENr8xk3KpOcDpikk0y3itSKT4Z2RMKPbJa3Ach2eEH5SOmfX6VnD4U6NapPbRaTCAW37hlWB7n/AB9a0VxvE9h83wwsrlTHa6fYz4AMjKpBYDt9Oe1Vz8J9PSBl8t5XGGUHkKO/49Kv2tkZyq6lCT4TaYGEvkSRljlW+9j3AP40H4LxPbzXk42pn5HVOvsf1pxxFyJ1myJ/hDYOgdraCIkYAByR9R61Um+C6ReU0Zh1OHIZ0CFNo/u5P3jkdsUSxNjSEyva/BqzuJFjvIktJDwwkTcYz7eh7daqv8G7a3ka3gluo5CdzJcYbaR6EAfl0pKqdkag4fCOZxczK7LbvxJEsfDfX2qnL8F7iJY5riezkRvm2wA7hjoD6VXt2ZSr9COH4SwOyW0VvlSd22Ndv45/nUMnwf8ANkldIiwB43HnHQfWs/rTRDqXKcvwYmSLfiG0dX6ODuz3wO3196rT/Cl47hIHimYbQxwMEfj0o+tMtVNbMYfhM00qXKRStLyGXHGPcUq/BE757241S1gnaMbYlRmBA6AnscemRzWcca7m8ZdjGk+Dt0+CIpPsRJRyVDDJ7H9e3OKtyfCHUI0LhZ3A+VZgPlA9Pr6fSuqNVs3nWVirefCicxRyQwrKc4Ik+8fw9P8APNVrn4TapGDElq8zEbikbBieOxz+la06vcyp19Cd/hdqUmy3Njc21zt3NEVDNjGe3Fc7H8MLy7WSF4bqJFcrmWPBP/1v50e07GNSuaTfCzUSTAsTlSoO/G0Z/HoKz0+GWq20zRXQaBycxxyJy49iOMUe10MaldLYjn+GmtzAxLZyRuOo2k4rOh8A6sJoka2uyATlkTkY7ilGomONW7LK+Ab8RBgAoLBTJInr0FV7jwRcCRrZ45WnB+ZWTGPcVcap1qvYevgPVCXjFpJsQBgwXI5/2vWoYfAN+5dYLL96xz8/yAnv9PrUyro6FidTLuvBWrRbsx7d3bbkAd8Y61cPgy9gyYgZiOuMgflWUqlweIdikfC2owzMPspEYO5ivJ/AU248NXkkbZt7kl2BwoK4qqbRPtrlSbw1fwqpMNzMxB+VRwP/AK5oj8N3c6xSPZXdu6ZXcSDn8ulaxl1Q5Vi6PDd4sEf7qTYf4mGM1m3Oj3TABEuCQdvzjnHqPWtuZGXtVYzZdDv/ADIovKuic9PLJrRh0G9uYfMSNiSmVcd6ynM1p1UPudIlCh9r5BGMjNV2067wGFtdSxk4IQYP60QqJF+07kP2LUEZFSKd8kAR9XUd8/T1rSj0mVlE9tO9wrDPy/dB+tbKpcipNFS40y9jVU2yE55Kiqj6fezjEYuEfHXGP0NDmmzJTTJ1trqJVhSR1UHDIOobvToY7lWd1imORtdiP8+9M1pVVccUulkaQeaRwrbT2p6RXUcuWZ0BB60HfTrR2JFF2pScy5jBK7R6npUd1JcRRB2WUMOSoPNBjVmriRGfePK3SjG4Z54qxNdzRhI4vMhKncTnOfY+1Q5LYydkPF1elSscspjcY3Y4IzzTZ7+eNisaSLHnjmsjVJNjP7QuFPlsk8OW6dTip31eWPCozh8Y396uMuhfKgbWbqY+XF57sO6dvep4dXuoY1DSNLcEAEqMZq4zREqaSNBNeuiGhBl+VckHOD7e9SweIb+RAJJLmXBxmRsnHp9K1VVM5YwTNm18Q3O2NTHM4ByGHbtVyPxLqUMrSWRn3D5t6nBXjqBW0aq2FCgpM1LbxnPKgeRnGeHfkFvardp44nV5VgecMh+8ODVc8TqjgYtGkvjm5iQD7QwYp8zRrkk/Q1Ba/EC/i2W73JYdlL5dR7+prJSWw55auW5ct/Hlyk7m5a7ad23BlmIX8ug+ldJD8S7+I53y24k+SRGwQPfHqaTaOT+zG9SuvxFmlEqQTySXAOQ6vkr74NaA+K9/cXC+eC42qnyDYq4GMnvk/wCcVpZbmUsusX7f4rXAdDFJcynBC/PkIfoePxq/a/Fu2trZ4r6S2sJRlgkqFmY55GBnn/GrcOZXMnhbaFuP4tX8jpLFcrFb4GwwOyEexI61bufjBA8gsJLi5uQ0W5zGMFf8eaapX1M5YR7I0br4t391IHF3NZyBAiyR9QAOK1Ifix5kRMd7I8JwHL8EN6jH8j1o5EYzwLQ+H4obyskrwRZOxsN97nj/APVWja/FcQSzh4yski4Em/JUD29aFTOZ4WSepqRfGCC5iljgfz1JALMCgb29SP0rcs/jDakspZRFt678nPp0/wA+1XGPQh0Gjo9P+MircGYzBXI2qgcgD3rqrX46NHI8Zu7m2ZDkMrlR+nX8a9fLcbUoT5oOwo4fTVHc6T+0FLcxJC+rKqMCQWXO4d+gzj3rsNK/aGummt7PSNS0ixY4EcRnZSPV/MkZhj16V+m5Vx9iKdufU4KuAV72Lcnx5uEmuJ7u98NRkgRtdW1pHdtz0+cnafxFTSftG3aPD5fiDWJBGc72k+zLIPpG2CB9BX2kPE6nvykxwULbFG//AGkLe9KynxHc6hqYTegkvZyuOnyk/LwOOM4rn7z4+RXkkkX2zUJMkOZJrh2Oc9AMgbe2MVz4rxRr+z5aWhpHApdDkdT+NMl25jvL+BmLfuzalo2TuMsOP84rmz8XkiCquoWlrAh3Reem4MSeoPcn161+YcScT4jGJKbNKeHkmV/+Fo2giuGaa3gt1YyFt+F3E88epPpVf/hZFrIJHMCNbspwvOGHr9K+DqRd7msqbRnt8T7TYnlmIEnhi3X6jsPepH+ItkTtFzBMGPBXow9qycO5pGiwg8dWoWdJpBkHKjf09c1Wn8e2DXEUVjOLiNwGG0dCe3v+FZuAOlYZN46SKaVZJTFIrbPLC4/H61JN450uZFV7pZenyqucn0PoKylHXUEuhZh8Z2skW5d+AuCrccZ6e/NRw+LIJMLMxePksgPJH+FJRB09SVvGFkYvtEMzqAfug8j6VXufF1nGVUypKSATsPArKcbLQj2TuWo/EljFIUvJ57eMthiOSv4VYHiSwe5WOG/EwGAJc/KV7HJ60i1T6FCbxNEGuGiM08qZeUkYBX1X1+lWm162kiiljuEjLcAlu1Jmsaemog1lGkURXNuox9+Q4z7e1Qf2wkr288iGO3Ktv7fNxjn86SVhOBZbXFQO/nWzRL8gwf8APNQDXIWd4U2PKT8rDuKpEqLYw6v8jN5vlkYVjn8gatHVPNXzEPm4PO7gVjN6mip6FOPUjEHOSHc7cFu1TvqAjAVkl2BsdcYNQ2KMO5EmoxhQxmX5TuYeo9KQ6vD+7P3lJzwegrSUmJQ1Hvq0LiNopwW788Go31OPc7XNzDDEzdCcDPpUDlDsOOqxQqUjCquOg5yarDVUEkYKspLYfHJFBFhj6hbskjRSbJgeSGwcUr3tvG0YWdJdv38NkjPNNIQ179Ml4pCGAIU54+tOjvViCqGUr1JB70gJGulmglG4JKVwr5xzTo7qHakZCyIOue/qKpRYEd1dxGJjb+WoIyj7s1XiuJl3zJIEBABzj9KV7aEx3JUvv3sYhUBerjuaie9DtiNTuLfMrdh/WkW2TC6jjVo2MnllhgKccdefWoPtkcsbPHcRGPdkJnOfp6UEvbQgS7MRIDxlCe45z9auQXqyAZMY68HvQJ7FZbgTmQH/AEd1OSvXg1ckvIEVkSQFiOVU5x9aEyFG6Kz3S+XHGrblHIJ7j0pkTsis8e2FxjJxnIoNIRsWBdCQKu5QQeajuL4qBvAMONpx6f1oOhRSLKTqgATzI0xhtx5NQXEscoYCaOSMsQ2BncP8KBn6fNFLIgQsZR6g1AVK7izYBXk+mK9g8cUPbjIQSngZJFVZHEgZcDevDetAFNrdTGuGGT29PxquRKrhSVHG3kVHJqBAkQVp9/OeG56iovL3nMY2oG4z2qJLUCCcSMrAsqjPpWHqERCS42u5AO49qkqK1OGmdFaQqw3k7STyPwHauJ8TSpbWrESxSOSQg7kdz7D/ABrGe50wWp50sKyOxaUMCdo2nmtudykas25xtHPU+leVWVpHdFanHahCyFJYpVBByVI6/jXp3w3ubkRSXDG08gufLMZySCMHP+e9fjHiJrFs/b+BNMMZv7Qd+/8Awit7beXEZ41WffnAKkY2k/UjpX4g+K763v8AXb11jIKMGGOQynoR+Oa+p8OlbBNnmcTu+JuaunKUKEgyKBjAr69/Z0igv9ZKPhUTMZ3HaCxAwfpk/pXuZlL9y2fKYz4bH3rarJbRwQOjRyDKsCO4qXIYyl0kRsjDegrsy6XuJHw8/iZWcKsby+YNpJLdxUBmQrsJJX0zmvRKjJtkySOwQbAoQfK2Oo/rXR6fJIzYlZEUDIwetceJ2Oimbs6rHsR0KyqOMDo39Ky5UaQqolBBOGXsRXmuOlztRKVlVXtQwaAYaoS0gizINs3bnJAo5GblEvHIiShHCg7SrKVOfxqO4YsJljbMoT5QRwfY1MlfQqLsyjNbsU2q8oTGeOx71VaAxjeCeyg1cIKxU5JkzoAq5Bz3xUMikhUiU4zjJ6A+/pUtWZLk7WKZ8xEdWZAc4ye1QMqBVRjgngZ7U6sdNCSkbNYpNxbecZXIxRLpUciMzRJheXYc9axcAUuxz+paRDgGKJ1c/KO/HvXP3FlNbnEDHDf6zA5z6Zq1ojeMtCot9c2jhcTFN2Bn/GuosNaCsIznzP72auLb2Mq0L6nVWt7HLJO/nxoo5weK07e5t9q73ERPzDPc10v4TmaNHzortg4dDH0OB/nNSiBN7KWQsO6nIIqox6kSdkEasm4suY88DNTs8jJtYokeeMetUpa2MG9B0HO0SZcZ65xSyxFz5uSG7DNUnYxbI1fc/B5XqcVet502rEqCNHbJrWL0uS2atsn+jMJosyhuMn73vUU8C+cCWwcAkD09KVNdRjZEVgFiATnvSD5MRg8HuOasznsRyM0zxoIzGw6huSKFLjy4WBCRn5mI5x/WixmNLxNuiHyOOT9KrSwB42AfKjkFaEjSDIxFvCO0jbj0y2Oaz3SRnG0hlB5qKiNU7FG5jQu370lsjKGqVxIyKoG0kdBjrURWlxwepWjmjXeXDxyHkqFz/wDqqvPKGLhnVk47cj2qTYzzGsEhiKFTnuec/wBKy7lDMYSo3ISR97tUydkOO5nXG2GMLEZFjU8A/Mf/AK9UJowiiVgiMeAGPWs5ROiL6lG6imWJWlUNKwPbGa5DULJWCuqNnPBx09656mh0U2YksU8Ib58rjAWo7TUprcSxy/KXfYPl/wA4rGDvozc3odVjVUKz+W4OCAM/jUxulfEkJilIOUkUY/EVnYdtLleNZGiVLmL94TnzFbAxWZFGY5VMhfBc4LVUJWJauizdA7VJJJzWadu+JWUvnJZu49qpSuKKsgP2URypuZeM8CoDGhEsjszHZmLafu9PzrNIorPDCSphVmc/M5z8p+g7VCIsHMjbcHKjsa3SsipSuNKg7mVGi/i55IouQnlRS/Z0kbGRJnnH0oSIbsjJeRVB8hEfcvDg8VlvblSxb5CensfWi4t0Z0sCyFj/AKqRBx/iKoPbFFURkDc3bjnrSjsErWNW0LRRRxSYJ3FgcetacKwAzO8Rl5644zXbQdjEjvDcrLAnmxrEeqFf84pWlEYMeEIJwGboOa607kT2HupkkV33KqoQQB1FZ8t0pjlXY6lPkLg9DjofemZEEkq7IWMRTcq8Dk9OtV3WMATberhWHr6UwbNspIyJhzEwO1wTzx2qcQGUJumdQP4160NMDSdGVYirAwkYPHJNKsJkHmhHgQnBVz0quWzFtqNWFI5CVl81QcjIOR7VakG4qY2KJ91mU9PwrVvqZRjcfawx72ByYwcZxzT5oSpiIy23KgZ/zmkpaCkrEUcCfNtMa3DLu2NyasrgojsmG4OzHNTBNu5rF3RPB5zK8TLhOuRUyCRVEa7MscddvOa0COw83HmZ84N1yqouOaiiEm4PultivJLdVptFELqLky/OF2jlR1PvViJYhFEhO9SeTuzx2pyS6CirCEKWyodYcjgnNTSMQNqx72yOnpS5TOT1FVg8jI2EXrg9qsIka4DlndjgbeBn3q2rIqaGFFcoQN6sOMU2ZPNbeoLXIG0bjx7AmnDYyHBHJJO5cDJ4pIpzMgmPmqcfKoHWrAidlZFcjDqc7CcmkuIpFEcsMuWb75B4IrKa1AkQRRwTOsz3SY3Elf5etRISMRMqMsncjp+NVB6AVJmw0zvgRk/u8f1qr5Fu0PnJIC74CnPA9xTUbAVpIghYh0LA7KkUB0uUWKMK6BSSORg5yKtbgVEs4mbKbMHjPY11umWQiGCwMQUZ9c+9bkz2Na9EiWkpktjC6DLBjz+Veb32lw3kpeaKBodrKUlQODn61Tlpoc00dZothYW9nbC3tra3SAbQQoBP1PU1ryxeYHleO32uM5Rcfy6VyRVhQXU5O/sRcv8A6vKnOVbmrOn2MgEaq0ka5zjOB9a6TQ6WK0iEgDSSdCMn7pH09at+VvXCRKDkdfSpk9C4M1VieEyM2zA4x2p0duUQfOWbcW5/lWLOhSLAedfuRHeTgds+9WIlWEOv3jnPBxSSsgmiWRHBjlAJKHdhRmpDbS3DGWJz5mPnXHAFRb3iCGMyFV+zIwG775FWQgRY49vOeo7mnLYCeS3HluozvGCSOKQW2HVo0+YjDseOKzQFkwXG8jzozG2A+D1x0qAKjqPNiiSWNiUKnd68/U1VmwJoYmkiZiQVxlsrzVoupVGcMMfL7iqg+gEUhZhE77HI4Y9M/SgMjOIygGeV/wBn8aObWwXLKQqGeMzI5b5dy9B7ipFEVsxkkO9BliuM1LldgRLkxxggglyV4qQQSEzAsAcZbk4I9qmTuzSUUkKsUZU4JjkC5BxnP+NFuo3yqUfaTgHsabd2Nq6FnBilMeFYgA4zT7ZQSTMjZB4Garmb2Mmiw0Ko7mPAUDdnH6VVlgAYEJtgY8HHeqirICdYmSJWKAuH5A5JFSIbWNgdxNyDgqD0+tTN9AEkbeQ2dmDkAUlwsbiWONnmITduHGD6cdazAsxARfOABvjAJxnjrio41RyUwylQWJIxxQBMscXlrJGA6OMqc8EeoobcwB28LwcDA59qAHwLHuK8OMZ9KVhFI5CLhQMHJ6mi4CqpjbMSsz4+Y4zg1I2DIWGfLAHA9aBolkYQSQRumQ2PunPbNV5ImjUGJJmQnIQdc9zWj30ESo0mNuRx1BGfwpba2LrKdpOCT83X1yPbtWhMnoOEbBGELKyN2x1FTKVkyihxH19OlBknYGOF3xoUz6jtUnmMkSyIdhA4I4/WkwuPCxSKCqLuxj3zVbHmiRbjfCqkBmY4zTKhItfZ433CEq+w7cN0JpOAcSCQyAcbOQahu7sakaCSR1lIQAjjineaZVkWTopwdvBzV3Imuo632JJ5bQFQDuVx2/8Ar1IikgqJWkXOQvYUA56DvLQPEH3R9SxY8H2qRYHcTR7wJx8m0feBoIlK5HiQBVW3ZwCAF3dPrWksHmPsaKTITIcdM1rCNglK4iwwgoTuaUZDDtViOBIxKzxsx7nPSrJbESNFDlFVjjDU/cikbA65HQng0EyehMkKFTOY8EkAtn8qteXGCgaEhgTvZQSfpispJthzdSRrdp1UxmRQp3qMYIqwIYVZWYzZcb1HX/8AVQlZ6i5tbDxb4BmfgkYUE1P5O8RhUZ2K5YE5rUmb1JESKbAXCDgbwM4p5spZcsCqMBxzwa0hHqYVCe2g8uOcFWKgYx6mlhg83ysKVXPzc4qlHW5F9LHQ/ZoiY4/JkYYJBVv0qw0BQxGKMplecjkmqEWY7JmX50DOeNrdK04LXyAAGgAxgh1zx6UANjt/3q4RiO1bUenxy4jDZk6kdKANCLT40KqQ3mN+OBSmx8tQSm7ccYrXl0sTKViz9iUIuPnI4+U4wPp3rWg0tcB+dvGB3JqkrEKfcuGxkzsZdoI4yauRacDFtdDs7n1rdLQgunTwpVUALsN2O2KuQaeMyIoHtgVEo9hXLcejwhjNvYOTyCePwqeOx8rawRkZvlJJyf8A61VGNiHPUn/sqPa4UhGYcMv9M1Iulu0ZR48ENkc4zWygyXJkkdiRH8wKtj5iBjP4VdOnrsBUZ/CmqYmyuumEkkAbQeRQNLG0nYAwOcY5NJQuIgk0siRCUkDdCKT7EkYLCGWRsgYHGPelJWY7jH0tUllKKuGOQMdKp3GlowxKFgQcnHcVpFWQX6n2/wDs7eFoF0JLm63i4eaQqRx8hLFPywBXv/irTIILZJFEk0jYTcx6nHT9DXoYCa9qeBmDbdjnvDvh+KW2g2RIFEe7f2z9abdeH4liCCNoxnAOc/zr1Ya3OGWmhzF14bR5wssEghPPmAZwP61yt14ZziPbHuPOScVliYxSOqhqjmtR8I78krbvb7sNFN0I9zXn97o0EYmhQC6fGAUXr9B1rxaju7HVGDjqYWpeHo40WaQLDcRgH/WABgfx+Y/SuL1PQ7e7laKeN4nQ5ALFf0rmk+h0wlYxLzSgZ47q3kjVguAqdVI71yt9oUIDy3CF2YZDsDlh6j1qLG5kSaDJc5FtGHAXcxXkgeo9axrzwrOxOxVRgOgXcfekpaDcepiv4YfbLMIgqsPl3HtWDL4UuEWTMNqWbBXys5x3zkfyPehSTNktDJvfDhl85gEjdxgsF/T2rnG8PhiizllcsdiheuKL6XNE7DJPD85MsMYTepxu6jPvWdN4anKNK0aGQYTHUc9/esW7mplyeH5li/fPFJKvAIGAT/Sq76LcNJkW+cn5iBj8RUtDRFf+HrwvIBaJCpYBg3y4/wAKxodEaOGWZz5YcbCgORj1z71nNroCVxv9isyeYyh8jbk1n3mmBp1WOKYhsgDGQPr6VBVnYij0c7H3RNjHBJz0qvFpFwZgo2pCW5wuSaDUZd6KA00aqiYPDA8/WqY0yRFWNVAGcjK8Z/8Ar0Ex3sIdHuVuDcSWiLK6gmMjaD+VWF0t4I55UhDS7CAvXPFANlMaOY4oFeEGUr8+wYz6n86T+xj56O29YjxgdaBx2Im0xshGhKgHG4jrU39mjiUwSED5QwX+dAxH00yvOZImm6cr6CoW02RgyRgiMfeDLnIoAge13IrlZZX+7hlxgdKT+y52mSIANKV+UDms5S6ICJ7HkZVyoOAB60PYqvmB0kiPZkGef6VaApQaaWQpDIHk75Xp7Gpo4I/3cmwo3QtjrTAilswzLMsUjDgEk8EetTPpUs+AgDwY+7jj60mxt3GyaZlYk/dx4OeR3pWtCzRKY0yi7Tgc1hYRI9gHDsLZcjoMYzUEtiUlZCq5CeYEFVFXYEQ0qHZuDCMvypJ60iafHA2/YxPAG00lHWwA+mwuS330ODmkksQ7ucAxAYT5eg9Pc1skTKVhy6bApDNBLGf4ge5/z2pLjT4V3zCNnkGAQB2+lS46hJ2RJJYxrt2bsDnbnjFRyaekr28kcIV0b5GIxg/Wp5DOKb2I20lJN+9VweSD/KoE0oSKyvDCg/gIJyK0irI0imhzafC0flyhtx/hIxkVaWwTCoI0QnoE57d6UldFp2GRaTC7K0ykc8cfrSyaNGud0eY8dCKxBu5GdJBQRlEba2Gxzx6VYk0m3g3lIViTqqk54oE2Un0+NXIeFGz19qYukJMxIQY/hGM0WEpXRci0WKVvLYRxBO+O/wDjTE0K2KMweQnd9wdceuaBkR0lbYKxEWxjjJpzaQZZl/0eSODbnf7+lFwI5NAjcoChDdzikOhCJkVSHBbC8dTVKFwFi0rahRo2U7iTxViXR7Z7crHG+7Pz56VMqQ7ldtFaTKpGUYY2lvTvmpY9GchjsUbeoJpRpXM5VCUeHirxvKZIWfkOBkfhUbeHFeNnG1mVs7VTmtFSD2hE3hxREyPEXjb7ykUp0TaEMaNzxtIo5AVVjhoLybZLlQkvQgHioxoKs2PLLqxwMdAPergtB+1JZfDExRBGQkQPQDg01fDkUqSBX87b18xcFT3A9acldB7UUeG2OBNHuJG0kDtUsnhSdvKlimkSf7qDP8/T61i4stVDS/sGURBrhbZuPnZVxz/hSNpCQrsVGjGfkPt3qow7hfqUX8J3lxkYVx14PDVFH4TeKdfLhcBTyuOfrWlONmI9z8K276bZC1Qu5UZGRjHtSaxYtcsoO1HHXnqa2jK0jhqq8rnJvp8yxyKrJcAj5SOBn1pq6NPJIImUbmTlm6frXVGtYyirFSWK+jTzFuHjWPOQB978+1Y08ep74vLmMZI38En9KqOIK5Ve5BcHUlJMMku7gF881gXZ1uRDELi5RmPzqRwwHXjtXRHERtqDijHe51e0LrbtcLAW2gKcceueufrUQ8VavbpLEk11HCHKxxTH5c+v4/riuuGIgJQvoYsninxPcSFL2aCdG+TbHDsCjvxk5rYtPEep28q3SPI0gO5QzbhnHv0rV1oFOlqdBZePdWihhU396lvu3FY1yz/j1x+PPvWle+NdYuTG80k1xbtiNBnayY75HX8axqVUQ6eupj3uuvN5huJw8zNlSWqWfxXMsMNsxmZNvyktwfQfSvKnBN3N1G8bFO28WeVex3aIsVyODsT9QDXoEHxk1u3jt4kEf2OHlWdjnPfCr1/OuxTUlZmSoWRBqHxxvZmjltZYY3VcSRbSuW6cZ6V5xqXju81F5DJaNAmCwBbLse4wO3881XJHcdPD63PJPEMJv0dp7clcFwrdia8kvPDlg0qzi2TyAfLcgYBz2NRKq1saypXMKDwRbRzXQm0yG4iLbiGGCCRgEVv2XhDT7X9xNpdrIoG6POc7vQ+lZOtJ9RezR0emaBb24jd7cDb8xCj8eP8APavTtP1QwjdKQijCrg96cJN7md7KxsQ6tBbSET20hZOXUKc5+ley+DfiJZ6Yuno9vHBCrF2kK5PPqCcH1rWnTUnYJx9257RD8YPCvmtJfpKsSgR5t1LYwOuDkj15rp7T4x+FpoYBaWt20QiJZ/tQJl7hhheB045reWUO10zijNor/wDC3fDAVftkV5eoeG+ysuUPuGx+lWD8SdB+1xQwKbRLgfuVkYAsvTOemM9+lOOVyS0Yqj6k3/C0NGtYpC0MYQHGQ+SoHsOtYupfFHQ3+ZZbWWXIykb7iox1x6+xrejgGjKVRvQy9K8faFfXsMTXumnIOC8ipj069eeP61p3HxL8PaYJIZJVt7cnDFcO+R6Ac/4/hWdXDSvYtNqJzx8cWuoX8sdlvmtioILLtbOP6f5xU+pXYlsEaWPf1yp9K5q8OVWOiEOrPL73fK7eVuVTn5WGM1keVgsuxgW4JxXlVKR6NOpoM8lG2oUcFm25PaqcuUCu4JZWO4AZytSqZq5oqlXPIJXd931qUEOzRvDu3cHcKipSGpFWVJCxjdTG2chh/FUEtvOiKySx/MSFXoeKx9mHMifykmhT7zEck+9UJVVIxEY1lJ4bjg+vFDh2Hcz5LUmSR32tKflyPTtVoxo0bsuI2VcY6ZPtSlDsOMrDoECymPDKwXI3DqKhmOwgOHjRxuRetNQ7l85NFtCySFmVem3Pb0qN7i3iVZZmSGKTgIzc88AVNhzZHJcOWcGNEJ5yOP8AP0pksypbwhwQWPzEeo/kKkzuNwswVwCrqRgnv7igSFWmVjGx68LVwsIEmeI+XKwYtyAo6Cpg6iGVBBuQDOT2rOUUARvbFSUlCyggqM8qP8ar+YTH5bRqpDElqwaGpWImCgqykknnrmkeSEDbIXkGeDjHNOKuaxlctosCII0jTeBuLA9qbiJm82WBpMjA2nGOap09CiS4hicyTAq2V2qpbqR6+1VGt4zEEKzNPnPD8flWKppE82thwjWNSCEmfqD0xUihfvxOyTKMgYx8317UeyuWpWITbQqjQs6icDC4XJFRxiK3yxgiklHRi33fw9aqEFcHVJvs9s8QCs4C9EzUbBG2xxoojz8o6kH610unoZOo7k4s441MbFYXH3g5IBP/ANeqXlRJBJEdpi3E/LyQ2P0rN0kDqO5Xew+0oGaKSSQkbRnJq2bG3VGz1IBy3T8u596PZIUptgtuoEkSIChxsJ6e9W5dMRbqe1miO5DsaN+qkdqcaKHGo0Zz6dHwBAhXrs6VI+mwIVDKjdgrDIBPtQqaNFVbGz6Pa7493l+aOi45xSS6NBI5jZbZpiMkrwQP5UnT7BGsQDRrWOczpBEpwFIxuyPeifToJgGmQPKDhd3Ix3rSNIhVXfUBodiwS3QxQk8O5GSD/Ss6HR4Whfz/ACnK5Yl8BsDjj1qZUylK5bk0u2uCpW3DLjKgDOAKrnw9p0iCQWNvsYZDhiMn1rNwsi1JkX/CLRnLhLcFB5m3bwe2RVibR0mgt7W5iWW2UYEZORz1yP60lDQ0VUqw+FrWG3ngikjW3fBaMZGR6e9VP+EYsSrI0TAsQGJPGPYVhKjfYTrO9xsfhi2jafyIoVRuFDDPy+/qfekuPCenssRW0SJ14cgcGs44V3Oh4jQZL4Q06VoZESNpVO5G28r+NVV8DWkrhPs8GecSPwuPQj196aw7uKWK7FCHwJZTRXMbxwwqo3jC/e5qWHwTpqxRxtFEZckhlUHP4VtCDS1CWIurFOb4dxTNBd4sI2R+/BOehB6D/wCvQPAWnOymXSNOG0g48vqfXPX9a3hcxVUbL8PNOkl3LbRpCewHSqC/C2zujJAVexsuWeSJRuB7c/XqO9VKNyqVZp6hN8MbSGONrS1tTIcgDZu7ctj156/WoYvhva7yDb26sQBtXgA+vNYSWljp+sJkTfDGxiZ7hYYGm2/PjqR2+v0p8nw3swrBbVY5B8y+X90+uRTg2iJVvdMiX4X20r48mNrkfPGC+3P1I7VC/wALLeK4kS6hukul+UDgA/lWsrrUwjWdyofhNbCKYRxsEyWPQkHvVdvhLK7JJFaTXU+MsAAMr65PYUlWdzaEzPk+F86sgXESg5JePr7D/GrA+EhukjuInsQVfDCRtrAdiD3+lWsQaxqvoRS/CqcLNLutmUtuAC42j0rHuPhV5aXMbs5eVSGYHdx7Ue1uyp4i2hG3wxMMNvb3FlLPKORNHLtVv94dcZ9PeqrfC24KBlklaRnAVmUdO4I9OwP86mdTUUa+o1vhHrFoJpbtLe0uNgLQiYPgHoQR+oqpL8NpZhCYYrh2QHftOQT69OKj2h2uukYsfw/vvNVVjaSTnfx2A5IFYV14Ld/Jkj3yRPnEnQdeB+Pal7S2oni1YmsvAt4yhYYzHJzkbscVsr8Ob+VUYx5g6PIDwpHTpzz+VZLFamtSsnHQvDwBdzERCKW4VFEjuhyVHbp1+lWIvBFwm9vLlLY6AVMsWTTlqNt/A2qxgi6j8wsmSYvunv8A5FW08G3plX9ywBHzMByo9Pc10RxCZUdiEeB7wny0gaM4IVAM8D1q6/gy7EERjgEYXAOxcfXOatVjop4noMn8GX2VZWMakffPBH096rv4bvkgijig2ovDM8fzYH6t+dS61mbwxl/dHp4OumV7ky5GQFAHJ/8ArVLF4QujshIu5CcyMW5OByfwrP6zbU1+sIrx6DdzLiK0kgQjcXAwCOxFRT+Db2W1uzi5iJU8g7sj2A710RxysctWp1RHb6DqiQjZZCMqnyo3J9uR/wDXpRot6VDT2sm8DONu7FdkcUrGFWSexoQ6Lex/Ps/cbc5YVANMvcq5V1yOB6j+tKWK7DjJJkX2K9UZxdIo/iJyaWO0vhsGy4uVc4JHYe4rJ4lo7IuMtSYWeoK0jiXYy4VN3rVlbXUUUtIhXuCDwx+nYVdPF9TOvTikQPHcrMJZXnQhcNgcY9Pc1pxi4cxsysQhyhB5BrdVupyOmjWjurrCrukW4AznNTR3upBVVHmc9SrZ4FX9YuyORW1JP7ZvmgmNtJexM3yOyt97HbntUyaxeny1dX2jAIkOcj+tdtHEs5pYdNXNaLXdUVpZor248nZtVSv3fXjocU9/Ed8mLxr2TzB8qt2Hpx611fWHYlYaKGTeIdZntkSeeSaJSSxVcbj6Z7VmP4k1CQ+UZLqJRhl5z+Gah4t21Z10qCZSude1JZnui83mlQjKvYfT1rEHiPVGLQTX11LtYuiMOBnt+XFZLFc251U8LFyJT4tmDRQSNcBuwKE4/GoD4t1OOCWMXFxMshIKsDg+2PSrjWQq2Eg2VT4k1CYYnlmeXbw+eR/SmnxjrDSrLb3e2aPgbl3Db+fX+VZuor3OSphVsiBfGustI8lxfXU0gyAX6qPQ464q0fGWoPy1yqoR0UEN9a551YswlgdCVPG13b+TtmkKbtoySSMDr71A3ja+D3LRSOJGbzORwPoB0qeZWIWAsWYfiBeL891KyJjGUJY4q1F4+nt0Db57hi2WAbHHb6/Tioi1bU0WAuyQfEi5dWt4byW3uQTIrqcMP6cU2Tx/dRvanzZJEkUyMM45B/lWKnFsp4KyNNfiPPIollnkLdOfarTfEi4kjjX58k5CHgA+tPnQvqXUqJ8QrlA4nnLOCcDNSW/xOlurlLeRLiKNF+Z24BHt/ntVtJowjQdzTj+J00sQhS8gFuGORtzz6564o/4WE6T747wyrtA3AkZPfj09Kr2cWR7LoPHxD8lna7uQL5mIYJ90Dt9D7dqmt/iaEEzo5cBMyvnGR6VDom0MJLsaF18U4oLaXaRNE64dXTdkY5Hv+FNtfixdSiKT7TLGUxtO7+HFKWG6lUMNK9miV/inGGjEKlWz97Jba3rnsanX4nxyyW0YdC8jkP8ANtA9/asnhbh9VsywvxDgt5NyTCZCehPH51ZHxHgumDZSGUHOU43ex7ADrxWjo2WphKk0yD/hYcd3NyDu3lmkQDIzxkA8Vo2/jyO1knZriPDR7EVlDgn156ZrKUUiPZtsD41iUh3mUqw4APJx/Soz4/tmZDaNFDGeRtJYH8az5EEqLRHc+PIv3a+anmdAc4BqzaeMwtw5aJGcJhhvxnGevsK2VMxcWXoPHWn38cUbSKlzGctLE3yufp2FPuPGdp5yoZQIkG5c9/UcUvZGXKRr4+hNrLOyx2zISQFJZmX1/wD1Vfh8ZBRGftSZxkFT3ocGZiHxbbMQkj27H7wIPGT3FMm8UrAxLSKwHylVOSuPas5RuUotlxfEq8OLiJWA6BsEf4mnr4kt5FJluF81eWy2Py9TUun2LlCyG/8ACTIyKBNsLcsrEZFRx+I7ctLsnRdw27uzUoxujNqxLD4ntljRjIXlJ8sAr8v4ntU8XiCCBIyrwzAyHcN3QevrU8rItrctv4ghlaQCZEkKjkHIp1trVrbfNPl13YJHAzVRj3NIw0JbfXFd47dXhZ5SSgJALAdTjrj3qW211Ljd5Ts2CQQB6daFBmkaZWTWIy7fvkRg2Qc4xUjapEIXVZo02klQB94k0uVlE8mrjEax3CynAzu4xTodQgKEOUlB4ZSODSSA/WRfIDFV8xVPzcHvRMoZFTaQGNeueONWLyjtbcZc4Gai+eRnBwEC54oApDhQSiMi9B3zVO5MkcURdxMwPUDB/wD1UmBWMijc3JjzlueajaRY13crGfvZH8qym9QKckwZXaIyMo6ZGMVk3smcIFYsBuIJ4qGtCo7nBXFsUlMxIC55964fxTIr27M6rKewz94f4VFQ6afxHnFsYmnZVCJKDgkfyroJZNvmOEMjLxjtivHqxdzujucbfyozu8qkwAFnXqcf1r1b4fFLi2SztoUt1SPdJn/lmSehbu3OT161+K+IN+X5o/dOCY/7ImcD8ddQb/hFdQsWginiVTI3mDiT5SAhPXBya/Ge/iJ1K+urnInk+deMYU8gfgSa+r4D0wJ5HEr/AH9zX0uKZzEiMVbAJDV9gfs+JDa6tc25t5jeGPeGUfKwIwfywT7Z969zMtaLR8jindH3tahzbxSOWd85yTk/Srksg2XG+P8Aeg5HHB9q6sBpBHxVV+8zBuIow26TexxyF9abC6o0kJLHIBJx+leomCVmXIhCplQTRvKvzNHnJH4V0FjsJjVmVVPCkDNcdbU6oM6JgXVkVwjKOSaoTeYm14jEF6EleW9xXG3Y6k7oehaMs0ihhnoT0qvK5l8yRCiNnKgnFM1pspRuZomfa0RHG1utVBC8wCSAB1PUDrWf2jQZ9mcSGN0llKnpnFVpIWdHVpMR7vmZuh9v8+lUn0GkRKzsAImCr3BHX6VXaNm3sm4L3ycGpSuOW5TaOFXJlk8oMn329fSmyGVcq43LkAkdPalJdzCTaYibzJLbSxxSxr753cVcjUEPnGCMECtLInYgmjG9lWM49Sc1RltElWNPLVBgg8dTScU1Y1lKxiTaSGhuY1AUbcksPu1jzaIVaJkA2uMY9D70oKzJ9o7WKc32rT3iSOGSVyNofPT6mtCx1m8jjZZ/KKE8/Lk5+vaulSTFJpo6ex1eKRAqxuhI+fnp7Gte21C2chMhnDc4OOfQ1VtLnPPc1hM8olQqiyJxsPGanJ+UEYIXsBUQM2ro0YtsyKfkVwMLUW7YGSOQBwRhmOceoq0YFZoz5g27PLAzyOc1cijDb/LjkyACWPr6VrDYiZfikKI7oJJHbo1QCTEm2SQqx4zWiVolJ6j40cvMfMKlRwD0P+FXw6JEW2BnYfMAuOaQNXKMErFx5e4SDnPelaBxvEwcuOzDGKZhYrzrH5kbFm87qMnsKtKAcMyo2f4R0oTsVazELwwttKrv7hhnFVjDGyOdyFV5zWco31NipLFDIryBFUqcIG6n3rHmtnfL+XGQOeuKzvpYEzJuYootki7s9GAPWs8yySInybCB91qRcZWKU5ZIPPlyQjbTxnioJVV4vMEaFsgqOuKmWxtF6mbcEEpGsZhmByST+tUlRMENCry5JLd8elTUNzLuTIfLYALHjlT1z/hWaUmc5GYSemO9ctbY6IuxQuLNXJIaI8Yweua5q9sljaNirFcc4PesGrG8XdGI0RQMgZs8nOKigu54H2EsQDgrU0lrqaN6Gnb6ip81XciTbkgDJxWhLN54t9q+ZCPmPopx1/GlNpPQgiZhM6tHKVnjYDcp6H+lVZI5ImRN0XnH5lIPT/P9aadgKb+WA1vsIJbO7OKbvcN5PltnOPYUReuoE6oYw2fLzt9P0rN3yXDOIvlRD8wPQVpzouK0HRgq8m/GD0PrUQbGzzEdufzq0Yz2K0+wxskJC85YnqPasm+3IUaQkHbwe31q4pGRiDnADJvyGywz9cCtFoCOBGWjYZZ1xhSf6/4VmkPXcjdlRox5m6GM4wexPerMEkEMk0sQkSRxl2LcH2//AFV3U1pcTY+4g8uTAAWIplQOST9fzqOIJsR2QLMWJYg5yO1dENjKbLruoQEs6ADJI6/hWU8hHyqsEoJ+VW4B+pqrkDnijnVt0sts8fG0DBz6VBDHKUdhKI9w2lmQMcHvg0NgbFtaRWxAmEZQKAZAc/8A66uTJsCLhgrn+EVo+gkSyxr5USZkJc4QdeetIy3AiKSnEagtkH7vv9a0vqTPYd5cjlRuV8DnHFK8BiaMzStE2fuH+Kpn2JbtsXRJEqNGRt2HYe2D6H3qYR7oFYSBgPuh+cinsiBjhpUeEyhRtGHC8qfb3q1FbbsFC6hE6scmim9DS9tBGcqBGGMoY44GKsMGSWQTo6uF2gMOVPvVFx2GYGUWHCS+hNWpI52KN5KMu3LBTQJvWxAiM/mlY2MGAuU7H3NOYmUIdh8iMhcgYx7GgojRYxMHcx53c9sjsKupbq5nZWaMFck55FVzaWMuXUjkUpM0Vopcvwqg5JNTIGVFVgY5O4PWqnI1uTJGjEwxbLYDltx702OJJPOdZQ1wB8gzhWPuew96cNjKe4SkqjN8q/56VXs1n2qzTOzRtuDKNvPp/n0pxdyBpgmSVJt6RljktjjOemKsyWhJVNwCHhiKU9gLLiNXiklMLK2YwijHOMjPoPrWRecR+Z5yrGDnAGSfoKjfQb8jPDKyK5hdW/hz/OlDTSkmZoA3QhU2g+uB2rUQ6RraPzI0SXJGUB659zWYkc6NGSfkxk4HU+1MCePas+XQq5+6MYH0roraU+W4BZCcA7e1bQd0RO3Uiu70qI7doZJi/Ad24ArILgXJ+UFmABz+n4USdkZHWQiBEh2wCCMjAYDq3c/1ptyNzPtm80k7Q46H/AVklcDMW3k80q24KwGcHkitJo4VBijQSrsxtP8AI1q5pAXDHOvlkGR43UYBrWiKCMBhuTPzcc5obVjRal1mEiqIm3oTgnbjH4U11LeTEiqrb+Dnr7GsTpp7E6zLbsIm+fj5SMkg9+P89aPKgjUIYgd3Jx3z3qH8RFr6gsDv5cayGONTgfP/ADNWV3tcecCyEgIUPHIqktbkl5I7lJCsqLG+7len/wCqhUZZTvPyjnI6gVlJ6gKzIkQJEvk56DrTTJLKEjjLKAQWGOo9KkCy0Y3NG+QPY9Ka3lIm9yIuxPr6U1JoLAsUsbFBkREc4657VaYo+AUJgxtYgU9XqBSWB5GRQvmsmWC5x+dXYVWQyOPmIHGTg/8A16tRtqwJZIXjUK0PlkkZJGRjuOO9JKreZ+7Ba2C9cc1kNMmWJVQKWYHO7cx7+lWF2IHJJJZfmHqKaV2VPuVopUQJlC2/0HSn+coVQqjZjCt7f1oasCnZEv2XzciYfu2GQfWk8pY1Eke1A3y7upNOMrEt3HqhWOeXezLGf3m8YI9qcxMKGNMSO3KL2zjP4VqpEskjBH7qQKJCvAJ6VXmhEjh/JgK4yGJ71nNajJoIhJhW2jHzZHXNRMjqzmIrGpfoeePSoQF5ZQ4FuoXyyPMMg7Y6DP41Os8oaKSRIicbcMOooAqnaHld1dVLYx1xUUzNBPtCSzxsoUsODn39hQA+MSI0ATYyk4kPtVnaSAApZMk596ALCFzbhH3KwIyMgE/XFK6LNKzlmVifMG3jHtQBWkZm2qVdG6Egcj3qeJyJTvkEpAwAe9CYmrke9pnxtbJ6cVYEao0ZZmYHqc81ujEszARTxRRYIIB3elUTCUfyhI4Gejdh/WmNx0uWmaYfut+8YwDRHGXWSIxo6FfmBHHNBJPEY0YFwzY6gDoPb1oleYbB8u0dcrk/SgBYZwpKNH8hz2xVpEaVQysQC2GC9M+hqOXW50JjLy0ePydrgoR8zKMfhTo4kAZiZMBMKMZ/yaT+IibHNy2diKxXb07ULasgbZsaQj7wHQV0RVjIZLGiiJuXXAI3HvWhiP7VPLGySykKfMHUGm1qBHDFKzuxiX7xchehq6sjgKXTy5T0IbOKsCP7ORhkK7z0JPBq7DZeWjEMmDwcN3+lBE3oRtbgyoVwqsMYz3qaKzk3K5ZnXtx0oI5tLF9LF1IbzIzuOQOw/CrXkyj5ZVx/EuD1oFcl2OWRowisOvOKd9m88opBWfpuA4FAiRrYlfLZ4ycgDIq/DbJGqmARsj/LkH+tawjoKTsPFgJi0J8uMEZBzwaI0mZ4lwdmdrHHUCrMDSjttwbMahG9aUWeTtB3rjrigDTigMjx79rELztGKtwRRqzPJ502D/Fx+VAGikaLLMMCQZ+UY+7/APXqeO1EsSkq+9XJJPBYf4CrjG4lJGxaaWQQ5BVuorZgsViEhKqrd81oopEuZaWIjhVDDHANWo7Msv7wBtp4B6mmkZNkyWYwoVduSDgfyrWWyVmO5Rk/pWqh3A1mtF3Im0MAMEe9SxWA3LllLYyQKsmTsi9DYkn93GCMY5rQi01ZGMhlAlPzbVXFFjPmd7lwWBLopUSFW4q21gkokZ1jkDHOMdR6fSt0rEipp6TREgmEHjJHIrTXTY3RcYbA+Y+tMzlPUU6bEFOyLe+Ov9KiFgBtYocZ5X1oHNk6achJUKFyOQRTZNPYqPL2kdKBxegjWRdEBXdjpilOlKTvjjkDnlieefb0oaCUrGWdPG4hotzDueMUstjEkLSTQiVB96NV3Eik9iZS7H3V8EoINF8F291ewoRHHiRc5wxLAHj6c1V8RfFvw7qzLpelXVlqdwspkDRRMhXt/EckfgK9TKKCnUbfQ8zGw0uesaHbJNpkMqZ2yKrqc8cjP9RVp7ZGyCgVQCVBHH1rracJM86aTOVn03ezMdzkcY7VmX1g0iJEVDIoKFT0pV0mioaPQ8y8VKbW1mQmVCExhfm49c9zXznrs88UVx+9aCPad3OPoK+fxU7O57uFjz2PmLUtXm0+S6Ed/eAhjv3SFhn2FYB8U62to/ka5qJuMYDLJggfX0A/yaydXQ+hp5HOaukcDrXxM1+xke1s9cNvMfkYW6KwAPqSMk9+vpW/4S8S6vqUdvK96z78B/OO5iPf3p1ZKMbirZQ4Q52ezaE9xcTBMlRjLeh9q7KayjZF/dnaRj61z810eS1bQyJ9IVy0ZRfs5GCCODWDNYRxtIYgqkNtxnoaqLLgkYlxYwRJIPKymSdw5J9qxWsIlYvFlDjHTkUopsqS0M2Wy2xyMojIJAAxWQ9jE0jxkFTjJOODSaFzFGXTIguwLEyPkEYq2+loYYZdmSqbGIHJHbmsZs0Riy6ZEjtsUuh+9u559s9KpHSoVdi0agqny/j/AFqDSLu7mGdOhaTJUMO59qY9nGHbbEgY9OMUFlOSygaPeMDPGB2qE6aDGqoiMw5DDOaDNS1sR3Wj2hSLzIflIyR13UxNJjkLSuqRoCF3P+goNLCXGlRsxJQdMjmoDpqk70KtEehXoaCF8REmmlN5aMIWGBkcGo/7MRSm6NWZQd+ODnt9KGEHoOGmxSQNvSMMSPlxzVaDS0dysatKTuwp4OB1NBYqadE+ZlgKoOM+9DaQjpuUIMtzz1oAhm0lZA6K/mYHJK9RVX+y4omSfYAzD5WA7VMogQf2LEAZAm5iOeOtC6GGG7G3uOOKiL0AlTw/HGsbyJHI45YDjNI2iRyyRjZGqu/AbjBrRuyuJO5Y/wCEctxuTfGUxjLLkH2xVW40iL5C29oAfnKDv7Vi3cZXOkJIrRw25dHwFyORU8vh23RcxqRjqppDaIp9JgVYism9z1A6e1UJNIWaUpkYUAZA71pTJuSR6CgbyVjLEdcilfw+gJIVd4PIHT60r2YJ3IJdAi4cI0cmSWHQH2x2quNIDFnaMJ2xT9oKUbkSaNC7LdRmR1Ixt3cNnvV2PSQqFnjOT0HpVpg49yKTR4I1UovlljjketVpNC5WORHaTHAzgVMZdxpWGnQ9iMJZnIH3VAwM5pZdEkSVIMI6EdQe9WMdJoMvzKwMakcjs1QtpSIIvNimQcbinBBoC46DSot8qSgfMN0ak8n/AOtVubSXKqZGH2cDaSvLZrKSs7gNt9FARIiXdc8FutQNowNwVCpvxkhuScenoP8AGhNXIm+hJJoarAjNGHbqR71FFo5ZiyqUYcjnFF/dHGNi4+jMH3DHPWqd5pLAq1vEWGMEE96FDQon/sV5CJBKgyAGLDgVHc6TOhkdZI5CTwuOMGiK1AcNMlzGUVc5BORSf2XIjSyNyy5wU5x/9eq50RNh/ZhVEd0dUOMgn+dOOmJh8W0nPIYHj6Gqi7kymIumvEysEaVs8Adqc+kDEuVOwnHHc0ybaCx6VIWcyBnZVyAW/l+lP/suYRBSpRh1Kmgpw0HTabc/6K0Z2oWwyleoxUg09nBTaC4OTgdKCDRGnK+12tl5GAcdqiTSXWQIY1Xep4Bz/wDqoAd/ZayRGMxSKwYNvB7Dtjv2oXSB5qTEM6sdxAHarhG4FhdKkaANIhbB4AqYaSyFWEcb5XacenvUuLQFkaSZjJgRFAwDkDgH+lXl0eAxeUYonTg8jr9KQ0ydtLL72jiSJs8Dbj/9VEWlGCZJGCDH3iBTtpcqUuxrQ2T7Dww2jOMVDJpsk0sb+UxZRw2M0J6nNPcjTQwySRrb73Y856fhV250C5iMXnwzJIDsYMmMCtIyvoQncybvRAVjAAms3kxI6r0X+8PX6cVnLo8ckbGKMShHKqRwGAPXnmp5GR7QyrrSyryYiKp1OEyR7VVk8P8AmRGMMzQsuWHTFU4voaJmVd+FrWNYABPPCOvHI/DvTH8O2/lTKbeFoX4O6EYGfbtUXaBTSMWTwJZukKwJEkSDaMddvrk9aT/hXNrbKghUeW53Bt4/On7SRbq2I18BwxidQ9y0jfcdh0P06Cnp4WgIKSuqLjkAc5+tbe2bRHNcy9T8M28cTRp5LeYNqwbOhHU5981nf8I25jjtyu47vnBHQUSqNIqMrFaTwyIxIiRjcGwTnOP8ipIvDsEMZRQm4ncMc4Pes1WZtcjPhVZAVMaSS9Uz0z9e1VU8Hwtc5kDMv8cpXBHtj+VbKpIadiK78CeY8Tws01s2dgm43EdjjoPesj/hWEMMJjRRIXcuV/uknp6UnJsuLXUlb4cJM7O6MLpT5fEnA49PWqy/DiKNzsWW5nXI3kYXrSuyG0V38DXCujeUVw2DuXkH0qG48GzQ5ZmKxFgv40RrWMJxQ9PBt1CJJDNKQq5bflicdMfyxUw8MaiVhZQ8YSXcGAyOeK1hijZQ90uv4cvkkVYWlkkOMqv+FK2iarF+5Md67k7s5x/LtXdDMWlY55UkRxaRcCJZ40lnhDhAwTaquTgfmag1TRbqJLq1v5yYpX2uFbke3X2+hropZj0ZDppoRdD1OO2FtbW+oeWwwHVzx+Z/Ss6PSL+IbUF1viOO+4/41ssyRXsY2uWp/DuoS21xDPp8tyrN8wfBw3oc9OnStnTdL1NSkMKMZUAT5jwDjgE9RWbzOLBUUeyeBvCd1fTQTSvcxwZJOxep9PUk9sV9OQ/C97+xtreeFo5ABjA3PH7nPGfzryp13KVyKzSWhk3nwOs7iV5Jp7yyvF4VlkO3Pow6D61z958IgfvvGxUdY1KtH789T+lJmVOq1oZ7/BdHjEsS3kjorN5aJuXHXJOf1rIb4VMPLVoZ43Yny3Y8gHpzjH41gmdEatzFm+GAsZQzTXkU2SWIAPHsOlZrfDxGGJJby1X7vnB9+B/ImqmjRVDJj8BCOABpZ5okJCFzyffNZzeCb12lWHy5IyQIQxx1HPP9azstyudEdt4M1a4t5Hjt4oLiNSdrvtGB19yTisqTw3fCKKS1ijnR2yXJ6A9xUuKZdymfCeoB4opEuo7ckh5tv3ff3NM/sK7jlZFUOFb5CDwfepnGxcZ2KjaNeWrvLcRSwlT97OMVE+gyygPFIXBHOOuag1TKB0TUoopGCTSQbto3dffA6mqc+mXaOIsxiQruKuN3HtUSj2JUkD2F3gEQsRjAyetSvpk7MrMjY7jFQ42Hcha3vBFslgeDa33c5qm8N0ZGAjwuBz3pqOlx3Hpa3DbtysrdFxztH+NOMVyxZfMcjAV89celLkZPOiGATukzeS0b4IXcO9Vp1mnURRswXG7DdM1hKLuCkmSDzvJkEYSKRRhST3phWSQ+QqqhKkAnqPf/AD61UI2LUrESRvuSCCXN2CEYt0A/x/lmrTztGVXaXUnkg1ZrGVyGaZnR2BYFxtVyPmX6VGzy+XGpcc+g5FZzXUdtbjfMn8qaHe8bnBypzmmLfMhVZUTOcYc43e1KG5E5dBd7HeFaRdhCu4PKnsPrVcRTbncyqGHABHzD39K0pw1MyyC6q+9mO0gHmmR3ESh2QynkHA7HNdEloBekvXkwQ8ZDdc88VB9rUK1spiDEfw9D7VmpgP8AtG1ASXVx3X0qUSLmOUhmUcsx5P0qAGyaiEiDsqIWbIbO3nsMU5pzCy73d3Izn+lCYDJLqWR8Al36/T3ot7qPdtZt7Z+bvt/CgB0t2fkHmpICcoQOlIt1ErtveHznGwv3I9K2UUgGO7xII7eedHH3NnLfXJoRyPL3kFxx8x5z71QDWlmSOQ+VDubAYk44HT/9VSgeZ5SGRNxAJ+Ws6hpTHqzQyMhkCKATjdnb/wDXNRNKgDPGZJT0K4xj1rMtuyGpdts2DE7H5SSfuikE8cCSL9/LfLjihIEXUeOSEFnxjk4GaheN2ky0z7E55PSgbFjcEthY1THBpJJ4kUny2kbOM5yD+FNExd0NLIXhMkvknkg4x/8ArphmXy5bdJmWUrgbR+tOSsZNssyTK6hR5ZGMfJ3GOtKHjDFoQqA98c0SjY0g2V3mW53QvFEoIwQeQf8A9dTPIkyxtJGVcDZ1/nTUCnsM3yQeXHG0cvzdjjbVvzLWOENIskVwOeTx+VNw0IhLoNQwOFdfnyA+E5wPWrO20lRgSvDbQuOSvrWZoMNvGjiWKJGQ8tuPaq6hZlkE/wAqEfux0GaEhtiRi1MiKypKF++Qn3T6fWnJaxNO0aIhZumfWtPZmc3Yke3jKEuqkAZO1f6UhtQocqsbJjkg1n7LUHVYrRRXSxpI0oCnJIG7juQKoXNhayouwKVxuDg8mlydCY1GiSS0tTF5c0SnK96hTT4Gigi8yFmZ9ydtjdM57VcYaGvNfUjbT7ZHLmOMuV2EsNwqF7W1V1Ywx+awwSfas5RuVGVirc2VonlySQeYM/MO+KyP7Msnm3GNUAGBz3odPqU6jM+8022BfcqlpBtR+g+v0rnrzTbdVQXJtgVXywEAwR2rN0yVLQwZLK3WeJTGVAGN2ePx/wA9q6fT7SBfL5BI6Vk6JtGo7WOvttHt7pAEtbeLOMlFxuA757810MPhmxR3eO3Zjn5ckEY9xjmsalC50UqrirlqTwvbSnfHBHGWOX44z7en0qzP4Ts5o7eNWZePlBHGe/8A+uoVB2sarFiv4KscQB7dZXAw4KYBH9au/wDCKWpZrjbDJEyhCgHQj+VN0GZxxFnchn8LW7xfZ4bOCPDA5YZwO/FEPg60MMoltkl3LgHHT0pLDvqWsQr3K8HgSxbzA8ce0926D6epq0fAljLGVMeHQZyvyjGevvVvDuxq8WUj4FjYsfJiKtwcLUD+BY3m8m5tymx921QFH0NJUGjRYlWsQv8ADxLe5u7izt4JVfAiikIwPqf60i+ADNbzvNbwKVGc7cAH29avVGDr23KE3w/x5bTNG8rj5kVMD/PtTZvhmjvu8mNU3hwT1Q+o9KTkyPrOo0+AIB5qTRwhCeG28fhTY/hdBHHcyM8dpcuNiyxyDpk4z/8AX71l7RmyxNldEP8AwrSKVVd4gs235V65PSo2+GhSF45rWazJOxpQvzf5+tJzZr9dvoypJ8P5ZrpJxZbSihfNOMHHQeo4p7/DSzVDcvZRyXLrhZMYZT3HFXLEtLQmNbW4kXw8kPzm2WOA/wAITn8/6U+8+H8TbECzRPjPWqhi2VUqpvQqp8OrksN6xq5OCkpwTVe4+HkYd5o/Niujgbg3THQc8V0wx7TuW5q1iX/hBZPJjZQVYjBJXoazR4EuRNIWiIiVPk2rks39B+efauunmPcyjJKQyXwDdi3b94ICOSFPBz7dKzW8BXLrI20GJlC7WPQ+o/8Ar1DzFN2OyDSIZPBF3Fbr51uVQA/xdR0zk1iv8N5YwLj7SLGENx54Lbh7EVj9c10JVf3jLl8C3jSzhhJIhY+Uir146+31qkvgq/YlDC7wAbctnI/xrqjjdDR1SODwPdx2v76OQjOxSEOfrz/Wqkfge7llaNLeSwZV3FWTqc/l/ntUfXgk7sqHwPqMJk863KDnccZx7H3qtceBblbZXAfKjG1Sc1zyxd2NvSyKI8F3aqkaxXWUUyAMNxIA6cdayrbw/fTxySSWN5Ag4GVIY/hVLFW3FJ30KsnhrUmkMcem3lyAQ5WMYIPUk5PAGOalXwpqF9cCSKO4t0DBQOgPvz0/GtZYpWNFoO/4RW7jDFUYqXIwOPr+tVv+EfnlktgIbqIu5Vk2fzPpXL7cuUrhLotzuKCC8lKHnYOR/wDWptzYTr14WN9obOF59+1aRriSvsYc2kS26ebdyTNbucKzjK8njn9KmbTNRiuTA8d4VKhg204z6Z7V0wxCM4xVxXsr+E7yBETwqueSfUVCLC53yZkZWIyUzj8atYgiMLshSwvo3V0G5SAGJbn/AOvTpLa9AdI0kkhZgGTt+NUsSevh0h8j342hoJ0RTuVgc8+1BS9Tyw8j+Uw5UcFT9a0jiU9LnTGlG/MEUl8j7kkk8sKRx/FVGaW8ZiuJ2UAOHCkc/Wr9ujirQSdyF7u4Cb5GcgfKQeevanJfagG8t/ORDweM5FE62hlGnFsvG8uRCqpLcHDbhnrV2TVL1oxvlkAVd23pn2ri9sKpRjsZo1HUXzLi6+bnaTnj6VbbWZyiB/NVgNrZJGaFW1M/YrlJk1252KVBDbcAE5FVJPEV5amN5pbqaInJ4yfpgV0qpcyWGi0WJfEdyCTDPLDleAD29fehfFmpbFUTlOeSR96tVJWPPeARLD4mnijeacSrPn7yN2H061cj8Z3sIMm/yomHccnNTzIweCKreMZFeIAyRqT97+v/ANer9n4tu443khmnjm/gdGxRZM0p4RJFibxpNKsUM1x5JQ/KV4OeuRVlvGbM97M1wyk4KnqVHbGetLk0saPBXHHxxceaI5bgM2PkUAA47/WtGTxrdyeVMsiqpQA7vSkoakvLLog/4TmVUWON8AtlgePxFTw+O5J3VS6sxPybRj/P1rT2Kepn/ZrSNG18diD9zLHb3Fujb/KlPc9fxqW28fbBsLSAHoM7hU8iIeGsI/jkMhmjZzOp52jkj2q3F43niWNPtJCqctjnNLk1FChoW18cLHIs/wBohyW5V+h/Kpl8cqud0qzMRmPB4J9M9vrTUERLDsuQePLaOWCS3ljYrk7ZVIJPQjB7eh96sR/ELyc+TNJE7DgB+tXTpo5Z02mfvZH8yEKsajOQKeqsAqkhmGWFdDPHjsUmnV/lLuQPU1GduSzvyOcgYBpDGOY1cLnCnhx1qlMBKk4i3R47k9RQBVtreJo7h3i2oBgN2z6j61TupGAiUYaDOOtYS3Arbi6OWKoDwMHOaxNQldY41DM8pPzEDjFI0gupyty7OxjVtowQcjg1wHia3iMZGEVzguXPTHbFZT3N6e55/Znz53dxkqBjtxWrcbyCFURqw615kzvhqzi9VuBFfx26Iiq+CuBnkda9a8HX7x6a42hS/wDrF96/GfEW1tO6P3rgjTBHkH7Q5nn8F3S5Nk0k0LIw6MEfc3vggY/CvyM1oGe+lmkidUWUlFfr6f8A1q+p4NhbAnz3EeuIsdHpChRFIR5xdRlj0HoK+2P2crY3F1Hpl3HG95O4+zqx2lRg7QWPB6c/X8a9XGa0nE+SxitE+0o9yyFTEkMmMhAeD71JIZAqqCpwc9K7sGrU0fIzh7xnSqY280jLEEZFU1jih2KrOO+3H9a74yWwkOWNDJG/yox5LgZJ9jXT6XFGqlFV1fPzZXisayKW50q/MFXPmZ6tjFMeJQxDNjPAFefJXOqErDJYtpdnTAHy7j/KsKe3lklYiZ2i7Ke3rTOmDsh727xlAkkMzMueP4R/jVfE0WyLfti3bjxk4+tTy63CM+4nmuY0dip5+96iqt2YJAVDondtw4PtWT3NExkCLHh2MYBHb+VMk++joikDoM8GtYqyM3N30M/Ic4kQhieuM7aaFBLMXGV6Me9KY73RTkiEjNMyuhJzheKfAXSHqJM5IJ/SrJexaLMwbEMqMBj1B9+KbguCLoYPRmU44/z2quUlu5UlthKTg7IzxweopDarGWBJdu2BkAfSjl1sZOZny2MUpLtEWI756fh602fRodh+Xfjn5elJqwoy7mdLpTAq8XkuqjJAYgn/AOtWbC1zatJKF+Xb95hmtou0Spa7GpDqPMUxmLrtBDKa6Oy1SKSVHclcjnDdR/WphsKcepv28oib95KAX5UDt71bTazyQqqtk5D+layjY5ZIsJbyOHdDHKR98g4Aq4WSJImR2kz3HahPojKaEmcvMsKo5jI3Fl4AqCNCMvsIYNnJ6itrkRlZEu9y+MD7Oy7WBH3jVlxtVI2MSbT270GqY2EY5UqIz97jrSvIwIZzhT91lO4Y+tBEVd3KklxFCUWZ1RTyoY9asRBFIcksvUYFASlqMlhRCZVfB6+4qlJzJ8h2sR36VnOXQ0IywARApEmM4qOSRREUMIRx0zUW0uBgTBpLk7EKs+FUEfe+lZM8LPG6wt5fPcVU+xpy3RCIlDGOViTszhhVCRXiMReMwxEfI5/irNq6NI6FOYAq7xoHmPoev+FZsipIAXMcYI+XPGfaombwlfUxZISsjJJAUjzyTyV9qrSONscbJJMBxuSsJrQ6UVhFCdoUu23kZODWVfW8k77dqsATyg+79a55RuzoMR7RAJvmM/Hysg4NZz6Y0SNsQvb7dm5uTz1rNibM+e0ktRH9mRhLxtZs5wPeq0N9ewMN8abjw3PQVknd6m8ldFi01QqJUaUM27btJ/nV4XHmrGwkgX5cDatbNXehly6D5Y/POXIR1PzcdaiSGJyQsyNgcBR1HrSasNRuK6uIfOiHmFOqnvVZopS7yMglDLgxgYBpxWpbatYjkdJWaRozbtn7uc4465rOnYLGzoA6+o6GtjCUbjPnkhPlLsX34yfQ+1Zc0byrI5+YDggHIoi2jOUbGRKqwLJHlXwQd2Oce1WtwQvHGWEexdpJyc96DXpoNaCSUKpkgMeQBj196ldI43bKfuyflA7V0wlYwLxLLtEiOsmMrxSrGfMKSMCrHLYFdVNmMnqWXihMbMynI5x/SsiZYi0cpDRR5xhvTsM1aWpIrIkk7p5mEUZ9x7GnZjyFljbaeCVGePpVAacMkTwrHHFICBk89/UVfhEjgo0ZZCMlv7tUtWKUrD98PmlWUbhzH82Oe9Pz5jvg54wcda0UdbmUncsraOkUk0W6QnAfPO09h7cCq90qny1dlNyR8u44o5dbkj4WSRWiMbgMMOTzgeh9ackkkceEwYgpVT2ptGkbJXHArtijlJDnkfWtOHzYXY7vM3LtbJ7elEVYJrqQpBlzIZDHgfLkY/CkMjNABNAschYjOcnHvTDmsi2kMe1ZFgL8fLkfe9xTJEmKzLtMMQACjuD3oNCW3G5g6IwDDDg9Me9TOUjVkeCRGb5sb8BuwIqoq5DdhoEQWOJmhSIDG5h3z+pqcweW5WN1bIwM8ZpyjYmC1uNjiiZcxt5O3qAOc0qAROWIYOvCnvUWNLa3HvFDAC24RTE7WiPUH3pscGxcTGSCYgkqR2rSmzKT1FMcTwOjETKf7w7VJNbl1t2Z0jcLkID1HrWgmhpYxI83l7wBjA55pzIwjVxIu5huG3tSkriKQjhzuIzKxxyOoqrNCwXAAZPfqKxQCtFEwtoVMcYJ+Yx84H+NSmxdxGHhIwcr7itb62AoC3i3TpOdpXIiJP3hTjCIo1CcSZJyTn6VQJljyo2WEeXkZ81FPVD0NPkngt5lSWK7Vgm4OowCe2DWlMzqFVnEkxV3RYwu5RjnP9KdAElALtGytIQwUcrjpzRMhovxF3WKPyNgU43N/MelWZ402CRQyk9dpxzWaYhYIEaSGYo0ib+VbPOP6Vsw2xVciJCpbBcnGCegoAtQ2KK6l5hJKByu3AFXYo5GExby3iwPLIH6029DSmOBZFWOaQRLglFxz9RUw85R935B90dT71LlqaEYd5PmRUK9M47VYSGFstiZVzhMHOPb3qJbluWlkPxGQwkjZnHCtu7ehFT7HU5RBK2MEqen1NOb0IJd6iDzDJDKxxtUHrVlk81lwCF43Y/lWSYDiqLc7jbuIw24KfSnRRbtp3L97JA7ihsqMbjjF5algOQcFqasYRTKpLHoSw6U7aXHPclIiAG2aMyYwV9KbhokLhgUBzleTn6VpDYgJIvMcRyRsrFdwYdaZ5R8ppdzJGpzxSlK+iAuqJdkjl3VCuCuOtKh3xFYti8dTT5ECIkjaV0I3Sr3HYe9Pi2PG2f3cm7Az149v61Kd2XPsK4VCAqlnHXNRDZG0YkmwgcshboM0pvUUVc0o5EIQg78HkdAaikBJRNoiQncAo4qUiRcNmbed3mdfQ+9OmLtE8xbBQ7zsXBOPQf0qorUCJY2aSZvOWObYCVHJYdfyqa3ZpoQ7xhAQSNgx+NObBsljRiwKqqSY4IPUU9yrKjFd8g6kDGKloSdx5mDbVeNAQM/L/FUMm1BGuUmuCeh/hH+NVFJ6DuXYAmChDNIQcH0qIJIs8aIqvH5fzMTnntVuCAfCiZR2GGB+dSMAipJ9rRKqv5aZzjHWsktLiYyImY3CYjZIwA7D+v6VKsYjyUlWQjowqod2SnpcdCXIIZQpBznvUzbVYRHaHIyB7U4rqCldliBEKOixl8856VWnQEKsab5Op2np+NW2CWpCjNIyghn4+902+1WD8joApXnkZ/WmZD5CDmWPbu3cZHap0H+kIgASRl3BR6eooAsYO878jH3cVGBllVcMxOOaAHtBLICZFlaXIC7euM1ZjHlBowgCNyGz3pJ3L5tLChHmAeTaUHXDZpiB2XMbYUn5cDjNCXUgmMW5wsmZD2OcVaZGQvs+YEYIzjNdC2ArrACGRoPkK9H5/CrCxK6xxogVg2SR39qmzuBMYiQPLQZBIYetTR27LDFH5cok6sG5P0NU2gE+zyOVGQCCSR6inrCgYfumE+Nu4N1HpTMZO5KieYcSZxGcGMr972NWJUZ1hUpKY1IKlDg+/1oJLIEaq0JRpAe4P8AWr8dtGkG9AwJXkM2cVMlcBFtY5FDx+ajqMqc9DV6MEeYBCVDDgj1pxXQCWOAlkOwZU7sH1q+U+6RC6xljuwOF9xXSTJaFuGAMgKoMdqtixLKgbCbTnAPemkYkjwZlEgBDFdhA6D3HvT4rObcuW2rjriiKuBrQQJlBEwYgdc9TVxLaEBcR4m6Akda1UUZOTuX4LQk7SV6YGR1rUjgQLskt9jA4BbqfpVEGpHbh0TAEWM844q6lu2xAVLMOhz0oE3Ysi1c4JUYHfGK1IbPdtDL15x3raKsTzmlBpoQAKoCjknOTWjFZR7csCZP4RiqE56lmO0O4kAYNbEVjGVQhcbTn607EN3L66e3BBJjbkAjFXYbR0VEhTLMcHJxWkYibL62JjAJCEjnOehqwtkkkiOxVVAxjHWtYxuSncnisSnybQRjIFWls1k2kggHipM1sWfsJRlBUBSOuKaLGPB2oDg8k0Fr4dRv2Ubip6YwuBTZLIKkhVCSBkgCixmnpYatmAFUhlPUkjipZLMMCyuRjqK0UddRylcpNpKSmJzldi44ycj19zTDYHLbAPOPHPSsyT7G+F0KT+D4bK+DvGQ0UrLwfmbcPxBJri5PhF4f8M6je6vaW8IvLq4/ebi5O7HUgk7R+lehhZypS5l1POr1G6nKfSPhu2ig0axjVXlXyRlguemR+HAFWp0hkUqQkJyQF7n8Dz/+ut4YnmV2c06T3Rzd3GLa58iYSxT4wqbe/wDSqFwYGhClHjnzhxIQF/z+NY1q66FU6V9TyPxppkt3IslmWm2k5A6Aevv0/SvnLxl4Q8UajYyW9jb2Me8b5JJJSpAx1ACkn/JrwcdUvqj2MFPlaPlnUfgT4wa5e4tb4T2ruWB84MoHphsMa50/BjxjpkNwmyTVpjJnDN5Xlj0Yk/jwK8edaT0R+hYTOlGNjyfXPg94xn1CUCXQ4IpWLNO124MRPTClAG57ZrtvBXgLW9AsLe2upF1C6HzTSBSMn2Hb6fzrd1JSVmc+NzNVKTge4+GNNcie5uisOBtRMZLHIz9B7118pGxQgb6Gu2j5nx8lqVLi4IjbchBHUHtXPTEsA5XchBIyOoraexcEYF0IgkewAwsMocVizxsShU8gcmhaIszpljGQVyV9e9UpkQsERUGV61kYLcz5YI/MU7iIx1yO9TNMsaICNgqJx7G5h3UsbSM6FmYH5WxVCQB40AkAweSKFA0pmfOiB5ISQVCht2OvtVUQ+cGUpheit7VE3qaFK6hNvCnlPG2GwRjtVJmUxS+YjJIQAqf41JPLrckeIMGIO75QcH19KhhCMZOhZGwVJoKKE3meeSmWXPPzdKJCIo3KyRBiMKSeDQJoZGWe3VJEMcg6gnBHtURQlWjQ72Xr7igh6MdIJbcQkJuyu4EDkj1p0MoLqxAU9s8Gg0I3TYzxb1iBPAPaoykY8xsrgADIHJoAcrIrqvzYY8Y71Dc+a8hEsYQrz6fpQ2AsKs8hIIVR0YjinymSOSIyq7KTzhelRHa4CuQxQxsAD14pIz9oeKZg5lVsFZT+FW0JKxMd6oHRFGXz1zgVGFj2lTt9Sc9B3471DhoMqzTRpOV/hyCCBgGnsdkhCursfUUlDuBC0ULBQ4wV4GB/OmEAhyyZXrgCqjGxLWtx8bxt8xjYE/KCB/OnvErYEDGcEZDLyCPaomijPeNVMrRoZGBCjJ6fWrIhjSdw22ViMkj9MURWgD4YotpG1WcHt61N5KuxV4yCAe9XDYCsyqkUisYzGBnIGag8qFGLFfmx8uTmqAgkg+WIYOAOh64qOOOJi+JYnV12o4PA96AFlneZ8th3HHTGP8KcolXO4R7yNo4BFBD0dxohIZXPz47YqRbcTNKgKLn5gmeg/rSfmXcsxwhY4ogodx8uT6VHIF3lAArYwW9qxS1sJohYIkO4ljCOA2alt7eOQogXMrEAZ4FaqNlYmUrMtlFzsVSDkjIFRpEkhARBGoHzN3zVDjK4vkbQZJNhOMAKvH/66fLZ/PIgEbJgHI9aVih6wEIEcQhMDDYz9BmoHsUZVRCFI55POKwImTCyhEDo0BeQcjnj8RToIVESSDyieo460GbRantczMhG1mX5iq46/wCelNNhbxbFG11B6+ppp2HHcnbTww/dRRKwOTu/+tVY6aEALZkbOcCtLtrQ2Lcemxyth8Fv4ewpIdOjCuBhUPHA5+tHNrYzmuon2dRGIyrKRxhTzip4bKHdGZdqIG5OOSKszJINPQOVbJG8neemKsNYxvO4YbTnawx+ntW0FoA1rLy8AK0w6EjrirAsIwyFOUxgg0PVAWE08SEIYTKvcevtVlNNG1Swwu7gd6ThoBqjTUcFwWjIPHc0f2Su1CqMSX3ZxWbVgLKaWkcmxTtJOeKvJo53IiJ1BYY7iiO5lNGzaafC3ylYkm3b92Mfh6Cn3GlCSR7gqgDZU9h/9atkrGUloRLoQkiSFEXaq7FyO3WkbwdNcMFEcZVQNxZgvGOMev0obsc00ULrwW8E8WbR4iowwBDj6giubudAAfKwP9lkO4siZB9wBTI53sZU2hNEJZ1t9/zBQp6jPeqjaAfJkSceVFuGHIzkntVqCaIlNojk8NeXBIxijijH3X3YLVmHSJVhyI2Qg5INXHDIqNbuV0tAsnkyLIecdDjP1qSbQw5DpGgB6kdq3eGR1QfU4XUtNMrsGR4SCF3kgDOeBUSWDQxmOK3d2xz2FOGFuCqEkunpGYRNALeViVO7hiR2xTm0llL7Y4zjkttxit45ffYUa9mOXSblyAkLRFc8FevvT4tAUMEk3tcYzgDqP8K66eVu12DxCZcGkbYZJNioyrkKw6/Wu68PeHReyIY4opE2AhmQFcH3PFZVcsfQbxKjG5vXfw50+4lSVbVLqXblDjy8HHJ4OMe57elNHw70K3tYza3rXjyJ8kYhDLjv82cn64rKWWSTseY8zscN4k0K10iRUdoU3MAY9uWX+lefz2dqlyYGVWPD47MK2xOS1I01OwYbMVKXKzo9O0GC8kUg22NuSHJAY9hx0rqIfA1mwjjVSrt8zEkEZ9PQCvOpZfJnqKtoPXwrAY7Zbd4J7OJiyPAOpPfPf/61QHwFGsgkWS1hhLATowYyHuCpAwAP7p65ro/s6RzTxDWhbXwajxrOk8dtMoxGzJkH29vY1ZHgSGQIBFaXKqhb95EAR9D3rP6jNCeIOZufDdtbNOjxNCqnbgnk+xrKl0SHYqy26+WJP3XHr61ksLJmsa6EGhQyAMERiPlyRjiuh0jw1FeOqCyzdFuBj096zlQknZhUxFlofT/wt+Ed2kp1a6s3hnkAwgPEY+nTcfX8K+ptN8GPZxA2yeTIrB1lVcFePWnShdnPUqNorXfhOOJHMsXlqTlMrgOSf8a5HUPDDyktLaKru5CuFCkAAcEfmQcYrZQ7ii7nO3nh2ymaSCGe3kvApPljgg+47frWFceFkghEcNtIyAYAOWz9T1NQ4amsHqcpd+FYZ2leeCRgUCMpAPArHuPDcLiBzboY1JKDsPeolFM1jIzr7w9HMrxzW0FyrYJZgG4xxg/0rnP+EfhRZVkjVU3fKMVnyGrmjMuNFWSVZCuTtC7u4A6Vj3ekQmYBYEPH3lHy/l6mpsy0zOfQLXLlnn3bcDd0PPSsu88NWkVxC8QijUoQ6IhG4+ppNFKTRSfQiZXeWBWLDADfNx2qrPosRYy+TGD/ALCgD9KlwQ/aMoS6HDJtKxsxBzkDBU+tZkmhQyTyBYYYYwAM45zWco2KhJsY/h22ZfusjD7i7e/1qiPD8e/ZGDLhc4C9PXNZyjcsbNoVok0TfLKhUNlshSTUMmhpHFHCsFu8m9i0uOcHovpx/WiKsguUT4ZgjhBgWLO8k565pjaGhjMjxqOdrcVREG+pXk8Nxs2Yd0TFeTnNVToMDNJILaQcYZ88flUOGpZF/wAIykLHLRS7huBHb2p02gxCJZEjCjONqjr/AIChQ1HzMo/8I/E+HZDk8huxFWpdCtnSMC3SLau0AdSfWiUblKZmyeHkVmBUcelQy+F7aRVWJp43KYBz09eP61nKDsN1Aj8MCILGVByONwzkVE/hZ8GaQ4XoQF6D+tJU2kQ6nUgbw6ThmIKkcHsaiOipvRY0KlV5B5/GtYxsVzshXw8kJlDgu5OQSvAHcU1tCae4EkThVOFdc8jHTNOTshxl0Gt4dlBcyfMpOMDkVFP4euVMYKp5SZKkL978fSsTQcdCkJDsECjkHdzUK6EQ+1VljPLAgZGaAIv+EalupYJ5dokiU9Tgc96Do8mw7CHBHJXvQK+thItGYIuDLG4G1j14qBNCvIpxvt5IiybtxPbPT/PvVxtcY1tOuGt5nSFpJSTtU8CpF0i4UoygSTlcjA21qBWn0u5laOSRHAUdQcc1F/ZlzGysCZT2U9v60ARtpsjn5Xxk92OatQ6fdPIss7KX3ZBC7fyqJRuVGViC5tZFm3Ispmbjjpj1p6abcs6SK88R27s4zxWaQ76FKK0uYJGmeOTBBBwOQB0qzLpNyXWJJCWPIyPWkNT0GxwT2bSfdwBvfaCScdCD6e3vUbieWH5IyMNuG1vvD1oE5kUbXQtzC0IckliV6mp0WVUhOdjvnAYZwPf/AD3qrW1Kg0Cw3EhdZjjjKswNSIvk5AZ5oyncd6qTurmctyhm4JkBxG54XHarEiyCSIkOrN90Z4NKSZrDYcskix741je5J+ZCPu/WoJ5SkqlmkQnk5HBPpVQFN9CWOdpSsz5WMng55zU2+Q8zxPjGFOccUpoFJbDUnzIZXwgI+5jHP8qsresssau3mBuORWZY95yl1FatlUZsKD6VF9p2yFbd03Rt8xPOR6VtFaCcjR+1B40dcbPpzms83ErMN0Dvs/iB2gfX1qjOb1JmuJ0VWyFBPOKhN8qh4U2rJkHk54/qaCLlqG8THk4CYOWFVxPFJvuHlAUAFSfX2qI7gNJRmBLyyL95h0IpVm/55qVQnAB5xVpGkdHYtSTMvlBoQXBPyMMbjWVK8bk7CwA6Z64/rUSjcu/Qzr1pFiIiZWmH3eTx9aoBjJOYQMJjIYnAzSlorCT1KM7TXDhnnXHCKrjAH41kXssVsJopjbSMDuBU8fhWZRxZnCPv+dsncFbqtdDY3G0xRSS+XIcOAeapRbKhM9T0dxcldrI2Dk7exrvLOESEAZL+ntWThqbN6GyUjnVFj35DYbPQ/StONFdJN8DBhyR2z7f4U+RGftCzEmRmZRuYAKfQ1cOnxkrsI3hssoHNZNBBkq2O1ixRAc+vapvsiuu6KJRGfu554qoxvqXcUaezBnW3gDqMkF9o+o9T7fWrItgrEhADtwSRnJrUUZXFaB1RLiRIyhPyo39cfzqE6eYhA0aqXxkHqU/xNKxLmImnzLIXkKBwM5Ap0lg7xkGJJHHzKGOArVn7Mcp3REdKWQOWdEZPvA9j/SpxppUxzNEHGdvzcg+1EqZnzMkeytw7ylVaQ8H29qiGkW8huGFv5iMNkgZMgj0NRKki4z6MuroaFX2RRzswwB6fQU06QZIZQbfeF4+ZuQfYVPIrWCU+xVm0eNgVjhBb27Uz+xIGigLRg4bj2NYzooaqaFxtHIDjEcblskKMZ/DtVB/DiM58zIYcnI6+xpqhoSpsf/wj9vK6kwIuPmA9Pce9I+hQGOWPyEk3LkEjoa09hoN1WVF0CJQ2VJOMfNU/9gw+W+yJCQOG7ZqfZW0LVXTUof8ACORzookeOPBxkJiof+EaSGO5DJHPK3AJ6YqPYG1PENIqP4WRra2inaKUbPmKp/Sq0nheMnBCTHAJ57YpKk0y1X1KP/CLW6naUkjZDuQqc4NP/wCETjUNOsMAlAyJCuMH2FacjKVZtFZ/DsCSJK8AucYKnHeq0nhiMSSRzWLzryuCMEH0NVKnYqnWfUpy+DISqgwtbkcFWOSDVVvBcRJV4YwAOo7/AJda4/ZO5p9ZdyrceCUjjAt3MJ7FBzj+tN/4Qm3lhS4uYDIUbKknhs9abpFwxOupU/4Qu1SSC4WyZrkZKspxgeoPYVny+DbNgyxWkcMZ5Yqep9aPZsKuKu7lKfwTbbGAaJUOArjkZPFQt4DhRwNwaUDDELgZ9RWMqMmEMW0Ng+H1qYjO8US3IcnnggDuB3rPb4e2oMZtrMySyExyh8bcHvzxSUGjohjrMSb4XG4mjs4RaTqzbCZW2r79e31xUF18MjEscwYvErYEh4z6fh6VabRc8ZG+hTPw4sAJcKCzLwccg1nv8M5ANxi8qLdhmMXftz/Sq9qzVYiKKM3w9TciNHGDG2YZQnzE/wCHv15qBfhtaxQT718s/eA7MxIH4VLrs6IYuKV0Vo/hwpt3SO2iublDsZJcrtb1Hpx60P8ADsJEscFqjtnLIqbjjvWaqSTNVmMbWKR+HXlqpaMPv5G3kD2NVJ/h26RSRKhkbgEsvCjuK0hiJIMRiIz2Ip/hpDDGLqOeGSIphofLJfP16YqlJ8P3ScJtUxhOCgySPxqni5NmCrLnsUZvAEimLEQjYMGZSM5HocUy6+H121wxgCx2gXKgjkn0NNYlmvtlfUim8Essy21vHcC4MZk6dh1IqsvgC7Kxu9q0zj7w3Z4z1/z701XdzF1lsUn8ASxuYmjjuWYYLAdfoKbJ8Pp4tgtyJWK8qyknH9frXQsSzFTZTn8FzITE8YEGAQSO9Uf+EKYqIzC5IPAbkEU3jhz3E1LwXNZRxzzLIY5ApjwM4ycf5+lV/wDhDDHlliDEdSMhSKqGOTRCg72GL4NmQLO8bNC5CqQMnH+FVU8MX0KySW6TuVb5BtwQfetqeMRcYO9ipJ4Vu4naP7NO2Tv8zI+U9xUo8LTEK0sRKA5AC5wa2eNVjqhG6sVl0GSVg8Vu5TPJKkZp50C6aOIETwow3KGOeKUMVclT6FBNDukcuN0bD5Qx5JHanSaLeW5F1+/Rk5+XnA9a6YYlEzqqw6XTLrfhGZZ2w4KjdgetTnSb1UH2VGyPmK9jn/69aTnY4pK6uR/Zry248mdW25XNRzWN6qOYhMknGAxyaz9qZpA9vfIol8tssPlU+vvRJa3rBW8yZOmVHarVZG0loW0k1BG8kRyscZUsKjX+0PmaEmJnO4FhmkqvVHJUp9T+nCVYouETdu4GOKiZAxBbG9RnOSMfSu0+UKxQS7nCAtnn2NSxR7FXIVxnDZPagCvKVYlGGQKz58dWPCnAzwDQBG7Myb1OF24IJ61mgORIxUEA4IIrBvUCO6X90mUMRI5J6Vzl+6xwkK3mE8ikXBnKPMoZkVGAxyc15z4tZJGRirAKuMKe/rWM9zeD1schYZxsXy9zfIMnJFa9xJB5BIVmXGCwP6ivNmd9PTQ4LUpCLhGUqjIcuF+bI/zzXf8Ah++kFvKjhUVn3JtHbHf/AD3r8d46ipVNT964K0waPDv2hryRtFijlkmhDyNHt3coNvDD3PP5V+X+rslxfGMI4ET5I7HNfWcKL/Yzw+JP95Z0ulrEixCSO4mA5CIcEGvuP9mvE8fm6jBdCGFpolnmQnDBCUXI9vlB7114h6HyOPdoXPsdI9sQm2S28TruUHlsf1qAs3mNGGB3jbgjjFerQj7p8dUl1CWImQMH2QqAGGMk4rLZUULI6yiQk4weMevvXRFambnoRifIWZTgs5C/L0rr9HMhUKFeZCeTnGKjEdh02dLuOcqhYgdM9aeZck42hsYwRmuC52xV2VnucxqNpVuCAaxwYk81DG28kkYp20ua3EZQzL5HJZQaqSxncrOTnPOam4xTFHKGA3BQN2faqE1udxKqRnqSKzSuzSLsiDy5HROowcEjoKYxwsyjBOB5ZJwD9aqS1BT0Io490255NxAzkCp5IUcIEGz6n+dazRMZWIzH5kkSEIcKTjpuFUEfygPMBV2Yp6gUQWo5s0drRxlxIM46dOP61VMkkhzKEY9GOOg+lXPYgjtgihgFwhPyg9QPSpdgWUBUbZjGWbOKdzGa1IvJLTiOMNtPTtzUj7dqxbWUAYbJ4NJ7kkTQ5TYEjCkclepqFtPhuNyrCEA+8e59jSm+hdMzrnSlHQBQO4rnZra4tXRo9yKTk564pqSsako1a7ieMSnJbgMB/nFbemeJhMixkTwdfMO4c89MVqpcxjUp6aHR2V956OUcsWPPNbVvNJN5UjRuu3nY2PmrJVLM5mrFyCUo+2T5RjoauTCCRUC45GMZ5x/WumMrq5lKHYYJY0IETBuxzxilCi4ZipQlRmqKtZETSQoSjFJWGBleOfUUsqeWwYP85O1k/umgcVYRmBijLLGxBGTjJzT2IEvyEPEQMZ9aDFrUSQfMNvyqh4x3FUTuGdp3Ek8n3rGW5reyGLG4BEczRMehAyT/APWqFrJVQ7pg7g7uOc+1VPaw07oyZsmdWA2yKcj1zVJrZ2SN0Ug5JYVlVva50RWhSu1Msgk2EMUAyD6Vzl1bzKW8xiykcLnihbDM5pkhZBEqseAyjtVS5FuzfNIVcEtwMgn+lZSd2aQMwIwLxuGkGc9e1UJ22FnQ+Ww+7ioqR6HVDYYkgfDybWc8dMVRuUhEjGSXBbqgGM+9c8tDeDMqRY9m+JnS33E4Pb/69NYBpVaB1MBAyT1rFqxolcrzWu4ySY5JyAf89Ky7uxiJErxILoJ98cAiko9UXBnOz2cp2mFGcdwBzVfdLCygttiPLDHIPbFXytamhftp9kx3xypGF+8Wzmry39vIRH5scUv8K92HqKtpMwaJPPjhQhpJ5WfKlccf/q+tQmW4byQwiEZPzhTnjtSl5CsNZ0jlSSNTt9DyRVBC0g83sWIzRJ2BoS52lYGTJDPtfjoKzboIxEaTC3JGQT/OrIlqjO8pJN0wkjkKsAoA6e9TPHGskcSFZW27ju4q4xuKOjsxIhPbO5hiheTPAYAACmjy2b5NqxEEgqOCa3itSJ6FuBP3il5JGOAoLHPArUDYSRoghPUHvW6djnSuQHzkjQPHGVdu55J/oKoXEMy7XeGKPcThVO4fWtU9NRFY/apw5t/LZUGSenH9afbK8azMcqX5HcMKuKuBchkCqu3eg9j1rRJaSOWAQl0Y5ZgcD6VUNyJlsMJDteNAwHBParUMLMcIcBhhQRWqVzNu4FXhdtrM2QFxnipZZlZoYlT95gnn2/lQIitmIdpcJtPJIFT+SJWEarlXOMMMA0Gsdh9tGjhuPmXPJ9qkVFuUZWKjPKlW49uaBz2JmYMscT5Z1wARUyqAw4CMcKZCobjsP50mzOMblcrt/eLK8gZ8EsalXzNpQnKD7rZzmmjRaIUGbytySEZbBxSSQ5YYjaYR8h3OcE1ulZGcpXHRo8LDBUnOcnpVxk2ln3CQMf8AJpNXZrJ2IZDLHsWN3eMHcRVhJGZd23GBnPr7UON2TzogSILxJGVZskHOeasQo9vPHdyYVj8qE8/pTRmyw8BdnMmIlByD1ye/HYVKMxo/2cxNIo3jB5+lJKzFcgSCCON9rss0h3je2ecdB6ClDNKP3sYSTHVV79xVATyRKsCmOQSgsN2VGf8A6wqnPFEH2t8zEYHPFAm7FOaMQyoSPMZRkKo5NQeTPIiyrHIq9XjY5xWa1dyZsswIJIxvjZYuuCuDn+dOltlKPtBOPTnNaEwl0CSxlWCNYPMMrfeXpx9arPayy7UlyrJ8pwOlA3MG093AUBXPc1JFYgKQgMYBwSo6UES7l0QltqhlOByRV23t1cbiiljj8vQ0mroSLSozORIqQknaVAwDmp+MFPKkyGIZAcEY780xplm0XdIyFdqY+XnvUot1jDKmfLJw4FBdMuxxCZ0DTDYP4T14qSV13MpZg69AB1+tQ9zRDGjkfBSNjn04I9+aZukVh5bLE8ZyB2J9R6VdgLMcRy0UkIUEZJU4Of6VJEBEqhURcnn0rJrdgTJHuwojVTkktjp6VKRJ5TPkrIjgKuB8471MY3ARw77htaNc/dJ70KQqTMWIcMAgH6mkaQdlceFZIfMkBZx0A7mq0KESNI8xMDDDRkY5J45p26ictTQktsTLEyyIc/TH1q4HikTDRFBnaO3NW5aEt6kVwknlg5YOgO0EUvlx3Sn/AFRgdAGBbg//AK6VMQk0ynbAyzQkH7h70II1kLSKzSBQgcfoKuWwFkR/MGZ23ryrA0Mj3DZXyYcH5Tjr9aiG4Cy2zSpOBLIZW6MAOKRAqoQvll9wVgRnJ9vSm4AOaBQcb9rDmpypkAcQtkDDMe5/pScbMCEPJIVRxHGnQ7qSRYke2kjdzsAVTu/zzU3AUtL5lywQASLgbV5wOaYJsqXRHEmNiAH7o9fQ0iZbFoqGlaVRjCBcE4FGGWRo2V890NXLV2J2iWAqRsrlQB93kdDTXRVfaFVmQ8FatJIS1VhuwKJ5mVI4kG7Pf/65/wAav/IyR7WVExuATg/WpTbdyoMqq0SKTz97JwCSavyRvKpBMSBU3f8A1qc0W2V8xFQphEsMi4dG9PQ+tPXf5qHEbRseSvGBUR10MoK6sVtkyPlZCuW2hmGcj/PFPkL21s7iN5VHXjLVsEDTiUbI4XznGeT2pjPCWdI49q55FJo0TuhQ2yQxtGAuMZHSny26syndznkg0zNwshYJGc3NuoeB02kkrkMP85rS8qBjGQwlyMgg4xQQRMm6OQBMlWpI4C0TyKG565oAVo3m2EFgy8EA9amSPaEE20op3KAOM0kgHIYzvSMBCeuBU0cS4RgD5g6g9Kpa6AJ58jERGOOSYjamTtAPrU37xrhlKgqADuzzn0rcB7uxkwuzaemTipNqoRL1cj5yOmaCJX6DkQjZKuHUHjPrWohOMjjBwTUKOtxz2JUlU8wxxyPg7gRnFV47beEnkWQKrEZ6D/69WYN2LQhTftBLK3BPSpFs5bYgxiRoVGFYdjQJvU0rSGM+b5kiLwSNw6+1SQxQs6PIjLF1I6mgourZxjDEMifewD2pI41fdJG6mJgNpHT61pGPcDUt7SOYiWItMwO1yB0q7HaSIJBCdu45Ib16fhWsY3MW2tCzGkqbikaEgYwT1P19K0o05QBfmbhjihRbJEktI49piYrkngDr71oxWbuf9UShXBPpWkY2Bl1LQxH5AqNjHIq7FEkiIVUCXPOTVnM2bEMEmPNkjRGJ6rV6K3UkMFbI6AjNVGNzPn0LsERJKAKR1IrUjs5Dt8kIkX90jNaqKRBpwWqncj52dATzWl9lBdWwpwNopgX4LRi0Sq6qG4fPpWhHYsssXO5x8y4NVGNwL62aq4eSI5J/hq+tvllXeMemKcIibNa2s0YK2Qw6g9quLb5flQ8Z68ZzWyVyHK6Lf2NSmTkg9B6U+KyG0Ar8wbOa2tpYhPSxpQ2BDFmII7YHQVb+yKioAB7+1RyCHmz2sJOZARxzkU6GzQFvMUq5656fhSjG4CCyjBAQcMSCB/OleyaEl0jViRg5rSxEpWGrbrJtBjI7nPrU0mn7mKtEVAGMii2tyrogWwRkY7Gj29ST1qm9lhgCNpzS5UCZVufjXc/DRGt4728sYBmQusXmKv1A5/8A1V5t4p/a/wBRu7SMG801bZG4uGhKmT6KT/Ovcw+CjUp87OeFD3uYpWP7aervaW6Bp0hU+WrsPJU/XJ/XFbU/7aV5LiO4v9QZm/d7UFwUI+mSh6d/Wud4SC0uWqTRSP7ZVxp84a5vUS1AMlsy6okJDnqfLPI+o/SqV7+19c3SC+kktPKIHzn5yf8A0LcfpWTw8drg6bWpmT/tT3k8heO7F3cMPljhTy2xjA4Y4x+ArJf9pvV7e7klt4P+JgOkV2BH25+6W/PivPr4KO5tBMw9S/aWVVLzWtkEGCxjiXbn2x81czc/tE6dc25hFukJGHDCFsn0wWz+QrgeXRO6Ldio3x6SRorq4hhZ4hlF8nOR74/pzVGb4wQzXRIltLaKRiMwxlS3fHPOPrSlg0VFtrUbL8ZtOt3iJYKSxXzEGN34jp+X41XuPjVb+VbG2midC5UxumSPxwM/hVKlyoXLqU4/i/5dy6S2LzWhTcCD9/1Ht9azT8VbmSSaC2Mdpp7NlYp1Dup7YcdPTpzQ0aezK7fEiNnMLuimJcphec+n1qGH4jpeW8fnobMk71jJy4/LjPrTaHyaGTP4+t/tREsbBpQEAHJXHf0FVR4+s5I5WZZYYY3IVmA+f6d6hpbEqmK3ji1t5ZN0ckiqm/CkfNnv3/xrNm+JEUmbcwbLQx7mkZc856Dv/ntUSjYpQ7lX/hMNPeRxHNM0oP8Ax74Kkqe+SMEDv39qRvFUO92WaKZfugDtSsRZpkJ8TwSSBVIztHXofeov+ElgdirOkeGw205wPT64rBrUuTYf8JJYOWWMlWySEcjOPX3qu3iG2k25UHP+yev17U+Rk8zA6/HKXLSFX29cdR6VRGt28iyNHPHIwOGA7UchpF3GPrdpsTbEkCE9McZ/yaT+1YIptjlCoy0een1o5AknsOj1SMEyRs27GSPeqyXysZHCqsWeST19qbh2HY0I9UtEcNJIuwAAexqncalAZdyPEyE7ldTxzUOLQyQ6jatlWaG42j5eTVZr9DCCqbmBB/H/APVSsBO14CxkZ4srjp2oN0j7JUdFw2MnrSauAv8AadsH+fBAPze9S22oZVJDPJIMH5XGAVz29aHHoBEl4oc7iQxBOPSlS7gLiSRlkI6c80xXG/2hApmViu4gDHtQ93AAuWj3EZ+U0DGrdbwHRQVBPOM1KZ0aLLsgHQ5xke1AGfLfRBXaJ2MfTnr/APXq/a3CKsLuyOB85Q9D7GgEyFZzt2rOjRMSWX1HWp45liRnZ4lOMAg5HNJ7AUmmBVHLqe5xViOZXV23KkpPykjjFRBgRRzFGJjXg9c8Zp73xDEAGM5wfpWgDUkjaQoHilhbkmoDcozgooK5xQBZEwkk8xPlwQNx4NZ73AMhRkXezkcdDQJuxYd1YeWqdDnOOaZK7NGFDLFhug6n/wCtQNodG8SlYkuSZV5kLDv7VeFyhVZGBzu43DB+tRNCewSyxmR3XAOcharxhGw8mRJu5X29aiG4ovQWQRukQcyhg+UAHH409FxISsqN83BrYiW5L5hUlW2Bh79DTklWCMeX5LkkHf60GiVi1HMJiseAU6j0qIYEsrB8hm+XnhuOopN6DLC7WeO3kUHapLDGMf4mpEjwzTA7ug5GeKyluZ1B8gyDv2ZPPynqKhjkP38Yccx+tSTKVy0DliV+QHrk5yatCGPDAsysBnn1ppXKpixoyoxLYAXj2PapIrUeYVhXquSf51UW07FORWYMSc7/AJT24zV1nAcSyFAD2HH6VpYoato026cFQM7yvc0kRk58yJSM4zTMGrMsKAXVHYdcgelW4ELhhtDf7eMVrBiJWRUCpwc96mXY0e0xqHB+U4qwL0EChfMGEH92tGKGNTsZTuPzAkdfagDSSziQsQ3mBm3HB6e1aMCpL8gQNGeVOaTQGitmiLJJMyBSRtGORT1sC7AKNq9VJNZRWplMvRWAG47d0gGAfer9tp8hhRChcrgZPetiDcttLCOt0YIt2c9Ovsa049PSZo1VNkuMZ7c0mjnNYaTE8Kr9mjwDk5PWopPCcM7WzxmZFQ7gEAAYnqD7f4UzLkY2bwHYzpIxtZoYwQHCgEk+3+FJbfCqwSQXNrYTW90OD5kmB+Xaq1Q1T7lw/CQ6iikRWsZ3Y2yAjPuORj65qhF+z3YSMlvBa21pcHJ8+XfMSB75LGtViOjIdBGjF+zPp4aGZrmZnU8hWf8Aqea1JP2YNP1GK3jNxqdtDvO5LOCNQef4jvBP5ZrRYq25tKFokF1+yb4eaJbWYTsivho7uAykn1AJOPzqof2OdEuoGtHtZZbQAbY1nkhB59Qyn9auOMscrT3Llt+xxCYglrdtcxgEssmJtvtnGT27mrf/AAxdaqyvBe3NpcbQPlxsJxzhMNj8666WZ8pyyi2Nk/YmlmKzDVddnu+gU2kcIU+vzZq0P2IL9yzxaoDe9mS3Cnb6Fmxn8MV0xznTY53dF6w/Ydu3uEkurq2uFc7ZwtsNzY995GK9w8M/sTeHLeyCyRazqt7nJNxeGFRzkDKY4/P8axrZw7WSB6ux2X/DF3hyK5We5g3Aj5ki3T49ByF/LOKzdT/Y90C1gkkSK8mQnIimt1gx+GCf1rF5nLm0MZ4X3NT81f2gPgBf6JrVza2hmtJom+T5tobnvnp2r5R1H4b+KdPNrHe31qjOwVmBWRQD0yyEj8O1fpmEqQr4NNnlUpqnV1Pr/wCAn7MupeNJfM1e6a1tpPliChj8o/iJ4Jz1x74r7LT9iXQ9Jb/RJZZJQDtU24IHvkEnJ96+AxmOjCq4I+klKTgmjHn/AGNoZGmkNvrDKw2s7SuU9gRnH4YrkNY/ZX1OzEwgv9Q8zGOLdCmM9OxH60UMy1OOopbnl15+zv42tpmWE2zWAwN09v5+fptZfp/hWQvwP8SrujCOZsclYWG5umAD0HsCa9b67R3JhOV9TEuvgN473JaXmnSTKeRL5JiZSe4VuD+dc/qPwF8VWazwPa3sTnnzHtm2r+fGa4KuIpXOlzla5z8fwN8ZXJeE3Nr5LgA4tTyM+u7FfSvw0+Ai6aIJ74x3bKu7EjEg+gJ615eKrxfwnTRi3ufW+g+GINIto1CokpcOHVec9sH+ECrOpbnkkaSTcOhDdfSsqNN7l1NbWMU21kibFgVwX3sWYsSMdOvT6Vy2o2dqzksCp6E98dhWsomiVjn7vY6l2BJRdnAxxjFcZdWUMaAxzNJGwzgjpWNjZK7uc7NYROWjCZjPDZrn7vS4hNJ5arEjfNt3ZA4qVGxSVjnGtGjDZZXJ6ACseeyWRZXeNQ/VvrWTKS0MOezTO1IsgjrjFZdxpi4csCjd8DFI0hsZFzZeY6qSSRgjiqtzYuwbfEoJ7moiujLMsae5YJuRh0PHFVpNKMRAWAxr1BI4NTPca7ma+nfvEYKFz8uCcfjVCTSERlJIIzjGe/pUGkO4k+nqX8na6SAcKxrIOnrvcYEe04bA6mucsiksVXaxDK2eue9KNLYb2ZIiqjfjI6f1NArleTTY3kQrJhgM7aqPpYbe4Kqy8YIoGVv7M3BwHC7vlJzjinS6WGiZSQ4IypA6UAURpqwBFdHHYsq0Lp7BhIpUqOBkZA+ooEkRLpLOyqmZDksQBwf8BUMulvHKzOEbkYCtn86aVxkS2r+dPMyZYtjIXhv8BUbWCtviTy3Lf6yMjOB/+qkwD7DArtIGIUYVdx/zmhrNjlxtK85yOtAFd7MlCXRBJ1IUU1NMgUTFIJ5C4Cs6kAKeODQBBc6dJJ5W2MOAO460R6ZtHlyIiIe9JoAOnAxvM0RJDYTB6e9SNp8CQqiSC4Gc7TwF/wAaLI0g9Co+mxPuPlIG6ZAoWyASZHXaSm0MF5U+v1pOCHB6Fd9PCt5ewN6nHBqzJpyMp+zpFG5X5gTgGhRQR1K8GmwxiQxwKCeSrDoak/s3900kyOrbduQMms5RsOOiK6aXCkAUjO3oSOcelCWEbRiMgKF4HFOMepVyM6XH85CKMAkDH51WGkxPGC0IDsuVYjH41qCZFPpttEQrIoI5Ympl0pZTAjxKVjYyoSPunHX8qAIo9NheVyoQAdcjinzaXGXAjQIDwDSSAozaS7uqquxgep70s2kw/ujKFkJ4PNJxuAxdEicOI2aJ9ueB/jUK6OhkDPE3mKMBgcD/APXUuHYBP+EdiEjyIhC4G4Y4qL+yYd8qiRSygZHpUpN6AQvpTNJHFGscjkfePABpy6G+2Rn3kjrgfpWtgKn9hKZok2Esw3cdQPWmnQXMrMSsh6AgdBTaKi7Eq6Fv2Rqoy2QeOcVENEjlL28yqsyLknHWhITdyBfDcQEYER3K24e3uKki0HaskwjlWTJHzfxAdx7UpbCTJh4fUg7UX1JxQ3hxowPnMq45yKyirsadhE0ByAEB2A/ebnP0qpL4cLiWIxbYyc/J8pya2E5dWPOjNDHIyCRXXAGBnIpv/COyFWUMZeck44oE5IG0UqmxkfYeBxiqb6FNvyIHVA20Ntz2/SgxbuWP7Bcy7mOzPVgOtQto7rDgRySBhkbR096C1MkGkSuxkSAAkbDtX+f86dF4Ye3j2STF5VUMSDwc+lCNb9SpJoVxKVVo59inOd2DUb+HbiJRcMJoJAMrtAOfY02hXIR4cuZwcHa5HXGcfhWW3h+WNjHnyyo5BGN3vUSjcOaxSuPDt7MpkhCSD7vJwKxZ/DF9LAYza7yOrY5/+vS5EU5vY5ceGJZIbu7jhmk8l/LlCRlmB9MDk10Nl4JvtqPMjvxkjZ2+laJlU2el6Hor2kKxSqwfOEIHXvzivRodHdfImkkeBhyDGM1jNa3NJT0GG0KyZ4t4D2A7+v41aieSQyNN8pXgbV61Ak7luFXklKsP3R557e1dBDalpEODjGCfek1dFJmrHYIIHhDJCx65HWpI9LcJGyqxJ/hqdkFx505ljwyOG74HSnLpUnDS59R71ZKlrYH0tiytGgZDznHarq6VtPmkEEnv0oKTJJNLXmXywnAPBqumnrNIzmP5yMZBxVRjcRaj0yOHevlliw5Oe9WBpKeXGpEix4Lgkd+5ApOLQmxsmlMioCkZY9TjjFWodHSRdpTfvGCQOCKQJ3FOmukg2nyiDjgVMNJxltpyOjdc1CgCdylFp0hbCQktyScdab/ZQjKlj++IIG0ZA/z60+VC59Lkw08u29IwGAwRjrTBppGGYSqR0z61pGASlZXHRaaW/evahyOSjnB/SiSwBWYJbmEMvC5zgelU4dglKxUk00rt4Dpt3DbzmoXs23AiNsk4ocOxDmxbjTU8hkaASM3APtVMacJcxMgCoNhyM5rJotSVh0unvyDGF+XAyOKyp9N3AKY9uOODyalQNFNivYLGrSJG4dMlBjJH/wBf3qL+zvkRTEz8Z4OMGq5DTnVilJZMGZmXyZ95DJjoKZHA3zBYztzyxH6U2ug4TI5tP2kCUbUIwcHOajOnLKGcADA6dawlGxXM73IZdO4B4x1I681UWyjY7mBZxwq56/hSSC4smnyxIw+zRzSN99W+Xaf6fSqbWhLOVTIUD8/ShoVxklqEVWMWzc2CdnH09qa+mQlWcqdinK54I96zcC3LTQYNLhjBLKdyjKjGf88Ux9KeKEsYxIzDgN0rJxuHOyEW6yBS6Ac4PFI1jayxsswOCOFA6n3qlTLUkVfsW5AixoZgOw5/yKibSV2ySiJgC258DvVyppjVTS45NMiInV4EKHjd/hVJ9LRQAIEVADg7c1jKkmw9qVfsKLJbJGhbJwSPX19hTYNDRkkBjcKWOQOB1rP2ZtCehLBo8Ntgw4g8s7lZuMH2qsNCNsLmU/Z0d8OwMe4N249Kl0tRuqVxoypBK6IGhX74A7f1pf8AhHoFiDqFcMckMvIrZQSIdR7kEnhy3uEJCILgEYGQBVQaIGZy8KyzKMlUTgj1AojTCFdtEreHY54pAvlxTYDK2QGGPSsdvDlvGgSIxoWOWUDHGeTQqSLhXaZA3hS2+WS1SO4Rf9XIcttPqD64qw/hi1YgxpHEwAOB3NT7Mt4mxWTwnBHKkxhUkZBBHXioP+EP0+RtsibQfvALkY/rWNSg2RLFMhufB9ucQpHGioAFVemPaoE8I2abUaLbJ1IxzWX1eSOmni9bskuPB9q7B4IAqAbcMOtUR4WitojblUmmOWZ1HOPT6D/9dZqDTLjjNTOPhKNoZEMEK2wy2GH3SepHuaW28CwQw2zxs01sozvxkkfTvXQ0wji3FMU+BYJI1khlJyxA3KB/n/PNZA8DxuQCULqQdygjafStdUYUsW72Y2f4fIpJCIC3UKvH51P/AMIBDHGsNvHcXglUB49gB/8Ar81tGo7D9trqU28AwobyObTpLW7x5YVBgr7+mfY1SHgKzSAQy2UrW5PlyMV3n8qp1W9ClWS0IJPh9CtukYV5oicrlcj2w3XnvVJfAcL/AOoIubgffjUcp7E/rRzvYmNZKQj+C1abcLEQgALsXkfXmq0/gO5Us8FuqjqMrnn+lNVbG8sQrFF/h/OsEpVTHccBCTwB3z709fh9dOFiaEOMZXHIoddpF0qsZLU/faZlJwysxzwBQQY441dwDncoBzz619KfEkMcaAn5wFxnAqtI5A4yQDj1NAEJC7S43Z7H0qntZzIssu7jj0FJ7AVbgZRQBk9s0yZjFGoBZ4xzxWAFJ53lLLIqNGR8pzyK5jUNpjl2oyEHANBcHqcqylhhlwvPWvN/E0pE0cEakM5+WQcD/PvWEnqbUlaRxWnoUuQHdm2nG4dz610EreWpBEZkT+HGOPeuCpvY7YfFc4G/aQXEcAiUs0uHK8kd67a0hEFtIWd1QDCla/HeOVaon3P3vguV8Kony18e9RnnspZEV3kWP5VbnGBjP5cV+fTI5ull2lI1Iw2c7yeg9+fxr6jhRtYGzPC4g/3lo9Z0vw5qdvEJTalJGIDq/VPy719n/s/aVeadpWrGe4Ejz3K3LQkH5vlwfoAFA/EV0yknofMZrBKlc+oFkLplUYDqoB6UkbF1+cLjPQV7WHfunw9REQmgkcK8cgRRjO77x/wqIhHdlP7sZ43c11QWhkMgyTMjnCY3D5e/9K6vTYduwAnysYOBXPX1KhudVbkLGZBhwRnOMg/hVC8DnZIgOcba4j0FKxUeJlX5iNw4ZaoFmeSQSbSoPBXjigcXZC/MmXDB43IZTjr+NQMmWYgupKkc84qeU1FhkKgxkBFPGTUE7B1ZVOAPTvU2sh3KAZDIy5ZcDG0dKfNAzA5VVG3Ax61aENFvJFE+XIOM4HPHemP83zKyyRYBJbvWjiwTKvm/M6nACn5WJ60zDFpgxB4+6T2rVIB87TlY0KMFI3KTULsNpaGPzJscgnis6gEyxfIrBMsp3AelI6MVIVirN3Hamo9TKe4B3YKVQ9OPb2NW0t1lDMNqxgdW71diCJjbKpihSOKcLvEannr1/wAaZ5kitEzQiS33bmA4yP60mrlwfQsxMlz5knltGjLlUP8ACfQ1RubZZFRGAVlyDxk1ilc1Zzl9o7NGDGmefmJOK5CTRxZl5ow4fzC5BOecdRXRHQiMr6DbTWby1MjO8qAdCv8AOup0/wAUpEqCeR41JzvPak4X1IqQ00Ou0/WrS4BjE6kA4JX/AOvXR2t3tKM8qFQNiKfvfX+dTBtaHKW2lLYKLEAAcZGTUccczqfNdHjA3BVG0/8A162voBNCqSuXaLaw4z61PcO21ITHCGU53nr9KcNgKCxjZuYhcnIGalWaM4LhWwfTpVNktXKclxIyyKMlB09KSORWCSZYAn5hjpUwXULdB14PLj8xTEZ8YEg61X+2JhXC+Vc9QR6+o9KzbGlYzbuMPl+RKTyTVaeNRDG5ZQcYKKc7f/r0paqxrB3ZURGJEIyVxjnrWFqEe9fLKsQOVYHoaDQw3jj8wSIPnRh82MYxWddwCV1aPazEkn5cVKjZ3NFPuUJInAcglHxwT2rEeKRo8S4IB3ZHBzWctzeEitNPFE2y4ZIUb5txGOvSmNCsqMsTsewOehrCojZOxTdkTZE/lqwBGG6nH+FQRLHLHIfKjiJPKA/rWDjdmyaYgMgVjJI0r9MjsPSqUvltvDlJCen+NWlYpMppawmOGRU81sd2OKoSIhRsxgsDt98etS1dmsXdEUtowEomKOQMhVPSsB0cqPJZdmdwC9T75pydgcdbluCdEaYziRUOAyjkg9yKs288VxMEt3eZeXBTqR6/QVENxT2LAmSSR1cB3K4HOKYWbyVUM3lbj1H5kDvRJ3ehm0yq8G9PMiMhkB5BPBqncIzSKI12ptwS1aiM3yJF3mM+YpPIAxtNPVsxMsiIHzwc5JraKsjKaEnjhPlxl8SE5AY9T7U61i+zyMA7SBRuII4X3FXF2ZD1LU0RkZEUGMZ3bieD7VIdwmhjZ8KOWwO1bpkS0Q+VQy/aVuI5IRwjA5FV4riV4/NjKuDldsq4I+lbR2MiqYpIbSUPtQSfKcHkU6MxSvvImVgoB579OKtMUnY0I15WSRpMAbcEdv8AGtFBhUh+zuJMEgk9quCIm9CaICJYTM3myA9QPlq02YjuZ1Axu3DoRW8NyGiuApQrIzt1bg469KsQNlXWSNFmzjPtVKOoggK5lj5APy7R61LGxwiKrzsDk8YxWRW+hqT2iIjmUKGdt2Qentx0qluQTojyrvUbwoXJHbI/OpaZpPYuKRCxZgwwOePXpzVZjvaNmciM9AKbQk7Ie0XzRtEzRnOBkbqn8mZg4RVmgRv9YM4NVSRMpXJJHjPnKjLBE3G0j9D+P9KgWYgGBzsDc8cmtxSjYSO2aUwLETJIZNzjdhSvYZ7VcDmQl0UnHBJ6UCbEWGXKbcNGVy4z79KdJCu1Nx2EnCEHvQImhXOFKtJFwN3901I6logY8mItn5u//wBahgS7oXmWMPl9vC+oHeo5la2DlNrLjO1etAD/ACEkn81BsBwFGenFPjhZCxSXaoJG4d6SdxseZZtsbQgQuOhHJqtcxT+cqh1+Ug8etDJlsTIpQ4hV8AYd89D6VPGkirjpuGGGMUJWMU+5BIkkgVJNwlByQOuP/rVMkZA+RBHGOGI9f85plNai5aNi4BJxjOapmBomZ3HmTuMRlR0Pv+vNBTjqTDGVcMrDGM4xmnww+UieSpAAwWzn8aCmrkscMbl2AEKg42heH9TVt4isqeQoEZGCO5/+tQZcuthI4VaMb5g65zu9M0CNEKoDtj6Ak7jQSaNsFdmtoN0j4zljgCrUNqVbaznGAADzmg0psHRnkd1hjECjIKnof85qTy3Z/MPyrgYYdQaxk7s0JWEsjyRyKHk27vmGMHNSRxEo/EbALgluK0V0ipbiopaCKW3jWSMN83zcEdhQsEiKEdBGgOSvcGlDYkmYzE7YxtQHOD1oZSxcb8A/dwelUtwJDKUwAysoXBY/yNRysHUDy88/NjvUWswL6xuQMoVG3jI60yOKNUKoqg7u/alJ9AHlTg72DROduMdvQ1OqSRvsPmS47P2xUWAN8UokRjKxBBYqucUrR7FKgq2ecAfd9jQmU9iYKmUkCq0qqQc9+OKpupVBIyOGA3EA5/lVt30JJBcNaxgAsY3IVh1496mkjQZaIF0Lc89KdrMCWBnffHG3+sHl47dait445dzKhjl3Fd7cZ9/pVT2AuujTec0bJcEdSg4qG3LD5jK2PY0k/dFfWw4wRqkm1HbLZBZsnNI5+cjCg4x06VkMcYXlWIS7ZAfmWoHjaJlhhdiDycdx6fSqgtQLARUVi5cKeOvftUvkyoXZ5QTgEFT2rXl1uTLYRgQCrGQkj61Lao0SJG4Zx9KGrmSdti1PArqYkMbHqwpGSEqiBbi0bdjLYJA9KaRcGNQQRsDg+aT8pHQUk29VZ8gZGABWTd9EU5WGRJvCIXEDD+/0z6fWpYUWU/IojQZBVxjNaJWJ5+xcEJkhiWUKZC2VAOOlNETsJ3lkSDjcB6n0AFJvUlOwRrHlOPLlIyQeuKmRS42uEI6j0qi4bE4iaWWOQJv2pyKn8uNixUIB3xQLmuhIgn7weW5J6N6UkTlkUBSCPkHt9TVRWmpmXFjCwyoqvgchffvT7cFkBaLbkZx3FUo6AMiT58FwiZ5xSypHKxOVAA+6OxqXGzAlVVKKUK7l+ViOv0pYolkMkSzIxB5IOP1q4RsRN6Asaysjx7VlTrn17VK3yuDJEPvYZc1YRdkSxwBQoVM4b+Lnir/kztHtYqI+gxQVJ2IoraWFXcOrKB8oK8ZqykJyBIVd8DJUYFBM3oSKLfPktHIqk5DIf85q0jSTxPCkQXbzkH7vv9aDIuxxP5SmXY5A5wOoqwkCsFYg46delBE11JGiAXaoJOcVdUoyJ5efMA+Y4wQaaj1IUrDobaJVUKlxg9DuPX3rUjtllmClAZHwoxx+H0rZPQfPqWI7ZllBQHC8kA45rSjRWGPvE/N9KuMrEC+UcxCJCo25O455rTRD5LCNykzKQpPGa1ugL8USgeW6ASYAORnFXlhdZI8gBc8ntTJk9C1HYNkn5DER0J5q2ln5YADKW61soI55PQ2LWJZD843Y6DPQ1prCfMU4G/oKpIxNCGzLsrNHsck9DitNLZTJjDgrxle9AGjFbxNgoOOtakUAYfLtHYmgDSS0PyZRQByCKupA7bSFyOjH0raKshN2NFbbywowWT1z3rQitQ2N6dehxVGLbNOK3UJ5TRjb3IHUVpQWzKV+QAkdTWlMRc+zE/JsQqeDk0+G3aNSuwOM4PtWgF+O2YDIAA9KtrZWokSdopBNnGVcgc+3Qn3pNEOWmhKbVVOWDLuOQCKcI9rglBg8AnpmmkPnQeQCSyqF5Paj7EW2+WqqwHOTVRjcxbIGt/Lbcqb2zzk1ZEIlUrICVxxjjFaciAhkt1XDbt3FUprbc20qdrdTjOBWbjY0hJbHxr+0RbSv9kt8lLF7lY5wGK71CMw/Mgcd6+NPFFyy2d8sr72WHADcjH936Yr01WccNZHVho9Tj7fX7pXED3BMWNw3DnJ/Sus/tOdlTZI4jRd2Q3Azj9a+flVlfc7J00UP7ThikWRpY8uMZON3FQPqUTXgWHzARwA3U+tTzszlsA1iW/1D93D9qkU8xoDux3P0HWopNbW2Ux75olVs4cktj69TSlUb3LpJGb9vCIZUdkJYsB0zk5P6046lIyrsd3x/dODWftTqlFJEccsxYILmeNeqsrEEE96uC7KYG9wCehpOoQNbUGDqEbGfmBHWpZpVeNQ+3p8wJ60OaAhaeVjuRi7bdoLdMelMkvmR2DBwwwBip52VFrqQyXDMULM0bZxxTVu5Iy6q4DEY3HuKFPuSUftVwu8XDpJL0G3gGnQ3MkfmqmZEYh2BboaU9wLMlzcGOSMXEkCFdrYPJqtbNJKojAkklxkFemKm4DnuHD+aoRgfvVSiuBcM292RzwBnFArdSVr54sguAnQfWqk8946MxEsO4ja39anl1uMlkmAjOJT5nfbUcU7hWSOW4RFUM4L53c/54qFN9SeXW5I9xJHIreau0dRnmljndftJblcblAX8x/OpcrlDmnRY03pvJPQ1A08sgOJnV+zcHFOMtQHtcyoWzIrqGCiRc1Se5myQDmRW3AA8EVsBOuoGRGTzNkrc7T1wOpAqsL1kWOFSwC5246HJ5rOLuwLkUjNCWjlQODzuHJoa7lhlUvKxjIxtxnB9c1oTGVyvFeSfvdsjbWbgOanjuroh8yFjG2wsnQmsraXKFa5eItvYs/pSrfMpRjL8o6jtioAZHqPnyOnnSBgCwf29Kh+0mJkZi6/Pu4agVtbjl1SS4uZ1LsEU4Vz3FXI7iaNTKuGA7jkUDGQ6rMQ0kG5SGypLYB9xVn7cQAPODluQuepoBlOe+kjWQvkgjaOenvT11CWCNDHOSWHf+VBEHoV/7TuEZA0bRq5wG/rViK+dm2eYy8/e7H/Ck1csdJfMoRZZMqTgMOOe1QLqVxbuzGRXy3yqwrOEdQL/APbJbc7FlAHao4dWMhaZZFf1LE4rUygyeTVcrGzJtkzwVPFIuolTt8wBT2oNFK49L2cwyBcBxxg1UGoNvjdS5Ycgf1oBrQmm1OZYmYfLnqc9PenHVTgjGFOCD1oMudg+tsJYo9yxIW3KWHzfT1q++pSSYZWVhjig1T0uNh1OSRiu0NKfl5OB7c0S6rmRkUjzAAOOlKyGNj1KWMyh5G3k4w3cU9bsySRyRShf7xbtTMoq+5KdRJe6XcrB0CD/AGfce9Mk1I7Y4gAoUUGrZYg1bG9UkCsCAxbpzRNqYZtrsNwI2hWxmgC8+qBRuRlyecDsaUawIl2STFQ3VQetJoGiePVwzo8TJKuNpJHAqX+040O9trFTyMdRWSjrYwZG+rxuxVlYBuhqydTVyiLGYVVcB9/+c1pZJAnYmTVP3gVgucDGBwauQa6rbzHhAeD707LcVyR7/GNyqjk4w3FQf2lC6gAnduwcjAFM05y59viQLErnPp1pV1CEBQxYn1oMyx9thkK7z5QAGfpVu11a1iXb5oKk4BY9K1UdLAXV1KIlt6KT1Vm6EU9L+zZgwkU+oU9DVgX7fUYfKV2AcrwxHrWvb6tatFwYnK8Nk8igCeLUIV2gFM5zkGtiG+VnjYyIQclgO2O9AGomqWrQCRZInX+JlPStGO+hAjaKWGSA9Gzw3/1qfKzKe5tWsygOkssMQlGEJ9Px963rW+tI7i0lZLS8EUyubWZmVJgDkoxUggHocEHng1UI33IL8F9aXcp3YsZJZSsdsGJ2/wCzk84HTJ61vW8cSO6M6R7X2E0ODMXFm7bQquRIYlHZW4zW7AiCQwytHDIDjD/L/wDqpxh3E1Y3LdIWUBnthIGxgHn/AOtXT6farJDvhSNo/wC8Gzz/AErVxYjatra3DxvLcRglsMByRXT2VtaohXYgfruJ5xSlS6kSbOui01mCSNE0cPCl2U8GujtNNtpJpGuJZRChwzIudw/rWbpJnPKo9jr7TT1mRfJSS5iBHRSy47VsQ6bbPKqrb28gxnKrtOfoKapp6HJUnJPQ6jT9Js55DbS31pp7KpkUTSNg4/hGATnpWg2h6ZJJE3lJGmP4Rnn3zVfV0tEZ1G0zftdI010RWhjcKfuKu3I+o61tR6RasPNiVIVbHyJxj8accPYxm3ujTg0ayVlcW8ccnXha3Y7NV2SSsDIvKseccdqtUbO7ITaRehgt9rG4glk3DC4fBPp+Gag1LThcwSQxyzW6um13i4K/h6VqqSuc9WUrXPj/AOJX7P2j+Nr6NbywMibCZZcrgMCMDBIJBBPrjHvXi8/7Gfh6WdjZRTPNgrLHFF5fGOhzlTj6V61HO1SpezPKr4CTq+0R9JfCr4O6b4QeBDBgiPy1DcgD+ucYzX0E2jo/mEhMbtyHOMGvA5va1edn0U6j9momJcaPBK0kUqGVxzvZs1h6l4fint1kSygkwQrEjC/ia6/ZWehlFPqcRc+DNLkElxFYR+YFyd2G/LisS48JaZPbushihlIA+aISEemNwNYcjuei5rlu9zkr/wAB6LbLIken2qxOcsdijJP0HH0rBuPAeiRRSH7HJHcE4yJOM/TH6U402zN1VYwP+EQ09JhJNDChJ+YKgCkfQCk/saKwdmiWMfNuV1GB+FFLCtM09tfYz7mJssGUKpXO7tXL6gke9UIWRwcjNd3JYqDu9DCuljQqFTZk8nFYF0iBjkZbtmpb6nQc7PGkfmqvA9K5q5iWQbsAL6isGzaC0MO4hXDICjITnIrnrtFZGHl4IOOaRRzTAszBlzxxt9apzWYaCPJAmyd4HQ1g0aw2Oflh3vL8qKOPyrKu7ZGZgXwD0OcUizLntQrBwwBBAbjtUNxDakn94pU8AGlbW4GPJamMxsEUZYqBnpiqssZjkTyyy9d2TzWc9y4GO9kzzxBH3jnczfyqJovLAVwsjY64qWi4qxRa0Uxj5yrE8sagNrIFMzDLpzg9GHp61jNalFR0XKFowF9hzUD2q+YCY/kPT2qCZbDWhTcMbSRxj0qv5JAcCFCxHAPSgcXoQz2iM0jszKMDtUUcGyIBpFKHgZ6kf4VcYpjIHzMhXaHHXKjrR9kAG4Y29u9Ka1AYbbKM0ojU47HPFRmGFQMptU9MD+dSBBMnlqjRgFifl45BqNoMNJsRGkGQ3b8KBFe3jYo7xwt5QbaxI+6fSnvECpfDFPSgZGtsspbODu9u3pRLaxFJJPuKOTx1PpQApgMbrsZTKFzuIpJbJHgUl/n3YPrQBCII3QpjAznaB1xUEltGHjdMSKVzkdqAHLA8saljD56tnCjgjNOjtY/LIMbbVbOOnzGgadhtxZxhGdGzGCMAjHOOapw2YMjhoTIpHX0NA4bll9IDgSSMpVlwVx29KQ2KJIuDtwOAScUFTl0I3sPtTBojEAi7jtOARn9TmoRp6KzlVUsOCPegV/dFOnkxMZflUnBbGeKiayQ/IpITvQJSZVk09AM4W5GOUPH4Gk/sxn3IQY8jGG4x+dBqmSR6cm4Q2iKqqvIP61L/AGaXxFchmKD5NvGB/WgZWj09Ff7h2dwRimy2aySFoUJTjJ9DQBXk09oiyAF0xhVz096VdPaNIn80iZvugcYPoaAJ47FV3uylzjnj/OagksLeZlWZUTHJbHA9KAGw6cUiaQRqSWPK9x2H0p40+VHEpBMZXaQO31oM+cjbTWLOA6hj0YDJqCHS3WUlsSqvTI5FO2g1NWJxYxrINgK5PINSzae6AAxozDoQtImUzPe02w/vAwOd2AMkVbi04bGclQWOSRQOGwiWSSkohjD9wT2qKS0Vc7MBgCuwnOc0WHJ6FiCzaTbGRk4HOKngsUeGdwRGzDYCRkHB/wA/pTUWyZjP7Njby4zhtuSWxwKedOt93lxMHLcYq+QgpS6euyQqpfPAqSO0jmglTaEDHYcdaShdANOlRcwMxMeOM1Omn288jpEpAKiNjnAz/SoAkh0ohJNkSEYyQTjNMbS4JIiwt1+UblAHemgNCLSU2q86IygZVeB+I96VdEhdZWjh8tWGAM8r7/WtXG4XIW0Y71FusMZx6Y49/U0TeH0mBlS0snmC4ZXHDf59vWolDsBci8OW+xopLJGcLjaUxj14qFvDNuIt32YvJuHKjtUuLGnYuW3he280PGIouc9On5VDN4Yt0meWOGIxnjOMZNI05yG18PWhEisu1Nw2gLxnv+dbUukoEUbVRhwMcYoKb0ucfqFkUcqASwONvrVKG2DhgA0bY6HqKlxVh05dTWsrZCqQlD5meWJyK6KCylQhfLJxw1Ymzkb8NoywxKkbFmcbgSCVH/1q14rYRZOCB0BFBmpMfbWk+6WMozAtgMemTVtrGWLAiVJQR8wYUE3FXTW3NiIxITkA1bGml4lxvVs4IA4xV8jKUrCtpxCuGUso9qYmlFgrmJUfHOOa0SsPnZoJpaSH/VMBjjAzUp0wDdvXe2BgHniqtpchsBpGSrqjI+OnoauJpy/eZUhZsDPvWbhqUpaWJZNJwkhUKrAZD56fSgaYUIURDyyuS3v6UnDsClYbHo5WU4jCORkkenaoDogLkrGWI56YojHUV9LE0miyeS0kEapj+90z6Z7VD/YiPGChw3T6VtGNwv0G/wBjLvJClkx948UjaGwIUIpZwDyakLkQ0UiJg0DHHVl/lUC6HsjjyuM8/MelAhh0jdIA6tx1bFUZNFkJJ8rco6heuKiUbgRS6b5ixywqAMbQcZH1qnPoziWKVUGdvzZGc+4qFEpSsQrYN5gaQ5bOGJ/QUT6bs3eXsZmOBkYFbBzsyjYfaXy+DMW2kD9PpUcmmHbmYFUVskqv9KiUepcZlFrCOQMSpY5yDjmmyWDB0jDIHPP3entWLR0xlcjubBQmAgUHrj+dZ6afCBMyMpkLZJ7ggdvT6Vk1Yd9bDjpyMC8heRuBnNILP5SsiogIKD1FVOPUz5yn9i2eZHIpjlzgjPBH0qnLpqurRu0jwk8p2/Gsxc7EWwj/AH5KTDbznPb14p0sKyMCdxYDg9KVh87M8WUZMkaRsApzknIaom03HGTgck00i1LS7IVt1hklLjzHIO0AYq0tsPIGFdifmOaGik7oh+yBgNqlMg4U9QPeqbRKokwzkH5mHX8qSWoEctlElwoVJOmPXg1ILGEFpHnAYdI6zmaxehVkiiK79gVPutnoabFa7zKYFdUDfKW549apQRCkytJbjfu3blbqAKj+zITNhpfLz8mTnH1qrA5NiG1kkVVwojTnIGCT9ajkt42PmRNtfG1iPahKxNyNLYzJDIygxgbQc05raMyKGRmIXI4yMUM0huDWbSMImIjU/LjbwR71V+wAK+wiNl79aLImW5XEMin7nJ74pEjcR8QkMG6YwaSjYcnoTJETLxGiLjHzLn6/j71I1tGGeVV2lBgsV3HGP1rNwL5tbD4LNT5KnyjxgsRiqa2SuxDgEnjAHSsfZkydmRx6fG8RcjHONoHWrs8IkmVUtUEaxKQUbof880cg1MyDFGftFoLcw4XcrqvUk81aSxgHzyLtQqA3HeqcbkxlYjW0hPlgqkiFupHSrVnaRQoghLblcqGPX/PvQoF86IJLNlnlbLCNuBgVAumQKxzHiInnitVT0Ep6Ek1hFKAh2iFTgLUE2mREMiwxqsjBSTwCf6UnFlKWlwTSbVGQiENIpCYPO/3+n1ok0Ys8kjyo5lfDMowPwHYegrNUwlLUhOhgI0fkxyxFgCzDH4Zqs2jWwdQq4OORWsIXD2lj9V/LkycFQT1yO1U5GYHYqrsHQ9zX0qPAEWQ7gzAKAM9OtRA42uFBzyDmgClJCoMLuCTnKEjOKYY/3joqAn1WgCkVKuyMcux4yaqSyOAowf7h4rBpgVXwNzNkEcfWub1SZyFeJQwzzzjNIuC1OanubcuwjV5AVKEjjBryrxHNBG/7tT5+0/Kx4rBs3huc3phlSR2ZCpIyM9c1fvpphkqRkDnivOnvc6abszz2W+kj1VXiKqQ25mJxj6e9eiO1yLWPfE8b43EOcEfWvx7j2yqRP6C4EjfCI+QfjpqcZttQ2O1oFVU3Ovys3GQPqeB74r4d0aMy6tYzAM8SyiRlIzwOwFfXcLK+BueDxJK2LZ9oW1hE9lEotdjugYlnySOuf8+9fQPwsiSKyvSyTRyEhU2ngj+LI/L9a5MNUuz5DNp/uj25UwkZVhs9OpqsjN5YQlSckdO3avqaEfdPjJlaRDGCH2orfMC3WopLlUAMjCPkDcfWutb2MiQMGZd7Ng8ZzxXa6UoMBLAtDnbiueqXT3OgGNxP+rKdEJ6+1NkVmMTqY84OQR0rnlG52mXPO+5gEkkkHTA6VCxcNC08bIrnlgvX3FZzWpa2IZsIvywSTDPAB4H1pRGm0DKspGSO49qi+tgvpYrzu4dYFOYlHGfSqrLH5kLyuseeGHqKV09DRk6iBd7hRubmq5lG1zt5HQZqiZPoQIrmR90gIlIjzjGBVHZllQoyqrEBSeoroKSsAt0aRIlCs+c49qa7KspDA5A2jI647VKTvcZNzcR7slXxwSf0qjiSLeEDBsYJPT6Gm0uoEyu0MrQl423qWG00+CQQlEdYmyM7Sfvev4Un2Rg3dkrKrIATtGcgHjFWBFAoVEdzkc5JqhFWeBovLd3B5PIHWnKkD5UyOAoGVA/r/SgCwsYj3fMjDrSDbJzkZ65FZwHzMmdXeBd5SRR02jqKyLnSYrhciHY4H3lreK0MnKzMK/8ADySkK0MNkwHKgksx9/T/AOvXKy6G1uTGoZih6Mc0L4TR1blIrc2ieZEkqnOdqjH6VfsteuYriOR7m5LK+5Fc8I2McelVCOhSinE7618SRXG2PypEZcBncgAk9x/ntXULqkFy0ax7VbnCA54A5P8A9eobu9DCUGi3b3CSK4w5bsynGKtlI3RA2HyOc9KuGxlJ6ERiEYKxODng7u1VXjWTYCBFGDgkc5NE+yHHYfOjxnyEIK5wfRvY1WwB+7KfvP0xSm+gNEMpV3K5DZ6e1UJESY7QrqFPLdfwrJuwytNwjRFAwPCHPeqc5COY1ZYznAPcUpbGkFpchmZwlqFO5lXJOfvVh3bqiowSWNTgHcc7T6fWpnLoVHYziCsbLlEAOBuHWoGjZZLh+AVHzA9qUZ9yinOgaF8hcY45rNltzKmViXeF2sfalPc2g9DCvIvMdSFEzmPbuxkEdKyDbsA0WXTAyuTjmoaubqWhG+1fPikj3MRkhhmq7IIJA7RLkjIOMkfSoUdNTSEuo3yHeaPc7277SSGGAPT8SePaqqQ5SRnlYOww2KdOF9TeUtRjSERl4ZI9ucbduSfpRJAIYEK7CzfMwI5WiexUdzP8pNqsGQqCd2emKptHgy7VMjdFxjgVhJaFuepkXVkys8ZfBB+Y4qOO2kgTcg2xnkEMM1iWIl1tcvISWBwJBUzXcInmkhYumAwIOOfaqprUTjrcsLM7Bo9oMLcqWOCT/hVCeFnJcOCenWt47amEtCGVGCFoCSxXqR0pZYxIE2+UuFBJx1Nasl6oVGk8owsYWRuQTzj6Gp7aVvOXzkVoCNpK/eI9D7CquZNEk2TKZfLKOF2xt2/z71YERMtzE4AjdAQG5z7GuiK6GcttRJ7eVYAr+WhY5wvpVUxEJLJAQZFU7c8ZNdBlYqzJ5ihVEqtjOT+tS2UyxqExHOvQsBjd7j2px3Jkro1iUPlPgFEbeYx0P1qyYiwEk0bwQbPkY/xe2f8APStzJIRQphVCieUemO9QtGsiiF/nRvlx1yPSmnYRLCiyiYb9m07eR1rVWPyzG0Jh3527mXcOnpWr2AiWVXIdFUOrYDgYyfUVej3QmN4sjIztB6YrEadiUss0UUj7kkK7iPT2qJIy07ME8uVSCpJ4P40Lctz0Jp4GkB3s7sDwd3GPpVVtsRVGJLDoSvH/ANanLczuSK+59nliJcbs/wB6rKuEAiMjYY7go9fWrpoBjSSGYq0bIpTaS3IalSMNIAFVF6HmtBtkyId4OCrBjkHgH2qzMphQbDHIp4IVelAiOPdDFs++3Yg81LbRTSO3TaDlSaAJo0Ys0W3bIOGU96hIYny/OUHd0zyB60C6luXBlYr8qFApx29TVZpIox9qjljmym0IRy3pzQM0LeJJlBMpSReqBen/ANeq1yY42gjDMwWTkKMgEjv70krANaF0Z5oTkADJq3FBEYhK7nf0zQ0YylcfuPAWKRUP3jnr70OI0jEkYBLAFSO9Mkpl9wQRxNA45bnoacsPLBJvJA52tz/k0IC07B4/3KEPj+I/nUazKgJjdJMY4xyKB3JjHC0YmmRriRTuIH8Oajt03ebuV+fu56VLWoF1LRY8vyZHADsBwanAb5TldwBU461QSdwS0JcpKrJ8oPXgg96jkRkk8sw4KjmROQaUnYcNxyhJsRgsHXjaBjI/rWpFLJbhVAIZR+7YnP6/1qJmqVisVgLjCyRsTnh+M1txLHEqmWNkYNg8c/lTjGwSdivGIxmKORgqj7zc8fU9aYxbzInZ8IEJ29296sZLEwm3SBRbwsoKEH71TyNvUFnHA7VEYtANikVgDuO31pxjjZn8ra6D73qKcnYCdbeOUOgdVi25YMOvtUM0UsZUrK5bIIHfFZxeoFueeWBcBy6Yz5irwPwqtLsXYA2wkjHPNU17wF60y8zDcFUIXbPWgvKzmMq4B+6c5IpS0dwJhJNFHhVSNjwSD94U5CNokCSJjn72acmrXAsjc7BwABwcAVVFs63EkkAQs8m9gOAPcDtQtNwHyIyyb4osMVwoboTQI3Rh5UbvI/B2jmrTAlCxxsceb5gXJHYf4VBCzSSgpE8J6E7sqfehtbAWh5vziKNVl7AdCO9WIFhmBcNlx1TGMVlzaWAa0jqzhdij7xyM8dOKjigZmKIS+0fd6nHrmpAjDuXh3jAX5SwHIHrVuOHZL5yQSSowCliPvY7VpBWVwFSNNspyfNyVwx6fhUqLmNEn428DFWnczlLoOAEbR+TPHknLAdRTgZI3MkeQueG6UyEyz5calpVaIyMMMPX2NJLElwxRyNgj2cnO6o5wt1KgRcxFDI5U7euKl3rPGyJHjB4yacVYLNjkgUqi4O9VJIJ4NWI4D5SrkOxXJPpVoQ9YGDINzMAcEt2p7xFFURsjTcEsy8fhRJagSgJCy5UFQcAbef8A69SRh3k8wbAc4VSMc1Mti4MY6iJneQtzyQoJxT1iCyRuk0M0I+YnOMj2qYXsKW49SfLLo+6Judw54/rTVt8y7lDAdT7VtBklmS4lVt4JjIXau3t71KGCK21N8xwQ2elCfQByNE6qDuJ+nWnx2hjEjjZjdmrtrcUnZFsRgOQjRoG4diO/9KZtC42MhA6YHWqMVvqTxQbgpO0SMS3NTG0HmKiusmeMgYzQObuSNujmSJmUEdV78VMd25WYMwPQCg1WqJSSCAdxPXHoaWO3WOVgJZJUblsjkZ7fSgyk7suiBY4piozCR16kD096fGsaStGoCuyhs49acVdkmnFCUSUoBKV9ehFSKkRK4c+axyAOwrRQImy0I1VEdVK7CFAJ5PvU8CoSGCspB9MGnFWRkaKxSH52eKMngJ7etTQwMpBJYcgjiqAtomWOxC4zhhnFaUUIjUAoAT0JNaqGgNlhbZeG5IBxn61reVDGAu0sRyGPSiEbbgWILeNpNznEu3GPUVcERiUDB2jnpmrMGy7FbhjG6KsbgcvnrV6OJQNqKWcntXQiJ7GxBDGkajbhj3HatZUUoSFyemaDE0raKSQnGXBHIIq8kIBjiA5IJxntQBdgg3sCmH2nD47e1bENujNncikDJBq4x1A07eANuK7nxyc1rJDuUYCbvQVqRJ6Fu3sgw/eK2wjKlD1q+lqyrsACp7Ggzv0NSOzIGzaVzyM1fhti5Vecgc5rdKwjUitoz8pG7HPHrVoWsZAVyoTgjAximRN6D1tR8zKSVA4q2sIEbuI8Z45oRkOigMgXeMjNPa1Ri+GOAMcVcY6gItoQ20Alc8kdqkntlwFwDj7pFXFWG3oQGzLpjCqV5+tSrbrsy4+X1AqhEYtoS4XcMngZ4waSS0Usq4UsfvHpUTYHjnxJ+H1v41VzdTNBcBhhlQZUqMAjPHtXwv4++A2uXNw8Wm6hbx2sjYYNFyD3GDgc+vvWEq0kuU7KFWyPjXxlpuqeEprqxkMt3OGDpK+FByOnHQAV5ZeeNL2zLCKV45F+bch71z1IWPUprmVzjtY+KOvW8Mt19rkF8TtQhc4UnqD2OK+bvEf7W/ibRL/VUsNa1TyreUQywJOzNzgjngHggkU8PS55WMcRGx5//wANieJoBFLHZw6gs0uG+1YjYA8Z3csfwxX0T8EPj5q/jCW/hvUOo2rJ5IKMQ0ZHqGPIB/H+vTVwijG46Mbs+wrC8ubmOKNreURfeDHofp/ntU/78A4RwcjoK8mSszZmjA97LIzHgIN4HTPamzXtx8sZG6QNwPQVIiOF2jIHzKT0qdbi5uEIKGJWyAzDmritAFaaZdxXdtxk4qNZLkAGYFosjaDUpXAJLmR1cPHlenzVRNzOz7o1YhsKCOn1pATz72CnDFdvPoaitridkPmw4LD7rfyOKAIBLducSQnk8nOcDtUzSSfvQwdCi5JHUigCLfOqqXEiBucE5pDKZ40dYQgyR17jvjtQ2A3zlWJt9vI8gG5ZM8L+Hc01LhmiSYoXjZcKc0AVRPI7BIlcFfmDdgf8ajiu5WOFAl9WUYAP0rOoBZmuMsrqm0gVGmpXB2goMk4LVmBC+oMyESbi6NlQASRSm8YSoGhJRlLEjtQA1r1WIQRysh5OOlFxqCBY3ZJAyjBIGcmtHO6E9iA6ownaKSJEJAKkc54q4940SQMiKo3E4HY9zVQ2CKshXv0RI2bcQx6qvaq638O6RhIHD5LR5zke3t7UrdSIrW4jXxKsZoUlUjG31HvV1b+JvmTCoo+ZV55FTBmhEL9T85ZoAeW4yRVP7WjmdPKRUJyFbn86HACRtTZnjVWXcowSF/Sie6T5ZZWBAOXA/lUAMg1OESPDCzRQsu/BXinw3sIUBvMkj/gGehPegC954jCbmUBgSq5qsLr7RKRDCdw6AGghzsydrqJygmIUP8pOOP8A61Kskccy2qusuxBIpHoeOtAQTQ4vgSvu+6u7axqlDcGSMjzVkhZtykd/xoLNEyxlFWWRAc5weKjYoWLu6KQdoBPJoAje7bJUOBxhfepIHil+0RvgbVVvu8En/wDUaDnJXnGxUMqlC2UOeAO9PS+i85praHNuRtCDr6E8/nQVDclklhMITb5g65zUcsqCQoFYOQMSdsenrQbD3m3WzJKySR4K4x+lV1njMixbs9Ov60GEtybIEplwpkUZViM4qFZIgqxkokhO4FTkEH/P60FJaF+NgAqq6cjkk9afHcKwb90rk5QdsH1zUQb6mknoVHeFFSRZJiR8pDHj61YW4S4aKYIShAG2Pj8asUY2IFcR3Zg8t4xuyULfzplxKkqsCZB9D1oCUbkkFx5iNEChfOCC3f39KkWQoFEERkycDA5Hqf8A69BReV2hZiRvhzy3uahNw8jzfZvLPlthiy7uPSgGNtruVkaWMr5e3jdxk1ciuQWDSM0mQeaVjnJBJ50uWdY+O44pqSuzkvIMj5RxSXmZt3ehZmvVjijUTN8ozhRnmqcF3+88otIhHI5qhwbZomdth/elc5I5qSO9wiFSSQdpyM/Xig0SuySS8jkiYswKnC9aglu55JCqyBQAFLZ6cUDktS0mpshykjSgDqeRTIrmSSRJA535P0NW5sTVi0l+Vnch2JI25zTzeyOFAlkAB4yNvNWnpcRfTVZY1MYJTIy49RUf9oNExWGRo4yd2Cd2R6ZqVPuBqQaxJCDmUlsZHFSf27cykFrjMntxVKZUkWV1q6jUbJNqjrnpirCeJL5ExFOxC8kH/wCtW8Z9zJ/EW4vFjgxzM7klcqwNbFl451S2TYbhDEy/MGiXn6HqK0umtBxjYuweOL6GYTQtMHU5TJzn8atp8QdV33WVlSRyCZG6A9wF7VUZW0E4G1H8Rr2NVhjuriWNBwSxHP8AP8627P4qaw629m94+7O7DOWUdsgGrUkRysvp8XNT2LIkgd921izZLL/ntW3a/FvU0JjmuLe4G3cgiOVwecH3+oraDRl7M0YPjfqcErTSW6gbdy8An6YAx+Wa7G1+O14oiy37tzkglePrjmutRi9CJ0WdJbftDgJC3k2dyA2DLAWcqffccDj69a27b9qCWIKYtWuprcyYCsrrgjt8q9PxrWOEgzllQe50tn+1NdqYGh1SZLdAXBSym3EnuGI4+tdPaftQy3EazTXt9JbOcBmLYb3OSf1xXTDKYLVMwnSuzq9P/apeOOOPdaeUR+7DhZiB698fWugh/atmFv8AJqE9xbMf9Wp4/I8YqY5dG9zOtB2sjaT9qwKbZhNbRIT91bUOAPXAOP5V1cH7Vtio2JJG8T8EhFTjvkZP510wylSdkzCztY04/wBr3w2HEEN3cXM4PMKXgJQDgkq4U478GtOD9qfSDCJTf+H/ACWHygowb8y2DWzyS60ZjNtxOgs/2otFDBFl0+QhASkdwr7l+gJP6irz/tT6C0UHnq2nbThg0wRmB/hY5IOD6c+5rGplCiZ1J8ztYlH7SfhiZPJVrY2xPPKvtJ7g5H61cT9obw1cpHbTTvc2UfzKvmBBn6AHmvPeSJqxbs3ZIfb/ALQnhq3ctGbdFQ42SFWHvnPSg/tFeEbmVJlvIQoGFMe3A/EmtKOQy6M0dRXVkSn4/wDg9WZPtV2CfmZo7VHUH/vvjNZv/C8vCV3cShJpZcjcd8IUEd+Aen0q5ZXJB7WN7FOX4weFmUxrI7qDkyxtwPzFZrfFjwjv8yTVrOcEZUIrYb8SK53l80tS+dN2RnXHxS8NXLTxrcFFY4RBiRl/UfyrEvPiHoJQwtqdsiq3EcjBXz3+Umuf6vKJo1pdHOXnjzRMrG0wEgzkAHr27VRl8Z6TKgjuYLlJCvUjII9hj+tJprc0p0+pzdx4u0N8RreqJGbbhlwB75zXOX/jTQ0Vo43hkd8orKxAH588/lVKdzWNJp6mLL4h0nzBDJerbAkbvNwuP15rGm8R6NNFGItQs55R8xVCW49D/wDWrnm+hu4M5+71rS96rNchIW4bC7uPT3rKudStEY5kjmh7MGwPb6fSszVbGE9zHdzpBaL53mHgr0rnb2aGG5eK5SYTA7TH0I+tAzEuZVj8wxy2+VG7bnkCs5pYJxIpuYS2zIAyd35VjPc2gupi3UqQsN7BeoJNZTTxyIzIUYfc3Y5FSUUZZoCojU7f7xNQTGJldh5IXbwRSvqBz80gIKhsuBnbn9agZYwRNIwden3s1lLccXqVElh80SzGMRA/6vuRVN5IjOQMBgNy8dKk3KjtKS0eYNnUe3/16ozSvtG5fMXJGAenoaTRMnoQEeWgcsqZGQ2arpKxYSqFYMMbs8GsXGw1sUrl5rdpJpVhRduBs5Jp67XIldgU7gUrDGs0avv+9niqswLnKRs7MeQB096adgKrRtuOZwrA8qvG7/61EIlRUWRvnble3NN6vQCqzbsK5G7PO0YzVkNB5rLGGaMDjI605KwEc8CqQwHy9RmnBH2+ZtjCHuep+tQBA8aJKJUXbFj5hnt/WoAsaMGwGU5yuec0ASMRb4VozG5GQCOoo8sNE2/ATqo9aAKzuvlswChugDHrSLJtMQDb3PqP0NACpbXHmBhtJPQqMDFV9ryeYUiklU8Fh90H0PpQA8seIt21T8vyjODTdn2djHKURs53A54oAkkXO7Ii2pz1+8KZDII5BGo6jOD6UFpdSR5UXgss7MxyuOMVBMzPDlUB54Y9V9qCWRIxErzNuWUKOgwAT/n9KcVkdWYhSR90jgmgqemhK1sojWR5evY9KhVFk8wpLCSG3EdyaCBv2cg7FG3nIJqYKmwKzI0meeKCo9xyquXSRPLVeNuOpqwYkmw+5lc4DHHSg2IrqMFtjnzEHC+9U44BvU+SN3Rm/kKAJ2t0Z1xEUc8Z7GopLNAAoOApyF9SepoAGhSNkKb0AOfeohbRSu8n2dn9cDFAD1hPIYJsI7VLJZRsm9fMeQgbtrUGMtymlrEIzvBt5BwQPvA571KbbzWARQqcAc4z9aa3JKhtZZHEgjJXpnHPFXWt98iyCVJCeqD+GiS1AglskkkZouAxxhjnFJFCu5/JEZYfKSwpDTJk05vMlmaONSozwvb+tQyWcUqNcKgADbS6jr9BQauOliyLNUhXA27jy1NW1MiQRMdiox5A5HvWkGZz3JpLZXjK7Yznkkdh6VXe1O2OGCKNznJZjyPoa0JHRWxkaUoFimTuvFTQ6fFEse6IZcHkjvnkiom9AI5tNjdvnXzIwcrtOOamGmgKYmiIB+8D3rICaOw3s8Co4I5Bx933FJBp+wsqHcGBPHcVtHYCaSyMjxpsAZOQTU/2R3DLCCsY4OeATVASwWUzxup8tVHB4zz9alSxAjG4MWBztzQBpRWITzJcv5jKNi+uO9KtijJJcOrMvTZz+dJsC8tkiAAKikjNUb/T18gRKYwMbg390/41gBhxws0seASgIDMOmK6Ce3jdGcKrgxlNrDPBptWK5tLHmmrWl1G8sj/KVYBDntUENkmWIDFWX5sjrSLg9DUs7GFUTZt8hhgjrmuwsYPMYbxggd+tQ4XZZux6cpVmCnnnFaSWQfEbLyCGzTcUBeTSyZDJtYMp+XFXIdMUMVkJRiu4E9z/AEo5EBfttNIOUYEBcYIz/OlSyR28yNZWP5flV2drgaC6QqozBFUdTn1oj06TeG/duCMcCnFXJc1ctQ6crSkMBtXgkdxToNGKqxbLEk4B71c9iXPsTf2YXYZgZYyvpxU6aPh0IV8kdOgxUuGg+dEs2jjasY2MVHzDb0Hue5/+tT4NKMiPGyBlbj2IpcjBTJl0nzVJIOQcblFTNpO14xv3nZgD2o5GNzRFPo+VEcQARRghs5NUE06PfIoKEjjHU1skRB2HRaS7RvviLgj5hikk0w4ZRGBxkE1LimHOyudNKSgFgygdSuAaim08SI8gK+UvUAd6SgU5lWWwdQWkG7coAPpVFtMlJc7WOemKOQfOisNOkQeTJtSEHd93qahmsgZJGAJ4AwByo9RUODE5oqSaapYqMKfWqX2F2dCGgkXqGxgGk1YqL0Kslq43F40JboQuAKpNYOy8bgncYzmkO5VNiUba6RjjK4PWoXs1jXzxHw3G/wBfas5x6m0ZlY2MMpIW0ugRy25up9vQVVbTgrGVUXaQCQw5B/Csy+Z3uQLGuZQsTKQOrDANQNZgFcg5PJNAiKS0AVCI8leGJXrVY2xcmVcAFQACM/XFRNaARNGVGXDKzHaR7dqrvpccBYiJC5HU1m0BE9qqEqf3gxgYHWqotmWSOVtsrEFfL29K0hGw7kRsWUMkm1s9KbJZmNiFjlC43FS2cU3FMqMrFYwMUTI+YjlT2qIWmwElRheScVk1Y1uTfZ8Fy4VX64znAqm6NlvKLgjHT+dRy63E5WIFt/LV4fLHlv329DUJhO1TtwBxkelUKT0KckBcuwGzeM8DpTYrWNSMQojH7zKOtO2hEH0DyJYyUxknkcVL5DNIrtskVQFZguA3uKqUbGpBLawb5Qm+KFzuO5s8+3+e9RmEKzEIzccDNQNOxEuVXEihXzg+xqwluibFdWZivPHHNBcH1Ea0SOaMRZYMvc8A1VltUALRl0z8pxzmgzFSMfKFCklQQTTDbxytK53I5PzHGPyFA09RPIR4WjdFVGBznvSyQxjE+WV9oX5R1+tYNDk7szxC5nt22RlS2Sc8YqXyVilnKyMQwx0605Im4os1AR2kxnoo71G1pIiMkwLYYsqg54/xq4bAC2sAUBD9nhBLEd6mSJXV2X51I4YVSVhISK0BjQy5QkHJfnB9KVLUOuHeQBOVG3g0xlRLQqzs3zOx5XORjsatpaiWOJDIuVboOeaC76WIpbJ1l3x7d+MAHiqkSFXZ3cy8/K3HT/PQ0kiBJLRnjZYEcOfmUM3pULRhpuNzKR97GBmqTsTKVj9LgHeRo0bzcDJIPBFVZnChS+WRSW2jmvfPITJ0CTI4Z1jKruA9faqvlqNpP3+gFAyCdQCuHXIPGKrlmXcAWwB1FAFFlUGMY8x92WJ7VXcPhDJKxGDkE/lQ0BVlQKEiZGcE5/CuY1ryUVNiAFWJ49a5nsXDc5SQqqMABlh37GvLvECJLJvUkNnJBFcbudENzIsoZEmk3yymNvmKnkD6elTXESyI4kuFicDIAOD+dcjRvFanjd9YXVzrEcFqnmF2yzMMqAPX0zXtDyubIzldyiIAiRucAY4r8a8QJ3xEKa/r+rH9EcBxawyPiv8AaEvSmj3AW0NxGdiRhTyGJ5P4Dn/9VfHfgtRP4q0Wzl86WC4lxO6DKoFGcge57V9zw/Dly9pef5HzPFTSxjS7H3wumQrbWcECSqIV2hW+8vJOD6/WvQPC076VHF8ssCyuc7egP9PWvPy2ndnxWZzvHlPSdP8AE0cryoUlBik2k5+6fetmHUbPd8k0UoK7gN3I/wAa+uoxVj5apB3Fe5iZGYkq/UA85qt5shMTeUWyfmXjI9DTctTJqxtW7wlHiAEhGN2R0PtXU6aEjhxufy8/KSawqFwRsJKpWNv+Xg5OD0wO9NklLKrPKGmxyBUyaOtbFJCVR32kz9VG7HHpSPkl1dSxxuxjHNcz1GUljZwqtvJ9zjimMMqoKso3YAJxk/4VhLc1jHQRxK7ySSIADwRjFUXVpVKlMxkcE85FVTXUpskEvlqMIUx03VC5hfehnVAeRxjJrfl0Ijq7jwIlijywRyd3zdP/ANdQm3ErbuV9OeT71cpWNCNneJjhsADAxVYOQxZlU896psUnYlj8qeWQSGQOBnAXAH/16ikjYM8SQliflYHrWc9jOO1yFLfymjQKzJ1O49vSryoUGI0LjG4+1WkQMmjjZMpIplK7gp4/CrcLB0thsRZVXJVjgZ9CabAgmLDDsAuTymOBRHPbq4jUSMxIwNvFABIAzsRlePl9xUSpHD+9BwuNgU0EyehrI3momRt2/KMcU2bMWYwx2k5Bzwa3itDErmEqUlVVZz1GKYLSNmZzDEGZuXA5x6f59aUloBQu9GjNwAiEqBkMK4vUfDbJITbW7xHGSSeM+tZJ2N4uyMyXRruCMvvlYjALKSBntTrXUb63VmCsG+7gjBPP8qKDKk7qx12meI5NoSUrEjR4YY6jPQ+tdRbapA8cksc2ckLjNaqNmc9SHY0BdB42dGBP8qRpRLtZTtTHOOxqG9QaLCSq6gNEY8rlWPf3FQ/aIPMBbazKQdvr9aJrUwcm9SoyyBi0Uke0nJGM0+SRUVAiE8YzWbVzVMyb0I4ZWDbvujj9azZBEroCE37eN3cUN2N5bFOa4YrsKBHPGB6VTmA2lSA8mOhGR9aySuxrYzZojKjM33wOOeD6VG9wrGGCU7jICGI7kCtXFDKUjxlDhWiUZVQ/WqM6XDjy40/hwwIqJo0plMvEI7eRmDBjtIC9MVjXNuJJGHmrE8hLjjjHtUNWNDDuFMcow5kbHeqCmJHfy5JC7DOWbj6ikaxa2FIj3eUrhWI9c03ZGgSHzVLlccntTT0sax3KaqYnjKSoYh2HelczSbfszIZCNv7zof8ACs5RudMZ2I22x+bnDFRyEBxVdJ0mcStAYZABgdP5VjJdCWyC5SMM0v2d5Ji2CrHANUzbq42SKlqxXd7EVnM2TMie1eOQiIqsm3PI3KQfb/OKwZzMkmP3mzHXHGPanTGUotRmicoSAvQnNblndwOqySAmQnd6DFapGNXYvSSb1cOwjV3Djao7fyFQsShniZChX5Rn371s0Y+0EnRvuxbGHtxk1at1WPchBIIzVw3Jk7ssO0Vyg2KWh2/czkH3pysrbSIygxtyK2MaiBpnChYgXOf4jzVZnfy3hQD7QQcY4we1bRd0RfoTFdzxRq+CE5JXqfrSwB3YhhDJcP0wNoB9KoRqJG0pkVF2rjhsYx/jU5bYzKyjcEwA3TNbpmD3Hxxo8QLMInPIwOlR/ZCH+RlDddwrRNISJ2tlichUkcFQ3PGf/rU4Aw75VLFwfu5rS+lwGJIJlaIsyITuVf7p7/jVqFY2Yxhn8wD5OetZxjcC1IA4dnRI8H51HoO4H9Kc1nA+DIXcAdAeD7GoAlhlVgUmbdnBzn06U27UkF38pT04OAT6e1ACEmJQxjIOcAAZ59DSoEWVMxAdzg9fY1rHsAjx3D27FS0qFvmJXgDPSpzBD5RijaTZu3AFsmrAsgyhwuxjj72RVmVYYd2d7Qk7thODQBQm2tEAmUY/d9aswSzRxxRlFiIfbyOfc0GU3qQNvy58mWFlJ5J61YgSW5txEZ4IvmyCy8nHXmgpTJ3hRBM4YTM38BbGSP6VbjitmaDbJEIuZFAXGD3oLI4W8t4WjAEhJZcj7uR1pFwysxQoOQeOaSZMtiQxQgj5lccBhjqKjhgmKEEAKSduDwaGyJKxYaGby/MUME4Gc8fT604qrADywxY4Dbv6U0yCPyJF+QpgLkYaogGRULYypyD70AWXtxIuVlLRkcexqsLONMyyXIVhwVC9fcf4fSmlpcbehYliiQsRcz+eyEKpXge47Z+tPaASQoJMsuBv296RokmiwrPCcGOUQgfKCeSPr3pIklYK0oTcOCQOMVLelyNmXGK3Ct5h+UDbgDqKeqvHDJskBUKDjGSf8am3ukkixlZGcldwx2xzVkbZHiBClV+ZgBjNN7XNYzEnW3BW4YhY8/MR2J6Usdw4wJR5iEdfUVZZHPJv8xF3RkpgY7VYSRZX+VAsWADnnpQBJMXJXLyMCuOvaopHQRGPaSpOAB/OgB7f8uxj52kbgKnjIjkdY2do95bA6c0miepbiLNF9pGInZipX27U2OeQoxGwAcc8n8KzktRRlrYYskUjNCpyuc5Az9aYqhtgMboB1PXFaKJZYjWKMSPPDlyNuR3HvVkFWeNZPO2AA5XoKU1dATuiieON3jjUjgZ71ShaQxFHG0sxxz2zUxgBoII5JhiVomxtBB4psbwyyRrtLPuKKDx/npRN6gLKscreW+5VH8WajiXa3lpJLnOAxGTUWvsCZNL5z/aVRvKDL5W8dfrUhSQYC4OBj5RjGKGSloQMjhVdUwFO4d+asRTMjkM6MoxwFwef8KErhDYf5UTv5qszjpu6A08J84ZZcAgjaOuKaiO62K/lZkPIY8AIe/v9K0UiCIsiTuoA4yehovpYh7lOOBPmlVQobh+x4/nVgJuGI1ynVmzxn0oTaC3uj1YfIrxZXqdvHNOnuIfkUnyoQMP3pq7JirsUsxaHzIoXh7lWyQOx+vtTwodlj24BP3h1xTmOUS4II0Voi7THdgOe9QPAyMioArZ5INaBsi2uI5dylNpXaVA5+tRNEAVMeFO75gDQQTrKP9XIHYAnHpmlXB2QcM3X34quXS4DN/mlJQzFG5VlqaFPMYPEwl4J+7z9akEWREgw5+RiOh/i9SKgV2I2/Jt9xQNssJ5ccMiSYWN+Nx4AJP8AWpFd1DhORgKxz1HpQkIaQ2+Rsc8cY6UCKKdVjjyzn5vvYyK2jGwmWIYXVQSNue1TyO6AyEMsWOQFyTVGbd0SqET5m3SKex4psDwFWLwsc5I2nnNAbo1ooo0iUDau49O/v/n3qWRFVmO4YHpQQVkRtrOVkkP8IHJq/EhRXKkjcMkE9KAuBicRYjKBnYDJ6irtvHMqvlkcZ7DtWijpqBJHGjOVX5RjOTV0xsoWR4onKjqBniritDOb1H24kbcRJiPHIxUrRhpd0ZeVweQvamKTuaEUQVQE+YsOQTViOOT5dzM8g4yf5UEGyoV1KrHHLKFwofoKmlCKVJYbiMBaqK1BjrYBT8yvgtxitYR7mXMe7j5cjpWxkpsnt7QsdjYVR2Jq6kR8sBULMSOD6UC5maUKCFiqjk8jPWraHzXZXjIYHG3pj6047kmikYWSREQMgHynPBNasMYZWQxBRkbsCtyZ7GnbxKoaT7/semK0LePYQWKMv9KDE2ba3UMzxEcHhT3rUEUrIuEUP3I9KAL1nGu2RYhuiPI5q/HECqBhszxn3roI5tTWt4tygKh2d61IbdBlUG7nFBM30NOCIcqF2OOdw7+1W4onGT6DvVwXUg1IY9uN3DHirkcQOFwQcZ961FJ2RpQw4XJiIB6c/rU62/MnDZxwDQYuVy5Bb71VgDt6EEVPHbsB5ZdQo7kVSjcROkSKWCsBMMgA9MVOsKswQ4Bx+Oa0jGwrjFhC7iF+YnnFK1qCoJBHuR0qhPXQYlszBkPytnBxSzQkqUUY5pxVyVOyGfZwhXq2RUU0JYYPBA6jiolG5oY17aoYJc7I5tu6Mdd3PNeW61p09zb3SvYyQwvGW3MBjP8AjXNUiOEz8tv2ifDcMmrX7/Z55LdIliZFOC+c7iPXBVePQ18Ja1p/lSOkUZRSuF3DAB9Pasa8vdue5hH7p5pr9qyRTRy287I0RLBR973Htx+lfl/41uheX+pJLC4YTuxVe3ORn3PBx71pgHd3MsXKx5gWvJk2Ru7BuMMcg/8A1q/ST9hDRX1bS73U47bUFP2iVVBiLuTG4X7o5xhT+VdOMn7th4apofrRa+E3WONUE1vD5pMRmYKcH+E9v5Vr2uhSzQzP9lcqvQiPqPUeteaqV9SJVU2OHhq5by5XtjChGDuXac/0p1x4X2v9oeCQx4/hHJ9KcqDuaqsitN4faEJLLanyuhHT6f8A6qdDotvI0ilj5qkAqOQPQGrdKxXOiOTRnDNvh2hG+UiqdzpCRQ7hEUxwA/GT6fiay5bE+0FXRfMRd4MbEYwV5/8Ar0g0HyIsSgLg5z0H1qHC+oc45dBkEke6BgrLuVhyCPWq83hxzPNbREeVt3edjC59h/n3qHHUaqDotEDHy5DGUxwSOc02Xw+QspZNoj5kJ4INLlew5SsQf2EJVLeWXJORznNV20qGJCWVQWGVcDp71DXQz5mSRabAyO/lpOnRSnAb3+lMbRk/dkR49/Q00jVSurlUaEJWMbwB9vzK47U3+w0EnliJ245ft9KmUbjjK446BGA/zqwK/dbHWqDaDsKKVCtnPSo5GMnn0MGSKXbhC2SV/oKqy+HsymRYo1lzxxzUtNAI2i7SARtYD8qrP4chnRUIkcA5BBxVwj1E9iV/DUIT7NbvG8TfN8oxSJoAVFUomA2GJ5OPSqastDNS0sI/h+RySXCtj5R6Ux/DOwxSI5llAzIvl7cH0rOUrhGVhi+HzKk/Ksh+6T/CP609NCeJIwCTISRgDjHrmklc0TuVh4ekWVjkuuenr61GdBVWC7GaUNnPXFW5NDJm8OAmHZvkOCWBHQ+o/Cmt4fAdn8ptwHAJzuqGBQbQZ5JnPkSJHtyHB4BpU0GaQkAfN0b+Hn2oswJZdAvPLeF4yZ1P3c4zSwaHchVxGY3P3hjrSAmn0OYLKpRnQjG0ioBpJiWJiSZdvl474/CgCD+xrsg75CyqdpBHI705dGnIJiVlA6cYoBCSaXdBvuF1AwVxzmj+yNRePzWjKBew/wA81Eb31BshOjXZ8ot5iEknpninpot5MkoYMxGM4YjP/wBarMHuI2kO4LNvWUHABPAqL7BdW6jYjysepUdKBx3FWw1IBg8hKnlFHG2kWCVFRTJKWBPytyPrQbEyW175fCyCJeA3Y1FHa3AaYlNrZwuefzoMp7iCPUfLaKf98gJ2lVxx7+v1qNIdQeF4irpg5G1etJlp62ImTUI43hhyZSOhBFXI1n2FtxGARjPf0NTFPqZ6rcbLb3ksMpljZ1IwoxwwpkME0adGA9AasuUrEjwTQQxAriTHzM75znp+lSSeYDG/kTiHqpzg/UevNBSdyq7XTExwRLvJB3Dr9KlgkvAzpJG8LKcDPX8aBllrq5cOoDlvbvVSK8nWSZ3N3BDjaQoyG/LmgGy7JqARiESaaIqAVCU+G5ulLxmNY0YZHrQYPcet46nPlz7gMYbqPrVeC/l/fTMWZGHygc8UGajqTpfkqrmCRJlwyg9QfrSpdEyF1iZSOGyaCkif+0YTIFtnSQA4Y54pw1Axfu2QiTO4NnqKCkxY7+dHAUIjO3cZAqQ3zxTwsFDLggqBwfrQOT1HLqcYd/NidE5GF5psepSElRE4bI2YPGKBN3LRvolwXQs3cA4pp1YTRoySlwGKOrL0/Oi5UY3LKX4XB2EN0O49ac2qqymWTajjuBtoLla1i2mphsyl1SQj7wGMfSoRrFnGrRxMQg5yBnn600rkzXUs/wBrwkKhLxEqAV681ej1WGIrtbdIfl6ZGK3MyEXkbGUF2jZm6+h/pVpb21MVvaxTDP3Tvbp6c00n0Ad9uW3UszEIDj5ec1dTVVZ1zI7L05qlNgWFvYSZi0qpgdz96ry6jCMBHw2M8nr7U1J3AjOpmURDc0PlnlR3+tWF1BIvljfktyueK0TFY149Wt0MKSu0QP3txzg1abUDKzSrKFLNnzMdfpRKo7DNB9WdIwq3B5AJBqvb6g0twqC6nUOed0p2g+w7VCrSFZBLqEd3KjzyM7R/dJbofUVoxX0v2aCV5rqJGJCbZmXPPXAPP/1jWtPEyM4wT3NGHWZxLhricocZJc9fT2pbfWp4meVbowyK2GwBllHQZ6nqa7KeNlEh01exoNrN7dxqiXnlYwdzncGHoaba6tbWam6gtLaJriMBpY0GJAM457jOa6Y5tNGTw0WXYPEV7IskD6ldmPh/3czRjIPbBB/DNaKeL9REbtHdyY+6quxJ+v0rpWeSRk8HHYni8UaxJFZyS6m6zA5ZY0BBYfXt+vvV2LxlqUEjEXzPgYAIxg/UdKazuT3Rj9UimWh461iJEWeWNYyMkq3zZP09KrjxvrETSTNNNOgPEbTOw/PPB+nShZy+xtDDRTLL+Lr5jO1qvkMFXabx2nbaOdpORz6HPXtRP8SdVMUf2TUWKSD7jhnz7jngfWtoZ1ZaomWDi9gk8e32xcTzwIMMVVjlj9R0FMTx7el1mU7Jf4ZGXJI9jSefK+xm8Aixa+O9W2XH2q6RPvFUADhvTJIz9azz8RteEUE0eo3Fqxj+a3RiFJ6njocfnSqZ3F9DP6nYqN4+1yQsk8VvdqzZ3MOoPXjtx6VZX4l6k0LxgeTIeAYFCD8qxWaqT1RcsMrWRXuPiTrClEt55UtmBZ3XDc+mCD+lI3xC1V5bUvdfabRTl0kUc8cfT8P0rkqV05XRvSoWQS/EXUFDpDPKgUZxwAfoccVUl+JN86sXWaArwSZN2fcAVg5o15GQJ491Qgh72ZZh+n4VXb4ja25Zvt8siY29c8VjKepXIVx8Q9bhgSFriCS2UFiNnOT1I7VTHjq/jMkyXU8iuu4FsZHupHak5It0uoxfHM8jK1xLdMsibZPMbdn14ziq/wDwnd3HCtuIx5anKMrndS50PksV7/xjqEkplE8cUbKFIQ8kDsf51T/4Si4mCR3Mt1C64ZDG+PfqDWbd2VBEEniu7u5pRKrCMNuDiQgsfcen5VKPE0ltIjoVdD1DHFTzItR0M4+JJWEjBkZByMHOaSTxFdxrbZkO3O7GMbhUuaBRRDJ4mby1kkKsccYGMD0PrTJvEd0rR7ZLfYp5XZxj371DlcUErXKc2vvLiRJ45F7Og4+op/8Abk7RqsTJsXlsjmpG5dCs+rgnmRiOuScYpkmsweXEvmBpgD7Z/CgTgU01pZSjL8yHgEng1YfVfJZWUqiHoPb1qZRuWV73VVUoGjMabN+7dkH3FV11QsiKjbjkZHqKUl0An/tSNVbngnBzxVNNWnRkNs5wTjJfHHuaU0XCNwTV7aRnAjmUj+90b/61J/akA3McvL6g8j2ojG2pAv8AaQchT5SknAz2/GozfsriNHyQM8VLdwEku1ZFBBLE/MpPWnR3kcm8PMDtOMentUgON9G8TqTGcjBHpTUvIwoEh+br7igCs80IG4K8sg+YAnNI9/8AaXbyUePIGARnA9KAHR3UDDy7pGWXblMDIz6H0qRrmJliQBd54JoAct2sOEFwJB1yTjFVnuoScb1b0IPFAEIvo4iUjjAI53dv/wBdTtdQsQzncAMcjrTtpcCFWjRnkKkSHA3Z7elTJcQsDJFKjehFId9LDERRO1x50cURPU9sdePemtNZvuZn27myCGwPagQqrGPNfzGGcDPrTpppVkDoIpNv944/KgqW4GUSRqN+3HO31pqTw5EaIZHAyCFosSPSZ2gjijdZHQYLEdadLKkbIdhB7n3oHcexUxEyE/Ic4HrVqO7jdpC+3aeTgdKDcqmUuACEIHXJp6ndLIUZEVR3NNOwDvtCExK0a4J5+lPEyMwbJD5xg80gIZWWNy00gWPAwT2NRlShwkwaPPWmlcSd0IrGNtyy4UqQVYdaGDTqCEVADhtpxTtZ6mU9yxGJSEiVR8vzfd5496mG0oq4UZ5PanPccIj3jCM80ytJEVJxGPumq4AUgIgUdcAY5pJ63ZMlZkBYRqobYCTtXB65PGamdCTlp2t2VdpOP51LNEr6lg4WKOVWSWNxxg9RVcRxDczgxvuAUq/Az1yO56UB9o1IhuMmyViuMfNUSRlnZW8sjHBBx+dOztcie4wxsig+WJAwyoHelKZQPjcFcAJ/d9TWsNiSYwwqzfNiUjcOOtP8syIWkkBK9u9VYB0EQAPCkZwST39KtzRxl2LGQShQA3b6VgwES3kkmVnVcY5HT8asLGro+Cm4HkEVcH0Aau/f5kUS7VAPHekSEmOQEYc9yegrQC2IU2/IUYHrsNW0jllj8pdqkDuMUCbEEWCFkkAY9AK0o7eRtjqeEHPfilJaCi7kwRJZEV0D5P3RxWffWwVLqJkZH24QY71i1Yo5WdzbyLFuEag5OTxXTWzLLbbggLDpg1uO2lzitUtVkeWMOUwMhW5z7VUt7HYsb4LEDn61E9hHUQWiykHYiMeu1eK24bAowVQRKFyN3TFZG7Z1VnDGoZHjAO3AUdD71egsSChZMnPX0oGbEdi+Zg0cqqOFb+97ira6e7bGliw5X1zxVwWoE6WQlU+WjhemM9asJpYRAd23HAya1M5T7F+Owk2ozBc/xA1ZTT0PmNEMg/dPWkkZk0OmxlGdHZ3x8oI4zVhNOl2M+wmXIG3Hb/61MC0LBsqdg246Y5q4NOYuWYJnHegCWTTmIw0JTPahdLkUoVgbaR949PpQBPFpzRN80QaJiMEfzqRdPPISKNWzQJMjaxfLMFBIHXoKgfTkJDFFUn0FAKSYg05WZWYMvGRio5tMVgF2HPcigZUfTlaRvMjYKrckd/pVd9MjZyqLjI6Z6VUVcCudLxI4CtyMD3qP+zFCmMITjnA7UmBm3GlASquxnI+7xwTVRNH3eY5jXzV4JAwfpSAz7iwbc2yNT9R1rPl0yRnXIC7BnGMmiw+bSxUk06UjLKDjoCKgexXIU8Ljge9RKNwv0KU2m7VkLqpKDIOKqSWJaLYjqI1+bg9D7e9ZNdDSEiGXTxKqRkADPBFZk1j5byRqww42sD3ArOMO5rzshW0EfGwdeeKoTWv70+Wojxzlhu4puCNFLS4wwKVSRFLKBz3zUL2hYrshYPjLg81nZkKfcoyW2ZVZgNucY9aie3DK/RSSQue1I0i7ozmtPJDFlePPdzmpBbopULKjycfKDgA++aBKXRlaWENuAAVwcHPUVXMKmRH2TCbsyt096CiBoVZ9qoCw561XmgZ8q6N5Oc8HHNJxuFyFIhG7hBuQphi4/Sq8YWR5X2YVRjFYyWoXGtABIkihhGRt2ZzUjRgBIijMc7B/9eiKuynLSxWeFzuEYZXU4yO9V/s4SNdyFpA3J7EVpy6WJTHDbIzFl3bRtXB6iqciyBF8tFhJG4j7232+tJTNea+w6BVlYKzBH/i3DjFNlQo24kRL22Nn8azLIUiPnIzqJY9wI38A+1XIrRsu8ilLjJGAc4FANlGaGWOVdyswIyBiookUm4jUYA6c9D70WJUyL7KrbPMIkCnPHGan8lWALmSJiMrxmgtkTRqC48vd67RnNRi2BEiuqOhGFR+AfY+gosS2ILczuXWJItowo7H3FRC1QASSlSWHY5DChoioPltUjdhHErxbtvmE9Pcf/XpxhVUKxxeYQc59qmKsCnoRJEhWTzIAu452uAfwoeAx+SZN6IvJAHWqLT0HwojCKSZZFiBztJ4+h96SeEPIFGUQjoDQNMZFBESzqWYehpv2Xd5kxfyiAMIepoBskjTdG4aMD0+XOfrUDwF0BWJC3Uj/APVQFxPJhkjUx72kJztK4waqmxbfGDHvZQSoJ4oImtLn6HwrIMsFAQjBbOTU5KrGNqB485yT0r6A8opTKsYaSR1Zcc4GBUKsgQlTujxgZOaCJdiu3KqQ7gMeMDOKqgbPMGW3HjIoLIlcKzeZHsXOABzmmTwCQPuBXH3snmhsCuTIoUP5ik+vX6GuQ1hTvzkOTzxxiuaWxcNzkwhkWQqrIBxlj1+leYeJIWilCsybTJuOD+lc72OmmtSlaESNwSmRyQc8VXncMriQM0ePvAdPxrgk+p0UtzifI36x5p2IqjbuU+p9Pyrsb23jNpGGYPxhjnAIr8H4yruWNTP6Q4Ihy4RM+JP2i1B0q00+R/NQ3BClc4BHzBgfcf0FfL/w/MZ8YaJa2iFg85DIoxgAHnPYbin51+l5FL/hPbfn+R8XxL72Mcj9Q10e18hFjCzxIv7uQdJfVvx5ofRcaeI4xM537wA/IHX/AD9KjLorkuj89xdVuZhtp1wks7IfKmcAs69Tj/ColvdTtiY4ShiPJG0Zz657V7tGZwt6mpb+IcAu5Yz9QOgJ/oK7mw1yK6jXMaJIwHzJ0WpU9TN0tbm1BclkjZ7hXTOenWurgu1+aALlQMgbuhP+RUSnd2HGBdilaMMxBDEbeafJMco0gAY+lZSl0NlHS5I8nlsvlowz6HvUjPOVUzoqxd9gqAjHqxguF2FeVU8CqUzbtu/fI4GNxPWsUrsqOwjKigsHUccbjUSSOCnzRMCOMcAmtUrA3dXGXTMyhHZI5D8vTriqBC+WGmTzWU48wDhfStZS0LuPBiYxKCtvF0Y4Jwf/AK/9agR5SxZCyAcDuab7kT7DZAwkWNh+92hmGc9amZAI0kPlQjODk0J3REuwAnaQhHXPFTKESSMFCCv3iTmnbSzCUuxBtWPdIR85+76daguDJuQGUWhxkFgeaoks2zvKCxRJQg55xj3HvUO7PmgKTIw4z0oAseWHBc4bI556UJ5aq0bAM4OVYHio5tbAIQTJGrS7YBwSozkVNF5ayFlUMvZXHWtIrUwe5bU7kU70dlOSB3pEiDF5ZmQZ4VP6iuhOwixNFJ90nzHAzlR2xVaEkIJHQrg4ApAWUdWQOhxznjgionjDph2VZSMBh61E1oBVfTLYxoJMpk5wDycVk3WlW7Mx8iBXc5JA5/z7Vkh8zOZu9AZpvleRZOpwOCKom1urEq6mRxnHB6VtCRrGdzVtdXMLy2mxXwNwbsc1uWeqxMoX5HmJ9eAKTjqFSBrfawHTBYXCY2BDmoZZCNhjAycbiR+lEtdDjemhM/lupYs+A3OBwPbNSB5AsbRbAp5yTWEpWNl5GdMFDyIABKVyD1zWfcLGSpjPJHOTT3NJsqyBnIkmihkQfKq5wfrWddxxqBIxMcRHIBzRfUUWymZgN4UAjGAD1rOlIVllMWwjjb3ouajZbiN/meIg9ABxVC5RkUeTFIxXhxuyT7j/AA+tAGZcx/NOjOmVTePf2+tZpLrCqRoWjVQQx7/jWc2bxWhmyLuTbKsZG7JGOT7ZqmAjo0McYUZyML1oktCovUz2tkiWWWNYAV4IxjcagCXSgSMY1U8FWGfw9qg64LqUypRyzKzcYX2FV1kK4K7gMdfeg0Hrcp50qHBIX5hj1qyJIhIGidAwGBuXI/8ArVE0BVnIjyCUYMcEGqI2b9jfOAcZNc8o3NIPoMvXt2YPKpaR+F2jjH0FYEsDlZJG27VOShP3hVJWLk7I5q5t/NTdsWEA/hms/ZLF83zBl4JHarhuZVH7ppx3zEwiVpJdw4bqp9f/ANdadvcSzyzIWUrxtJPUfWtUzmtpc0IliliE4aRgcqvbkVNBLKwyJWLp8oVhkAHqRWlrMlO5pTQRpCtwqFycgDOOfWq6ySQfJNGHmPLLs4q+pDl0KwlVZEKqJJ0PzMORj/8AVVpY8RgFw245JxyK6ILQwadwDecgXABHBJPT0p1qyyB42BXBDK+eB/8AXNWrCc7M0ZbhpDGFj8pAeOfXsfeleCMnD7ySflrWD0My6hwsgyQpxkD1qksjIzYijjRTkBeh96uK1A1BL5kUTIqlmHzc1Ey5K+VllH3s+taT7AQhQWVpE3ndghRgVoWyGMSIceYOVOe1D0VkJsW7UN5BMayOMnd6GnQSk/uxGyp13EYJP+FS42QRd0SXHlN+8nmigc/Lkcc+ntToreJYtktz5qY3Iu3nPvUDJJIo2SNrhZ1P38BsdPp1qdIwhfKRyNJyhJ6VpTXUBzyuqRxEBmLHn0qJLYWpby0wHO5m3ZGa0AsLJKMudy7OcHqKkYq0kYkVZWI3YJzkelNrQUnoQJGrCcAO8GOjLjnuMVbVbpY1lZU2N0OcmplKyMYq5XfEimUSF0HelhJUJEsbctkkimCWth8hLE7CEbgKSPzrSWLftQyx7Au1sDrUyehuTEqk3zqu0rhXA61UYf6SiCOSeLJ37Tjb35qY6IBbeRbhpB91R91dvWrBjZLhBuJG0YANE9jGTuyrcQXUQUQ5jLfMiuc8e/r9asLIYwrTMkZPGcdDVpaEltzbzxMjmM54JPf2qFkD/O4DRLwN1NIdupKqxGM7APKPQL3qSN4QQMliODRcqCGSjdjc5CjlVIx+NQvcLDg434+fYh+Yj1H+e9RNgro0VkU5klRmZugI5X2oQOGkR1LfxKQMYH9aX2SmrodGWixGYHkU87sdKsoqzv8AOjxBegB4NS3fQUEWAPMLyPCkZA+VWPU+lJ9pAS3iaIwu77eeAKqD6DmupVXdJFPGBhmfOM8Y7GnQRiNSsiGRAMLjjFWkZt3HOscioFBGDkmpbZQVlBXew9D/ADpmkH0LKbVWZZpHDkgoCeAfT2prKCy7i33tv0HrSexSdx9tAkDo8j8knpzkVK7sEVtrYHOAecUIyctSyEUI5ctEzL8q47+hojUxxMAFAYjOR0rNvUqG4qrDJIglXYoOcKOfrTzy5VNpY9ea1Ku72H+ZGxhV13TD5tpP3gP6U1RgoT5jR5JIAzigotvEC8YfyxkbgMfrTHBVGk2oASFH1pNgNiXYoVlWYjjeBgVa8vYx2kqynPHXNY7kuaGxMwMwWBGATIDcc/WrMaxlgyq4zwB0Oa1jGxKdkVsTQrsZ2BLHGB2qwiFDHKzFsc8ngmpj3Y5SsNCsUV1Yn58EA1K8Ue+Q+WpkPKfT1pbO4qbIpCfLtVVPlZi3XjHqKnSBo98yOQSMAHnFaJ3JluSs7IZAmGZDg571GQzo6oDhyTnsDSUbMkligJwm9ScfMSeKspEsSqqu2Cc5olG5XNpYbOFEbANhVYK6g5zmrK2aY3vICg6cdKaViSku9o/JEK243dRwMf4mrrRIHh2SBD/EBUJXY76WLIHJkZixzwMY59aSUOrs0YCxAfMzDv6VaRoldFU/aDOQjRJGAOWFXFij3b22En7p9auMbkSeobd4QklMcup9KeixurTqQmeACcZ+tatEkjySTRswSOIDjcnrRG9w24ldhQfLxgn3qZLQCfznKjKjr0zT/mRJMoC/QDHesgJtpaMB8Mg5AA70bWQIpxLuGeOw9DTWmoFiKLzWZArs2AwxTNypIVxgD161tF3RMnoXFZWeIBPn6Yzxn19qGVnK7i0QOaZlcgx5Z2uHYZ6+tacEMce2aH5HzxjjB7GgcXYCXDIgYlM9AMn3qwi71Y5RXzjBPUUEj4owIxDGShDEla0URVBVeMjkmqQEOyXzUDFFQDkhc5rViAMZU4KA5z6VsTKVgiVVUlHBfPOas27FBM6IvmkbWJHTFBk2WgsZaV0wCFAdF6Z+lXo4iwLBAzAfTigRKISyhYf9SpB37eQfSroid8j34x3oAtw28/2kxopjcAsp9PersEaSAruDt97eeh9q6DOb6F5BHtchQqkAYI61qQn5pA+4sVCjPagzLAgMuxHWNM9wc5+tXEglUOsjD0GB0FAFq1gcn94Fc/wknk1pRwLuOB+lXBAacVuu+J1IyTjBPStVY0KvIQrOD+RrUznLoXfLRdqjJlIB5HatPycGIiGQYGT6N9PagzNOFFVCSpEn14xWmodyApULwM0AbCwkNlQuPVatRQkgFwBjnOK6DOaNiNGCsVQlM4XHp71et4zGxyhXnpQZmtbwJI5Yn9eKuRR7SQyKVP3vcVUdwNVICTvI/ADpVuOEHDDO4jvW6RE3oXoRgAKAVxyatoo2kAjI5yabi0ZGhDEyxjIyvtTgExlQSeuPatY7AWViDbWG36VJFGAV3JlvWmR1uTPAynkAL1JFVipKlTuAoM763HrGTtxtBzipDAScKSe/SgcXqQkJGdpTJz1/pR5asuWQHd0yMUGxkzQJsYMRtDfL9TXF6lbxjzvNco5Q8L3rGULmdNanwT+0JoEYn1k26NIBeu7DP8IG3A/8d4/2a/NLxBHEL+7g+z5dQCWK8D2FctWN4HvYSXQ8d8V29p5FwrXUlphd3mbCdo6nivyy8UacHur3yrmO8hM7SxyoMCRWJYEe3OPwrXK1eTMcdseeSaRElwFJ2x5ySvX6fU1/Qv8A8EmvhVp+vfCLxNrF8lrFP9qWNox2IBOz1G7IOB1rfH0mocxx0ZtJn7ORfBnRJNNZZbHT5IsAOEt1C5Pbhf61Xb4IeGJZtscNrYtHhlIlmjRvwAYfpXJQUnFM8p4kr3Hwh0GOOWKW1tL0cgByWx9MKv6isa8+EGmyPubT7ZQyhSEGCfxNbOEty44t9Tn7/wCEtoZYitrJbjOzDMHP9K52f4SWLIWAsYynBRoW3n344/OpcZPc66eKvuYd38J9MbFs4M9qV/jTPPv1/wDr1lT/AAsgayulIt5FLALuHzD/AOtVeyNfbaFdfhjZpHELhWuLhVykkbYReOQR3P48VSl+HlqAxETTw9GLpx9PSsVFs09vcgX4ewXDSBXe1EaZQkcdelZ994EuI0uzthlZOQCfvZqY0jRVbGbP4JjjhU7gsxUFgUwD7VnnwX5UNzPvSUvIHkXHUYxkevTke9ZunqWq1yvL4TIlRkGCvIA9PQ1VuPB0zFS0HlR7t5yOW/wFT7IXPqVLjwwhhiaFLeBo8KVjXA59aoyeHwpJGZFJ4ZO//wBajlZrzomm8LokwNvHjIGcnCk9+KryeHpv3m0KuTkDOMVKiti1USKB0Xhy1sWA/iApF0MGRg6yOOuSc5FR7M09oQHTZGkgR4AVG7aydhmoJdInUq8SMCOhqGjNsVdH+0KI2ybvq64wPw9KpnStrr5IYNvIb2FOKuxtsmm00MnO1XAyAF5NQJphjiVmHz55/pVuHYQ5bADa8iDzh90jgfWpv7KLLEQFVWyDk8j6isZQ11BMq3VpE7KPLTI+UgVC9goAKJI0h6Ljp6mhKwEklikE8QRomlxuJT7re9NksTtcqCYgd2AM/rVKLZXMyubSWdd6tHFH0Bx19akFiGIACk85ot0HzsrNZuHG3a0JGCMUq6d5bBpImMecEkcCr5CudEosYnkLvGrkHCt6HGOKf9hwSwA3EgEev/1qylHuS5sRrMMZFUYLDa2O4qJbOO1mXy1+YDB3DPNJQQlJosLp21kcIFmlYLGc4wf6Uz7I/lPE4Qjdu4H9afKinPsUVsEO7y1CfNxu71O1mCowokAOcY4NHKiXK6GyabHIoeInJxg44qNtOXJZwR2IpciJD+zoQAm0MuOh/rUdxpscMBuNjOR1Crk49RUcjLi0h0emQyguzEMRmj+yI1aONokAIyCRj86FDuU5obHpEUyySpHKMPjpgH8KJ9Mt9n7wLv6BCtU4IzuL/ZULoEdIopMcFhnjvxVaPR4wXKruU4AanyocZa3Jl0uOKRYzmZeSPSqtxpgTb8m0N04pOHYcpXCPR1ZURoVJzkN0qvFowKsrY3biQxHap5GQWJdEtZECwMZdhO4+hqFdDZzHHtBbkj6U5dkO4s3h1Cu1iEfGcoeQasQeHtkSlii/NnkZzUqLZan3A6Bb7XkAy4P3M1TOg4dFESlV4JxT5GQ3csHQoQGOz7vPTNRPpMYIlRW3EYTI6e9S0IQ6EQFDYAPOaV9EwkjGLylztbHenyMmWxFHokb4ljVcgbBlcj60L4fU+Y5ZNzAAsOPwpKFwg9CE6BtdlOOT8pFPGgRgeU6h2PtVOBQqeHkMiB4zJtOeTjNRvoUjNuIMiLliAuSPpSUGNu4iaCAyyBXBI7jmpP7Gc5XZnJxTUGJDBoKIZsBl2nn3HqKePDrSFZc4RByMckf1oUDZzQSaCC0BjlYQ56ZyahfRWaSTegIbqNucihwMr9RBpNz5zAuQhOQCO1KPDqzyDDSIOrAd6STTKlK5GdCuI3fzgYpFOeuTUaaNPOX8tZDEeDtrYgsnRbnLCTEihNv19qgi0eZZ/MDyuuOSw/SmnYC19glZJJRK0pj688D6DvSJp8kXEM8u1lL5JyR7U4xuBDFYzOxljR0jPz4I5/PvUv2a8eJkdQwPAHUYrSMrhYlaK4tURo0cqBjGM4PvTvOuYx5qRyNKQBkcDFUBOXv8mTayADipGnvI2T5pTu7KOKW4CwzX8aurSTSyl88nse1WFnvFJVDIqjBOV/rRYCUNeqPMSWUnOTu/lToL+9dkSZpRGrZBz/ShJIC5Lqt5wxeTOccdeKkOqX8SPGEZOA43Dr7irirgWhreozIiJJc+V12LjaPU1H/wkV4jGEqDAv3FB7/0q3DsTJ2Gx6/fSzqYp4VjU/MhXnP1rTXxBNufzAQ2Mkgcfh/hWcVczbuDeIrwxonmCMk7vm7Usnie4ywkd2BHODWiggktbIZF4juJoWktpSWDbW3enoatTeI9iJtkIkPqaORFOmSxeLZQhTbIzFfnAOef89qlg8SyQQedBJskV87v4gT2pezHy6WFl8WNBFEZFVpGXazA4GT2qonid3cLPIxkZuGPam6diORkr+KWW6mZArw7QuM8hu/0FB8YBLeNDARMZckhgVUfTuTWagwlTViNvFQllmdwyhu4H+eKVNfRcSortg7gQcHPrVODIhTIhriYMmSx3YxnoKX+10LAFt4HPPalqi1HoRtrUexoyn7vHIBzUT61CjMWUbmG3I7UrsJRsMXW4ckAlW65Io/t2KSE+U++OQZYf57UibFGPVHI3tJHKCNrZ42/hSzakrMMNhAPvUkzdMqrf+YSpkRSO/rQ16sagKrOGHXPIqZysDRE18FIKnzPXFRPq6jIWTB6bW61HO7AkNXU0aSKNiQwXJx29j71Zmv7JyypNM7Y+66j/GpGUVvgr7vMO3OQAKsveecMBthIJzQBkT3ayEPI0qFuMg9MdsVYFzIEHn5/2T6igyhcYuobRtcAgLgEdMf1pGvFCIUuAspGcMcjNZTeppYbLdlwRLjYOSyt3+lRLc7iXEioQcDPaobGgWUTBi8w2qwOQMA1WnuYyfkZpCTg46H/AArWEugA16uDEAZDyRnpg9aclz5QZyq7iAMZ607a3AkkkikQLMrKw6gH9KikEMkci5CK/wB0A8Ae/r61MdXcdxzuWlVnk/dBex5NVBN5kjL8yoG4JPNOUhFhXiWKdWJlVhsRu4OeTj/PWp1umYIFUqAOOahPQCtcTSsd0ZEEnHLc/lTyZRCZd0ZwOm7HH9aV7AQR3LPCwdQoPIIPWlbUHEaCQJIAcEgc4/rSAry6hLIkaSzgQgnhE7f1ptvdkl4YnmK4wA1AEjzvHImJMtnK5FRiSZUZFlAkzxk8+1ADlleT5nhO9R8p9DTBcu5Cq2XJ6HigCAXk6TorFfJ6NxzUr6kQuEbDMdjcZ4FXLRWAkNyzptRl3Hn5jwR9Kk+3BT5Y3gD5lx0qAKx1N2IjQeSTzg8/jTmuGcKcozjk46GgC0b4YRAWjZT8zDuPSg6iGO0nnsaAbIprl1YiXdGF6AL1P9KFu5I3WZJdp7EHkVulZAK2oujxKzF9x6jig6hIzsUbbPtIXJyDWAFn7TnKeYyuF5dT0/CoWvpFg2Mw35++vPGaDSMtCx9uCvK8eUDYI5zTV1AHd5DM69dzHFA3IjudRbynCMPOUY3A8E/0FT2+qNIzwIYS3ABz19xVuGlyou5A+qAiTyyTECEBxxThqrokpaJZEIyQOSB9O9VCNhlu11FSLea4UEDnaTnipI9SBYujKwbtnp705RuZNXZK2oJGg2vKGYkNjpUf9qKB5eGOBnPam43C9noXU1X92rMwBHHBqOXUUXaGDqM/M3pWbgyp7DIrwSTnBRpiMkdv/rU8aqimUtH26DniqcBxWhai1O3IKlGVQOMnBP0prXgWR5CsRVRlkY4H/wCukkr2KJDfCSIFVKFuRz0FMS6Y+WJWRkY4cg/drQjl1uWTfqGAMkaDHANOi1K2bNur/vSeQR29RSSsTLfQvG7dFEYljfJ+XngUxb5WXa0i5IwQR1oaFLcS2vvmYBQyHBMZPerYuVBIEhJByoHTPvWBJK9xJwZGB3dQDjFLFdxlXkyxfp6VcIvcCybmMxFkwhX7xzUqHzCFhlG8jgMa1AsxzhZdj7QvTI61eFwJQm50Cr05wT9fWgmexFJLERIWdVlxxmtO3mOFRZMfLt4NAQWhOI0ibaTsGckA9++ar3kq7G2sjAcfWpbRRw8ltJd3SSAt5YY/IT97610lhDJaxPkyEMcLyOKoaeljIvLYXTKgYJIOAcfrVi0scssKnEhHTtWU11EdFaWBhzv+8Rz7V1NppwkRCULL3b0qbDbOog0pD5ZSMELyRmrxs/nLRbUZjg5XOBVwXUfOzStrF7eBsEumdu5uSKvw2sTjcsa7e+PWtAci5aacobdtITdu+UdK0jp8e6GMBv3hwjY6e59PrQkSTLYL5cK9GZiOn61aWxiVpDhwuPlAFaKHcTkixBpsxw0aBVx0K81bNkMEMCvHYdashy10LUWnZAZgPQGrdvo5LqwcoxOCwGStZyj1Kckh8lgTIPM2l1Gc9qihsTgJkl88Z9KXLpczcjVTTCxkYru9BS/2eCigxID3YHqaHHS4rkL6Wd7R7HQgfMCO1QDTA6qI4SdzbVx3olGwgOmBpVYoBGikOBzk+tJPpQyGjwoAGSD19qrk1LU2VJtORlA2kP61mtYZYYXkd8UuVhzkcunkMcqsqk9uKpLYSozEsrpnCgLjH+NLlexSldkd1ZBdvlZL+/YVRFoQsg5U4ztIolGxLlqZMlkJSAygnOSe9UWsQgcDcrHjdVchopJleaxLkFh046Vmy2LlBuUOAcZC449fes2MovaNPEXlV1fGAGOTVRrKExqCixt1BH8VRKPUCvJaBCPlOOuBWdJZ25+0PDG4TZuLM2Sfp/hWRrGdzONtvjTeoUheF/nmq32EQAlgSHOMntQaqWliiLUBpIYmRY1csODyfWs9oWkPzKc9ipoJIxZAF5SAX7nvVJIsAbYgjhiSOtKSuNSaK1z5LhhMqumMYamSWkbRKyEAZwTWXKwRnzwrC5YgbgMBQKa0SugEUchYjJfPFEo2NYu5E0P7powEXbkhgec1nSoyDaX3kjkqMYqSiOENIAJUTYowMcZpptFaPaQVydwHr71Eo3Al+yBY4JDFyOW54NUpIju87CovYE80qa6kTl0IQhnE7pmEKdwCn7x9D6etQPDsiGGyhwcn1q07jjsVWRoV3eXu3NkYFMJhKMu11kDAMv8AWhxTLTsOmt4lkkKMGLnKH2qJoBIFj6vj8RWUlY3IxbMkeFkLKO7LzU0chkjMU5kLKNwbpn2zUgVZP3wUozfMOBTNgcGNuZgOSq4H1ppmUYjpEjMoUwvGcD95nIPuPSmNGQjlS8iEbWOMZ9sUi4yuSCFEI2gBSvbtVaaAOVSYb0Zc8+lAPcmUxxqR5bNFj5kHORVeSJnMZICpjOM5/CgmbRNFEWYFj5Y96RlGTFiKKPO5ZDx+B/z3ppXFMhIV4d8TLKW5G309aeIJGhjBSNIgODnOfrQkU3oRvHKmbb5XXhwo5yf84qUCSTzS8TJIh+cFcYpCpsZBChkR3wYifn+lV5C8cO1ljEZfAwOfzoHPYMmNwYyYWBx1zTVBhkZBDgN97aP50WJk9CwsSMyq2SmckDsakCAhkAIXORk96BKWlj7yaJowQGaRT0B7VAMImXwkmSCByMV9AeaVhKVEg3I/plc1WLO6CN1iUE7RtPFOSEkQopVW35GOR6VXeQKUxHIVLZB6c0hg8kjHIRiM44HGaqTIAmxmYMep6kVM9gKLttZoWlJ2na/PK+1cvqjxktkhx0x6ispO6saU0c4R5sM0iuHPRf8ACvKNe4mCzRtG68bW7n3rive5tSlcz7MRLvDxyhicA54P/wBaqt+2LcDy3A5JOOtcMtjrpx95HIiLdd5aQn5g+Rx+Fdhfs1zZMhRYUCbgRxX4BxVL/abeZ/TPCVO2DT8j4V/aH1BYI7SDzfM+6QoXlSSc/j8v8q8C+EjNF49W6FsJYIbOSTHXd8ylgR7YB/E1+o5XK2V/I/OeI5/7Uz9X7fRbWO3jjtXMqAD5weG46j0FTtpLRxlhGXTPzOD936UZbfksfnmKn71zMax3I25UaQMTu9vSuZ1DT1aQrEMqRjJr2qcTjT1Mj+xJpJD9lSSZcZwBz7/hW1pFhcQNGAxIzggelYTep0X0sd9DDJGWDBWHuK0rO9RmZ52Tzl4AUYGf6VCfU6FT0NSa6DhPMlZ5iuQN3H4U5ZCEIKrJB/FuHHPak3Ym3Qt2+osd7OvJAXOeCPSpXu0bBLeXHwMs3U0Jia0sivNMFc+UDwM8mgTx/Lu/eMetQrILaDn8uQr5J25HIJzUEnlW8mMYL54IyPf6VctUZLsRzON6SFgzDAQgdMd/rio3MTIwgj8qE53ITnP19eaq2lwaIlKktzuI4IHNTboVV1QqHfpk9DVT1VhpsWeMJt8raszgB2I5x6VXaQRMySL8u3Gfei+hUl1GoXZxGWVSPmU5p4KCQqXkbHPPaqaujMc6SspuI1aRd24npj/PpTEjabZLGQzFuQWrS2gXJURxJuQI0Ctl8nFJJGiyAsspJ44GaluwE8KYVFlCsw++CMZ/wqpDbbJXKudzDCKTxmpatqZuWpIIjINvll8HO0D86vSJtWJ8g7hhVzzWkX1JluNAkbeFCkKfvZxQJTMqeX8iqcgle9bRdyTQheR3fzFAJGOKWddyGOIrHLtyDTQFYwOqgAEFuvNQuGRtp+cFuw5FAD9zy7SjKCD6c5/pUrWiSC3QCS3QcNvO4qMfqaVlYlvoU2gOw4UspPX0qC5sIiAscW0Y5560mtNC0zm5NHScTPBiFl4cZx0rkr/T7qxeQq8zyIM4GeBSpzszqpTurMow61dwRpA87iKNcDnlvfNatt4lMZjdpGEYXaATk5/xqmveIr0Fujs9O1AME8mWJvk+ZWI5B/ma0S8c8fmeawXdgYOADWFSDscsU1ozOvd8Tq0JMrkHGeOKidhHkvGC4X7uc1kpW0LbuU5Gd5lZAhbbjk8AVQu2VvmPzRn7o7j604O7NYbGevlsXjK7e4yeppkcjoJLsqwdTtLheQewolpoUU2RpZpiOQ2CMDgVFdbmYiGTLYySOoNU3ZDSuY07FZRGwUoefu55+vaoXCSxgYYgjIGetYm5iTwt5p823liY881WuR5ewmV2dsKuD0wP8K1fwhYptHHkqVVh6Z4NQTLHKYg8TKAcjNRpY1hLoMvrddwMTMyevrWXJFKsQAkYSluoTIxS0sdYqxs8kRKqhZcbiOP8mqYuUUXDElNhwFAyT9axnK+gkyrNPPLIuyWBIerEpkn2qSTAcJ5SxAge9QFyPG0SRspbBIIxgis+aMFEjCv5SrnDGgpyuZJEmwySQu46A9sVV+zKrs8qxRPImcMMkgf5/Wt7Lcym+hSSISLKsIJAOGYdMHtUsVnJbiOMZMeecnJrOBDeljoGSTEScgIclMdD3PtWnbQpIWZomRQflY9DXTBX1MpabE0FqcyqwYKv7zaTz+FMi8xtqsJEUHIY+vtXQoGbZSZH8wk7UAzgAdadHHviLOoU56Zz+NaEzehFJFJG3mKAQDtOe9S2kSCR4HLquNwJ6H/PSqjG5na2ppJEWcFZEjj2bsNx/k1cjkLM+wKzlepFb04oJO5A6FoSSVZc4AHFWmVJYWd9pVgASKSJCOFF814JiVYDC56H1FTByqExwSRygfxEYf6Vc3qA+4gedUBYr0YleKlAG4ZVg/HGab1ZlKT2Lc0RMe4IQisAQeDUEakB/Pm82bODtPOOwqnG4RnYkt2VDKWjZkZs5A6fWr0DLHMjtG6oWyFJzgUoxsakbxZjy20S7jjJ6jtSugGyUqgccbvQ1YCokjv58siSAnjaMbR6H3qZbfErRStIFByTjkf/AKqAJVidw0iFY2UZXB/Wq6wNveURyK8a+Z5i9vce9IC0HMTKVUOccbhkGrKTeXyzBJP4T6GlLYyTsUHsoYVAtQzpjc3HQnrVsxCQhkkO5uWOKJPTQdMFTdFKWcLCO/cH1FWEEWMSBg2MrWTRoQmNndgcxKAArdasSW22JS0rAZx9TWrdkBUeNhGVaKQOSMsvVauPg+WDtdSPmxzRJXRzlqQCU7HTywBgqCc+9U5YEIkREdlbgqx3cU07jSH2wii3LIjhCAq7u341bKJvcqSy4wF9DVJ2G3bQSW3cIixx+WM7iB0/yaHMaPs+eIZx6ke9ISb2J1iM74VktSVAyeaVrbyRBiQC4AO4hf1FZNNs3sMTdvjkYgR5+b1x61bRvPVdrJsAO1h3zVNe6Al0jrDDKjhpA+1gT/DUrjzGiIUqr8ELxURdjKaHrGGkAkVjCASOe/aqjLcPPsMRlKncfanB6icnaxoQR7mlKAygrjK9venRBZBbXEEiupO3ngEfStUxWHXsP2Y3JKPKTiN8ds/5/Si3ZQqJHvQHv60CLIC4bEE/mEjnOcDoaSURRu8ReOQ+3elc2gtCdPnRo9piby9rN+uRUUAiZQ0fnHd8v7wYxj0rJyuRJWZO8axKwH8PTPb/AOvUMLxyhGD+chOBn+VFtLlLV3NEo24qjqUXgheqn0PvVKSESJJkyo/VSRjPsauMrsseP3TK7/xcEnt24/lVmEOrXCoxTch5J6GrAlhVzGh3o5IwSKkiSTbKpxuAyMmle5nUIEGWkO8vKBtYmrKq6RLGflmUY3EZyKlQ1MxqQsDMQ0hDLzjtVgN5joBxKMAEdjjpT6mknqSiBk8xXlBLEMwxnGKR2Vg0TriQt8oA7VLVkNWYigiPYi8E4/CllUrIisyyg8bl4FVHYh76Ecgke42rtiAXcrA9/StIbTECTtfbyo9aokpyiV1V4GUOeGJGQRUsYZGQKwPHTHWpm9AJlUJ5gjTBHXNQBSwVU8x3zkgUk9NQLStHHHgb4m5BGM4p7MpH7t3Y49eKcNgGI48tdykA8EVbMEChSiRKuOMd/epi9QJYZWyYjjcxweOgp8iHlG+XHUHnNaDuRlNzqEL4J4B7VJMxtgXkiZogOSBnH4VdNiGFv9aQocgZ+U9qftI24AdF4IPQ+1UndAPlWZhEqAQODnBGce1TozZZ5Ou3jnOalJtASptLeYQGcHKjH3eKky6zsyiNldcsSPT0qZRsA+NSdykkAkEc1PIu8BEDEjk7f1NUvhAj+XbsWWT3ZT09qtRxwvGuQxPqRmqgmYyepJDDCc43xnqMkmrEihiMkk9AK0SuSSQwyiONXieExnA3dQfr61F5WwPxIzk5yW4pAWrcETN5mQ4GQRV7yC7+XGwR+uSeKAJRFkq4ZM5xirBEcjZjZWUcMuOQauC1JnsCrGpZFG5gepbpVtIBCQuV3nnGe1amJcCSKzbEhCgZyRk1JGhhTqJCTuOOwoA0YEACptyMZzV6NwuQqEqD69aAIjAAxkiLkE8+lXbZH+Qud6j5flH61pGPUXU2BHtY7VZXXhgakVS7IjRF0PzZU8n/AOtWhnNFtIyysFAEY6k1eggEKZO+RcfLg80EF6Heu0CNigXj1rWjww7RnGMAZzQBoRRI20MdoHIyO9aAVWRQSB7gc1tFWAtxxFipBVQOTkVsW9uQPM2nB4IJzn3xVGEty+i79okX8a0YrYqFJVsGgRpw25Py4Abr1q3bxZdWZcCtIq6JktDcijIzhBsPcVqLFG6ruYg4Ckn19q0Mbl+MKjBU3KvbBq9GchGYHcPSq5dLgasKbd7RgJIeSMVohSy4IA45961SJlsX4BIpR2ZAeoxV1FLkNvDMR1rSK1MS/FGNrnHSp4xIGwVAHfjvWoFzkKq9VzgYqWJNzBsjbjoB3qUrAWnhwcIpUsMLUqRFTg/eA4qkYyepOGWTarY3f3aa0IJVUXIIzj+tBNyOONgzlmVQPTkUJGfMbEh2kYGO9A7FeRSXGB35BpjsHBDH5/4aBqVjOugQrKVKY6q3Y1yWoR71myOewoEnY+VPjLpFvcaZqt+k0i6hDb/a9iDlm3gHHqe+BX5UfELwrPYaxPbm0u4oo4hJExfO5WG7r7Djn3rmqR0serhKup82eOhv8PaiI7S5t3it5ZpS0oxIqjP4KACT9DX5reL45luLiWIRSEuBGij76HqfpWuUw95mmMehwIt2ieIJKUjRmd3HzMRjp+Hav6g/+CROn2Fr8AdFFszXCi2t44ZHYNwQTuJ7n59uTzxXfmsf9mdjzk7H7RvcwSRbp0V5yQCOg/KqZMZXy4VeIDkhjwT7en/1qrA4dKCPIqK0tDFu1jDiZo1MhGD71k3JSQDeCDXZKgmiTnrhE3sQEznjNYckSEnein0OOlc1SikjeOhkz20eS3kxKnQkEfyrLuLZGYusSglQDgdQK55U9DsgzMmgi2yxkKpcY44xWUkEcOQGCdce3/16wVM1ZlSwiNdpaNpW5bA6ioJ7e1eJXeALIwGDWfIVzaWOfurOGSNxsjYklMN2P9Kzxp9vCiQoWEajAPUipdNWKpszHsQXkljVN2ME46iqs8MZY4jZJCoVueo96y5UdEDFltNshV4dmeEB/iHrSvYxFSwUDPDD1o5EaFN7V23O8KiT1B7VRNvGXBZfkB5z0+lYzgJO5A9mipJhSOcDNZculq4EZyVPzA1nKKsUmUjp8Ud0Y4ndjtwefumrSaaAGYhZQoyRnrWYOTGixj81ZPIEbsv3+gPsazHs1ZmjjwkhOSTStrcObSxHHaIkxnlQzuF2ZPXHb8BSrZDksVMY9uc0zSD0KzW4UKyIgXcT6AE9aqNbO5yQwQntUyjcyHrZpk73V8j+LvTXiUtvCkqB8wA/lScTTnIDbPHsCIJFzyGHUUgsC6bcnB7qcEGqbshSbvYiXT0SH5SCcn5T61VGnyHeZEZhnOSf0otrcpuw8W6vGrypJCducbcn6cU+TTnjiWSTPzDjng0yk7kLRquFZFDkjI96LiOSPa7bWduNvQZrOa6jLMURDiJYlzjJJHWnz2QVnlCkkgYB7H0rMCk9upXKq5YHkZqSK3ZlaPBUA5AxTUbgN+zBInMSB5Bxgnv7+lK9uiCKPYWLZPA6fWhK4DIrWRCAQDg4C1LNZqCpCAHPIoktQCKzUoUkRViznpzTWg2KHcqI8YAU9PSiwEDWYULtiBIOGwcYp/2RQokKmTHHPf2oa0uK437M+7YwVIv4dp61NDZssjAABF9eSfpTUGClciuIOTsi3SggFQORSrZsVKMpLjn5V701qrDJDauY3ify1G4c7eagfT2klUCNmKjctKUbCv0JhaiNT8u0nnjtQtgqhWKoobqcdKkEyibeQFiFiGDjaRitWGxkeNpCqIAMgUEOYi2MRAbaJUK7w69/cVJJp6uFYIpBX5Vzx9aAUyIaflBINw54U/4UpsJWEY+QjG7CjtWnIWpIINOZ35j+Ueo5NSrpbEF8IcH7pH5c1mMRNHVwH+ZW7Lilgspo9x8tZVDfdZc5FNohzRENJMbL5KRqd2AN2ACaZ/YzRzgbdyA5OR3pwWpMGM/suXOWCYGcjbnPpVmPSJA+UgEU/bPU+xquQ1EbQrto3yE8tuoA5P8A9aoI9EEEMai2ZB6KMYP0pqHcC0uloscZAV9/MZH8Q/wpqaO7ycwPCQSQ27I/xzVKKQXGDRRuaRkkixwWY8Edsev0qyNJcR+aqDCkBsj1p2JckisdKDYaK1ITr8oxzTU0qclXWJlIwASM4/Ki1yVPuD6OyODIjHcc561G+kSRZaK3llcDcQOtTKmQ2Tx6U9whkaIR7SBlh1p0WjRLMsKMkUpBdVGPm9eKI0y4S7jxoedjFJDGx4G3p70220+3JYSvBCQpOJPlPFauki7obHpgukE0Cwy7j95B8pHtSf2LMkzPDbjYU/iUYXPcepqFCwcyJ4tFea0j055VZo2DRx7gpJ9ah/soK8mIbhriOTymXZ0PXNOFMOZEP9iedHIAWVZDsQIOWHc/59qdF4ZEwkC210VX5TEV5PrmtXSuSmrmgvh7ywwMSMxHfms9tLj80RhQjE5wKr6u0gc0aEejpITGYvLnR8MuP51EdClHnN5JKbsNgdDT+rsHNIP7CBK5hdigzwvAH1qFtGjZElSGOR25Uqeo9fpVSwzCMrluDQ2kVVlgLALwcd6o3OgCNJJo4wZQw3K+TxTWGaVwc9Sf+xA0W3IDt02DjFUv+EeZ2QgpE2csW5FUsO2gm9CRdD8tmi8hnYDO5VwG+lOm0PCPG8PlyqdyID398Vj9XZEvIE0GeQKBEYWJwA2M/hUUOhqJJo02GdTtyDkqfeh4aS3FF6lpfDkCIiyTofm+YDrn6CoJdC3bF4HpkVToSWptfUpSaSY5ELIwRmAU+tWzopRdjqwD5xRGLexUVcJtDCrGoicnOGQiqqaJKo4Cgk9SKThK5Sjca+i+U7Fo2Yjkqf5VnTaS7RhwhWHAKjGWzQ4NbmclpYlTS0ZCCZDKO/bpSLobuQwV93A3D+VHK2Zw3GvpMwa3aSKVN7HkDjb6+9QvpM5QtGpTk8HisHcpyXQrw6deDbIGaIA9GHJNL/ZUikyEBxIeMdc9+O1Zp6kzaZHLpk4LhhISRtwetUv7EmEcmxpdp65HShq5A1NNm2ORLEgKbdp6n6UxNPuVhBKPk8dc0oppmsJaWJk0eTCSeWfNX+Jj0+lVJtNmdt6vMmfvbe4puNyxyWNy0aohVohxID1PpVZ9OmLM2HLfw1k4sCs1ncxu1wDvk4Vh0/GmPZ3TIzgMCedtDVhNkaWk2+MEMn972NWUtb0yFGaSJgSACKQtWiA2kwZd24AcHBzSgSuZAGlCxgLwM/hQKD0KvlytLLbJHIWPzEkcY7ipHtXVd4VowDjLHPNRNaGiVyrJDchkMiM5ByUx1q3tvfJCtGjsBwFGP1rILFVorsOXQyn5MiM/wnvVZGvI08zypGB4OBW0Y2ERrJOXUqHEvIAbp9c02OS4M8LSEpGrZKk/e9qb7FQWpYEtwrMiROUI4J7UxzcSLNCcZIwozgfQmsk2jSTsOcyqpjZZAABg+9Ud1xgMGyQacVcxJ3mn3RRs9xETyQozke9Ti5IcKWB2j5Fzz+NS4sAuJ53dApZIivJxn8Ka0jfOhEhAXPA6+1IBrSFViBhIXbmTLZAqql28Mm6Ny2DncOKAHrMjAz8nI+XI605LubbujUojAEkdaAHCch1SLexB6E5P50j3EkMg3KysTjBHSgBJZ5beLzMvISR90dc0guG3BXR1wcPimhpXGPdtCY2VBM5PAIwPx9KgM26VpHQhmPIApyeoi0lxGBC2fMDDcrd8e1Qy3LO5ZnYxEfKu3IHvUgwE0MEpMjoskq7Y1LY5pwd42AiYbQO45zQAsczNGzRncBnAIxz61IGDQKWLiMHKgf3qAIpZsSkZdW7knOKSOQZypiVOcF+h/wA+tVKVwIxNK6IzSyPLkhi46L2H9KVJRaALh5Wc5HzdKkC0s5Yjljnr7+1Kt5IYyRHGC3JB5/L0oASOdMFVId85IznFQLcpcPhnKYPIHHNA0rjnDDz1iVmUj5gDxiqsMrQyeaq7nC7fr7Gt0zWKsKrTI7u/yRsOSTx9KlhuWGZQ4MR4OOaZQst7gqxZlmiO6MKeRnv9agS62eaxlCyZAxnrUyel0K2tyaO/kkYQszbQSQAKeL9twHmblz60SdkTbUDfDeEDMwJweOKd9ukz5khBiTsTjmmncJbWGecyzISMSPggk+lXmvHt3kW4VsdSy9qZaIftogKgNmMD5Oc0q6hNOJ2TLKozk0ra3AtRaoyxoiEKxB4J6CmxXbMqSElVDcgmmBI2obixY9eM47UC8uoShWNChOFO7Jz/AEoIWiEXWpFY/LvUYx6g1d/tUMQQwD9jnpVculyZISTUGCMyOTLjgZwCferQ1R12wMpD45//AF1JSiktRz6vJyT5hKnBJ5waQa2zlWeTcMdV9P60BKN9UTPrDysqqzcdcCpE8QLHMpklIjD7tmfvD0//AFUD5dLEB8Vtas7H94xbKg9D7VKni2KDzGnAZQeQrYxn+fParkluiHDQvR+JI1ZW81HGfutWknipFmkCIVU9BnOPapduhBZHiRcr86I7DHzHJNMm8URpEi/aIXkIySB/nFCjcCppni2wud6RNKblWJKMmB+ddra6xDMqjuehHahxaLUdLieQ0iq2DjfhsV1Nla42xRMrSZwuR+ualq5B1traea0Tny0QLtIxya37KylQkiFy5bAA7L70NaWA6m1tUZ0Zomjfp16e9aUNoQXJ2BfehKwm9LkiWzSTBGVdmeBjitRbCQS5ZFGeCF6Yq4q7FzaXL0NrtdlVuDxgelaZtWWNwIzIxG1SO1apWFzaXLsdnhQrI20e2asfYAu75HbjAOOBTMmXYrQgKBnPsMVZFi0uyNwNo6UAWEsiAE8tnA5wO1aA09liV22jJ4wePbNDQFhrISFF8tOOwpYtLjRZJSWDAHAxnJqbaWAmjtAUbyzjsc0NYooBZCpPQ+tUALZjqQSSNvTtUq2JBjHkrgckjvQA2TTUOW3FZG644B/+tVL7DGhI+WTHp0NAEf2KNyysnHUZqjLpAWN2Vf15oAqXFgy7U3jdjgVnTWI2bghxngjmgCB9M+UE/uzjuM1hy2LJg7tjdT3/ACxQBmyWTROccr9P61EbLGQIwB0JPPFAJmdJEnMS7RJ05qKezlkHyt5a47rUOBrGVzLXT9iAlFbHI57VELNmEmIyoPHtWRZnSWY5Dx7lPB9qyJLRFXYoVkQ5OetRKHYa3M4WixEKgJbdnnnFJc24dOAFJXDHGazasbmLJa53bE+VefrVaWxGVkjZtynKkcYNIDPktHO1tuGJweeeKqeQQ251RHHOR0oApm3jLEJ07+9QTQhRIdpjAAxmgDNkjRysoYSKRjjtT2tNjDy1coBnaKTVy07bmTLbSxyCVVIU9iKhawcyMEAyQCRis3Bg5lWZEw0CpKGVvujvSRB4lSMq6sV/iPT2NS1Yan3IZCskUZk3c8kA1G8ZcJKh/dsueRnI9RUpESdyuh2RuzRgYOBxnNMOZY2KeVKWGDngr/n+tBUCtLaQqhZpS0qNtKZIxUDrB5qysiMzL8zLwfYUX6mtyQW5UrlAyNypYfrTfKX5XiIII4288UOOtzWD0K8m4KGkyuTwMdqjKSguBkKRyOvFZSVgUrsQRLhfkK4+6R0pBFG80qkOQRgEd6mxN7MkdEWVVASNwAMHn8aifcjtESrMPm3J0IppXKi+pE0G9CUJaNhw3amNGNgJ3eWCF9DmkZtjBatvIMkgiHJ4603Y8hPyDCDue1axswsShHdUYBfKxhsnp71J5ds8AS43kK+4Ej7ueMj1NTBO5pOIwwERqFR9o9BUKmTHlxhmx2q7W1IUtLEdwTGm5VEk2MhAeana2YIiiYspbcF7gY6H1qIq7Hb3SSK3dVEbsiyfM2zOQB6j3rO8vEUfmBmZTyAKUnqKUriTbiI2EY2DjeB/OpGlYyxmMMyHBY9MGkmSEixu7q+VGOecc0khZV3LsYEAZY0inHS595PMjEgSKyjqMUMsMsbeZIsQwMD1/GvoDzShlFlCN8wI+8e3tSM6BZVVV6cHtmgCB3kljcOitwMBRiqUqgIyxhsAcgnNAEPlttkQF8lAQFH9az33CLGGye/pUX0AryGJULxPlwMkHvXKam4csskYQYzz1+lZPRGkNrHPyFIoFSYiC3JIYoMkDucV5LqhjnuHjiSVlU5OeT9fyrjtua0NggAaHKKSnRT61nX7mPI8uSR1B3JnGK4zrpPU4SwIfVpPtE0kVrkDKrvI+gr0m5tDJY4hMrKM7SRt/H2r+feL3/tiSP6e4YdsGkfnx8eo0guGYyCTHIxwRjsf0/OvMfgi9neeLrGO2ER8mYi9AH8DDO0+5OK/UsBG2VfI/LeIJXxMj9W9Gc3Vnb3SptDoDuHA/AelbgtrlwRErzJjkqOop5S7wufA4pWdjLntEaXaI2aIgtuHRT6GsOWxQCSNRmTftbK17kVocqZnzaRLuKCVI1B+VgOP8atadYbT5OzcindvHr6VjOOlzWMzrfJaSJWcsRnp6VnJpztJK7HDEZCt6VySdkehCV0QzwyRhVRywI4PSqcl/flfJUuVXB354NZttlpakZv5ZMq7AOfvbRV61uXklEQdUh/vN0+n1pQnoE6ZotNE5VQQCOhpC7ELtkjCggcjrTTuYOLRpK8XRSQcZ+lTbpJUIZiirySBnPtW67HO9GRLEVRZmGNnzrkZwfUVXjjIkjEro64LZAxTBu5GXw6SK2IWGQR396N4csGiKY5Bz1oNILQc8ikB5VZgPlJ9D7VXgEZldGySp2kseppJ3dhTehIRHE5lbaR6GligWV5Cx+TO5cnpXSkZlp0VEBjXa+cH0xVaTEC8yxoC2eF/T3oBFiN0VfL2CPeMqqDqfU1LHPIgASSSMup59qmaIi9WRsJN4TbmNhkNnk+tJAWZkZIzMM8HPSm30M33LMkLELvRljLfNjg1NtRkl4JdV4/Oml0QJCpbuVeYbVRevOaqlJi7EkyEjp71rewi6rgGM3EUq9hg9fcVKp3FWjdd5+8p64pt62E3YhUM6XMjAgADGfX0qBASY3D5cDHpVDRNBHjeFCqfpwD61eLGTy/Nl80fd2bcD/69TJOxC3KsyhpX29OnJ7VXMzRh4XhQ55Dk00WZ8xjJFu2GbGcqOorPvoVO4lgN6hMnr7VlKNjSD6HM33hu0iVJ4C/2j+JXOQx9R6DpXH3ejzwSl1jEKFsOV7f59KmFS7OqMroy2ubm1dHiVuc5JbtWzp3iR2Ef7xnUjKkNkfWuuFmjCcbnXwa/bSlYZJ0V8ZG4dfapGvFupXZOGY5GBgCuSrS10IghQCwZQVIIIBb1qN1DO6FFwBgiPofesVo9RwRR2BYVfG7ac571SaO4iVDLHIqvlgw6Uua2pYz5oZAjEmMrnIOc1mytHKxCAghs+hHvTcr7lx2uU2E0zsAqBV9R1qBGASVtgBPy5x0IpSaLhsZriMhR8zSFuagvIEUjFu0EQ6Y5yfes5TeyNE7GOwGEXyMEfLlTnj/GnBbeSBGCu6ltrI47f1qkXSiNZCzoCrNER8px1HrVGeE7sW4MgJO0D0pnTF3YsJk8iYSjdIV2k46ViyRwzI0hIEuAWXof/r1hFXIk7PQpzwoAI33Iy8nHWi4m84I8ahwcDPtip6hHR6lbzRE7Rb/mkXBXPUCqd00cv7xsxsOuOBVX0Knsc/IhdBMnm4DZ+Y4wO/FTG5kcIkwUBeVOORVydlYybLEFtGwcweUir8zAd/XjvVsYmaPejQqW3EHBIohsTKVjbS3CF44989yy7WQjjb65/wA9KkgRBFtdZJgpztTrXbBGLl3JJ3KyhCDAhcIAx7nsajlVmQlGCEdMitzOb1KdwJBGpcSbR7VGAvlp5k+zB3EgfpSHe6ISJJE34wXB3EH7nsff3q3Ciyscb8hNpz0IreKsQrs0YYYiEs0QA9nduPoSasxWrbW2MdyjPA/OtYIkYsZIVgysQcjAyDU2Jo94/dh8fNxxjvxVRhZgPjCjexgbefvK3IIq0qvKhZVWM4wquMc+v0pqOt2BXbzn3SRSNGg42kZzVrJPlEgyTvhWJGAg9RVGDd9RVR4EkEwcNn7uc8/04pSFkCYUx5HfqtCCO46OECQxKX2bevrUsQEW0su7cMMD1Wg3JZZY9u4LyBw2OVPqPenRIuBEhEI27iSc5oANuFYxIFI6A8ZqaAFMyyAkKvIJ6/400gFkdz5TBWPPzZ4p6CRoCsJyM/eHJx6gUgEUGLyldsqoy23mrOxB58hUxKq7yrHmotdkqI62fMcrBVcScD1FSwtI8TJuiRVJxlabdgjGxXgErzsjo6qAc8cVcy0KgygywK2SD/Kob1KBHWIlwhKHncOSPalDb1fkk9gexpyV3YGRfZpGLMC6ygYwfWpCWh+VTtI6fWqb1sZRXVjVguSxkO5d3r2q6bTOFcrEdudwOc0RVhSepBGmzYAC27gDrVqKR4wyqsClWGeMjFUFrvUeGEhk25wDnrUcnlNtdQjMP4iMZoGtGEaspYueAQVIHGO9W3cTuxRCPQHsKnZGoyVY5BtRFSZTgqp7U4IvzhVUMOPl71i27ALCjybmKgMvP1qQjJjEiurqSykHse+KETLYtqjNHGrFd2M5x3qFIY7iQYdkcc9apR0uYlmL9yjqiEhvmOT1P9KCu1Iio+Uff46e1aRegXEnVXCkA8DkZ4x9KdFEZIjKrFU28qRjmqLmrFslht3iSIYzyeR7VVtVjkd1IJwC2R0rK9mF7IsoPlCNv5PYZNSMpQCJnkkt+roRkEVLXUlu48hFWQoqpBjheuBTPLMDxtGnl7ugx1HrVQfQcZWLG9UdjE4YHr2yaWZFkYl5pok28Ec81qap3GW7o6urtuGcIVXp9asyRBJHwyqpw3TljilLYZZTMSPKRGzgcD0qDmV0ZBnJxvPGKSjZGUpXHKsBZlSOVX6DJzmnkTGOSEqyEjAB6iqIJht2wjcwZB8/vTnEiKfLgwV5BxndU7agI5YyMzcIVAJA/SkZnjKoq4ixw/U0lqik7BGG2vICxGMEE9asMqlVRFLkc8nJxVkjBD5bErx7HsancsgVGmj2kHbheR/jT5dLg2EccnlqAGRB90+tSOYY9ixYEmOTnrSAlRI3TL7/ADc4yG4P4VMqSW7bVco4bqOopNXEQymK3LmTcSwBG1c5pwkh8sgoVU+gzj64qIvSwxzxxNGApCketOBdIl2puVeOnAHbmqjGwDGDsHCJMm48MRirX+sZSzHKn5qoB4KozPGzEgZGRUsjrKFHmRv2bHY1rCwDPs7RAkEA9Dk80kcSTAgymRC2wtnk4ql5AXIbeQTMSirH0Vg3P41duACGZVwm0ZArObAgZlbAk2lNvy7OCvv71KbeOYoqyAnHXsagB0Y+b7w49euanjSKUbQgjlJxkVpCICtCyYaMKIyNhPqavQLvhIkUllO1lHODVpkT2GxgxFhLuVumD2oKsA0hBx2x1pmRZEa4EsdwhI4YZzip3jmCgxbMnoxGc0AP+zu4eUPiUjaVA6e4p74QO5ZgAMA4600rsTdixbxBlgLRllddwbHBq+4UiNowI2BOQT19xWyVjNzGquwEGMgH2zV2H9wwDxnYRgZpkF6FAI5MMGyckZ6VMCFSGIgHceoFAGhFETvh4WMAEEmp0gDxTQjgtw3v7U0rgXo1jZQspMJA2swHSnRhoEOJPM9z3FaxTQGigIQMpVmzyPWr8Ns5XAZ0PYjqKozmzQcR5SNgMsvIA61awQIxlGDcEH+Gm1YzL8MSs6EMVfOCBWpHEqbhsRpB1yelJoTdkXBy++U5GMAmtKGFRGGQZz26kVujHme5cgjzjAALHGCK0YbbYV2bip5Y5piNDYESLecMW4b+la8fmR4VPvZw2R2oAvQxpnDB+uOtasCo6Mrxsoz3raC0AvIkqoFQ7DuyFrXRX6lSfw61Rko9zQSAsilgQOoINaQiVQpjKsMfN9ad9LEFuFGIJwVOeBmtiCMAjnBrSBnN9C7EvzD7h7HitBflQyMBt6cV1JGZbgXKtjIZjkZqyiPjGPamBcUFVAUEj0xUihiyg4UD5h2zQBbEypIScnHIoIZiJfurnAFBjLcfIqpuYYJz1FKWdgCuFYc5quXWxJWUrGSHYLn0p5QY3jkngmnyagNBdfu7cdTxVWXarCTAY4/Kk1YDMmOQQxyDzXO3UefMKoCCOST0qQPG/H2mC4tLySCBp5QGLALnAxkjH0r8y/i94YuUntRE73EarKzSM3O0kbVx3xjj2rOpG50YeTTPgP4iWrXmh65blLM289tJbyludqMpBH1I+X8a/MbxNdxyPIY42iVecZzgV05TRd3I7MVPoefajdDTNO1DU4IjNcrA8qIejlVJwT26V/VT/wAEr7CwsP2ftN+yqy2O2NrdyfvrJIzgj1xwK6My/gWOXl3P1rWZpWeVnVmbLE+p9qiaUMATkLjoK6sI/cR4repnTy7VPmPtHQGsWdmkQ7mC+pFdI47mHMCBtZ8uP4sVkXTyFmUHYB1xXPVR0RWpiSgRrl/NYg9RVFp2XhgeeACa5J7HRHcyp3O3LEhiearSZdxhcbxwRWRsnczpuHwCMGsq4lyCrbifUdq5xmTJEJMlANxOcms7li4VHVfRj0oLhuVBHKsKsj7QPlywyDVWRcMxEquTzx3rOcTZN9Cm6JLgvgHr/u1Qd8M6xxuMHKBjWZuUmkZnLspQe9RSvJN5aLgxqM7dvP50ml1IiraFVX/dMsiISCQM9Tmqz740VBGTg/MwrAsieJABujKe4qquE3F12qD1HrWM1YCKXekjl9kgA3ADpUG1XDeZs+bnp+VSBA0UHlSMWk3ht3HPHtTZWJaLaojUrvO70/xoAjHkNGWkC8Hv0zQscbOQTGobpxx70AVpYw+GiPyDj5lqKO1QBImdiF+bIoLgrjopEAJVScHKkcg0yYKY57hnZeMnA4xQW2rkaWyiT95lhtBBoSPBaR4g8WMA+hoImyN/3aLISY2IwQOoNPCJKuGy2QcH0NBolYga1TLAYDIdpyc09oFYiR2VlBJVe+fWgExyxMqCSTliclQelOTKlm6sOnesnB3GU0t1RNkY3nJJyeuf6VIyb/JReHAxwKuMbAQ2iZMqvuBJwG7YqWWBd/ytuOcMe9UBGLaOOR3VNsgwGI/rUhSVmyo3Mv3SO9ZqPcCOVQq5K7UwS/FWILQFGbCnjof5URjZgmSNaR2+3fFukkHJHcev0qk0ILwjCui9fUVoZTepN9mV2DgqAp59OamEOxhwpj9e9BCYphfcXOyQhcgAc4p0MDyTS5z5ZAYg9Qe9QlZF87EkEZDGCNwV7nnNL5IZw74Z1QDjv7VKVyGxphbdJtVGTAIz+tSrHuDDYCMcHGRUDvpYSPT4pEIRdoA7nk1ahtD5exhj600hDlt441BQNktgN1Gf6U82rRsx2uCOMBcj8auCArtAGnzuR5WHXviteKAxKwypKj+71q2rjTsMFioDMF2Ejd9aeLWLBHlEds5qVBA5NllbEQc7VYKceZjGPpVaCylAfLKhzyMdaHG7EWY9LVjudSrbgQCO1XrnSgVcqoOemfSqsJsQaPH5eUA3KODj9KE0uJShMZMnoe1Wo3GXl04pHKiKGV/vN/h/hVqLRI2USMgWcDbgjg1I0xE0SOSXcULFeFPoanXw7bC4kYQjzccHFNIRfXQkVwrBZMfNgrxT08O2rYLW8YIO4Hb0+laciE5Ei+GLdpHkijWBnOHTHBFTjwpG7RBAhCnO4Dke4pxjYwbLD+DLKU7xawRXK8eYo+9+FSx+CLFg8yabB9pOAJhlTj0PrS5W0S5tMuyeCoWa1UxJEuw7iw4ZueR/KrieBUTT2jCW5lDBkLQjJGeR+WefpRCDG5WEj+H2nM0dqYljtVYGMvksuO/+etaFv8PLRJJPPtrS+hJKlPKB3D8R/hVqEral+06k0/wwszbo0dpDbAN9w5yD+HYUy3+FMZjdrpFdlXBZEwPqFOeaSXcx9pqX5fhDHdrHLDpOizuCAss8CB1/4H1FWIfhDC7mXf5ZGFbY4YuPQ8HI/Ki/Qp1B0nwgJJaN445Rz80eQR7YNNk+CvniN1nWG4bIycoAPw3E/lW8Gwde8S1bfAmFXtoo7VpAhLZiUuCe5OSCSfWtGH4BQrcl3gZzkAh1CMPz/wAa39q1sc7qO5Xf9n9UujJ9p0lYD/yygtiZM+7EAD8M1N/wzxDNC0cj3M6ZJCodjDP0PJ/WiVbuQ6rtoWl/ZzmtrVBYwpZRj7weUPIT7qSWNMm/Zr1i1hmlaxsHlZkLXUVguWGPuFt/A56Z69q0VfuOlXZWb9muO5giM8VrdMrbomjklVoz7lZBmprX9nLULWaOWG4s52DCVQkGzHs25zu+oxVPFpO5u69tJAv7NmrKk0ptVu8H/Wr8oAPY5OD+dZdp+zM8+LgreXsvmebC6srhf90jG3jtj866YY6m0ZPE62JdR/Zv8RB1C28dghHJMDEt+ZAH5VXh/Zq1fypIkGo392AWUxlM/lj+f410QxlJakPEu+oyf9mXxBKtuzTXel3Knd5FxpwTjHTKyNkk9wBVL/hm/wAQWV08rx3aRjhY5LfaG/TNJYmjLUn6009Sjdfs5+JVuIbxtB1m3mbKCdiqqF68jofriqw/Z78SqGlEi3ibs5MByvoCcgH8BVTr0pKyNI4t2uQXHwM8QFla3itGnziV0UqPptyQP0qvN8EvENvEhe1DXO75SHGM9snAxXPLkNaWMM2D4GeK0LSTvaO2cmPymyfxyRUN78HfEL+YG0osCAP3MgyPfLY/KrXs2jd4u2pj3Hwg1whV8jUJLYct5sYDe4+XOaD8KtSjtmYxTRRA4UyqEz+fP6VPJTe4Sxl0UF+GGrbprQWEiW+0BJwwYH8zn8xTP+FVa7C0vnJNhl+WSMKdv4Ak5/CuaoorRDVbqZc3gbxCkT29v4d1K+uV+YskeA3uCTgD261DL4D1S2DSzafKj7Msrgsw+igH+Zrl9mmJ1ikfA2oPFHdXGmwiKM53SMUcduFIzmqJ8F6jFDLcRWN5dYycIhJ/LrWToJaidfUhfw3fQxlZ7W/NwSfMTyySO+DgdfaqjeG72QxRGxuYHkPyq6cY7ZbpWyw10bOsmrEH/CNXgWQx2TI4yoDLgEj69qrxaFdvP5A025UkZZiBtX2z/hUPDpBzoJtBdo5A1tIzK23A7GoJ9DniuYbRLOd8pmVwnyrxwM9M+1csqeuhan1GN4emVEOzywf4QMkmqg0nIu4toSWIjeGo9jZaj9p0C30iOVvOSMmHAKsBu3D2qN9IUzsfLeNjz5ZGdo9DXPOBLZXOio8jqGRWDcNjqP8ACpzopLCIL9olUbt4HTFQoFqbKM2iKwR9pIPcCqy6MQzLGiqC+QScZpqmODGvojo6Mse1A21yf5VNNoxEgRowcc4HY0pQ7GqlYQ6OD87Rkgd8d6cunkYO1Q4PGBWLgXzlGbTFjZJREA/TNV/7PiBRFURZ4UFcj/61UZkUukRtuaaIbiS2VXtUE2jWiKXlUYOCu4ZwaLFqVkPfRRER8xZCN3AqKXRI1MOyMZzu4HSko6kNiLpkZ3LJGXQ8EVWk0RZtwaMI4HHOM0+WwF/+xd6j5AMgHP8A9eq02jRRuFjhTOMO2Ov/ANak1cCGLRoowjEBkPIAHWojo4dXIBU5xx2qPZgP/sTdET5QZVHOfWqcehRvE6RRfZ52BPA6H1qlBAWTocQKo0blMDBIxk0j6E+/IhCLgj5egpKAFE6K27yViDADqx5z6fSlHh9xjIePaOSeaiSswLD6KkhA2ksBgmqf9iB5JlZCqYxlepqQEOiFBs8rcrDJPaom0Jg6IskLTMNwUHHHv6UAWE0K5kckRLkcZwMH1I9BVZtFlEjGFcnoe2DQBQi0RyHkZHkweUNWBpnkMkipIsmN24c49qAJf7MYHHlOGY5z/X2qmml/KxWVnQdMHvQA2XSFfakhVyynK+opr6QWjQbHAb+LrQAo0e5CsqgugH3welVjpMoBy8kgB5JHSgaRci0qRQdrkIR8pIzzUMmmy7WVXaTB+8FoHKNhRp0/lADO8DnC4/Gss6XOQ37vzQTjGOo96BJ2Nc6bOFikbeSPSoI7OVMqiERnLnHat07mildla40+VzGp3qFYZGevoDTPsFz8u0BQew6g0yyRbG6Lo0EQKE5kz1B+tAsXkmIe3LyKTyo9utYPsS5a2BLOdUkkkCqucKF9Kqz2Uw4QDP8AeA4pXBrUGtZ5DGoXI6E1CbO5DsHhjEBXDEHJJrWC0E9yytvOwhkZQ8inpn7vv+VTSLO+4ErMGGMZ4I9PerLIpInJ8tcYAzyMY+nrVNbOeUsio0Koc5LYzQBZkinCB1GW5XnioFjmS3klO9nUYyR1/wDrUAmWldnMDFCGQ5BI6+tRybnXCsEPvzmgiZT3FXUKpGBwT3oErhmkaF1QDlh3p36EqRILsM4ba7R53ZHc9qvG8lmURFGWXd97PakabjFZTIxW5BZTh1Tpn0NEc52mSKMibd0boBQCVhr3gZFk/fRvuxgN+oqeGS1ES+ahldeYyeCpx1oGc9f3cWGkVw2M7gD0Nc5D4ihRUTzo5UyScnkj6+mKaTZLegW/i/S3k8wagjk9MNwDXRweJtKlt5R9tVrpQGCK3GD2z0J9geO9TKDuSldGjaawrMs4kRITgIrNyretLdz+Zsl2yOA2cBsVSdiJKxFZ6gJrmQpHJZLgKNxBJ/pXrHhgM5ZUjKRBchjyW9a0bujWGx6zplsXw5QlWHy56Gu207TyMAgZJyTWEZXOeTsjr7S0Em8ZACnqRXVWEbDb5caxv2YH9aoSldG5Faxg4yrM5xjHQ+tX4bBWJ+XdjnjuKBXVrFsW0YO4p1GMVo21nuUANjaemc10WI5tLGlDZIWDIpwOuVxzV5LVG4CNtH8OeKhSuxuWli7Ba75FBjkH9auHTJXmZnUCPr1qyS21iEdNqtjPGaurZZ2qoHXJoAnTS9sxbeWVjxjjH+NacVupjWIoF7/WgnmQwWuxiu0swGRgVYFqzRFsqWPABFA09BRYRJwsQhcc7VHBNTR2qsMyR8dBn+lAxy2jlQgjYjIG4DgH39KaLIs+1CM57nrQAR2EZ3RErI3PPrWfc2pEayJHI20bSB/nmgTYx7J1KAowBGQ3rUL2hVdxUj3p2BNFGSyy6kx4Tbkcdaga0QRMgiUdwPekJy0uZdzay+Uy4AB6cc1mvZq7OfLEbjofSgIyuZU1lhQrKrJ0bAxzUUtmV2lFAx1FBRnSW6KxMkZ69AM8Vnz26Z8x3ZY+gA5oBMzZrOQZLBVz0x6VSkikjDFEVnwcLWbgbxehmTwDczHcSw+bnpWW9qrAHBXBwMiswuVXtmUgYVyByVWqItR5iqvmKcbhIOxqZRuaRlZFGeBYhIrIFYDIxzg+tUPL8qNYmGeckkVDhZFKehlyQy5BCYjBwapzQERfKuGJ5OMgCoHF3KBtQGJTczEY4GKqzwb2EZVlYjLNn06CgopzRRK0aOsanO0H3NQyRkiTYAWUYAJxzQNu5mtHI0cj8mXpz0J/oKVklciSRlxn94F5O3tgf0pMRRnj5eQwssgO5OKpmAyDai7STkj0rOWquO5G1k0QEchDPjnAqBYtkgk3BH2lQCMioCO4ohK5URu8eMiqn2dAjPgHccH6UmhxdmVmhR/lkJTIwSO/oKjltlYKw2ggnIHFS1pYu2pHHCE37Qyp7nOamCwMzLFlyvLEDGal/CaXKEkQlTHlvGmd/J/SnFWaJxG3lMV25xnirauhFZIkWMR+axVeQGJOfempKHb9wAFAyB1Bo5dLAK0JdnaddkYYAk8c0yVAj28O0lpH2qR2+tZNWHfSwxY3YlApXBwpPTHrSXcDfMEJllBBVjyAP/1UR3HJ6DWflSCsceACvvUxgmMyokQDH7wz2rSMbDgKVd2MaIhToSe1CQv5RiufLkAOF46CrKT0IWBHCMTFjIPc0wq0SrJsZUcbjn/P1oMiJHWb5omDKRn6inMz4jIUHLAsh7j0qXoi1LQhMkoLKinYhJyOSRVtAjwq+1on9cZ4rEXLpcheEHkujjrt6CqhAQosymN934Y7UEk6CNXwojmZezGllTYv7tS+edoGf0oHfSx9syKvmAABm64qSMCJVRsEg9a+gZ5xUuCSzSbfMTPyr0xQ0jGCOVgmORgCgCAMUAkHyNnIOcVAsbSj5ihHqoxQBWaQJhQSUJxn0qk0qbcKz57jHak10AznRyS+1gpPBxXI6qQfMT5kfdsJ9DWVTsbRVjKnQ+Tw0ZcAY77vf6V45r9xOt9IGjjR5GxvjGP06D6VyW3NaSHWzzJEsRLCEHGM8VnashEEgDYOOCp5rhnodNFXkcXokRkvlPmpJIgEZC9N3XdXsUkcjaPI8siRMI2YgL147D1r+fOKPexuh/T+Q07YOLPzQ/aHd49VmeUp5hiK4znIGCvP0z+dcX+zHEb7xtqNsRLIfsscoPRSTIxIJ6cBPw4r9W+HK16H5Nnd/bzZ+tEMMhKox2tIQIwOFyeSfYUss0qRr8wVoyS5U9faryenakj4TFO8mUi28thGUH881mEmOfPCs2duTn/PFe6oo5UrIsgp5IuDHvkIwX6/StWytkbb5Eh5OTt/hJrGqrIulqdMbPA2qodjwWx1rPubMDlCsjryuR39jXlOVz0qehTktiQqNGCp4yKwp9PVJ55CSQgyFBxk9qwc9bHTTOdbRtgnlWLBcYbnG761UKGJkALeWOoHWlCXQvdDYru6815du8MflQ+nvVg6wVcpLvR2OBxW60IdM6KHUEeONpPKbI+bB61eF7EkaMA8hPO7PFdBw1INMlivgyyFlY9hkVFJJGxXzXVEzyW6H2rW6asZFlR5cZMIEo3Z+bsPao2jfZvUYXPLdvpSktTS/uiLC0UEELlZGAzu7sKjMO5SURZGzuzUyVmTbQk8qFn3s3zkDGTxUieUkgWIlRuwB15681pF3QmizJLlJvNjQTsfl7AnPA9qpu6+ZsjIkjUfMT2PpWtNCJ4yUeOXDOp+Uj2ps5l2pJsDfOeDz8vaie5lFXLKfu1iZ0cMSMHP3aSc42hW8tBkYUfrUKN2HQFkMzmJkkJXlcjg1M0cwyUG1sblI61f2iU7FpGbyw2AGIywI6U0+aSpJRmXpt7g1bVxDdiyMACcgjcO4q3c7FRG3KcdtuOaat0M5K7sZbSFVdSGaJlOeOPpVlrRkKkndEQGC7slfY0PYq62HtGIgrRD5+mA1KilTISyKwxsGep/z/Oo5yhJIpF2tMvHcDrULr5zQl1bGc4I7Crb0uBnPGqtlY9q5xx2qw8Lu4uBC7JjBAwduO+Ky5gI7q28wuWZVON4PBrCu9O85hHIIpMphsdD71nay0N4TOZu9CGxrhJQGYbXRl4Az/M/4Vzt74aIg8uMi2GcAJwRzn+dap2QzEu9NkVIo2muWlj5EgGD7jFWYdRmtXWFy0bkfKwPP1pxn3Hy9TVi1uPEMDuz5+cvnjNasV/HM4EbMDtOewrGurBy6EkbMImMYIwcPj9KaJA7BG3kKMlc9/XHasN0DWlyG5bzpFEJX5cAKON1Yl2qomWfDMxzgf54ptmiWhXQHyyRw3Qk9KqSwlRJmeTJ5HAqJ6osoTybTDuiDRqM5x1oNwI1RCVCEblz1ojHqFigAFJVQrADJIH51Q2TXBnVA3mMMISaHKzNqcid4biJWMIdZGUqRnPFZM0FzEYLhEwu7DPu4U/5/rRKXRGkZWGtGTHPc/bftRD/AL0pHhR3xgVXuCJWSSJC0eeh54rIG7som3i3yn5SSm3k9RVWSHYGiIVCRwV7U7BKVyjOJBFLiECVRgEHrWbOx/exk54BO4etU1qUtYlOOMzr9nV/kYEfNyD9RTAFUqziJpcbSwXg1TV2ZlkxRYcRzPHKUztA+77j3q5busssRWQyIcKQBkDFa04q5FQ6CJtpYOyxk9B6+1Pjdw06R+UJVbBVhXXBaGTRTkkYCQSqGRfm4657U+OdEjCMT9oIyoI61ZnNFW5lZ3EoUMyjATOAamjhjeOKRB5RxghutaONmQmRFBHHtTiMnaSPr3q1DEm4sHYKD1AzmrfcqOjsy0VJUKuMHgEmprdtruiI8XygHc3X8fTNa03oS9x5LTB2S5ijYfxKvKVBFK6yqXZbiEqArL3561adxGiGDuQoeXjO/oF9jUUpHnRSJLIdqncpH3j/AICmTPYbC/mysucjHIPY+hq3tkJY4kKsMZzk8f06UESVkDSYfhiw78Yq0U89fJUI6FctxxQOC6igmMpGoYSKM7s/qP8ACp+FYSMSoxtOKDQhlhZmnaTcwAB4NWYljYDG3cFBz3xQBExKuYwTIF5zjg0JPmNZZUwckYHagmTsWyTKG3SsifwgdcfjRIjfZ1i2BJmJzIp7DpQOOxYjQJHyjeY8Y4PUc02SOViJJQI0C/dJy2aTdhllRGEU7mj4z0ps8JWMORJtIyCvIIrGUrgIEXCqzyg4xmrQA3NAiE4G4kjvQtwGAHIDL90cA0qRiOVjI7KrfdB7Vp1BsmSFUDuweJRHwx5Le3vURdIwJpY4pGIAQtyVP+f51SRktiYSsF+Ys3HCjpmmKgOwRyJyM5POaYNbA0kcUhlZ9iAZGfX0q7KisRtG9GX5hjr60DnvciEYjMf+sMRO3I7H0NWf3YIDYkBXIHp7fWglPW7GLHuT58MpOMZ5/Kp4I5pJHjUx5Jx+H1qJxNhERAZCyq4J7jmpR5aDfnB7VkXB6jY5lcB1QrzjbggHH/16k2AEzPI8cxPBXtVNW1MZy6EttM2wrMS7A/KduKs4iUShIfs8zYDFuT/nrVxRkMW2VEupPMy+QRg8gemO5q55aFSqvuYLgZGM1Y0MaD+KPucMvTA9ffmgQs8TxxFtzDOV/nQVNleNJuAZd0ROMDjP1q0Y0SGNo4g8TEnI7e4+tYN6lz2GpM0DblVtoXa2T/X/AD0q1GjExXBxw2QlVGempm1pdCvjfIcj5jjGP0qwcPGzMXCAbcAd6lOxJGbeOGObPzxs3Q8nFJKAdwQh1x8p960g31NYPoW4VnaKSNUYh1+Zf8aQbNrIMPKGA3ZzgelWWTTQFozFG8b7hlgo5Ht/WmR2/wBnjcbd5cd+amUrGUo9SYeW9xGTD5QC53470w3DJJxGNoPU+lO5Arb/AJWVFXnkdeKtKQ4ZTujAORzg1E5dAKsaHZI207icVadELwhneRMAgkd8dKcEAHYzAAoJAPujrUKoVLFRjB9etaxWoErIpCtLBOz/AHlYNVkOwRVaMyKDgEDp9a0vrYylK6sTh4tkjOVJPCkVELdZB94LgZGBzWI4uz1Jl2M0bosbjO3r0P8ASmOcNuVi8fdfWolroaEsUbTb3aFsZ5Jbp9KnECxSpsBCADHelTAiYpudEVWfoVxUjI20AEJF12jvWgAoaWSNwXMa9RUpiLPuVhJFnoBg59c+lAFxI4wWYyI5YZwOCKiNvEYiPsskjDowbG2mnYBsMkbYClmI4BY5qyrQ7WM8Kg5+Vgcc0rgaVrJw4DRlguXUjpTZC8cZYjeh4HFAFNkJZUEiDdyeM4q0GRRF0yBzjvVwYEzoHBGAxJ61dK7UQCIA47DrWoDQE8wHAI7g8c1ZtpMI4lfeSc7lFJIxm9SJ4S0rPFM7jOcyDBqWJg0eQyu38JFMknhQbXVUUnr8o5q3bpJubduChfl9qEhXLYQbQw2qT8v4etNhKTkKALiBckY5B960jHuRKXQnRjHIwCr5OMqSe9OjUPMgVg0hOCuOa0My8gMbYJKkdAe1XWh8yNHJPlk4zQBegjG4L91SPwomV8psduR0x92gDTjiCxCRWXzfT+tSKvkIBgh3OaaAvRxHKuWUDbzxVtLZmAjeMHC88da3E3YswKkYJ3Dk1p2sqZKqWlYe2KuCJnHqW0YiQShFTaeMGtSOFZ0JSNSB8xYU73ZkEMR8wMoLEHJreZFcEF9gbDFgOtFveAtQxRvw4LKORg9KuquCnlLgHhiOwrQ52aEETFGcsDzjrzWrDEQqozrz+FAGlGY1bLIXwOoFXgjSBHjUeUMc+tOO4GlbRAAEjaM5rWWJcK4U47AGtwLkYGQUwy9zWske2NckuT0z6UGc5dC3ERyr7SOoyO9aSqAyhVJPfNUoszLka7WLAAgHnNa0OCxJJIIzitkjOa6lxV+X5du70J61ZgDDDMMjFaRlrqZmsj5fYCpHTpVmPC5JYg+taAXFdJF3IQXHBFPjERLDzRJigzs7km3ft+XBPUirCfLjgY9aCZbgUQMrhhnoBUhG5s4BJ9RgVcdXckgZRhcRrnPJpheNACwO7OMAdKTkwK0jFGIALhulVXc7WBVXI6EjpRFXApbojvBcLkGsqeMFGI+97UmhNXOD8RWQe0uBayATtt2MOx3Ak/59a+R/iX4Mh1G5JRE+1hThk/d4PbP0Pf3NRU0RdKVtz82PjR8LLux8P6/em1+zvGPNdAm0jLAEe5y2a/ELxbptzp+r6tpt3JLHcW9w9o8ZUfKUYq345GPwFfQcPpSpTudddXszz28SO1tLp5US4QRsoEnK5KnAP1r+rH/glPZra/sreApplDyDSbWWAgkkDCRrnPsrEf71eXmb/dFqx+rES7CY4pkmO3lsYFI4xGUkzsXrXbhF+7R87PSRmXy+YiKu4tnIrMcMUKsq5zz610lIw50aQFiufSsqdMI2dwauSozpi9TKny4CNxWJPbeW6yPMZHPO0dBWLVzczZE81tmAwPHtWc4WNiS2F6HNYNdDSmUpMNtY8oDlKy5I3aWVlJTc24AnJFZSjYtFR7eVihQqykbgQc49xVSZFELZJMnQECoLhuYzosRBEbM55wD3+lRTQs3lgxPCxGSG4xSk7I2M1YyXZJQpQep6+xqtK5xDHu2xg/LWBop9yvLCVOAAVJyfeqqxYDOcBd2AC3NJgovcqTxgkMxTaWzjvTWQyo5XCErwQeh9azkrGhEdylOCQeCPaqUkaOzSyDnO4cd6wmuoFLMlxJO0kG3HGQeGFRybS8QIIIPOeje1RcCuEeNgobdMPusO1MKHI80uJMYHsKJPUESCIMSqJwP1qOUGN4wETBHI7UhyVmRlfOMhV9zjjGaSOADc+f3gXHH8qDSC0IA4jcAR7CTnae9LImQMAFT1APFBHNrcjAKthUL4G7r2pGNumyIhkbk5XJBzQSyDDEkDauTzuGaVUJRgQ2Q38PH40G0XdD/kA2EAE9+9MtoSPM3KREDhSTQUMlgZJFuss0ZJUDPPFJGTt2epJPt70CTuROC0gKH5AMYx1pwExVXVipB6etAyW3mBclkUouQyjjJobc6SSRoXVBgduaAI5I8KhiWSTIw2DUlsI0hRIt7ohwSeaBJEjRtLHuKEpnBbH6UrrsVZAquOhFBEFbVkKruL7QBxwSefwpFUozJLC0Y/h9/egzJEibbjdsycGnOjgPIwc4+Vvb0oAIizqAuNw6nFKqqsyttKt0JJ60ATu6lQu5VHVQOpogTZI8gClcc4FJKwExSNkx5eGYEHI6jFNSTbGybTsxjFDQC26b5do2xgnJycA/4VcEjyxxuQI0Unk8HHSlGNgASIqLIrKtueRjkH3qUKwZo45GcNyQW61QCw7EZlI34OTkVOimSe4ZRthCDGTQBN9nBiZk3uSOoOaVQCQ2MAjj2NAFiJirKJfkcds85/pVsLEjMkbbwepoAsouBtCuzAcEClDB5hE7BAMMSRwatQ7iZehAJaIYkJJOassgjUBYzMP4gDj9a0SsZqZItvtjiZA0UKtyeufbmtSNMxqpCk9c0OKNE7lkCMDYBtYZzgVZt0WIsQjE4zkjg0WQyxuVjvULj6VdgjUB3CjYRjpVxjcwb1NGCBNpB2t2birkaJ5Ywg69hWnIjOb0L7WsUqxBMqFO4j1q55O11wpCjtVRjroZuVzWitoSY5dpEijKbucGtO3tIgAzBWOOnrVqmIvQafBIzSN8u7qRW1FaQpFGBEikLycc5pxh3JnJ2sTRWEQUkheTnb61sR2cUyRq24Rg5GOxrZUV1MnJm5FZp5qqNvlAcccGtddLDySTSyRyvwMheD9KUMOrinPSxbFlbK0RSNFYNn7tatrZI4KNGmwtn7vSumNFGPOzd/saGUyPmFwcfdG0GrQ0nT0dS1v5Uu4EApkfl2rSGFXQylN3Oit9Jg3ZhnUxNziPKg/hWjFo1usq7reJ1HUEAg1LwHM7mNSq0rF2DQLYp5sUUEYzkoE6fjniryaFDLMriERx46L2PfirWBVjndeSnyo0IvDdmGYBIfRWUYOa0U8NwxSxx3BiuIgQRzng/j1q/7P00HUrvl5pbllvD1uJlJkSRsfdJJb8u1X5PClnOV2ebFIUBOw5yPQ5qKmWq5nDEXVy2PDVmpTy7P7PIOS28liCO/b8qkk8G2U53tHPdDHIMhwR9Kyjg3qXKrd3IZPB+kgoiQWsQbBwRnH58/rU1x4PtkLwp9hkRl42WYRh+OTn8q1jlqcbHFPESbKP8AwrjSVkaKS0RSp+bfEv3vTpkU1vBNlG+63sLCJOFZHZycY/L+XtSllqitDenXkny30Kc3w4sblXdbWFwg3OFUZA/rVKXwFbO9pZtaWqRTcK4gU8bSwJI6cevqKmWAl8LKlj0tirL8P7JsypBJdKgOVuWWUcegIGBWY/gLS55ybnT4PlG7agwB+VYzwDOqGPbjcqf8K10Z45ir2YboFSIsw/3t2B+hrHm+G9lO4MhkVWB3AEjj0xnFZrAyVyvri6GDdfC7TmmDw20EeOvm7icfgKw774WWLRkQx21tKTzI8Hm4HsNw/nUrCSZvHF3VylcfDDS2iRUilmUcFGUAZ9QOcVjXHwx065haI2lxLgY+6DtHc4PbirWGkhPFO+hztx8LNOJgkt725spkkLLiBUHTHLDJ79qyLv4XQX0oaSNrqRRgsTyR9TyawlTktWb+2uZM/wAI9PeJJrrSBEDjZOtsELAdAXXBNYB+F+mpiVLeAgnjq2fzzUpySsayqpoy7r4XWgd1TTLQwuNzrJbD5vocdKw7/wCFllMis9lGWUZcOd49sfpxSnKVy/aaGP8A8Kv08SsjwPAyjkEYBP8ASqFz8M7VAUtrJPKGWP8AESO+SaXI73K9rZGJL8PlaRmmgRYXA2bRg4qtc/DmGRRHFZs+1QFULuBHv3/E1ErnTKWlzEufASCfzEh8rjAD/MF+oHWqz+A0dMTra3W0fOFQru9wPT2rKUXYtVVYzbrwRFJIkv2OKGZRhXK849zWXL4KhDkuixMMEhGyDWfIONRMqT+CZWjASa38qVt8i7OeOn0+nSs+fwOkKRu0UbRb8ruOSG9R/KiMS/aW2Ksnha6RxHdKkiD7pPr9McVDP4UKwyG0jnlKjLlxjHsKlxY3VTKB8KSxsi75JUZeh+XDVB/YIRSv2co+MFs9T9KhruW6pSPh1XadsojBMliuTxzwB36/nVaPw88Y8u4SN/MBdR/s9qGi1PuRnSWaN90e4gc8Uz+yFDtvC7doCgDv60wU0VH0ghmfKHcNp9x6VD/Y/mLHCjKCDyT/ACNJRQKaHDSyqTGNY1VByPeoJNLDtnyiIuw64NNoSnqTyWDGMpGiAYwCTjFUm0tmjC+ZGp75HWo9mWmQ/YG8qN8KhV+h5H0NKthLIpfYrPnGQuAP/r1ny62FKViFrCWJzlkdAcqAOn1psVq+7ARV3d/6VTgyIy11LLWhKD5Qe2SKia0VGUFc5XBIpOLLc0V4rFyjZQKR8u4DBx7+tHks5EQRflGMn/GosNy0uLPZmLf5qqEx8rIMY/xqMWTPujbZtHOVHJ/GiyJjO45rSLdHECvnFeAT2+lMXT4pIblBHDPkbcgdKdim0V4rUBMJEYxnHPf6e1PbTWJVdq9Ocd6SRMp9h8liyqy5GcY5FUn00kowkO5QQo9M/wBaLC9oTQ6dHIfLb5RjHrmm/wBnxtuLIiAHHAxRyopyKy6ajozEfKBwNuT/APXpDpbsu51Rl6nHGfwpi59bFmHS4XiK4OCMjnAqvJp8UPlqQFGcZHf61PKiyF9PiikRgCE756e1PTS4wZVAfcDnPXNHIhuVx76eimNCApPINUDpqebKYlYyZ/AVLgIsyaQW8vawZjxjPA+pqA6MTldqEHg+9VBaAmQS6SCyB4cuD83bFSHTkR0JhHlg7setUaqfcfb6ckkeHjKNkkjpUEumxCaIeWQpHOD0qJRuZtkD6VEzkH5SPapo9ChJkkljbaygNgdqUYdy/aER0eFiIUiZIsZzu9KhOkwlW8pcpnnnpWhF9bkX9mBywdd0R9sU5NGhbZ5YDRN2A6ig1c0OfQvLYRGF5FDdjjBqOXRIzJtZSVB+YUApXIptL5Y7QflwOPSm/wBhqVCsAQw5BHUUGI+XRo8FCpZhgqx7cVnNoaOscbDqM71ODQbaMim8PpceXGybCrfwk5Ion8PrC0iMGaJug7496DOSsyh/Y5+dSxQE8FRyBVm101olby1dyOjYrSCCMrDJNLleLy4sKT95yO1MfSS20qhyMKGB6UpR6miminLpkqRZVhI+cFQKgGnyLG5kYoRzz2qAjK5xXiW3mgsmunhdoIhhnUcAnOM/r+Vfn98Vfijquka3q1jZ6gINP2BY3jQZVupz6k5GO3tXoZbhva1OU5KlSyPIl+O2tIbeK4uvtIH7qIrHtCDqQ/dmP94+1ew+Bfire6ndWz3AVrUuGjcvh2PYfT+dexjctVOFww0+Zn2P4E1J9StrS6W2l3yZ8xZsjaQcYr2/TtNa4jJQGcA4KH1r5ObtI2rGtZeEWklTzZBZ7+QQu7B9+wr2Dwz4WfS4kleWS5A5Zuo59MUOppYdOeh7Fa6TNbvIm9Hi5ClR29a6yx010hiL4LHCn61UFYwm+h1NvYgBgQMHjGK6W1tYwANgBx1xWyhoQa8NvGAoeJS2B8w4rQiiRW8sMGOfTpTUALUFsgJBIJzk8VpR2pyZChKk9cVYGjDDuCqSCw647VcW3APyjJIzn1FKwFyOF9gJ5A6VfjtnV95GUA7CmJsuLAWZX2sQDnAq5HancCqbR70GLZOke9whAPvVmK2AB6g9eT0oEXo4gmGC5JGMil+zqBwrcH1q1DuO+lidYCVVynlnHOaBaFgkhXdnqKpRsh87H+SzoVAA47+tC2qp/A2cckms7PY1b0uN+x42gDjtioGtkMu1k2xhqfK72I59Cu9sWlfgFc5xVdrNckknZ6Vo46WITsUGscShAeT79Kp/YMSOV8woPukis5RsNPSxXuLRQspMsbyZwBjG2strMIp4BHWpCErGbLZ7slQCOpxWfNaOqcAH1b0oKctDPeziz5wJdl67ap3NuFdUaPcrDnC9DQKL6FG4t2279gdBxmsiezBVZNrM3oDQbxlYz5LSIogKqXU5JA4FVZoUAy0agnpxWXIzW+lzIe3JywJB9hVKW2X+ANEp4AJqGhpmdJbxs2GR+n0zWbcQhnVON47+ooAzp7UhcKWVujc1QuEZAQNuBxkVDgioPUyXTkrJmTPpUC27K5cIoIGCc54qHGxsUhAISG25JJxxmqNymZFYReaccnGcVIFHycKIhvPHORzTXj8jy8RyBj0I7UAQOpYMDuIPeqoQBZIhEAVPbqKmT0GldlYLkIuRIjjJYVE4Mh5ABB25IrEdrMrxKwizEzeb/Dk81X+zsQ/mIpbO5V/nQE9yk8JOyQgquSMU0BmcRNgADnFBpGQCJCHiBJI6VA9uQitBGpRmy2Dg0kiiNih/ckEE8AVC6BgAnmbV7KMnNMBswd4GIILdOe1V7aIJ5gQ4bHNAFnYrqIpwVXIYjPOe1NZFViFkXIPORn/9VJq4DHBhXdjch71VJLS4jDKAARUuOt0BJFbQuXjnHnSEEr6e5xTljeaYbSrBhwwPWrGlcYAYVzuJck9aliMuGy8aoR0xyfcUBfoUZI3IkWNQ0oGVDcCrAjlJUqQZGABDcgevFAXIhGC8hUBAgww9DTGiSRmWRirhcqcUMRD5GHGdw75PT6VLGSSGIbA46ZzXOza/QRtqOvCTHJbr29KotBIHSeZFZASFQc/j7UGLJEnZlbfb26TEbSVHagwPOTtZtgGMgU2hpXZ9x+WqqoyeemTzTZYEZwJFDpt4zzXvnnJFN3Me4hFkGNo78VUkKNiM/u4+Mk8UAMliZZGYtGVIwM1Td9/yLuBXg8c0AVljQuAXVVbqT2+lMlto5DkqGTqT6VnJ6gVp4jHAzeZsHP4D1rgb4oJWBYsOxHrUz3NYbFByIrcb48ArkHPWvHtakiF9cB42J3eYB1IHtXLJG1MsQMJIi7blboAe1YupsuZBIQJgg6DjHavNqPS51YNNzOM0dlW+kABEskgJUH0717PqAl07TiE2i6WLdliDtXH8/wCVfgOfR/21H9R5S7YWK8j8sf2hvtH/AAkkHmuUTALfLgOWAP4DqPrUv7N1vE/iO8N2+6ZbXcrqMbsyqQvHoqMPxr9RxV1lN15fmfkOdyTrSP05t7g3Ua+fcTtJJySDwvuPT6VblSBVRt7qAc+gPsa7cpVqKR8Ji5e+2ReYqq0qkE45HcVTZ45XikUIx24yRnk969eMepxOVyN7lUnSCR1DHgY4rrdGVScbVLEYYgdazxHwl0nqdfFueDDIFUcA9zVSa3faB8rr1yK8VI9NPqQtaRxuyoYy+OSOcVz91ZkszS27Fw2FPakqfU6EzLmtiHxIhAzzjtWXLYQllcr8+cg44pKNtTWD0sUJrBU3OFdiem3niufubAIjBN7OvUelZ3bNEUSHt0EqpJMyNnjt2q9/aE9q2JslsZArouc8ld2LcWtSsyneI0PBGOtasGoo6iDYkkmCdx5AHp6Guim9LnNUhqa8V4WWJFZI2DcMDjB+tIkjq8kSkMCOcHINVPuRGNiWEhm+fcR9asgxoMsVUZyQO9QRezHSypG6qq/MASTjmq4ABlKKMdTz0rSEugSdyRkmjAEzIxIyOahhkfHlFRk8hj0NdFMzm9DRVGSFneNtqnB470xEAKO7bs8lM1C1YtokjvG0kahm81jjB6VWZhIQUUIwflqRMNxwQMxCtlN2CelaCK5VRv8A3YG0A8GtYR6kMbLI4aOJN6qx5wOv19qVEELYeZQM5AqwHSiQZYbZAW7dRSRs6R4MiE5wTnp7VMY2MpvUspAGQlsQ4AYnHGTUiRSvDkK0jDjC8Y96bdgjG6EZWQSOVRioxzUKkFj8vzDkVi3dmoyW7cTMFxvPUEZFRRNMwVlxvz0PQ1pPawEfm8NAAhMjc4Gefr2pFVpGTylBz8rFjjArJoBpQDMWxlCHHzCqbgJNjcrMflAzxWkYpoCtJFHsZi29sgbPUVVkjjPOwAZxhqqUblqdkULu0t55HPlxrKAFYIOR9a5a80hJI3PyLlvlA6n/AArKcWtjeM9DlLnRZITJMEKy9ue1Z5up45Ix8yps4IauatPU1TuTjxBIhCncPU57VsQ6pDMqqZgLgngZxn0rPsga0sKtwoLfKyylumeKXEbxTtKDI74UHP3fpVT2MobkEwBYxN8pIwuDVQ2qtN9pBYTlQmevHoaSXumxVlafJjIfYDkZGQfWqVzGXeLDp5bNwD0Ws1JouOxWePejRs+AD1HXFP8ALSYuo3RFQOOgNDRVMh2OhZnllbjITtUf2WOUiRN8h788UNWNGyMRQqJNwK5HGDiqTRRw70QuVflielIRmyRJ+92iJ1AzVF5CYY5pLdw+CQuO39aqXYdtLkbRymRZ4x5EWAGKn7o9R71kXNrje7MwB+6AufzoluOLMWaSa2+Z4WYDBUpULNbXAeNvMQqQVA7H3rSMrkmhGh3vM8e7cuOn3TWpZfJhjIQWHAApxdyZLU15GaOJLhBFJc45CjGDQyLbFlb97M3Jx0FdtO9jnqELr8skoUNjgj3q06yKqbHjyRzwCOa1W5C2GBZhCoeJPMjP38daoSRGZ0dUlSdH8w88/h/hWk2VDYintxLGIAGy2ScdKvW8jRSCJiroR2HT296taimW1JLuGQxxOcZ9KlEMcLuDjaRggnmml0FbQshIzG7bkC4xsxgnNVYT5NzHsG9yhRSB8oJ9fStkrEFiSGSMwxxSGSMjcy96aMZyVwsjbNuM496ZM9i6kSMWdF2cbeBjn1qSNHOfJJnXqQnJHvQTJaXJrsGURLvUgYYDbznH8qj8nY6iNpfMwGIU4B9qBRh1G+W/7zIEkY+YnNWl8p1WBS7TA4/2T+Pag1JVm3loHQ7SuNwHQ0oLxwKjqrFW3NgdqLgSSB18t1dUA+ZRiraW6yhtyiJ8c8daCGrsqLFAj7ypI6Bic0+WORFX5BMAeCWxn/61RzllhN+8sq5K9fr6U2cqMLGk9uMZLH5ifpRugJ2DHYFEbIeSCK0NipEUSRJiiZRcYx+PSs2rAZsibYk2Mpm7BicYpywu5mkYskaqDuzxn0pqNxN2JoFiEjSXMhLhMKo4BPrTxtEZWTdJNjAP9RVU0ZyTRC6OyquCw45B9+lTxNsY7YyABjDc5rQuC0Hz/MqqoYhiOgqUwOgU4WIg7vlOeKV9bBKNxvl27qwh34P8TVLHLFG0LRs/2sEEgnjFMJRuP2fOHVCA3K56UmJTK7EAOnUgfdNBlYggmKzOkcaK+3oenPereWQHypVSU8MQPzqXK6NySGNo1bzNzqRhTnr9aDBHcSbZ44eOQ2P84rE0jorjhGqtv2EgDgFuMVLFGQUeTYsJ7gcGmtTnqFgIztvBVoyeCKuvGYU2GMo44IIyT+PWtzMrGeJXVPLYsRnOOlAmjkJTbGG6o5PINK4Ev2v92eQ7q3zIgyQKnMj+UXikjWTH8XcUypPqMzE7BIlUYHy59atQw+VIY2VTgZ5PWsLa6EiNFbNEyOrKGJ+Ur1oiTyy7FnJK4XmnGNwGMCQpVGjVeQOuPep1MrhEchiD1A4xVQWg5O4gC/Iqr+7Tk4Oc1LCqbiP4vvZBrQSJW8xVTcu2TrkHrTraLO4q7DccsQOlT1OgVYzv3b3z6+oqyUYbfmA/iBTvUtXZnN9BE5l3lSZvuqGbt79vxqR0UvJvDiQcHj9KJvoZjCEZ3yo8rgqQefoalS4Zt0gKpIBtJYdqlR11AZC0pyrBXxzwOtPmECRxl3lM2cNg1pza2AFSEFjjy8ZyWqRULIs48t0IyNp7VrDcLkSM5lZmK9MkdquwuZk80mNgTtAJx09a0auZJajp1AQRpGHLHI45BFNXeElEnloxXbkfpWBbhclhTzG2qcIR94ipTs3CMhFOMnvmlbqUMXbInmIzCPcRn1qdfLQo08jwIRwDzkUJWAeuy3VLqNvMYA7CB0qMbQBvhuFCnduLcfhTAuKY84dJA2flI4/OnPHLEHVQCCcHbRYAVMxNhSGDDcSKtY2IVBKoeDimlcCqkHz7VUEt0NWEVoEWLYqxglhgfmaQFs20oDvK4CuB07iklaQbFBRecAtyKEBZgt/m8whePQ85/pSGKC3dYlRQTluR+taxhYAZtoRFB3AdfU1dZjJGskZVEztCZ5qwFWNcEuo3HocdaWTb8qxgKw5xQYNE8UTzOyspDDjnrUrQSAwhRHsbg5GMGtXG6MufUlg/csDyST0q/HF+8kZmZgBu600rGbJlQMygONyj7p7inhM5bYYx3I6VQDCkTbFKkp2IrRWBJIC6YEq9cdxQAskUqoHl8vOcYVskVcjQtKDki3VRgD1oAuZBJUKdmAyk1aiR28wgDLKAp9B1zQBbit/OEqs5Q9ivWr6QsqsZGVmQ4AA6+9XBEtMegdnUFsqOfxrUjbyGVZcTZ6Y71qElcnjZllbZCjKwx0zj3FXUhVGWVSVfHbpW0FoKTsi8IFTasZdyfvZrRiUqrLG4II5I6UoIyL1pEnlyEn5wOB61eGQVDFVUdOasmexejjQSK6liwG3HPQ1prHiNWVWxnOB6UGJo2pycqqKQPrWgijYEMbN82C2OlAGhFGQAMA9wQa04UBkYlQrE5GOgoAv5IBKqCF6rjrWhHkMQeD1FdAGhEqgKWB25rRi24BZwozxQZySRrWyIeQoDepFXtq5yp4963T7GZLGo3EM2XbkkDitqBuGxyBwM00RNlhvLcooJIJ+Y7cYq7j5VVWAQdPetHHoZF2E88tuXHFXEOQVILDsa0AsRptRQuQ+etSY2hYgwDHk8UESlYmiwPLAIbb0GavK6GIsDGWBwVPWgyIRIqr0w3XmoRIcBhkZ9aqPYGxkkhZRhtvvSKp2qSCQ3FSBBK8is0Ucsbp1+7gjjp+dUWZ0yoU8jqa1ei0ArsihQFCq55yazJxtPJKjvShHqJsxL4CdQJUA2jjA7Vwer6RDOX3RQNgbQrrkkVNWJKbvqfKH7SnhaKD4QeMp4bW0N0IQyMFxlhyQfTgfr+X8qvxGXZrF1cNNamZ3aWRkGAXY5Zxn1PP4173DUP3VV+SN+f3oo8W1FPLgnd5WSFY2dz1J+Q9B3r+tn/gmdpSWP7OHgpABJbL4btcSLnawEpQMM/wC7Xk5rpROupo9D9LkSO2lcOGi55VjRMQwZGCsMcV2YV+4kfPVtZGbKzAjAwB3z0rMupcoWIPXHFdEpWHDzMaVgyAYxxmsycyMrDaAB0yOtc73udJkzBTufJJ9KxZQhfaGDY+8BWDdjoMhtqs+xi2DyM9KrMyKyOsWR1IbuayluVGVjPkSRiHiGOMEE1QKEZbIL96ymapmecl2RSFTrmqRjMbxo245HB61m1Y0gVJbU7ikbHzexbt+NUbpj9wNknAJqWaJ3KflrFE5Zllx1KjOfpVGZUTcZEbpke9Yo1t7pVYmfDoskakZAJ5FVJImx5nUnqR2pFSKEod8syqBj5cCoQhKgDP41M9ihZIdhSVAzIBgknioGYOWABAHY81zyV0A6VQHYIY5F3YDDisqeGQsVkRhtOQp4rECONVSUOscn0zkUs48xmlj4KjnFADFHkxsGR5JWPrwPaiUIiqA2/cBjjoaAKptwXe4hRsMfnPUf/WqTIy7Z+Uck4oNIS6FeaCaRlZfL4bOWHb2qnAEZHXK7ck560EzWo+IIc7nBB+6oHIpr7mWLy4HJU9SOlAk9AjZmLblSWTPzcVIN0aOAu4kYBParlGxdMjkUIFt1AJBzvFTlokGxwSe3tUGhWcDORyEO4Y6ZqEFW3rtJYttXnHagzhLoJLbOqBtrqcjA7GryfdmjJyCu3Pr7UGbZWmgEcEZZGG5eFPU0pVTBF5WA+3Dqx7+n8qC4PoRKIQRbDdDkElh1PuPpSgM0JWMtG4PX0oNSVxIcurrNBuAwo6GpCpjkUxvDHt6ArkNQZT3Gsxk3PMERs9VGM/hSNbtPlQ+fc9qCBJIXGQ7I0XUmkddxT5SOMDJqZSsA+MRwB4/LkEhbacHj3zUgt0Z/MRiCOAp6D3zVAOgjFuhZ2aQnuVp3yySsQ6L/AHj0/CgCd4d8aktweQRTDaqA8m8ueFII60rgOCyEkIsaDuMZqy8LFds0SgYxsJpibsK9rHsiaSVnDcbT2qQRkGTYro6EDOKBRdyzFAywtNCoaEsVweuaHhMduTt+Zu2fegosvG6t8rJISMjHANRqh8zfIVVRw3PAJoAk+zO0nmBl8sjkn1rQhi4kKKCyjIFOO4m7FgecEXMhCk9cfpT2jMkQVhErbs7iM8VuZud0W7a3EWX3HcRjOavJggqvcZHeggncAxbCflx34p0bs5jdkCjOzHvQVGVjRWJ2bIwc8cVPCmVniWVdyj5gOtA5SuWY4CDsjRpFxuJz0rUijPJIycdM9a1hsQTCOWJUP3CeorRQMyMFZUKruwRjJ9KswZdjkeMgrGWyOQa1IN7g5BBHNbxWgjRg2yO0rA7m5Oa0UG7a20rz2HUelMDTiZkyM5bGa1Yp+B0Em3k1tFWRE9jUhZWETPkDtxmtOOQgfIoKVSRkasNzIDuY8E4rYtp5WZzgqOua3jFXM27q5p28pVzjnd6ithJBGyMD6VuoozNiGXbsJ5IO41pCQPlyDnocda3gtDCrLQ1baVwsYI2pjkitiG8CSZVjvIKrj6VvA5Z3aNi0upkhKruVSMEE9a0bGdomnK4ZiMKmPz/z7VvCkmiEk/eZdhvIpJt8iMFycjG3mrrXyJsWNpBJuwSi5K+9dEKN2Z1FdGmk8aksD5shO4sRjNaEV+VlEyMmOFBB54/lWvsU3qZ7Mui6jV2dnLA85J71fju1JAALA9AT0+lYewSZHMwN/tV1XcVOV2525/8ArUj3aISzsD0bPfimqdloZqOtydb6NUMsbeYCM9aaJY9qyybGyDggUezvuaKRUa5cxxJIEXA+bH50y6vI3lAmnt3kKheCCcenFaOMd2Jcl22VWmV5Y0WRI8HJGefesyW5UTIkaeQGJBVe/wDk1CooOdPYorfWzI/2WJIouSflx8wPPX3qobwxN5rxNMjcgAgD6/Ss40tLtGkWk00UtQu2kJ4ijDKUJiG0jP8AhWbNdwSyuJQyQrwMDOKx9gk7m3tLLkMOVo1UyIyyoeRg5NZlzMrPuUZAHU/yNZzpDjbYybt7eSGFCi7V4UdAKx55E+zQ24OTvbfkfdHYj3/wrnnQT0N6d7mZKq/Zt0UStcjndWJKsMh3MB6nAxzXOsMti/aO9jMuu/zFyV29e3pWNMUPmKQCuMYPasJ0UdUZXRmz26yfMxLDtntWReQq4MMhKIOw4z9azVPodJj3FvDlcryeBzWfPFkeWqF1B5wKwdPXQ1U9DPkggSMx4jeItlQ3b/69YstnGG2MuB1UZrJwRZnT2yyKy7UUg5BrIltkClQiAgYzis5UwTKAthGsm1cDGOaqS2aMiIQgjZtx/wARUJDcmzLltoYmZm8uUHjBHGKotCPnSA/LnPI6VPIi4S6FWeAED5QCvP41nPp6tgDaCfmyRSdM0K/9nBXBxFJhTlgOKrz2iGVVaNWyMHHp6VjKA7syJLFUkBChmzz/AEqCbTlDdBx146GlyBdlUWKvI7KCrc5XbxTWsrUwqSpbnggZwfpSnHsac2lyr/Z4kJ2lFzxVY2RimLxswIAAA7H1qGrFJ3I5bVULeajPJuxg9qqtZoWZzEQF+6SaQ7kT6fuOx2UhhgFR+oqD7JGiCNZVMisSAR+tADI7ESSqzEPjIPHWopLKJJGLSMEA+Ve2aAHSWokAlj2sD/AO1SG2Rj5xQlQfmAWk0A2S0hYACPZuXByelVF00CRY3YBQOBUuCAS4t41fbKkhJ4wFyD/hUAtY4mPljCnjb1x71KgA9baH77FVY9/ammBonYfIydOO1CgAyS1ORLGFk+XDDuKijgR2Kh8y5we1WoIBTAjyrCwQKcAueopJrUYEZlQMhwBjhves3HUBi24QbRsY4yMc/jmnNagAERsFI+YEdKkCs9qkbbQ4MeQdwOMH0pBFF8zNt2g9c8GgBZIuUMeZAeuBjFNmjh8xIQrSsThR60Gyl3FjtmXcBE6kn7rryPanPFGBhk2gYwaCkys8EMkiTNG0ki8x44x704WoRmQBCoGV9c0CbsRmDCvHtwOx+vWpBbh9hK4U8g+g9RRYE7kpsZZMbjH5Sg8kdfamfZlwkgQs3GR6UA3YmitMtcYSOMYxub0PaohZOJEcZAB+6R/WgTd0UlsFBkZl3FmJ5FXnihkEbIg37QHjXtVLTVmNyv8A2eqklQXDc4HakezMkSxqiL6EiqfxFKTK6WDv5W0KVxwR3qaLR0MnlncJDz/+qqklY0UkxjaU8UxV2YODwCalm0qQtv8ALjEjD1oSQ0xkmloUS3lxtHzBV459zQukxP8AaHUZK4ADDrms3F3GWF00He7IGkxt5HpUE+k5cN5cauemD0q+REudhjaU6NEUUjjO4etV30mRzIBEQCMKSOfxqrC9oRf2MI1SOSNZZAecjFQNojjBRGiQ9QatwZPPqRHQS6gOwGByQKSLQGdH2Rpbr0BB6++KTiy3Ow250EwKHEfzD3zmqP8AZRJyqB7gjjcOKylDqEJ6nA+PrLy9Ev8AdARC6lZSF45Bx/WvxS+PML22u3FhJHKzH99uA45OQD7969nIP4xzYrY+ag7kiPc0DbxnNfW/wM0a41W5jTy5kiUFd4TkDPLY/l9a97OJ2psvALS5+rPw88MwWf2OO7AlsuM5AOVPr+FfSWi6Ism0bbfysZWRVwCPTH9a/Ppu7N6kj0DTtEQXFr5JiQk7vlB3KB39zXa6dozWzpG1vCkTAuFjHUep9fX86Iq5FNHYW1qCNqgA7uDjg101taLvjYxjbk59/SuiJN9TdSzDLgqM+3atSGDaMFGGRxxWkNiTUijXdjhTgc+ta1vbiRCSqJg+uTVAXUs0j27fmyecVpRwgpgJx2oAsxWwZiCpA7VfS1y6gkKoPpQS5WL/ANmZBvCkKOtXo4yxRTkZrSETJu5oQWuxWb5njHtzVsRFsfwkDgYpxhYRKlpkodyOcdV4q4tqjIgG3OfWhx1AkNuNqhOMHvVhLZWfIVUPpVgWDGMFWjYHPNOa02DBKj+IY96AHeRuG7bhccn1pghLAHBxnpQO7tYDbAZIyOaryWoY7yDjtg0EtkbwIrhgCTiq01tvwQQAOxFAXKMluhAZeD0z71Tkh2sBgtxyRSaGZ9xbsCNoVh2wM1UmtSrBuFQjGMc1ny62AyzbMJCgjZB15/mKoTwbw0eN4PUmtLDbK89rsKSkooA2n3rKeAhZgCVfGQdtZzjYI7ma0YUptj8xO4NU3tQCWOeDxntUG5lTQO7sojHv9Kybm2YtkJnsMUGkH0M65t3RMKoxnkHqKpNAwgR3AKtyFPpWdQtmO0P9wgHsDVQ2eGYyYYj0qGrAmVLiFJAVVQoBrDmjWPIcEDrnFIZnJalJmjVADjc3GRg9/rVM2qoFVckMSSQeMUmjoHGz3J0G7HB9Kz5rMwsjqSHXlsVi0BnGAAiTDFSd3NVfJ3MGnWTYecA4NI0SVio0ZJlAUggZQdiaz3id3BLlFPrxSaITIXjCJu3Lt3HP/wCqokj3gbwGQ1lKNi7XVyCeARh5EYqAvzDvUawMV5CKxAAJbt7mlbS4olJSpzE21kT5UIGc1SuIwpJXg/xEelIUNxsSqqqpB5BO48k1CqkjYqtEWPPNBsRtAscoCkoVbmmlVjlnSEbXKhlGOM+uaAKrIjt9+VIs45HU9/w96ayKB+7IIAzyetDAkRIY0VYy+3HO45psY+/IIhLEflIxxQA1l8siN8KpOcGpWTaoZNo3enp6GgChOga4iKrLDtyT6EU6LY5bDPuUZJxQNOw91MoztDFehqoZNpZGV1C/MPlxj6UCLDRsoaWWQSYG5VHHNMciK4QMoK7M5H6c0APEDbvLIVjgsQvPHWoLgL5qYw0RHJzxSlsVKNh7MGLOpJB7EYz61Wwyk+W5Vn4XaOlYGqXUfKA7Haf4c9O9VCxATazH+8o9PShGUlqIYAsYaVnPcKRxSxsp3KSVzzTbuJM+4RLlVG1XYHJPpUcj5jcFlZSMFlPUV9A0eWp9yFiwiiYxASA8Gq0z4lGVA3DDYpFlC4hIkyGBB54NRDgoQFABG5s8j/GhgMmiUl5d4AByABUJ2hh5rOitw3es56aAZtzK43EkAAfKa4G9kjSST7yzMcn0xUNm0NjIvXPkZRg6Acg968svYgbp2I3EOWQntn/61Y1dEb00WYFXyPMUnOSMEelc9r0JlTEbqJGAHPGa8ir8LO/A/wARM4jS42gupJYTPA6S5zuyT7ivTdQnjn0iUXW8DyDgMM5OM4P16V+GZ5G+JVj+msJJLDL0Py5+Pd1dT6/HNfCWO63sGhLdMdMj2wPpXWfsvtbz6zq04ktbdVtnkj/vbxLEAyn6M4/H2r9OxUbZVb0/M/G80beIfqfpfDNYyNG8MJjj27FUjnHv6n3qaVVUFVB8kDjqTW+VO9JHxWNi1N3ITboMuN2MY5GKqNFgNEOXzuyPSvZv0OItQoBuQtHICeMDn867HSYlitwX+8TgkcfSsq1rXLp7nS8pEmAqqx6Hmquxyzkq0adhXkuOp6i2CaFQilQY3z+JHrWfLtBTbvZVbIRj1q0iuYhe3gki37lRz1BNZJso5X27keTPXoM/0qXHQ2jK+pTu9OV32bCOMEA9Kyn01UdfKU5GMYPXFZqnY0cuxQuNPZgsxjO8kllx/hVO4sBLGBGhEjgL86jg0iU9bmCdIkQHf874+VgP1qqYJ4F+QDcTkEelaRlpYTVyU6hJCvkssjgHlh2qay1G3idYjIG83O1U4471oncmUNDqre5RYVYMzqOBn0/rVyGZJSwjlVFC5+YdfaqcWjkmhxkXfIUdc5Cgml2RKyiZiN3ATsT3q4rqQTybcAqCV7bu1QNHtUEsBJs/hGQW/pWiYmrlmIqdrb2ZSuOT1P8AhUjOEkBVgko5pQ0HcjSZxOWWIM2ecj9at+SJfvfIAcke/wBaDBkYjaJiSAwHJOO9WSZM4ZhsHI5qnK4ibowYN1H3fSnqVGY2XfnLByc49q2AjhfKMdrHBwSRQhOXQoNgIOMdfeglpF9Xc7Fc74M9M4//AFVYWRAZMCe3ToUJyR7HHWolC5MHoPMayB4WCiN1GcdSKpzCERrhxIpxhmqIrU0KctqqLFtyfmLMRTVRiA7EkDjGa0a1IUyCOCVHJDKA3NE/GTHlQByQOambGr3ECsyJESrr98k9Pp+NUpBCzFIgNuc/SrWxRDGxVkj3IzHoSOKiBWRbh5SgnRjG0ffj1pgZzXTR489Vjzjdgd6rSxxu5wYwob16/Wk1cadjKuoGG8lgUUelctdWLySyTlLcRjknHP4CuSrT1N6c9DFvdJUp+9JjXPVRmuNeCWCGK4ciVixCsT0x3x6c1jPQ3i7oWz1W4hQBygQZYBAeT65roLTXYGtvOLDyyQpz71M3oEIamrHfW8siIrQySYztJ6VNIk2AxHlBR/AeDVPRFSVmVTJI5fadoxjAPWqaAHcpiBk65PAqIrQRDJETMhDqIyBkN2NRuilJFK+YqHknpUXN0V5pzFJ5gO+HZh1xnIPaqayuvyR70zlgAeRVR1Yyu7ZWN1OP60ySWVUjUESk9cLjBpS3AYYWYsrhFkI+b8KrOsXluwmTCjO3HIHp7mkBUnjQrGESS3wcvjo1VHhj2BSCGLcgHj8/6Um7AZ08G0K+Cu7lMCqL2oeVEiysr8A+9VGVhsqojwxsrHdLyDjoa0bNsyrgIi9wK1g9BHRhZDDt8pIZj0L84HqPentDlpmw+x1CN/tD/CvRjsc7KUCMrXMUgZ4y4Ce/FWVzF5oliZQByo6/59qZnNkcoV3igwx3DpnqaYYoTFLvUNJvHlsO1Np9QS90rcWwmDlXU+nBAqzbRx7I5SzmSMh4wR1P1rchovAt5kztuw3O3GADT96SxEtGBL0yBlj7H2rSA5dhFtyoSZpQu8YCf3atCBgE2jEZ+9zzVt2JLESQvPHEiNG/PPqO9MCBHby1KnHU84Hb8aEA7DtIJS24YwSe4q35EsTyLPh0Yb2ZDjFFyJ7CxwKpkePKqflU56/jVpYykSySADkj6GmUtiGSJZcMoaN3XOAMUltaNAzkTZgYAkFcnPrTTGWARGSzEgHoab+6uGxExiwSvI+8fX2H1oYEjRhgGGHkQfKucbvrUp27i5ZhIVCglv6UgsKoaNlTej7uM5xTSTIGZyyqBkYH6Vm4APt2i4WMBi3vjNXJg8M3mqZHlU8ccgen4UoOzGlchjiYMJI50znken1qZ3I82PMqkjCsB+tJasRUYb5CJVaIhQoHr71PbPGZDCkT8cbmbitdNhSVxyoNiCV1dgc7sdasFyV8tU6jAOc0JWIk9Q8hvmSTbJgYUeh96lWAbTJJvIwAxJzj0pmg6MW8KoolednbhhyB7e1RSEBZRKzbiMK3901kldgNdj5akRtn+6P50+GSdwZ/s9uUdfLcE8gfT/PU1qRKTTLIMhV0ikVGXoaZI5XY2QGHB2c/jSt1HzIdEkNwS4IZhzgHFSyyAhpplRZdudi8ZrLyKLduFukXaAU69eKSKBomMcx80lTwvH404ILk4Vrg7neP7oQsfb0pssO0rFHK8hxlUY8Z/pTgjGTuXFAZQsm1XA6g00KIkk3vJtHOMbq0JJ/LgJSRFOzdkq/PH1qKO3EvlvDtEW/LP149vWs5aO4CmKOGcMuTkfeFSFWAQSCJmJJX6VoBIkSQFvuhm/hToTV8kKULg5Aw/PelYBGMZ2s3zBTlRjNQsTMVZYxFGWK8mpgu5rNaExSSVRJiPA/d5aq5AgjV2ed2JweO1WZFqCNvnEgWPPB9qaIokcrG7Zznd6UAhQsrKI/MAIOelWoy24RpbySR7Tu24496TdjSTvoh+2LMR3Sh884HFSJiA/xjBLAimFQqiErl/MD55Pr9KsiNiu4SBsnDDFJ2WpmSjYd0Riyvv1qCRMxyRhXj4wwxyR6VlKVwLsaqoUhXWbAxzwP/AK9VHtg1w8jqRK3Izxn/AApw3AmjjJFxHPKY5AvyDb3otSzFUkkjN0wwwC7Rn+lbJ2JktCwg2Qyj5C5GE5xzVaIQhiYwuCfmwK2vpczci1sulwsJ2gHIJNOCNIWgYhZFXczA549vesCua70JlSXDGJyEI2sPWpgYjGJHjeJs7SGGDmg0KoiVpo4iTBk88/rVryRlXZQSOAW6CgCzGg4BChQ27HpU6skscpk24YYXPcVqktwIEWWVwIyCqjcuTjBqwikoUwxc9TnpUzWoEke+VECIQFzuBH608jkHAKnrzVWsha3Dy5FQOsbsC2BtPQetWghLZYFl6ccYrKwxzRyqsi4yjDDBx19qV7eJ0jYtGV6Mrf0oQmycR+XwuSuMBianjEZUiYM7AfK2Op/pXQYDIYlABIJyeR1wKnWP52SMjYMEnPQ0FJ66joi6yNJ3jOT7VGXJQzEBQx3DPQ00hN3ZayxRTD8+7kAdD9TVlXBWEGNs+wJ/Oq5tLGcYdya2UMXy4iOD8zLkVZKs0aOSGQjgCraujNItDZ+7VX3Bh1xzn0pikSRzL5iFSNpB602IsJHuCFyp2jjFapjQsiuhhhIGQgzj3+tMBqWqc4YqzcBs81cSJrdjA4Z1zgnHf+lAFyGOMbcAIoOS3XFWkbkKNsjk4yoxuHqPagCxtaFSzIeB0AyavLIRJGe46t6itobAWEiVg5UgOexFWDbyRrHLIhZicjnOKoC8giZjlGRicAg1p28PyMGIjYc/N/KqizGe5dSEvvy2xUAyPb+tXUiRx8oyvfmtiSdf3RG6J5Fc7cDt9a041VWWQxkgjigmWxqwMAV6EA84rRbdI7wI2QpzwOPwoMSykJRS+O/atWOMRh1SbcrDnB60AWlUDyiDuX0FaURCMvJAByM+tVDcDTCMR8py2OauJswRhg2ME45rYDQgBYBVYnHUgVrWiQllCxyKF/vHO6giexqwjGQiqT1xVlWQ43AK316VvFWRkWoN4UKAmwHk7Rn8607fA4bIFMmUblxS5jJ2jZ0Bq9BISAqjccbeRWkXd3MmrFhuNoA2knBq4i8AEHjkA1oInVFwZPvY+YZGcVOCVCnBL9KCZK49GbKkogcHjFXdjKMSgo/YdKDOT7DCQ5XcQO5GKbuYnaGUpycEVrFLcymyNUiZQTyO2O9PcSFfkBMY9KmMerKuUJFB3EsQRyB61TkDM42uRjg1q0MjlUYAyrA/eIFY94A5TDDCArjPBzQJmPMuQqoTu6EHpWFeorByvzA54FTLYdj5X/akna0+FGuTKWMDxOrqRkgfKM/qRX8i/i+/FzJ/pVuXYMUYNHsKlTtIP1YEg+9fTcNU/wDZqsvQy5rVYpnnSxQTSGEKJEclVWRumeOv44r+t3/gnWLaz/Z++H+nWPmS266bG8rtJuxGzbkT8M/zr5/PNKa9T1Z6o/RhJVKpIzjjkAjOaY7jzGZTkAdDXThPhR88171ymwbBICiP86y5RhnQY9T3rWbuUjKmQk5TGfY1QnIbAAZGH61lPY6ox6mPOhThSqnrgjOayJdrKW28Zx6GsJLQ1MmaIJ8wznuD3rPkDRtyqkegpSiBnsdm4sjojdMDIqmcgyBTGeOjVkaUyjMDgEqAcYHFU5RlcSDg8VnUNUMeNkjMdwokyMNgVhSQqJEB3hO3fiuWUrmyVkEkYBDwEB+mCOCazbiLzSJLhA0w7Dp9Kk0g9SmsYAdgAE2/Lg1AxIwBnBPzD2xQamcIAVQAnIPTNRTRkIcBiP4hipmtDJvUjkWZkZnYFABtAFVkRIlAK7GJ/CsTUUL5ci+ZKhUndtxjIqKRDKE3nMYzjnrWUo2ArG33ECMlsA5GOlBQqCsSpJkZCscA/wD1qhIdyOVgpjiYDe3JA/lVWWOTziMPGq8gHkg0AmRoIhv2uyvnkjpVViTEsQyo5ye9AiwGkkBW4KjgLkdDTFg2zDYFMag5AHWgCWKxmlfICs/UEVaNjdBGjkjH2nHKrwKGyXJLcF0xzC1y9vKEONr5G1hQ2kXc0DiJVVEXOT1Az+poUron2sSn/Z7/ADIFzIB2560p0q4hSKNoX8th8rGg6PaIiWzePciRMQeuO9LNAYUHl2zTOWC4A6e/tQZ3KTB5JTHghBwPrV1LGZgzsuAOAPSgVyqYSrhJElGBkA8j86sxQM8Y2IDnjp0oKT6kDpFGANruQcAAdPeoEhMjnaSVf5iB2oLcy1BaKitly6k9QOPxp03lRRSyTSokatwcdPYmgxc1cmjtXMZeNVfK8dwwpFtH2b3CsuOBjGPxqJSsQ6qKiwOSY1LSKDjb161Y8mVZEeaN1dDyrD07GruEJjWgDz3KoSqMMx/T+tOit8siyBtpPJPegI1C4w3kkIwiHyYFVzbqGi3JGozkDPP40FqSZanVziUoBzg9sU2NnkiQNEWhB4IFZJ6juSt5W3ygqiTO4HuaWPM5EsqbGPA3dQK0TuRUB4iJAuzzDjgE8Yq1FHwkeDtAwBnP5+v1pmZLMXRVWPYFxkZ70xFDR+VPACD/ABZoNYPQsoFZlRVJVPmDHv7fSlUEP5aEA9zjNWoFkkKyEosnzOGyAB096vwwAEyIHwOwHWtEkZzZajBlcADDLkge/rVlYF4RogpHOKZmWrfKlgFTnse1PhjTzI4yNzHgMDigCUwq7NG6MMHFaCRpt2BfkZcZ/vCgB8cbY2opZz6DsKvopaNUaV2jA3BfStIJNAWUCxqAisEzlselXo49zYwysBkNirSsJuxcKCRhnk44q1DH5a5cZOMCrjG5i2XY0x5YBzzz7VtxhADtTHYmthFyFFABKKwP3h2NaEUaEgsWVm4HoKaQGiCW+b5QBxwKu28ILZB2gj5iR+lbmbfumuuRIyplAeK2IIiwUE4PXNOO5maAjaQYxtRRzleKvxbjxGNxHUGt0YN9DSt1YknacVrxZZ8tnbxg10pXM5SsbUQGNw6txnNasGSMn5ecZrZLQ55vQ04EbdtBK+hrRiLKS3THJGK3irGLfQ1YpNwXluBitOBwSm4ExDnaSR/KumGxg5aFyHzGa2kkd2VTgRmQtwOByefSr0crxPuGI+NpHqDXTHTYzcuhdMq+bwqqu0YweTVpQflVFRc8NRFcy1M4roy2SZvLXe4VDjA6Nxj8v8Kso83BDLuHII5NS3cE0pO5P5hfyZBMAhGTjuKkjL4LFAyZxknpRHa5b20GmF8CO2iMinJYhcgepprrI4eLCTpjAAHGPXmncwSurkDxGRZN2Il43beAQOgqWOaOOVSkEPlA8o/YfhUpNlSirWRmxQJHFGHaOa4ZtpfIU/j6CoopNsm+RmJAJXHr2ql3MklcyWJeZreNJSjIS2OmB6/57VQmZgELsY1UEAHpTRtBWV0Z8jbiWBOPrVKZlb73yr1rGoramkDPcR+ZuwUXJPy9KwXnfkujnnjPespPTU3g9TNmAVjk5TGfxrNnTj7/AJWR0z1rK5unYoM0sbKEPOOfesSfertgHYeSfSsJbmys9TLlLktyASfTpWRMxJ+bDDpXJUNobGeSREwViwBwD71QlDj5yQrDjkZrE1vcyZ0ZiX3MUHORWJJ56oXbCg+tc7Nio7sVUq3XrkVl3KMMFiwA9Bms5R6msZ9DLkVCGbc2OMH1qkcSJJvO1hxj1FZllBn3HqsmOhHas6ViQUZUbn6YqOTUCoZyxCFUPXA21QaEbTK6qtwWO7HQjtRMqKKpjOGl3BiD0PY1RaQo5x8x681kbEM0cjqJN67s5IxjNVCoXbmXcc8Edj6UmrgUmiZCXf5SW3dPT0qhKpkjl8vfGxyPpWLQER3KAzKMhcVAse/IHltxwwFICGWPykIL/vTxk8VWZEVnAKqWUYUnnPc0Di7MqeURIhYFEHJB65p4HBkBXaRyMcGsZRsbldgJsyKQZCoAXPFVLhp3aNFh2yKcqx9PrUgTCPYTIMcrtIFVpLZDuuCwPGAvrQTJ6iCMthEi4xuOBUUKbXOWUdj3xQUPkO6IA4344z3qqUH3jJlyeABQASxzEsEKynGSM4xVZIiXVAo38nkYoAVIlj80KA4Zdpz/AA1EiuCUZkMS9CO9AEsyswQycA8/LVPykRGZYVLk9e9ADWhZ3QrncBzkYqeRAu4PHvcDNAEcFuNxZlLEc4zipJY2LM5YBvTPasZvUCtJHIISYgruxwc9h60tugKBdiu7cLzgA+tVFK12VFpbiN+5ycFg3BA7UJGm0qsXzZ3KxNTJWYtxDboUBx8/XJPSnm3BVN6nYBnp1qS4y0EMMaqspGxGHyehoNr56oyqFOcs2O1NRZTV0QGGOGOUh1kY8Kp7U9YmXYdolTGMYxWjV0KHYaRGmVXzJD7dqsFSsSKQm4DJ45+lQo62J5tCosRG9gZNjD5lNWSUYrGI8Z5dgc4quWzGn7o0RoY9wUZDVE0bMypuSEE4BP8AWtLGZLF8kZLFcjt3qTYhiwoXg4FFgHPa/ukIRd/YinJCyoQ0ch5xuHQUNANkhRl3ZV5AMgdSfcVOkShTtjB2jcT3AoRUWMWzDMOCpPIJHNWRa87fLdQP0NA4ysAjtvMEJ8wyt90jpxU0dtEpaSVlQZwOM0WJbHm1jZcKyoOuMd6RLNkQbFx5nzcjqKtQEK1kCACiqQNoBHWpH01dsQwpGc49K1AYdMRYypCpuPVatf2ZCQg8gDjllXkihoTZntpAfepgMkY7A8mg6KDs2I6A8FcVjKJKmeYePdBt5dLv1lilMrKEQDp6nIr8Jv2ikln8T3xm/eIQNkijGCCOPYYAx9K9rh2H78jEPRJnyzBZJLco+N3PWv0A/Zi0ub7YzmTIb5M44ZD0B+h/kK9LPV7jNcNorH6xeCrNzECYoozvCSYjHPt/XFe7WdjHKRCfK8yP5SF6DI6jFfBNamzjodZaaeYRFtUMhOMg46V2dpZogO4PFIwG1s5IrWKsiI32OntbNlKMMA4xyOa3La14CnkDuK1hHqE1qasMGCgIZABn61r28CbvMKg44IPpWpJcESb0EijaPmHrV9IiBmPPtQBq20AZSC2MHHI61qJEiKQqs57ZoAtpDuBdjkY6AYxV6ONSpUBWcetNK5zl2NVK/KHBHQ56VeigzGu0g9x61skBdjRyFGCCOpq4kbKHj2qVPemBItu4GeMegFXFhjUjO8jvgUEc+ti4If4lQ47VKkXcqM9hjFA1LWxIYW+XemCacLfcrooLY7+lAc2thBEUXMgBTHQc0CIcBEIoHcXCjIdQWJ6GqzQOAWTkHtQTJajPs+UYOdoIwCOoqtLaswYjOOgppXJejKa23zpGvXOMtwKptEZAME+WxyOO9DVjTmRT8oxqVIHvxWfLA3BAD/SkMpSW43NuBVRwc1SmSOMbWZCT2xQBkzqVcEDEZHTFZbxlt3ylRnuMUNAVXh28HG3riqMyr97GAvbFc5rGVzOkiQMGj4PvxismeJzsAX5R6DrQWZtxbowJlBLHjBFUXjYpt2rsQdzUyVzXnRlTxAKBEivGenOKy5LcRDOWCkc471Mo6hJ2RmuJDu+RWYcdKpLaLIwMqLs78/ypTKi9CgYPLllTOX27h9KpEbFkKxLKTwcioLjLUzZFIcOF2LngGo5iXH3dg7+9S4pmxk3CKIpPKt5ZZc7gM4H19qgnt3WQASeavBDAcVi0XB6kUtodhKhcdW55xWZII9uxcNk/pQS1qZc1mTP5qRqC2Mswzx6U1lWSd/kMagcY61nN9BxlYrTW21o5I/MeNR1zkHNR3EcSgiJ/l6vuPf29qmMbkmcIJfMbdtCk52gdBSfZpQ7sYI48/wAW7OfTNWoWK5ihteNvKURyPnIHQ09hICDsEbdScZrI1TuQGIyGR+CCSTzUCBJJCok5AJwBQMmMMLRbnBGRxjmqptljQAAbs8nFAELREWzIp3gnjFUdsqBVLshBOVPSgCaRWkkjLlHAUYOOhqUmWRfLCiNAMZPek2BRRFWFwjkjJ6nrT0i8kJtViGHAFMCyERSyu8asR0HXH0qBnVQLaON2RVBJY5oAZ5cTtmQMjNwSBkgVHL55jMTTRGI8jauPzoAbEihcbiCMDIPWiSXexVGKOOAQKh6IbdxFMMTbmdgvRjjNMeWFnW5ja2tguMKuevc/59aztpcuLuySdY54VJdkwOcNis5GSBAIowT/AH8ZakTLctFd7KApwPmJPSojCXWfY0cUijIJ75oE10PtCJFDlWAKDkjOAaaPlKuGVo26V9AeMNkaWYgbwUDfIB1quY5IywzhTywI7/0oOgqSgh3YL8rHNQgx73Dg7ug56e9AEWAxKs2BnjbURbIJJfYP4SP1rGe4GbeRGSIxq77SOvcVxOqRAyBRKD8uckc1JrBaHO3sYW2cb1LFTzj9K8ruI4/tEyhjLz8wz/OuerLQ66Bdy1vaMRl3x8tcxq8jyxohIVgdxxzXl1V7rPRwkffRg6TEJruORGHlOMJ6E+v412eqySW1jL0iaM5BboGHQH61+KYtJ45Jn9I4JfuFc/Kr43yNeeJJJXWVbhQzMGbG3nkH34ql8HvE1r4R1i4unlmEjjbGQ+AjE5yPfIHHtX6t7JTwvs+5+P4+S9q2foV4X+LFhqjLHdTMtyyhV4Cg9s/5+le76RK09qt27xohONuOT71hgaDopQZ8jmS9815mSbJjiwMdN2c1SMSA+byoIwPevWTvqeWOijQjMqxuE5HNdVpDMyybER8jgnniscT8JtSOkUxZ2uCrHhjjkVE0O5xLk4C44NeeekV5HkaJ4/LKv2bOaznVHkWQZPGGXGMGk3YCAFGMiiMK/Q+9VVGNwQFVB6nuKmL0uarTQqN8wcNuLE8c9BTCUEasCxGOoFWWRo4eVJFVYZQcKSetUpFWIgeWWVnKg9cH0qGragNMIwgmfySMsMDrWZNZibMmEBB2gE1yKWoGXc6Qk0e7zGGxslFPWucvLOaGVZYHEcgGRtHIropS10FB33MOMXlpFPKHuWlYZRu1W4tZkiVGkLZBzgVu5XKnTR19lqcUsKO2FJ6tV+K/hlMjmTbF345/Wujlsjz2rOxdWeKYI4Yyw4yozwR6ikWZV4bc68jg1nza2IT0uWFPmOgXIlxtB6g+9PEpD75FdeOOOtWKC0LobzQ0iBcsOe1KknCI0YBPXaePrQSlbcfJHIU81WYx9OlSDJRZHUAN0q4IgQuMMQTjpimF1WKAeXhskuT3FaJgWTIyu0oQgSchTTVkkZgMqw7CmDRaiaNySXYwKcYXqP8A69KVKICCIkBzgHmghdh8EzzhJUZQqHr61Ejs6L8iqMkhiM9aLBKWmhYhYFpzI6MdoXA6Zz1qKSArkuNq+goIgMgWPMjEmNgPkwOM1UmSaBTIhTYxxmg0iyqkgR3QBlKjn6ntVBnaIPiMoe4PeiKux3KrsWKjKpnkDHWnxi3jWRmD88jacZNNoZRlKthZNxTd2HNUycFVh2AYwQRUydkOKuytLFJFCZdjGMHvz+FUCkU+4MrhOvTHNZculzV6LQxbmINJIWDOR8jfSuTvNPWS4kLbGXbj5s44rnqxubQZzUli0JZ4yG3Z4Izx7VjSwBCgjcB+XAzjNYT7G8GVrWe5tpSPLAbdjcx6++fSugs9flCuLmUr6HOc+1aStYpq7sbAvvtEIYuiO3dT296tLdxlUZlSXA6j+dZSdok8mtiC4uo23tGgJODz61AHkKOR5Ujn+FjxWcVZGpUlJEwkfC87gcfyofZMySkbVzgnpzWsV1Ikn0K8wiZwg3ADrx/SoY2k3Ya6DfLhNww3596zULu5Ulces0e1ozhiPlOT/OqV1G0kv7qKNHxwm7g1TWthkcaNJEwdpXlBAB6j6H/PantExAQhY5V6HHWpaGmZlyp+0qyLNFJGvyf1P51kyqCcRgCcDIOOD+NMExjtuwgUIwHNPgjQf6zIVlyp2810U42Jexro0xZIy5ZAm4sx/IVqZDIIkIaIjcWB6HsK7otbGDRRkXCFkwrKdwI4qss0ko3xCOWRSdpB71pBamMlqOvYNksVwouGIUbjkDGeoP0/pTA8Coryq7Op3Yq57GkXdDXVZAXikDxMpLBRk1aggMccQdyCRnjsa0aFPYvTmKZSm48jae+R6VXjVkPmfMkpGxyOuB0q47ENF6O2gUBoVOTyDng+9SxnyZWSYOi9ASM7vcVS1JLB+/m3UFCMimiRRK4aNymRkp6/WqsOxJCY4k8tYoCqHKD61aSVSMZPPcjpUpCCPG8L8ocHgZ4qWZpiGIidk7d6aWopPQjtBuMjGPJK5Vj1H0p4wqnLrweaaMoysNv98n2Vo8kZwST27UkSFI3DDnoTim1Y2uK9vINqiXa+OcdV/Op/KRElljV5HCgn1OPSpbAflSQpjQ45Yg06QeZGzNJ5YxwDUxlcCOBiqgLE4yeuK0MyjIOWkzkMBjPuKzbuy4MeY0RMxnyieopjSQthNpY471UESxsNuqsGcu0ZXATPIPrmnFSv7oqOvUDrTluRFlpbfz5FUhQwGdo6U6KOVFDqIuRw3t6it4LqyJkfzohZMYyM55qwzv8ANn94x529BUGrY0oEDncyIi7mAGS30p8TQK6QuQsMg+Y9cDNAk7jVC7mZwfLU5BFIBGissskcTlwoRjgn3FANXLrqEaBU8l5W7e1OtrVDDKkZCxMcSL2bPPNK/QhQIIo4pQYy7op4Vk56d6e7EP8AcUjpyOKiUeoKVtGLG8kHlRfIqMc8etX2Rw6gsZZQuTk9j9KcNjQf5YMblCDsyOP1/wD11Cin926IcAfMxOSP8aUHqYMsrwwVIXHsSBz61f2J5eZJFcDoKbXVCKMiLIoYIN44Ck1JFmNWUg7FOc1YFsxxyiE+XvbGcZ+7VZ0iI4JDkkAjgfWgCWOEibzAAjkAc9DVgpLgohW4xyy7eQfr2oNFDUWHhRxJGOi5PAP19asLHtjdFCyArj3oG3dFZtkBaOZfLdRk7qS5aVggjLJgD5FX9c0rGRNEo2zOZRuUcA1M5YRwLMq7/u7lGAfrTAjjZGcgvtwecDOa0UbzdzzR4P8As8fSlJXLgupXacoPLTzC4+bk8CmsWlbd8ylVz9TQVLYS3OI2A3AZyAexq+wUxxmM7XI5B9amauZErQqVLBpN3oRzn+gqFkO0FlaSMc4BqLaAW7dHVT5KjeOmRmlIZDJJKnztyR1q4LqBUmtXYRXJlZD2wwJA9xThF5cEMkjKpU5YgYBNaJCexfwjLEDG3zDkHpUckbBll3KAG+XbTu1oZwVyxukcEgqFycKOc1STymMcysAhJQDpj1qbFRjYtu0rsSzAnsRUaiMKGk3SODg56UFk5RSpYIVOflJOcf8A16sIjllZt3k/3j0BoAsMvkuv3i+cjuOlQNGJQcBiAc/KK0guoDlKAZRBuxznjNTLGbhW5mUj5lKtgHHrVSWgDuQCm4k+pbvT2JhU4OM4G70NZpNiUkydXdykm24W5AyD/Dj1Hqf5fjUmHYxxkyIoOGGe9OMe5F/eLc6gyeUFYoBnIPeqyiN8BoSJAcM2etXyK5VXsi6udhCYRe7d/wAKeikbRIW2j86oznuTxtI5JjbyueCy4pYoliAwriEudxxnBNBJOEka3IiEcZ/jZjjI9KfF8pCeQGTGCSeBWlNgWCBMWjaTylxnKCmQxyKAom2wkE1diZvQmhjZS+4ebE67ee3uKupHJhd4CJ2amYlgKwfbLIkhPVlGM/T0FIyLARg7gCe1AFyMOp2yGMfLnPrVsKG+bzipxwetNICeJHeLGVz29TVkecHj3IVyACM9BSAsbAroMhsn1rRRY9yHIQHo1OKuwJUjYlFkLD9eKvRqTIoyigegrcC1HFGiptJzkscetXODwoGOMn1oAsKgzGW6seCR0NX1t5hnAfP8qDGe5pRYcHz4ZSy9DmrixMrCSAkRtxtI5zWylpckuIVRgWjYORjPXFaUCE4I4HFUTJ6GisYTcWIK9cqK0rcBt2cKuPSgxJYZM4UsCcZxWikiKFCrleucc0AW4WSRhhBleCfStZQoByyZB5PatILqBrQyB2yFCEjkVaRm3qSVZh2JrQDUjctIxdlA7AcZq/DJtkPA2YppmdQvQA4Zssc8mrRUNGoCvxW5maEYJOSMAjjmrCE4UcsM9jQDZoq0h8sJwCcVpRqzjKbdo64NawskYSd2WoykZ3Mr+YpwMGlEsoYkDIPtViNOEk+WrDywRkE96s7V5DuenQCgmWwwbXKo/wAiqdykfzqyqKucMW4yOaDEGI5x94jHNMWUB8AAnHSrgyJxuRqBhyASSahZ2A46DnFVFXViXCyIpGY7sYOetVX+RSTu56gVZoloV3O7lBmPGDnisedGDfMysPWgZlzDkuuCRxisO6bKyHO1WXaQDiom9APi79tm4Ok/BPX73TXSa6ktJPOw/C7I5Je3T/Vr+dfyheO4re01XVFtolaMTskT79wZAeOvPI5/OvsOF43wtQ5Jt+2R5cxjsLafVSY3KRvJGjf3gDkH86/sO/YNifSf2ePhtpriCSSKwSJpkQDcqlzz68tx9K+Zz1e6j2HrE+5wAwT+FSvPOefb0qMkHfuK9M/WtMNL92jw5LUpSTYTPOKpthiDvANdNrIcFqZDkIwchi5OSKrSqHLA4Azkc9q56h1w2M6UxqysVB44HtWFeIxZ2GASc8Vk2WY77HmDOT1xVedomQqi7ZAccnPFF9bAZjDyz5hBYjoKoMiEo8sbYY8Csp26FwZRlZcqoRhzwuc1SJBLdQwJGDWFTsbIa0WYP3ZdwOPm5rOdESFWK7lxwc1yG5UQZil8qL7OM7sZ5qux+VXcEkmgEzNnVmDxmPCng+1Z8p3jymyMcjHWg1g7gbdkVSCCMfebqfaq8kEjPH5agRjnLN/nNBHUieNEVAvU9SDwD6VWaHa2JcbOuO/4VjJamw1EDlUcYOchqgdVjjKhCcnCt61m43AWJZAWSNyWIwQKoqDFKylG3MMZxWd7MBscRY7nIDDkHNIwVHVx5oOcMQOfwqQKKxNvLoeB+NQ/Z2JUzZG7nGOhoAGj84hVVgck4J6CrKn91hEYy+lAmzrtDsYyBIZIVLDHz1oWi28epxKVieHGTuP3sHp9KiUW00ediZM6LXFt/ItZCqQqVCqpHX3rItUSSOYrEB8uB3/KiEbRseRTqS5rlKwt7WW4e4VQSpKkE4HHUYpdTnhHmFzh35Pp/n2oUWnqeopybRV0lIrgkuqIwy2D6VQ1yG181JFPlqODk4/zzTijoTdzBtYFknkdirIp2qQK7aTT7f8AsxWiYOzLvx/dPQg/lmlOTWxo5HEtZAzMC28YKbCc5Hv616LZaPZR6S8aQK9wRuMpPPXgD0H+NOTsjOvVcY2OF1LTwLiQQkqV5yO59vSstLGQbkXZvHLKV6009LhSrXR6THpHlQDzfKb5Qoytb2h6bpUsYM8UrlW52sAD7Gsa1+h5OMxTs2ig2jWMd4EVAvOVYAfyqrqWgRraPZpbiNC5LZHQ/wD1/wClC8zio4qXUraX4Y05bWS4dJ2ugSNqngD1/wDrVnXtjbyy+Qv7s5HPt+NOmrvQ9GjiJOVjS/sHTmtvMFtExKncpHH4+9cdqURhlWOJFweCFPStjqoVG3qXdKs/Pk2yKDz0rR1DRooUywDHsx5qHJ3N/a66GZo+lzXN8qGWMQohYkgkueOleiT+ELR0mufMkSKTJ2gBUJ7naOcfpWNSVpWRhiMVytJHK3Gmo9wbcPEwAwSoxmrV54aWOBZoWDMx6YxWnNyuzLqYiySCz0TzoCZUZJF4O3nNVYNHcyupZgATswOcVpF3BV+hp33hn7P9jkhd7tGUsZHXGGGPlwPr1rIaykYqhCqobIyOnt9auCuXCvc6Oz8Mt5C3V9HLapJ3GCyj1x0/yawJrNYGCRl2Vecgc1qmaRrczLVtZTSrHFFHtmc4TA7109t4S1l5bdEhDDcEcgjH4D1rOM0tGKrWUVdivoVxBMVIFu6dVYZZT3Bxx+Oa2x4I1OOGS5lZXYMpCngrkdyOK0bMliU1c5y7sTbTrDKAkhOM+lVli+YqTtft70zeMron+zsYnVciXgOen4VPbRsvlRvtZRycGqWxRbWFNwLCREB+9jtVyFfMjdAOowc9cU0mtRX1saEMbKgLrvZhtVc8GtTL4CxlUUdyK1FPYbDgbt6/Meren0rRiUBWOVAPHJzmtKbMTSijiWMBXYein+dTwAlgoRsHk1oBrxl3CkDK4x0xWhEjY2sQqDp71pBEpl9VCghlI5A+la0Q5cKW5HcdK0Jmy6qEZ8xmUD1Fb8CqiqOAcc81cEZPYvZaVcbkUdRnpV2CLgMPmFbx3MDWt1YcqeK14Yt2TuCg8cV2QWhnUNS3RoykhTocYNbEalj5q7SGo5tTGUbmmqMse5l3rjO4Vdt7Z2be067Rwy45rePw3Oacbs0FRYMYeKRencfzrSRBgMV+Uj5a6YbEcvcuQt5bRttLxg5KnvWhvVguY2cNyCMVunrcya0Li5GxYysjkcEjNWbZhJcQK21eCAD61rdIhR941obZlUMrDfjGR0qB0kjmmjilPkjaxfGMnHSlBLYiT1sSSvG2JlSTYvbqRV0K8qeZGzJGhG4EcHNK66EybsLLLuBWMlWA5A/nVZXdCY4lVpMjcScAD29TUtO5MZNOwl25XyD5TMCeg44qESwSXJKJM8bsyMdmwfXB7UnJplxXMihN5KCS2PyMSPm/i4/nUM6MJ2VIzFGqDrzk0m2tiIxvoZ8gAlacH5jweagllJVgUQSA/wAQyMUm+pvHaxlSpxlQqn0FVZItyAlRMjcHaR/nFOWsdTW6RlThQ5wAF6DmsSRgpZVPz1jNFJXZQnj3A53DPasudC4YEg9xXO3bU3MiY+WzAHLjris65UyKVXj3rE1hsZt2iDorMv8AsnBrGnjXkqMEGuea6GlORnTKGAIOOcEDvVG4jOEBIIPWuc3MqaNQrFWyegWsqRGfIZcL0HFYS3NIS7mVcoyMCpRfXIqhKFLFtjtjg81lN9DQz/JUsw4HqKz5YSrFAGCY+92z6VmaRn3KDx70IdQn0NZ0qoFAwuO+ev0oNCi0ag7/ACsN0FVp4JVJbKqg55rGW4GYVEh80EhMcHoDVcINjoEwHyGA7e/1qTWMtCnOAN7FX9OOuKoRw7lVsHd25zxQOMrj5EYHcCjAdM8iqlxEroY1GM9RUSjdinIoPGu1d4k543AZqOKMlXKDIBwSazaKTKs+0Ngxs56EH1pJYk4cKGcDLEDpSGQPaK4EivwTketQbEYOAQI+lBamK9qkgiCpmVTlSTxUBgV5H8x1DBcjvzWU11NE7kf2aQoWCbFPcmqN1Ey7FjI29KgUldCIjEQjKxyBcAUjRpt2koCed1BRXmDFTHFgg9WBqOO3KkHIZx0BoAdNwnmiARk8blNV0idcu0ilB0A7H/GtFAm+ox3JG0xhi3BB6YqHaVLAg4zwOwNKS10GiTynSRkDNG2Ofm65oMeBJk5Vjk5HSlJWGQP+8JjWQR4HJHanhlOQjDGODUgN2u+yM4RiMHjkVBMkLvlVberAghu9RyAWComLMseQfbFMMEcanaC5z604rTUCCRNjFt6uD1xT0UtACmPNI/L0qrASuqou1gUbGGyO9Q5Z0XDORnHIqOXW4CsYmManE+RyvSnmRxuVFHlt95c1ZpCXQrModHc8xjkmn4LqwaQooGcChIlS1GLHiQMfmZuFxSlQCVHElRJPdEkkIkILFUbJ7nFSfZ0CgnKySfMx6iqTvqaSelhnkOzyfMoOM4FI1s2ESRDscbcN0amZk5toiVGcEDIBNHlRkyEgq38OOBQBNBDJtAIIHvUpgjjDMhY7RlsnOfpQAquxf93mIepHSoJE2SnoUPBPrQBbRTkpglV4J61PJEYiTIodQA3HPBoAhkgjCoU3Bicj2q7DAjQGTChSeFzitYLqBOigSGMLxjBqV7NVZ8JIJRwwz0P9KsBZbVCd0e9fYnNWI7Yud5YIijHTk0CuEMQSPynQgByVwO/fNWtrDDEvucfc4wv/ANer5NDBslSARqvlgI5P7wj+IVZ8jzHRREqx7eW/rUAec+ObRf7J1KMW6PcyJlHHJTHJIHc44/Gv56f2jZ9Ot/GWq2iMS0ioYo2cEt8qsxA9BvAJ/wAa9nh6P7+xVSClFN9D5WkaJIXyTFbDnYvUGv0j/ZYtpJxJbRWpLK25D2ZcA8evOfyr0OIYv2dzfDLS5+rfg9Ft4bSNYzlDvBx1Jr2vTIhtSVIwQxIJPrnmvg4LqzY7m1gARFJGcflXT2iGMBQS2fUVolcmO5vW6EtvkBYgc5PWtiFQ+FBPAxtrZKxnJ3N1Iz5YAO517elXIUwYgIhKM5btgUxF9IQX3NAHHbJ5Fatvbk7lUYHUZoA0hEyjZtUYGcVbVJE5JCqQMUEydkXUjbJJGFbmtSK3Kgo4B3DsORVQ3MbFmKFiNo2gdwBzV+KE4K7cY5Bx/OtgL8cSnkEk1bSMEbuS/cUCbsWVjKpEOQT1HrVqJdqk7Soz1ptGBKq5bJI2n0pYoHDEBjtHrzSKhuXliYou0An3OKcEICEnknAArVRTQS3ECKxYcHnHPHNMeJhyrIq9AaXIJOxC8GTuLBvcUgjI3hACfUmlyaDb1GiLBGwIcevY1A0WUO0bh6GrjsS2Z7hlU7l2vnGMVVKFgTghDzilNaFw3KMwD/IigADFU2gwrAMTg5BrI0RmTxsY3VCoJ7mqM0Kl45DCC+3axNAyhLEMjO0npg1mywuyN8uADg8UAV5o1ZTt2Dj05zWR9naPLNnjJxjpWMlZlQepSniUjLOCcZG0ZzVGSHO0kMBjnnvUmxkyqZIygAA3ZHH51mzWvyEg4wOmKClHS5mTwE/KoQk9QazJbaQgl1yo6BeaCr+6Zs0LNgKu0r3xWfLaoM7GL555rCT1LSsinJbbypUgAeo/Os6SFSUDqwQnjb0pDKE8KGTaikox2gHnFUpIYinlOu9sgg5xig2g7oozGQjDqnlE44PQ1SuUXflEATA+UHvWM9y07FPDRozgKu4YbPXHpVCaFXBEibiRu+WpBPW5DPDMkkSeXmFU3EZ7+tUQ4M0rhShI4+oqXG4NlPEuN7MofJ+QelQzCJki3IqBTls96oQ11WREcKxbhWOfyqu1tAgk2My/MBjcTzUqVxpFCS3UGQTyK+DgELxUbpGDtDymM/xLyR71EXbc0emxHsxGjZPcBdo6euaqPbyYAGAQckipfctMSRdwkKABs5X29ahLMS6+YAQMYK5pAV0QhiXdGHQYGATT2jUCNJk8qTJJ5546UARRbSJIiwJzkAcYNSFZRCIlkWQjk8cD1oAYsKvlSoVAecinSKzOrEAADr0oArhFMu8r+8xtxUQPm/wKj9ff6GgBwjHLYPpz1qOWNlGCiOh7A/oaAJ47d/OM8ZRnKjOeB9KpiD5lQtAZS2WYcD/61SndAMdmYb1hL+oHb3qF4n8tVl8mZsclEwDWTKi7MQ28KxqxMgkblW3cEe1LJlpBI58tygC8fhSCT1uPjjKSBSwLA/OPT2pwh4KyFWz6DGaATuz7IlWNZMmTbHjnIppVJBjcCo4219AeRBakDCR22+XIcAnjtUau2MOo9M+tBqV2IUxxlhj+VN+yxIHMgBUDIA7mhsDPkdVkilA+ZeeB0NQTuwZE3BG5YVjLcCrKyuDnCnNcJqeftUkO5XyCc+o9qk3pK5zeoOkNnEiS7WiJ2v6Dtz615JcTBLkgJwW5ZV6+9cdZ6Hdh49C35xeCEJvWRehBzx25rD1IDI3Lz0GRXl4mVoHqZfC80iDQSJJoneMB+m084q/40dY9MuJBHKsGwgPjI3YztPv/AIV+I41v64j+jaCthT8q/i+11N4hkkutkkzBTJtfgqAcf04+teb6IzQTkiMKmeAo6V+vw0pRPxvFq8me6+AjeR6ppQsobi6RrtTMgbJWP+I8+gy34V+p2hbn0a2wyTQrmKMA89c5/XrWVWr76R8rmcbO5rou0kMMDG3OeoqDIlZJGCmPoQeue1d0Wzxx6JA3mSSqXXJ2p0/OtLTbpbdQqM5PPPrWlSF4lwep1EN3E4CsdzewrTLQlYkVMHG7GOK8ycbM9GM9BphVmBSYkdiO1VHgCRkmNHw3U1jNXL5kZrsxABUHB4OOlRiIEhiRHkfdJ60+XSxcXrqUbmMKpXAMnfjAqqIUwpkLZPQZq+lh85FNHA4EUyqeOmcg0hlYCGFlG3BUHHOfrSrGi2GyRrImXPzYC4J4zVSOCMpg+TFLk8ZyK4HGwyoBk9SnYECqFxZ797uFKjuBW9FEJ2djJuNOXMCqyupXdIoHzL9K5u70bzg+1liXONwHUVtJXRXMZt1Y3EMn7qSSWFVA49qgOr3CQoLpWYklckckeh+laueliXTTN628SQFVjQiMEDjHpXRWd/BNGxWReGAGf4ge49qmO5zzp2NO1u1aQxeXHlvlVs4ANXJQ7iIB13g9zXTJWMi2yyr5cobDDgFWp0YZCxlILN6DrSitTKUrksGViEbSSGLsN3UfjUixxzISrPG+MBWbp9aqLsyBohkWNAsq+WOCeufTmo0jMfmPFM2/OCGO4Y/GnF6gWPKDvCXm37eFFXVjWJ2LHqMYIqra3AapU7WhQyMx+6Ocj1FOkCCFSSFn5yjdqtkJ+8MEikkxphQoOAOpqZpwTFsCKMYcUJaXM2tSvJGI1t3UqY5GJRh3qeVmCzmFwiqfuu3JH9aQ4PUiiYSlg8bomNo9M04OVIBMcwUYZsfyFAKOthJ4NuXXYJOD8tZz2zgYlRWfGSQcGiMjYyfsoVAQXOOoJ5FMBLMfMVZjnGT2FAFGSAu52hxIRkHHYVCT51qTEBDJuHytjIpNaDi9SiFUI7guOeSRVQ8Mx3qQPvFeg/8Ar1mnpYuL1KczRAiQgE9cetYrxEs8qryc9R0/CpcbGiZQe3W4YyXMXOcjjAYfhXO3umQyyvuUIO3+FYTjrc0pswrjTlndjKu8AclqybvTIoxv24B64JwMVhN9DppS1M8QSwS+YDcOrHhQelWhqd5GGUNleihuOazk7bmjeptR3sDgRu+GGM59fTFXklh2kSSRCM8AnvUxlcUk7XJ1tEeXL72XojbsBqqpKWkDb5IowSuMdccd+1aXAkedWaOOVXAPK5H9ae8Obd3Z4oQpHXqfpQpWGlczzIkUgli+WN+MMOc0yKJ3lk+6hUZPoR7f4UN9RFKdF8wxxs8hBBwD1qVnUo2+GeKUcFXXBB+lRrcDHupQXBZmAI4JrOke43ojReYrfxA4wB/OrjuBE8kbed+4YSABi+7gD29TU7yHapjXZMBkZOa3hLUT7FpX/do0UgEq4XDHdkHrWjbuW+0IrbCyYJHUCumG5iyMxoGSMkuQmDg5B96d8oHJl80dDsrphuY7sfJcJcxpHKFWRFwWA61B5MYhWSSWKNs4UZq5RuXGNiKAgMfK+c7sOcVpR7i/lNxEflYbeasJLQViBbs8SbpA/wB0cVKgwsjurElcMPWrbvoYlqF4Z3AB2FBzxwahT7ZgrNKoGcqrc8e1VCNgHKzsP3TLtBIIzzmp1lUMiIDkcOPetENPUZGMRMbkkqD97HSraxAI5i83ceSM5pAx7SGG3LiMSqxCNjpg0sMsqeYfKYMRgbuQRRcylK+hKkQCmYHy+eFz1/8ArUv2ZSceZvVhkjGM0ENa2EmVmYoE3FjtT1AqWJFRQhfeo4ORjn0oN7E44eN18zaeGyM4FRwybXnIT9791d3QDvx6+9ANlgSAhRsUy4wADx+NDSRiOEMrKGchlxzkf0pJISdx0jNIhL8tnGF4wKnt438iaWR98GQqeufes5KysMUQsyD94kjHklOMGrAjjjladURGACtuHf8Az/Opi7MCF5NskJ8spIVIIznFWFJcq7MoBXYpx0rVdwaJXAQxxsfLdmwcc4FQiQ4XeDu6geoqjOa0LK28ZjZ08wyHnBPC+2KbFH5bDdICx+UITyPegTdywFtwTMobf0JPQ1DNEJP3qxMF70mwUrILdYVLkDK7sdKsGONZJ9rRvAq8sFySazUyoyuCDyxErHDoc5K8+9XUjNyNxZVz1C9KtSVrljRbrEu5iEffgc4B+tQeQgmaN5CoK4UgZ/OiD0MG9SwVKqY22zv0HbHuKsIIycB9zFeQOoPpTSKU7IrbJBllV1B4KkYNOgikSYSgtsHAX/61KMbEE8hR3PmsUU91HNPjjAUsHBAGVz1NJaaATRojHzW2HuO5FOdCokkypwvAqkKw0LOjA740UjJ45P0oRUEkqOqsAM5pjLCGNwS2Rg4B/pSD927BCywNgk46Gg2g9B53JGruC8Y5GOcU5EcM0jBgSAMfSgUY2JEt/PRfMjDhztKsR+vtVmKfy5JMMMlPLyVz0oM2rECgl5A20xPgqQKmeB5Y8SEKAvUc0CGIBEEVtpY/hmrWyNUkEbSBzyd3Spb1sO5WSBXYh2VlY8gjmrCFoY2Lna2eNvp2/SqESQRiVpNuwxoOoPerJCwLGx27Q3KnvQA9GZ45DuIw2QO+KQRSFdwKEEZB7UkgJCiEgCX5QucZxk03ezOwYMUxkeuKYEUay/PzGQPvEH7wq1E0qSRpEsckbA7t/IUYoAZDMT8kjNG4Pbn5alyWVYlGdp3dK3ktCVGwgQxMfLUq2cg9smnIFZtrIkYznCjGT3rNfCMkjZXlCMu6MdQRiiSNl8uBIl8tiTkNzj1qbdQbLcKRqEDHeCcDNI0aTSEBZ44umCeD+VIZJuG9FcSwp78kinWzF4pQcCYSbcZ6CuhAJcQljAyxyMobkr/I06JGjV+XVs4C56UEy2Lnll4FwsICrheP881Gha4VGwduOlJKximXQjqhZlA4yOahQtIiptdgG3Ajv9KZS7mgVkZvLWRV4ySwyKgSN1XI2spPGDnNASlcskDYHjARs9DUxYuyqqnGMg0Ej438rPmK7v25q8MbVDsCCOmKAIsFovlChB8wOev+NTxxhU8yTeD6Dqferg+gn5E8NsedyLGCc4ahiIVkJRpdnTA61qTNXJ0h+XMZAY9cntU4iZGjcBmwepbp9KDNgJPLkkXCM5PyE9quiMygHzAMZPNAi3AoVFSZf933p4R13EcKT3HFAFmNpDGu3d56n744/Cp4xICMqNx6kd6aVwLgeIyxFjsjVSG2Lk/l3q/Cke15BIcEbgCK2SsBYFwjFUVQzFd2TVyDgl2RmHU0wLaokTN8zKRyvsaurEsgwzeUpHX3oJk9C7FGxUeawYHhDjitKCQBgksitxkFaEYmnEROrgKQMEfWpIw0iJ5WTxk1tF3QGjErHggE+oq7bsUmeLAxjIAODmqMnqXY0CqxLKdw+bH8qvqrbQ6jaD2NBBbRWmQKiHjnIq8EyIwIdrjqSc01bqBfhhUqcIqk9RWpbxxMCZFjYkcbu1XTfQC9FDxtZjjqMVpJChQYKliOOK0Imy1EVR4w7ZbGcVpqEU/MSARnGaEZXNG3dMbepzzitFMspPISt07gWInZlVOOehPerkcRz1XH86YpLQ0EIAIUAADHNSpvBRcnaDniqhuY20uacQQuGbLHviplkOMjkZ6VqxFnezEFSqmpozs+feS2cZpgxIcGdGclVJ5xzirjSEMigrsPWgznEi84AkFgP8aiJLlcHPqAKDMkjfAYAsGH3exBqCSQovljDEcHirjKwmiuszGEkFk5+6w5H5VWLsSMA9eDmhTGV3ch2UrwOTisuduAgwFPQ1U5dAM6TZHuAAD4Iya5u4mBA3Y6dQOlS3oNLofCf7dt9cWvwV8TeVZxTXEFg9ysajaGUBtucckkyEH61/Kj4mM8eoXZv2+1I0rXCFuyMxKrx6DAr7Lhi6wdRnFP+OcOdgWezMMTPKpRI5DxIDwffviv7Gf2I4ktPgN8JXufMUNpGJ8cHkBh9ThlOK+Zz53pp+Z6lKXus+zopR5cWNpYj5QD29ae2RLkgh8Y4rTAr3EeTN3ZUmALBMY7ms0q6uwbGWNdUxwepRkDZIAU49aou/m/LIEB7Ad655rQ6aZlzAFn37kIOMGsyRGZH8vb14zWRoYzlmUJtVW7+9ZjgKeChY4yT61jJ3BFWcBWAJBAPUCqEkeCz/NsI+UE1DZUVqVlzsLldm7+VZro0rM4IUdWwKwbOiC1IA+3dGp696hmJcHBC+o9K52jYzmUxFAbaSRCueP8aruJCwYOFPYY6UAVJyQGUEgYxkCqL4iYA7Sucn2oGnYSVcowBV0IyrDvWbcySAIUyMDAzQO+tyISBcCSEbQcg9wfWk3K5UsyruyQWqJxL3ZVwXMgXPB6YqtLvYRtC6uvUsOQayLFSJjiRHZGU85FDne5w6OB0xXOBXeU7lKRo5+6PUD1qu0ZedYfMZXPIA7+9AFtbMQifdJu34JKmqtzEHCpGW8vOfoaAuRtyQNuSBzjinW0b+Zv4cdcCixEpGst0IgUVcIeQCaqNe/aAhYFos5OKcXY5KkVcZPqFxOWR5JY8nG/OcfgeBSW2tSogDO7bTgnpmttLGPsoj11ByrlS8e47sd8/Wo57kTkCNicLgljnJrKTuaJEkN6YclXw+OcHofSq8+omd5C2WYgjkVJulYqROFYSIrpkcEHgituO/kKNGG6qAuD396AkrozEYo/mA7jnrXWQatIkaIWOOgFJo5qmq1GXEyFfN2AkDLGsppk3IY12sfmDetMwirI221tmTY2SNoUnoOKktfEUsCvEgXymOc/0q/Z3Rzzw10yIa0rzJMHeRQ/zAHace1XrjxGtwkgigMVuuDuY7j9KTpaGH1LVMRtcjjh2om1GOCAawJL8GUM3fpVU4WOqjhuV3Ny01fbZt8q72UrgnpXHXrGaUEkNGo2nHGaXLdnVCNtTR0i+WIu78beetaV5q6XUa5iOMcFTnPvUyiEVrcdpFz9mkWWRVzuySOeK7nW/FiX1nFAlp5U+0+dIrnLjsMdAAOMCs+TW5y1qHM02cdBOGmjmyArHvXSXOoB7dI22KoG3j+tU43Nay6DYtUCReWu1U7n1rPW9RLlZmAODxitKa1M0tdTsJdRgWB04Ei8hgwwffFYOmmxe4812zIOnp+XeqcbKw4x1sjoNQ1JZUjgjkEoHzDPbj/61cK0iSzozKyFSRn19qa0R0UouJ3fhifTba4hk1CISEMQrEZC8dcfpXb6p4gtIrMiys7Ke9dizs0hPy+oA747duevSs40ryuYY5OTsjgF1iOa/iXylt2eQIMnINev2utaamlCQhjKytG678HIxg4IziuiVPUUqVoWPJNTk3xmVGSWWT5nB7H2rDIyGYodw+7n1qpo6qLsizEUJUM5VejU2FJm2hUk2g5DetSlobydjZwz+aoXce2OmKtwwKAGCBiowSDWxnfW5cjLEABctjgVf2E8oCc9RQDkTRxqCpfOBVq3jUNv3ZjIzz3raK0EaCPHsDLGVYeo6+4q5FACd6lm4qgNmBjsZFUEYxx2q8g80KuQMetNPsJvQuRwZwrs6qTliBmtW2AK7Yxntn1rcwNiJN4yy5HTBq1DHuJGcc961gjJS1NiCMAlW3A+9X4UYMq7lwOvFdEEQbcSBEwMMe+O1W7eJiycEJ1NbwMpvU1IiPlZF6fxeta1s7sXYAbR0HSrUL6GalrY1okDqTuz3wOK07cJgPyc8Hmt0tLGLRqIsDZ8wtuJG0np9KvGT5EiCL68jmt6b6HNLUtRgsCj5yBkVbQCRSNkYK8CQMc844x0+n1rW1lcnbQ0I44SzuMCQHA55AqxGyyIE5GGBDY5yPetXFNXYoSam0XRl5tpLhF+WRQeCO/HejcZDJbIysincrno1Sn1RnFc17EwdFGxrlpAPu57e1TM8jgBWzEBt6Y5PtVJMiMtfeGsfKVpLlnnZiEXy17fiegoa6HmxeVH5mQfM6ALjpz1JNGxLaZDIyz4mgDRvjCbhuwD7Hg1EGuyFhcfaEX5maMYCn39KFbdhGVnoRYikIMgcqOHIxn2/D2qjcEbJYpnTyywCuG298Y981MFZWY5wZSceXn50dgcYPJFU54w0gDD5QOKuxettSkVWNsxMzsBkN/Ksw4DFUlhSTaZMFwCRkA4HfqPzqJ7Gtr6GdIiqUCgOTySBWfOp379qDjGcVySdzb4WZc8iAZLgk8CsuWPqCVGeR9Kxm+hpfS5lXCJvwAWY89On41Ql+UBGXIPasqjLpy0MqWNmkeJAN2cAVk3ELY2+UX3cNgVjVlbUUJ6lB7fcmEZXGcNjt7VlS2ux1U/LIV6e1cqZ0ud0Z0luzFsplQPWsyWORMs6SJGG2k46H0rKa1HTqJ6FWe1eRQypnjIxWUIZVRsByu7DegNZytY3jUS0KVzZo6lhGGJ4yay7iAhQrAH6VkbRd9jLliO4BxtAP6VQeDJYgKAfSkXAryWzLtYDK55+lQzxBvmGCmcY68VjJ3ZakmZ0kKq5aRcLjAzWbNA4V8BlTHC1NyihPbsFU8yIenPT3qstq0XmEkAg0AmUpIlGfukrllx61ZMLSMBhQrdBj+tA27lKS1nj3RqGXk5UHGPrVLyHVcSA+YOhBxzUSjcpSsisYCxdcOGPU4zUDoyI+1cdiW71DiyozKwjd441Mn7tWLcj8/8KZskYsWQpHnAyKksVwyjCqWU8H6VU2tuMiD5xzzSkroadhkyfaWAmX5O4HSop4QpBJ37lBU+1ZOLtcuMtSpMJcIvlkOPuMw6io3UmMwE/MUwGH8NES7iwoHTc213Aw2OM+9QTRMuAQdx6elNQGMMIcw+aRhOnFVfLZJWYAtk+tamXNqONo8bkNuQnkq4+6akiiwZM4JIwP8AGolHqW5oqGEhkZUaTac5PNOYKwClWQ9c1m3cjmvoQPG6hyiY3H5mz29KYwAkEpRiTwewz/SkXF3JsSecC4kBZcE+w6CmfYiSwjXa4+bkUFANp+Ro2bBwpBxzTCJFMaKhdjwMUAQmNrjZFJ8vGMH69ant7SbeWR32RnPHQ+4oAimbeYxIQYw2RipoIVZt33UPUHrQA26ggIjG1o1TmMZ6mofLQyruIR1BJJ/lQBKERg2Qq5XDEDtUaxh12uojx3NAEwjJa3aNiuPmV1/mKeyFyA8YYjoRQBTaK5LRxyRmLDfMD/I1aPlhizpuH8IJoAX5ljIYoGI5YDvTokkeMblLPnNACG3GC77iRyBT1V0cKyb1C52k5zQBaCiQIirlDyfUUrBXUZbB+7mgCVYgqFGyJM8n1HpUIh+0EQuAQTjpTSuBOUaEBFOSelS7Sq7oyDgfMeuKErgNCeam9UZs1MISFfKHO3HrVt9EBbitvL2vklWHIB5FXYdvmPu+7sxg+taEyehW+dWJCp77vWtQZliUqrN34rWD0M1sLbgI5XYACMLk96sxWqgNKCpKjOCasklijGWaHYW6HI5qdovvF8rJ1wDS5UB5r4+SePRp/KvILWdXVlduOf4cH6np9K/nc/aNsEPjHUJ2WICS7LwvjJCcDbn8M/hXtcNRviSas7RPmCKCOS7RN4tYd+w7xneSe3p6V+oX7K9hdXM9rHFOkUyRM6EkgZClmx6cLivQ4j0g0ehhI3hc/Vbw4kVuNNubJttw0IZm25CsOMY9T1Br2LRreEW9usAMkYy+xk27WJJb9c81+fDTOvgjCAZiLZ/izXQ2cQdY2Ctktgdq0gyOa6Oht43i+8AynpzWykfI8sbh147VoZmskLkIyFUYDoa07WJSiABlAOSM96ANYKRGoZTV2FcMvGBjANArmrDGVA3MFzx+FWh5ZRUfBbHGf50Gc2Xo0Uo0bffI6e1aEZcqBjr7VcF1IL8aZCnkADGcYq6nzcEpgfwjr/8AXrUCQJghuV4yBWhCDnfIwcfliqhuKS0LaxBnGD065qeNFZQjAsCfXiiW5gTKikELjIOPpUkSkKzgkr7VKNOtyztBG3ayE85pY4yxXBzjsa3SsRuOlhCjjHJzimiMsGA59KYhjRA4+UeZjGD60wRbASq9BzmgCsVBVtwxk8io2VSu5RwpxzRYClNGSXU5HHaqbQmJV3bs/Xg1MloaU0RSxBcMuVz7dKzmiIQ7lyc9axLTKky7MuiAgLk8ZrPlj3KVkCkdhQMyp7f1bI7VSeIqxCunPbGaAK0tsm1W3LyeazpLZGRwcAYxz1qZLQDLktliRwRub2rPdVYYCkjOQaxN4u6M+SAyZdBgfSs6aNiAMlQDkHNBalpYyLmAB3YMBngD0rNnhcMpRvLOeoPIoNIrQzpYnCkKST3NZ8kTiQO5Uk/KayasijPnR8PHGAkvQEnO4etZc6OAEzgY5xUtAZ6IF3pyVIwOe1VJleEKzRIUztLZ5pGsH0KN1F5J58vDjIJ7H/GqDwowKlmLdeKia6lJlS4ii2orP1YH6VTkiLTFgCu3v2NZFJ2KZgDJJIJi8gHI6cVnCEkLjG8dSBigRWePdnZiQqcOPT2qsgzlgBg9AaAI53fdjAYqcNtUACqFycujQ7mTqcelJRQEbs7uqSKdmeTjpTPLEiFS8asBgtjFZTWpsndFZoHRA53AEYJPb2qOVW+Zxjacc571q1pYVNleRHK5UZwdpz/KoWiVe3zdAawLbEkaOTcjRblT5SfemOkRVAgJJHBY5xQTLVCNblQxYcqckYwRTGl2kQAbvNOCQv6UFA5yCjh9+cdfu0+TasKu2S6/KKAKbwsuF+XH1qLyhCRIrMzHrjnH0oAWRskjLb3GFPoarr5nmRiR42YHDnoKT7CbLSsY4lWTeZGcrtHaqzwuS4kKs2OVzwaSVhhEpWBlYlUbp61IEWC2CqWAyR83ODUziAnkwiJGYMZU5OegJ9KYGbaS3lHAzgCs7AUo3MwIXMkjcrgf5/OpEEYO6TzQSMnNNRuJux9fyEOny8Y5zUq/LJHJsJUgENXvnlwl0HyqW2hTxnOAcVVuCW5c7yWxwcAUGljOlDkjOFwcEY70xt7AMm4D/aqJdhkZIIUuiK3TjpVWVGSQuMSkHArJoDJu3GFMasxB/OuPvH+Zy6kPnC56gUmbQ2Oe1PYLUzRpgjIznv2ryI+c900sjLM2ANqrj8a4qr909GgXIZmTIcRGEjBJXoaydTljwxwyxFeM9K8fEK8Gezly/eJlLRg+6V1hjSNW+9u5P4VleMbqJbVcF/tJbA64x71+Kv3sbqf0bSp/7P8AI/L34vSs/izULiAD7JkJhDkKRn8eQQa47w+d0UUpZSWJ9xjtX7LKypR9D8YxMbSbPefh1bqut6PPPJdwwJKGkVOS6njHvj+lfqF4eWAaRaohCYTHlkfMOT1Pf/69eZfmq3Pls0ZuyI5ARImK4yTms95nKqQgTjoB0r24LqeEN85H3OeHC7c45NEbNGokjTBznk9BW7+Eaep0GlyTnayEHeeQRXUROSFdi5iORtryq+jsdkNiYTSyJtZIxk9Qfypm8HMTsskmPmPvXMpa2LKjqjqQgYNnOccCq0sISVZQTuA+U56Cs3PU3i9Ctdx48sxCSXPK59aqSIxL4IDADNbxWpcZWK0kaRxpIS0iE4IxyKiUkn50Hlrjac8im1dg5ERdyGhCoA2T5h6io3VyU2qXjI4Yd/ce1crj0NrjPLdShkj/AHXXI71WPnIhj3Irhs81UEYuWtxjKrZXJ3EYyR0qrNBCEIxHGmQOe5roiriTMS4spHZssomB2kgdAOlc9eaE8rLMWQRjnpmk1YuUzCm0SJGSZGlcqSAF4GPf1pu+7jlMiPKD90BeFHuKcNwm01Y14dZeIxi5gdzj72cV0lt4hju1HlrsOdo3V0PVnLKNjpIL7EQRIjIiD5pAODVsXYl8tlKh1YHPpU3OdxsTgknB2qhOVHX9adCJJJ7pUkRiMFk9KCRq3G1ts28E/LjoM0eUC7b8EKetXbXUCyxhBRG8xHxkHGePUVOpeNQz5ZFHHc4rWwD5A7yJcKxhI+bC8A1CZxsDTRhgxyy9xVTOdltRGhR0Ix/dqBDHCyny9yMxJ4zii+lgGySbxlciMcg56VVUN5m4uXXOORTUdLgixbt/pHI2wZyNx7UrlX4hYAcnOagqLsMEmzcVUu54wvX60gBh+f5XXP3CKCSrIqu7BdmPrzVWVIUWVo9wmwFAIxz702rG6d0ZNwAXRvmU5wT0qlNHFI4XKDaMlj60hleSJ/JklklVY+gwe9Y119oiCxLE2WAJHt61lBalx2I2jMyhZAycfMP61WUsuJJHIQgrhRniqm+g4PQzV2kmNvMG7kuWwAfSqjIoiaU7SM8cVi0aEElkzxCVEVG/vL2NYF9pirCyks8RHIAziuOpudFORSbT5SvnKpYLjcxPT0rCudOZpSQNmVzn29axqvU6YtbmNLaPBnY0g7BhyR+fX1qRJ7sSK4XYIwcADINRDc0k9C7DqtxGFW4njlk6MF4IrVj1KN1Kx+YwZdrl2zn6enatkjIsRyWrFPOZ9oYFcD9KszLvkJeTjB5ByR7/AFq3HUcdzKkQoI4oyxhxg7hk/nTZJ5YwIXcOm3sOagqe5H5zRoQZisYxnHv/AFp5dY0kULIT1xnJIPvVqBhOXQx5mMwaFRtbqARjFZ7SswcwfZrUqdjA5OfX8T/Wq5NSVOwAHEm4JLbrxtPRxSvJApdUTEgG0AnpTjGxpGVyGFEScxlnLYJIIxW5aBlt7l8ATMMLn17fhXZTWzMJvQs+ZMG80RpLNtCsQAOK0JtqRxxtKrKBkbemfWumFjOLsjFltw7IqybAepFSyAx7FdQy9V44xWppF3GsHk81EneMOgTIqzZRkBFjclkO0g5Jx60CktC/K3mqDHtVB27VWSSSVlDLyuAeMcf1rSEepiXU+zJNv4ZGOGJGDipmMLtKFz5SYO4/0rQBsQijaUxtG6kYX3p9rG8Lo6nzJFbPzdCPQ0DaHyQuykuVWNjhQDkmp1gkDRBJfLXBJx1FAiZooIyzebvYgDJ7Go445IS2zDIemfSoiYyjYswiJQHliaS4XhPnwopGd0V3cAsTgBR0qrkoaU/exqMuSAQT1B9RVqJT9qu7aWNAoAU55+vFFjoEneVmC5ikgzgBF5H1NRiEN9oaOKRYwwGc5zx1FJvQV+hOI0gmM8jlS0XyD0NQgea9tMG6ndjpg01sMseSSjSFzw2Rn19K0YYwrDaeNvIPrUyjcBkvnAFSo8vtimRl2QIQJiF+bHBz61MY9wHR/cZV2AHkg96klkIeLKKxB5PQD6U9kA07S8mSrbu+aVWUblEjL77P8atbGDdyeN4jNw29sdTUbRRCR3VS82O/amOLsJGZmEbENEAevYe1W/JkaSUNlSB0Jxms5voSkSLHEpAdnUMoyy87f/r09QqROpk2K4CuR168VmNOxAYVbAJYYHFW0MhQb3CL90ADGacVdjUW9R7owKoyNuJ6k0xoCFErBFYkjA61uSNSSSMFECSqTtPPK1YWRnIwrMcYZvSgC35KLFFmXcQuSGYkqfrTo/tEjCWPZInRifl49qAFaWCNHeaKbJOOe1Ry3apHHAYss5wrHtQA5IZEA83dCQ2CCOoq/GDtILAR+pGcUAQvIjGGNRnHUe3rT8RyFGYqQpyxHU+1ACIz7JoUQYPKtnvVhwCojQN5Q55HBPeg1gtB3kzW8rBE3wyLn5j1/wDrUrt5nCsfmx7DFJysWJHKZRLHHmVxwpxjd9KZ5LMHjaKQMDzzjB9KpIwbux4UIkSqhCDoSetTsr7SPLkhcHox60hCHLlFmTdGvI46H2rQyNpdSruwxyO1AEQZFAUqVGc7iP0qYsRJG6csTyT2oAY7R2zM20HHUjvTwwdiWIJI3YB4xRcLFeJwgicjzm4O9eg961kKRlFZFy/zIR1oAh2MyyyttBLfKAMcVDsIKuzkgDoD0qYqwCkgkqo3jAxuOKnjjyksb9GGCfSqsA8KRI0qqzRgbferKyJK2EXcFX73cHvWkW2BLJtDRldwkVtwI/hPrVbZnIz85ORgVK2AcAZIfMjZsr1OKiZzbRxRqt1Jk4aR+fm59Og/wpX6ESepct490EYTMaqTjPr3pzh8xxMG2bsk0ik7k4VwZCsaKM8sTzT4hDh5EOSeAMda1g9BjljLZJDA4yAKjjjkaQCVQOp24zn0qxNlxWAMfy9OduakVzGxlKKH6gqKDKSsxsTdzyDx9KsxoUYcHrwfagkkIUKyk5HUj2NQebH5qpA7yR7chsdaALaiRHXzXLMp/wAiplHIyoRByAOtAFheM4EZduBuPQ07ayoFkMTLndtQcg0APmjkBTBLyJ82W4+gq6HZoyoGBjBYD7pq4IAZsKrBiUHB561IuG5kkCPkZ+X+lamd7MsxpmT5QDz37irmHLb9rSx9NoGMUEyWo5grEOqFBt54qZGjZI0jRVAOS3rQPoX44DIvEbOepHoKnYq8EZEhaMtwDQQKFXcuMxrnpV1dsaM+1SW/AGtIppgWDtEsauRuAxgL1/GnIjgMszbgRhcDmtAL8KmOEMyRcnC881eTfHE252eNxt2HkYpyepDnqT/adscm1sKFAYN/EPSryjCKQQynnGOlU9VcmU7l6NEwELssnUL2qzBJgFSnlgNw2Mc1BBLDJIs/yMcA8jPStm3TzyVXdGcZ446VcW07EyehqQhhzgKB/CTzircCgvwQVH3jWpjc1o1WIbiVdyPSrSKr4Yjy8jkHkigCzGVCHDMrA8j+oq1DIxTc2SAcVpCPVga1uWfLpHIQBkkVo28PmNkKIwTn0px3uBpIC21s4AOeO/tVmJlPyhsHPFWZzfQuqweQMVBZRgH0rSh+dhll9KqKuzMvKzL8q4Ug+nWrizrtAYDg5rYC3CVYgqRj7wJ7VobmAVg3J9BQBbjdWTaUYsRzVxHUISCwYevpWktDNq60LEErAfIRtPOamjUZdWLMp5G2qjsZluCXBYABuOM1YUrHkMw6VQDEyZl+YBc5wKsFw3Gc88YoJktBF2yMSTt44zUfnFTxtVvSgycbC7gQXIYEjAINV94Yv8x5PQ0CGY2JtDBeO9VvN2qQwGBxQBRkdl8wneBjtVS4ViAjENgAj8eabdxx3Mi4LIJFydx689RXPXeGLRceZjj0pF/aPg79uO8ubX4P+JTbWzzSm2EZ8t+Adsm3nnjIU/ga/lf8VLHFdzwI7Sqh2Es2WDDhl+inIB74r7nh5Wy+o2cMta551LdJZXtpdzWUt9b2zrM5HPAIBH4gn9a/tH/ZNto7H4J+CrJHjmtbS1tolbPpbxoxwfUoDXyOfSTpxXmejFWTPqbzEeMyBVKMeD0xRNIShZCVfHU104L4DyJLW5UeRSRIxYKegxVOZmLg7eK6JvoXBdSg5Kh8DOelZzlRkyEnArCex00zPuGRCxQ+aprLm84namVXqKxa0NDPaPcGchmk7nP3T71muFLklCwHOe1YAZ8gWXLKpB78VTkQBJMOW789qib0NKZUYhkQhuevTNQukfytKMp35rCb0N6ZmyKgVo4tkv8AtDtWfJGyvtcYDcDNYmoFiE8oHdjoc1TKbQQXU+vFO2lwKjRIjBmDk9zniqRhBJJjJOe9ICKWNzDuTO8n7ucCqs0UPWVwknp2NAFKRFcgEEAdM9qryYSMNGOSec80GsFYqlQZU2uzAtxx0NTG1IjQvtjQtk4/XisZLUsa7MW3R7tiHBwelU4tsjlisbqTtHbioaA3tN0c3nlKge4kyd5T5ePYGtlvB7OXnjmEDoufmztbHQcdPrXJOqoux5mMx6pysIugyuD5saQnHQdv8T9Kpt4YkcSInmBh8ytnnNQ8QkczzSKKcfh5jEhWHM5JVnxyfw9KD4e1DlhZvEo+WQg8qax+sp7kvNqa3YTeGJ1AMYdXxlmYZBrmZrN7FmQSJKvRmQHB+gNdFOomb0MXGqrxFtrKS5by+dzNwCeBWq2hhIhbyuLe53DAfj6jHrWk6llYqrVUVqN/se4XMf2d3A74rFubcx7t2Y5FOOBTTNKE1NXRBI8OcptB7cVMxBO5AqBuMHmg6QiWTdmVVLHjIGB9RUkVvKzMtsUZg2TnqB/WgmU0tyyLOYFWNnIME5boCfp1qeO1ncqDHKx6ipckczqR7ks2nzyLMB5v2cELgnB/OqjRopeMsglTqG4waFNGDkr2RUMd0jEOiyJ1zn+lQGRm3oVIBNbQnc2pvQtBHZGjVvMjZg2AOcfX0p4jLs6hXTnAbHFU5WFVaW42OzuS0p8uYKDhCx4NWhphYNMWzLgA+lZyqroR7dE0VlOUnWN3Zm4XA6Uj6YVV97Fyo3MNvFP2vYqVRNaGfFG0qI9vEy25PLDoasrGy5RwCOqg0pSuax2I0ll3qImYLjnFXY/MkD7XLMevPepFNaFvEscBT7qgg4xU8UjvGu4OykdBzmkncybvqBEofhhuA3be5FEMMqAruZmzlQTVwlYRedHLKJv3cicFSeh/xpFkeOQM0hVM/KCOTWqd0VBallrkEH5Wk4OApx+NVYWMgBJVzu2yfWoltY2NlJDGSsWEHYnkVFcGSQIrmYhTkFWxmtI6GUtdR0DyQT+bskIDbw/Xn29K0/t9x8qh2lB6ktjAroCCEeaMhAxUuD+VPCLIxjDCT3Hesp7mqRLbRMjzKqFgRge1aUcbRJGpY7m4yvSlzaWNUrocVYEDafbFa0DqBIDAxPAG3p9auGxMV0LKedhAACueBV0fOVYZVPWrILKSBY2QxZBPBIqwFfzAWhCqMDH9a6EgNWJNxywVUAzV6IHA+YDPQCgiUrFqFWRyVKnNasGw8ODv+tbRVhK7VjSjAY7TuManp71djUrKdhLKMGrSuQ0aSfvMgHn9K0LUkY3uhz0AFbJnMzYibaMIhBPJ3elWlDYZvkYk8EVtDYDXgfCli2ATyRya0VkcjKHGccYreD6GLeupqKVYA4ww4xV6EuBIpUuT/Ca1TsZ6XNuAgBiMZxngVoRPGqkuUZxzg1sZ3Lcd0GBljheL0BOf5VoQmGZ3ZGY9C2T3xW8NNjmcb6mpApK5lZRIfu4/rVuGYlnXyiMKCjhu/cEfl+tapX0Ik7DkWd3M0p2MwAZWH3vWrjcEursOcgYxWk3okjJy6stt5gRG8xY5GGVB71ILhFeNJommkcbkVQBnnBPPYVKempUdHc0I7dI45VKPHIVBiIHy5yOv4Z59aiSRg00bRbcHHJ6H1FOMtNTCb6EssixRhnJbPLAnNMNwNpkTTzcSKu4rvCFh6ZwaSsDhroQpdI4+RZC/UhhgD8e9NRolmmuEZJZJVG7A9+n0/wAaTb5rBy62RXLSKHEcsEAflkKbifcHt7/Wq0kkUQxNH5hX5hkZ/KnGV9WdNRrZFWba4MsQUFgPkJ7+9VZTErSKA29vvHOazcnsE+ljPO5Adm0gdfesq4WN3VpBiTB2kdgcZ/kK1la1mF9Sq+CpUAegPpWVM2U8scNu9a5nDQ0k7lCeNScsq7sY4rJmG0cnco6GsJK4XdrFF1yCxcMPYVVS2NwThOf4TiuWtL3bidTlQr6DM8j7diGSLAk5yCOeBV+Lw5hraWMPKhXPzLhXH1ry69a6seWsy5W2U7jRLWdMpGV7FHbn6ZFZ50BXO4REKB8xzya5pVLaHnUs4l1ZjXnhyKSEloZoZMcHPKH+RNcadKF87RGHyGjbyzsY8n1/Hr+Na0ZcyPSwmY87uXJtHjgwJFKnoQePwIrn7i2jcumyNeegFEo9T0cPXcnqSJodvJZSSNEowxGQeenpXBX2nxwzSBXedQcruxxUNanpYau+ZpmHLbBwvyMxPJbNQR2oVMHbs3ABiepPb/PrWdR6Ha6iNEeHBLFM8ouEdlABUjgetO/4RmVAEliljc/Mu/GCvrXFKvY8fEZzCm7FG98LSzExIHWeNhKCi5DKQeCP14qm3hW72yy/ZTtB6twP8ayjWBZ7G2pympaeLWZYpEBk67T6VQtNKhumlgmLLHL8pbHIHfFdsdVc9SGI5lzI6weCBNCnlIZrUHDsycew+vtRH4DkluHt5GMSxn94SuWU+hBI/nQmrHmYnOlTlYrXfw7liMskFxMVwEYMuDnuNvP6muYvvDV7bvJDOIimwFCq8j6+ppLzNMNntOcuVnKfY5kLouGYDcTjqP8AP5ViyQMfMVVbAP8Ak1TWh7aqJ7E0Fjv2Izrk4HPeumj8H3d03nMJmGzgKeKwmrGOIxqpK7I5PBl6VMaRTx56TKQdv+Bpo8J3ojuZxAht2bZtZCGDD69B/PNZJ6nGs7p21MKTQ70RyRTWMtlJgAqzBmx+BIqSTwfq97ArWEETSL94M4Ax9aU5LY6o5lTtdsgk8JXOJ3gW8PACrJ046+9QTeGL20ltxJCWZ1LKo5H6VEZambzmktyqvhXUVLedbwkHBOzPP4Y4p8nh+4VifIuZQqklVQsfqMdhTdZdBPO6PczLrS7lbVrl7W7liU/N5cJLfl1/Co00O+KiQwL5Oc5Jwfy6041V1Gs2pPqNn0m4WXZMDKnQOec//Wqmmm3HWSOBthyAWwD9Pf2puorG9PHwlsxf7KnRWlw7OOVPtWc9oyk74wynoSOorM7IVovYrPbAclMk9CDxU4hZ8qVywTO0CgvnsKlk8KFdsigKCSeefTNMltpYwGcbgwwBmguNZMopCySBSO/TvViZUmUh4nicL90Hmgtz7DRaKVAAPTawxmnKjLuUIojPGWPSgakmVGdEJGFJz3FG6STy1RQWGetBQ5ItzQqPmbfx9fWonEbb3RldIztJAoAe8YQYKnPBAFMKF4oSVZCzZGRwaAJCJokXf820Zx61aUbF2hjHGxy3PegCs1sgYybXETn7zHIPtUUwijBxkDtx0oAtIibDCRyV6nkGgR42hhsyO9AEwBVjwJOABn1puxTIWlCCUdMdqAJ5ISqiRcRp1+Wq9vGifMQ+zPHOaAL26Mj/AFT49c/rTBmF4pIhlsdemD61rBdQJiTIhBWJc8VbhhQQuj7gCwBOeKnlaCxJJGQQrSLgnAVRg1JHHt6B2U9Sp6VTWoDshBsEatn1PWpIfM8gFgd5JIz+lWS3dCrAzbDgvH/FxVgR/MNquuOgzjitYxsY3LK+Wq7WDbjxnrgD+ZqSIIw80gjGQeasDVtPJKlU25HPXmmzMA4ULuI6H0oA8q+I80qeHtcafZbwQ2z+Uz9BKw2j8en5V/Ov+0i8U/i278sSi72rKAx+ULnGR9ShH/ATX0XC0L4i4OF02fM1kGmvLdwI3BcY5wcg/wAv/r1+tn7KFjcDTRIs6Wt4Y5IYG27yytFhmx0HBYAnvXXxRT9x2PQwj/dn6haEYN8QtA8a7Q/IxivV9JXcqHOxmXknmvzoxudparG0It5XZ89VK5XmultolEZQPtQ8E01uSb8MSFBGSNo54NbMUKKFPIHrW19QNCOPdtJOcehq/CoUjDEjrgCmBqJ83y4K/WtFGAAVEYKo6Y/zmgVtbmnHkqOdvfp1qQFAULKSelBjJamrGjS4wd2eBz0q7HuDgOdqjK1vHYRchDMSDuQDk+9XoQjEFsHHcUwLqRB8KCGUg/lVhY1GQ6OBjHXINaxslciT6F2FTk9CR0qyqkyLgBCOeKyFNaE0aKSQG2yHmrKLGqgbzs6g4oJa0HSLuEZ6J0NMVCjAcof5VundCZPy0jRjqADTVwquSR+NMGh2AVI27n6E+lRt8mRgZ6cigRX2o4Me0hz3qvJE0aqvIOewpX1AjeMfvONzH9RVCUYdgFOQeM9qXUadijOrjPzNu9hVZ7dWMZVSpU7sD1qJoum+hRmRi7k8KfQdKozxr8hAHXn6VBadylLGjEhV29wDWTMmGDdJM9fegZRkQLndGMeveqbqhOe/f2oAyp1Jdh1bp+FUXiQZ2AFCMZzWDRtDYzp2VAxTcqjsRWdPCS6qq5yu7cKRRj3CMWLkIPT61kSRlpWfAKjrQbQ2K3y7my21TwMnisuVPlyTgZPH9amUblFF4eCAfmJytZV2jI24jcvse9YgUWIKkhTx95cVQlX5A5DYPQE0GkGtjMZTnDElfrzVchI3yV3OOuRjA/rSaNChMSZQkflGRs7N1MaJuG3hznBGOnuKylGwFFlb5xGqDnA4qjs2li/cdakCGFI0dyVAZhzkdarOoyI2UsTk8etAFAiORZHUMCvG0jnNUSApyUIc8HHSgCIRmWMqm5BuKgnuPWqIR4gTwWJxg9eKUlcuMrCu/mQZZQhA+cdjVREQq8oLjPy4as4PUlJ9BY4/MO0zsCBv2etRPGx5G1QOp71BpJ6DHjKiMxiOTK5c1XMRfnt19KBWs7Cxgr5gY7scHmmqrK8DR85fav196DQf5TlmV1R2xnjgVG6M0aCQFF3c56CgCCUAp8hDgdKbGDzIAFJXGB/DQBGY2UoCRknfmomiaUSIAOR+BFS+5ipdBnkGIA7ZCBxx2pShQjapBA6+1KSuzYjQrskRlCkdMDNIMNGqIWdMYz12+/1qwFSJcOzMSueBRIsYIc/dHUetK6egEAAkbcrGHnhgMc1BdW145WQ3XmzAbQSMiogmhNXR9nRxC4JX5E3DjccA1WkJKnCyMoOCMYwa917nnKKQklwViUsCD0Ax2qvLEkpOx8S4yuO1Ioqsu3mMl1PB96TcBFtlSRSoOAO9TJ2AYwUA4WEsVG1g2TVSd2RQpG1s85FZNgZN6VwWG35RkAV59qkn76H+BAuwZPXmom9DWD0MDU/nt7hCOBH8mO/1/CvKXZWy6h0lzgbhnHsa4670PQwxbExkUowWTHAYD9axdTkj8gkBkORgk8V4mLqWg2e3lyvUSIdI3Fw/l7VHzxsDnd7iuf8AGyvcwSQQGMzyoxdidvlY5z+X4YNfh6qf7VdH9JRlbC28j8ufiOsieIruMSbgxO5SeAeKwtAVVSTzY/IIOFQdMk9a/aKs/wBzH0Pxiqm5NeZ9C/D2DyNZsJin2mckrDj7u7BP6461+nOk232W0s2MsdzG0SNuBztyM7fw9K86nJKZ8vnFPU2pCQVKjBPUkdfasqRdrhzIuw87s5BB/nX0NPY+cI3eAoER8HOc9M1B5jLN87MUJ4AXp7GtVqgOm0mYyEqAoGflGevuK7y3t18nOSYwuFXsPqa8vF7nVRZTuI5V34ZVUcjJrLcSFA5DAryQO9cc9DdskR7oGSJlVYiBnbyTUVwUlk2Op2eg6YqVHqXB9CKRmUL5eAvpUEj/ADFlZdw4I7100zQz5mGX8syiYjIINRM6rAWhdjLja6sKl7gQIF2gsMju1BWOGdcGRVcHAyTn/AVmo6lKWlhTmRQTJtBPQVRkjEszSfNLjkAdqUVqSI0kO1JGZufvlf6VTeHzmhZV3qGyuTg59a3huBILdg0jiJ1/vE1E8KbQ0UqMBjg9jVyjcV0ZctjH8qpGSC2cEcVnT6cY5BMY14OCewpKFjNzZj3Gl/aXkZVGwDIx0rGuLGSCKJYvM3E43Afr7U3KzNE7jEub+1RUd3Y9QpY81r2PiS7iUqI4lGOS4ya1hFPRg4Jm/beIUlCFZ4SMZxnOfcV0dteocK+YyfmPHWnKNmcc4NOzJ5LnznR4grjvWkJxhHYAO3DFvSioyCvc7jMqGMwswyATzipI2by90kkjbTgk9cVaYFgs+FTzCcHIz6GmOF3SGNVLAYyvAbFUk2YzWpYUyL5R2bEPc9DSgnqiF2Jy2T0oS11JEFxy6xiLb/WoZJZSPKMSJLjgDtWzRUVqQLmCI7tswJ5zxgU5bpnGyNYxg7lY9z6fSsBPcsPdzGYO8sS3BTGVQL+lNnmVgAi7SOSVHIPrQDdzIYgFCqNu3YGO3/16lmZSCFZCirhgRzzTSuy4uxBK7yfumkMkW0Krt0H/ANaspoo4mcOqOScKc4yamS6Ghm3cElxDNaglVb5c4zVSeOWFY0lKyTgfeU0rpaGijoYtwu5g67zCBnIPWqEjylgGVkgyOfWspFxVkVZ4ZEkZZFZ09TSIEJWNmxET988YrGo3yjsLGxTcVQ9fus2c1A9zMjcABgdw46fj61kl1NKb6GRKQVcE7Z2b95kcD2qoY0dgr/MrKR+XY1hKKbudO0SrdWyfZwWEZIHGxe3pjvWOLIxAJtPmN827PGPSnaxUXoZN3aRqCDtV8Z2xg/qaorFcLLPIgJQoFQgfd96qMrGkI31JBeSK+Zm2qeVYfzrYsdVR2AXBUHEhPYY/nTb1NbdS9PcqywRxzwgOTjngf4fWoGSCBVlwWjHyovf3z/jUvcxnuIVzKXQKFxuIaovPJWQxoGA+Z1J6D1H+FaxehhNalKQNshRjI+/5lLYGCT0J7VTLFgWES7k+UZHBB/z1qiCvGweSSPyZMhckAEAenP8ASniOOTcxfYdoU4GSD60DTH+WGBikLiXPDnriulgNrOJVRmiJTaSozziumHYznsUJYiqnypWEhABfrgVdl8i5Nw6p5aFcIoOefeuyETO5SjVSgiVIpC44JNRTIzfMoIYHrnr9K1krMcXYIV2MqFFi3Hg9h61owfaYbk/vPNt3GEOzGR6j1ojG4rl5Iid8K7VMY2lcfoalaJVVwrhWbuK2Im9CBoknieedYk+fGOn40+CJcXAVPLXO2Ik5xQUWCjQx5ZFK92x1pFuco8q7pSCFAHcev0oC5Z3HzMoFbHIqeR0LAEODtzwO/wBaCZSsVFt5j8okEpk4ZtvB/wABV8IphCqTv6LjkVlF6mU3ci2hUGGCt0Af+KrYcMNxj2tjG3OetaiRWePcGYO25WxwalSaYFpJGRpJBszjLEClfWxtHYWN4ysiTFYxt4Pf/wCuavRRRqhhjcq/DDByQKGtLDtrciZ2RZfMjWdcYyR90+tNWOJU24YD73HFMHcGWUbBGVCh87fUVbG1iyoGAJxg9D70myYE3kyLF/pIKFTuXb0IquBGCs0QJAUNuXkEfTvQ3oXcc8SCISH5Sx6GlCu88eEIBTgfSs4K7FJ2RZKeYDuUu/J2kYqIz7d0bERrjO3Gc1qYCptch1KNkbjxwRVt4kJEu0+Yw+9Se4DirK8aSOxXGdvpTFUruX72Wzye1ZzAnKhUTJBc8BD3/GrMsjlgY4Y1VABnpzUDSGqryMzuoRQKe8m75jIygg7QOgNXDuaSdtEV0lkkdYjEADjqcipZA7OI2kYjHDAdK0i7oyJI4kj3ZC+acYbFS+Y8LyQxqskm3IIGA/0pgTTiItKoCtvUK6mnqAk0UrqzYXgA8Y9x3oAeqRSQ4jmBxlst/Kq6xhyGJ2sOeaUdgJQDIYRucKCVAAzn61a8raZJWeSY4wqjoKYkhhhVJBFIjRzgBirjNSM0ly0WIgsh+UAnH50XGSKVjKuYjt+4RnvTyJAAA4ZSOnrUyVzSDFZR8qsu3jpULbAVxKsZ7lhxUqATkSqmx5SZY5QOdyrjP0qe3iCvuYZkHOM5q4qyMx4jmk84CHfEBn5ajjVhHtSMkIOu7J/+vTAcm94w8j4RDxxgg1ZUsHO5uNuSAvSgAkjdXiaQAovRTzipTvfDxKdoGKhvUBjqrNERC4bGGDfxGm7UjdWeMMyHd0pxQFuN5JfMEvlfZCfkCptI+pqy5EcQERPlqNoHUn3qgK28zm2R08iUDLKT39DU3yFRG7OrE4AC5oAZ5e0R52vERjnk1KXJYqQGUgKGNXGSSJ5tbD1Ij3l1MgJ4APSriMqw7kPkSKf4uprRJIIu5Gzgjezl3xjOMU9Wj3AqxDAcZGQaSiEnZD98lwkpJTeB2XaPyqAhoR5h8w54YViyahMsgO1ERxDuyMnJ/E1YYruGANx4oJi7MfvhBk2IZYlbB3NyKdgjb5bKp/hyKaNhfLMglETSrMRnd2B/pT2JDfaCpLr0UCtIu5lNjxF5m6ZFwSMEMeakMaxsEG9lPTPNWTcfHE+WXfHG/wB7celWIonkiJaXzHyeowMelA5rUaFzKZQHeHhVQ98da0bdMM0kkT27HkK3b24q07Ikc1s5GwAImc89SfrRBsYSeSGcr94EGpbuA8ZiQ/MWHXkZNWHhjQo4Y7j1XHSkBPAJGDwsyOCM05YykrxlgyDuKumBYjgLJKp8wJjJJHSpS00cYdVDyDjIFambsydY5DiR4QwIBBzjPr+FSk7DIQXjDfdweVpa3IbuWI2TLoGDydAe1PiVFCrtKr/ERzTEaUVybYmTJxtweM8VK6o29UGCQDgnOKuEeoEsEXAUKxPoDjP/ANar0KFkRfKZ1Gfm7E1qRKViyAW6DnuMU4RF5BywXP40Cc+xaWLDM3BbHORViKQSqsjS7B0xng+1NIzLiwbmQYAjHLcVfRQ3yBvmwWBIpAW4dpUKwYOeme9XEV0wvABPBNAF0xA48sK/qauwxuhVY2Oe5rWC6kyWhdMpAUY+X+daEEgAV/L+TPzA1ZiWYXLYLqcnoM1qR78blwxPAFAF5PnONoRsdKuwQt5I+dQRgsccE079ANO3I4bJUEZGD1q/GPmw5DgjgjpVxfQC/HMxwnCg8AkVOrE5aQAY4IrQmWxfQ79o29eBg1ehVQ0jAhW6DJppGJpLKq7TvyPX3qZPJZlRg5G7JA4rcDQiPzMwG1QO5q8ruwhUYUdhQBZi3o7DcCSKuxuAgViQx4zim2RHYtJ8px0b2PFWFcqCS/UYNa30MixHIUVPlRkXoMYqMSsxdy7B+AoPSn0At7vKJVuvQ8Uu8BTIWBJOAAKYCqXw2Ac9c+lI0o+UbfnPJoImhUYBiuTjHUGo23qxIbC0EJdysZG53x8+1RZyAxUdeQaAS0uVphyCSMY4waz5p1YEBQG6E5oaKpox5n53FlKA8HFc/cxrJvbe+e/HQUm7Cmup+e37fF1Jp/wU1mS2BlnJjS4iRsEiSTapz0wMqT9a/lp8Rz28ur6vFHI5H2hmY5BwWOccfWvvcgp82X1EciVqupycuYpbMJJI6o/miHZuE20Z2HHPOPzAr+1n9m6xgtvhD8O7WJ4Z5k09VkK5O8KMAknrxk/8Cr4nN1eyPQkvdZ9DiKIKDAxKgZOR/nNIrF4xu+UnIGa9LDr3LHkRVyFwqnbuBA71UkLkFTMCByBVz3NIPQoTEgoq4JxnHc1kyAEFznjgisp7GsNyiwVz5eDjrzVR3YlQMsN2CK55OyNipLKC7IuzaB1rMkcBmXChT2HQViVbQxJQTIzRAqy8HntVSN4wrpGxw/UnpUT2LgtBpRdzqjEFV6Y9apyAlSrYfHOTxWE9jeminJGdjBThiPSs2eEOGJkYqBhRjvWVjQgcFY22bEkUgrznIqtKJN25FUjqeeapy0sFyrJhkARCEJz9Krskm0hH3pnPXqPaoAp3BKSPGEOTgdehqpLazqFeWQl1O0nFBUXYiaUu2ABlBgf7VRSq0u0sixnOGA54obBtsieKRHABjYHselQ+XvhYKWJ3YGR6Vg0+pqEaeSCGwwI59aRIVlDOfL+zBv4Tgg0gex6F4WMbqbOAxea0uWduedvAz24Fd2FMaAoAHZQG3DPHpXiYyXvnwHEFdxrWOS1G+itmTcoyWKjj0rDl18IY0JRkY/IVFdFKleOp0YHCurFSETXFuJ0QoR24XH4122m+VdwYMYlWRRgnt7iuPGULao8zO8I6WtzRk0+BcNMS0ffHWvI9fgtoru8CyGWPzG8t9uMj15rXB3ZXC2JlJtMx/D6Sz3iWvlMVALsVHA9f8+1exWUMSwputbWZj/y0kjDMBjpkjioxlR3RtxRipRskZOsQxwxSusMhQDO5V/z/AJFeN3hfzHDqWO484rqwc7xPQ4WxDnT1M1mRd2VM7bueMYq1DCJZtihyMgA+ldZ9WdPH4euZ3ih3KSWG4EZGByQfqOK9GXQbMLICkYAIIyo49sjvXnYyvZ8qPiM9zvlfs4F0WdqHuH1KCGUzR/MGA4NTw2vh2OGOLGnQvEpVXDNkD88ZrkcZy1R4FLE1p7FYW1ggdFSOVM8MveopvD2nXcBjMAR25yT/AFHQVLqyitSKuc1aGjOau/DFvbWkkcMSO8Xz8uc46fjXml5a7W+4wUnLAjoP616WCr8259VkOb/WI67mlotlFdXNvHP5whDZZkPPsPpXr1rodq9giyZYBtuSBnn8MUsdX5dEXxFjvYwTL58O6dG0bNAoUH7khySPwxWVJpmnx7444o4zuPDDpz7V5lKvK7sfIUc7nJ2iXTaW7mSNoUilUchEAx9RVOTTNPBmdTbGQrhUIPNdNHmvc9bC16rmZd9p2nyFNsCRSISSQ5AOfbpXE6vDbpKXiiWMN0CZOPfmvUpK59dgaspblC1tyZdig59QOK9I0PwpDJCt0zuVkJXPoR14qMS3GOg8xxXsaTmdHD4PhVp5ppYXCgGMqpO4+h9Krt4es4pZIzC8bt2J5Q98D9K8+GIZ8vDPm9gi8N2UcrOJZY2HKnOTn8+KtDwtYzRtGrsrYwNxBJNaSru2h1LOJJaogTwVCzRtCZ1gXsXz+ZPJpb3wVMnlvshZccsGIA/oTWscaoon/WBc6icbfafJaNImQJFHJ65FWdL0yTUZIoGg8xGYBFBx8x4z/Lmu6U01c+np1bw5jvP+EMhYESDIwFGGxk/4Vm6j4Wu9PjHmwm2XHmMXH8NZYfE87szx6ObxnW9mcpIFjYxoCQDUnlADzGZckYyBXprY9yGwjLvZNoCKOQcdRWjY2uJkbLLGDncO1KextB2VzqYNHmuELpE21cdF6D3Pc9a0k8OzsYmR1LYJKFTkj1FcUqup5dXN6cJcpZ/4Ru9aSPdGIyRkMTjHtVy38MXojeXyHYKeSG/lWirLZErN6VtB0elTCHznjmC9CpSopLSaOJmKBW/hU8V0Qlc6aWKUnZD0T93GuBuxzUqBSCEKTDoSprrTOhsuorLyVIParEQOVKr15FBiacQZThkcP0A71p28eDgrtI65rSD1KjKxoQjlsYVj1yelX0k2SEYOT1Oa2i9TOci+rq7BcBSOhrQgYAgYwVOCDWqVjJs1Yy2wFxjJxweoq/BhccsOeCK3hsRe5eiJyVBjwf4iOK1beQBRjD46kVvDYxNGPhQ7A5B49quQTHLFVOfUmtIrUynubFvL8hwAWLZ9OK0YXJBRkOw9x2raLad2Q49DQhKqQu4lewHatC2YRTqPmaLqy+tbqOpDdmkaaEySmQMNuOAanjlQSbCrkt0xWjkc9k5GpAQML97dxn0pyKseLYFpSTzIent9BWiM5roTM+PLdiWjjHIJ61M4SWNRFdNnG4KONp/yBU1Ypi1aJY3BZ084q24ZIb/OKdLJ88YB3Z546EU2rvUl2uV0kiCOn2tJZlfa6g9OAR7jg1Kk0KOA7MyqMHB5z2pJXQqbaepAXMmQGmMa/NsHGf8APWgyOYpZiyiYjLYG0Z9hWkld3NpJWsiFWVwQ06eYV/iHOBULmMCIh14J3DPINZLR6lNaaFdpVCFB8qH1Ws52VVOxmBY5INWypIpSTknCMDnv7VWk2uWwAxALAdwKyqayHBa3Mx2Bi2uCwJBB7iqVw0YACsuAeveom9CaT1MmaYbcSQuy45x3qjIwwcKjKR1zXO0yrkMMBcKm8O7EIqhTyTxXX6ZojRRedJslgyACinaD6c/54rkxU0loeTmOLUY2NBYRAJGRWafnp2rlr7WthhgMTIiqcqONp9DXmSXQ+Vo3nM5KbWwZVibfNGX2JsP3ie4/z2rprRRcLExMeWBJBOOh/wA/nXFiVZ6HViMFKnDnZUvoPIiaTLvg5J7V5Tqd8ILuY4UMx+8P5irwj0Kyqreo0c/faxOrGNSjQAY3A9D9K55rp4pGYN5rZ+hronsfZYWGly5dawWRs4I74OM/hXL3ayXTBo/LHOOTjNYyl1OulDUuWWiTk+Z5ZJPAwQRXaR6ULFHjtULs6BJMdG6H8sj9K87EVbux89n2bOnL2cQkjgtwzvAI4iuCMZBrm5tVt553jVApUcN1zXPCHM7nzFKFStUuXrdlcEMrxzMuEDg4yB3x0+tSXlnBNaT20quwddodWwQexFZbHNi6koy5TyPxDbxsJi253C8PnsOlcZAWjITzCH5+dexr2sNG8T9Gyms5UUeu6DqunyLDJvlgu1UABicYA68dTx+Fd9C8dwI8COcNjLHg/TNHsbHyHEdKcZ86Jo7OFY4sqvmbid3r6D2rm9Q8LJeklpHifBKquCD7HPSm4aHydDGThPmRwGp+CYmd2jkktpFbLrsyG46HHOfpXmWoeD7qGSdo0aVWOVycfhUwP0PAcQpRXMWbHw5KJLLzoWeYNiNM8ZPHJ9Ote86PoNoltCJ0uVlxg4IGR2I44/H0rmqq+iDP8zTpXRpDSrIRlEO1yfulcZqrd6dCbV4ptxx93C9KznCx8HHMJp7nlE2gxJqEjnY0fVRjGPX610kWn20KusRK2zqN2788fnXnVbpns18ymoKxPLptm5TekARRnAXGfb1NMk0m2aNUwqrjAYAEj3Ga5+Z2ueRWx9RopPo8A+SNIwuOuetVYdBs412LEFUDIyclvrVdTl+vVbbjv7FhkZ5ZLt43xjai/eHofas+XR7VVKpbxuejA9KiV7muHzConqzlNR0i1RocLEzluQR0FWIdMtHyxVCm3HKAkVjOpKK0PZWYVYx50zI1Pw9BP57b2A24QryDXmWp6b9mZo0ljkC8AZJKex9+/wCNdOCr391n0XDGfSnL2VQ5sRAxxx7klgL7tw6ZNd7pOiq5VpICJRwQRyK661TlR9Zm+PVKjzI6+PwpbCJGeMBiOjDPWuK1/Q1gWeCJCJEO0E8dO9ebhcW3OzPjsn4ilOtaRl6doLzM6O8cS7SQzLnn09qvDwzFCI4mmRiOqsCTj616M8Qk7H2NfOIx0Reg8Ls0kpwrWqKGJYgZz/D74/pXGa1o3kOViAlbqMZ+Ue/qacKyk7I3webKpPkOdkQI7IYVdQvBzTEygTLLIf4sD7vtXRJWPoovQcypkMNxIHIxzUKLaxxNHgMgPIHqeefWpGW8oQgI5IyB7VC6vEFKr5kWcACgBTu2rHJEZBuJ8zpkf4VHGivN5bSgJ2b196aVwDfKwHybgp28HjFTwQKS7qPNOd208/5FICykSuuQwUn5gD6VXLceUSQQcAmgCeNVjJQ5UAcfWmC1ErMsywqxHzBh2oAuSIr+WJCjgEYIOKNiK4QZcHuOlAFUR75A4ZiF4K9qnVVlc7/LJI24brVc2lgJPKEUjqpk3EdOwNXIg2xXba6g5A9KOZsCJZQD5rIc+oqeKOUNvUFEzlU9R61fUCd4SzKgZon7MO1aK20iYZoyY16sOmasl6IgRV8wyRo80gODhuPy6U5I3luECgYzwSfu10GJcEJChWYsoPX+lSIjSfKANg6ZoM7tOxdiBTbhBnqeKspCHiLqyeWo9eT/AI0Gh5L8UHhTRbxGhdYJIHjXcQwdiCoI9AMj8RX84/7Q0GnJ481W6GHv3WODepIVIwDkH1JYsR6Zr6XhVfv2Ny91o+dbC3iW9sENvFLamUIWYZPTtX64/srQLNFZi2VbmB7eIxSeZkhQWJJ/Dv7mtOI6jSaZ24V+4fp54ahkXybn7VAhAJIEeQR6flXsemxK6o/zbiMjHTFfnxlbS519tEdpKMpONwPY10VnEXjw5XzBxlRTQjahQI4I4OMcVtxozRhfmIzkGtrAakSKGMYPOMk9jV+BVUgqPmz1pgaaW5ILjIJ5Aq/GSmGbJOOBQZNtM0IXJUhXwDw1XEjXeVBDHjFUo3JbL8QZPkVIlOeQp4rRhUsw2jK45q4PQRowkqx/dhu2c1ZCgE8bselWBbVcK2W2jjH1q4gTIGS/y5Jx0ouFi1EQCcDDVOfvA/dHpTasTJXRbhdGDBlBOOCBT/K2YYHJPJqoA9tSXCLuPIb2qImPbuU5IGcGtTElTC7eH+YYBoYB2G9FZQOFxjP1oAVIUgUpGnlj723Pao5QXxwC3YUo7DbISpAyCAe4Iqu25pM5/d9yetMQ2RV5YEjIwB71QuEx+8GNvANTK/QEU5gMAq+X6YHWqByXHDZHrWTTNErSIH8tg4GS2OTWZMrK2wD5mGM+lII6OxRGGZw3yt0yKo3Kg7CgBxQaGdJExORymfWqkkW1A+ATuPBoAyrku5bfFHHIOmw5GKznjkdflK5HaomtDRfCZEysOMKSDwTzVN2yhUcMCNrZ4xWRoUZVVTgK3mDoDWQ4COSFRZOuAc5oL5zJkSPIjkYF+nI61RdGJIxtXpmg1KNym3y1VGft1rIuIdjEFWY5wc81E49QM24RiDsHBODz096qyROVUsA8YG1TmsgM9E35c7WUYwMdarXW/wA9WQFR9M/hQaqemowxec8kksIhfrgL932qk0LMgYoAM+vSonsWZ8yKsiASRkNyG7VnTxAzBGRySeGU8VkBVYRiH53MfzkciqbLMMzCLcu7BbFAEbIgkO/arDjrUFwtqFVHwme9AFeQfLshYMh55HeqTJvTBmRpVbJCigCLZEQhUBUYcn+tUpisbo0EhjcHI+tTbUuErFYBgzMyMxJ+8tIAXzsXdjhgaiaLmtCNpP8AWBUZXCjPFRiIMNyRSSKQMVLQKWlwkjRmDFWGBjg1FHFGAwQE855PQ+1VyBzFgSlgwAGQDnjPBqtIsjKhlyy9Qc9agohwOCMIOmKRhiL5CYyvb+97UCbK6yyEokzRq2M8CkaTbMi7GcHkEcYNBnBErzxzktu2E9SRjJpJUDPB5YYuBtwT1oKauZyEozm5RNzHaFzx7c090JkPkwlD0bPOR7CgcHoBjZlORtIwRg1MjIEjMcbKzdQ2DgVnyu9yimyvuG145BkttJ6CkLp5gcOQBwV6VoB9hLLJKXKFJZVPzDGfw/Kldtx4yshGcE5OK9g88qOFlcRsSCPTvUJYK20KuzuKAEGzy1KYUl8hj29qrzKTJ5YGcDqfWk1qBEIsJuCORyc5xiqjKJVAkwH/AImHc/0rFoDAvj5al9pJzXC3eXlc9Oc4xUSWhrTMLUpnNrIqo0QZSwB/lXlMgDOybsL1wRXFXV0d+FZejkZoLZRFtDjB3LyB3rmtVZGhfzkyhbbk185msmqTPoMn/josaYx3xoVkPyZ3DoB6VzHjuItp06m4jaQ25O4Yyo/qcfoa/EsJByxJ/Rd74a3kflZ8QrWC38S6gLecTskuJCDy3QDr2703RUVl3j5mP3q/Yq7tTivI/InH3mfR/wAKpJF8RaMgBZGkDlu4C9x71+kmnKsKH7RE8KEfKnQjPIrmw8r1D5bOlZm1FsljcrIWVDtJI746VnTgt8jyoqbsgEd6+khsfLy3KMqIN6rEpTOD7GmrFFGAVLEkeua3hsI3tEaOVlGCTkcg9q9DtmeMIAUYd1Jry8V8Vjro7EU21x9zcAc4PaqTwHB3lkjzkkLkiuKSbZqUlXynwXdkzjBqWWNtrSMCTjAzWgGdNA0cCsCdu7cQOapTRPE4dSwB+Y571dNG0ZCFV8kOMhyeooYoCoO0qU5OOc1U0UQj7hlDeaDwPQVVPzSMuGx1yTgCsmgIGDDcIx82fwzUrI5aOPcBGOcBuOe9EdAKiwAArkBfRuQalWCV5H81GgAb5uPu+1aw2AlkhG12z5vHGTxVRAFjEJSLec4O7tW9NESWg+IKsRUgEdRj1rPuI9hZSFJAyfpUyVmZNlaS3QRps4B7mq8Vq0yv9wAHBLLnFQ43I5yreaTHMVRSXA689PxrG/sNFWQMjMzHcDnAAraMbG0ZmF/ZH2aZvLj8hn6kDoasi6vbCQHc/wAh+UZ6H1q9wqPmZcsvEnlu4O64JHBYY/lXU2fiCC6OwsjY4I9KmUG9jmlGxuWl7BczTkn5ohgjPI/yKuC6RsOQACM1SWhIQzowKRuxVhgtnPFXI0KEFjuzwTVw3MZ7iyCQieEPiJh8y461XVmhIjCSNbhMbi2SD6H1rTRskhSZlVR5YxuPQdfrVgI0gVmkMj8kZ7U0xp2HAo0WFHmkDIx3ph2DlkTc3HAxg1nNiIo2USFztx+fFRTko6xQXLRqRkbh19RShuFiNYJFkDupIK5Uf1pjkSq4TbE4bacjNVGRrDVETNtIwokTGCpHX1qo4Cq7xyKpzyuMismyyOOWEu8ZBVypY5rPkhjK7g3lZO9cHvWDZcXqZk1qkkcshfZIRzjgD6CuentpPlt0LjZyD6j8aQNu+hG0DO6iSUxY4UZ6+9Z+wqp3I5UtjOOlTV7IuLuhqCRGKtjHoh60jODI4VZNmdxP+1/T/wCtWDdjWmjJmBjlYiLBwSMep61HISJQAfkI6VEY9ToctLEcipIzGLYXX1pgGJld0Rz1K5pWuzRGZdwo8skjfKD93PX6Vm+WqxtsG5u+Kpx0NIbmVdWfmMW2h48bwV9awzaTKJkikkEo+YZXoPr3NZGogkMQRnCzvnEgPPHp/wDWrV/tMShN53LnA4OacVdkTWhdW6WYp8xXb8pyOo9RVqONXDCIiUnglRWyRzzWhXuXCwOJIyV6bcgmsphNdBPLkdYVHQLtz9adr6GQ55JDAglSdTu4UnoO/SnjaoaVsJCzbUHU89j/AI1clZWAiFrMJWCGRo2fIIrehWSGKeYqrsP4TxitqbJk7DwN8xBjGAu5sHqf/rU7Gxo0jQvkZxjpXdF3MmQTSE5O3fg5GBSwxjyxuj8vf03jP8q0nuIijhhDAzuZHHHXA/KtbLSpyynHPPFaJWEy5CsYBPytjsO5qKRZTG6qyoQ33sc4pmUnqWyHeOdxAGQYUhRwTj9KnMUKKQFRpNoPX7tAnJsiZF8x5NiYC5JPGfb3qCK1kdpHMkcSHqpGd3t7UGsUTK7CU+TACvUBz29yKtgiQSJtR1Iz8vQj2oIm9QMqRoZGbBHPyinqoDpIWGGG5igwDUxjYgQ26Ru0hbzdxz1z/wDqpyKjEjzNs2Pl96E7sCyWDQwRu3kzKSGKj8iKZEsqzR7DGATtcMOn+FJfEaw2JwsZYNIQAOuRU1wiLHFMgYljtypHA9ferG5aXQhlLhRGPk7gihSxEiD5ieQw7UEwdldgsmzymMRDK27kdf8A61KgKMkqYcschVFFhTlckEsZLPKskUfQ55yalA5MmQx4wPagcNWE0RmRQhKMcBs96mhCq8auC0g4Ld6LCmx0nlk4DsHY7SfQVCYFV1cJ5ajoDzQiCX7F5UsQGCjrkkH8qcIpSpAJ+z9CWXrQBJEGKje3z9valdVRtwYoQckGspLqAsk7NHFHgSbmwrEcCrh8sOcnzSyjkdjUpXKjF3FUBRL5iyLGV5U8/hTgYyRlcqOSv9K1jGxbaaF8uGMBNpIzuXnoaYiNJLI64LfXFVYyJDbs4bDgAfeU9ceoqWMKEQEBYQcll5J/CqkgEuEGQ+DhTnIqERygmJlkTKBlB5yDUsCVV2pGxJIY4GB2ohiLkyqjPCeAd1CBmlbr8jDZsYZyTTY45wTvkjizwV7mgSZI0BbzQ7+WxXBC859jS7SVBXKt03DtUqOtxjGj8wGMk+V3Xt9aslDH8yOpC9M/0p2AED4Mm3HPINQnc4LcK57YplSVhvluhjJKypgMQO1WRbrIqPHHid/lYqcbsdvpQSORyowGO4fe9qjgmRImSABQ2cH0zzQkBcaBmhjfLAqfm44YVIzo6furyO7mHEgXnYPSgCwGl8uN1Ulefx96jQmONWZgT0GKiYFhVdZY2CCUg8Anp70xirpLIu4SZwFA61ZLepG0UzQGVyq7fT0/rVjzChCyQ7lK4Xj7p9aChyLklpMPgcMT/SnKCS0kDDDDgZ7dzQAqLwXBV48DnqKdIgEYKzKCT0xWvIjP7QsEaspTnYDnAOKlRfNZVMh3sSobgYNOLbI2eg94GcLG7RtzyF9PWht6BYiFKgYDd8VRq1dFgs7OGZZA5AQk8nApHt4RIIxJIwPUms5Q7ETeokYjPyq7JGG54xViJWlDmMF2z0AzS5CACKrghHUjsR396tbbmGPJjyrcgsOCD3FSaTeoxcIEIyoHcnNXWGM8ruK5/wDrirUX0M2wClmQqhjfbnBPX3p4PlsWm2OcZ444rQB6oswG5SzFTkD0/rU8MaqjOGJH3WAoAXZFHA77nFx05HQetWIpDIphAkOBkHPFNAXTKF2Bj838RNRK6kP0RupIPGKqYEtuyyxb18snqpU1MsQlhVvLET7uQDnj1qAHKYwGVo9jZxk9/epVAkbEStI2TyO/uK0pgOilkACKkiEnqRxVxVYKwZkckYJA6VoZt2Y5W2BVWR3AHBHUUo/eOVK5iznOaDM0Fjj8qJk2rICQ/HUVcjiaIBRG7MBlh3AppXAYmRkBCW9z1qcCMMCEdR79xQr9AL0UsL7ViUImcbga0UMUQdmk2xKu7LCtkYN3Y2NoUbKyOzfeyR0zVuZdgAbJXqAKYi5byGSMoQGIHygDHHvUpUzyeZIApU7iFXAb2xTTAvqWVU+V0XGVz3qyI8yYLgEjjmkBpxt8xGMEjgVNC8jMy7SVB6Y6GgC9CDlzlhxgCrUDlAEDHGec9a2jsJ9i28btgKVkQHBAHStFEcAEMc8VRgXI4xnzJMYJzk1oR+Ud2WXBPykHrQBdQKMRkMSTnINX4nKx5bO/oaaV2BLHLI3CRksOmK1UkAUAZDdMGt7AW+NiRg7Xzk7avWrA7N/IHc0Ez2NKJk2HcMZ5G3g5q7HEh+dhuHrVQZiXkU7iQAoC5I61bQqpG0kEVsBYY/L82QnQ55JFXoBna5LMp6AmgDSglOSDHkZxzVncEwcFozxQAqAkSNhlAPGatRyoY8gZXpuouYuOtiykw8o7lQJnkjmnfLyw2sF7Z61pzaEtEjkuD8+XIyPelD/KEIJ9hVQegEocAN5bMq+hGKhZiCGVsntQ5WAaZh90AIw5oSVlKozGSIHJBPFNSuJogYvggtGfm/h7VXaV+A3IIw3FNMSjpYrNPlArAt2BrKu5QqbQQVHYUDSsZUz5JVG28Vz92wJG6RjGcbsfyNBnKVz85/8Agoxqzad8EfFM9ncRsq7mVByWjjZJQCe+No/Sv5cteYf2rftCixWxmLKcffzyf1PWv0Xhtf8ACdUaOef8YztNt2m8WfDuJSLW1l1u3W425ORuOB+LBR7k1/a5+z1DJH8NPCCKiQ3EenxLzyB8u1gffKn6Zr4HNpao9CS9w9/dVRUIPQYYY4NQEOySMoIA5GTXfQdoo8iC1KpdVCFiVHcetUJJCBuxtDdMCtJPUcNylICRnac9fvYqqZFfLL07nFZVGbQRUkOwMzEYJ4rGlkERKM4O5uB3rmqM1Ks2wM7YCuF7CqLQoA5YgjjFZlpaGdKpYsGXYMcnFZxBIZdmMd6ymy4bDJmAG0sOeprNdCeWyAOhP86zaudENhGaPyiSCy4wCDWaQ6gZXco7Z60yig7EYKEE9fcVW3tFJskDMzDAxyOnc9qViJq6GNIuI0yjZ7rVdEG/5CEXtz0NYNFJGZK244YAnnnHGaeVLqqM2GAwOaBme9uqEMbc7+hkpTGVEpC+YccHPBqXJbmsFoVpf9buUErnjNBkZQsLBiAxYj61NQcnoRsisX3BgPriokBbYFYBR1HrWZCnpY9C8NRQh4ZpZTtB5GfvV6Kibo/vjd3wP5V4+NheR+a8USftzzrxLAqzbpIZI5VJAKtx+Irz9naQP5i7JM5AUV20YvkR9Pkbvh0SWzlbmMK20OOSeQP/ANdesaO/lwjbkJjk1zY34Tg4n/hXOjcglM4aM8HmvF/E7yDUJIGtpoE4eItxvT1B+vBrDCOyZ4PCUvfY/wANMyztEivuf5Gx6dcV6xaQFEdHZk2fK6kcg+lc2N+JFcXStJMz/ESg2jKrrCcE5P4V4xfKrSu8LMAp7rjd6124BPlPS4On+6MySB2QFFUgnmu28K+HJb69t4BMZzJINx8v7g/rxXZUlyq59XmOKVKk5M9UtbRlALDo20BuoHbmoNS1CLT4N8qRlTwCxwevb+VeKn7SZ+MznKviTyrU9bkupy6tKtuSUSN5N5C9sn6VjPqMhJeJzHMDjPqPevoqcFFWP1PA5fGEEi/Y6le5H/ExaNhKGZpudw/uj09K9Y0rVo75gyqxK/eBXj8PWvLzCiraHznFWXRVL2kUdM0ayb9gjVWUpl0DcEY49/evHvEWkR2jTKjme3WTYHIA45xXLgtJWPnOFKzjW5TH0KCZL+GOJlQ7hgk8cmvbdNSU2zwyLiQNjNaZgz2+Nq3uRRLqmYUDRgxjOFGf515Frtw+J4zOzBjl3jOOfVR2HtWeDit2eBwxSVSbTMUajJE0c0UoSLYFCqePxqwNWmcYcsOMY9K9eLXQ/TKOGincim1R1URS7iDwD71RmdXxl23j7wrSO56VKKS0Eh8zy1Q/ulMgIYda9s8NAFIooQWtzyBmubHfCeLxG/8AZ2doE82MxIASeAR2NeX6xespYxuzJE+GUHBz/P8AxrzsIlJ6nwuQRVSpZmUmvSA7WnXeOwFadvr1zLqMcLXUssZIDHPAXnkevbivQdBH3tbAQcNj1zSyt3D5bRoItuCMZyPf1q9dQNLDfzARkwwBgpOCcuq8evXP0ya8bl1PyzEytiV6niutqReOJdgIGTtHWtTw6jJdLNCUUrx84z+Ve4/gP1SVa2Guux7QluzwoHRc4DH1HtXH+MkMmm6uY4y+2zlVY/MCkkqdv64z+NedhJfvbH5vl+JbxqPKJNqEOq7ugyB3quEG/YAPLPPpzX0UJdD9hi9Dd0+x82QQyw/aQ3CMOMN6ivSNH8K25jUXMIlV/vK/IP4elc+Kq2R4meZj7CnoegWWl2dsAFi/eZ4LYApGvoYfNlE0EbYzhPlb04/wFebTTmfnEK9SvLQyZL63jQODuy3GP88Vv299Bcxx8oiMM+WXyQTXZKg1G56NXDVYxubn9lxXUatKGfI67umO1ZmqaCjbpY8tGoGB36VzUq7UtTLL85nGqlI86uIRFvSWFS+4gEj7tVYituVzGpJOcnt7V9DB3Vz9No1eaPMjQO+UsW3BxweeRUyqY1Vkw+ecehrRpWNYbmnGHOxmOHB5+laaCRQoHygng9c1rFaBLcvpIqgb4vMfoP8AGtCIBQxPlg9wf5VcFqY1CxFCdytnvnBrUiRXGQ2O3StjM0oy4XAfdHjoRV+AgnKsyqegxWsNiPtGjEAiq64KHoSa04BsKj5FzzWiZEtzSjyEwuMe9WYRvUZxkH5hXQnYwnubIIcbUdC4HIBzircAkQAkFRjnPXFbPa6Jj5mjFInyfxnoPetCBgHjbBJIJFUmzKT6mmkqjOBlz1FSxvwWYMJOo9hXSvhMHo7l+GVkcszou4dWGanSXzAscYMgySVHb3pxY5RvqPDEf6xssT0bt7VIqbcyF40VQdxP6U5rTQzi9bk8c1vJAI3iQxcNGxOef89/el3iTBb92CMD1pQlZXZnOL5iCU8hGXkdM9cVLapGzyY3FguCR2HvSjZR0KTvK7IDK00DLGiOcldrnb+ZpN7FmDKwXoFLbto9M96cJ6am2mxDcyPFFASqk5xgDHeqLyliSu5V6cUW5in7srC3s00krJIixwhQAVPJ/GqE0gwqqhA7MelCWuglqVHbDEHHvUDYmV0UoT0I7kVM5WZCeliKS1nkbdHGGhAzvzgEe3rWDLF5oZghUbsEkfpWHNd3HRkn7pQnWRVyAuw8c9Sfas0rh3AQKw++QOc+4rNvS5nOWtjpPDtnK11HdxOizwyLKG3AEMpBBH6GuolispJo5REguUOAxbA56mvKxDvKx8vm0r2SOW1y8mBclivHOOM15Rc3bXDTRiR2QE9R15/lWUFdhlVK92Ot33iEso8+Nt0bKBlT0B/nXoFocw+cTuySOOme4rgxqdzp4hnH2a5SrfSTGCZEZhGfl46HvivHtXQRTBU5lYHGRn8aWFlY8bJqlqupw90sod1OFYNyPQ1SKudpYEnP51u5XR+h07KJXmDLwGGCOKt6dYJdkLNEJ7dvlZX6GsajsjRStqem2MAghCQcqwGR2Yduarao8kCqdoYuDkg4249a8aestT8wzis5122eQahrEzTsqSl1Y5BJ4/8ArVzwupg5Kkgtn7tehTilE+3y7BxjTTR6VooKW2ZImgIHKMckf/Xro3VFAlRTvT5lIHevOqP3j4TOp2rOx4v4qMkMt4kMGI84x255615zKQjNHGwfJyT7V7OCfuH3/D2uGUia31GWKSISHbGDxt4r0nSfFrBsSyojMdyBB93Fd8UmbZxg1Up6noFn4hgv0tjE4jkY4Knpn1rpovmCg7SxG4EdKyrRsfl2OwbpSsNls4Mxs8EE2W3HcenrWZdadA0hYQRLAekY5A/OuWUDijVkinHosAeQ7dmRwW6qP8a1/KWGMpFITHjPzc1lCnqXicRKSs2ESB1JQhmH6VSvipt2WRVdAd/TocdjRKNzmhO7seH65qPkXbKH+4ecHnNUpPG8JhWaWSzssqFKE4B/pn+vSk8OpI+5weWKpTuNXxrbMsZlaGKAkBWwTg/3ge34+tSJ41Vorny0MaRkBix+97jvjn9K5KuHSdjWeSK1mV5fG28Rs0nlx4ASSCMHPvyaX/hOLWYIsstu0vXK/Lk/TtVuhFq6OVcPaWHt4zKI8EG1lPJ3D+tV28ZW2GZrcyT7SMBsDP8AQfnSeGi1cceHrrQ4LUvENw9400yTRQ9VkAHP0rV0fxNHcTxWygozLkqo3HA6muTEYdNWR6dXLUqPKdjHdw3ETklS4HABrB1DQIdQlWQBfMkbJ7AZ9e1eHGTpyPi6UpYatzo5R/DCvcSK0TtGOPnHDD0+mf5V1ul6c9vsUJuIHJA610VMRzI9TMOIHXp8rOveIGI/OVUKCOM5rg9egincCZVEZ6H+97H2rkofGeHlU2q6sMt7dBCHRAvfBrGuLiRZ8GMFc4yBXTu7n2sJtuzOmsYPtMQJYKrAAAnpXnHiqANdWxtmjQoHLrj5mBwB+WCfxrTBP96elkkn9bPPrh22P8rEA7TjgiqyoJR8jgV7z2P0yGwoGxPM++wGcU2SNWSKXYm4jdt7qayLJEO1SV6twPanOWj4kVip5zSAahDLiR3aPoBTRCHLp+7Rs/LmgB7xlFJ+YLnkKOlJ84GVjwBx6c0AT7XVcLiNiOSecVNIoKysORwScVtyIAgtznIZnUrwaV41XaEyrDksTnNZuDAekcpHJTeeTkdBSmKRlLq2FyAeKkCxCrxtId+CTuAK5x+NJNCrtGyLscjBOa0cVa4CImeGBQjrzV6KNlVd4RUJ5z6UorUBcDzDFGoAJ2hvb1p8cfzMVlIYDaM1qDZZiR+FKqVPRieadIvIWVnbnOA2KDKe4/HLMAAo7/zp0cZkOQCwzwRW62ILCE7XyMg/cHYHuatW0bMctLluwHFMDWjgXZlnyvcZwaha3ZFZkycHgAZH40AeTfFNrldAvLmF4CkNpMXiYZfdtPzL6BeP8iv5tvjoqf8ACUzxwTTXUY2SiXOQ+VxjPt/T3r6bhOX75s1dlTbPC9Jt/N1CJ8yo8Tb1AP3q/YD9k6CS6js1nkhQtHsZo0Cg/wASj8yeK04linByOjCy9w/TfwvaQy2tuo+0I65yTgnPsMdMV69ppnSKONsbB0x/Ovz0zZ2FqGeFh5KFiMKwPStmxGzn5t45FXFXQjdtY3IQnAcHIOefpW3CU3EAsFA79c1pHYDQi3EDqCOhrTtzsYMyiQeo4pga8eXLnGCByPap/LJUOASTxzQZSaZcgiJBUoVYevrWtHCMDLxKx4Pv+NXB2IJQVYIF3ZyQeOlaMbtGwDAAY4NaJAaMRO3dgqMd6uxP8obCk5z0pgXIFDHlcLWhEoVGVgQD6UAKBsLSYJGMDvVjBkCFuMkU27iiSo6xscMAc4q9E0bJjZIHJ4JPGKuMXuDVyTBJJ+UqVwCO1QFeBjCt61oYtWHqrAtyRjqKAed3O/FAgO5uhB9800xhGJJ5/SgAXPOWAU9R1qhKgjO47ivalYCJz3GOnGaqTJnOOc9QKUu4FRkRSzYAZuapFXzkbT3JpSeg07EciAjOQPSstkUyENkqRx9ayNE9TOlRGBBUfQ1RmIjPRcbcFcUFmeY9wMqk5zgCqsylgu4DjqBQO+ljNmi+UlAzAnkVQnjdFAwVA4/GpmtCoMyZrcJIxfcHyRz2qlNCAVQKvzdGrE1MubGMyZGKxZ8h93zMCflI7UAZzx5kEgwcdeKheNishKgY5GKDoMwxMyj5sMBzVCSBmCGIguBk5PegCjJaq7b2k78gdvpWdIdqhSm4K2d2KiUewGb5CkEw8L1yDiqVxujbG5XTOCTx+VZDS1K0peGPYQz4+YfNzWfu3ySOEkjJHOTUyV0auVmUbuOKQRrOJARyoqORWysjEgN6DpWIRlco3QLiJGZZEUkrjsfWoFheNU/dvIjcE5wKCindqpjBUbCG4Jqg0XmbY8LjHBoAQQyl3+QOiruB/pVbEbjcoELjnGMGgCCS3VRhWwDydpzmqkiRlBgAjGAe9K2twIIbcSptYkKG3DJ6U2fEbKiJuB7k5pSV0bQ2IwZGfbIgAAxjb0+vrTS8kZjCEI4OQR1FKexnbWwwwwy4tztSUZJU9aiWBowchmTrk96q+lwasBUgs7HZGeNxHQ0zyUcNE7s6FSDgVk1d6GvQiEJJBkVAwPGecUx4Qkm8zZ3LgKOimlJWYWKbWwM8AWUs7Pt24phYISsaAnPIxSMoysQmGbKyRxknOAd3FWGljTy2d9q8gMw79KCoMryPuZ5GUIhJwBU8NyrfvVUiUDII9aC0VGUOY2IYSMODnAzSCOWIKJj5hx1AoGN8tnyXO18ZxVR3JkIcGR+wHpQB9fq/k5jHXPJXpRKxdlcB2G3BI617B54/ZHCm9nTcegzVcxxlUiDFMrw1ADJDCsJDK7YBwOnNUbd0aMICC+aVtQElcxsvIZT1NQSOiSEbUCnuDUW1YHPXbFpWMrZjweAcc9q4TU9zSmJG3buCOnFZPY0pnM6svlRhlDpEx28tnn0rzO4SQSkRGPzgcln6Aewrkq7HdR2LTtKLaFyyvu+Vh7jtWFqolVUiJjAJyD1zXzWcr9y2fQZG714oNOkxFMpMflnlMDkCvOvG95Ebe9MCTrMqfe25DenPpX41h3y4jmR/QlObVFvyPzP8Y26ya1fhhHvWcgsB83XJB/z3qXS1+zJH5TRtGX4K+pr9YxbvFWPzGUfeZ9K/CW0uk12zlkWEqo8zJjxt7ce/UfiK/RfTbpLq2tgsE8caIAscxBZQOxI61y4OPv3PkM8epfMrqW37OT2GKp3F0yhESCIAH52PJxX0il0Pm3C5nR4/eI4D2065dcct6fh7VLviCDyo5GmxhlJzW0ZWMjotDEySRTBVKF8MMYxXfKGEu8IWVDkEdPxrz8SryOqgiSNSzrI+IlIJAPtVWSZhLCY1bcM72z09KyUDdooXGxd77HZAMkikxlcyN8p49TUzVhFSZG8wGEYzxzUDxNKCXZGUHbg0N2ViorUzpd6NHIhaLBzgjr7U0ERFWbCt1z3oW+pU30H/AGhAuFiSRcZxjrVSQPIEjd1z1yveia1LjsU1SRTOiu7E8LntVkGGAeW6nzyMkkdRSUboYx1DhCSMg5UD196GljMcW6PzQeSh7H3q4LQmb0ERUlICRdD3YALVdFVzJCyBVPOQKsmUtB0mxS+UIQJ8p9TVAKzRsShJJwWPf2oMZS6EXyo0bAZZeQfQ1LB9oQ5SISIeQEXn61pDYxLDBXXdHGmDnKjvVUxw5yFWMZwy9evb61oOLsyNLBJWkkMYmKDJUnGRWJcaSJDLFFCcyAsMnJWg3v1OWu/D86kjaF9Cp6e9UZLS4iIKtyeciqTsSpXH219fWbFJEJRup9a6Kz8RIGhheNlZRkZbNOPYTh2OmsNTivJfPgCNKqcqvet6K9DWy7kA3nIbPaohFnNURZDFk8tmDnPBBxVeF5XhzIF3ZONp7dv0pl2RH5hdxtYRKD364qUMwLBJE2Acg9a0k7LQhwK7xkMSykkngg/5xT/LZtw3BWxkVC1ZFtLkSruj2hMSdWbP6UrI67ST5uRxjn8jSTsIsQHzE3OWB+4N7Yx9azZ5AkjEAbfUGrpmsexUFwqAMqs0hJUMDVMGTEhQLvBIVe31rOS6FjPKG5p2jjEu3BfvgVVZFTCrICT0JrF7lR3GmFTncQDyCSKz54mEQVsBgSxbvipaKW5miMDJlUO7AA8VC8TyRF9soZSQU7EdjWa1ZaVjDnto1Zw0rdASMHmolG3LbmlJOSDSnA0g9SpILchmiUP8xIy24qarM0YCkff6HIzUI3gtSq+2QYy+M8BTUoj2AKxMe/5UYDNRBGyZnyrI5PO09OlMjhhEYRo2V+TkGrNYpLUhnhjjkbPzIcLtHr3rNmt0j8wqzMD/AAnkVEkWYdxa/aQEdCrZJG08YFZ0lnMkzysZNm0KufQUoxsyJS6FKSWeAyRu8zgHj2pIdYMcqh5e/BHFaGLVzUa+jn8lmkAkJG7ArSJLQSJFH5xA3BlPb3qrNMylGxGsPnLnzlO0bTg8U6QncqRxxY6YZsY96ctyRLEzefuVJFw3ynGM/SulKKkTK6EylcHPSt4LUxk9SKFh852q+OGGai6TO2JTGVwAe1d0FYkbIcOuwoR1HNRvJFuuRHxEuCctnd9P8KtO8hMcVWMhiDLG3VT0IrSghUxmWVC8e7jaeRRN6ik9C0ZSBHvQxgvgKvb/AApylPmKIGJPIPA+laoxJpAqzJJCyxJgBgOh9ajjjEk25CRnOM+lBUo2Lf8ArATwwA5BqAS7JlCIzAdhQacxZZonEwQncw3KM8j2NOS3E2QvznHIB6UEzj1K72wtWMTSBSx3bcZ5/pVnykEiMVcIBhs9AazhLoyGhGMaIhQAhJN2z1HvUyl/k8oqkn3skdqq1loImO0lwfnZlHI71ZiSM4aRTv6FfaiKsUpO1iCYIyHyiiADDc5zzT4iSsYKqVGQCegqjSOw+VBLEYneOMKwZNgwSPTNMdVYx26hAud3zHjP1oImx2wtJJkZbaMZ9qsxkRBHUDze4P8ADTaaIGyMJIdx+ds8gdKkVkysccmGOAp6YOKQJkUs7rbI6h3lRgXCjrVreJQJFykR6ZOST9aBtjYoGgMwXG0ryzcnHtmpSPMMTK4kU/dYnpSTESojbCwLRv8A3c0wRO20m6LNuJkI6H2x2FAFmVYjKUjilZVxwDzT1klBWYbWGSOmTwOlDQDBE77WJBTGMEdKkjiC7yHkG0cJjoaErF8+liaTcEViWKsuTioYiEZ0ZdxxknpmmTYVo4oxGJMoWbBGcgVcQAQqm1dv3eF600+ghv2nb5eFKNnaQacr7yoRSFx6U57gKyMjsH2KMY68j61YXcGjnVkbaQQakBkjzTMXRY9mSWUHt7CpHaWBQqRBoMj/ACaAaLpURyGLzN6gA7ge1MnBjHLjGOSB1oAgi+ZSSTtPQt6VbSUMojwFUdCe9ADZZUiKrkZznB/mKWF45Sz4ZR1wRjmgCR7gBNrxhlwF/CiRQ27EXB45PagbdyOWUJGrMNmeMGrCPIMKxZBj5Svb3zQIcEVXfe2VKDaQc0iQqiRKJUcPyzhelNOwEsjS8xoCxA45p24LGiJEqK2SSvXNICfo6RqSjKORnOaVzC5Mcq5c8qalq4myWAOgKAOBjBx3FKDGbmRioROuCe9UTF3AxmTEkUgePGT2BH9akQbpFLnzT90LilFFkwVZG8rau8/cB4zVUxuGGxtqqeY89K0UdbAWYbXbFjGATuB3YFOa3VrVPJVS6vgMTyR/nvWjRhfW4oUqN0MigA4Xdyf8+9TC2LO6MUdj0I7e9C0EWBBtMRQqQBg+uKdGXilbPl7WGMkdqZtGVxZgixxvIdylsArxz/hUiSKh3FkI2lVJXn3/AP10GTQ6IR42sBuxk555pGYxsyI0ltu4XjG0+tARdi4xZ1OHzIeWYjORUDZZdzyO6MABzSt0HZsFGxDEGZkB3dckVO4YkOdvkn5R83Ofcdh0ppEiysXgRCG8zPDK3QVaERyqna4HBI6UBceEZo/MRtmDilUlcBRhcjkjg0ASFnYNJNgqvy8U6VkjYGMsEyD/APWpoCZEM0qO7ORnBAOeKkhhbbLvIeHdjI4q57gTMXKEqm0ouAKvxbXRVAKv1PNJq7AJ1UuvnSO2MDceox2qwkazO5eMxxswKFTgGrUbMCbBjLKhEhzwG4xTSrCQhw0b4x8vHNUZzXUndfnQcKwGeO9PeRpJi52CZzluMD8u1BmaMXlAOpYfN2J5qVjKQ00waIn5cA5JUdKav0AkjIYFIwxwuRu4yfSpIyC0nmAs/UYGK1jGxnUL4UmNNqoD9MVc3s8e8qH2D5iB1qiG9R6gSNEMFccg/wBDWn5aMT13H36UCJQMKys8SqhCsy9j2FXoHQ4ClWI65oAm8qKNAXcsSM4z92p4NxKkgHIxgdaALogMIPDnJ784q3CxMgyNuPQ0AaqMispcnfjpipkjEyM6Eb93IPpWsNiJ9y2kbrtdshWOADWwjq27BQMOMbasyHDa37tgTFtw+RnP4Vato2JBA3AdBQBqx7R5SAMTyWAq4GeU4HAHB+lVDcCzHNsyVXI6HFaSBWRXIO5Tnkda1b1AtW4QEssm8k4yRWllCFUkZ6imTJaFqPZzubBHpWhESQRuUKKuK0uYlqA5barDjvVtfmKHKsc9egqp3AsHLtgMAPerMeA6eW7FfcVSAvRsuA25uvArQjmGVjjdSD94k9KYEomYqDgYB5qVWRQVY4PXFBnNltZP3ZQ8Bu/rUJORtJI5oHyak8Mg+YDG71NSb8kl9qt296qMrEONgMjk/I6njnNRxuCArZ256VJLQryqW2jHTjjrUYJwFHy56e1bpWAhB2AKcOQcnmkVlfcyq23vihICjM7KWjXbsPPFZErxtIVByx4IzimBl3ciRksoIHQc1iX0w8nauAc7jxQYyjY/Nj/golNZf8KpMF/FG8TQStJGeBIG/wD2cV/MD4hW4bUdRkuJIriESs8coGMDPTH6Cv0zhi39mTZy1P4xP4aWX+3fBiQpJPdf23aSQrnBJSZZP/ZK/td+DMT2Xg7QbJWUCPTI7mYYx992II+uc4r87zfSokervBns6spRDuLJ0JHNMkkVAecL716FO3KeUZjSxyEsAz84444qGVcDIZWyM4x0PpTtpcVjPmcEIVO92yCOwFUJso4SMoeOcdKiaui4PUqSvId2GJzwwHQ1nOy8BRtlGTz3rmlbdmxnuxYgrtY7Mc+tU/MYbiYwGYYAPasgK80pMbRKwkVefmPfvWdtRtuCTgZ4PSplFbmlNFVo0GQCGPYk1W2EjJx9TWJvBlKWM4AOQvtVOWORfKZWEZXkeooRo0UpYWRvMX5mbg1C6g4Vh8p4oIbsrFaZCgZllUsBgL61VzlBuHGctWM9wU+5WaFWKy7GdcHC54xVMs3IO4KT1qS0Sl4+EMiuw42+/vULkqz9mPODWahqbRZTLr8ybRvPWoXRmQcg55Gf5U76iqErXMbxbCoBP8RHam2yGSXYYjIfUnt/hWRmdn4YhgjV42eaQyPvQEYVMdfz/wA9a9MskUjey44x0615WLfvWPzXimV8Qcd4tCBwjOhCtnOfWvKbmMibDTP5SvkAHjNd+H+BH1PD8f8AZkLBlZw+0dflB71654aaKWzkEuCQxG0jt7Vz42F4nPxRD/ZrnRTqI1wcDuoIryHxRZ7rnezeawBOBx3yR9K58IfLcKP3mGgCEXMDRSsbg/NjpwMcj16165bxsscgfKYHJB71y5hoyOLJ+8kc3r80X+rdM5HCk+1eTXVv5877yVBOQBXdgJJQPY4UajSuWrCy+0XXlBflAyD6n0r2LQbFrKK3NvD9hIQgheNwJ5JPfmscdUsZ8UY98vKjavHMYc4QP0IHevGtd1Jprlg4aRhlYiT8oHrj1/lSy6j9o8fhPB+0q87OL5cys4ck/KPQGneTsBIOFI5Jr2Ln6pCmkh1q8bYLKWX7pJGK9P8ACcrOrgOhiz8pB6nvXDivgbPnuJI3wkkemW5IQsxAkX171wvi2GNoFgG9lJDupHevIw1T31Y/MOG5v60jktHRY5WJALFs8nOPpXsthu8vypCIwOPxrTM07pn03GULwTLF9GHieMHG5eSBzivD9V06Rr4RCOLDAsgxyw7kHvzWeGnZnz/CuIjTrPmKUugXkaF2s5Yz0O5cZpq6VKZGK7xER91hk/n0r11Ox+m08ZBuyKc1nPyzRyKg+4xHWqiZijLMpYk8DOM11011PThMfaEMQj8c8V7J4UVpbeMRu0ZRiuD9c1y474TwuJpP6uz0gQ7oVdm2oRhkAryPxHaC0uLmWSQiF2Cqe2cdPr1rzsu3PhuFb+2ZwbN+8dY0RgTjOea09PiTzopJGZApxkmvXP0+rpA930WWSO3ilI3IE2Hjt6Vt34ZocxglivavCatI/Fsc/wDaLeZ4lrt3nVJ4JC5mXDMwQ856c9K3/CcX2h5ny7J90oy9CK9ipH3D9Pqu2C+R7LbISATH5XyjPPfFcX4w8uaFWeCSa4z5bL0wB3P+e3vXmYCP73U/Ncp1xqR5TK6rlt3y/SprO3nmaMsBIXfbGFXqfT8a+mk7K5+1KdonsPhnSFsvLaVA21MnZ8oDEf413sVsIx+6iZgBlsc/jXj4mfM7H5bxFmPtKnKjl/EuuGyN9YWhR/LlCCcchhtB+vf9K86uNQecBZNzM4G7Ar0MLSUY3Pf4Vy9Kl7SQ4X0pUrvkVyR37Vr2l39kERiSJZA25vlwDzyfrjNdLV9D6nE4aMo2seu6NqpmtLZYnEqnBUg54rsZEjZMZAb0rwsRHlkfkOYU1Cs0jzPxLbxy3srQiKPkZwvFcq8O044kc9K9/DSvE/Uslq8+HjIswIEfax2N2BNTR4UqhVjk4PHSuhK566dma0ccW3aASexq9EWkRucOBgKexrdIRajbAQspGeea0ICzKp2YJPrVQ3InsacQyx3hTjvirsLZAXHIOQa2Mi/GpkIOQpB/StaMLlmIVh2x0qoOxEl1NK2bDAZwCORVxABk7s881vHcmZpRkPuLHAxwKuW5KbSoKnuSM1uZ2NBNjOANwfr14q8jZZTkEAdBWsZdDAlREndQ7ICPm2k+4/8ArVsQqjRpkbWBIFbrYy5bxZbWTzApLgkgBQOcirKTurRrIM84IrVPQxkrIsqSqJ5kpct/D6f5/pVhEEMtwySfKVCjjH1NOErOwbImRlig++ZJeSNx61PHKEkcKS0ZPPNELoiSJJZk3CMkFs9BT2YRjIPmMB27U6iTVib9SEy7WKh38/G5go6j/PNOkMu+OTCDIAKq3AGOv1rFabmkEnuPWaIid3IVQfw+lV1W5PDFlkBLfL6elUtURsMK5iw0pQ5yTv5/A9qrLFG/k29q5iBbaBI276c1rFJLQ0nLUobtyj5vlPrTCzsr5+8O1ClrqNKyM8uemSadEVDqWQADnOcVlIxuzsoxpt/CqMsN6mwKFXpwKwbzQ4Wu/OhjMYbhhuOAPYdKw1SseRXryhUujSfSLFNkayM9xsDA9APY+/vXGazpkSTTXaQFHK7cnngdK5k29Dlji5c9yhpknk3Sl2UQbSSO+eMf1zXTyxRzW5lIjlgcbSB2Poa48VDW5y5jHqcpqumyTwTCOYRyqu5dy7gfb8q80u7Fo2WMyo0gXdtUfriuOnUs7MWWYpRfKzMQXax+faiKZgchH4De2e1emwJEsOLRZl0/eWjV2Ge2Tx+HPfFc2Lktzr4gS5EhLmVzFDGX2xpuKqB3OOf0rhr+xW6nQloo/m5ZWB/TtXPSetz5/Cuzujzy70pnupFwEUcbSMHIJzTU0D7QnnN+7BGU56j1rdS0ufZ4bG3gZGoaM0QKsN0gP3x3FR6MoRyHYMit8oI7+hqJaxPSp11KFz0yGS3jtPKlRpJDL5ilHHAwQQf0P4VyOvRPKj7NzRYxXnSSufmuYK9VvzPH7+1kV3Vg+c5DHpj0rOtokXdvfZhsAt0P/wBauuMuZH6Fl+IjKimj1DRwiRoAomTGQwPUetdG8cjgtGoOwbiSMivKq/GfnedSTrNo8Z8ZyCATSB4wWI5PAyf84ryxTIWVcHdjk4wM/wBK9vCfwz9E4ZdsMhux2UOsTkBsGum0vT7uUviJckducCuh1bHq46slTuz0PRdAvUjha5kZ7lfmGMoufpk16bawTRRwmVXXd/H2NWp82h+WZ3iVKfLE0n2tEUA/Gq0gEJYKHyB8ynkipjHueCUHurbbhZYwT156VNCBKqNHLG4PVs8GhQ11FUTsT5jRTg7cnHSs2+j/AHbNncvUL2rGa0OfmsfOPjWSMajO6x/vCAJnXhdxPyjjp9P8a87gikmklTa6PnLcEgfj2PtWE6vKj9XyaVqKuaEdhO42odwLYAxjmlk0e8H35QZCPugYrz6uITOqWKikYN3byopjZi2TyT/KmW9nO+JVixJt2lgOfpWqqpROqFVcty5cabcvaypkneNrZGRVVtPvRAcqoxzzxmn7dImNeKMKSGVnwyy+aRkruz0/lVjTbaeQgYMXzZ+WsalRLU2qTjynpmkxyw+R5pyWO3gHiu1ghV4nDqTJgnjsK8TFayuj81zWSlNuJSaSIeW6tGY2G5SDkEevvU1sC25xtLknPoK5Wrbnz86bRryvtiUFQRjsK808RO9pfvGEfzJAzKpPHGAfp1FVhI81Q68lX+0IXTJZpY44sMx5yCOv/wBarUumQtIjFiO9dU/dk0j7GrPld0aUMaxx7S209enSvKPFLA380kYwhIUnPGcUYHWpc9Dh2TniEzgbhpMKkjsH3dQeopzxoV52x8DGDXuqTR+p030K32aU7WZlAHGAeooA2p5flsj9GJOak1HRRrGEQfOMZDA1GJZHBKnax7GgB7RFxEoxuByc8VKEZlJLBWPtQA7ZIqiRmEpPBFEURTcC4DN1Ga35dLASqDlkWRdynhvWp7dREXjaMMQMhyf0pc2tgHu7O0QUFEB5xzTTEWzkg57YqagCRmOUNMUkjIbYQR6VJGmZMlwkeePahJPYCdVZx+8YRqCTionIiAcFtxGRTt7or62JYYZghO3cB1PpV0Rs0OAUaMHpnmrGIRtyTtcD7uKb5agq8bcE8+o9jQJotGMqVBJjHrUyR7tpUkxryPf3ppXMpO7GzY+REBAPHTpVuD93DtZlz2xW6RJPboMFlLHPQelWRH5Lxvkkk9B2+tAmydlw+VUmTrnt9DWmjheThiBgqO9Jgnc8P+McFveaIYoSYplaZ5ZBJt3J5D4U+2/afzr+cb46eS/irW54EzHJP5yjIwpPcDsK+l4Tf71ouqm6Z4VpEji4mvolaYx9Y/ujdn3/AM4Ffsp+ypCBpUdzCsDoojmXaBySTjn6E5q+JH+6aNsL/DZ+mmnJEJ3MXloiucsD97nj/Ir07TAhIaRSSAMZNfBRjcSZ11q0mEZThs9fSugtVjjdcnnqDWqVhmzAqudqgngkc9cdTWzBiOMYVSxHemK5dUROIyQdw6qD0rUtwrFcDp2NAPYvxOQxDgg9Pwq/HIhA2Akjp2qoq5jbS5NFIVk++MnqK2IHSRcYOcZGapxSYicLI67FAGeeKuJGz7QyA46itANVX27duGAH5VOhYFl4JxzQJl9FdIxzuUdqsRySABi25SeDigZeAYqAFyTzSxuWXCgGgCypPmKQuG9xT0cuxJKhvQcVsnqJy6FgFQpUHGelNVZWViYW2ZwT6VRixVZldY8EKOd1OcBNxHKEYYUCIS7K0hjXcF6E9Kk3iVVIIbPFAMacAlQQVx1FVJQMqAwKnrigmK0KUmeuSpqIMqsSSOepHelLYtK5FcMNh4XHQZqkVIQ5wGPIrNrQGrGbdRyOgUOQ4YE/nVWRlVyTGFT3ptWVhJlKZBkEAc9Mms67EIXJyXPXP8qho6DOdnDMrfKCNxwKqTNFJ/EduOxpAVZwyoUyF44IrHaRtnz8MSeRzQBQ39Rt3H3qjOBIzOcoBwBmsJLU3WxmSquCC53HjGOKzZk2K6ALvxwQOlIZjvlWIILcc/WopXwGyF3Y6E0nc1jLQz5ow67ipUjpjtWRIpRXCFi3JbjrTCMrld1ZhuPzYxtwMYH9azJY2QO5ePrwooLKhy6nCgZ6VmXW0h0KMuTwfQ1jNajTM8qjK0ahQR70TYeNIwAEAxwakqbRgzbkOEimBVd248/h9akCRsyC5dhGRltnX6VjNahGVjPESspVYyg6nJ6CqMokwqNyM8c1JcZXM8M0q4/hjJyD1OaWYFVj3QMoK/eB4NBRnkmXLIX2Z2n0zVeRJEIVkBYggZ7igCFN8P32HmnCuVPBqG5VzO6RkMwGFHQE/wBKAKoG7YjFopPv8cZPoae8R8w+U2S3ABIoKjKxC0TOyMpYkDk4pI2iUtBIjMgGRjjn1pSWhJMqoYwzMWj7HGTUDGR/kXaQOc+lQldAUVV8NkttznFG7lgzNkjjGOKqKsawehG0SlQwY4DckmoXZyF+6Vz90Lyf/rVnPczuyNJQrRf6P+9Vt53dx6VAsaN5k8fm+W0mSGPeiSsVJaFhEjRWkXO8rkYPFOiMcpWJt28nA3jA/H/GpCG5UubZI2QsrsjHB+bg1D5JjVRGGOWxuFBolYiEMiHABCeuKlmLp8xYGPIx70DKsjs8sRMcjIw+UdD9fpURMCyCQzsoB4OM5ppXE3ofWx3MVXYQ5PJzxVhWXGWBXHcc165wFZXIWQssUgxgnFQksUB2YXvntQBTz8q4fzI+xJqq0r4DRxeYM8HoKAH3X71gIj+7xkgiqhYrKCzBVCk8jvSauBlahvkCuXQR96429ceZJhcuTuI7/hWNRWNaZyevsDbzRojRPjIU8kGvNZirSxuNxkVupXgf/XrhrfCdlN2RPFBsSUORJtG/8zXNarMxcDapO4AfSvm87f8As8j6Hh33sVFEcLq6TTKzrvJ4AwB7Y7CvPPGMjm0mtDNHarKoXzgPnjbOdw/+vX4xS/jJH9Av+Az8yfEUt1Preox3MZS5EpVuwJBxn2zXV6Jos0tvFci3dojhlcDj61+rYyajBXPzKvP3mkfT3wgtUttetI3je/WUYkjLHZwR8p+vt6V912WY0MYkZmAwM9RWOCleR8dnnxWNJthjWZ0RynOG/nVO5hYtIFdMuB1NfQxPBRUVndg2dqjj61NIhWQhXwCPmINboi2tjodGTaY8HzMcjP8AOu8hkYKUzhD1ArkrbnRR0HSYhRUyGPc1VWQuMlhnPyjb0Hue9Z20ua7soXs67d0aszDj5aqPIZEQoMSDHB7jvXO3qOSsWt6qGjiBIYAtk1RklQiSPO85wV7A01qyoqyuVpUZwkkjExjjI6fhUT/MSis5+vPFOe5MXYqIFjnjg2vApO0cZIHrUbI6s7rGZIzwCW/pWiXU1b0uODthWMYMhX8M1UYHbE5DoT8wBqYrUj2hZjURsQ4jjY8tTVFs6tIPNVRxwM5/CmkDnoUpclMbQADnNRJLs7P+FUZkqssrFBgu3I5qSMq2dxBP9wDt60SXQwe5Se2lRAYT8xfLFlzgen1pxLJHvt0mUY2qM5z9T6VrBWQiaLaVaUEyIOoxg570z5ny4AZQcle4/wAaIJgPk+zQ3CrIrtHjepB6Z/rVNpXjXc2VkDFePStuRlqWliMwRY+WPzAVx+NNTSraWKYv5cJUjaMcvn/CpkrEGPLpIDFkUuF+YcfrXJ3uj7opGhMsUhc4rOm3e5cZu92YcouLWP5SY4920EHGWz/jVq31S8stvmPMrqfn3Hn6Vq6htyKT1Ou07xGJZYxPKSzfM2eFroI9UimdSrRRICSFQ9/Wk0ZTp2ZoxXUBdliZDKOGA7H3q6+AoYv8w9BTvd6mMti1Csk6De5DkfKSccVGjiXcgAWRMb9g4qW7GIjiCORYEQRkjeST0z/WldkJaMsqyEfKV4/Gk3pcexVfZKyIfKYE7G4/WqlwFVlQqFPQU4yLgupntsVWKkFx6moZhIsSO0ZikB+YE80GhRa4lZUWRGd+wHBp8kEX74uHZsZAPGDUKOtyoblaIttZht55O41WnkLypNhcFfL6cYrI1bRUZJCXZipHBQgdRWdLM7OwUEY5Jx1pWGmUXlQmENHvMhIXArMuQ6SKhCxpjBJPU1nN9BokeBkIeKHc4GdwFY07MiyySxokYfBYHgHsCazjq7G6ZSMLXGCm6JEbBIOAT6H0q2VICAt8g6DuKvl0uXB6lRvMiaZ0BZ87d7DqO9KjFivmNGCqdR3qG7G610KUkyBt7oJDncSKro7SNEUXY6vvznHPYe1RNmrdipIEWZEiVVl5wDzgGoZ40MDDy1kC8/McDNWmZTWpz13ax4WQhwWThSent71y11bLHvzuwR8oIpJ+8WrNalVWEUdu6OW3qfmBz9BWha6tcRQy2hyxddu4dRmtXK7MWro2obo+WhiDSZAGAcc1pxx29zJhWRJCQGJ6f/Wp7sxkrMvWLkNiR2BBLJ6Z/pxW9Exe3YSNCCD/AJIrrhoc8tzOZVR1eJ7raGJZNuA/+f8AOasRmORmEgZEC5dWHQeldcdyHcpiExyK24OmSAx7Coo4ATIkZMxA3swHBHpVQWpRNA63IS4DqY2TIOeCD6VuwAbYo5AWDR/Phu46Up9zGT1HsELKFfk9eKkMKblwdgHAZe3vVt2JGx24jklQuAzfN5ZOQT/SnvsLMJi8Kr09j6VRWr0J1EkDL+5Z+PmJORUJhkSCB977N/CFuRn1/wAaSdy5rQvedDGYobYRKxGXUnk+vH+etWIwPOYOfLTB3Dpz/SmTKXQrOBG+IkkXqq7m3nH1NNVXljdY1AmDbXFTy63JuOMSIJJ2wACFJ9+1XIk82OIgEAk7j6j0ptiJBbpAvy4VQeMn/OTU+IsiR1YLs3MByaSvbUEV2iETtvgxkbg/fHtVhbe3OyRZGRT/AAt0PtVG7dkIyARxzGPy2wT9R6UiyrKJS6Iko+4Rjgf41cNzAkSM3MQn8wRMpwB6gdqUs8hG8xsycKMYx9aJK7AnEKs6+eEcEEnaaebVGEW0/d5OfWiaAjSKFPvF1Qt8x61MGCxlEcTgEuqjgA1LjYBkkrSMsjrgEYwf4T3qwwjbbHC6vt5BAwMUgHIDuaTypMNhCScDNNlnVcBvkYNtIxzQBYMMUEO4zdgSM5LCnLJDECqjBPKknApNgSKxllVd6vOOMegqXcFlkAXk8EYplculxitJKWRnRVHBVT0HpTpo0aUyIpitycZ68UCWuhAI2klUmQSy52qvXgd6vtIlrE+4tkjBUjmnFaiKnkSuyyP87dzitEqUaPy3R+MuCMYH17mnLcCrCglkmkMcg2nOMda0FjU4kwSpwR6YqSVJMgjjWK4FwiKXI2jJwDU7SKxDL+/7lT0NBRDEHIZ7lQo3cBf0qxKQSgxls8nOaVtQHRRwRRyBS4GeNx5pGRdrBd0asc8c4pgEi+aYGWNF3fJkew71NG0EKOs7R7GGPnH6UADeXIeuFyBmrckuyESRyASKOw5xQBUlHmbSyKFY7QpAP51ZJeNchBK4HyjOBn3oAl/ebtvkw8HnnpU0jMqABAjYoG2RqofaySLgfeXHNSRoAXwPJl3cE9/pQJobFsDsQ5G/gj+tPSYJI9uUEjN0Y9qBW0sXoJlyIfLViBgZOKr/AGeUygKjyoThmyOPSgmMbEjPIjmPYXCnGwdj61MXCkeXuaUjEhDYxVxWlyxI4PmDMwY9vY+tGRG/lC1lYMd28EY/Hua0sDJJPnAQnaeqj2qMQtglpC579uKZzllYisYLxKU65A5/OrKJLGzyqw2hcAEdTSaHcmmVf3bbRsIHPfNQldrMZVWaIgADrmmInXOWMbgpjDDOabChWE+btJPLA0ASzIWBIKqQPl/pSRxwtGpDSljz0yPwoAnwxDCJHbnjHYUohCtG5JAPJUHqf6UDTLbxR7mkZlD9m6CmfL5qRIyGbG48cYoBIk4fypY2ieP6cGnIFiUt8zFiTjqKBEsQYgho1k3HI9qWOPllMh2AZ2+tAFmKDafMfEoDbmHQH2qOMSLK4bkdMU7AaULxLKAFQOuCSTyB60NFICEafcocsCKQkyUMwQYQHI5PtVu3jYRsQPlHPPWrhuMbNmQqY0Oc9Cc1MsrZLBHwW59Aa1AkCKJFdkJdTlcHg/WpAzlVQuI5mY4HX9aCZ7FhYWyyEFs8kjpSqXaUMUBiUYyepNVGNzElJBjKpvD5znpirSu7o26Qqxxk/wA60jGxMpWLyBGy8LrkAAf41ZjcAhlRlYnJGKozlK5OqMvJQwpySPfNPRXj3rCuXIxgmgkuWcYeEByVwP4f51bBCgMQW2jIK96ALUaeWrFysgY5IxViIKQAMA9/egCzEWKq053sRtYAcfQ1fjjEfzJnPQAmgC3AJflYNu5zU0caRrhOTu3/AI00BpRlgrK7AE8MBwfoavQwtGGjdlGF+8K2SsRN6FoSqQAwWRWGF54NX4wRGm8lX70zItQq4dmLEjgYNWo8Gbbkrx60AaURYbeig9celW42QsFbKjHPFaUwLSDerIqsOeCK1EG1QFBA681oBNGdqsyghh39KtJ83lkuRnoKALqO24gbZCPwq7FKW5KjnjntWl/dOclifaxLAk5zWtHKTjkMv06UQeo+V2uWYyrncHRR6EVaG6IgKy5J4q07iLqYODuXf6GpAVYr0JpgWlLKFUPtUHI4qw5Ctl1O8HGCKDKb1LEYJZdz8joOtErlHDNnBOFoNG9LjYZFTDLuz3JNWHkYABipH94UCa1IWc/cAP1qWJwxZcgDbg80GclqJIxG0KRjpUILg7x8y1unckjdxgZyPeoGlJ3EZB6elJy1AozyglWBJJHb0qhPKgVXGM4+vFUBlXEqyJuXAB4rnrxyA8assYBwcUNkyPyy/wCCmF+G+F1nbwowDWc0cBB6uu+QZI9x+lfzXa1Osuq6u9gDHaFwoKtw3Ayfz5r9C4dqWy2XqcDV65c+GypdfFLwFJP8thFfod+SSsokTaB7kFvyr+2z4ZmC38KaDYRKXkh0m1RnP8YSNVHPoNxr4XOI/vUz1o/Az0qOWXrHjHei6facHA9c120/hPKKrlsKSVx3AFUZpQSvBJyce1auVwM92YKDwWqnKAdpBCnqe1Zy2LgtStKCDkZYdSRVBmDEmUMF9RWEloalc7FyPNCqRxkVmyM6jIKlgM81gBRkYIA0vLtnOBxmqvmONy7RtPQgVMmawehWOXK7vkHsKgMYI2mVNg7HqaxNoLUrz9VLOck9B2rPlUvE5QiRR1OMUGjdis/8ADEHsKzZ5Cx8pkEeD1U8Gk9jOUroiO1ABg5HUUyRIwoDHbn9aykNQKwKx/KTjIwOeKhcEcqFcjjBqTQikTcA5QAdCR/Kq0rs0qyKils5BI5H0ouapalSZmYCJkMcnXOaljdjEy/cTJwp6g1k2hSloQeSZCS5DH+IY605G8s+WEE8+OVVun1/nU2MZPQ9G8NFP3ko/fTbNrAqPkHt/npXoVrPE3lfIQoPYV42I3Py/iOd6zZ5t4sWW3ulG6MAjc3rjt/n3rzC4aQyO+0tzXo4b4EfacOy/wBliTW4JwwG+TPHPevYNBJeBHhG52yWAXABHXArPGP3Dl4q/gHT3DQx20k0yLIQM4J6+gryPxDhrtoVcthAytjAbPb8K5MG76nyvCq/eMl8LQO1zMitEDuxs2Yw3XOe3WvWYERB5Um0Ernn1rmx2srGfFL/AHtiK/tBeQRxMRJGpyABXLT+EraR1xNa2u45+4fl+v8A9asaFVxPNy7MJUdi5pmhR2khYLE/GCxAzXVJCigfN8voO9RXqOctTmzPGOo9TmvEEkkdtJLC/lzqGZOec9ua8VudkSoJEKSgAE7s/wCTXr4B+7Y+x4Lh7jZU2IzoFbAwSTjvVeTMmGZyFJwOO9eifoBJEU/0SOTLZbaWz0r1PwpYRJIjbQyqd454561wY2P7tnzvEsrYZnqTBG3MiAL1GK4DxQ+VY8rIK8fBQ99H5fw3G+KRwVnN5FwjyJGwLjvgda9r0+GQqiuCCpDAnnrXRmex9VxorUom6DsfzCuXU7hkelcvd6nZxPKsYhEKt5rEqA27vjHT8K58PTctEfnuEpynL3CrZ3OmXsg81baQAbhHKDhs/StwaVblGljtFEucgDACj6V0S5oaM+gq4upQj7xxfiXw+twi3cRZLxPfhl9MV5ndwqGACbJEbqRnH+Fephq146n6HkGMWIoKQ2yXbcRtGQk6MGU17H4OIksJ7wxOwMjRqcc5U/Nx+WKyx7tBmXEb/wBnZ6VbhJECmVohj7wGcfSvH/FtgJcxXBZVhfzI4m/hfufY+tefl/xHxfCCviDgJlMbjaA+Rz9a1tJuHikiLW0c67sfMcYNe5KGh+oVo6HvGitvhiAG1wuSvpWreI5gZwuMDoa8KppUPw3M1bFO3c8d1jbHcszHIY/nXQeEXxelXQeYY22rnp6H/PrXr1F7tj9Mrq+Cv5Hq9ov7oNIu4+grlfEvk+TNK7JEFUvKd33R/e5/OvMw3uyufm2WvlxSkeZSWgnVXAAhYblkzkH0/Oui8O2F4byynjzbxQuJB7kf/Xr2KlRKNz9ZxWNjGk22e2WVvst12wqqZPPFU9VuFtUx+8JOMbX2gH3rzKesrH5Mr1q9vM8n1O/F8yrOiRbSeIgQCc/1rEcuG+0NlF6gDrXvwjpY/ZMFQVOmoovxBJAAX565q4m0MBnco65rRR1sdbPVPDF8myORYIpUyFUOcDJ6dK9R8t1BjmA84dcLj9K8fFR94/G89i4YlpnD66qByfK8w5PQfrXAykqxwWVx0PpXrYZe4j9E4alfColLLsVdvJ74zVlYiqqCVbHTHWuuDPoC7FlQAsgLHqvpVvB+UElBnGfStBtmrAVABCgnoP8AGr6BQ8o37lzxjpTRnN6GlDhVVTljnvWnGcoTgA4rZPQyJonjZVGR6EGthZiU3MAgA4GKpK4FqKX7uGGOuQK0I2Eo2qylD1rcznqrmgp3DAVkYY71cQklONpzg1snpcyvrYvK3zZzke1Xon+YEN+NawV9TFqzLsZ3mMEIqA5B281YLkzbhnaPQVonf3SHojSD7MtkM5HbirYyURnyM9CTk1rTeljOp1JhJHtyCxPfFS8SxFHDBCBjDVq4Pcx5lazJyoj2BXVhjPHFTo2QWCoyjnNNbEIRru1UpbxT/abtgWdSuNi/1qeB02SgjzA64APP5VjsFtSCUFypkJMgOcp8vINTpcyLHJCpAVx83FKpG+5utNgEmw9E2Nw/Gcfh61nPLJKZQbgsuduwdV/GpjPWxTjpcJI3ixC2/nBGTnjtzTGYqgZhkA43Yq+bXQlq+pQY+SrFi8wByVBxn/CopHDlcK9uGPGTkr/SnB9yJ66FWSZAdpPIPfjNQNKvCkkYOeRUtt7GV7HU6Nv3qpYb5CFHPA/w/wDrV0lwWixgLszw5GMH61lJu9jxcylFT0OLk1KQSOzO6Rq23Dcc5x+tNu5JbmBpCjAbefehux5sV1OCe4W1myFkRM52FslauW+utGXWGdWyc5WuGrdphUblHU14r9LrJdPmIzgDAqneafFeNGZnlAXoIlVSwx0Jwc/pXjVHqebVXK7owY/DqRRhhHhY/nIPJP4dz+tasFtsxuOwnqtckm5vUmpi5VX7xQu42KyNCW3BSSOmABk/pmuIuJUEzGNiW2jArWC6InCK8rDkgjMYlkCPK3ViOPrWHcXiqzQBgpRsbgucmnGHQ9qg7txRmzzpd2CxrF5MhOW3Y3Z9OK4mSUQSglSMNiolK2h7OHqW0Z0Gn6jCpkjWNN5GSw4JPvWxBdRMzgiN8rgqRnNck0fO5jg7Scjn9R0VXE7ptkVkxtK8CuVXw3s8tPKcybeRnNYOXKtDz8NmkqK5UdPp+myWyAuRjOBWrcNbwK4laRIhz8oya5k7u55GIrc75jxbxZsurueNMtEMTAhMA57enB9K4y10mWWd440dlZcHaOvNe3hn7h+kcP1uXDK53GleCXIjtpzKI9373zBuIHpgdT2r0/TfDtvbAFYwxPTK7aqTuzxs6zrm92JufZQgSJcnHJNTEwoMkhAowc1rRiz46UnN3ZzV3rcSE+VIVk3EGM9GA/p3rzfU/HMqFbRLcooJYyZHP+Artjo9T2sqyaVZ3ZzVhrtxc3koiExVidxQ8qo789QK9vsfOSK3kuYYwXhSU+WR/EM846fSjEzjZWKz3L1QdkXEjEoJfByeKo3cUsiyKqGRyP0Hr7CvPm9T5GK948A8RWam9njeQs0jb2HTn1/z6VXstOaGIvK0UkQOQu3p9a87GvQ/T6E+WijPmdROUH3S2TtrobBYJGjkmUXECtuYHoR3ryqysrnNOp7t2cTPpYmuk+U7MliCOR/+qtePTooLcIVUsCW3e1P2jehaxL9mkimGQsFKhgTgCttdNtpYnWRTs2Hkcnp296VSbObE13FJnCSaFO94d0Y84HYwQf49PpXa6V4WTy2kup1t5s/KqEZJ+pGBWWJrWgZ47NJKnyo1ZIYLRolUASBM4Jzn3rmdU11Io5YSGCOMMVPGPQ1OHp8zuedlmGlWmcd/byfaGSPfGp+YB3/Pj+td1oNybtY2DkqTknPbtW2Lwtlc9nN8l9nDmR25SMRMMiQ/lXmuuoklwZSzBl45OetedhLqVz5LJ6T+sFWCSKCMFSqqBwS2TmqLeIo9weGQSLvMRyOVI9R2+veu+FFyd2foUMsdSWp0EF8ktrHcB4i0hKAqwPT/APXXm3iIW9zcPLHKfkyAVbhq2w1Hlmetk+XOjXZyEilUwQqoT17moniySrx7SOD7V6B9rCXUNiKoDvsI4GR1pojYqN218H7woNk7oiI2pISAGHAwKSBTKoKlevKd6AjsDxieQqQVf19RUnltH8ud6ZwQKChyKGzk++KQxRvt8tSJM8nOK2cgJDGdyqSC+7g08RlDuyz1QE8PmRbtpWRCDwagjuFdmG1gw4+n/wBeo5AHqAFDSOoXnBPrTlwQztvAHQAU4xsBIY2lAG4nvkHFSyxq29lcCQL90j9RVCtrcfC5QBAc5GPrVkKAFcMVXrwehoSGTK8axAkLGH5BIpkQjVduCSTnIoAsPDLKU3zRrDnJjZeTVhEMax4R0U8getbQ2MH2HMoGQWwfp0qcQP8AKoKA/wB71qhFmFGXaQyAZzzV5UMjKETzJAOg5oE1csLHKo2xoqq3BLDpULQyRSLtUyZ43AUAkeJfHN1i0HWAI1WdbJNkinKoC+XBx1Ozdz2zX83Hx1vIW8W6jGlo8U6AQq7t1Uk4B+mOvvX03CMf38vQqrK1M8W0G4MV8C5eS1VSWjKljx/P+tfsz+yWsUOimGNXeWRI5AUHykY3HHthv0NPiZWi0dGCfuNn6b6M2+ZAY1LkB2YDjmvVdPAYFtjYwCoHJNfBwWpKR1dmN5DKj4xzW7FtbYGVWXptNajNmGTYrxbQpVcqMcHPWtK3kZxlQAcYoFbW5qKVXy2ABB6ZFatupViwBK5yaBs0FVTsOBuPAq2hbd90geta0znL8YUHAj6j7x/lV+EiPZnAB4WktWBeVm8xyNoHWrIIDbwDjFaCL8J8zbuXLDpg4ANXEDjiQqpJ6Y60DNCGQKGVsU9ZA5KkknORVRYFpNyjuBVqAxfMHIIA4296kCZmIKNkHj8qcuFcruBLDtW0Y2MG9RygMCsgBwcrU67gNpYtjpiqE2KyYUMzjB6cU0MAjFhnjnNU3oLqIAzEAEY61GdylkAwpOdw7VIxhyFJThjwagYMVQoAOaTYEI/eHBGG9KquEy0nAI6VE5dBp2Ke5iS8ijZUJcMmG55pQl0Kk7opO/luEQtGQOo5NUpdrIcAqTySau2tyDMlDAnd8/GAKry4OcsoXpg9aia1N0Zrqpj3ghl9RWbKFY4OACKgZTlcs3lscEH5eKoTKFV5SNu05HFAGaXKlRsBDc4FZc+QGbqoPNZT3NorQqz8MgCgv15rPdQAFCeXg8qagoonLK6yJtPVc/0rOeJXUFxg96AKzxFU2JJkZ71iOkglkC7SoGW4xj/69BcVqQTFo1Coyg55yKy5IfMcyBMP6A8VD01NSk0MkTDzTGpYn7pJxVSWMs+RgA/e9qzb6gZ1zAiYCALIT1qk6FTsVQSBkntSArtbqAckDAyOc1Qljbcpz5sjfex/CBWU9wKhlkUMiqGX0qKcK+SVIIH3j0+lQaR0VzPdBvACiQYz8vXNU5EDSOSsoXbuCg8g/wCFBaZUEMbszfMA3I54J9qqXG4kxmQKfunA5FAxojjwoKlR6ms2QNJ5hYugLYBBwRQAAn5t0SAg4z1zTisTnzI4xG3Rj3NAFZZcYKBi2MZHQ+xp6q7BJCpIJI2+lADXVfMKj7pUbPY9xVNoXQ7VlYIW+YMPzoAlEJ+U7QVHAYtjj+tV12zIwEax7SQSR3rKUtdAKZiyyx5ADErt6jpTXkP+qXyxJkEnGSB6GnNdRolHkzs0wcArwSf5VG5tWTymVpIW5Jzwai4X0sQypMDu8p2gyMsTgVAqAMFUkRY/iOeab2CL1HuI4XhUkszN8vPf+lS3DbDbhQy7iegqWzci8slggcPkZIVvu1XMCvHI0jEkdAaAI4IVyZPlMYGSCc/lUMojZhiVY1+8N3T9KcXqFz62QxGQpuUbhyT3qMeUrbWaZWHTHSvXPPGAJHlNx3HgLjpTN4KvHtIcDHXigCm8f7kquMDtULJtjLszeX2HTmgCs77ZQeMkZB6VBch2IwBzzuxQwMK6ZRE23k84zXAX7ln81hJJECNwXrXNJmlM5/WWSaElWIwMYPWvOQ5Vn3Ou8HoRiuGs9DrjsabmFFDNIhJALbeeK4rWiJWiQ7kDEjcp5FeBnUP9mkz6bhaKeLiWrXekYKSIucBgV6ivJfH1xKYr+5kiWPy7SQwhvuvwQB9fevxzARUsRqf0I0lSdz81tVuEvNRlmgWSaQnChjjJr6f8GacL3w/Zz3LHJGFibqvH5ccD8q/Q83b5Is/H6lX32e0fDbTEttbjvDA7zo/mRspyMY9OlfXdnKFjhEqouVxu9/etMq1dz5HNqjc0XX2yB0YRmPAb5eCT349KpzJHjY6jbt496+ig7s8pvWxUCeWqNuUS4K57ZP8AKl8iGRWPlGIkAOSetb3Bx1udPoyCGUTne5+6B2xXoERUAybovKH3eK5qz1NaVzNnJkkPGVzjJNZ0U8j+YF3hFbArGT0NRzyorb13Ek8+1NfapckbVDZ/+tWbjoNu5HIcBnHyKRhhVRyFQMihNx2uO2KItJGkNisJQ6tvQRnJXA/nTIomd9plj39znFEAkuhM5SL7rKxHBPWqOwM8c0cb+Tn5xnhq0CS0ECwiSWNi5ZQHJ69agyHbYUG8Hg0nsZ9B0iRblR1YMR94HrjtSNt3Rrggjldvb3ojsIHAEMgCKEXllBzjPf8AGsq6DIu0IxcMBwOapOwpPQtRIiEFmReODjqalZpYVENzsFz1YKO/9PpSM1sLI6NErDCPwOajyjKYlJQgY9auC1IEIJChMNjjA9ahWRm+Z368FcdPet4OzAfsZioVWU4yM88etZ5tkU7zhkJ3K46GtHKwF5VcBlLRbW6Er1Pp7U+SNmCKbaWKTgPH3FZuQm7D2jc+ahYHtgjnHpWZNYwo2yQIz9UQnkD1rOT0FGVzGuNKgZDG8SvCWJAUdz1Ncxd6GzzvKg+ZlEZGc8DpUSVjenOxiSWbxiaEKrzqwIw2Bj0ppeaJsDchB5Ga0U7nQmnuaFp4je3dLFrcheSrYGT6nPf8a7C28Q2TxSIsyiYDIz1+o9amUuiMKkLPQ34rhyVeWQEgDJRsgD/H2rSj1BJEeNDtiPDAnr6UT2OKS1K7FhhhukB+Un+76VG1wioYg6mTOCT+lTJ9Bt3GgEW9zsYCYr8o7E+lUJlIRIGftgc5P/161Lg9LEEg2EHI2qM5x0qm87tIywuSX43Yzg4quhZGcIisDlh1FNXfMOUBZfmU1DdgKyKjJKd5K+oqo0QPkxK8rRKSSCeKwLmupDcGJVLbmYfwqD39/aq0j718wFQemPepk7IdMyLgSyOvmD5zkkjgflVQWqyO+9HlfAAO75V98VHLpdmhdeJTD5m/OOCR/DWbtH7sGSCVBwcDOR61BtHYyJLGRpxcIxJ5Uqv6VDcW1wnmb4hH5Q3EP95T06+tP2l9DWC1KU0slzuRWliyMsVHANVw0eG2EyBFA3Zzz6VElc2i7MI440XakhdycgN/jUbwrGQBKJjnkentStdmvMgZba4S6QyzW77cxnbgsQR+n+FY0yTSDy5NznqAvPy1ajZGTdxrRG4imeOBIgmDlvT0we9c9PaW5mQXEcplZdyEdAe4P+P+NOK1EUZLCOTDRZHPzKwx+VQ3Fi1uUuIzsjByADyKJaMBsZK/8e4kBPzAPxg12Fpb+ZGjIsaPjDDsT61pTRlMvR29yXwIo4iTsIbofp6VqRRQR24VlnMQGT1Y/wD1zXbCJzVJakzgTqFJMcIGREecfWqzeQo837REz9AjVsmSMcgiNXBYkcEcVFcQRxoyxNbQurAZ6bif8/rTuBZihVhKzKodh1xjb9O1akJiQRRjMjAckD9adtCEtbjRGUyQAHPRifyqw0bsqsGc4OMY61o43MiMxZjnO9rc+X8pIyQadAk7DYHS5bHQKRj1NUawXUus5W3hjRyzsN2eoxVAy3EEkUcQRt5yzN6UFkolIXzAvy59MHP0q2hRkP8AEW7GgTdkSqHO7chUAdMcinJvXBCCJc5Y+tBk9hXjikHmLIqkHlj29q0IG8lNoZZ8nhl/nQSSFVLksA6p8w+WqjmRHJyHGeG9qAK8zS5LlQxPPHIqTBlKP5e1VHOT0PrQXf3S0gk/fZdCmBwDnIqCRSGBMS425Kk96qLsQTxmOJ1EQ6njJ4J/oKnw25isCtFkDryDW1hJai+Q23Jfbh8nFWYhGqgKQq4zkVLkMiCK8qO3ly2wG4hSc/T/APVThG26cMpSU8qUIIArNu7AlCFhFJOqyKnYcZ96WWPyEcqcDsvU1LAkiRHdVmfbgA+uPelFqkk5mZo0jGCnGR+NJuw0rkgiG4KjKQTkcdRUjxomVGCx61LVy46OzIWi2kujMt0RyAvIH071J5c6KTcxtFJnkH+dWNyVixgY3Jt3Ejn1qU7X8zcyxnORHVJaGRRnyFdgFA6ZAyfwppCyyx5LoxH3wfSqhtcGXViEUjSGbzGPK9h+VSpPlMzxhG3dCazJUtbAZZ5H2rwM4KqMZq60hUJFHhYwMkEc7vX2qHe5EVqQw25kGx4kQqxI2n171KvynBCvCzFSQMVZqLsyjLkOANwqJAUWJzueVxkR5GAM9aAJ5CDny9pbHcYpvkuIw0YMhx3PX6VajdAWgsKjcgZRxnce/tRI0RUZ2CVjkjGSo/qagB0TSJGxZ0ZXGBgdjT/s8Fuzlo2huEbB4zn3oAS3ETLHERkCQsX6kA/4U+4KxiXaTIc/LtHBoAnLb1baAQqg+5pBln3AA560DtpcsYZgArFFXg49adEd+BtyyjnIzim4sRUESI+9cgk45bP6VoGOKJ96ZLKAGDLzSInLoK0duxaQsQONuOxqSJkkdWmkjWXOEzxzQOD0Ek8wHckJ3AleexqjbCUgSt84ZuMVpDaxRoiMqXdWRmJ4I4BoDLHIwLM7HGRWgnsWVkeNcLEsLhsjAzmowr4Mn7tVPJBXJJ9qSdzOSsXU3nDMmxwOhqErMHRijsgPIHcfjTIHDJDkODEBxz94U7EreWAURRyO9AFiExi4m3hVQr0J5NMbYEjLEucldvc+9AE1vbtuV2dTEVK7S2Oe1FuJGKorFMdeKqMbgWpYJUCjfGc84A/SmtKDsXYoOcbgP85qQJt3mZlhuFY52jaOPc+1PZFYSHJKj7wA4ye1AD4kc7IlkjIbnbirjudoQgLgYwKAFDoQEjjaCT+Inv7U+FCvAIIxznsaALUUDh1VS6t3qF1zFk/ugp27hzj0/GgCzhMiTbHvPynI5x2p7KWIEabscYI701Fszi9S9sK/IyorAfOD3PpTciMKu9jHu7Dkf41pBGgsZcGPcSrbsg+1Ww3mBUYKI+oA9asBWIDKvZuM0rHJxF88i9ARQZTepcidHIL5iJ67KkTYAWRSUB5J7VpTIJ2RV2kH94RnpTlgMhQGWLaQdw21oJq5oW5iRnDEEFdpAFSxkx/P0X1oMpRsWEj5AWT73JBOaujyxkYHp16UEllI4Uw32hYZR0Q8lqmlkUEYUKwoAnjDbVd8nPDVeXYZRsCxvj7oOaALq2+cBZGjXrx1q4sSsfLGHjYcKTxigC0G8hUQKpycAinFvL8seV838RXoPf8AGgCwuP3caozSn5tw54rRt3TKkhyffgV0Izk9TRV1cAKoVFOScY/CriMRGRJtKDoBQQ9y5HJ5jggLtxwKuAqdhReehOKBFqAgFWcMpH901b3ZIzu3HnOelXB6gXYjyzMxCcbcd6vIyhDtLgHpz0rUCYykDBy6ng4GanZuY5ACmO3pQTLY1LN2+/gFQM8irKNtJUH5WIOOuKCFAtAKdjblcZzkdjWmjcI67Sw4ppmjVydNgkyGODzyMVbR42UPH8voTQnYxaLCuVXcSDkdBTzuGNuCO59K1i7oRZjlUr98svY4q3GwIyHUjsDVGco9SYOvABwM5I9aUOUkG4AspyDQO2g1cLIMMCrc8VcZgEIZlOOi4oHFaEfzbTyZMdvSmRKny8ketA79CWR1CbVy5U1WDbjtLFR6CqtoZT3GSzAsMkbcYFVGdAp5JPoat7klUysG2pkbuKybguzOhwpJ5wOlVYChc/MCowFXqc1y2oSP9wNsH970pSegH5Qf8FM7uL/hHdGsfOMAuLdlVozt8ks0aswHTdktj61/Onqr281xMlqNlqG+QH6V+gZM+XK2/U4Ev3x0/wAILOLUvjF8H9OmhZ3fxEjeUTtBKRs4z7ZAzX9o3wzlkfwvortPDPFFbiy3oM/KvEZ/FQDXw+bTvUSPWS/ds9NE6RMmHDOR93pVa5kV8kthj2xXbS2PIaIvNzEM8noATVZ2iAAVwDWoGVJLsMcaHEWTnNRy58sbQCxJwKiexrDYoidY0ZAdrHgbvWoZJnfeoVI16ZI61kWZD+Zu+c4I5yB0/CqaKiqWZ2ZK5ZPQuCFnO1xs2lAOnXP41QkZ4xIsQIGOhqIq+5okVT5i4X5eByKikVQS2Cp6g44zUtWLjKxUcMgY5QjHcVmsu0D+9jBxxmkJtsqP+6KFiDJtwM9xSNG+wYCbD14obHy6XKixnzG8wpnpzTd+VYHBcHGawWpcHoVWjKl9gDyEAfMOBVAoWbJYAk4Le1IsgZHZ8hiFz1pfJ2Nvd+n3CPWg2iyqkW+c7VYSRnI4/OlaJWZm3xiT+HJwCf6VlNakzGKXjLM7q4I5HrTYuI97xeaGYcLwR7/Ss29DnqLQ9P8AD6mKFIUILkZZj1I9PoK7GNVIXygyEdeK8WrdzsflGdtyrNHAeKY5WuJJ3KSx7dqKe5A9fSvM5IceawALAZya9ekrRSPvsijbDRQtuCq7VQbv7w61634YFwbREkhMTM5Ybl5K4x+WawxfwmHE38Cx1dyjPDKojZtoJPHavINePmXUnlNHPaKT5TKeGHrXPgz5HhnWo2je8G2cFmzNG0skz5LBzvwPUZ/z3r0KGFi24SRqMZGec1wYyf7ww4of74ydWvjY7sqpHBA3Y/CuQk8TsJXdQVDHADH7o9R711YXDXjzMWUZX7WN2bWiazbySrmdecBRICMt/drsrZw0ocIFcjsa4sRR5WeRnOAdKdjm/FMCXMUaMFiJUhG6FWHf614xfQNHJyA5yc816WAVkfacEK1J3Mfy0JbazKueoPIPpVjapQGJHIPTPOa9O596SWMFxcXAtEspHnP3lJxgfXoK9z8O2DWVlDFOCzKOdwyTXm5lUSjY+Q4uxMVhuU7RNigkLIJAm5VA9P8AOa8h8UajBPL5EagNt3OV/gI/qa5Mvh1PieEafNXv2OY05Fe4t23HHmZK46ivc9NDpDB5g2DbkinmUbxPf43/AIES9fXIW0mXyd0hXarg42e/ua8R1hovtTSPNEkpAVzggkg8D888e9TljvdnzXCVLmrMr6ZqcqXciAMxYlixP3DgdBXtWlajNdQrJIgLhQqlvQDgGunGK6PT4qoqMLouXNosyyAFQCvOR3rxnxHZvFcTBkKsBgnGOaeEVyeCsXJTcDn7LbviiRRJLuwR0/8A1Cvb/DQEVqkZ3ccgDsfWjMn7p9TxTUUcMzqZGAiYoDvx+FeT+KmaaSJWli5G0KDy2Oc/T/GsMBH3j5HgzWucPK0LxxqY23g/Md2DntV/TfJaWMLMDltuTxz2r2mtD9PrvQ9/0O1+z2SDdkkY9xW1fzGOweIGJc4ySMk189V1mfiGZx/2lrzPFNThnjucyJIobDJuXsc11XhaN52RwnkyKN5z04PQ/WvZrS925+lYmSWBv5Hq9uoXYdqqOOM1WvrCznjkh1G1s763YFClxAsqkHsVYEH8a8mDu9D8r5mp3iZK6LpkChbO2sbO35YRxKFVcnsBwPwrZ0+xtbdy0CwvHtwuwggn+8K6He2p72IxFR0feN1MwxbCpyRnPrXCeJrsTg28HmDaN5J9a0oRvM4cjV8UrnnErMWxNLAXBA3Dpn+lNjTDBRh3ZSynoK9s/Z6GqLEKxxEHkZ44Ga07eLMoRWO7OcGrgtS5vQ9f8H20BYKvl2yDLE/qSPf+teixzsuAAjDtxnNeTifjPx7iDXEO55xr7LuZ1LAqScA+v8644MsiyZbc5PB9BXp0E7H3fDKthkmLEhiQbQOKtYCgPg5Iwa6oLU+lLcYSLLuxHAIAHWtASAxM6rkY3EdTWwF2M+QEKqXGc8jrWlBJyRt9ziqT0sRNaGjEyZBDh/THarqygKjAZPTNaQ2M2rE8SgAEg7j0Na8AUrsZyxK4/D0q07MRZwF6kqo5WtKAgpg/KB3HetyZbFoSBSMvzjrV/wAwDYBuCjnjvWkNVYwt1LyTNjB2bDzjFWoGLPxlcnAzWi0MpbmjFLjAJzg4NWBuQb1PXjiuiMluYyTZfhJMY3KM5JwDnA/xqxHKAQVyO5zzVw3FNaE8TxpkNlieSKuRMANqQlYyS646CtnLuZuFx42PgpFHCSeVTpT4nDlhHzjnIpIi1mTfbHhimhRU+YckLy3tmnwzjYSsRVl9TnNZz7FSXUiEjApw0s3QkdzSxyTPCku9vKLN+7Y9COpx/X2pSZS2uyH7RJvGMFehBHNL54UEEESH361CCT0sI00eN+/MoHOagcMVDYHBzgnij0E31ZnvOJRtwgbPWovNCbiWXAHSmn0M5S1KzsJG3DG3vSRGJpdj8g9TWqVkEFd6ncaPBaxIJg6zE/cIOAfety5ltJ4ngciRSuHHXPrXNZp6nzWYPmmc9JaW1xLlniEPowzn2pLlYYre9EEimJEXK7gcHI4z698e1Ze91OOMmjyC7juJLqUNKk8jOcEDHFT22iXsrq0W5nzyuOAK469bkRc3aJ0C2g06Ka6laSFAu/oSePQDk1O9/aWsfmNHczvjhY8Z/XivNnT5loefKPO9DEk1uAFQS6hh1Y81ZjkWRXYsj4HODiuadNRdjmqYdxKmpwxtDgFyjAoynuPevP5LdfttxI0gUHCjJ6e1TB9UPCXUi55aiNY+QAMCueu9NlYl1WMRE54bnP0oc9LnrUJNSuZws44ldTsQ9Vz2NcHqcZ3tgNuDdB607HqU5FCyWVn2vvA3dfWuv021uYULOV3tkjJ/KsKjVjLNaqUbHR7gsbDGBgBhWfLdQwuZAQHx1BrklG58RWpNvQEktpVAUmQHkGpHXZl1UFyuC2M1zKLTOaUWnZnmupaNLPdJbRtEtuZiZQR1U5zgeua6jTPDUNpCss2bdNucIuS3PbNdqqOyij6HDZm6dDlR062cKFDtVFB3FV7/AFNW4zkEn5WJzkdq9CMfdueBUqOTuyjeTW8ENy0kilUbaefvZ7V5drni6JZZEE8bRKuCOc57c/0+ld1COl2ejlWCdadkeR674gl1IXCskqptCrg4z9O9cdLdyqmAzy7BjBPzH65qKk7s/XcFgo0ocqOl0GeX7RujXeeAQD2r6H0eabyY1nILMgxxztxWdTWJ8jxhQSpKR0MRVgu0qqjhs9aragoezuIskI4w2O4znH0rmPzRR1ueA+J4Xj1J5AVUg7W75xj+fP50lvMjQkc7jwcVxYtaH6Q43or0Kc+kN5qz4UBjyAeo9K2LSyEasj7VAGVHf3ryqsrqx5dav7vKc1NJDHOCJN6tyuD1HrVtoRcQqIyycdc0nHlszZK0LlCPSpVYHcGbOeTXTxp5Nv8AMMMBk4FY1ZX0Rz42SlHlMAahb2lysvmhQGL8ZBzVttfhSRTH5QXHIK9f8K0nhnOIRyqdSFzhNY8ThpLpYFDBH2LyCcHFcDeajJIZFKkIeSQc8/SvSw2HUUfeZHkioU7vcro65BkDOG4AI/n7V6X4c1eNWLSptQHJVTjPHWt6sOaNjvzTCe0pOJ2ra9pn2Xzp59su4KEZeG/Ef1xXnXiDVAD+6lbfjIPpXmYfB8ruz4jKsinDEXa0OQm1k5ERiA7AjP61mNMxlecMN5GMg13JWP0alhlGNkaMOsywQRow4RcblXrVD7QlwomUgqeR7+9CR0Kmk7lG4SVlLMST1BJ5+lP2KiADPPc0zog+hWuYZJfMDbJ2YcKRgVLGGBkYrtcgAA9MUG8H0EnilkZRkMo/nVbBiLQtG8NxnO0jGKbRoSBJN4ZQcDsO9SQLklpRtAOR2z7ikAsjK06KqMVbgntmoY7dWDxyPI7/AMOzjBrZLSzAckQgcDdhl+b5j19qeJwzOQuADhiBVEvcSUtKULMFiA6DvUmFZUChcd6Cg+y7lDNggHjI61YDOhR1CjJ5GOPpQA5i0r4kJjYjjA6VHCPMLfKTIO+e1BmnqW9mxYWUKCTngVMVHIkjcjoccUGhJHHLyruW2+vb2qVQ275DndlsjtTS0uZSbTJXDBWBVpvlyQBnipVIlwwWQxrjJ6c1pDYhsnIBYmJ1YP8AfqxGwDjL5yMAY4qwJViXaN+R7Cr0CxworgtIFP3T3oAmU7yqlsIfvDPek2kAI2/y+g5ptWA8K+NKCTwnrVhdBHsbiCQP3PCk4P1x+ntX823xtul/4SHWpVgQOsxiLsOGIJFfTcIfxpehFf4DxnQPtSajaNFA1zIJgwY8AA//AK6/bH9liySO10tmmtzD57lmB2spEXygevzAfgfatuI0nBnXhY/u2fpJo+6IxFlCvjBr1bSNjxjB2nGQRxX59TYkzrLXIySTu6g5rehTy1VmUByM81oRB62NJMMFYA46ZNXrZWJOzaV/UUFJ62NhVyFUoZB6Cte3DckMVYDacfyNA5bFkKj9DnPBBq/GpICcq45OTW0FZGBejJymeRnArRBX5dwG71zVAWUVEO3cFJParikFiCdzY4B4oAsREALkZBOGq8jFQpDMOaALyM23BAx3qxGhRflUEbuSaqK0AtiTICBQOe9SqArEEkYpw3AsMRxhSWPTntTVYEjuQe1aNGb0dydn3ZweB1FWI2IUYBbjpTM2IkmRs4YA5zUcpC/MT19KAI2faQZMkdBijledzEUAOchlOFxUIcBGIVs/rUyjcCnJuJwuQ3XJ4qoTIx5ABzUculyoLUhuUICg4bPp2qsysDhcc9KTVhWM54mBDFsrmqkjqhYbt2eRitF3BFVgRH8/GaynaNXaIq28YJBFZSdzchlBYKFIC+grNkBJOeB6UgM2ZSrF8kg8VWePKfMNo9PWplfoCM+ZS22QbRzxx0qi+DuUriMHqetTNGsH0M+5IDBtoA6CqkyRsBnf5+MjaegrMszXXeCFHze9Zk8ciswQEp70AZryMoYMxAx1qpcCOGOLy2LSMckkcUGkNrmbIPOjZgTkZOCOtU3R0BJUs+fXmlJaFpmfOT9wJ+89D1FUJZHLBJFI9Disr6WGQTSI7yMUBBUDB4qmEOCWjKL0Ge1SBUliiG4oAZD1NZ4RlYxR4XcOcnFYz3ApqF819xAIOM+tFwU+6hVQf4T0qQMqWNnTY5VRn73Ss+QiM4Axjk0DVyBFjcrHuEbYO3PcVBJbBirclu9BuNkVRHJtV1PUZ7+1ZckQdTCwZOdy9vrQA5YAEZlyyqcEHnNQJHvlPAA6daAHIFO9mjKSZ6g4FMAZWV0IZgQQfWgCCQRh0keUhgThc1FOoVAhlV3Jwy47VMo3AjbAkClWJxgt2NNzIsrneY5OuBxQooCtujjibcpLBslu/NRSK0Zw4VgeVxTYEW1VwJFVMH7vSkeGRYpE3NKxIKbuw7iokhpjX8zLR+WxwO5qFwDGsimPDchgMioatoXFXdxpLyNDiPJAOc9fqKY5ckSDOF4x71nPY0FjTEQ2opbOd2eTSodzwK6ny85Y46U4bBcYsJBZGVlVm9emKa1jHc/aA0auwXKrnGfaqJlG59UQiNdyyOi4PBPepQkQ43kr1xjivYOEjKCRt2RuPTjtVOQRBQCNjdcZoAq+Y0jHaNgAxxUBWR2wN20cYz1FAFCaMsAHDBW46dPrVZ1Mb5Lr5eOOv5igDNv541jliKurkYXHf61xEyJ80cUwiQsTjHG4/wBTXNUVkbwRyutBw22TAcHqen415vcnddsp8ryw/DEfe+noK8yo9DrS0uShECbFwHcc8/5xXM6mn2h0RAFYEHP0rws5qWw0j6XhRf7ZECJkg4ldf9jtj/GvHviSrtpU8SXDRKIml3ryQACTx9BX5Bgf45/QONdqDPzXvJ5Ztf1PL+TKk24uBhQcD8h3xX3R4M003Hh+wlhibbIv3SOcAcn881+gZ7UXLTiv62Px3FRtUbPT/DTDR76K6mR1iCE7QMnP+e1e3WviCCZQ0kf2PgfITn/61dOX6HyWPjedzpNOvoJG8xW3MR/CelTyz/O6swVlzuU/4V7cLpnlr4hiEuVBkjhg2naGHU1JC6AFWJBHQHqa1bNFFnW6dMUcLLJEsrYwVUKMn9K7KByzCKfbGvU+lYzeptBWWpSmWI+bEmx0Y5B/vf8A1qqt8kYdZI9ucfJ1BrDms9S+V7mfIiu27ay9zz1qOKOR45JC7o2SApxgD19zSlO5o4ot+ZHMm2QYGKz5wMmUEEgZHfis07lEVwu6P5pgLg9MDGB2pQoZDiH5guNw7NiqTAgKxrDEJABIBhyTVVgjFQZHVc8gVuJq6HRnaruQ4kc4JB+XH+cUwbRuaTOO5UdKHsY2KaJkO29Tk/KGpW3ylQu0gj5znI/AVMNhDVj2yXLFo5DjClT1HoaZ5cuX3xNkDdk9qu+gpbEybfK82Ztu1fkwOTUYbHnAsXBHbtSMCtGJJchJF3ejDkirZWJI9zq5J6EGt1sBVQyxoGYgnJwfanny5mzz5gG4cYq0tLgV4YAtwJD5jMTnG/pW0wXDEICgPQDv/SpArkqjAHYm7+JugqeQEdJI5os4BAIzVyjYW+hBIqsAxZ1dTkYPFJbt5yzGaJHIbCFuv+e1QZpWZWlQxBBsDIW7dvcU66hGxY1tonmVvmfPJB7f55pSWhTlqZMujxOQ7xLwcjNZN7oKeXCzoCBkjH86VPTU0VSzOPk0VyZNxRgpz8p5/wA+1YstldRSK8gaMZwATUx1dzdyuSQ3l9aElGcxr1yeldJa+KpZYRHOiKVJxgYpqV3YynTT1Om07XUm3nK2xC9GP3vpWnDcRSOBGwJIzjqPx/xpzgc9rMs+dEsvyAiPux5xVd2j3jcX8s9SvWpgzRR1uVLiHKg71cH07exqhu2SDYEVQc1oMbOyD5yG3nqO1VwzKeBw3IweorNa7gRNIvmARr5Xt71XMcgdiGIByc1CVzRNNWKTrhx5e7HQ5FVGG6SSKLlARg+vr+ApSh3HHTQqv/rWV2iYZ+6OuKiSB5POYhkTquT2rOb6FlVvMjkjVmV4WH3T2qihLyFkiIRWK7eg68n3rJrQadiecBcMWycZAAqq6iV1+YKx4JY8VMY2NovS5AbYFWjEiBc/eA61nXtvKogjjVVXd+8PqMf41TdjSD1M2SEouCnmLjJqE3Sbiqxnd04FEZXNQCRSCGRmaS4BOSf5UxotziRWeLHcDkU2wKTEMhbecH34NUJseWwEjJH1JxmqorQhzMwbJNjLIQoznjGaneNHXG4ggY9jUVVdmkX1GQWMc7BWYYPHI611ljaJBG0pdWjTICHgmumlHUyq7GlFb25kEqpMjn59kj7iPy4puZ7dsEqYQflxyCTXoxVjjEKzSFs7Y2PQE4qGa3ktw6ZQuQQAFzg+/pTnuJESr50yDa+wcHjBqNgjk70Ii3cEnng1Iy8swlMibl2SAkEL/DU7mEtG2MAAcqcc/wBad9LEyehbl8wRx7HjDA5HyZ4o3szKJBJGT90561pFtkqBP5gMWNhcRkljjmnmdYZYpicptwQTjHoKcWaEK3G1CcF8H+70qHLpIsyxLM4cKEY4DZ9T2FUQ3qXzarJmRc574bgH0xUM6yjYpSWOUkcfxLj3oKlsWolkjKGUPIzJndjg/SrH7ySRgZUaIoOp5z6flQYDhaRo0TRn9yrYbBzmntG1uHJyv8W0LgAeoqJPsAi3bsCkbxtGykAjrjr+NRKWncYlZRt5qwsTxMLYY3CVuoJNNilHlEujxKDggjnNAEqLukZYpDGmMMF/OpfLATzWcBl6nGc0JgNSFwis5VUYnOOtMViG3Kr+Xu2k9QB/WtYyuxW1uW4y6SToCLgdGK9PqKEjYSJJHcLPCeGjI705bDJxLJzEqxrGD2pREqsSxKNj1xzUxh1ArfaJGEsTKJEI8sjHX3+lWY3VI41Cu2Dz34rMCyjxzRu6oVf7rb16ilVlbeIR5cPQGk0OLsWFiw+wmJmAUhs5z6imT25ijIV/MTPRT09s0oqxTd1cmeKJCijDfKGJB9e1VJB9xxuMmSmAeBVBGPUtrIuYomB3kjJB6CrOZnjJVoueASuKBS3JfLQhhmNioyXQdaroiwrMsSI7EZUN6/0pp2M5K4xouSsrnIPeryLujjJAEX3R3IqXsNrW41vmcqQgVRlWAxmpkIlUsyjzANp56f8A16EJLUbGySKyhyYUOSR14pNxk8pozGIyS3B4Oe9MoshIyXKEYVQSenNVPLSVkCS7Mc8DrTSuBZUMI4ond5UPK5FXogBsQ28rDp1/nWsVZAVy4GDtUKejY4ohk3mTy1VmI5ZewpShcCeMkSeYUZFHIAOcGlUqzJtcTFueKiSswJNscPlIVCbflR/rSrNsQCSKLap3K+Oc1IBFnKFd0AdgGxjDZ7GpEOx2UbQ2eRnpQaOWliEAxs6o8m1jyD6+lSQShlIZcso2k+vvW09jMU72DGDYj/3mGR/9argD7RvUBguFzxn3rEmUbksBjjQ+dGs0udxHaq0UjszyMgkBbqKCkiy7Ii+fGrtJ9ep/pTkjZYdyR/MedmcVtBaAJLI6wqyJE0m7aCTgUpiiGJJbiNHB+bB/Q02gJXj81Q4uTM5+6AcYqyrAiFWAbJwO3PvQkYy3JpGjD5R+BwcjGD6UsqbUPylVcc4OQaZI9/LjELpErqF+YMKrKFcSyKTGze/SkkBJsgKK7k7kOU9QfWljWIgYXJB+839KYDgrBywCvj7qn+taaGMx7IQpxy3H6VcZWAqSM/zqDmMdD61LbxbpFcsygDlcdKqewFloIw8rwzNEcnbjqPepokKbldjhudxHb+tZAMRG2b4nBO7HPpU6plllJAkBwfcUATA7XVGbIJ+WmgGEsrHPXORQBZdknj4cvgDIU84qaJUUspXyyfmx2oMLsnRvMQlkjVhwQOeabvxlQzk5zx2rWGwRepOipIQ5LAE9CanRIXCeUzKmcKGHfv8A/rqzdMa6JFGZS7A5zgmrYbIQbWIzkjPWgCyF/dxxMIliySM84qOIlGL42tnIIFBEktx4kWSMmNSAehBq4kLwlowxxt5OauK0Mi3BIHjDSjyxnvVghFYDOTkYzWqAsxoWmVmjZB/nin/fkQDIC56+tK2tzKbJ1Ri/AY54B296kWORYw/JYnBIFMgtEAiGRAzIeQzCtGNo2UMuSSMA4zSYFmFXbzFyI8dzV6OFIVDCRXY8delMCWOVSwYEuo79jV15/MJKoAnQkDigCVHzyQox0zVsu0hyihl6EU7aAWkCAnIJGOmcVejRJsq424HArcxmtSfaY9ihg0ffmrqZIABC8Z+lBJdRcFVyWPY9Oa0bdygWJgG45I6ZoAsoxbBJBU8Yq3DKGRPLwyjjOaqO4F/yyq+YGVl7DPSr8ILITgKcVrza2AtQFegddp/WpTGMho9zrnotMDQiODnhW9TVhEyUPy4znNAFuNisg4VVPBLVcSRfLjTzCWH60ATI3mOWV1UDqD/KrqFWUMu7B4JIxQZzXUesm5owDkA9qvpyGB4JGDWlN9DKTsiJWAYL97vVhJZJOPkQqODWhnzX0LocLsClWJ65FPLcBw3/ANag1F3+WieW+7JzuxUpnLNuKqwxnGKABJCY+JQS3GKhDBWV8ZYGgVtbiMzMHC8A9yeRUczKIyqsR60JGMtzN89gpUDzB3PtU7MzBVYlieRW0nZCKMrOqtkFZO4qg7Mo3ZLHvUO6QGVczMHOAAvY1zup5kjuZn2oAC5OOo9Kmcrgfjd/wUt1t7GHQrN1ka2uLZ7m2kA3Zjwdq+/I4+lfgPfx21veXMaFnyxkbJycntX22X1bZXbzOSEb1megfBG2N58ZvhBHbtICuui4OTg5RGIXPbjNf2W+BlitdI06xSSOW2a2RkkXhXXHB/Kvjce71InpRlaLR3qS/dEZJB6e1NYMrsTg9zXrU5aHkvcjLpMpYjyl6EMaoSllIUdP73pWkXcRWZlwA4FVpSQysxBzwKxZvHYrOQWEbRlgOuOKindAS2FMZONpNZzegyl5ijKMu1OxHas1pGMm3yvk7H0rIqG5nzTByuxWRB8xFOVvOQnPUZFYvRmxXLqAUYBWOMkGqTSH7Q0UoZEwNrURVwK88TkZLBcjIyOoqlcIQFQnae61JUHqU3DNJuIwPpTi4UlAxZcZ5GOaBudytJGrDzFO4kZPaqcxLHCwrG5UblzWDVggwRQqsctnsPWqcsbmSFlwdvJHTP1pGil0KccbxmRlyFDZK9qWQhV3yyrG55z2zQUtzMkidXjIZsH8aezgCJWQbieVPas6g5SuSZeS4GFWSPGNmOp/pWpa6PPN9mP2aQQ7huIP3fy61hUlZHJXrqMbs9N0yzW1jQEs5zwW61vBfLkgkwHHXB6GvIbvM/LMT+8rNnmviW+luZJeEMYOVCjABPWuCkZnXDZCg9uMGvaS0P0nKYctFIW0CI4UKflcZGPevZdHiZrSMAKY1QeWytnA9648b8J5vE2tDQ6B/MMbIrKMjYxzgEV47q6q8kgifeQxySfftWOF2PluEYtOSNzwm++W8x8xKAgnjHPavRI2GwEH5ulcGOhedzPian++OJ8Vo2FHmbdylifQjtXljruJJG9D2z1r1MLpTse9w5TtSubukahFbTWyuCyxHchPJX3HvXsdhdw3Gxo5AVZd24dD9K58ZTvqcXEuD5o8yG6lbtd7YhGWY/dPpXk+s6ZcWoyF2q0pUseufQ+g5pYSdnY5eFMT7N8jOba2aJwohG9W5B9abIgAh3YTc/l5Jx83p9a9OMrn6M6i5bnaeGtDjn2TXFrLtLZ2MSucHvjt7d69hsoQ0m35zKBjp27CvncbNyqH5LxZjXUq+ziY+ta2sEBjcrHNuxn1x0rxu+nie4lli3bHIG7GDXq4Cg4xuz3OEctdOHtH1NHQLYTT7fMxGV6Bc7v/AK3/ANavdNOt1OXkjKIy5UE8D3rmzN2VjPjR/u0irrLeXZ3HlKFAQ/Memew9s14Nf+d5vnPCxDfMo9qzyt6NHi8HtRlJlGzgu5r+CEsu12x8vG36+te3aDbSQ20kjrIXG0KOmc5zx7Y/zmujEyvodnGFT3IxR1HmllASIOVU5BHWvG9fkaWeVQhZCeFJ5H41eFVjl4JpPncmc3aERXUcTIfmOBxXu3h+IJbwkg+YV+ZhWWOV1c93jCf7hG7crG8JSTKKeME/zrx3xAsclxM6lZI42xijL17x4PBLftmcWdv3ihk+bjjpW3pMUrXYkhAKZ5BGdteufp9f4bnvGiKTAE24UcitDU0BtmYHaoGCD3r52UffsfieYf7wzybUVka6eR5iyZwoJzgV2PhkAxFCmRIpByehHY17GIVqZ+gZi2sBbyPQwpjQceYSBz3rjvEOr3lquIsrEz7SGbt/XtXn4CCc9T89yij7TERgzi21OYCVd3mBzh1zjj6f0r0HwvqpnSTcroF+VF9fevVxNPTQ+/zjLYqj7p31szvGEO0KeS2O/tXF+INMmVpdu3epyQeK8/Du09T4LLZ8mJTPNHyjv5Zj5BGcZqOEAsgALc4ORXun7VQl7ty3HEAwEasqk/MDW/pdiZ5fKMZfd0zQ52RNeajG7PZdE06K2tI0kUl9+7d1xxj+ldDczNb2kjGMPGFzkcHPbmvJb5ppn4/mUva4lyR5Xqcrzs+CQ+cnvWasMyhnYLs7kivag1sfpeWQVOikySGEsTklZOoVvSrSwMQ3yMQrYYehraD1PXc1a5YEfYozDoTU8AkjZ9zR+TkbSBzWwlNPQ0UUsQAcH0NW4ECDG7AHP4UGdzShMXymLBTGRVpBvCsBtIPStLaAbESAMTkgkcg+tT72UOkYKv05HSrTG0XPkEjBdxTPQ88VfRsbQpKqa6URPYtxohG98FhwT2q5GXAYoylutNOxhLYsxspBLAttPWr0L5xk4FbmLdy6j44Vs46irkcpwAqk55rZLQRbWYpyX+RjjbTmkcbQAwLdcVtBmUty2ZW3D92VK9QauRXWNu8lUxmjm6MS1Q77YWMkiRYTqoLZNILkCSXYeO1XeyM2tbkzTFtpZs4A5HepBcgKdrMG6Hb3rFu7NeTS4iXLI+UkdOMh+4pslyZB/Cg7gdDTm9ROOlxI7hGZUYOG7/Lx9ahu5nW2uWhSKa7ETGJWbbubHAz9aluzsJrURXDDJy4xjFNed3BRymT93HFJIzqSWxQeQylsFUfOcY/OoHLFm2qCAcAE1UXZmbVtyIyYZwFbZjg1WSYCeOSNl+VuRuxVxd2ZzlZXRprqdwhEVsVMeMtxn61E+sSsqO0cUhVvlYnoPWtLK1mcNWgpK4xtcud6wwMHMmdu5tqg+57fWqR1E6j9jcPDcQoSQytkZPGR6/WsZpW0OaWHSibFtYkOjzEIg5JHI5+laNwI4Y18i5VyDuDxEjgfUA814VWHNK55ddO1jk9U1mJNoeRFfPC5rz/UtaubkzReYYjtJTZwM04xSN8twTm7sx2vLiW5tSflgztkwOfqP8K9L0qDOnWRdiLkhyQTu+UMQDn1wOa4MZT6o6c4wqjBNBfXUjRgDAQcH1NeaXWtN5ko8lGOcEd81nh4X3PFy2hz1ClL4j2R+bJFcscfcTBP6kVV/wCEkgufNWGG6gRVGPP2g4/Bjmt/Yo+opZYk7lC41VJUKAMWJ9aoJZ3FyxkihdipBB7D61y1HbYKtLlN2DRLe0RwiCUy4LbzkZ9vQVbvr23t3DtOhlVNoU9QBxXDyOUj5zEydSdkcVqXiJFEkkedvTaOTXITanHPKrW6y2r53Z3d/Ueld8KK6nuYbJVFc0jr9DvZJh/pBjEoyQF649a6YzBoxuBQEc88ivNxELSPjMzw3JVaMVZUgl5dFTIwWNb41O0UqZb7T4lx8oaUKX5x8oPJ+la0KbbOdYeUo2Rbhu7eWV41kijY8kOwA/M1nXmu6fagkXkAkz16H3IHevYjQdiKODlKVjyDxZ4mllYmOZDGzHaUGA3H6CvKLq+llmRycqowcHIINXUnZWP03h3KvZQ5nuYJkRsxoJCc8bmzx/nvVQgrs2hmKnA71x87ufVOLOp0YmORDEgc7xgk4r6C0O6MmnpJMAY0wjODz7f/AKq1jK+iPleKKDnQ0OjgmKqqLt8vGc45+tMvnAtHEcqZc7GH97v/AIUpQZ+YvCy0PDNfl+1ahI0pXzFOAOmKpQyW8ADSMoYjpnjNeZiYtux9zGm3BRRan1SzIEcTxzsBz9fSrlvdpPE6xSRlRlXUHOPavMnQZwVMBO9zmLqw82UzIu1AcMwqxEy2yMhbcAPWrlFtWZ0RpScOUsWd39tuRb2qieQAttB5wByQKtXJaaJmVkKKpZh9BmueVBpmGIwMlZnjd5qO6NpYyXZWzIM9B2rKkv2cqy3BA7Y5/SvVoxsj9Ey/CxUEijJ0Zy+8n0GM1WmCpHG/Y8kDnNbnrJWIlljLcSyYPG0jHNX4bplUbd574HFAnFMe+pTv5JRo8o4Yh+lVri5eZpHZVl3/ACkGplsS6a6FExeY/wB9QD1z/KpYrVm3hlMgU8ELjFYijO25fTSZJY4mVmEZBIBU/MPWp7bRLsO6NFJLFnO5Fxj8e9ZOpoc9bG046Nl2XQ7sRLKkImA4DKuQKgi0W+kJDQeUVG7B5De4NSqphTzSk+ow6LdMjkIXkHBVeKik0uS3jWO4t5dzLtKOMlD6H/OK0VRN2Oyhjqcna5niEwuysrEkYGe3vVSaARKsgO4buDmulao9FyZHHMAxhzuBHAzTPKZSwWOVi3zYBz+IqjdE6D5cIvbqT1pyMyhcLtfd94UCYsiqrncflx1681V3OANp2++M0Cg9CSKJWVZSu1mypyfT2qQ22Yx8pUkcigonkZIQwwWYYypPIqu9viUEsdqnIUUExlc0IWiLhWZSWTPTHPpTQsaTPh5JG6kkYoInuTOS7L8rLjpV5IY2UKZHc5yd3GPag0UtLjvvttV1ZQMAgdRVVQACPvt1oMpO5cgVE2swJdgTuz+lSxxRyJHsSSDPRWOTWuzJHpEIxIVjZdp2jcc1ejiDsuY+fatEgHS/uwkZTq33s9BUyqUKL0BpEQLnkqQWBVioyMVK22KFiV2kjBYdKduonM+avjtdBvDWobYwLaBQWLHBdidoA/E9Pc1/OB8bJxe+JteEPl21s98xYseC7sWYD8wPzr6rg5fvpEVZPlPNPD8N1NqKeWo24whBxlu1ftL+y3BJbxaMtmkKTxSC7bd825WQqCfQck59TVcQrlpyZ6GDfus/SLw95QtEkuCWiHdRzj1FeraaXRFCqoTqMnnFfntNkqNmdRA5CmVlOQMEAZrorQyYDMxfP97nitQ5dbmxAm4rg4OcBR0//XWrDGmE+dQMYI6UES0ZYC7GUKWjB6EmtuF2ZApZVX1qoq7G3oWEGGVV+b1zWmkRAZt65xkmtjO3UuxgEIylpB71dRAUzHw3900CJUASQB8o3YetaIAVRIRkHpQA8MzlQB8vb3q6HZSmVbZ64oEttTRLKsIZuARjntSxvxxnP1rVP3SJXuX4mwAepq5GgPUArjOahx0uaAypzkAse3tUiuA54wwHXFarYztpYA5kZirAYHQCnguwXD5A5OKZmTgqmBgfMMgA0wszMThgM45oARzxwV3A5ANHmJs5Utn0PSgfQhdiuxhgqOuKidsOEAwG75qVLWwiEyAYVl3N6moiQoYtgr/KlN9C6ZDNKBGrcAnis1lJRgWOc5/CoWu4R3KrlyrDPB61RdkAPyEnsTThKwmrMpTOwTkMwHKgVVnjYvuGGOPWoNinJhvvMARzwKz51fy2Y/MOmRQBSUqNrbNw6c1SlcFiE6joDQBnys5ONoVfaqEjIAuCeOMetYz3NobGbKQJAygk/SqkjbDlUG3071JRVuDt2EK2euPWsqRmAySSvXBFAGZcuGV0RBtJ7jmqJRSVQZZVXqaDWGxWUL+8BKqD0PpWbPypKFRxyG5zQWZZVRI8n3mC4PNZ0zxOnnuwaPHGO/pXOBVRmIJKAufaopV8wgtn5e1J7AUpsAqAqxDphagmjLgpkYI6VgBnyxSFi7IAqnA4/lVSeBpEZjuIX5MD0oAp3ECuUjGfl7561FOkILDasfP8VDNKZnRyLgjkP6GmT7oQjozeYTggUGhWkjdpssQsZPDA4p8bqWDFTgcHigCrMGSMohwhYkYPGe5ql5BUIyybVB5GMigBHVAQ38XTd3pRHtieWMxNgZ2nr17DvQBWlibCEomWGAKreV5W5AjErwwPJ+lAD3YBFLsoBHAI5qB1f5AwJz39azTadgIVQkyqIUAAyWHWkLF0ZY3WMsNpPXin1AUIpZWK5OKpshACl2lLHILccUm/eAaFG0eYzD6CkVy+5THFGF+6xGeKmW5rBCb1iT92FYsOGHb6VVxErkyOFQdCO59KlopbjZZFR5hAMq4BG4cn2+lV0T5laVTChHODnipe2hK3JUnjmZpUYEMuYwG/Wp4TISu6JS5OWCnr/hSTuiz6a2LuR2xvAIGe1Tb0KlAu0j9a9s88ryAsrHdsI4XPf2qiZBHlNgJPAoAVnWIlRtx647U1mD+SJOB0Ur6e9AGe0ZWR1CybGGclsjPpVQqAoEiluT1pN2A5/UZQY3KjnnGRXJR7HkZpI9rk5Irlry0OiByniJSgZtwck5wOcfWvNXMMs6qxK5HJHavPqbHY1poSuWt0PmoVIHTFchfidyqlmhjz95T3r5rPnei0fWcIR/2uKLczB7TgkPjGR3PrXhvxLmSz0LU5i4dTEU4z1I6foR+Nfk2D/i2P3PMV/s7Pzq1CS2l1G5W5ze2l1IYXESbgQRg/5+gr9PvB+lDUPDukahbIHhe3UMycDOAccdOor7vOKTUoRPyLGv3GzqbjR/s7wzwEecnzKSM7T7e/vVSWzlAdoy4jC569a9XCRsfIVpXM0axcWIlZ5r2OIDBCMeg+nJ+lbun+K5xIPtPlSjPyFxggfhXscyZh7JJna2HiSCdY9stvuVidx5B9q6XT7nd5ckvGTlTjpWUpXG1rY7C1eNkKxRqFU7znua1xqUkhaSUF5GG5UzgZ/pUt9S4w7hFdSui5JV+4z933pzys0oUMJMjGelZTaZoI8ymMSI2SaqqrSK5aP5gMrk1m9ib62KkqOuAfn9RSKwEK4Ri/3WB4qIS6GklYsIEmkBZJGI6FxjBxTHaU288iIGmHK4OAfatYq7JKt4i71LOzIwGeehxUbrIifMSFTjgdc1uBEolAkjI2srZPHPNDx9YwRG5GfY0mrmMWVmUJsyV3kEhT3Apqy583OFYnc3GOvoOwoSJIo/kIIwTnlc1PLP5ClgA0rcEZ6iqpx6MymOkZCBkru7YFUyyxeeDKGGBgAcj/ABppakEkKDa+4tCWIbntTmcRyCNmBbGQAc5rYAKK29kVYgo3n/PrVmIRmLcY1kyeD3FJO4ELiU7TCg3dCCOv09KYJJGkSRlMSBdpU9f8/wCNNAKszSKSESZSMZPUD+tSIy4DqDMemAcY/CtKgEgAABGHb+Meg9qgiBSKb5lfc24A1mK2ty4/lyRps+UYySeSfaqXliVJYgynnjnpQY36iRRySyPlpJGKbNh7YqL7LDs2Fn3KMKGNJ7CKs9iuxmdV2FNykDG41lyaSkjxsyRtGMEc5BqIrQ3izJu9ChRpZLWH94x/eE8g/wCFc7c6GIwZHXYueT6GiEepfO7GBNY3lvcs6Xrzx9AuzaR/jVqDUrmA7ZZtm3nB6mtJzu7GkYpo6CLxUkaxNKjmI45jGSB6471sWuuWcvmGSVWG7DBeQR/ntSjT6oz5WW1v1SIRRMpiYZPc4pjRKrRldmH+ZcUyR0kiJEU2+Z6CqMqRr5b5dMjK49azbtogIJI5f3W0AsW+9nGKJJ4yXWNXZmX5cjjNOCsgKMoniVy9wUJ+Vk7ke9VHj+TKlt3Xgdazbubxd1cr4QqzMoLk7skc5qvcPIiSRBtynjI7CsLajKDzmXKqzrgY6cfWmIyAIqlmXPWrqbALcQboXYs33goPTmsdozsmg3t5hOSR2rDm0ubR2H26ZUKGkZ1GcZzx/WkUGeOWVJmG04xjBxQ9tSkZ7RybZUWRPN64Yd/6VUls5BIMHEZX5zjr9PasVc6CtKqI0caRJGobhl7+9RiRzHLMwJbJyoHWt1sZzZm30mItsarzyfrWD55McaO+0hiSD/EK1hsZk0k0TpGzIFfptHIqSaEmIrwO/FEF1NoPQs2qt8p3L5o4b2NdHFtjjdVMsmQNwIrppLW5nPcup5qKqCRDGwxjv9DT5YmKBjcIFJx5YXJA9a9CSucEpWYRRSyTrDGicYUEnrSygQrglPPyV2kcD61nLc0i7oqpIhZQjiRSuQ46GlRVz+9P7k8MQM0W6jFgkjjuZEx8oOFJPDCtAN526VI4lUtjgdDQlciaJ12mRvPug0mcGNVxtp0dtglwohVc/Lkn+dbJWJUyUtsEHkqWkB+YL/Om3Fn9qDFiASdxwcflQo2NSC1O8OI5Y5EU8YGQP/r1blCtAVG3aflDimBOQsjSrEqlCgXPTmmbJ4QExKINoV3Bzn0Hqf8A61BE30J4Qy+YUAIPOGPT/ClAUSxmRF5+ZQehpNXMiwY444JGA/fZJHNQO0kkMEro6yEAMrdvamAJGRIS2QACCoGOajjjEcr3DbREMKW7ZPY1L3LepdJhK5ARMHhfX3pBkhiS0o7BhyKom2lx6zvKqxERhdu3cRjb+XemASFArBgwHBNVF2EKPOkw5wwXkszcj6VLcCH5ImSRJSctj7oHb6n2rWwEkKvEA8ZaR8nBzjinyueHiSMTEfeqG77DQ0xymZyynbgY4wQe+almhjjLSxnLbcKSTg1okIihiMpBWRSo74q35BBjJYbcdj+lZpW1YCtbyog8x+Dxwe1OTa1uSYpERecHrWbYEkSmFPLMPl5G5DipM7tqSbgeo5oG0S4RT85iVsEbRSIsaRtvXaxGFI/nQW5aaAQ0iRo2xIXPIYcGrpQwhrcKVdfvKeOauK0IbGKVRlYsXTHIU9P/AK9PCS+auAFibkUculyL62EhEzYaYxRsScAjOR/nvUkXzqXWN0jyVrNuxQ87VVm2sBnPWmpBtdhFbPKgXdlT+ZNLqK/UcjNEFSFFBB5yM8UxlEybQwVN2cDpiqFzLcsRR+aJkEqGZTjJ6YoUopQMquy53Y6ZraGwpSViSMZQuUYN95B6GrEbzOI1mZolKkk/3TVDjsRPII90ce9wRtIA45/zmkhiW03fZ0RZJBtkKjr70rlGgI51wN+zByVP6ke9VTIFMpCGN92FbHNZzQEqbioLpNHL1cPUksKIoeSVJDnIQ8KT6e1QAxYkLA4lDZyDng+3/wBerEccflhUhEa9T600gFe3WVTuC+Srhoj3PvVnaJpHwoVsbuFwM1pIBiIkTbQ+045XHP1q0FYM7lvMVV3ZpRhoBExIUqoZSxycelWI40S1VY1IA+9uOSTScOwAiMyhAwIzkH0FNnkYGSWIi4UKSo/ve1agWg0hUENbxuBypTI6c1XRkeTydyJL9445/HFBN9bF9IY2DSSu/m57cD8PSm7FTJO4HHJJ70ET3AJKblpi0LMFCqrdCPerKzsq+XcMGXvgfyFBA0XGVZEXKk9TzxUSjytp4cY6gcGgCSBYzgMxVxnG6p/KJVY3WOMkHLLQkBKnlkCPDqV+9uqbzYxK0ccb7CeWJ6egquXWwEnlgNuRg4A5FNQs6yiLajEfMOp4o5XsBKheNHl3oTuAIK5OO9WN7NFlGXyj83HJpqADZ3YR27FoyzOdwx0H0q7EnmSYhG87eMjOagBigMrko3ndTk9PpRCYyJQ+fM242nmgUnoSIrxeX5XlGMgBiOM1emU7JJ1IEgGSD/SqgtTFsYgdniiTAJ+UEnGfrSJC7CR4/lIO0luma2CO+pcaMEEgKGxyAODUkKoQiklSOpNBqmloXCsFwphaEyQsMbutTwYjYFlBbsMdRQUOaRFjbIGT1zT/ACmfrtUAenNBnbcdEAgQKoOBycVYySRJIp2ggMRzxWkHoZj1T96CWcRkfdK96uBFMR3xs2GABziri7gWHLxuSRtiAyT3qWOJmaTaYsIN+SeaZEVdGpC+HUI0QAGQR3pPMZWJLBVJO5QKCHGxbfd5a7FDZ7Ht7GrKSPHsBjWKHHLDkmgkuIXY+Y8axx/w/T1p29/NaTejA9QF4FAFlIXQHcyH6ClikfZ5ODgcmgDSjVXLF1DKBxtNWdqKirseEE45ODTSuBYjTYdrHLE545rTTYCocEk+lbkyXU0lWMYJIjQ8Y96lEPzBgWUjmgiS6k1urlwsrg54yBVq3UhjvckA8UEF+EL8u7anUirqERDcjIcjgEYFAFmIhmyJOK0beZcFSjc8ZzxitbJagWnl+U+XEoXufWnRnaUVnw7dBVgXY8qrRrIEBzgnrV6N90aLgcdSKBW1LSlflHbsDVhI1eRM4Mg5X2oGXY2C8twcfdAqcyOATJJhtpOPXHagxnuSQyqMqBjOKvl84XPAqoMzkroexC7SMZI60ROpHTd9TVRlqNIslhEhU7855pxlVcFnJQ9cVoMcswcYJ2DqCKeZGHzIMjGPrQAvnqycYZulM80yAKTjHYdKAGggE4dlPQmonIXL7w5J+6R1pp2M6hEGC5UkBDg8VG0qsCSRgcVad2ZlKSUZ3ZVqy55iTvLLtJ7VUrAUJCmZG3hwRke1YUzhwYW8sZ7McZ9qxKgrn4lf8FLdUliu/B1nbrFJKsSJkD7qFHyPrzur8HrszLcSyXJLXJlbgjAA3GvsMNpli+ZzYf8AjM90/ZU0qLUf2ivhdYpd2rS3N1NbKjtnbI6qu7noQpP0yDX9fngSIDwroeIpPs/lgRpJ95AABgmvjcVL94juqxtFnoysFRQuEHtUMkkkr7VkVRjGCMfrXsReh57iiLBBY4HoSarSPjJDD3q76WMCrcFJNoXAz39apzEkLghQOM0jdbEGWhWTBEiM3Ax0FVJJAA2QA1Yz3GVWHyqDwo6Yphc8kqFXHOKk35dblKRQwDK3H9z0qDYA2RhSO/as6gzN3ZcfvURz6jNVZkO+ZlwzHnnvWYDM/cZs/UdqrsjSDLkE569KBsqfNgouQgPAJziqrjcSGLY7UCBWOSAjKy8g5qvtEivtByx5YjBxWEmBWaUxKYwCwHBqUgSqGD4lHBJHFI0plaNDIN2MITt4H61XVAHmidSeOMig1Tsxpik2sGVV4+8KrskbFflLYHGOaxk9RSktySzeBZEaSMOByVYcH2r0a01KE2qOsaR4P70AZwPbv+FY1afMjx8xpOcOVFs6paoqHOcDgZAqnca/c/Z54bed7USJtbb1x6Vz0cNyu7Pn8Nk9pXZ5/fgTSBhLIx3ZIJ6+1YJtrhy5kCgK/ADZ47Z9K7Ln1OHlZWLNvEwuIZgQCDjLc/X/APXXpelarBaRhEV8u3TOeP8ACsa1PmVjkzSh7SlY6C+16xihcW1zFMqDZKwRgASOnI649K8kvJFnnZ45Nyk/IQcBv8BUUqHLueHlOBdGTOn8N3H2eSJgAGHXB4r0FWhMgQEGbaDgHPH4V5+Jp3kcGf4aU6iaOF8U3omnvUtoW2rtRTJ046nA7npXm7xywrIVZ0dhnk5x7V3UlaNj6TK6Hs6SQW4CsInDEnDZrrPD+rRWssjC4kk3Pxls8dOB0pyhzKx0Y3DqdOzPTYtWimSKQKiqx24LZIPocVNcWttMyx3EMUoJwAxwD9TXAqTjO58FPDTpVbo4U6NHHIqlJHjUkKCcnHv6/WtHSPDVpDNFfTQtJdISVk25EYP8ifWtatWSVke9iMzmqGh2sQhtjIUECxg7iDjr6Z/HpWXP4sazM/kK0EoU4IOTjHUVx4TCuU+aR8Zg8BUr4jmkeXalqEmoRLGJW4YuG3dc+prlWaWSRMMQSfXNfQJH61haCpwUUd74WH78GRzGz/KPlznn/P5V61btFHGJiXGPvsX4Ldsen0rx8xi3sfG8aYdzUeUbe7pbchmHzjPHeuNvvDcd4tv5d1LbyK24mPHzexyOn0riw7cNj4vAYieHloi7pXhi3sZoIriZDEPnMv3n/wAK7OOeFUjhlnB2oSAOSAO1dWspHVjq08Q7sxdV1y3toIlinTzGX5tr8Edv/wBVeVyPPfXc5RRGWkBUEZ47/wBa9aNHlifY8PYH2VLmZ1Vt4Tmimt5J5oRIr7wmdw//AF/5+vqFhbraWyqSJJCozjsa8bFVnN2R87xTjXUXIuhHqMscSN57+VGvB9R/ia8N1m7LXDTSoysXI8tBlT9fT1r0MFTsrnbwZhXG8mZC5LKrIAp9Oa2dKWK0llvpBI4jyT1OQPauuo7I/QamsbHv2loUij2MGAwrH0J5H04qzqxjktJYtvDDAbPQ15Dhedz8ZzSg1iLHkGqRBL2RjOsq4GNnQGu38JWyWtr/ABOrkks3fPNd2LjeB9/mK/2G3kego5CeYCHUjArzzxYd8szoweMkPwuMHuPzzXLl694+D4ZpuWJTPPjKOZPmUbuF6kGut8P3qozAsGdSHRD0f/AV7VWN4n6zWw/PBxPabOZXSEIyurKCrHv7fh0qDVrX7RBMrZDq2xyf5V5UocrufkONw8qFa55lqPh8xm4MOFYSAbzyGFZK2FxF8xReGxgHPHrXp06qaP0vKsyVSCTNrT9PnmnRfJWWI9TnH4j1r1DRNFjiAZQ7zlDnPb3FZYiorWOHiDMeSHKup2ttFtjjVU8+RY8N2z7iuS1/V3LPborRXCjBQtkc1GGpXdz4vK6Tq10mYOjwfbnuFeLztgG7PHP416Svh23VCZPITCgYI/lWtao4yPr83xjpQshp8O2F2USS0jWKJ/lk8sMR+Pc1UuvDTh4vI3CMjapYcZ9z2+ta0q2tzyMNxDJaTM698PahCsZt4YJM8Ykcrx9QDVWHSJxGxkhYNn5l7V2U8QpI9vB55Tmx7WcwlVBCxBI3N0wP60GBxINiuV6A4zxW/Oj36daMtUyxEeA5IQdM1fQbgjKytGeQR0NbQl0NTQDkIFJANTo+QihgT1NWgLMTtvyxGPatEPlRkbm/lWkGTPYswybs/MpNXo5SwAjGzPQt2+taGJbUKi7EYM2MnjvVlCAoOCoPvXQjHl0uWI/vRozB+PmYDg1pxkISAN5PQg9a0jPoSSBxjp83Xr1rQjmDooPAznpWsXZkyjcez7Syhth7jHSpRIAwBYDuBiktdSFBkiuDyo+lNUrkgbtw6GqchKLLaMpQ71U45HFMYnBG4juKi2pc2QJJklRvIPNSiRVIC53D2pmdydZUZWLMqNnHNR70cgnaWzxkVnKL3BaDJIyx2qY2bODj0ojh84yojBip2kA8g1FSo0cr0GSWNzJm4tUKTAbAxG3p0/rzUDQyRICyy575H8qmFVu1zGeKTfKyLynmdhGFJ6EdMGs+W3kkFyLbyzcr2I6H6VspW2KlUi1uVjG0UmFMpwufb65qjK/mBPLVjEWyT2rSVRbkt66mb9qaVEjxui5IUjirMe7zEZSV5ycdK451CHFbmydZmt48srgHjIbj8qxrvxDMFClJEzwMn9az5Lo86phrvQ469vzJGTKd0oOcDqc+n+e9YbkkBhuUHsetYM9vDYXkViKK6eFsKcHtnniunsfEEkVvJbNcT/Zy+7ZJISAxAB25+7nA4Fc9WGhjjaHOrMt3viOWeMmBGjKgKR1BHrXnF5cNLK5yCNx6cDNYUkc2Fy+NKWhkszjcsgYqOAc1kXKFm3EZJqpy6Hsw7BbyBGJC4OOT0yK7TTtQtxbKzTwB14CZ+Y1y1KdzlxFHnjYsXniSCGKSFPJLsnOTkj6CvPNR1eS6leRWUwHoBThTSOHCZYo1E2cw5wc5AJyeOwqAFy2CuVbgt7U3K2h7tVdDudLvo4U8tSA+Mtlf5H+lbB1m0jSZ7gPPCqkHyzjDY4z/AIVx1KfM7s+LzLA887nC6trEnyBJkQsQW3EHjHT2rPHiKaNIYjOfIjUKqbFJOPU4zXbTslZHq4LJk4Ioaj4rubuTy92UThgcdPwHNYF9rc10kubppFlG1kAGB/n8q6vbno0cnhCV0c7dSS3T2/nyuI41aNAc7QDzz6njrWe6lolk3YAYnjvXLVlc9+kraGf5crMw8rAxkE1ASwCZjZJMdA36GsTaexo2EwtpFkK4IPUiu2sfFlxahSskIAXYwKcmtoK2pw4iiqkeVmkfGVzMyYZoSG3M5cngemOpqC68Z3M8kZEyRInzICxwWPU46D61rOSseT/Y0b3OFn1eSaaeRoXhYuTgdBz39zUE2rK4VdzYA4OK4Jrqb08u5dDLl1GQXSyQuFJ45Ga2IdddYShdI8jGQecVEoo654OLVkTRawoEbySMV3YY7ucfSs241qRzKDII2B7d6y9kr3IWWpO5zzPHJLDIqBjG+9fUE9TmulutdK2ksTvEybSpDd/aiUE2dFfBxlGzODuZfMeV0wpfGfeqkW9irFl8wZHIx+laJHo0YWVh773fDjcOp5qFlWJgzb5Bu6H+VButgFs3kkyFWBOcGmqFW3eHexcDqDyKBCyImIwEL4HNXLWxeRAjsFctxn1qKkkkZ1JqKuztbPwssiqkicdQmOa62x8MJAWSZY5CR8uT93/69ePUxttEfnea8TpScIGmmhxhiCu9QOARV9NHt22SKnlFemT0P0rilXbR8Pi85qS6lmPSICQHVmHcA4NMn0S2QDDxl24O1eV96x9s72PPWa1FK9xDpNoHR44Yo1ZQJZerHHQf/WrEv9HjkkbZJHAG4yxwDW9Gs09T18BnlRVots8h1C1EbiNJY1hjyisfr69/rWKyKV2KyyHP519JT2ufvOFq88Eyklq68uRIobOcYx7VYf7z4LRuOwqzsk7Kw1FjyNxJIGcg023dAWXBB+8M+tBoGJmy2VLA/MVXH41L5Jbady7wcnH9aAJMDc26LcwPJzgVGs6wrIsuySMrgjHU9sf4UC3ADzRHKyBXU5AP8qmMbqwZmC55IBzQYtNDgiK+8KQT0FTNuRlPEu44yB0oESmMAFckKeQRzzVmMjGxRkdxiguAsQiWV2VXQdxjJqx5SOSwBQnnHpTTsyBwQZTBBY85q0ixhAxBD54IOMGtmgIoxG8rOgLv/GRyKt27NtZhG+Q3XHA+tMmOxbERkZWcdOtOjiIVQ3I9apoJOyJAwiYkohAHAxSgMzDcrMCcBeprV7GfLpc+cfjzcJ/wi94sQ+z3USCSFiOXbdj8gTX81fxY3R+Ibt4njmWST7ScrgKXzkj34x7Cvp+Dl+8mKt8KOA8Nyf8AE50yK2IgmM3mOoHBX/Ek1+2X7Ka7bCSa0QmOW1hsWMnULCRgj6nNLiZWos78H8LP0u0hI41TyWXyT1THHNekaeJNqBwqBvugV+d0xvc6y1V41Tcu/nnFbFu21syMFQ9AR1rcls3ICqlGXbGVbIx61pQmNsKI2Xuc+tAra3NP5GwpwBjuatwtISI0jDqOc1pBdTKRoRyKM7VbceODVkTMqKxA2k7TzWgrmjEWVQoPPFX/ADSoXaR+NAEsfmzYYBmyOa0YwX+7IAVHQ0AXYgylHd1WUHK7TVje68fMv+yaAJQxZlJbKKc4Pepo3yx4KjPIFO5Edy2JmRyyhd5GMVKJmDxkEFB29aaehT20LDtubeCMdOtOJ7AMcDmtU7mclZDskHKDnoc0JIdzAuARTILisu1lUs0nqetRmQFsA7fxoAZnYTuxnsBR5m44+6O+KAIZGY9G6dAaieeReyt/SocNQK772wdpI9QarvIEGDjOPWk4u5cZWRWlIIO3LVGUlwi/dQ8A5/WoaHTRSdnL53sOxUd6hlO0hdpzjJNI0M+U7ck4YE9qoTqoDnJCjkc9qAKUm/aQAAMZyKqMW2E5AB5JoAqOEjRQBlfXNZYwCee+OaAGNKTvYsD26VnXRjPyJwAM1lPc1i9DJcOwKlTgDg9CaoyfI2ApOB3NQUmVZArJh3IbHGKzWQLtCsygDgE5/WgpGaZJHOFRGBPJxyPpVUwtE0inAXPT3oKg9TNnZJC6KQVIwy1mSRlX2Fgw6lgeKmb0NSgXLlwSoAOD8tRkLtJIDZ9qxAoYkBdwhYDjf6H0qCe1YrFcN8g9m5/GgCo8LR5njGQv3iRmqqqXKv5gZMZyOlZSjYCtIVTO5WyOinv71UnAUFG3DcM5B7VDQGfKmyNmKDH8PPeqDMk4QR7irHlh6e1O2lyoPUqysi4VQPl+XpjNQMoMhK5MZH3Sc0jVO5nyByWlySI1KlTzQqsxV5nAJXBP94DtQMhdsrKqozDGQPX8ajgR4wp8tlycAMaAHyR/6TPHklSPvDoagSAGZTGGLp82Aehx1oAheQPMJWB3xtkADAzQHxIu1AWYZ4FAEDtukRJYyrdMtwBSEGZgjHPYHNJoCAl4UY5KKCRkevpVdol84DegkwGK4zn/AD6Vm5agLLuhaMySEkjcSBkgelVHjSSNwQS2/IH1qpRuAroruuwbMgD73So4kJkIZcLnqT1pTXU2i9BjRfORIRtz+VV1DPCzrsJJOwA5BHY1DYReoJESER49yfdyTmkkiLyojMxAHOe1Ima6jESIiRkUh8YNV180ECMSHI5weTWcWWnpc+rpkWRQNuFPPWokUjcQSWPH0FfQuKSOAa5GI1UYbHzfWs8o0mJAGVduMn1rICmiKCSxdyDT8nckiruQDA54oArv8o3McMTjntUcpRiFYMxxwQf51FQDm9UhZUYhwxHPHeuIWNWaRmxu3Y4P865Ky0Oqm7Rucv4icoPLJVWVQMjvXCLAGkMkgVGP8WOorgqvQ6qb0JZx5ce9RvbHXPSuGvI4DcCRGmcoAoBPAb1FfN59/uzPruD3/tsSxcOyWAnjhRZnBUgdz9O1fPnxVuhBpEqmH7VJIDEVP8HGd39K/JMrfNXP3XNtMM2fCemTy/2/E7I0ji4Ur8vHUZ+mB+tfqp4Jtpl8NaSRC1szLuGFwCc5yB2H+Br9GzaV60Ej8azGVqbZ2b6eWyzfN3PGKozWY8qWGNGQHOSefwr1sPCyufFyqamObWECSL7MCxGWfZ1/H+lZ11osKlGZSiHkZ4zXRBO2oo1NR9hYzQSJGoRzv+YDng16bZ2skSoZAzLgMF7VnOdnY6aUb6mrBcpA6xyoFYgspP8ACaljvnLqsRCgnqayqVOht7M2IZ4pDnzVWQDAyetWVvAu8BlcjgGoUyZRsSRToqDYpL9Qijv3+lWYrhJI2yQjd/ShSIa1KpkV85JHPfvSzzPGqBGaWJTkMOQDWZcpXI5XZpSZi4UAEFT1/Cnw3W0yRrtlQHGPQ+tb09Ak7spTyk5i24BO4s1Sq58oO/zKVx1raDuZyIlVsQrNcBpyuckYUimhI5ogGcsOuQOv0qm0jOa1HPDGIt8XJyFwxyapyRSE7ywMTHacDoP60ou5Ikjq4JQNIQQAR3qCWEOXfdlmPzAnocfpVEyegsUKDZulbgYLDp9RUX2if7TgfZwB94sua1pW6mJZykrK+/KdQR0qVEi84vlmL/MFPCiqsA4Tou4bdynrxnFLA0aLt2ZTsx60oqyBsuM4eF1yhbGF56VQeFzGjb1aTPYcVaYFgWieU0kxVeAQUbBz6VEiqxVUVYWJ6txmkJuxVxHzII3C8rySPxp2y3YBUk2tngd80WM5SLDl0dLfbFLGDgsDwfpVePa6OAm1clMEelBBYiaOZozsKfL+IpLoebAywgpL91S3rQNFSZXLKzL8wXaffAqKOKYl/MDLn5hxj8qATtsK2ArmIKW25VW4BNUntC3mI8UbkgbhnOKATM2601CyyiFGY4U5HOB2rn7zQY3lGyFGbux7VEo3N4VDlb3RbksY4yHcLvBAIGfSsuaC4twqDzI2PU571tB2N4yuW49Z1CJQqhtw/vHA/wDrVo23iZgwhaZVJGdh5/EVjETp32NtdSSQCJZUkkA+ZlHysfb0FSrdsxWZXj3rzgrnA71k9DEtNJtQEOypLnanr9ahnwskY8qXAQfP2qk9BpaETsjndIFAHTI7+tUZk6R5VpX4Q7sYNJRNY7FWSQI5iZNoxj6HvVWV4m2nlfQCocdblFIIgds7AwPC45Iqq4jZ45j5gYLhSDhaJ7Fculy2szTqiSxEgHC4PQ+tLLGtqJcQxmYgA9+KxjDQ0T6GbI25mMYFncMMbuuf8+9Vrcb1mYnc23OAeTzWc2UKtmweJQp2E4wW/Qn+tUWYATxmGW37IZHyfof8acEFyokQdGE3l+YOfSmXFu0UIYSsmThip6j0NVF62A5+7UZbyxuD9Dj/ADisi6sxI4MkKExjcrD1rTaQFPzmXyJsAjOMKvIHrWjCRNEZIiSA4UZGOa1Ki9TRSIPIfPMZYNlCB04/nXQRRAQKCV3DgHrj61rBhPcW2t32OzP5jr3HGTVm8iMI85j5YIGFI6+4rujLocTjdiW7yQ48yMq5OGWqksMhUqWSRc4OeRipluOCGu+0xxBEkK8gNwMehqOWNm2yxuY4QT15wPekUTw5Yxxu8Z64Na0ZihZVdCq+g71pBamcpdCW3W3wz+XiQNxzkbak8tB5fzknJOSccelaEpaEwnETkAbDj+E/rSSSOqmVXjzt5GMlv8KtvQvXQeNiASRkISMMMZ4NRrAI1UCYk54BHFEVoWPCuiO6yAtksoUckd6mN1II4Cw2rtwcrnmoMGKWRmUEyKrjB2jr/wDWqZZEOzMAJHAMjYBP9KBE8chL73ESKw256njtVlFjEbeWVnUcMR2oAqBXmLJFtUAg8jmmtbqrybQ6Fgfl/rQXDsSGIKIt+1zjBx2pPKLFWgJ2qeWzxigTutBfKWYOgaPLDIz2NXJU8hBGGEki/eAHINBJTk3yNkRlWwOccj2q1HFhY3z97B5PBquYC/J5Zi2KqA+wxWaLUM6puPyjPWtrAX5yywx+WAgI/wD1mnBxFCwMecnAJHA/+vUS7AMySYymwR9GHp70gVpX8pnHlBsqBUzfQCzGyySmNhIzBemcfT8KWRJgoHmo+PvbRjFQBakeGJWRZDJIVGCw6e1MCtJGWGMY5YUDZEmGIQqwUdG65q4imYy5jKqOB70CImt22Ijl0IOR6g0RRGKPyzvD9FctnH51otIiS1HpEyIZGGT2wM1GlzNvXIUxdCCMmovpYGy9EwmaSPeHUDKsBgf/AKqkQEoyMQuOQwrOUWwTuPG1tqhVcN1I4xTjmCVYwocsODnjParWgk76EELSqwaRInXGOehpcptO1SvPGR1oITtoLbSTJFM1yqA5KjaP4e1JGQkp2FpG6HPFawehNtLl5pDv2gqR1OKijWSSSaSX90n3f96rLi7IcqISSSd5GCvapZFaJigiLS9MHt7GguLuiZmOY2bG4HcajYbpVk3h4jzgdqTQJk0KDbmOUQqCWDn+lQlUP7rC4DZyfWsWrDL0cLSPIyuEl6tvHAxxTwxT92wR3POQMVrFaAEkYkRrdpMnHQHpSG4EKkSuYgvCnHemkJ7EqXMpPm26xBcYcyDHHsKntn/cFpFJYnoKZLdidiGjYxvHC5OA+MmnTXBlZTGbcqOHZOFPuKCxkbM/m4ZSmcIehqNg7S7kXygVzg84x2PvQBaiBkQHCqAed38qYrQi5ICFZCMcJx+dJbaiuTglYtmdqKcLk/n9frUbBSVWRiI85woySaZlJ3ZKFYFN2QDwTUyRmaV1ZeAv7sGgkheFoyB0DDIHqKnEZkCMzokeMD1oAQI8ZBQKwAwDnJz71NFcOrkl/Lk7FRjFAFpCm50AR1wOT1zT5TIWPlx/KpHTtTTAYrFHVWildS2SyrwPrU5AimSZGCIDuOO9XDuBPCUaN0YKQxp8cPlwqqHIIwuDyBWYr62FAZmUeV5h/iDenrVmNiHCuFHHBXigZIyoZFh3qrbSRzz9acYUiUO+FYjsOtXGPUzcbscQC8SsiTBzyoGRjHeppZ1bcmCzYwCea0SJkrESMzBo2yJF6k9qspDIyRKAWA4ZgcgH0PvTJJyzICdoJJ6GrMc+5WQqu0jBwMUFw3JoV2QDy4gy5zx/D9f51YRpcLKAE2/MGPWgFMZsQcO4eQjKYGOf6U8b1Z5OWbGdtBKZpbiypiIb85zVjyVfeyBo0zwM5oQgDlFhiLo0qkb2HRvwqdVkbywfkw5LH1HpW6VgLAijQnzGWRW6r1pUjVijqRtc7cDrxTA0YxFCxRgXlzjPrTiFLkhdiEg5JzzQQ5a2ZfJwqMQp5xj1FTCBHWRZn8tSMDPegyLiRNFHlxv+UEZ9KnjjKKFZHYAZ4oAtkbIw67ivTnqKfCsQDMWCtwpxQBNCqqwZduN3Aq0GIDNuBcDAUmrhuBft2JyxiR1A+8TzmrSx/Jk/MCcLzWoEwSVyHDqcDG30rYt58SB5QAhXbgigia0HRbix2bWTPymrW10VWAiBJGT1yKDKxoKWZgxRc9s9qtb2YNGQASvGO1AE8TKUwVwc9QOlXI3UkqA2M8e1XqwLA5k3B8qByDV0Byqk4JzWoFsu2QOCc9hUiuGmLSAqPQHGf/rUAXUlcMSNuwcgirSud+042nByDQBoidgAFDbf7x7VGjGSMk5JLYBoM6hJb4h3KQAQcc1cEisQw6evpQZkiE7mYHcKnjbBUKFJJ5BboKaYE5cCMBtok9AcimbnwCoGM/Wtk7gTq45XywVPOSKcGeNdwJLA5BPamAwvkAEhTnqKc21M4AJxx9aCZMjEgVdzBs56U2SRQGLMTt6UETZAZQpQBSz/AMRJqvcMBmMN8pFAmtCtdFpCCqiNex6ZrJdcquORnn1FA76GdLJlWUvt45IHWubvrhE2sVBI6rnGapx0uQmfiP8A8FMZ4ZtY0R7eSIrbQQPJvHzb/LIZcexdVH/1q/DrULrz7u6ZoCib+/UV9nSS/syK9TLDr95Jnun7LUMk37RHwyktXMcttdfaQNu75QRuI/4Dv/Kv7E9DktrW2itrW4F3ZqEjiIHYIP09/YV8Ri4/vUjuq6wOhMhDhuS/Qc1ReXCyENkj+GvX6HnFguQincASM1TWXehkkUquDwOM05SsRbUryMSNikA8NmqxTewIJPsKHLS5ZWEmHZQcE8KvXiq0zOEbaFDjpmsTSmU2WSYsE5ccnHaoHZ5FJdsDp6UGhXYONrOuVHYcUyWWJ4+euMrx94+lYz3ApiAu8+4oECZUnufSqJxhAfmAGBxipAdsQgKpVhngkdarSKS53KoUjFA0iiCo3kxlME9PaowXbgKu3qCD0oEU5AySDOWHcAcmnAPKzGNXB7Z7CspoTdkS21gZHBjRyrdcr3rdsNBllZy9vIgAyC2MN+tYVJWRy1cZGG5bbw7JtRmlWE98VDF4ei3RxvGZtudhdhwfrXN7W2pwSztXsQv4duQzNJGIkIyAe9c1eaU9lNdHYEAcKqg9OP8A9dKnW5nY6qGYKo+UxZ08vOAF96jgkcSraxGQF2+UDp68mtmzdy1NSC1mvm8u1IuJFfDDfyp/xrattAvruR4YwRsBdiW/GjmT0OGrjYQepI3hm8lVLgJEBu3A5A/ECq//AAid7LcyMpEjyAs2Omf5Co0ucizSmnZFO98L3EEeVMTdmAYgqfwrDYXFsVTD5xtCk8iqUrnfTxcaisiGS9uLhJI7jDrzkdiPemKPNAeRSApALA8D2pSlYbstTes0nhVmjWXZjJwM/wD660pZbxUGTdIxGA0YJI/KuFTTkcDqwk7MqGynkaNNk2D8oY8/j/8ArrLn0W+lUGBFZh8zKw3EDuRjrVSqpHQsdBOyZmz2DWl24KugCYDH19v1qtFG9tOBnGOhXpmuiLuro7PaqS0NPSl+yzTTW0Baa4kAZl5Lf4DqfzNdedQntAxkjkjBwBk5o3epx1YQk7Mz7vxDKkoVlZZwdpIbJxVdtfuFaKR3CuSQNp4qlSje445XF7kD+I78IIEvp3gLbyjKoXJGOOKx7i+lmkfeyZ2j514zVxilsehRy+nB3iii3mj5Tu8sdADiqrKGVFxlifmBHamdLVjct5r2GJWtbj7PKCCr9cfQetdIfE12I4ixmkUDDBcDPPoaiVJSRw4zCKqrMU+KLr5UjfJGQwIBq5D4nl8uWB0lClgQ5fpxzge/H5Vn9WizyJcOU3qTP4hdApB+UcqRzzUU2uzTzsCq3SOdzhhgE+nHaqjSSdzFZNBSOfvHWchlKQKv3U7DtxUFreXVs+Q8e3d1IzxW6V9z1NIrlR38fiePKmRoXZG4HT86t/8ACULHCQ5klPJUKcYJriWDje54VfJOeTbMO48Qy3EDRhnJzjJOCvuK5m5meV2VmyejV0xVlY9vA4GNBcsSG2gPzCKJt2PvZ4FbaCWFk4XPBZOzD0NJSvodlSVj0iw8RCaQi6tvKTAWJo3wAO+R3+uah1LxFNMjxRs5iJyo3cVPsI7nyOIypTre0OJlkd5nbBIYhi3au80nWXtIYo3UXUgO5V4Ax6H2q5x5lY9PFw56Ps0dlLrsMkX+tSONl3MrDnPYDH8q821q8kuZVJfYqngZ4YVjh6HLI8fIco9jPnZzahiwYDdzzg8Vpxu0DlSSqA8juK9A+4TsdbZa61miQedJgHcyE5BGMV39l4jtZbVoZJrJWKhld3AJGe3PJ5rLEUbo+R4gytVPeRpPc2LQlWeCdiQSrDpiqS2+nlViFvB5pyS245Pf1xXLCm0rnkYSlOkjftpLWzjKqkT4PIXPINXk1S1s0eVWj2jnHoan2Lkc1fDzry5mYt/4nnvI3jihhswxySR82fwOBXFzysrMzM4kJ5avTpUlBHvZZlqorm6mnouqPYyPvIO/p6mu+g8TgwiPc7jdgblwR/j9axqU+aVwzXDc8bnQ2utW8seyPIccscVrQXolwCWK9653HWx8Hi8LyM0V27VQEA9vapzADtBUhGOCewNJNxZxwk4u6LU+g20q7UuIS4wdyA4f/AVSl8P2Vv562yyNu+ZiB1/+sK6aU31PosBmc4qzZw2oWgt55IQrKv3l461FEwb5cYPb2r1oPU/QcNiOempE4fAbeMEDA96uQrsiU/xMPvYrY6oy0J1JjYblbJ5xWgr/ADqc4QjkGt1sZN3LmGUpyoHr/SrcQCyANlUHUUJhJ6lv7RHGEdmVNx2qOu7I7fhU6BwQFOSB0PPFdEdjnTsy5uZFB445xVmNpFKSFt+Ooq09Ae5d3c78hQT1qyjxAEPFJKpII2tgAg5Bq1LQRNPctLJJcOQ7uxLYGM02JndQ7qyMDwD6VSa6DRZW4RSF+yyzDP3lIAH1qysisgcjyyB0oUuohWdSpbeB3FKJCyhtxBA4p2M59hgVpGVFBZmOOKVnAV9u6MDgn0ouPk0EQrOoWIb26DHeoZVkhIikSSBwc4J5FTzamfkXrR7dpoMqWlJ7eld8tp+5hiKskY+dVPYkDmuSvJ3sebmnNTpqRDOPnDzXDORj5upFZk01vMwijCNKRkqRz9ajtY+f9rKZHdXlurNNNcJMxUKxUbmwOAPyqWGKCdiY2kuRnOJBgkfh2FRUcormYVeaERBpqpGyIiSIf49uSPxPNcXrmn21udwu4YZDwP3f3jx0HSsaNS8rDwWIcp2ZxcjZllQ5DK+3hcZrqLDToniUSJuZuXBOM+1dFSyPXxdTkhcZqGlq3koscTorbmB7cVw2sWpiYkODHj5jnr9KmjVODAYiU6tmchPIVJOAaqDJbj51Ycc4qZx6n18XoQeXuZmXO7ADYGf0rWt9NmlJWIbFxzuXOa5p1LLU4sVVUFdmovh+QPM0zgtgKW6A/TvVSbQ4M+W4SeMoe2SPxNcbqdT555peRmnw8haRMPGDyvPHpVC68PoIS1yB5URLKVTcc46f/qpOr7t2dqzaMVc5260qaJ8pGxjx0rn3cR3B2cuOOO3einO6O/C4xVNig1w+5pCdzOe/etW30G5vLcv8qKD95sgD2yBROdjtnUUIczHf8I3IzhltGNvjLknA/wAarzaGqfcC7VPU1yKrdnA8xjOOgq6fJGAOWXHXNQyaXO6syOSq8HJ/zmqdRHDOXMzmpdJuGDEgMc4GeK57ULKa2dkTYyKc8Hg1cZXPewOJTjYxnUSyBiMHGDU1pYT3gMaRglRnGcZ59TWrfKeknpdliXRp4kVriK4jTGcIu4j8B1qF9EuWdZCF+bnG3Fc9WukeY8zhCVirdaFKCrgnI+UgcD64qp/YF1JGrbQ06/e7cevufaodZFPNYEUuiX+wSylo88K7qcY6fjVWXT7i0DSOGnKggbEPT+praFdXsaUsbB6lGUvHM0EhVJAoZRnqCM5qjhnDIxZoycEqMmq5megmW5NNuVRhsZpBySDkY7c/SqT2DLbs4Qk/xY9awc7oUZJsybqMxLvCFeOvQVTiYgZ3ZP8AOk2dUI6licBnjkOdw6D0qtE0k5BKnbu2vjnA9f8A61Js0mtBRau7jBlDc8dKiihaUOBvAzt55rBu5k2Oe2I2B0by2YqMjnI/z1pZbPZglfmyOSOlUpsIVV0GG3EbFNrM59+nvSSW7q8Z2hGQbsj+dXGVzZSTMuXe7RYieIbuT6VPDEWjyrhgSQCRjkVRRv6Tpst5K6shtB2d0yCPz+vPrXquk+HIo0iknhSRiuPl4/OvJzGvy6I+P4szT2NLlj1Ost9PEDbSF8rscVamUIvmyeX5fORjJrx4u7PxepWcpXZTubu3t2I8yMjONobcRxnnHSsWTXLVMq9xDbjnLSZFdEMM3qj1sHlM6yvEl0/XY5vLdSbgZ+UoRnH9a3Q6yMGIb6AVhWo8sjzszwMqM+WSJSilVCRt1+ZR2qlqVtFFC27OXOxcj7o9aKfxHFh5WkjwTXIClxcAHdH5pYE9OTXLvG4PHAzkDvX1VJe4mf0llU70Y+iHCIyYlBMbE8g9R7UNHuMm4MpxgMOc1Z697vUh8kj5nYAAYAAxmnQwKFabIUYwM+tBuObepjQYBK7vrQsgWTaCQu3J9fpQIr7mZmHluPm5LVKbZSVlLDg5U+lAJE7KkbgrIzhSMGgozyoxxgEg4Hf1oMpO5KhKEwlk2kZXd/EPWrMaKuGChBjqR1oJHSxMYyFOJM5HtU0SMGYpICR0461rFaASFGVS54lJ5IParEKmZDhmKDnce9U0BIwUiMgBnB9OlSDHCnbg8c+tMCSJChbZgY61MhVndoyfTbQQnZE6bwMY3ZOVJqxHEcxkOVBb5gOaEEVdalhMiJh5YLhs7z/Ko97I6SQuFmUhhx/Ktr3VzO7Wh83/AB1QWel2sxSAW8bs0xPO6N+oP0POfev5mfiQs0GoxxyTI1rFbwW8SdSHVcMSe7EmvruDVechVY+6jg/C0pbV7F5N8TCYK2F6Y5Nfuf8AsrP/AMSWwlsUQtIgkJc5wGx69Pr75rLit/u2jvwq9w/RzQYcxKiSxvGhzvxwfpXpdozhVBGcD5cnivziiNs6+BSGQxMSCAT7GtpU2bGcNyMA9q6AsaUeGMZ+bI4zitmKJgCd2R2NAFtMbsN1xgYrS288K6noauErETWhZiDbdpB3Yq1HGViC7QT1PNWpoyNOBl2s4B2+uakEmODyM9qoDQifogBQ9Cc9atoQGBI3N7GgC2u4MBjPqRU7k7+BhcfnQBYiJADYBGf0qxuVMnaWoQWLMbbh97Z7etPQgxhi5zyelbS2AtxMAcY2nH61Lv8ALzk7ccjdRFWRE9hpl28EgZ6CjzVXkNvI6DFUZEjSg7GIyQOAKVJFAJOQexNAELSbmzwT60GUAEDrjH40ARruKYY8nue1QlCihFYAYxknrSbAgeRslVYAd+agfbyMkg8GhvS4DGbKAZ+6KiZ2cKVPSsDaK0M1mGcszpliMiqrb1ORIxxQUVWdSoBxGeu2qlyQY5E8ssDwR7UAVi6uG+UAjp71nsyMHV9r5HfjFAEDpG6gLPG5PdTWdKAQ/mZTBx0pNAZ/yKGIyrHqTVaYoCG27iPaspRsbpaWM6V2DMwCg1n3DA4JwjEd+1SCVijwScMMnvVWZGbIyACMgigZRfBXfsSHHPHesrJeRmJCnpik2XBFO5jKsWVRgDg+tZ7xchfMUoxyyqMDJ61i3cuD0KrRhGbABw2AaqzGWNGRgokBwdwxg0ijOkR45N2QT3FJM4UNg4Y9MUAULhlePcyswPYVSmTzYxHsCxkbWz3FTJAZ80hld1dHbbxx61SmQnYZBnYd3HWomtTSCK9wyy5ZVwvtUMnlRQAoNmTgZ5/GnLRWBw7GYYW3kSum0gHIHeqyxSBZHcMVBJB9aiKuy0rEQRndtpVYyPlJPBqJ0KIfk8yTGeDTlGwyF2OVA2LIAGJzkY+vrTXDygKiM2DgnPB/+tUgTCTYx2rvJwcVEYV3M5ZoyWzwec0AUcRsAHaRnzySKexKn5I5H9SvG2gCjw7MCBK3Ug+lNMLx4dXDq2CAB0pN2QEbv5Tj5d+D84bvVdG+YFVXOcDPGDWagwGySNKwKlWkXpuOMGlMe1mJMcgxwAO9Wpa2AjT51MSxg7SWyTz9KqlnDqdjEq2RnoaaZtDYarCUgykyDORu4pjJIkgMPLjnp0qJJdCXorEQTYyEMZAw3Ag8CnMDu38lu4FZib0KkTBDLu3A5yKvokaukp+VD/Os3DUpfCfRryrEqlkll55weB7VaG9j5hxFsXIVu4r6KWxxFdmRCzn5twweevtULBwGBw0QXdnvWIMYybVcKrKGGDznI61QjXySyRySLnggd6AJJhGoQMAHPv1rPJ2yMFGEPeonsBzWr7wmcEt97I6fhXHWpMbzEQq8hPyhm4/GueexvHY5LxRPCYhCIhtVcOOuf8iuSRBlJd2wEbuTmvPxK0O2lsVb0cEKAM8HB7VyU5SW9FsAo54wO3rXy3EP+7M+w4NX+2xZsajDm1CHYHCcbf618v8AxSQ/2RqJMbRo42vKPbJC/p+lfkWQT5sSfuufRthWj4g0AfafEVvCEhls5ZW+QZDYH8XuOv5iv138DraL4cgly0xFqm3cOd2BkfQdB9a/TMyjbERPxTOItUrnb/Y2kw6KFX9DUL2MaRgtMJJCTlSOg9q9umtLHw8pWMmWyKxSxqTHGR8u05Oaxvs8jknImUdGf9K3UbIuDLuk2jedEgtlYEknH6mvRILXEOSAF6ZNefV1kdtKViC5tEABCgP34rPksxhpEaSIchgOSw9COh6Vm1Y6U7ma6rHOpCSr8vOW60sWozFZ0CktGMD5cZ5/WsJT1NnAsm/ILBZCFI4b3qxbX67wJZFJAzgjGaqErq5MqVy3HfKzSA4MajJ7/QVdjnjwGDbcjBz3pxlcwlTsPkPywjEYAbJIPWmcLIcMgQnDEdcV1RehmQzyROWjJaWUAY56rS+YzK5KnavG32ramZzfQkWOKU/Ps+XnntTZCVdWjLE9M56VEtWKGr1FdsBdq7nPU461AJNrAPtMZ4I6Zq4bCluQ7pIEQ7I4rjcT8vXGeD/n1qA/KXQTIkR+Z2Ze/t6VSZIkROxRtTC8Z9TVoOskDnyvMnZSoLcEelaUzBqxUtwyIUZlCdOBVyIxSJ95lXdzxyKcHrYQiDLO3UdgfSguCNzA5FNzsTJaAY4twYb17nee/wDQUsTKxyk4d1PzIvQGiGw2ySQuUQF1CN1BFCFmG1YyUHTcasbJE3eWsBTYuc4xxUTQAozFVDA5GOaaZLimSRxFPKYqI1U/dUcN9aleFQEPCyZP5VUEYldwkRCI4dhyHUcGpJ3e4aPO5BHwD/eH/wCupe4FWSDMojnIYnG5icdaiZij/u/usdvJzSb6DS0uNbyldYlDMoAJyvQ/WpuRG4KqHZs793UemKBGfcuoKHcjDrx3phLzyZchlCheuSKclYpOzM+eFDFNJKWQt8oA4HWuYuNNBBcmIMONrdT71LZsmzm7uyO9ht3D7o46iuavdNEYYRp5LjnI4waiB0RmrmQJ7y1ijQSXEZ7OTk1rQ+InRCmUeQDBUn+fpWUndkyhfVHTWWvR3Q3unlKuFOeQT6itwXlr5bNG7sBwCW60zOMWnqVXkBjLMQYz1x3qCZDJEkizCNc/IQfmzWqfumxAdqIRkGPu2M/lVEg3CowB3Z+TtWQ2hY2EStHtVGPIJqsHkKq4jfy1Y8fzNYyd2XCXQYZfNxJEG8nqDjqen5VVkWUb13yxkjCseSPcUvIU9xro+F8z5VXClmPJqMFoJ2NvGpGduRjmkEH0H3ETKuHjYKx3j/EVSuCIxHGBksfmBPQetJs00uNW3XoJTNJnjK/pVKSNRIocAAHgD1pre4ypKIpCRhVx7VlyWKBIpVcsxPHzdq1e5KvcpCzaETzlACTnOenpii0kWJCjfMpb51I4Iqy7dRygy3EawAxsWwABxzXW2FsnkzK7pKm3HlsOSfX/AD61UNwki0ZCPLHzRKh446Gp5ZnnhjyyMucbmGSD7V30nc5JuxEIWXyy8aSpzlT3qjJH5IVQWCnnCnv/AEqm7smMraFNIJFZWkYujHrjpUiRrLGIy0vmKxzg4yKHuaFmFDGQUbK4xjGSKux+Ud0mfnx3NamTWoiMEUs5IGOnr9KkjaZzJJJHCYFGA2eR+FOMbkEq7JHy7Opb5QR296coZCoWSVcnAbp9KRutifOIVZhufPAHGTTyRv2srBu3ampWMrMTlmJXJibgEDirSiQpt3HGcjPQUhXJ4LUhmII8zqQOBSNGMqJB5oDbgM0CGIkUjyiQldjcrnkVZJlnuJXWZUjOAEAx+dCYE6AwIS7rI2etRtyXkdurY4HSgqPcjMy7HVYJGdRwT3HqKdApkCqjrGpPT0oHJ3NCSERsgAUhUAJ/rVRvNRkdsbeQ+RyB7etNoTjYdEGVkRnTLH16D3q2jeWgeGHILEEE5yfp2HvSE0Nc4CFQjZYh+fu+2KjQSMQJX2ndn5eeK3WwiwHlkfykSN4wMYIyT+NSOquPLYo6MuNrfy96XMtgAiBgd3yrs2BAuQcepqBopmMJiAiVTyB/EPc1EwJ4WkfcFVfNDcsOcr/+qny+TuKRsFJAB3evpUDQ2OG5ZpTcCJkQfJt449/WrNuqyb533Ffug5oCT1JJUkBMtqE2DH3zjNPV5i48wBIyMtg9PbjvQIZ5z7tjKFUeozU6xs8alZlcY+UnnitJ7CTJCVLIAJIgBuGTn8KgNurYZZgz5ztXqRWYmr6FmNSjOwkxg7SwHGf6U2cqojKyB2PXFBSQxSAsSOwJJyDnFWo2Aj2yMSsbFwvXk9v8+lBCVmDM6RiWMrw2TuGRt/xpjz/aEO1CjKdw9B+FBE9yJH8yWJZJUjVVwcjAY+1SiB5jHsGNr5yT0FVB6iuX4njL+aihkDdTTPLDiaUybdvzID656VqpIqBLGFEYmYAH271MYjtRJhk44z0IouabIgZDlo2w6j7pzmnRDmXDIUzgA9Vo1uTMutFH5aukjGT+Lnj8KgjhaNhFMQMncQvJ2+tOwKWhbIRYfLB3RIMNnnP1pkL+YJFCKZVXJ+lJsqL0JGIWIyRkIxHIxzT4Wlj2mSdJABkKq5wT7GmMJdxWPem3d+J/GpAwWMEE7uhH9KBNXFKgBOCR6ZxS+S0qbGBdCM49aBksUUeyd3cJMBgADmnypOgAkZWi4PHX6UkxX0HAxxbogpBYFwCetDhQInSMluhGeDTMbkspBSIbgC3Q+1OYKJQYjC5xtLgcN+BprfUQ+YSnb5u/ZG29QvAJ9/8AParCyAI42owI/M0MAmXHzrg4HQmoI2VzkxNBGB82RSK5dLmh5W9FDsjPj5QD2qMRvsYbf3hGAG7UFT2uSRSMsjIUEigdAakMXzxSLJIGGSD7VaWlzMfHI1yQEAMI4GT37067UKufmIwBgciknfQCyiLtDLgMDxjvSkFdoClxnnNOe5nKN2SEu7KWdCijauBjNWiGaPPHmkcH0oUddS9kNCkB5W3STEY3HqRTzE4RjIwWMHnd1rRMdySN4oy21WLY+8PSnSTLHs3GMAnAx6mmZTdxIw6uwVl3H72V6irqgFV8tRsH3s0ED0JjCyEpJz8o9PY+tJGZJJGkfasmc4AwDQNOxe2SsWKAFidxA4FT7CTgzcgfdPWgctxjpIFG11ZR1rRt2iZ1VjHu6Dd0BoJLKs8bu67HToMDgVIshaOWUbHdSAUB701uARq+6Rmj3PjGD296uW+xUKkpI/Y5/Q1uA7y5P3k0OXIXgHoDUmWOxdqlsZIQbefWgTZaVSXVvmc7uR6CriROA3mJGcMflBoM5rUnCKG8xcAHk1O0vnfLFu68+1BBd8xwBHI5c42njFTSPICGALSAAKSaAJxOSy5RiD1GOlWoimxtqk9yTQBHCHzkRqoL5YFunuK04oFkZpQTjo3PArWnsBcIbZkFwSMbfSrsUg2qCFGR65qwLITamxG2g/xdaupg45LYGM/1oAtRqsapuw+RyB61ZLhk2/6vI4NBlPcspJhGDOA2QAf6VajKEYVcDPJoIJ0dxtGRx0NWom6bCcj171qpqwFtyUJ52jPJ9K0YZGCFvlJxxzwasCWN/Lf5sseoz2qeOcHJKFxnqtAF9NzEFkGD3BqUOg4jIx3GaEwLcbrhTkCTvUkY3CdYyflAV2xwCR0oJkrk3nR7vLZmwf4hzzUscmN20YYDI96DEsF95YoQBt5qzDMqxgEZbuQKAEV/NkbBGBzk1OCQwLOGOcjHpWsNgHG5DEQxbhjpxx+dKxJXO7NWA9Jcx4AXjg5FV983mA7wEzxmgBC0hch/uVE7BSDu3dutBjPcbJK23CkA46kVVYiQZdjuB7UEkM0qmMJs8wdx14rIlcgMdxJ7HNX9kDLuJ9ylTxIepJ7VymqPuilOMY+9xk4pSnoB+Fn/AAUi1O8l8XiSKI6clxqMtq3yAlVC+YxA9eVA96/Gq4RJJ7l1gEokUlSjZAGc7q+uT/4Tov1Jw/xs+jP2LLeDUf2g/BFk7NHZ5bZK7dJXZUXk9jkiv66tCdZ7KBoYJIX2LuO4HGQGCn6A/pXxeKl++R3zXunVhgiAv8jj1qBgjlt4AB7168ZnlEdwGXapOcjII7CmKNkfmFkYbcdKp7iaKLOGLANsjqBS6hGico4H3h2NOb0GUXbzDuDFXBqRnO3eyAgelYmlNFE/MN5Q7s54qmZHCnOM+hoLirELp8sZDHDDNQgNHGIm5YcjdWMtxlcy4fbKHQFsZUZqNw4K8L+NSBDIRlQCF5+bHaqJDZbblQzcA0AV5WMfybNoHYnmqpc7kCKACfmzQA5Vab5WyWzxtrotN0iW4DrNEIgeCpOcisKs7HFjKyhG7OxtdMtbUkIhePYMEnkH+tWb+7jto/tkrD7gUH0xXC/eZ8XXrzqz0OOvdeKiNw0UI3DO7kYz/OtW0uo71N8SytGGwVY4I96WIhZHVWwrjS5jckj3RHDlcDjNcBrakq0LKrdGB7j8awpuzuc2WYi1XU4RLaaeQeRHJJJv2gN1z/n+VegaN4YZBBNdxJHHglipzz6VvNn0GY4v2ULneW1lBbWyRW0FtBGgyoSMDH5VnXmr2tu8j3DwLgAbYY9uO3TufepoQbdz4ueInVloYp8S2z3cVpHGJNwLsSMYrqrOaC5iikQAqRn7uDRXpNK5NWjOEW5C6hERA1vsjSEjf0BP/wBavBtXKC8uZY8MGIC4OQPcVph9Vqetw3iHJtMr2FgbwuFSXbuKuCvWu7s/DVpDFBNBHIt3uALl85Hpj+vvXLialj2cxxih7qN+GwggO/CqCckAUj3VjbtJbCVHhflgvGf89/wrzoxk3ofJ1JTqL3CW2a0uRIuyJmLDFbUVrEYxHJHCqj5iyrtJI9xzUSTWjOKpWqUnaRwniezt02LBFJHKr5Lk9sfdIrzxP3tzM8hRRuKg4wD2/nXr4Z+4fdZLVc6CbPTfCWlWsbQ3Utusrx54zgP9at+JrSCONY1jQzkAA47d6hS9+x49XHt4nlR49eeYHVSFGWIJzVcwTFWVmVu654ruR99h1pcb5WECuoKHhqbIEUjacp646Gg6CTygqSHzt4xlQBVBWlZ2EW2QBs5YdB7epoE1c1laRUOQVQc5zn8qbMoUxbpvObqcnOK2itDGW45X3HI+Zwcio5JQ7PGS6KBhiPX1qJQsIs2snnOIFm+QN1Irr7bQJ7qENC7gdSxPWspSS3OHEyUdWQXmh30bsjRGMkYAYYIrO/se6XyWRJGDnAUDHHc//XpKtHc8eOMi5XJpNIkhWRpXZYwflz19qpyTsuYzG2O2TVxloevSqRmtBoLNiPy3zu5OelalvBJcmcRrukCZVc43H0NTLY6Ej0G08IeVa7GnWS4AAkZFwd3pz0rQtPCE0m2FI4VJ+X944Uj2JrhlilF2PkMx4hhTqOJHB4ZlE84ljeJUYpktwfy61XvPDNxFuZJrSYqc7UYkAeh9+egrWliebc5MLnsamjMB9Lu2ZxBaRHIwNz4BqNVMbokq7JMfcJrpU0z18Li4SdkxxmeBcqrIjjchB/UVTkaeVyFyXA53DtWqkerTsSxwSNIzKNh64FOIKqSzAA961Oy5NEJgu7YChOAxNakF4CsYkCPGeCNvNNyuY1Y30Zfj1CeMqocPHjAXGK3rK8urh1RZNm7gH0pHmV6CtqdfDbTsiAMxc9yCRTL7TL91V4IvOj/5aENjb/iainNXPDjWUZ6mK1pdFmd7e6i42hiuAfp61Wkt7iN5FmjkVhhgSQcjFXz3PWo4iM9ixp8Ml5dfZobaWSZU3b9vAHPf867zT9BluRE4m2yAZZSuf1zxROqorQ5c2xEaUNTrrPRUCumxnyPu4zmuns9KigjIOQ3GFJ3fyrz3Ve5+dYnGOaszWihVcmQjIPC45qzFKUcAjCetaRV1qZRd0XJJYFWXEUcM5PMg69Kf9psykp89PlXcQ3B/D1rojC6OzCUnJ2POtZninuW8o+YoHPHNY4hKAlAyH1r1aaufo+CThTUSaMLnDkZxV6KJljgIYNCSdoJ61uejfQnbKumcNxnkdKfGWfCqjSDODt/nWsGBoQ5VGAbK/wB1j1q7HcZfkY55OKsC0gwpUEbj+QqZGwBvYBh3NXBmc49S5BKHyCA59CetWMqGyGJX0rUhouowKKOBg+tWVKlixI+gql8NxDIpUcyFPmVTsP1qbzFTapXKk96cVoVy6XJzIoAIIJ/SpUnCyg7ZSmODjPPvVrTQklJDYQFQOp+tIZiGJMezHGD0NNS6CGG4bBG0gA8EGqwcKrBeCOlXGxEk2yQOjFUVcZHQ0q7WJ4HFRLYma1NG1lfzVZUUKCAvGMetempPL5EaogmdTwCcA+1cOJlex4mf1WqaRmX8f7qVx8s2AP8A61ee3d1mR5PNVQBsaPHO7tz2/rxRRdzzMqSb0Mc30yzKHYtjBJHFdRo128s3RkOeDnrVYnWDPSzGl7lzsIpQqOFAVCeeK5LxLOXW2VI1lYNs3BcHA6fWvJofGfN4GVqqR5x5pSZRI5Zg2R6iu109maOWTbnaQuSevuK6am1z2s1fulq4DhJHjBkfGdpHbv8ApXluvSD7Q8uT5f3cE9KnDHFlM0q6OOuo1EgUHcPUHrVdFInRFwScjG2t5TPuaS0Or0bQIpdzeaHkIUNKU59cEegzXWw28MMpIljmbaASBxj29K8WtNydkfGZ5i+apyxMHVtRjgZ0iDTJu4bFcxLrxUEKwUkEDIGfrg1vTpe7qRl+XOpHmZTbxGjToR5blV2Ki4GcdW//AF10Gn3kNyYzuCEfMcelZVqVlc0zPLHCnzRHT2qzvMnlpuY7WDDFec+K9J8vzZJAwmQqAy8EAdAT3rGlKzseXl2JcKqOFRtjZKjAIPTNejaZbRta2s0QMbFdx54Oe+KvEbH1eb1rYfQ1pbdyOGUjHLdq4XWL82ZKRLHK6nO09M1y0Vd2Plssm5zUTDm1nzFxCI2ON3SoB4hRooAYYjGTl3D87cdh3NdcqKsfarApGdJraYuQ0kBbOAMnIHb8a5rU52uAkbNGF6kDrminSad2dNDC8jucyEV5GbJAJzkGvRfDCK0c7NHDLtxHludhPt64pYm/LodONny0G0ditmEiA2n5cd/Sua1aREmd32h8dPavEjNt6n5ZTxM51rM5s39uTIxCxqcZx7VNb3ltLkHG89SDXTKOh9JVwk3C6OhijhuWBJE2FxyAcfTNT3Wl2U1rLA0PlOPmWReufTn/AD9a4XVakeC8xnTfKzyPxXa2qXbSRwRK4hC/d5bH+T+dY2kWnnXsQRI1Cjf6YNesqj5bn6TltfmoKTPXLfTImjlkkVWMi5AU/cNc/rWmW1tb3MwUmPZvGF+96159Os3Kx8jRzWTxXszyTU1VGVMcH07+9YxjjlU/IIiOCV716R+i0paXJkRtpGN0ZGDjrW/pmhz6lLujieIKcHBxk+nFRNpLUeKrRpw5pHXQ+EjEzSXUoAhcAqBjzD/h/wDWrUuPDtiFj3RxiQfLnpx9P8a82WMW6PhcfnzveBQPhvT5HYyqZUU8djU7+HdPmKyRwJEoGAOtYyrSWpwLOKkY3KU/hYtCzWvlbsHyzI27Pt6/jXH33h66jWVy7QvnLExngd+K2oYq7senlWf3nySORmgK5Byx7E+laOj6c9xMihXyx53twK9OUrK59pPEpR5j2jSNDSzSTzFiliIATuR6t+n611cFvGFRETgHOOlfK4ypzSPw/iLNXiKr7FwRmUiHKh84Fcjq2oxWsMhVt8oOF+bFFCm5Ox4+BwsqtRRR5NqOryCZpIZmjtz/AMsw3GfWuYub5r5Zg3nAPx8xyQK+npU0kj9sy3LY0aSijs/CzKlxHaxhskF0UdPc17DZoRAxZxJgcYFeFmTtO58Pxph0pKRfijIbMIAGMkZxmqOqSJFGs8sSyKjZKdcj0NcKlZn59Be8eB6vvku5YIniLA5yecj+nFVLOxuL+5ijitpmiVisrLhiOP8ACvr6atBI/oPKKqVCN+xvjw7xtkiZnxjOPyqVvCTPHLLNO0Mr8jy17/TooqXPWx6EcyjexzOo6Z9hme2ly6YxvAzzWKUkR0VERIyCSCc/TmrPWoTurlaQOdiOpjA6YNRSRKE8xpGU7ckgcig2JVjaUhZncgJuUg8EVKqyKVAjDRjnrQTN6EUyKNoQhBu55q1GoKkuQzn0oMgSO4DA3HlxqDyM9qlzKSgJG0ngYquW70AuJvRCh5Y5BPtVlVEbjHIxnBNapWQEKvumwY+c8ZPNWom/eABwrAEMDTAmZfLBJyDnjvT5HYsqsqlsDFAraAh8ttmVIUkjaO9Wdqnbjcsrc5xx9KDOT6FiKOZPmkwcdFxV0SB/MdEKL2B5NBoTQjDgSBw55OWzTblVC8OvHOR3qk9LCaufJ/7RlxNF4J8RW0af6U1o7o3c8YH5ZzX82XxSupb3xJ4ilRTDbpqDiEquNvT9dxb9K+14JVpTbCo9LHIeE3d9Y00fZnuA8+HZW+6v97/PvX7o/sqtDa+HIobeXexs4ZnRkwRE+dpB74ZSCPpXHxVO9Ox04bY/QnQQRGhC4Tg7QcZNeoWLERookVnA+UYwB3r4CmE/I66zeJsCLcJCMkn2rctAodmdfMQjvWgzTiUIN/Vs5U+la8T/ACKuSWPXFAFpHVSigMeAvPWtKOUbBuBwx+WnFXZN9CcNuZQGJIOcVaU4YBvug9exq3GyMS8j7yi5Ea9QPWp4h1RU57mrvZAaKOAQGBzjFTxxjO9CWGcZJpgasWGKqVAOKlLbQQV5xgYoAmU71XLhCf0qwgG0KDmgA3KwePZtxyDnrV2Jg0agkAfSrb0AcWUBVI3H6U8SEqMKc4+6aSk7kzWhJGQ+UYEsfzFKyxpneXLYyAvetjJMarhiAR7HmlkLKpYjb2yKLisNQ/u2wu5wMrk4BNRO4G7nae9Tza2HbS4xGJAIkJ7j0NEgzkooX2psRms7rIwBVlzzxQWUsAHC49eal6uxcVoRyyb1fb98d+1VJpM4KHYwrNlQ2KalnQDBwOQTVcsWLbnO3HynPekWV3AUD5wWHtVcsWy+H2g4wOaAKNwW52qufTPWqskcrQgvGYSTkYOcigDLIJmbadyrgnPSmO+4yDdvY8knjNBqkmjOkLIvmlFKk7eD0qtOPLYspDkEDIrGTuynqjKnTJaTcVAAOQeaqOnUhVzj71SKKsimRuUlIyz/AKY71nu6/KjFyxOFxQUQTbGB+XcAeQeorJdvKdiFQt/Cp70pK6NKZTnkJSNpGwc9QMVVJZl81gC4PyY649awLSsVJJGOSQN2e9UZyGJdR+fWgZnykZ5B3VUkUecqlRg45zUtAQP828I+HBww9KpTB3ZRlkHcgdaafcCpOi7XO11c4ACnp75qsChLcg54NMpIz7jGdkO6Jgcle5BquFSIBdjZPGGNTKNy4y0KxyqLntwe5NQAb0L+X5bc5Unt61HLbUad0U2JYPhkB6KoqORGKghT5g444pykmiiEW6szBgqgjJwOAfWmiPAKIRIDwfQisxSeg1iv71HYI5wwA9uM5qsrsxVeMg4Ck8GgiD6EkKmOPaZCQCWGecZpshbYyBwXAz9aDQy3UI8R5aTJGAMU8q8QQlQ8g75yMGk1dARSiORv3OVOejVDNAZFVc/MRgnvSj2AozwzW8iCXy+Dg4NOYurbw+UJwFx0oUdblpXQNEGI8pWRx1I70Iu1QZGET4+63OT6VRcdhu2Pcu6MOVOQT/KqaJu3YaNW6N60rGTdyScbhbhSu0DDDPIpsQjUuWlcr0+brmspKzEQOkExICMoUg7ieafKRsXLxwr2JNSVzaWPpRmC9EUjPOKRScSOFJXHOecV703ocpWIkcbfLUjPJPFQxbII5IssATnJOaxAaZW8wvG2zPH1FRKQkhC5IxkelAEVyVIUFwrKeaozOjKCy4kUnBqJvQDntQYNGxZzkdga4gymOVjtBHQ1zz2No7HHa9mZ3wTubq1c4guSGzDnHAwOgrixDvodUXoZ9350hk8vZGcADee/9K5J2868WKRGWZGBwVxnnp+lfJ8T1eXDtn23BUebGJHWXcQkgkJUj+Hp3r5L+OtnC/h6eyvpnhLSeYqK+COhz+PFfjnDL/2i/mfu/ES/2Y+LvC3lHxFaGXaYxIzr3wNuP1z+tfsfomnx6Zp9lpjRSvLbRmGQkfeIJ5Ht/hX6lmn+8xsfiOcz/dWOjUzz5SN0jLD5tw4PtTCDMgLsAehPpXu0FpdnwU9ym0IaMR73bLZ3gdqrNp0ZRllAlkY7c+3vW6+G5sn1L1jZ/Z5IgI28vHUGu0tgzAxhEbAwSK86ekrnVB6itBuXyWO0KQzcVXmjD7tipjOACOlZVHbU6qbMo2JCSRFQHyMN1/WsuSyYxyEKGJ439x9K45x6nVF3RmzabLK6Ogz/AAhv8aybi3khJMjlyvP0rSLsrHRyopWmoSQzMSk4RWyu70+tXl1xZMbhMI1J2xk/d+vvQpWInTuSwauf4WVyTwK2rfUo5y8crqoJBB9q3VzmqUdLnQK8Kt5hWJZFAXb68f5/OoVl2yZMRiUn5ifSuhSsjkcbiPNCx27iNpwcDrT5pVkHmW0CQkDAKk4Jp05dTFrWwxnkcKv3AOSAapSuApVgCm7d0zVp6XEPE3ypI21xJzhzk/8A1qbIr4ZVVWY8kUUxES4GPMiBKN97HIbv9KdtZiZlcYxhR0reG5MxPLkxGyoPKJ4LHmlMQwXjDbzwcnrTXxGQJHMirOsZZg3y5OBVkyBkWNMMM4I9KhJsCUxoDCkkjFCcE9SKjiEkaShViGD0IwT710ctkJO5VkCSuisFG07lJ7H19qFuJLU+UGZoj02qTn3FIzmbMbpIqiMSO6jjA5poWVIiNqtjninFXZcVoJ5yyW7Eh049OQaixul3sWbcAAM9K1SsZtWREIJVkn3s8ce7ZtPpjOaj2QqCCZXkH3do6e4rFkjgtvMypMjsAeCarFlLh1VkKtggmpaAJJRk7lHlg5YqMmqolY7mUAcdCuDiqG4lc7WMnmsqD+EnvULMUXMTMmTkk96BwWpHNcSS/NhRgZ5GfrxWVPH9qZZSyJF2xQbFaWKNB8sjBcZchcn8qwXs7a4lZp8rCOrY6VMnoNK5z1zaJHvkZWaD+8Fzx9K5W702ONSG3Ha28DHNcqWpvCeliiYpkUSK0qkDO3HT/E0v2q+twGlmS4tyciMrgj61Sld2NoJNBaa9KCyPIwtk53tkmuutNe09hBDLdAyZ3Abc4/8Ar1ve6CVF2ujXj1C3lIZk81WbA7AH3qSMhGkZUIIbknsa559gjqilOjSb382PdnIGO1PkRVTagypHrUp2IWrMyMTRSjyZnK9kB6GnuqhVaberDO4D1qWmP7RQVhIZVEwmkzggnO0U94VJRVySDnjvSNLEB81WnVrgFgAcseMn+HjpximSSNGWMiKRj5sLk/hStpYyjuRmZUEE0f7tlPy88g1ArrtDYbzwckFcihO5qRXETmQsYwyFRh8/pUBLbWbyo1wuBuHT3FauN0BkzTowk2piUD5FzxVSOMvJPviEcijBVvX0pwfQtK6saCxhZst5ccYj6g55rRtyFCmFt46kHofpW8GiWWR5UgBZ/Nyc9ePpV8FHiUQoY8cHNdlFHFU3KkTzNMsPmneVLGPuMU6VlBDN5fpyO9Uo62JhuOiht5QBJLMrbgpUjhff3qCZRHK9uHAd8SbiOw461UY66lyl0FskV3do1KR5+Y+9X2tomXBSSJAcHd3PqK0MiJYnDY2FkPTd296neAlSsio6nhlPQj0rSOiuBIkUU00UdxuiRSPnTqPwp4V/O/eyOUJOCemamLXUpSLRhcpFGVRyOdwbH6dqepGwqREwT5Qp6++e9SOU+xXabaUO08NvBH8P4VciYSR53BlB45700iB7K+1/MGxuAST09qlUhbmOdT8oPA68UgJUMRJdkOT1Oe9DPGQSCrN3x/KgAleHESsCzn5ue4pqos5KxyKG6tn/ADxQARxiNlURyPGTgljyB6+9ThEjlWInGV3BehNBrBdRS7MEWVvOlxyRxQI2YjCMVA6dyaAm1YR44DIFMLrODzk/0qWCPYMyXG2Y5IBPFBm3cgYSLI425J5yD0qeBW4DOyc8HNaXshD3KZhi3CJVbewj9M/qTTmd3Xcw3x5wQein/GiMOrAUNsRoVwYjyR71djUtGjgLjb0NRJ6gQwqvzny2yDnAODQ0ayP50hO0vuAxkrx/OpTuA792RmRdxPBJ9Ks+YGkbYrpDjoRQkA95TGDuQ4K/J6fWmyAbAIyfOEeTk96u2gDYkkMkW8K6Njc/oPb1q4qQqJyN6qW3ACjld7Gc32JWkDjylj+TG7J6/SnmSVA0yIJZUYAhqL20FDchjIZJnkVRHjPTH1pjRNvaQglAucAipNRI3ZtpEayw5wyjgg1GT5crRnKKBtxjr70mgHv5/wAkBjiZDy43dVqa0eMMwJOM8/SmZzRo+ZZPb7fKn88dWOMYquHdQ+1CCRgE84FAoJPQsxRYVynluVTjJxTZMyIsrQxlhz+ftTTL2QxbmT7hgYyLygPQitII3JYpETzgnOT/AEq09R36EblVG4RngcgLiq0SwnzCoYJ3HvWhnN6ljzAVZULpkY6dKfIjRyIhkZ5MD5ietBKdhXZliAyqqTz71ctXcxuI49vZiRnIoGpNCtGI/MY5KY+Zh61IjQrtTbIVxjnjB9aDRy0uOgTiUlSrZ4Oc0iEbgAikE8HOKBvYdIoEhyA2QMY4wami8yRnCMN3Vv8A63oKAvpqEYEZYAFiBwWPX2zVrcrFi4IJ54NBM9iF5l3OfKOcYGexoYGQ/KQSPXtQZDQGLRyht4U7QMcrU5gWOTJkDE9D6VXQCxcRq6hHzkDj3pkMBU5R1eMcBe/1puFkOO5ahw5bIMYHHHerIKiArlTUGz2KiNAkp2xYboCTnFXtqlRO4KoThcdj/nvQYDJ4okV5uFYjkmngcAq6sgUEDrn8a1S0swJEVhb+aNjMTnAGM5qF1IMUsiB42IBVuhNEY2IcyUESFoUcqmcHA6VYjWXIS3QSTAhQpbH5k1Mk9yaZN8qtJvA2scAGrkHOQ21V7YolK5onck3DIUocqep7j0okbcHVkRwwwA1XGNhkaKMxSRHPYgirGbfcSsKRLuxtXoD3P1NUZSjYcxPLb1fJxgnkf/Wq3EqomMsoYcj296CBjxRuqCCZwoOVK9DmrHlyxHbcK6Bc5XoaAJkcLGVRlwT61aeNGClykDYAIPWgCcW7hsDaY+uc0qxmUHCKcHigC1/qQ3l4YOMEDtVm38uQEsNoWmtwLIUq7tsdlIAIzxUTECVCqbQT+tbNgTFUYbkDopOHBNLCXZch23KMY9aZEu5pQ8IxCt53p705POXLjCFuGOMnFA27uxMA2EdpRIxOAp9Ku4SPZ5chYjqv92gxJxKyEbo0kOM8mrSeazMytkdDkUAWTsCRQiSb5G3HBq2gLblRWZfvcDkU0gF27T1HTAI6GtFWby3WPa2U7d60hsBe3fulJMYbH0pqp84aJMoepxg1YGhA67scAt90E1eAYI65Bz6UGcyaKTDfdZFxjHX86lKSbkwNyAjHrQTJ3LpVh8ufmq2GBAJI6ceooJJ0lChRtOwnpV+PAXzUBAzgfWgCZQrEv827PIzVsSPly+VHVccV0ATROG2sxI7CryjyRG4+Zc5570ATLMoVySCT+VPileV/KGxQq88UAWN5DKu77vORVxJztcDIjY5IoFLYlJzgsAFxke9TKSFG4jJGa0k9DFxaJklDAooYDv71OH8tVAQ574qLiHK7HcpKqvtRufbgOEz2rWL0AVJVIaIkuQckGrPmyKgDKDjqc027AJA2GZ+CDweaWRiSF3cdaFK4FbICuXbn+GoROmAApfHFMBm9gM5B5oklIUF1KjHYUEuNzMuJSTtUsATg1SkxG7KSWAGc0EyhoYdy4YuylWXGOa5bUHBH3mOeAAeaT2Mz8GP+ClV7M3j1k+0CO3t7y5I8w9CzRKRj1wgUfhX49XkxnaN1XarYZQp5Ir7GpO2WwiTho/vGz7H/AGGo4X+PvhuGUGP7XhiykEKY92FOemd27jutf1gaTOstql6yoHmy7hBgZ3Hn+VfHYmP75I9GovcOiVw6KVIYZ4pS+AwkYHPXjivRSPIKZIILsSSO4pAzeW6vhAehraLuBlzIVWIhwzHOB6VEsrYYYL+rCpqDjG4I0ij5C5Vs7juxgf1qs8hMhXOV9KhsuCIWklTaAoBB24AqvMCrlCqnI5wc1KetjQqFtoZMFpT71XY+em8qV5x0rF7jS0Ii7QpsVgR6YqFXLfOp/eDlcmkJIrly5IJ2k8YxzUUgbzYlLcqMn39qAIpHIExZfMLfxVnlWlSPDkENuKj+RoFJXNjT7SSWe32lY4ycEEcN+PYV6ZptvHbA74o5FI6n+YrkxWx87nVS0UTapNb2Vss80pt4Dwh2ljn04+ory7VNRknUo7FFjXdIc4BPqM/yrCiurPKyqkpSbZzhk/eQOrllHQMc/nXfaDK0qbSmFB4OeR7UYte6enmStQZ20XllVEgLQfxcVwPiSHa6oAuMZIHNcWHV3Y+Xy53qooeGtHW4uoLmdmYI5kTB6HGP6n869QhgO4qGYRL0HvWspPmsdWdV3KXKZGv6k2ix3ERUrMuBgdQT2PpXjt9fyy3EjHblhgn1rsorQ6snwS+JjNLIN5C0yl2J7H8ua9q0wF4FbYPQH3rLEk8QQUaehrTQM0RRjhtu04GTzxxXgmp2US3MsIMbSpIVk4wC2eR+dZ0HZM8vh+TU3Y9D0bSo4bCD9425lBJAwAfaugWzQLlcBgQATxivKqVOaQZtiG52OG1fXArzQRSRrIQc49Pp+VcNLrFw5RXCK/R2HQj8a9PD0konu5HgU4c0jq/Dk+/zJFkZ8MC+GyAccV6XEAY8SAKWHyk9q87Gq0tD5jiZKNXlRy/i1Gj00OoGFO48da8oto/9IjUjeu7Le9deCneDufT8PVP9nse4+GoUSzEjBvNcAj0x0/z9K29Zs4L6zMMtvHLKv+qkAwyH60SVp3Pjc0r+xxlzwvW9JltjHJsYqzEMACxHvWCLJ4o1Zw6jHyjOTXZzpq5+pZTjo1qSkiOCOG7mlWJt7xnDY7HripjaAKFZWJJ6+ooi+h67mkQtaP5bqDHFg5Lt0x6VEluzqXCv8vXaOasHNIFAYTKHUyx/eAHPr0p4hCEPKqFNuRjvn+dVGVjG5NFGzsUjiOfYfpUTWjqGEi/vO6jqKTnfQLk0Noyk/fiYn17V6RpWr2llbrbXFu8yKeGR+T6jkVEo8ysedjabnBpGl/alpIqEBg7Luw3XFWbHUYYmEkfklmO1HIBOevFc8qDWh8q8PJMZfG0MEm4wxgnOR/T3Nea3eJGcJENxJGGraktD2snvqmVoTIPNbBjl24znNdJ4eSN7sNIxZTgHiqmtND3JJqLZ7hbuSoZ5Fd35JArSi8o+ThfmLfMSegrwqkPe1PwnNKj+sSuToFLHcyKSfukdRUkthG53M43Z6heg9h61pFWPJnVlHYrSaRZyxlkh2Nnj58jH5daybzQoJo2jaGKSNo9p4wR60RqO1zbDZlOEr3MSfwjHIHmRlwwwFJyD+dULnwi8m6J4Z8ja5dCQpHXGfw5Fd9HFXep95lnE6ekypceH7pJpfIt7h1GWUcdPT3rGfT5oI/NuVFs3ChJMA5PT2r0FVj3Pr8LmtKp1L7aS6qS8RiY9yetMIWILujDN2HSrTud6qKWqI9oRvMACjOTWvpkjmcCHJyQAff3oktDDEI9T0k3YhktJWVpBhg+ORntXcW1rFMCxUBcYwe1OjTvqz4bNaqi3Y0YdNhkgEZFug/6aLnHvXGeItMsLSN50QSlmI+U/hkeg9q2jSQZVinzchleHZUtZJrcxRlZikauT0Gec+g6c+1eqWiQQoIg6OoJOVrgxEdTTiVSaTRsxw/KrFkAxnFO3hflZ1Vuu1a5afY+FZky3d0AoaMoxJweuRWcmpagJWhZ38xTzla6qLTdj0MHDmdmUrnU7nzVcSPgcYB6/UVUj1C8ZDIZ2kOMhlFenGMdkfY5bhIxjzE9md86tIdxPJJNddd6S6W0UvAV8Mp9/r2rdOx6VWtyWZXs9CkuJFd2VF7571vnw1arG0m2SSTgjDHH+FaKb6ClmrvoYMtm8KyNIBgfd5qjG+3DAYA4LZ6VtBHrUK6mtCzbyIWYqTn3PWriOq5AGcetadToLgkDhSrqFqTJO7c2/HTFUnYTRPDIASSpDY7VdFwBguFx2Bq4MbRMs8YUuy5YfMD6U7zCWB3FRitYzVjFwZbW6cIGnZpSByQMdv88U53DFHOUJ+7704ysXKOg5pQGTaPm9cVOs7KcZ6kDmtmZxVxGlBZSWK96mWRRhcFgec54qW7ENaj1lG0hvl75pI2VQXbJB4yKaKuRLIue5O7C03zgjhXDZ7AU5roYyepes5Ip38qaMtuBGAe30r1G0uI5YysbF3VsEA9D3/nXmYxyjax81xA3ypsNWdEtC+SCFwcV5DqErrcFZGExYAgoMcUYa+tzi4fTlNmcz+YrP93HFdDocsJEkKtuVvkcHv7VpVvyHu47+E2egMQ4VS6qeO+a4vxQ2y3cxgtKiMYznuRXnRkr3R8ZhG/rCueZx7EESO5eJcBfm5/PvXfaWFNqrq3koh5JPU1dVtqyPfzSb5C3dTRrZSXAXzV25Uqc/iPWvJ9Yu5VuZFKxzA9jU0HY8bKpN1TlWUsRkMTnGM112gaaJXVpT5g67jwCPb2q6s7K7PtcbiOSk7HdRW4toTCG3g8njGawNc1KO1hligkKsTwwHUV5VHVnwC5qlTlPJL+4c3LTM8pbGApbj61iyzhmchsP0r0Ej9NweHUKaiZ7naGLOwcHPIrqdIvIkhQkkFm8tPm5+uKitrGxGZU70JWO+gLKgII6YI965vWYzcKYWEceflLs/BFeVTd5H5hRf7w8xktkjfa+CmcH3r0LRRbSxxRTIyxxICoXuc+v5111/hufV5pO+GubEoUhtpOwjBwea8b8VxNBN5xPmDPzHP3RjrXFSlaR89ktVKsrnHOsgVZIhujPOQetZGx5CHiG1W5wvf3r0oSufqFOorIr3EkqyExkBgvOV61QdpApZnU8ZAU0zogrohiwy5Tbv3cgmu28LWam81W5mjDia2SErzhSGzuA7nHH0rKu7Ruc2Y6UJHqKKY4FUKQgGVFeceIrc28CXW8Au5G1m5BP8q8KmrzPynAS58Ujzm4m8tljjchF4IJ5NVIZ5WMfyFgkmV56H1r1fZ3R+o0KXunsGglpI45FVcfdIJxW7ezbUDlFlwMFW7189X0qWPyXN3bENHjfiFpZ5jNK6tJ0JC4z6D2FN0GAi9iliG1OpyODxivUi/wB3Y/TsDNRwy9D2FI7dIkWPJO3Oa5bxRKqWBSOMbs5LZ7YrzMM/fPzXB1b42/meDXiNvY7i/wAxPPNU47aWUEQqTK5zhe/tXvSdz9roO8Ts9C0NmkWW5tWSZONjr909DkevXntXrml6fb2kKrBb7EUF2ZTzXi4/EPZHx3FObWXJEZe3McEUgjYhtpJA5IHc4rzi/wDEkKqGzI84J46rt7dOp/lWWBoc2rPmMhwMsRK72MEeIdzq5WSNwcgA1uaZ4laU/vYi4zt5H616tSgnGx9jisgShoeg2rGZYnZUC7d6543LnHHrzxUep20ctrJF5TeYcbmz1Hp/L8q8ZR5Jn53O9GseMaxo62d/MrARoSGU5yGyM/5981u+FrI3FzAiRkt0dgeMV7s3+7ufoSxrlhb+R6zBG6xIEBKgdDwM1ciVY+pYt6dq+Ve5+MYmfvsx9cu/IgjCF8niTb1rw7VtQneR4ZmN1lv4v0+lenl0U3c+84GwinNzZyNwWLFGURZOMGo2V/MjGUGBg4Fe2nc/WbaWO98NwCWe3SDcsxPADYOB/Sva7cGUWoWR4grZ28Ybg8Gvns0j7x+X8c3TSL0ikJkqOetY18heFlZgzEcZrgp9D85gveR45d6c63Vw0ofackFR82MdvWvSbTSLe2igbZCzeSuSBj5iASa+tcm0kj9lw2JccMrFK+MSTCByj4P8FdHY2kUkSxeUIwU5MnzYNOcdDlVZ7nmHilIPtU20x/KAGC9Rj1/n+NebXQWN3kQknPI9BWkI3Vz9DwD/AHaZTll4QKdwJ9O1JGZC4MmChPHHShxaPRLJJcqSSyKMKAKa0gbGCBnnrSMZvUfHtycqGBGMkZq0IQjbfMEuOcigkVQ7O4K78pyzfypyRSSyrGzLCOzdR9KuC1AvONjFADsU5bcMH3/Wo3eVWdVUMAODWoDCqqBKzKuPugnkmtAIHUF/lJ5zQBP5RbDSOpXqFx0p67QmBkjrzQkTJ2QkfluCozuPUip4SAF3fMc4Ax+tNpmSZeRAPlEny9ACc1JGqY+UgEHBxQkVfURJnOU2sW9qSVWaObfGY49u3I6g05qzNUj5Q/aMtBc6DdrceXbWS2kkgVjuDELnHHTOB+Jx2r+a/wAczySyLez26SXU7eY/lYA3Efe9hX2XCE7RmyKqsrmB4Ftbi41ezjIEwVyWixjd/gPWv3X/AGZlDaDFNJLHHaqY45MLkgAHbj8yce4ryuJJ+5qd+HS5T9A9IgWOK2CeWJCOUBJwBxznuev416VpsURDLgqAg6+tfGQXUzZ1FlGCoRTlz0J9K3YmQDY0hDkcDFaCbNW13ksjlQAOlaMbqojCbjgUDLyjK7s4OOKuKcIhHLg8D0oE9izDMCuG4YdxVtZA2CpUoeoIrWLuzLl0uWopMlckKw4HHbtzWlG7qpJ2HHBqyS1EeOVPTg1YhCoAiM+wMWIz3PWgCzHMy84IPrmrQkZtoAHqaAJcAANncQOnrU6jICnLL1yaAJoPuj5XBHQZyKkWVSd2cP6E1a7ATrKASAGBPf0p0cjOeXC44BqpATopQu5OTnjmpPM3q2cEilNmVtLEClvUFh0zTvOYK0bLsPTn1qE9QkrIja4fJQjB9BTHYynBOFPUVpJak3GksGCg4OOKc8w4VJASOtDeoiqctuyxBA5zxVKZsYAX6VE9x30sQFgSEL8AYIzSAIq5yCR0BNSbJFeSXnYmCRyRWbLKxdU2AA+p6UDCVyjNtG5SPxrOLEEkkhSP1oArzqR5TkEMT8pqCWaUgjJY92LUAUmVnQsUAOeoNZ0zHcFQH3IoN0is6Bjhn+XGarTkEcjArKa1BKxnSRgKylvm649aqOwXgsSo9O1QMozKCHKuc56A9azPLlWQHIYg9cUAMnDqhQL8vX3NU5Y88NtCseg6ipk7DTsZl4gUoMOzY4Y9DVE7CkbKSz53FfSs7aXNkyo+Hcx70V2+7n071muuyTZu3emDUjIHXeXLrhs4OelQSRgRqW4J4Kk8igDPaN+QpKAUxRsD7wXY/KVNJoDMYEfI3IHBb1qp5AYsYsKx79aYXKkojkLMjFpfuEnr9Kz0RQnzShwpzk/yoARnLDztqZJ24rPkG7dlgcHJz/KlLYqMrEHlrJhWTknJ54qWVcRja5dum7uBWBq3YgLtCUCDI/iP+elQ7iqEZO7HzFR1oJk9CCTY25NgUlck461WRdjb3KYC4B69aBQXUVY9jSOSdmcgEdah27ZhI8u4sMZPb2oNBhdeEWNo5cZD+vvUMqERuVYIxGCFPFTFWAqOZ2iVzGVz8pPcVFGrYDEM+Dyc8VQEpiQKeACfmUdcioo0Xa4kIQgZyBwfpQa02TH93IVjf5CucdwKoxRCQAZeMAE4JoKuNkd8giLMXfNVJjEvlxgyKTwMc5+tBii0RtBScAxhOq9c+9MKBVXDByBkkDisZPULaXKUtrJujmRG8sR/vDnHzZ4xUE0AuAoFuJFB2sCfvU90XGHc+n2UMAcj3NVC77WET5U9c17jVzjBpQVhHKgn5iT2pOhWNguDwaznuJMgnYEFgo2x/dI45NU3dwyNhn5A4qBjZWVfOA2u44z71nSK7ozmbdIuME9D9KwYHOampZGVyvHcmuOUhVJdWWXbkjrz6VFTyNobHF6rIyyACXjPQisIK0gfcki45BzwRXDXOmOxTukXYwTbuxnBHSuTaRBqcMLx5Zfn3nnae2Pwr4fiyMpYd2P0DgRL60juZLWOSyuI1uUMaxFwGOMn29a+GfjvPJDpM9x5RaYNhpHGTsA4X+dflPCb/fpeZ+28Su2EPlrwGoj8T6dLPINkrrZynOAd7AKP++sfnX7MWAM8LyXdwTdmQqyKMZUHg5r9MzKX+1xXl/mfh+dr92jaVOEjRATjIJaq4hjB2COVewIPQf1r6GL00PhJbkTptZlaVnjA+Vc8fWoVkCSMCgPOAe9dFtLGkHoadqLhbrBVEAPAYc/jXdWUCTFAVKHqzj0rz661Oimi9Jboy4YAk9ABzWZPpmCnmFkyu7nvXO1c6oS0Mk2x2BNmBuOSDkAdqqNDhSuSSW59cUpLQ6YS6lNoIwhcNLHMGwVPQj1FYc1sjyMyorM/DZ9KxOuEzOuLFHUbY9w65BrKl0hY2doiXyuD7fT3pK9zS5R+ybQ28SZPAH/1qzWuLq3PmoNqr8p46VrCdnczirqxqW2uSqAJDk/zrQj1mO4jS5SYEnuD8pFbKXMc06dkaUOqJhT8k4I+bPIIq1DfeeoELKxyeCcVuoNaHJYtQXSoMyv5hOQBU7GLYzytJkDO0DA/OqUdDKS1I/LBXdH5ZHbPenwS78IVViB3rRaaGcnZDpFGwrFt8l2ztJ6e+aqDcWZlYOEbYxHA+vvVJ2MmyaQlvMnSRA5YYTHT8KiIWMOS7ZPJwMCmpCJrWQEx742Pck/yqYwpGAeuTx7itI6IBH2gENuQnq2elNkMmMr8/wDdFVcSViKRMYLLnA7U1ZXDeXlUGdwfvn0oHcvlSuXy6ow+UZ6/5NMe5mjieMMybl2sR3q4bkTRFEzyMH+7xgY9K0oZIllATDBhtLEcitGjIRpIXTdGS+D83eq6u7MskgRCpwAP51k4sCGRUUMqSbwecjtVRSQVXbheh75qUBM6MC6iOaNh6dRVJpH3q3kl25/Cqnuac2gkW64DvtTzDxg9Kp3q5bEQ2rjaSKT8i0rFcQuSQQGTbyM1CUkgmYgIIX+VcjPakMgKrG/n4Qy7cFgvU1SdXcrE1q4kk+7z1rGUrgZUsTLiNomU7sEHHFYl1bPjzhbBYQwBDc5P17VIm9TAubO5SJgY8ruyGxyPpWLc2Lvt+zthicvu5GPao5DppzMuXTEYyqFlCOMEMRyKyJLd4fs4gPlyRvkjGc+xq46HfCV0aVvqd4jSAPsB6Aenetca2JmZnk3xIQp2tg5oepi0aq39s8aozMkj8qm7rjqDV03SssZU5TJ+XPNPl0uQ3YltfK2yPn7LLzn3qoZDKyoVy/RgOM+4rOb0FFdSImJpPs4hABO5gepFXZzAiI0vmdcZFTJWQ29Sk6F4n3bUVjk8VTYOspMbEkDC1AKNtSlJHM7KFUA53NkelPQtGrhdyxkng0GijpcrgoNqMWkJ5VQcH61VlWEF1WWR8dR2q4PoSZkskSMpRZXJ4Ug8fjUaoJY5Ag3MeOWx+dacqvcadiyUDukMudj4VsYPFaMNzIivEpiMfQfLVR3FJstRyOSGeJYXXjJFaqmMFIwWZuzAcGuuEzmqoeVjBDKCs2fmIP8AnFUWthMcKVTnkHjmuimYtgkMkBJYgsWKrjtx3/xqFQZAXLiVCMbTyDWgixbw5ZQp3cZyvQe1axkdEYT7mjByMKeRTSuA8FFiXcmGY9SO1IXQGKJI/J4OWJzmteXSwCRMg8qWRXEbEgnqc1LsaQRTouyDdyrHnisQHFoiGSNBF3Bbn8KgdfkVEU+YT1I600rgOS3nknXdlcIQqkfif8+1SDgcIWPYjtWj0VgJMtsYZjeM8srLnd7VOs24xgxo2DkMP4fcVPLpcAiKRl9iYIO8gnINTed5wKBpIhkb9o9agBhSRQdqo0fTrzToplZRDMgyeBzg5ppaXAsiRdse5184fIRmmkHzSHzKrcKQef8A9VIrm0sSoHRJVjcRKRy2M1MUuCII23Rp/fAxkevvQSU5DHgyRMJT1yOaktnQS/vHi8tgGQucA+1AFh4lcgxupJHzVGIpnYxwD9zuw5ZskCm2JMUJH5iw7juByWPRhVjyQXVVgmuEPUKwGB6kmtm9RkaNHBGNkMMzE8byfl9xV5E3fvCQHb7wHGD9O1YS1AQmTcEWGSUHjjgiiWKEokJdVnJ37M8jH0/zzQgJkiEgTzeGAwMGkKiPy2A+TOKAIWCs5TaQSeR6UrRxIJhJG0ob5TWyVkZSbuWI1c7FRGVwPutyRVkq6u8oDqQN208EH0qObW5BGEVnDLthcfeycg0oUCRlB+Vh94VO5rBaE68KUXYFLbVzUbWyxs6KzNI/Vh2+n+FIstRgmN4yE3E7nZVxk/TtUTeW0kZlBAJwSB/OgCy6h1dlKk9RkdvaoFXG0srIzD7w7elKT0Moq+hJGSXMMluqRBeT61YVXjLFmZ42HyqewpOVi4xsSKwdgiReYwHIFOiBKbWRCVzvPQnnoaoT1didSnmKiEKp6huMUIFmcq8ihF+ZR61ahpcJb3AyGVU2EoCBkEVVlWMmLyZQFzt29zWiIk9S3CiJFIbl5Ci5ZVA71Cv2eaaPc7fMcHB6UySSRGkG0mNSD8wIziph5lsQ0kqJu/5Z9xQAkUp+0E7Dhl25IqSIyAuCZRD0YEZz7UgJhbyIp2SRog5Yv1PtSiWCQoCC/RlZDgfQ0zSMm2WiAyMCxdfTHSpU6FIwu7PyHpxQXJaCDJLjerMOgx0qWKCSVgoZNnJxQTPYbJMd7eWNsQ6A8j/9dNjT5/LUgMoyc+/agzsaKxhU+U4OM7wehqkASxUDJz36GqjuIuSF5jKzBQWXafUf/qpqM0Jc+bESBjCjirmgHQPiQGQ7Y25zinFIiMYREB4J71kPcQtwCEO8cAHvV4OhARgDM3GOnP8ASrjqxDFKhWI3Oo4+btTWkEqKqrJEM8j+laik7EqTMzKsQDR4wP8AZNSB4SV+eRj6YyKlvWxk1pcuRJhSfMyCc7Mf1qbYyBTErM3cUSVzS1kQ70DyNKFJI6etWI1GFR5VRG5POMGmopFEiSSRswjEVxH6selTSokhDxrucDox4zTAhSMKzKzOMDcUDY+lWonjnwiKyYALgj+RoIk9BI4Ip5XZ5ArAYLgc4rWhhYEs7hhswATnFBkRxeXKWRy6EjOFHb2qWGNFLLESyqPvMcnH9aAHRsFQPGh+YlWB/h96tlmVo1VuSM4x2oAtSkkRBMkYwAKZAzuSrJs/GgCysYDqWYlzweKuROIhMgiLcYz/APWqoLUCWMqNhcmYYwFPSnh0kkRXjMZHAxV294TehZCRkumMKOhqMRRoEZvlz95v8KsLXRahiMqwJIZEBODg/lmp1aVNvmHbMvGMcUGU1qWy7SboxHtcgEYHOassXIaNRufbuwBye9BI+JAg845KsMtnnJ9quQlnTcp28UAWUjCsMyAsw+XA+77GrduFePzGDqxOcZ5BFAD4VBAw+4g55FaEWS2FG2MfeyK1gtAJgi4BIZiDkZqdsF0AfeAecCrAnKZYsEcBX4yeorRJ8sYGDn7pAoInsNSQ+YFJVlPQitWGRh9z05zQZCzZkdXDDb7Vdj2gqSTwOM96AL8bBsEqAfapkKn94vmCQHIweKEBYim+VASqnPUDrVpgTgMGjYepzmuhAS7SqOw+bFWoi4U5JJUc5oAcDG+Tjax7VZjfZkhgD0oAuxo8nErI0mMnauB+VO/1aADLgt1xQBKJWLlpCHHT0q5FMxBGVB9TVvewpLQaZ5A2373fgVcjkYkHILfWpktTFokycl/lz0601HBkGGBPfnpSSLh2HsygFlwWBwaeHAUM+MenrWko6GYyNw4dUYgHg4pxk2cOcds1GwEUirjfuGT2qCN8EjDrjg89RWzWgDJZCp2ryp6c01pAUJbBIFEVoBUuJw4VfLXjqwFZFxK/A3D8aYmY9zJjcUAI6Gucu7hra5tbxot6RyByo6NjsaT2MD8Bv+Ckty1j8TI9LupjcxpJchXiTPmZYOpPsBkj8BX5FTnMkkrywqA4CkdMelfYVY/7BTZWHdpNn2x/wT9tLa//AGitNEXlpcNp0k6OW+Zdh2M+OwAlHPua/q2sbi2uoTdWsTWyPIwMfZQDgfmME+9fH4i/tjsrS/dmtGQpYs4D9gARTjOZC6DAGOeK9JOx5IO5jVASGwPzqEyq25GwMirprqBRmESqqg+YMYwecVnHfu3kkA8Updy46Ow6RyqYj5Ydz61G3zNiNlYkdMVBqQTvgqh/1ecA+lVWUEvjJH8PtWc1qBVncqFBZenPHJqKCSRkwxzx1PrSnuVErT7woKZJJ4NITJkrwRj0qBRdmVJAI3SUksw4OOlV2ZNzRmQBmO7k80CGzOGVkZiIiMcVFLAyrEViYcZUj0oA0tFuit1GkvywLlnyePoB3NesQGKTBh5j7c54rjxZ85n0LwTQ3Uw88CwKFEobKsRkDPB4ryjV9Juop5LeZhKqu3zKOGGePwrClJbM8nLqqhOzMHyAhk2RFiDla7vQmjI2gEHGT9aMV8J6WbSToNI7DkxL/rAxG0j8a5PxFEiSRx7ljkIJ2HqAP/r1xYSL5rHyeR61kibwry7MqMreXyp9Ov6V2K4IDKJAvQntWzj7x05tFqocP4q05pZJLq18zLMGYuc5IAB/lXllysokkUkAF+T7V3Un7p7eRVVKNifTQI7lCJB5vVc9fevX9EcrEtuquFDGQAcDJ6/iawxBy8UaQR1wk8uFpQWEo5X29K8Puo47e/ubfeZSH3k44+Yk1jQ10PF4d1qM9B0ydRahY3DoSDtxzWhfEmB1DYfHBHQ15soWnYwzGVqrueMa0gtJVJCl3fYZD3z0H+fWsJEXzFEvOD2r06E7o+9yiSdFNHbeGWVXlhESx9xxwRXq8HmSsGKKpVPumvMxcdbnw3FEP3vMc94qRvsC7nKxj5o48cMT3z6cV5PGyrdKwUbADgdx6c11YKNoH0PDOtC56/4TdRo+mswUzbSkgHTf3PPqea7PDsrKdu4HI7VU9z4viqNsSzOvdGS7k8x449x5baMc/wBKoDwnaeWSUVVY7dgOQR7+tY3lucWDzqpRhyxYh8H2UsjTOn79vlJPGAKhj8GW0eUWV7lM5DyJjn+lXOq0elS4tnbUYfAtqk7AIluzJ83lpw2e9NfwLax5igdImGcmRSPwPqapYpmj4yqWtcqSeCYyTsceYB0ZeM/hzVhPAtncl1aaK3YneWkU7QcdAccE/lS+sMqlxhPZlKHwLGHt0geJIt2Qq9j3rT/4QWyWaa6Plb5CBIcHcfQ59P8AGiFV3O6HFraOD8R6O+mahPZYVlXDxujA7lI4Nc7bRPdNvicyBTsYDgg1381kfX4HHqpR52TOlwZZbeS3uIWQ5AkXbmpka4CRymQ5Dbo/b14/rWcql2VCcWbdot28ckykY2EjdXKXYW3mdnZtx9s06c7seBa9o0iBCSwES8/xCtbTJREQWYx4bJz39K6GklY9mo9LHf6b4ut4EWC6JdlGWYL94eoH9K6O38VWtwYLeQrD5jbdwj4X6nHFcdTC31PzjM+H+eo5o2o9Vs4xIGlMjLwpRdykdvmq9Fq9ssZcSw7cevSsHhne58njsqnF2SJ7fULZowtu+7PUcfXPFWRdxncJSJDnCleAK55wtoeBXoSi7MsK0UqKc/KD0JrQWATIAEXOc4ArllJpaCU2idIGEpnUoko6M6bs/wCfWnxQLE1wtuiwPOMSMq5JA7VPtZGmHzCcJaMy7nQ7WcEJHtmznJGRj/GuW1Lw1tWNlVNwz/DjNd+GxbTsz6zJeJJRqcsmcZf6c1q6ib92jLlTS6VC0NyZUYMw424yB6n617kHdXP02FVVI8yPb9CurSaG3eF492QAjAc/j+fNdgNsyEgJvY8gDArspR0Pz7OotVGhlxb3kULskMhCgLyO/vXlerfb4lee9fzDznAKj8q00sa5Mlzo5i3up1uJpkkILJsKZ7A5ziu10jWp4YJI5wXzgoynGPY1zTgmfV43CqpFo7Oz8SPsVpHEe0Zbcu7A9MVvR6zHMVDxRqMcBe9edUotO5+eYvBqEmi55kcu0FgCeBzg1ca2TyNpG5uMDrWd9bnDBuLKE/h9XAjk/fxAZ/dEj+map3OiIjRGIOsZGXBPOe3P9K6Kdazse/hszlFcphm1lt5WlkxuJ3DHFdtok8lwiMTLFIBuGDnBr0FI9qpPmp87Ne5nggAZ0O89T70yz1WUhVk8sNnACjrXWnynn4ZOaY3XWhuUjnEZhm4LKg+VuO9cE7xN5hDB5AcELW9KWmp9LlTvEkglG0qQRjoaupPhhtUPk9Ca0i7nrpFvzQXU8AVoGbOACoB70ypKzJIZNjHLE9ywFSPJyyja/oavm0FYmjkURlZHVMH+I9T7e9WEZRtUHODVQ2ESSSvgJnKk8ClS7kjGwk78nkjoKpohy1sWomJRmMwJPBApRMi/I2TjkmtHqiL2ehKkoZW2EYPZqVH3lwASF6UnsRKWpIHYKAyrsx8vrT3YlAuCFHNNTM5PUgWcBAASx/lUf2ryz5snCrzkjpVruYymaWmSoLiKczo0L42gjqa9V06aERF3JI6dK8zMJtaxPmc/leKRR1i4WTTrlUVZAAHbJIKsCCMfyx715PdXjBt08aRv2wc8UUG7WZPDlk5NmcZg2TuOM5wD1rpvD07zH7UII4T5m0BcnpjnmrrzfLZHuY2F6EjvSmQwjlhifG4cZ69643xK4jWCUThy3dR95R/Tk15VJXlY+Gw38VM89WQtKhRRMjHHzDNelaWzxQ5RjFsYBscYbHT2rarLl2PczZ2pJkl9FLNA/luiN14GPyrzDUNIu5LvaI4dp6EtyamhUSd2eJl1VU58zMhdInNwqlH25wB1rvtMtESCITSurbjkbQePUetRXnzI9fH5mpw5UWpXESCNmeKNhz9K8i1u5RpJQ06Ttu2g9j7issKrs5sgpqdc42WYGU7iCCMEVlyojAk85P5V3yjpofpap2RXXduHJdRW3orsbl4tgZ9/zKR9zjp9a5az0OTF29m0z0+zVWUlUYRg4G45zWRrIeKCRgsciovzkjj0ry6b94/KKX8ex5RM/wC9dVYKu7jA6V3Xh54ZVeGOF7RwxwGOQ64B3Z9zn8RXViV7mh9XmcbYU3bhPkUq465rl9QsFuWJZYArfeLYw2e3PFeVG58Xg5uM7o55NCsUzFFGsYTlUA+Un0PpRP4ctPNSZIVVh91SOVP1raGIcWfR0s7lF2Zxep+GkisLgtE6ykhkxJnIrgp7dHijkCqzHkEHtXpUKqlE+0yzGKtT5itHuVgEQAnjmvR/DUbKiOq/vBxk9TWWLvyG2bzthZNnfLv2/MBkjtXnni6QQ2dw5KOwYbQR1ryMMvfR+VZLri4rzPKJwzMXxGG43DqAKkshGxYl8Jyd2f1r2T9oVL3dD2Lw4n+jRwyKPM25Y9OfUegrcuomMLoAoHevm8Ur1T8X4gjbFux4trpH2l0IZlyc4HT2qTQGUzRwiPbFwvLc/wCc16cF+7PvqH+638j2NMLBEshVOMMxNcJ4qcGGeFgwDqMZHUA5yPyxXnYZLmPzbBy/2pPzPHblDhoo1GwksAP51Pp2lyXDKHkkSLo2wZr2JuyP2ZYlRpczPZtG02OO0URyFWCjgtk49z3rXu3W1sxKcbSSMA45H9Oa+brXlM/JMzxEq1ax5hr+sk2t3Au2a5aFliAfapYjjccHjPWvM7pzBGkC/vAOCSeR7V7uFp8sT9O4ey32NFFB5i0gcjMgUA8da0LSWZFVkZwWHyk9jXSfR1oe6eteGppZjZRTtIgCn5yent+ddtPzEScMR3rxMWrTPxniGKWI0PMPEUYD7hBFIjNlk98foKm8JSoZJl+SMgZPbivRld0dD38AnLBtHqMe4jkFmIBAqUIdoyQOOuK+dlDU/MMVBqbOU8QRzTWk1vGrqhUgy57+leL6vbSR3amRQkRRW3g/eP8AnFellrs7M+/4AxKVR02c7cp5jDMeZOq8/rSJuUDCjPTpmvZt1P1Zs9E8KIqRsZC/nFhjjG1en4nNe0W8OEWIhVccMD2rwM1fvo/LuO3dpll3GGjIHmrzj1rD1N/3EiGM5K8H0NcVNan51R1keWOyxXLRwowYNnLHNdxZXRuIVWNkIAwQBzX18afuKR+uQg/YJjm0qWSXfEqYGM7zzXSxwG1tI9jES7ee/FJu5zcy5TybxZMjXc1qSnlKAytjnn1ryu76EDOS2K1hsfpOBf7pFWM/OVYbVz26g1MRJDtYKhjzjA6Upvod8XZDgN7sANsi8bf8aa8TeXuwvmDjIHWsjMnijbZvX5nAy3GKtIQrGV0GDxgcUCuWY0VyuzPPQk0oUpNFwrLn5hjkVpAT3BgHEuA6sTx7U1XIwoIY55zWg0i1HHvZyQu1l+VTzz65qSHzYw0bKg9jzQMmJdiAAEz14qSNMmRGcqQM5NNOxE9iRVwTk7Y8Zx70iecHZ2Gxifl47VTndGdtLluORQFZwMk4GRU4CjgtGWdflccceopONjWLTHoGYxlJUePuVHX3ps6NiRo5A47D+lS2UfI37RNvPBomo21w00VnLNFDebeSFaVEzjsMPnH+zX81Xiq5N9cXl+tokLy3UqYV84VXKge3ygHHqTX2HCytCZFbZDfBFwbbW7eA4kkdwA6dcCv3f/Z0Fu+iCARvFGwjeDnOflBHP+6wNeLn0rxO7DrQ+5tGd3EJZ0dkXbkHtXpVqT5YeNgRwCe1fLw2IkdZYSsFCxxsV79yK2lAeMquC3r3qhNGtbBxhWzuxk5FaKojjOZFAwcD1oGaKhQVcYbd1zVpSAECoVY9PagCdFA3fwnqTirihQVBLbapSsJrQtq43HaD1q9CAFKOwOTkYq0rowLq5IwZGjGeo7VOhUDPUg81aQFhJF+VW2gdAKsAqzAscr7UDJ1KxNw29fUmriukxyFbIHBFArD2kKEYIDdwTwaBIXJAVQc5zTAtj5gM4JHekEwBC4APoR1FVJMCVJR6gA9AKlVjtA3Jg9MVAWIn4wyPhlOabll+ZnGe3NBDV0QvxwCTk9aYszMuXUlhwcVpUIjKxOXyFPLuBz7VUMoK4YkY9qhu5JXeXC53HaPWkd9yBSMc5z7U5SuVGNypI2HJUYBHI61XiYFZMfMSemak2CQsclgOegqm21mGYwD1BPNAEEjgBW+Qn26VSBGMbQFPPNAIhmuEAXoV6DNUJQ2TsOEPWhsaWpAGA3fMVI4+tZsjKzDynKsD8xIxWSloblV5IjtViCOoNVpiCoKBi3apbuTLYzTICzKwIOcAmq8oyiqozz1pDWxUcKuS3K9Bx0rPdWCOwV2ycde1AyqVWN3ZQdzLjFZzz7nJwQScZrOoBFcHcPmHze9ZsynaCrL07d6zLgyrKVZCgJB9cVnOkeVMjiNl6n1oNSGVldJPLQtk9u3vVTYoRWmkUsRwMfqKAK7JG5LjcSQBnOaqOsqHewVQTgUr9AKtxExijAI255PvVQKy8B1i284xTuBkySSRs023zADhTj0qq4t0iZt3lFjwpHBJNJsCisJOdwdO6g96bgEAEhGDbTxSktAI2hZXbftIA+UqcVExVdqnzAcZO45z9KytoVJ3InLAlguV9D0qttaJGCSOzNxnHNII9iDYAPnztz82akG6LfFsiZCcgEUGooYkKrtKuOQp5xVSWIGSSfGCe3rz6UDIAQqFSAZCd2D1H09KQIJd37sohHJ9aAIORiIeY6dDkUsSoibESSVBwQRSuBDl3QjGSAQvbiozboqRxEPuA/vc/WhGkXZFHGcBZNm09TzSMXVgDux9KYobivBKysnylCA6kHrUXltHMzSIQrDqR3oJasWniRoXk8xix4ytZ6qY0G0s4YbST3qOXoK5OUk2rGWcsD1PX6fhURWPyUIQFgcnnms7Gzep9ERuzj96GZuopFQ8sGXy+e1e7J2RwjVDqwTKnjnioiPMZ2U7c9un4VE+4FYSMWJKoEHGzPA96MJIjO7bDztA45qAKoHQ4Vl7461m3UkY3RKuDnBHp7Vg9wOT1p5kKmMqWz8nrXMRKsimV0CyD7w3fpUT2N47HFa1GFuXRwVbOSCOntWQiOEZAGbjcD6+1cNZHRHYyLuVSAyROuB8wY/4VxqWcq6xby/aTPGTl+MBRjpjuc4r4vifEKFCSfU/SOAKV8Wmd3fq4sSqRGT5CeDgivgv4+zibTRFLPJFOZcMN2Sx65HHbjivyHg/XGx9T9g4sqf7PY8B+FMd1f8AjjSdNijiEG7c5ZeXfOUwTx6nH41+w2izxXVrF5JZ1C4LNySPT6Cv0zNXfGL0PxbOpXoo6YSbFUQtGnGCCuS309KqPIuHjLKpLbhkdK+loRurnwko6lGZGARiQ0x7BeMVGYCMLGgjQAfMTmurYcY6G/pkBlZWLZIPBHQiu9tImhXbtba3avPqxvI6IPoXj5any3yrKMDiopIzKxlGdvQbvWsba2NoPUyrq2IlJQDaRkjPSqJsQPmQBRjC5NZvex0qZm3Fk7bCu7YSRkjHPeqElgkeLsF8L8hOPXtRboaRqFaS3KDcVKKR6dax5LYeXGnnAAHdzzj2NJRRupIguIfIRGDJux6857VgXGnPMYzNC8bg/MhPf0NRJajjUKt1YiXaUhjhI4UD+dQ3mjfZgkQVtpXcWU8D2PvV0bqRLqIxRbz2yMu+eQbgVP3cj8KvW17Irr5yjA5w3Q12uZzzV1c07bVI43hWVnBZ+RjpW1a6mGGwNHKTwoY1cVoc8o3LP2oEEBl8xTggdjT2WO2jFvCZN+SxOfu//XqrdTGUeg/7WZI5GUqI1xhscGpoxLIwRdgOMt9KtRuhNpFmSUpIqsiuucMQOBVaSeOVSUikn/hY44pxgZPcroTEY0DscHnbzWpHIPsrxbQZGbJJHI+npTa1EMaPzcNzuCjgdRStJgAjhtwarAYkqFpHAAGcYHrUonJEqOgYkYBA5FXBdRND5LqAT7I0kSJvuL94/jTpPMnXzAyKFOPu0QXUZAzqm5h84BzwfyFRRzk+YQoBc/N7VbZjJajItkbMsAeJWJ3IvRv/AK2eass8kMZ8oKkZPfmnfoSVmmVkVghjYEhxnr6UomWMwhiFdRkeorGW4Ewn3XJEYBG3OcZGDVSY7RGzRyN8+BtPQ+vtRbS40QxwSQGTdkIX3KCOVP8An+dLKCHZCipHjgj1pG5UfdGoIcI4P3l5zVeS4chAQvGTntzQBnzsVe3IXejDduB4HPSqzGQyliWVlbII6isZRsBRaEu4MDN5ecjB6+9Eqh1YMDu6fMOPypJXYoqxm3AClPMIIGAu/pnoBWdcWoeVTMoYE9EGMU3GxSdjKl0oTxbI2RhnGO5HvWXdabJvJOXYqQTnJwKpQ0OqnMwriyCeWSpb/ZA5rPFpL5rTsQsRbBCr938PWs2jZsbIZwQdrHA+XjFNXUp0hWV/MUHgL3qubSxMlc1INXjjeAHzDuGd3ofQ1qNfxEjDK245bnNQ0NE9rPburJG0hbGQ/Y57VeuNiLMshKsBtYEc/Sptd3AyfOeWSNWDDnqD0qWKJEUxAlGz8p3cism9QFYpsIQSyZ4z0qsAsYdhnpyM9aDSOxD5bbhcNE3l4HFV5IfnLyRoUPJUHINVDcm2hktbqwmguEMz4wjK2NoPOfelTdm3Vo18vbhgPT+pq5TsSL5SSXB8zassJKZHRs1Yh82ZVJ2xDdtUbcHirA1bGHc5QFWQf3zxV+6jMEfms+xQwTg8HPStqKuc9VkUTpnByGB5IqRigZ1IDEr97PSu6mjnIRtKK+4sy8EE8c0ICoKhimCWwPfvWsVqA9ImRUaBmdidpArTkM0Ea+XJMSpyAW6H1HpTS1Art80YZd80IHPHJJp8j3A2uV6dNwyQK0T1AltkjZGR2IDsOR/DVx32gbVwucY9aza0ArGAF5ZlfYMdj71MY2jA8uQhWXO4c8elJO2oNiNIGjjzkSFsYHX2NSiKSVlQOUHTI64pNkqWhZmtwqBHByvUZpltHFCJG2O7dQA2ADVuWljPmZIqoHXZEixAElvQ9cfjUO+Sbyp2ilhkYZCEgEflxUI1UtLj/Ld4lcMWZm+cE4xVkNGGaMKpYN8xx0q5NWsiIdyTbCWG2QOu/cuRnHtUs1oxY/M0ciH5lB6+1QaDoIk/dOEEuPmxng/l2oaUkB1UlB37fnUc/cCRhAqOyny2IyeO9U9zsA0LAsRjDr3qwLMcZ8tEYqcgFs8c1JAj8smxUC5HOP8A9dCAfFBnzWlAzjgg1NM21RsQbyu3r3rWUkBSCAoquqb1OS3pV9NseCHdJuzg4rO2gDIo542BYPcJ1G44z+XarGwCRRtAkIweKRCnqWFQhVDMoYNnkc08QIhmdDtVj09fagsqohkkBPyDODhck1ZZnjEgSNCMYOT0NaReliZRuMVlMhGGQsuM9qfHLtWVGEm7+Fj0ogtDJqxKpk3Fj5ZOMFm5JHpTpFjJi2ITg8sDxUyVhxlYJCAXQxrweCppdygKcmVzwVHTHvUmqldXJ1hLQyXDSSS5+6AQoJ9Cew/wqFn81VCxKozt44JP400tLmfNrcnihDyrK0bphdu7rx9O9RnzHT5UMZDc7T1GalobdmTlAdrqfM3cken0pzRyxsGZdg4K99wqFAtO4mAWJ8l0APBz19xUoISOQiNgQvABzx/U1oDstSOaQ7IkJJBO44GM1KgUF87gSMZ6ZppsGrkqQiMhNuDnBDckGhy0MjRsirkY6citzKS1HqAd4LblIBFSNb7SU/dumNwZT1+lAkhsMQjdCjlgW+fjjFSyyqWKBmf1JGTQIsW8eyeOZgWj4JRuBj+fNKsjOyv9naEknKsc49DQwLBwcsxVccc9qqSN5rhVhRiW6j5eaC4IvBYdhDSAP0KgVCkTeYzll8senUH6UjRMHWRQFTOe2TV6CQSiZ0dVAAUD3HWmZSd2QhmABVACWPAqxH5b/L90k9aCRxcxxpDxJbqTjHUE96SH7QsPlyFZod3LqCACfaqg7AToA8hC/dHc0OEaOVSofC/dPGfrTmwJUWEoFJQ9wB2oQhCwnPBGAMUnHS4D1RFO/efMIOOM9alQMHQFdwJxmmpWQFnP7l8rHG27rUEkyuiKihWX5i2KqC6iaFijZRINmxTyCBVqJgVlAycAcHjH0qra3BuyF+aMqiZZTzn0q0ZLmQnhY4sYDA/Mfw9KYp7CeSq5IkU5Wp44kYM0qCQEfKy9qActbEhiTKsrM/Hzc4zSsV3FUDlM8dyPxoE3qSEh3DBdsrcZK54qeBmljIyrwc8jg57c+ntQVJaFiJCsUssm6P5cscZI+nqaktVyD8zP9e9JMzklYkQlXkCxhD0Xd0p5wFjQMQ6ksARimQXdsUpIXd5eB8uaZMWUKwy4A2jPFAFqJiMqrARdG5qdEWVWk3hs8UANjQoXU8ADGScmrEGFiZGOWbjOO9aQfQCaMtAnlqCcnkkZFTIuY3+cNIHwPp604LqBbkYLM8khjcH72BipZSxNsylWUirE3ZDwT9pCgfu8bvepXKSsqqSSTwcUETXUmXYzhXZmIGTtPNaKtE6fJyeDuPGaDMnbBBdYyo7qx71LFhArSMQcZPcjNMCdJnyuFACnsOcVcVysgYZKMeRjpSAnT96XAKBc8Y64qUl8mNELKwwT2+lbJgaStJGqRMTnPBAqaUDdGdoBx6YzVAJA3lOqSOzDPy5PIrSSSNt2Bgr096DKe5M4ClCqK/Y5qzG5IbeCMdqCCaGXzAwZdox8uetaIfO1UO1etACqGJ3K5UEYq9BM0JV2RJ+eV7GmgFh8xRsDohBzkjNaDSgrlpUkbOOP6VopagOinJkkOGbgDrV5FfYQrEtjmrAlSNZAjhl2kZz61IVGcYO0cjBoAvWjkDc7ck447VIzbdoDjHXAoAajufLVIi386m3DI+Ulc0AW2I3AjKAepxSqWBJ4HrQJx0sKpkCswUliclc1KjE7sBg4HSmnYTWtxd20l3UEt6U6OdiQDwuOhrSMrk8uoof5sAEj1pCwLohPJ60TQlHQgkLfM+8sBxxSK+13YBnXstVKViCMyLIp34DHoBxSSMMfKVDimBnTyqoCA7s9xWW78EAZ9OaAMm4dwcMAorlNTeacPHbgl8bk28nP/wBbrSk9DDl1sfz4/wDBQrUv7V+KsjPKimKOREXu6rtUHPsF/wDHq/KO7aWPcscap5rZG5c49fxr7Ov/ALjTQUd2foL/AMEz00yf4+26Mvl3Itns5A/WWIjc3Xtk/ng1/UbpC7LKxRtwkW3iMij12g5/xr43E/xkdVRXpnQFhs4Ku5xye1V95YbtyBujcYFeilc8wZNKokiLLlccGoAAC7AjPTFa7aFx1dyOUDK7gAAO1QGT5dvAwO9Zylc05dblVPkIYhgdpUc02VH3JnHI55qQvrYoSIWTYylkPJ75FTPIg2RjBPUGon3GZs58wMQAfQ9xUUEZ2ZY846Gs2wGzeZHtZMKRyuDkD/69QHzCyMMFMZYClcCpNCzBU3E85wOBTmcuPKDxjJ7LQBFu5MhhjYdAPWq5JMLHj5G7nrntQTK9tCHEbxu0crJKQRkHkGu1i15oo0V9rkgbyo24NY14KUbHmY6lzwsdJZ6hFKEG6YvtGVfqtOurFbwFlwc8DJryZJxPka/uMwJ/DbAOIQrD/d4rX0/SoLOOFUJlTysEnrn39frUVK11Y5cVmTcOU1I08ti6KSh5B3ZzXG+KpxGhZlR2XGSOTgjj/PvSwr985MknbEJnLaNfSW14blZZ4XVcZDcYzXodprllgLJLH5hwQ5kypFeg4pn0mbYZzfNE2JRDdq6+YZEC4JHpXGXvhYJK91bCFpwAdjDOfyrFTcT5/L8VKhJ3OfXwssjwvNbmaVX3omSPmzmvTNPtJ4E8t4Xtpic+U3BU/wCNZ1Klys4zH20bG1NG0dtMqgglCP0rwjW52E722I9oOHI7n/P866MOluRw5L3mbOiau8caKzQsijbydpx/Xmu73wXEcawTxTKRkjH515+Lpvm5kXnOGlz8yOd1TSxicQCORWwQH559M9vwrjZfDd1aswkWPG4bQuSffNY0cQlozpyfNVShyyNjStMntZGaVgIScbRyMV6TbKyQrjaZO/fNc+LrpvQ8rO8WquqOc8WbE0m5llt/OUjYD2yeMV5EwUOrBwhzkDrxXo4F+4fVcKx/2ayPSvBl2WSeKQ7YGkDA5zjAx/jXqNuyMisMnPrV1Nz5Ti+k1W5jQJjYcMG9vSmKNzoqDdgcZNZnxVQsKysQpVTgelReSJCw+Yj0J7UmrnLNWZZYlii7QGPAwKPIDhWBURY596hw7A4Md5KRqWjQNg8djmpCqgIhXg5JX3pxh3JGLbxbyqoAQcbhTZETa3UIQcmtlTNITPIfENq/9qzXMqFX+zrFGvRWGWOR9cmktIrNLZbcR2yxkl2wgzn69a0nM/SMtqS+rJGyBb3EaiXbcKoCDzDkgDgDNUpLPTw0iCGFXYbWZa5ptp3N1UnF7j9QtbW006OeJvJt1IQr1OT1I/z/ACryi/AkuHQLsy3AJycV0YVO12fR5ApSblIiYiJlZiScb+vU1FFLICWZRvHXiuo+nlHqWEdyCuGwDnpya24Hk2lpY0cMu1gOcj0PrVuWp5GLijctRcOkQKyCNQdq1vQW91MnlrbPJGeBkjDVi60VufJZpXhF3kzoLTSL0WwniEFuc7WWUlcfkDWtBp9ws7vv3j7p29D9O9eViKybuj4HG14ynodHFZlPvncAduQeK3oogmN+V/hz6muFzueNVlrclR1+YA7j0PtTyVVtygdOKk5EyUBgpAKgEc0ybc0KwSO5gDZIPatKS1OjDStO55R4qjjt7pQ5RIHGYweuM4rM0iBJJE4VMfMwz1FfW0l7h+65O28OpM9O094reBI0ERQHACj1Of5muutNVsbVj9uDQSL91WBOTXfTXuWPmMZQlUqNmgPFOlW8d0ZGZJWUBfLwR79T6V5nrOsWeqFkikRhyRhhmpV0rM6cDgXCakjntP0w3U0xT5X25U46n0NdjbeEwEjea7Yo+AURug6/jXmV8RyvQ9nHZgqMdTdg0F4pNkTO8GOMnJ/E10mmaJLO+2ARlR1ZpQoX35rmq4lyWh8Hjcd7R3RtwWCQHDZdlJ2kcgj1rRUQBFLozOfussgAH4d6m2p5s5NvQvW7xKJAsyqSNpXPWmzPCEcMycoW+bo3tXTGlqbU6UmziboLcyCOAHcTgA10+h6a9qCrhsAbWVgcg+9ehJ2SPo5VWqKizV1PSElPmx71DLu2k5GR3B7Vl22j+RLH/pALHqPQf1rZTbVjnwlflNHV4I7a1Zo5luHwVB6Bj/QV5gyRBjtZRNn5sD9K66T0PqMml7rYKrL8gYH3JqYLk72wPStUj3i9G2CByB15q2wZ2Vk4X1pm7Vy1GnBKyLx+tKX3MeuR+FBNrImilaIqrHcGPTHerTSvGwxtIPBBFaUzKxN5jOUDqqrnINOMh4VWDDOcHnFaGEtxfOdWCLgoOtWvNiJB7dsimtdBDww8wL5Mcu/mNm7H2qRtwb5GCqeM+9S3rYzq6K5LFHNIxaNcr25yR60+YOQi/MzbcF+x9xSvrY55T0KwBhEhdlj46N61UkkZcbHRfQsMiqUrMzNvTrxJ3hEm1Zc9AMdOOlep2r7IfM++5OWwOlefjpdD5bPKnQydX81re4ljC7FHLkfoa8mu5HU+aWj3Andx1p4Z+7c14eerMtpmI+VjjuSK6vw5MENrEJyhJc4I4Jx19umPyrSp8J9FjZqNGXod+XkkwzyxElMHapU47A+v/wBeuF8SurtwCkhG8LnsAB/n615lNrmsfAYTWukcTZShbiJdwwDnpxXqEY2xRSxDzGxubDdv61eNa0Pe4gjaMbEk8w8mR2GWIwU6Zrlp7+yjLibesgbaFJ5BHXNc9ODlofNxpuTsiFNTtZiqxllXP3TzW3G0TRJLEyGJlyvY5z0NTiIuOhWIw8orUztS3C0myHyPmHsMc14VqxZ7wqhVAq+aAevP+f1pYSetj1eF52xGpizMONoAbGaqyuQzbVEbeleip9z9NU0UXkDMERHbDbsiup8P7rry5YZxHkkFlHII/wA/qK568rRPJzOoo0Wz0yNpViijbaqDJVRwOe/1rkvElwYY2jkUOWyDg+3FeVQV5H5hhPero8qEyzykFmCAnORXouhQQ2yRv5csu47mVm5+ntXXiX7h9jnjthrG3KBGhJDGQnpXnviDXJbadkaQFRxgjpXmYVcz1Pj8po89QwrbxEYnCTBZ2c8Nn7o/Cu6029g1G3MyK23P3s8Z9K0xdFbo78zy1wj7RDdQt7S4OZd0SAYZh2rxzxHpRsZZ0cbCApyG4YHGCPz6U8HU96x38KYz3+Q5FMmfADDsB716X4bdiFjOQxwuPSuvGP3GfWcQS/2V2O92EorHbgda808YyNMGhifZEjkA4yP/ANZrysKvePzfhyPPi4nkzRrFuRcKmMfWn2pQkrMBJbgZODjP/wBavXP2tLQ9s8PsJbGNpkKXOADIehGOB/hW1dvshO8BcjHXNfP4lL2lz8U4k/3xnjXiLyl1KZYdqqAvmqG3EN1wfwwceprR8Nx4nWYKu8NyR6DpXoydqZ9xGXLgr+R6n8jAPvjZcYBHf3rntc06C7jjZyfOwAWC9u1eRSdmfmdN8lXmODm8N+Y0sik+cBk/StbSfDItzIDIYQoDjYQQSf6121cSmrH19fN37Gx3UVtBAqFERSF5IHNcV4ovENvPbmcQQjHmZOM4OcVw0oXnc+VwL58TG545dSq7Sks+7pyetc9IdxIYnee1e9HY/fqEEoobsfgZKnqOatQSMQA2H4z8v+FMuorxser+DBNJFKqxMNg+XLfeHH+fwr0N0Kxs+MjGcA14uM/i2PxLiaVsU0eW+KZQs5jKkEqH3D3/AMmud0S/W0uZpWkyrYUA9Bz1Huelevhopwsz6jKqbdGx67Y6laXCARrNGo6K7bjn61vRTZjTI4xn3rxcRh+V2Pgc4wbp1GV57dJhtdQSRk+lefan4XWUO8CCPaSzA8Z+nrWVCfLK5z5RmDw1dTRxd/oEwG9EkaMDLkJkj8s5rnTbRQOrMY4wxxknBNe3Sqpo/acDnEMRG8TrfD4kN2sa43AbivtXtdlGghiQKdw6sT1rxs2V6isfnnG+IUpKKL3lEKJSwBbjrjisXVQVtvlAYg5fPpXFT3PhaErSR5dPYCW43yLIJCeBuwK6+yH2VV3lFUDtjHNfW0pXSR+0UfeoJFp9YtEmSITKqEYY+hrVtdQSQfvQjQA/MK2lS6o5ZYKVrnkHiqdZtQuHjijR3wmc44HT/Pua83mBbyQGYSq+NuelNLQ+9wGkEmNWGJFLELyeo65quGZmwSFUnaD61E11O80VCRYbDdcUuJDMNpUx/wB0+tLk0uK+tiQLNsDLHsLdVY/dp6x5VY2KhhxjPWhaoyvZlhMrmPYwI59qk+f5Gido2BzvFaopO7BcEs5Ztp7+tSZLBygGwj060GhPF8rRSHzFZTnI7UpjAlBBPXOBQTKVicKyJtZGcZzkdadC8EqlhvMgOMEdKBTehIXB4OSAe1TDc5XcjLIOAN3GKpxsStiRihUANhs+malj2PBg7ZFIxj1pylclOwTSskqBQpiAAYAc1LLLGsW5lLEDotS0aQeh8WftPXU9v4VvrvgRtcxmRnYkOeCq/wDjh/Wv5yfGYhgvdRS2LW0JuZmdSo3RuZCSPTqT9eK+u4Xd4TRVZe6jO8CRJLrdnLuWNFJKFu79v6/nX70fs6FF8OaE9w8tvELO2gEJ/hdIVUuPxG0+uK8LPJaWO+grUz7Z0UZFvIiszsNpAGfzr1OwtgGSFZUkTvhuCK+bhsYnUW25HibkEHHHet+N1QgKjBe+KoTepopMxdWYERntnn6VrROv3grKc96BlmKRgzAhk5ww9DWgqAlQQCQNy56j3FAE0bkN8xCL71bWRCw24IxTtpcCyhG1HcttBzxVkOpxIFOc/lWjdkYPctQS4uMO5AJAPPSpY5JHDKqqBnJqnJAlcveWuza29m65qxC5wEAd+wHU0xtWY8q6/LICJM9O9XklfBAGARk4oKiroaxAYuwZj/CPSpEDAoxVipHT1oMy2LjCgDOaeWcsGYjBp36ACTEBHAIAO0VIZFVjztGevSkAjSgCNOjAnJo85SRwDjp70ARySOGk+nA9aQyQGRjCHWLJIycmqbvoSo63InlAOADnuQaqyEEruA57VJiyRtuGjkUGMjBB70jyKAR8xPvQbxWhW3wuZNrOzAcDtVASFM7157UDGeeWAPKt7VE4fh8jPqaAZn3ErbgJcoCOADn8arBgwOG3DGM0DQ6UoU2BlDd6z5FYuURjtK9B296Bx3KUvygK3yknFQzAKu5cfNxzWDjY2M50U8gHrzk96H4UqW5xwwHSkBlkBAAqZUnPPeqUhKBWEbN82SfagCtIQwYEZ9McVmu6L8pVjJ/CQ2BQwKMzYWQLvVscHrmqqxBo4mZvKcjGT2rGUrhYhkkCKqIA2O5rPnkTJ4Ve2SKkDOYko3lkbgeBWdKpJXcTGMYU0G0XoVXj8pHRFOxjuyOOarh1CFmTIJ4BoKGo5jULDsChssfT/wCvUA824KrGBGDnOT198UvMcVcr3B27UcgcZ4rMnCgAEjByKEuoisVVcO74XrtzVaTaWIVQ2Vz9KmYFJzDHksJMnqR2qj537wxKqtg857U5PQaLcdufKYkoCOfWs6TLKhLJjHGKxKe44RttjZlHlkZ571Wcy7SPugdPeglIrtsC7sbjkDmmXC7ArBmI6AHtQF9LEM7nKlTkYGc9aYXkYK0SJvU43MM0mjZbEbRKJAWQ5GcYpHSaPISB5GPIGOlMZW85XLMFfGdoPoaR2Yqg+dWGQSTxmgCFM7mZflYkdRmkYBppV5VxyT7UFLXQpywozEIxZsg56CnFJDESgzJ2BOBQF7MjRv3WxiAqsSfxqN/MLg72Efp1/GgcndXGRSSBJIiVOTwMUwh1PlIwjLDC/X1qJLqgt7pMFeJWA2MMevU1W2LuVxJsdOUfPQ1mmOe1z6MdYSVCMsh7FelNiCqsqMxyewr2ps4yCV1iDPnAbA+lU8hSxE2GJJyKT2ApSOkhVI5o0dWzgckj0NKwxtSTeWPp2qQAeQiuTJtUDgAd6oXDJMqgogkU/I2Kwe4HGawF8uNUVlAG05Oea55vJMUyNnegDFgccen1rOexrDY4TV7vcZVDbZcYTearuse1o4y0eFDBieMn0/HiuKszqijLu4o9jsg+UADjsa5DTzcLrbCaBZbXbkyqwyGz90j9c/5P53xumsM5ep+o+H38c7rUIvJtJGUlVZBh+6nqSK/O79oma0troafDEzQrl0dRw3PUevWvzHgRXxMZeZ+q8Wr9xY+e/hj4it9D8ZaPf3V1FYrHMTDPIhISTGBng4zyAfUiv0u8OfFnQb+ys7OyuorfUMbE8tuGfuTk8f1r9gx2X89X2iPxnGw5qbTPbNC1uLUgskUkcuB88sfQsPT0HtW6wRkeZyioTtC9zXdhJe6fD1o2dipJG5mKthRtyctgkf1qZlUJhiCDwQfSu1u5lE2tK2+fAygBM/dHrXoUBWUsISQRyA3OK4qu5tRLgh3KzNgPj0qnc7REr7iW6Zx/SuR7nYlfUoSHcGY5LEZwKhVpDMu8KyheOO9KxpcrNazruDSCSNOTtHH4VRNuhmLOT5IQ4APU1b2AzRbyY3SoOCQVJ4xUQt1LArAqRZ53tkNWjiilJoqSWcUaExsiv1HHSqMtrb7FXcGYjOB39aycdS4z7lKS1G8FkhRG4B/xqfyUKGLO/I5OO/8AhVJe8Zt3MW601mkdY4WlRf48cCqUmmkqcxqjDkEDrWg4ysZF1Yv1hwXHLDHIrDmt7qKOZ1k8rvleT+FdMFpdik9R6ao9tFGhOyTuR1+tXIdettwiWVnKYySe9aJXWhnKNzbi1GOcuqMm1xjY3T3IrTt7yNUDQmSNs7QzHvQ3ynNN9DRTZ88UisxC7c7sUjRRxqijJCtk/PjPtS9oQlcZbAQ+YhU4YHHHXmtVzGscLqpd1GDk8VPNrcQWrlA6TkGMZZQp5HH681XYtcSRxCSWJl+cDHH0rSD0Ar4ETCOVwpz/AAjvU242zF1y8m35Vq09LARMyG6kMRDSsvGRwQOv86uwuPKWRcsCdpX/ABoUtLAQy+UkisjjYxwaazEFVwFJ9+lax2Mp7kojMJbayuWGNw/pVeWKRlEi7gW6AjqKUdyCBhJ50YYK1oVO5hQFJSMqqlScc/wilNdRX1sSxGO2hZY1QAkgBex7miNgV2Id2OCpOaEvdKW5dLsE8uJEOP4iKrArtYTqrO3AAOce+aySNzNmhkkeBAgypOT2xWdPHKpLFcRI3I9CaYFN/NVishQ5OaGlJBd3LlTtweuKiWrsO2lzPu3kbzYraN2n4woPQe/rUvmeagV+ZFXOSKzjuDKVxiNwVgXft4BP6iqcynYFKfvDzuz09jWj1dhGXPCEaRklJGBgLwVNQSRlAuTuYruFaM1g9LFOWDzJAfKQgDcy55IHWqL2cKFWVF2yHKgt/D/XtUSjcu5izWDu0s0OfnbKr0Wmz6co/d/Ksm3dyKxlo7GsJXMSXTJA0LRkunOR3NZ80M4kjCNNbpu25OPmNBrFXZZttTmgjMTo52t8hz19/atyHWUkeJXl+Y859qzlLoXyIn+2RyEZCq7cdegq+I0jjXDNJHkHk8/nWH2gUdLDJiLkqsmQEO5SCOp+lVw5lLtEpZVOSGXGMUnPU05dCIiJnNyzyCYn7o4U+2KiLMiybtqAjjdWiZLV0Zrl3AeLByMPzgZ9KikxuWeOQ7weRjgUGPQnWTZgSoWGOWUgYP8AjU3nIs6x7WV2BAX04710CNiziElvPHKocscHB4IrQlRGUxMFXCgkt9f1raitTCSGxwpgxOUMfr2qnLbwuy+W7KMfKq9//rV6EZXOeSsQfMGlEB8lweatlQ3mAMwwuCMck+lUmIbEknkRq6uh4PXn6VrW8ZkRo5JNzHjBGMVUXrqBJO6oVVCoduG3GmJtmaCFkPmMcks3T/61U3ZgOS02OysGkiI6k9DVtI4oVUtulySfoKUndAVmZHUjAkQ9D3HuKnASSJDFI+1jggjFS2BEP3aKN29jxkjpVl1xLGhUM2cnPYe1I5x5uDDHtUBQG3N3Le3/AOqnbhM6JhUUfOxHQjrjigdtLissQKIjMGkUlR6D0NLJGvkREFvkHDHv7e9DEEcodY0HlqcYJqSOKJQV3s55ODVRVzWmxUjBO0uhfrnGMGpomlgcujtvI6YyF+tSWRo8U7K8b5bPI9a0XTz4gCViTO7nvSaJkrlKeYGRSFIi6YNOto0admjR4pd25VZ+QPeiKDm0L0koXLFV35yTTHxLmR1AwvTHemNMZEEtlEjqQGXnPapJkV03b44QTtO4Zz6UDI5n+zMgcLJEcfdGTmrhhW5BdQ8ahRgHmmkBLGhdiDkqAABnoKRG81yURty9PXAoSMZLUlaRVQmVGZweCD+lMUiRWkXdtJwdx/pWjgNSbY7yhEnDOeg46D8auPFbnf55lUEZIXufeiUCk9Cm3llkaAPkD7xNOMjPEsJJEW47gP51MZWRm3cnAiYfvFRiy4HriiKMB1d2MQxtB/8ArUkrsRZT7Ozt5TqwHG6opYuHVRG7MMDtSaKb0sTxrIyeW4ESBegP3h61HGN7SBR8p4wRVfZHFW3LKoY0d2yrkYOKRAWkiyy+YOSw4H5VBbSZaVlEizAKRyOe1MWPzIUbeSynC5PSmyZaLQZCNxO2LfgcljjvV2CRYZXwFKnhQwpBKWhGzQM7TEZboyg8gdqhkXcMRKZAfU1cFqRF2FRJJovJlkWE9Nw5OKsyosh/dJuTsrHPHrmtRCR4ULMjKhKnOTkH6VPFKYGLld0Z4BxTSKjsOXkPG5ZXHzEgdM/1pAsccZRgp3cHihokc8hURooJLHbgD9afFbvbSEo7Apxyam+tgLMitMA5bJx81Qxr5RdP+WRIJbHf2qU7s0pk0YUxyLwrjk+9P5IYEFUAzkc5NWElbVCFpxKqgIex78YojVo9ke4MST0oM7liEKpIw2cY5o8uZG2RMqxn+JjuoAcyxBcSzbUJyWC/0ojkljikSRlWP+IDoR2oAeJRKUWKQyQkDB71I25JyjMyuoKuGH6GrWq1Ak8hVYbESLjIUHP41MESRZN0nzKuVA7n0PpUt6ARJEHCB2fIarQWRQElYvGrEoB2NCVwHIFJeKNXaTG7BNKIWDxIwlIGSAvH51o5W0AtxM7KsMm+ORWJIx1FR3LrE27DF2PGBVJ3E2TwzBCPLVzGR/Fzx/WrQxIpYEcnp7UtbjaGYjG2NWDqDkH1FWw6gx7Q2GO1tp6GqJkupYmkiGQUbnA4HSo4VZmdSU8rORzywoJci4saLuIjO0HA5qU+UrJKkW5e4J4NAudixNI6tI8TQox+6TmjbGJNySfJ0waSViByF5VIViU6jFThd7u0W4RsQQSc0wL0SqJcb1243E4wM07zFZ1DquzPOT2oAfvQ7rbyVEJOcr2NSW6YzbsT1zjpQBbG2MsTGnn54J/iHpU6mLDn5Y3C7gMZGfSqitQK8bzFAyLkK5Dg9/cVaR3VmbYOeM1qmBIhXd87N6kAZq5CxBPlgcjIHpTE1dE42SqW3r54YL9fWpY4zFKwjZCFPUDg+9AJWRYAjj/ervePr05q2GRSoV9rdyR0oM5K70JI33DaWMuDwRVkRqymYMhX60EEhkMKh3w7scKF9Km8xwgVSfMJyO2BVSfYC/FsWM52l8c4OKsQEv5e7Cj+E+lbIC2rgO65YgjGRT0kVd+Dhj05zQBPFcpn5lQPjqVz+VWo3BDIq7uMgkUEuNywXBH3j5h4we1XIyFQr94Hk8UGUlqPRgCuVZgBngdK1IJERBwuCOaBEjyjD4ATIyvtU0ZVlUqpyOTQBPG4kXeQ0fJ+U96sGUEEqTGx45ANXBagTD5mVWLBsZJFThi42jO3vjitQLaSooAGHOMYqcHYRIqncRgj2rKMgJElCtu8tSfQ96tQzbnVnRVA569a0i7oBzSkEMCCM4wBg05HyF3lQM5xjpTAtGSIkqSwccjjPFSFwOrYJGAT6UAIpaINLy5wcZNPSdQ2Qp5HSgALPKpMcTFQeuOKCzNnBK4HTHStIMCQZZlZA5kAycelNM8YbLD5iMqRRLV2JlsQpLvYkHtxSssj/KzMoB6elD1ZnJFV3KyAE5X1Hekmf5W2soVufpTluSZTXCF0iEThj1fPGap3OQuYX+Ytu59apMDIu5IyoYjdJjH1rkr64+ykyrJIjEfKynBBqZvQSR/OR+3tqkzfEmS3lkh+2yM5MSrjgojD6Dnn6ivzilKGYqVTKckkcV9rXf8AsUEY0dz9C/8AgmfZWdz8ZtW1FWjS7axKxMCevlTbR9TtWv6dtMupJbfd5UCsT/AuNwx1/wA+tfHYjWujpm/csa6Sjy03kpz0pSy5IHXPFejDc80WbZlWP3QMVXDKGLb9q5wTTm9SosY5HXJIJ71W2+a4DYVQcgmoNiq/DkqGDDjk9aUECNi44YYpN6AZ7KA5ZXYEnGM9KX5WLAkfL3pN6AV3YIpZVB4zmqaysRgMBz1xWI4q7GO7s+AyqoGG46/T0pEfeCFwF6A0mi3GyK2ZF3O53LnB46UwsqblIIfoTjFMzKgll85Yip27SQRTXiM2VkhGAcOGptEydkIYlyOCiDqRV+G3mkYA2zmIsAJD09qwquxyVmlG7Ov0/T5o9sgKl3HYckV1sW6KI8KGxzj0rz6kuZnxeZTUnoU5NSgi82LKMw6kMODTortXQqEBccc1zVKPU8WeDlbmLgmVUVyoxjpiuA8U/ZpWTyXdm6OpHQ/5xTwy1LyeH79HBiMpMF82MAg4B/lWrY2053NGGLZ3HaK65Tsz7mcko6nouiQXqBxM2UYbhk9Djnit57h440VDGmAcMe9Zzs9j4fGJSm3EJbqymK7ZUlOMkCPaQfQe1XoSroroflJIGfasXBp2PLrUZJahdx/6MyPtUHuTwK+efEDxtcTwxjjdhmzzXbQ0iz1eG43mzJLtG+R8ytgciut0f7bH9lETHYq7UHQY7A/41lXty6n1OYRjyXZ6RaxqxQuwD4yAauwkCGYLgIxwWx0rw6kNdD4fEU9LojhS2EikBD82SVH9K2IvKKElCx74NckoM8xt2tI4nxlKv9mxWjMwkJMiRH+E8An/AB/CvIZ9i4JChh1969/Aw/dn6RwtH/Z7mzoOrx2FyIhKiBwR8xxnNew6d4jtpo98zOCFCg8ckcdPTiumVK+wcSZV7aHMjdg1O0Lq7SKu5sFuwJ/lWlJNbyTGGC6trhQcBkOBn8azVBn5ZiMunHQkgkX5mVlJH8JHWpUkPmPglSO+Kh0mcM6EkTxoZCylGMi85z2705WCLhGVj1BzmpdNoxcWiVnDASEIOOPeq813GrEj5FHIJPNXGld6EzpMT7bC0fmebCuRkc9akA86BimSSOTmtVHuEqEo6s8r8TGWa5dYZ4yEO3BHJHbHp/8AXrDs7W4CnZmQgfWnUitz9JyppYdXHvFeoyRPlWkGVUD86maw1JfKdIrnBON6gkZ+vauJ1L7nbVqwbVitd6PqcrzxNG/mKASHG3v2z1PtXDXkDW7SK67ZwSDk967qNmvdPo8mnHl90gC+bCAcA465q1ZW0TzRwzuVcgnPoKs9+Wx6RpfhqOa3jdUjiYDOW5yP8a6m30DT7d45YfLMgIJbHOa8nEV2j8p4iz6cZOEWa1ho9tDH5ZQuwbduPoe1bsGmQQOsiFhIDkYOMVwzqNu58LXzCpU+Jl+NPKLHYBxgrVlbbaSwKkHpgdqbWhzwu1cUqADFztPcVaBC+WhYBscA1nZmcqbYu9FJz8oz8xxSPPGpxlSa1jRkyI4WTJ0uQqK0oEcbcKT3FVNQ1O1jtpI/NRn6cA8134bDNs9fAZTOc1ZHkWp3UczgLuJ24O7r9KZpdu8t5GQ+yXaQuTgY969+LVrH7ZhKPs6CiehT6bNcWvlrIq/LgsckZrn7m1v7ZCJPOdBwpUniuyjPSx4FKrFVGpGUryqJY2ExVzlvMO4f/WqJZZJJnBj8scAMO/vRVZ6kLXuj0bwybaGJBNNEk7E/OTgDnj8a7hdT0kbkRZvNzl3wAo9vrXiYmi27nzufYeU52ROdY09IWYOpizneSASD6DvWaviSJE/0dHtkZucjmnRw3Vnl4fI5N2kSz+L45JkkggaEhQOHyGI7+3vVdvETPIJVEJkjym0DgevHritoUtT2aPDsd2ysviNnhVmgMEjtwA5Yge/amNrkzxIrTuzZxzzgV1Kk0z1I5JBakDagI0EnnFAGHJPfNdVa+KblUdV2GdVXEjHt02kHrjiu2EE3qayy6Mo8rLtt4ruWjnHmhZX5xnH1GPSrh8Rt5TB2VWI2EDv7GtowV9DgnkyTujPuNWku40U3ESAZJIXO7jgfSueD7Od6/aP4/c1oo21PSw9BQVkKsxfcrq2T044NXYhlV81WB7ds1MZa6nfF3RfV+jr97tUoJUKf4gcgDpWnMjaMtCXcDlDgNjJwaVJhIfLZhEQc7m70oKyNC1EysDk9DxVlLgkuxxn3Gc1REx3mgZDMWbOBntSiRgMOSMe1bxd0c00O83ODuUjPpUqzZLYXBPXnFMzJYlEk6MZWWZckBTyB9P8APWuosdLinjNy7scHaFzkGueVSzOHG1uRXZrJFZQDyljA7cnmriafFNArJFsB+bdnNYOTvc8ieJk48zOO1C2Fu7RwnEe7GSc5rMCMSoO0x9+K6XO6OqhX5oG/oluslzuSPzHY5U9eleiwSI7R7LiUfwPCuNqn19c152Kb5j5nOJXkZGtmQQTwIhkidDvUjII7/hivKbp33usYLRn584rTDPQ9Lh6F7sy1Zgw2kMD2Ndf4eYmWcHbHKiiRSRkHJxitq0rRZ7mYw/dM9AXhInlVnZjg7B0rhPEzN5isoUuq7Rg9cn/9X5V5dJa3PhsGrYhHG2gf7dGzo4jU78qe/pXqsflCFPLxkjcARgjPUVeMWx6/EM1ypGXrSEoYYZxuK5UE8nHX/wDXXj168cV5clU3FlAZmOSR6U8KcORUeepqFjqBeRxGZbJo0DCXcDnnqBivTdMukubSzud4ljfBLAY4IyKjFQ0uz0s9w/KkxNUEs6xiEDduwdzYBH0rx3W7PY5hB2tuBAzzhR69euK48I7TPF4eqWrnJy/umk8xSrDjpVUMAdxG49RmvVaP06E00FtZTzyiMW8yQHJEoYYz+dekaVaSQJFGGiiO3Kll4NcGLndcqPk+JMZyw5DpL6ZLe1aR2jnKHO5BhW+mea8e8TavHJ5MMAkjllySQc7f/r1hhqdj53I8O517o5OzgRVjtkkbAUBWzk49c16voUH2WyhjCOAPlBkbcT/X8TWmK+Gx9BxPJxpJI1LxiCpBwy814p4sESahNhvMJPBA6/8A1q83D6Ssj5rIl75ykEeS+XZZG+7jtXp3hdSIltVSR5Qu5WBwOOWyPSujGytA+qzdpYd3O5fYySIyFo2XnFePeNI3huzHt3qvDZ6g4rnwL98+a4Z/jHn8RX7QWCNnpXqPhOFfLZGIc/xMR0Fd2OfuH2XEEn9WZ10wliik+UMu3B4zivH/ABFMkn2kQ3EUrk7Xwc7T6fWvPwCvqz4fg+DeLueeXEZMzEklR93cOnv9asWkb7ljkwyt8pAHUV6kloftUI9z2zR3DwqMNEp5VHGCf/rVo3qnyzlCsWOT3r5+v8R+F5+r4tniOuCMXReHJLE71C4H/wBfNdT4UjZ/NQ48tB5jc9ckD+depUX7o/QKtP8A2C3kekKIwqkcxYyB1xWBqt9DBE5OZMHb97O0+4rx6Ubux+Ywg5zscu/iC0VQWdvMyMkDAz6YrotKvoJ1EiSDaCSwFdNXCtK59Fi8snGhzG5PLgLLEq79vGPSvMvFAaWPygkccTnJ3qCQcevbrWOHXvHhZXpiUeN3KDdkNgKx4J6mq6OxcLsiyOj9/pXttH9AUvhJd24yoyYuFIXmrNvA7s1x5RldBnCjkgdvekKrPlR7L4Ys4oIHRIyjt87MSefp/h711VxiNDmTI25GD+hrxcY71Ln4VxDV58TdHj/iiaE3m95JWi24bYmSnPp37GuJFyqS5Ri2TgADj869ehdRSP0/JsOlQVzqNN1aS3KHduY9STXoWmeJLS9kNtHNEJlwWLNSxdHmjc8DiXKeePNE6y3u4plJVkbjHXp7ipnhR8lwkgJzg8ZHpXz9WFmflWIpOEtTKm0uBhKIITCnQKD0H9apyeHx5bGIQrK2DlazU5J6HThMznSWjJLbQ7aOUvIgSUj5igArp4oo1/dgZIGeOKmo3J3ZjicbKq+aQGYhV3RFVPBHXFZWrxrJbyNG2wEYKgdqdKPvGOH+NHkGoXbi4kACxoPu5bk1nXWu3HlrmaQD7p47V9ZSSsfuWW0701c5v7RJJcvcSOzyn5dx649q6eDXZra3WKOWZH27T82cj39a6lNWPadJctjkrq9utQnN0/li3zhQq9D7n1PNZLurTOzqD/tY6Gsj1KSskh8cAYSAMhKjcw+tCrtijQZBAzzUy2Om+th6sznBB46UoUGPKMNxGQM9acdjOa1HLH8w3l2YDOVq8iPgLtX64oSHNdS00sgUxOwXIwKqjJ3nByw2Ng0xwXUliYoVCgjnjI6VPDLGh2qpDjv0oLJXiDoOWAPbPWpZ5I1hJUPtHbHP/wBegTVxIRKsQQM2DyFJp6FS8nkhRHGQjjGcHGev0q0tLkT3HhN7FwHTb8wwcYp0KmMtGA44zkmi90TtoSRMpJ2KTg4YetToVTawyhHK+xpwj1JGM6xspYdeuaWecbMRhgQPzrRod9LHw3+1jJKPCupQLDKVklW+gZj8qny5Y8fiT/46a/nd8ayI1/qLFpXQyliHXn6H3r6PhfabNKsrRSJvh6Iz4h0iL7FIzvNsEq/w8E8//q71+8/7OsAbwvp4ggjmf7O0JMj8xBZH5GfvMRj8DXlcS0+XU9GlL3LH2t4eicugQRhNu0YPUe9en2oVEC7EGR2718pCXQza0udDDIRt2qCo9a2E3OI1UZP8X0rUho1I3JCklCQcc9a0I5AdihWPPagZaCgOdu4KT3rSgJODnJHXnrQBZO52XLqV6cDoKmRBvUFsL3FaWugLyGPc6fkasKx2oqyRq/YHqRS5tLGHLpcnCgE7Rs7c1YhcIzKRyfeqcdCobly3dnJRRt75zUse7cwLsVzlcnkirSJtqWhhsLvw3pjrVgBUQhWIkJ7nr/gKDSC0JFbC4fBbGc1KsxIG07mA/KgyIxM6qxJQo3fvVkTKcYB25780AKjhVbeVl9D0waHcOitj5u/0oFJXREDuO/5sVIHHPmYA60AkDHLBt7Ag5I9RULsiuSARGeoJqouwNgHC/dVT9arvKiuSeCeQKkz5b6kXmYcl8k54Umkkd2UlV+c/d9jQaJEIbYpyQTn6c1XkcsxD/KAOhFAyv5hXBBVgO3pTHlYsFLfJjNBTjYz59q55ByeMUxW3DD4wem3ilLYcCm0iKc5yB0yKrSO0wRIzls/SsnNjVmNlfafv7pcdxms+Z2IRnXeOlOUrotLQryOqqDg7F6A9cf1qnJPiQDOEI4B7GoGVDOqgoW5z+dV5pg2CQwBH0oAzHZVYja/HvxVCWQyNI4UF+nHagCmGUMGZyyg5571CV88+XuymcGsZRsXe6sV5Iw7y70G8cDHAFUbggkIUQHaASo/WpIMyQbDjaSo5OTVHAWQA4bJ4ycCgqL1DcuWIIBA+761T8lAgzIhcnLELx+H+FBsUJAFcBivl8KwYcGopFL5EZYKD07496BplWSI5YbsjHA71DsygOEUqMsO5+lTK9tAvpYos2clohgHIDetUpA0cjs20emKUthFGWNHBaQHk45NQ+Uf+Wart4AJHWpctLAKsksD5VkBwcBh3qFojHKTLy7cioKluNnR8kxruQ4wM81AsTAqXYrKG5B4oJINyqzkElWHJUZ4qOddqxlABjg55ptAQSqqxjZlpl+bzDVQLIJPkBwRkk0jWD0FimVclldjjAJHINWJ2nJRnJU4+VxQWU4UBDrG2VbLEL3qi20NIq7doOWB9aAFjyNqgNg+vOaVo2BEryOrk7QhHp3oGmVhAZ1Yo+4YJyeAaVo9qKXkeRu/bAoBkbRplgARG3UdeP60gXynA3I0RBw2OlROXQRXb5JPMWIYzls9DUbOJRtwN7H7w/h+g9ahS0saR2IQnkt5QBLHk4q0TlswLlvQipbKjqj36Mhg7R4jPbIzUIdzMrkby45YDivZbPPjsIzvHyECt71UcvDESixKjN6ZPNPoUJ5CeYjtyBycDmo1AWRZEYjnJIHJ9qkBZyzqpOFUNluKyZ4k3I6uitu4yetYN3YHDa0ZgyeZvljP8IAzWAg/dTt8wHI2sOVFZVDeK0ODvggkmeSNigA+X0pjsUgj++pB3KM5Az/WuOsrs6U9DGvHLCfaxVpVzgfy/rWD4atJ7fVJrq5bf5wEUcRH3AM8/r1NfnfHdblwjj3P07w+hevc7jXih0drYBluDIrByeAozuGPfjntivzT/AGltUupv7NtoGt3SKVsDHMY5yfqePzFfnHAkV9Zifq/Fr/dnyfp05jmQoSozjnvXr2jtcTIgtZWtbpV8yGVDgo+Ovv8AjX7gn7x+PYqLvY/Tf4VTTXmhadc30YRWgGDH8oZgPmb6ZzXr8R3JsyGAG4HFc2E7Hw2NVqjRXZgIlbOX7L6VCqvKXJAXJxg9q7UrnKma2mXIZvMK7Np24PGMV3dhqsSnySrZK7tw6VjVhpc1oyszbXUGkaFQyqw+6VNNkCud53fTHeuCcTruVZUjkjLRzRu5PVB92q4VjIyhNu0DD55J/pWZcFYbdKAFUMSxOeDWfyjOr7Q5Hy8dardmlxroZshhsfGCp5rPlSTEjSbQ4ONtat2QkzKun2sCsbnPy4UfzpY0ViFkTcAPvf0obGQSksylQVYHCnuKpzxqkiIFYTMu7g9KiHcCNEdg+0tErDa21uoqOdFJABKD2FaxV2YxlYpvpqBzCqJyoIKvn9azbrSohgoJHOCMDjn+tayvbQtTucld6WZQWURsTwQRWNPo7gbI2eLjGemD7Zpwk7FpmWVvLa4iElwZLgYy2NoNaaazLapI122wL8xOcZ/CtJTujOVO7Nmw8U2k33XjcAEllPJrVs9VtJBiSQRgtwN3WlGD6mc1ynQW0pZUAdY2YZVj0Iq2kmOc7uxyal6GUFcDKBKpDZQnAwO1aCQnblXjRQNw3dSa0pslqzKkbSHDSNEQT83y9qV5XaZZwkcgwEweOB6+taCG2SIJJAXFsVywJHU9ar5dMXK27CUZUKXxn3p20uBcXqThCSN2fc+1Eil1Z1EJVQFZGPBNOMrGDd9yAsVQ8sMfNlfWmm5liyqyIy4ByR19quO4iN5dzxiNVILdR2q1lVzwCSct6H2qOZ2sAx4VIM0YVJOhBHUVWhSVjL0z2GetDlpYCSaVcCEhsHGe1JEEZTGNwyCVYcVJs1fUBMCm+3CyA5UM3GPWq2C/715YiM4bNBRSeGKWQkKGz0J9KoyRLCPLADsOFyeayae5cddGUbiMwEvFIGc8lhVETOpJyA2fmJ5pp2RPKJtbKlcliMqSelU5mI80R/MMZ54G6iGruIreaql5WCvtBDEDO0/41HK7IoV9pAXC7R2681oaQXUrRwSk+WAXjC7jzUl0AQqwwiYDgfLhs+nvzQVFamYDJIB9rVoZifnT+6fT/wCtVWVU/fHDMijcTjJxWUoa3CLs7FOSDYTKzAR42gEdT61l3FqrKoBLEEkVm1odcHYxrjT1EhESkFhhifSsybT5JVRom3eWckg4xWXKzVSTImF5EDJvLkcqrMAM/XtVm08QK0jM8UqAHGXPQ+nvUOSRpbS5tw3kbL5wdAzHHPb8K0vtCA/IVMbAAFeBn1rA0i9Ajm8h5kZFcj7ynsazLyaIIVXe0jHJOeP/AK1brsc832M6GYJHIsuAAcH2NWEhSISqVOwruAzjk96rZmJFFFFIrtuXKHDr6VJbhZJnJMbRkgKw6EdjWkdgOmsoUjXawMSBs43dDWncgbcGHzCRgEdR7110WYNkRlSAGN4POJ6N/dqsX8oBjjax+bAx+ldsNjKUW2QMwDptG4k9RT4reRC6h/MRT1Y4wP61ZmzQ3RymORgZCE27s/lU1vKrr8g3qDy2OtAEzQmVl8pGBP8AERUK74A5B82THLY5wO1aRVmA9Jn2ZZsoeS39KsDZJIAjKkIXcSfXHH51UloKTI4wNxkKEbzvZSeh/p9BUjyLyCgX6HpWRk5tlkuZwYxAQVwSTxQ0RJV8Yl4AycZovpYkWSSJ3SNIjJL3P3RmookkUNEp2qTk5pDXYsMptlt2WItEzEE9Me9L5iTxqongjiGQABkH/wDXWkYq12Ib5Kq4kkj2r0INKhaQBQcAcDdxn3oj3LhuXFS3d5vLYSjjfj+E+lR3UTskSJI25TySevsazNRZUiVtsKEjuhHI45pxudqGHyg67RyT0oE3YW1ZlDSF945BDJjFPxvlO1o0Zhy+d1Xy6GSlqWBgFIsAyE8k9Oae/wC7V03IrkZC9cjvUGvMiOQztGI8xrGvzjPOfWmR3AdQ2xZNwyu0/lWkNhivtXPmkq5OeOxq9FPjzIBG6lcFiDw3uKizRMpWCTZJt8pgExlh61NhAplD4XI5UflWq00Mmxdi5Vt4yeRk9DTE3MWCqS4+YqB1qhw3JJJEKRQuJlfOcen/ANemguSCpygO3GOp9c9hQayWgn+uYF1CbTnigK39yTruz0rOoYGhCkW1yFAIGTgc5qPcSrrIqsoOcGiC6gTCZXjVJfKijAwG7/Q1EQYi/wAwZdvBBzxVtXKW5LEcsCY0KAdC3WpkZQ6hCXfrkdqOXSwS3HCOScjbIzy9QOgI9zULhhiTIIUY4FKWw1KysTLOiogPzs38Hp7GmSGSFV3JJFk5wamMO45Sui7DG0wLiRI8j09KeQu9QoUgDcx9KhRbMyPajgCLaJCcuCOgoTKyFEJYdQp6kCtoqwEqfMWkMZ5PKt2qSJQgkCOwP32yf5UwIWjExiZiUA+bb3Bq0DuO2QOkYPB6/iKclZjuNjCxI6RsQrNub61LsyfkCSAHDkdVpA0CDYw3MwBPzY7irbIkqSxZ2wscjccnA6DNK2txEeyUwgB28kkBwO9XPIYhTIGUqO/HFKMbDWhEsQKlpFbuVHoabHDIWjLHACkEA00ipSuSjCqCGwwGPekX7PKAw3xZwJJFOTj2/wAKZBZEiM4JXc2MYP8AOpE48wMEkHUY7UAI4SEb5fKjjYYViehqRQD5nmbAv3gfWgCAyhAXhiCSEcsByPpShAYkyW3Hhu+ad9LAXCgiBmffKSOFPahGKnESHZjBC04rUSdyeKUh2DKu37pyKstG5hZxhgOcCqVkrjGBfMYSFxGAm3jqacAwCqQQvQZPNQ3cCzCSgy2ZEDY21Lje0rAqQD2FXTZMldFaQeaInUvEoOSMYz7GrUJDKHaNwR145rQcVoWkVGkSbyR5LJxg4z71FAjeY5RVUAfOO4x2P50A0XIGB6KJI2G4Ec5pT8jxuVTapyQB1oMWiTzgHYhW8kgYOe9SrLsUQsCRnJKnOaSQix5UjD5XAxzjNNjLzKgmhESFcgEYJpgXILaO2hX94d3QAnH4VZOFIEW1Vz2WgBhi2lC5YqBvK/3hQbdSud7j5uAaAL8SJI0hdW2kcjOKuOFKo8aurgdSc5oFJ6Dd5CruRVfsRTo3YMB5QYHrzxVwWo7ksYQLK4Pyg5A6c1bX5iAAS5HbnNakT2FhDKztvy4bICjHFTpISrZiUKTzzyKT2Epk0SKpJUckcDFTpDGJS5nkRj/CTwaUNhqWly2pUB0DKhBwcnpTo0808AsADx3+tUEdETRA+SisuUU9R1qYKZAkUaR4z36UGRaVVUK2cleAQegpS6o6q7AIfuY6mgC4pDZDRBmHyg9KuoWUhVGTjqa3jsBMjvISrsHJOPSpTHh9xJwBimBMHYMFIVkHRgK0VdSgUIu8+pxQBJGFDIpkhD45B6mtJVY/KxMRHDAjpQYz3GtIwZiCS3oRinoGIQEkt3x6UEmgqKQFONpGCDVhXYKyhiewNAD4pXBdpFwo+6D1xVpG83BQYYNg5FaQegFoPIXGHAjAwD61ZUhySrLke/Wne6Ka0uIVePYh45yT6+1WY/MIyfm9KyJJ95BxuLHPU1ZLGIdDk960pgKjYUFgWx8x2jOasKUbzG8uRHHUNxWgEscyb0ZwGA60puISBIFbGcc80ALPciNUUNj146U5mzGCGCjHHvQBWK/OkhMwYdgxA/EVeicbmbzHVsAZB700wEBdzcBgBEpDZ3YJ/wA+lRNO0uQzKzA8fJt/CuOlim6zgzFT96wfNEit8vXkikEoZuu5x0zXoR7hN6kMkw3+XsYv9OPzqAsZCApQMehY4FU5WJM6UlAoViQD2qk7hmyHQAD7pPNMDJlnUSMMrn19K5TVWHlzzKsW2AeZIH6MCQuPzNZzXUaP5t/21NUu9Y+L/jWEQNbQpHbG3kYYGAHH6qF/zivz6uWgkeVEjKoH6dATX2WI0w0Ec1J6n6af8EubXT0+MF3dPBKEtYxfTvKpIYKSNo/DK/ia/pE0dJYNNggmiJmiVchuBzyRXyc/451VWlTNXzWCIqkY6Ef/AF6dlnKiMnk8mvQi7HnN3I2cBHVZCxHTPrQ0zOo27RjqBUlUxhf5Srklj0FRxsQdisAMYGaDRMz5OcsQT6c1G0q7SpVg+OoNZt3QxWljRWYkbiMYxmqkMo+ePYH3chielS5aWAZIAMqWBReuPeqBBLOVA4XgGpNVGzHERGRZHJVyMCmvJGzDam0gdqCG+hRkncJEXJcnggcCmyZVWAU842+uKaZEnZFMeaGRMEg87u+K0BiRlCTJ5uQCPShu5gbmm6abt0WWCa4O7I2dQeufoK7OLR7WJGV1Eo6/MK8+tVd7HgZvjOVcqL093FDEZZpIrdkHcc8fSuJutehmhJiZyu4NkAjP/wBasacLs8vLsI6i5mcrPeSSXMhMx8p+Mgc11nhmObyfMlSQOzn77Eg44/KtKy0PVzCglQdjs1Ulcfffua5DXLeGSdCodkHDZ7muGhdM+Ry5uNa5R07QIphmUksXyAV6Cu0ttIjsHwLiKTceqJgY9DVTk2z1sdineyI57+ztI45GuYi0i70OcDb/AJ71xOr+JYblZbeF0JODlDnp7/4V3UadtWTgsA5O7ObsL6eKSFLa4uIgZtxKvk/r2r1rSZ5TESwdmAG7d61OIkgz3CRjG6NvUGWayubWKQLI64RiOR/9evA763e8uSjDy5txAGPvY71FJ2icOQPlkzesfCiiJHmnVwqqWVxuJPqK7Ox05SsjBEQqpYg8ZA9K4arcmdOZYlyfKiC9v7bT4A7ZhAXcFVM/L7Y61xV/4rkji324nlV2B2IQM/nWlLD31ZWAyx1PiNXQ9alvGCsjQyA4HoRmvR7NgInVvlH8OBXnYunZ2PFzzL/YzsjkPGEYCoZMucY3Ec59DXjVw4DthFcluOeK9XBfwz7HhNXwyEWd0lZVjjT5eMDj9at2V4YpZGaaYoVwqE8A13Qj1PqpwurM2YNeubfBWQFB1B5xWvaeKbuBbhY3VpnPyyOudo+nQmtotdTxq2UUp7otxeMr9AElYox/2j/KrJ8bX6IrSXJkk3ZJHyqo9hTil1PLnwxTeosnjiffGiqXmIyQGx+dXT46lR/LQ3LxkDf0x/n2rNwVzlXCEG+YsXHxAljgSNbaOdHkG5g+1l7dMcj8qyrnx1fEukJS4lPyyMDgYPoP6dq09mkrkV+EYMj07Vpri6gSRiyHIK54xXsVmnlorSbssME9SK4cS7HzvEWWKjTSR5zr84huuNgjLcHHUdMg1TstWtoXK5jZmOMA8kVnUi2j1MDhXLDpI7Gy1YBpJLS4RZMdSvz/AJ9gKqvqtvavvkUP8pAAA61yKi72MqOCaZTvNe0xopI4pWkv/KyF6MvuO2BXk92zTF7hjEQXIwvPHvXfhKbitT63JcO4KzKapgbAhJzkHNb+k2pnuYy8aPb5wxbv7V1PY+hb0PeNMktzaROABEpIz3z0xW6scTKp24z146187WjaR+A8QJvEyuTxRjnAz6E1ODlwz5bAwcCueUbnz6RWnlbcXVQQeMVj3GpMm1Gc7c9K1hE7cNTu+UzZNevAjRznDqcKR8ox7/41nXXjG72fZ1treRUPDsMMfx9K9Olhk43Z9fgMjhNakE/i24nZjJHGJMfdiBCgfj1PvVVPEl2+NjJHGg4PJLGu6FKKWh9JhOHaKKj6vdxsTbzsGPzMT0NNfWJ7kupmDQYwQ3Y9zW0IrY+goYCnBaIzw5aVnU7Txx/hV63keKRZWPJbg55FDO1rSx6PomrieaOG5kZyAAHPYehx+n0rvzBb3aN/o6AkYBx0961Vz5DMIcs7o5S/8Mu0kkhXzOcZjJAJ/pXD6hpsmn3cgBKqMED0zW6lfQ2y7E82hZ09GmzBGGSTqMDpnqa3xaXDKvnb5EQkruHQ/wCe9YTaS1PSxjircxBdXbssTuWIUhRjoe1VWeUKCTISDkbjnFKErqwqdtyBJtxb95vB5OD0qysrBRkZGcjJzinDY9OktLFxCzjIYgBemamjYSIGbIcHqTxWyn3OmMbouxIFRs8oDyKeJkT724A8DJ61qmROJaVmZi28q3Qc8irMImICwIflJbAHPua3T6nPJ30ZdLSMAw3EZ6Ad6nkClXkAKY9RWsZXVzF7jrSKRiTuOT29quMGckMTnpk+lTUNYLQVCEKkhsfXmrLTkZLBlOc8dqk2plhZyOQo98imtMGwxO09cYra5oOEm45xjHOatRznY/zLtJ6Ypmc9h/njKhjkg81ZEqyqyyIwJOc5q+bQxcbsYrIoIU7jnHWnQylWOVUsTycVancxaN7SZFMsV20blFkxtx6HHOe3867yW8M1osMHkghTsKIF/PA5+tcOK3PEzrWzOaljl84zvgDAHBzXYacwhsjncxZS+z0Pf+VQ562PDqVUocpxOryQveuVJSMLk7m+6fQ1d0i1tLmOKfKOH6OTwR2roqaRO5XVO6OphtLW0YRMqoCpkbaMnaP89K1JNZsYhE1k0ctoVzGwwcqR146/WuRxutDwa9OUndnA6tqnmqbcSZdQdxHArzqR5AF8sMo/uk9PrXRRifXZJhfZ0tepB5yxsqSSLGC3DH+Vd3ocob7M5YGHfsYjqPworQujszGNqTZ3puI/lVXAjC55Pc//AKq838R3pS5MQjXAJD88j/J7VwUaep8XgMK3WRz2nTPJqFuQiKWOxst90dc/X/GvUF2OkSLsfau9SwwT2p4vpY9DiCh7qZga1cs1kSoHmxk7T0z7f59a8evcyyvKZlUn+Ent2rTDxtG5XDlFp3M4XTW7F2AdV5212Wla3GjgpcxdB+5weQe4PSlUXMrM+gzXCKpTaO1tbkXsM0iNgxMAcdia5zVtLjm+eJh5n0zXmwg1K58DhqEqU7nn+o6LMA0gjJz909qzrfRbmR40YbyTjGcD612Ot7tj62jmqjT1Ot0vTVtmCBVQY246g5/zmtqSQRwuk6mJ42ZDnqMGuOpFyZ8fmOIlWqHD6/rsCwLD5zGJ8hAO+euP8a8sur2S6mkZrYW+Pl8pjyvsfeumEbI+3yHL1CmpMt6W++RHaJ51yMqvBFevWpULCx4yoCgtkgY6VyYu6RycW0/3aC9EjI5jSSeTbgKg+9+deWa1pl9NcgLBKGbnYV+ZRjocda8+g+Wd2fJ5PWVOXvGfZaCWIFxbym4JyJAMHH+Fei6bZxW1lElvGqSg/M/UleP5f1oxc+bRHq5tjozo2iWZ7pbG3uS6zST7dsaDufc9h3/CvG/El69/dOwlDKpCsOvPrWuDp63I4awr5uc5+z0+7adZ44JpGLYUAHB/LtXq+h20tum4ACNlwT755FaY6qnFpHq8U4pRo8iN64ZJ0EUu4kfKpUdD/WvGPEEzTmaERnfHJ98Djjqf6VjgIWR43BNP9/c4ScxN5caPuJORV7Tw7vEBHI0YfBf+6a9I/YFE9u0WNra3kw8TKFAzszk/U9OMmrl4wW1lkcfuRgk5wD7V89V+M/Cs7aeLbPEdWt44ruOJmIkaTarE8Edc5/xrqfCsJMZVoTHKSQec8A8V6leX7o/Q274R+h6Q8flW5jIUg9cV5f42mItJRCyG4KqEPIAO4dfqM15eG+NM/OMqpc2Jijy4XOWZSVDBsNg813nhzULdjBbxmUShsgsOMeua9eauj9Zx2EUsM4nqFu8UkOQAu4YPHWuO8Q2K3VnOzgtGRsyvv0ryaa5Zn45BOliNeh5Nf6YsMj+YVmO3KEDAX/69Yklmw5lyqEZHbNewmfuGXYxTgmVha3TMfJjM6hgpAH3T2ya9I0DRwRC0sTNc5wrFtq81jWqcqOLPswVGg33PTIIpI0Z32BMdhWTrt+lhA0s2UXZuAwTkeo9a82lDnmfkGFoSxOJsjxzUdRlu7uWdXCAgNwuCvtmucbbIoeBnjwxD7lwDzXsJWP3HDYdQgoj4/OLgKSRjGOuT61t2EMrOzygmY4Af+6fb/PerdRW1POzKUVT1PTtIFwqKMlRjDgGuztUZ2YSA7CABmvncTNOWh+J51OM6vuGz5aoUQqpbHQ1ULRo3mLge4rmPn57j1ZE2HYDxuUEdalaIuFkHDHkY9KLGtrCjcqgvsOT/AA1z+tOwUtHtGOcGqg9TSj8SPFNXVzNuLkjJIPvXMMspXBVtu4gCvo6UnY/e8uf7pE/9mybYyY5I2AwA39aJbJ42hiAYqFwpyefrWsah63tImfNbyPM0YfywM7/Q+1RCxz1yuecDmhvXQ6qddF5NPCyNgMh28vtPPtUb2U8UalV2oVyFIyR+NSmdPNfUqqoLAsW29jTnh5RFdHkC9u9dBcndXJowIGV0KZJ4XGcVYllLLI7lYSTk5PAFK+thx1VhzuBtdGUt6EZyKa0fmFZSoRQaZoOKYztYgkc+oqdl3APkjBGCOuaAJldECo425P3vWo7kAou5y2PmwKAJot4C79mT93B6CrCqd8asihM5bHXFBMkSoxlZYYwucFsZ6j1qmxkSZQGcqe1XDsZO+5aHPVxHtXPA60oyFWNgGOd3WrirCJZACGIYN7EVCyqEctGMBecNjBqmxpXPhX9qsm38LSvJdJ5KWbJNJnALeZwRnoPmXiv54fGvlRahfW0V00kaS7d7jnOeme//AOqvqOFI+5JjxPwo0/hndTyeJLG2t5Io5UYNIzqc456epyP1zX74fs/Lv0LQYlmVNxNy7leGIR8D2BB/PFeXxW9j04RtC59laOiSopYSRoy9Bwa9F05kSAoEYjGAT14r42K1M79DooizLGpIIH8NaS5KAozAHptrYRqwxgFcFVYjqDzWsX2lBlfm5x3I/wAKANCHL7wzMABwamLgRcDJ6H2oAsxZIQDp1zV5FJdSXO3HJpp2AtIUZGQbHIJBDfyNXEhLnczKADkYoW5le2hbU7QEznv9aljxuDEDeOOvatVK7CG44yE/dBCA9cdKuLJtiUlQzdh0zS5baoOfUlRu5clv5VNDKS5QkPjnNOLui762J0DAhlYbc85qXkcAo47Y7VRFrsYfm2ZCk5yKsHKruDeXzxg9KCBzsxwuVIIwRjmol45zgZxyaAJd5O1QCOeCKJCScBFXvnNAEfnMuFHQjkGmFlkXG5VOPWgCMu7FVOxR/ex2qJyuPLdhnPTNADWRNm9C6ydMGowzgAtux35oAhdxICWAIHOc1FJhlX5x5h6DPagCBnx19e1RsY8ZYkkHHBoKlK5nzlwANm0HuRTXfnzMJvI5IHagkqSFVDBmWRWGCAKrGXKyKQAoHFRyrYuCsyEtvAwCh6kVVcupJDFs8AelRKNjUzZZtjbh90mqs3zOFY5H0qQKrDJZFwVB4OKqSE7sYyh9TQBDMrFSpJI9qzyNu4pgcfeHrQBnOsjbllUk5wSR+lV/mG9Ed8YGaiauBFIsqlo4wWzyfrVJkkDZBKNnncKyCxWZ/LDbymOn1rOKx5DyoxiPAKnv70DW5FKiZi2EN3DelQTPMo2zKoC53ALz/n2oNymoZlYyMGGeOO1VSFwzAc+5oApmYBFkG1uMg9arkibDLs46k9aAKbsjsihHChsHI5FVJoppT5i7Vx0I5yKTV0BQkDuASkgb/apFQoZFyVBOeaxasBGyRuwd4yXBypzxSbpiZk+TymAIOMsDSHLchKyFVWYMM/e2+lU5BkrtfaQeAT2oESRbWlG7G0nqO9QlQI1JRnZ2IwO3NAFZoxtcMFII2gHsKYikxspZeTgH3oLhuPWKRWWPK5bg/NVaRmdWjIJHQj1oNSAw7RHKZFDlskdcj09qhaCFifMLDPXmgCCVVWYMEJAHY8YpAZX2xkIU+8cjkfQ0AJlto2nCdRUBV3Z4/wCAjGCKTZV7kjhVVVMiuT2Hao9p+VmVZEAwM1i0+omVZmDIQg2sTyuO1Vo5CskZZV3A+mKbtYcHZkkrKELIAyYwc9c0kEZEYJYs+MHJxWU3oXA9/c7CFhwMqep+8f6U1VlVh84VMDBPavbOIkJhcMCFypwKqSeUzMF3NxyMUALlpTIWQByMK3cURsd4JTaM/eHY0AU7iZU3xhd3OOtYVyEJYq6pITkqf6elZuNkBx+ut8wwSTjt1rmZWeWJZ33ABeK56h0HBahO/nP8sYhP3eepqkXLhZcucdVA6Vx1ZHQkZl5NIsc8qsTEOqBeag8PbpL8qZI2YJ1Y8+3+fevzrjlL6u2+zP1Dw41rNLyOw1pFayeZyqRrjcfavzA/aVBub6ezm8hxBO0DyWy7coGzkDvnjr2r898P9cQmfq/F+lM+V7G1kluUC8RhuDnp7167pDG2AdFZwoBIHc9MfnX7Ip+9Y/I8cknc/UD4ThV8IWdvDA8sOeJDgll2jj6CvXhI0SxgLjjBYDGR/WjB7s+Ax7vVbI5SAoEuwzYzhBgVVJ82F45QDxkgHrXotHGVzclWSEDbnhj71qW7Et5YnZDnOc1hJ6DTsdtZyMkcjRJvjYbcPyQfWtKK/YbRPIzOBn3x/wDWrha0O2DuiZrm3EjEMA5HYdaYZxsUxRMCRjceRiuaxVx+4uiuVVI/T39arXZZlWQAFQOirQawZRBwIWQOQThjiq88Y3ytHIzIe1boaWtyjLCdxZWKtnOMVVcFASQD79Kdr6FFYxRTgxOzkkcY4zSSxwr+88+MIq9wST9MUox6GN2yItuH7soI/wCH2qu0YUOZOU7EdzXSSOjhwhKBU7//AF6jmMRiyx3ITnAoAz1to2DqYVtpDk4Ygn8axpLJWdTKomQHIBzxQNSMS70xSzrgkbtyr6Csq80q3m8mRyUUt5efSguM+5yEmkTW12y26GKI8NtHf1FJm7tm2RlWjUkDjOD9acaprKzNq21+9hhWKSdlt1OQpHQnqR6V0cfieG4giGNj5wzbcZ/+tWlk9TCUEtTdtNVikmicOhRCDhuhrbGpx+YIcAuDggms9jns76iT3lu6jZInmE4K+nvVRBJtZgGwfU4wa2i7ollwSMi8Zd+oFTyRRqGPmEjaCv1qr9AK6iQFMEqBwDTp5rjO+YZBGFO3rRfUiSVhhkTCKxIz94U6dBtQAexIHWhOxkMVAiblTa+e4qa3aSNQJZDKxySWAzj8KE7ICV0mkkdoDJMiruZVXp70zZtjKxbVbIJJHvzUp3AS4Z2WVYAAGXaW/lVJwQVDFymOTTLUytG7RRk+S6pnhieB7US7pUVzgMSVBXtVtaFRlcgLymTdsCKAFNI33CwG9uhzU6WLTKZXzH2bPOJGMjtVaawtyUkxukBIwO1YSd2VzaFJ7JgF2XPlvnKlhnjPoKqtGUeYbcFSQWB4PuKcF1JKpKAYKlmK9h3rPIdQzszJg/dx2960vrY2jsI00gG6ENuXjjq1OkEmGYSxop5xjmi+tijHcCV44/OYBXO44rRWPanykMCOV9RWLYrdSBoyAGZeP92svyYYhyWKtxjpSOhPQgEQVn2qv481Sni3SPv8lo8YOwcr7H1NRKRpBamDd2Tu06wFJUQZfPoayJNNyWmjADImOn+ea5Zo6IPoU3kMQVVikU9N3vUkerXVlIEniGUBUoR0/wDr0mlY0a0sSxazExQqxKng5rVguInBBTEbDbuPP4irpxe5zT2HxFImIjKXCg4O/oaid/3iKGLYbcD7/wCFbRjfVmDlYlhDqJ5FBAZfmG3rz6d6HjMjqzKqx9ChHFbRjcxbOstblAgiWSJyq4dO49j61dnjlCgsxjJXcuK6aaERxQTttmuZLeRW4DIMdPaopEjMqqdsjdRxXTHYiUrEIDtOY/KjDRtxn09R71JJDJNlJgwhjfgjuPWtFsZFiHaFYGIHdwG9qlRooEBIESI2eO5NMGSi5lLEoECDGcGpJDEjpFKSEOGwvXNazegJForZyDdPG4Qc4Tn/APX9KYsiSO+2HIHVjx+lJv3QGSxJIUEL+WVOW287qiVfKLbs7O+OtTJGDLSQxl2kLMGIAIZuParLea425ZlXnHpUlQK0nzA4+SRslVJq5APKQ5AJA4A5FAlHUa6lw4k3FfcdadDbxR7ZlOGPYU+bSxbgiSSOQ4lYhV2/dByaRUA8p8kMCRjtzVPRWKi9BJWiDKFDAk1On2ZisyjMqnOxz29agGrkSjcdwDEHkEVKQhdMFR3HrmteTUib6E/yjcepYYIIqn5PlO7CNFbPzlRz7VT2JUdLllsTNFKWVSo7nr70seRJGgl35OAWXr/hWBUF1LRWEg7w0j9NoPSmPE24GOMIFXgEY59a1gtDS5NsG1AIkJC546H1qONJM43AyN36cVZjJ31LfklUcMkcsm3jLYxzQ0oVESPgtwPX3oJHmKCVJhLDG8ZTlM9+5qa3MY8vD+XJnKv0OP8AGgadhyQbyVBzKW+U0za4maAr5aAfKw5zSvrY1clYlhjgeFJApErMy7c9Md6eYtxj+Yhup5qZK7sYkctu0UW12Rnzu+Rs/wAv5UrqPLLtGJWGAdoqtEAxbZ1WQ7Bg4/iqVtqrGhizlufpTAuQwJu2GIfdyR9KcY1Y74yGIO0AH+dJysVHcTyWffENqq/zAhsfWlmXcIowSNnUY60J3FLcWGFwh3FS/UcZ4qARSmX7jSKfXnFKTEi7HIX8yJwpdR/DxSCPAVgePrTSshyepGqorQOgPyg5HrU8ZAVpCSmOjDtTECMyyqqyALjJDDOalZwyExqGbPIIwfw9qENonXYEDIVEnB3YyKiIY5QurR5zgDBzTbHy6XHJCnnRKro0jdcHlauFUVJrYR73xzxwB9e9Icl1JAiyDEjBMLgGmLcIiBPKV3B2gMcUBFJljyN3lmWQqD94g9KeluZXGGDDqPSgqa0FcHeq4IHTIFNuHcHLYfnk9MEUEO1hkcnmsksatLERkY71PthiSSTy2ErcgDsaCSuIy6xzFmO5sYQdCO9WoysbDy2KqTz3xQBZRlKK2VHUDI4zSKqqjBgGfHHHagBqxklVU+U4704rECH3lpF4zu4yfatILqTLsWOkbh3BOMDNPSMxhZF+8fStGKCsTMkTlnWXdjghR3poEoUjGzn7pHesEmWS+RC4ZyhgkIAcuevpViO3nKrPK6OxG3I68e1FtAIt8oaQL7ZBq1E8KHadqcjJ9c0RdgLJwuELN5YBI4yCfQ+n1qxBFuaTBDE42YPSrgwBmCCNUA2dh6CkbCL8zDa/HyjP51oZuVmWUO0xFAFwevpSBYy6jJDNkbicAGghu4yRApcdU7H196kijaMk8qNuQT3oEaClXaLeFQkAZp+xV83Lq8YOFPZvcUgLEIkc7htYDoWGafLM7NEFAAAIbimAihwCsZBcjBz6Vc2FlhVsKQAFHr9TQBKMrGhU8liG47VMh2oQWKEdCDnFBLV9BhiIMM00scgLcKO/satAZhGGBkzyfbPSqUrBJXDlnYYCk/w5q7GFRnOCpxxithtEnmLKxTZ5WO4qWGF4iTsErtzgnFTzLYyitS4Ar8ZVZBz1xSBpSzICg5yciqKiWI1EiKJFDnORg1PEybwIwSAccnGT/hQE0WYuuHXydjblz61Yd2cg4UE/eIHWgzLTRtGoBA+YZBxTIhLviUtGyKc4YcH1+lNAWmY7WbkLnFTKx8ovgiMNjAI6mtYbAW4sEfOTsHANWoygIiUkoBgZOaoCQRMV44U8E/0q2IyUIG5CeDjuKAJ0O7PzojDtjmrAXawIIdccHPQ0ETWhOIo8h2JIHOatxEA74gxJoMiUSKjh3cRxjoD39qtCWPbuG1DjPTNACuwfy1yTxjirMbkYBZ2B4yR0oKcWiSNtwRR1BJBJq2GxIikFcdRRcktgCUli6gj8alWRUVSrFgaAJFZWRic+ZmntKyhWAJ2nHPcUASx5EQYuykdAKVZcEOzbT7mtYbATSuW4kRlkXjgYoDBgnzsqj5iMcZq2wJTKnUjee2KmSYSFQQvXuMUALwM+Yy49KfjKkhwMjg46UICGYZO/5twPFBkk5JAQ+nQZpOmlK6J5EOJVww+8cdRVcxMCAcMD15rTm0sLkRIXLJuUKV+7yeaoSsy4XAIz19KG7ozkrMqTNEzLk4wD81Zk8gCnbtYda0T0EY11OMMu1SPvAgVyl2S5a3CiUP8A8syMiTHIX8SBUzWhUVqfzNftdaxLqfxG122usx36BdkgG0OhVVOB04K49q+KrkqJIwo3Enn2r7HEy/cRRy0431P03/4JeW1mfGvxFvS1zNKb6K1IdyQNkCuwA7A/196/o1spHjgtUkkEyiMbcdMY618p/wAv2bV/gsayPldrMCvUD0qL7RtICN5Y7EdRXacUVdjV+ZTtYMT900vn7NqliQDjkUmzWMbEM0rCRUKOjA5PFNabIfbjJGT7UXvoNMz2uiiiOAdeCSaiLjbkgqAevrScdLIYocABRnHXPrVQscMQcvn0qHDS40VzL5qlfnU7vzqeOQAs7RlHHTI6VBuQykuvylR83AqNtgZk3Ng9QBwaDKcepVckoEEbBQSAcc1GEY5Cv5mOCGPag55vUHLqqF8ZHAoiVJHikErgZKt8uKGjKTsjrdO1RLRTuKOAMDcMYNWYvFANw9v8kRzjAHP4ZrmlSuzx8Rg1V3OZvdWu3jntJXhu4zIXBcYYA/wkjqP8nNYTzFmbAcEja2amKUVY68PRUIWQ0TFGjDKXTGDt6ium0TUxZHAZzC6kPlsknjH06Vm9RYiHNHlOl/4SFcuoiiwUxktjB9ayptVt5p1jTa7GQLnGB9eegrN0LbHzyy7llobEOsWcNxHbrcLEWzz2Iqxf+JokkSKxWKdSpRn68+w7mqhR1ua/2c5PU8p1PUFuLu7f7TMZwoRivRQM4x2zzXOSTs8wxu2kcGujY+jo0FGNkXrKaRZNyRlsNx24r2XStaSOzjj8xItyhGQ8lv8AOK55K552Z4f2kOUsXmr2wtpizGMY4OMnPpxXP2t3ZRzyTsbYyhCoLLkjPUik1ofPYTCOC0NiPULKK3kZ7i3XADAEg9a5fWfFC4lt7KXEJYqzBcE8du4H5VhTpdWVhsC5z944R9SEMLRpIsRY9eo/+tWfIzEI53SDqAP4a2k2j7CjTUVodn4YuLeK5iaeRyi/MFXua9TF9bAIsAeMgbmDfrxXDiaTdmfL8SYR1LNHJeKL+3njuCk6ZIBQZzzXkdySWXYiEZwc+ldlCFoHscOUHTocrGO29lY7UxwBnPFRlGbnHy9MGumD6H06iTZG9CS2MdKn+1xBwiyYy2CMcj3q09bGc0NM6h1VZQO5Y1PJJ+4UhwpfhfrTJELNHhU3FcYNOM02z5o2VD1z0NACee0sjliMnBViOBVhd6jMkquhPyhRgim2KSubvh9DJqUMW1xLICq+gxzz6cZr6F06bNpYoY/lRNhz/FyT1rzcXPWx+fcYPZHkfiZXOp3ShW8hGKKCOD7/AOfSsKw02S6nBjTDA7htHT/DitZT5Y3OnLqqhTVztbbTnghIPmuG+Y5NYGq2U6kzoJJVCkKV/i/OuajO8rsjDYlOrqcnvmeFWljkRic89cVAN4XZGoMZOT65r1EfYUkktCFX2yMCdz4xtFakd28SxqrPG4BIK9jTOvdHrGh6vHtt4bortUhioH3vY13R1OKVt0TJMu75mUYFeXiqGtz8m4qyp+154mmk6ODg4GMnIwKeksZjHlTK6leGU9a8yas7H5/VpOLBQCNsmQ3XNZ1zpvmH5goHoBQnY3oztqZ8ugR3EaxuheMD5g7HnH05rnbvwzcAuyooJ/hDcD8a7sLiWtGfUZVnLg7SMBvDOqRwtcNJG8Iba7bSPy/LvTJdNeNFKA7mGRzXdGsuh93gM0pz2M+4imi2mTAj6Hnv2pqRXBzwAv0rrUup7sKilsJtckA5XnOQa39MgFxNHHPlYjySOe9Finseq6dpkWnrYBYfs7KhYoU5YZJz7/WuwsZ7ICER3Nu7yEfx4wfx4rrowufIY6Epysixea1Z6Y0pllXzI22hkPRu3Neaa3fWl/dNLGqxO3zFc9T6gdq1lTtqRlmElTldljw29lbzs0kcbSMw+ZumPQ4r0UQ290kqSCAwhtoUrw4xyfpXkYlyUjDiGc+VSRSn0ezJRljKjOAoxxWJeaBcSLI8UG5U+8wYDH4Hr+FTSq23PLy/OHGVpnG3cYtZ4rZwkTPkqOm71pnkyRO2WYY4x6V3xaex+hYWqpxUkSxNGU4O4npzV2AOiqHXJx1NaRjc7VKxL86hAjERdDk5/wD11aGGUEAtjoK3iuhMnZGnaxT3ErRwW8shUrvIXgA57+vBrrrbw89xKsaYEnU5HGBVSmrWPEzHMI0jej8KGJkkWRUyvR+QfXj+tXk8N+apZUkZumQeB+ArOWIa0ifPriHXVE8HhYK7pGArkcvu46ds5x9Kyb3RLq0aQLDOFyNrOhAP0J4NOjWXMdeHz+FSSicpLLtZt4BAPWmrdAqxCjaRXc1fU+qgydJ9oBbfx2FTmRJBvVNjEYz1rOW5uPWQco23cBnFPVsY2lefetkzKoIJg7BHJ2DmpxcFyUDKwxjNBA9WcfLngc1LvI4yWJ9KadiJLQv2T3BuIGZx5JYKzA8gd+K77S3m2neoQZ5x6VhXtI8bMYLluzYaSONQ4CsvIOBnGausyeT+6kSQMm9WB45Fc3Q+OqXPPNXdYppN0y+aQMKeNv19TVCPVbmBARKpUcEgAYrssmj6rA024WZINfnAMRCg9C2DyPzqI67PJEymK3h2/KArHp2qI0VFWR208sg1dmG97OHUjajdwfWqgmDGWaaVmkLk5AAAHPYfhWtux6kYJKyIEnKbhlWBORnmtPT9SktFBjfyFDZyFDYPrzWTlpYdfDqcbMvSeKdQkMnmX1zIMkj+Fef9kYH6VhXN4rzEyNK5Iy248GoSOGOXqLuiKC7eKTduAHT8K6JdfSNow0rB8cAHr/hScUzHGYL2i5TK1HWS0WEZ8ZxtPArjZZSc4cSsTyB/CapKxpl+CVKNilKwbAO8H601LsQh1jJRumR6Vi1qd8oX0Nez1+S3KpGZ23D5zEOcdTkdwOtdG/iATCGJxGqgZXJwMnv7dqmpBdDx8blsXsUJtajuIhJNJAFXkBAQD9B71FBrVmPMZ4AbYH5Bu5/HiuZ0rHiLJ5ttDJvESKigRqFPIK9q5bVPEPnKIo1+YcgZ6e9HKjqwvDvvc0jkbvULqRoyxi8lRt2lOfwPasN9sm4BwX7+tU2fXUqSirIt2F3JBIGWRUk/iIGK9D0/xHCLKG3McKyqN4OBnnrmsK0OZaHnZtglWhYl/wCEnjQSRGNlYNw+6qr+INPZt0s025hgIgyCOvXtXNVwt1ofFTyGa1iVYtcsYv3w8mPB+WORsk/WmzeIo/nZHC/xccCsfY66m+G4dnJanF6r4ma4t38kY3qUOW5J9fYVy0E53ySSN5kjHIGOAK6acLI+vwGWqlDlR6Bpt7FHDHHHKETaMFjjnuK3YtUhtYVillSWMksMSAkE1z1MNzI+bzzKZ1W2jO1PXbYIhtgVI6lj1PsK8d1e4NxLLKJWj2vnaDjNbYWny7ndwvlLpe8zAZUYHcyGTPAU4P1q9pzC3kj3RiVCctG5yD7H2rZrofcydkev6bqAaKMlg+DuPscdKn1TW7WOLynQyIem09yK8eph25XPyPNMmnPE3R5LeXFvPNJFJ5cmCVIz1Fd34dvIE+zsxMgUqjoPvgeuenHH5124ik3TsfZ18O1h+TyO0uL5DCVBVpejEHO3/wCvXkHiq7sFu4baJ55dQ2FmGcqBnH5/nXHh6DTPjsgy6X1m7Wx55IpEkqo4ZgefQ1dsr5oGDn5GU5BHPHeu8/UHC8bHqOl69G8ccLuiHHyqTyPWuha4huYjGQD3Kn39K5KtLW5+X8QZLKM+eJzV34etH3sCzNtwMnGD9B/WuPm0BmuVAYRqMqwY0Rq2Wp05Pj6kFyyOk0zw1AjxyMElbphWxuPvXXLbLDlfKBUDkYzx3rknVc5WPM4gx868uVGJqev2lujKkxMmOWQcqfYV5fqmsvfFyI2t3P3o87jgcA5/Uj1rswVC2rPf4Qyqz9rI5J5ppvlySM4PPSrdvZSs4iYoEbo2cge1dM5dT9Bk0kzrNJ0Cd3d28t1HYDmvQ7LQ/s6IWjAOckFQT/8AWrzMXXex+WcV5w+b2cDp0slzny1wSCdowPyq3GhBymCo5rz3Bn5vVm3qVNR1W2jAjWRCwPPauNvfEsUbMlvDNNkfw4H8zXXhMNd3Z6uU5HOu+boTaXqjSTxSl5FVcs0bc5yCMf8A6vSuwju3lQAcEjpSxlKzuZZvg3RqcpajBaM5IyDk1ga08UCsGeOKYgbRnlu9clON2eZR+JHj8tsbi4kWQ7cNjBrWt9MMChlHlyKcg9K9y+h+006/LQVgYx+dGiMYZyevvWh/ZVtcQOZ5khbly+zPTsAO5rLmZxSxsuhyjaNGJHSN3lbp5jgAkfhWnFpUUMMSOFcquN2MEn1rSdR2sel9faRdS3ifAdVkbpkUmo2FvHa/NbAyngMO1TCYYfHzU1c89uLd43Z1K8HAUjpVQ/IQuCzd8dq9NbH2kHdXIw0m5hApJPfGalSORCzB13behGaZrDcegZwxHTHpUsbLtG4dulBqSqrM37pBv/vdMVOm+XcdgDYyMnFAEpVCSGG0r2pUjDpvQKxz8wLYx+FAmQyiNH5ZlHrU/mFsKcgEYzigmOqEJdZMk/eGzj0qeNCdzZR+MDHf3oCOw3yx1XLEd6sQwEAOyIGHJ3VspJkxV0SBDLIpABbPrj/9VZ9550Ue9FyTnYnqaJ7BB9D4R/bGmP8Awi19ZW6xFZ43MyhOUUIHYfUbGP41/O54mnjvr2SW2byohOWXIzvGTzn365r7LhGF6Mi68dFc6P4ZIkvivTZ1T7XhwFCHnJOCfoB/M1+9/wAA45p/DVjMsscWxERl2YyFGzOfdgf0r5/indI9KKvTPsrRHX7IkhZt5bbhq722IVxuZgyjIX19q+TpnOdHbN5yo2ChxnBrWt3y6sAcAYFaAa8TSFt2AB61qK5CqNy57EigC8lwRGFZRyetPB3AkErkYoAvQDeqh8MwOc9KuRsmVwwRQMHNAmiwvQEAbieBVuKQ7MDB4+960A43JILlADvBBGcVKZA3zZ5PYU4vULdSdJmYbWXYvapoizMgbdtHatzOMblvcr5BxgegqyhGF+VVPQ4oLlG5IrEry5Yk8A1KwIA3ONp60GadhI8DqzMc8HFTmRgNwICfd5GaAewjPu4GVKjGPWgMC4xv6ck0Ek42E7Se3HNQPI6gsc9SOKAKkkzLjdhznnNOEq7GdVbFABuIU/Llux9KY7qD83JxnNAEckqnYMKpPQ45IqqzEAkFutADA3LFju471XMhAVhGUHvQFis8zRqxOGOc59KYJJNokKAN04NA0ivLOW4Y/MvAzVbzFz5ZILdeaCoIru+WBGHQHtUe0MSw5UelZN3ZS+IrMWUqE3RkDI5qpJKclXAB65FObLKbYckhkEffNQNLEp+YkkjHvWYFSXAI8uRW3c49KrlVJIfByOaAIZHG1VZiiDqO5FU5VRx8r5X+VAFWVSMMDle5rNlMkcpwgMf94tzQCZUknfzSMEevvUU5Kxxsv7wZzgnpWU0V0MqS3jkLLKzOx6g9BVdg2NhKHjJ461BKI1jLMpUEsBgc0ySNdwJk2nHODyKDoMw7XDFtyjPGKqMVAkUOoB4HNAFFpQQS8QZuBkdqhaMKr7cNEeCSODQBHcusbRmNSwxwf89aryyyZXawiYDK4pXAzHDSmQq5aboSagKbFGRNycEsc5pNXQ1uD+XtyZ1CHgjHX2qARuXjc/Jg8ismrFrctTEeXEpLbyOcVnpvIdZVUhTjOO3bmkZiSugwqRblzkEHFQmRhuwmc8GgCoyGRWGCqgclh1psbyRspT55cYGB096CoOzIHIDFidr9GFMJMm5fungkkcUGwrqFYBYWYHksO1VJmddylY3OPlB4oAescKlo0YFMAkkYwcciq8jhZBtdVXGPegBySRuCEIds4zjp7ioJD5ZQSNIgBy5UZJHpQBE8TXDDbjABIYcZH0poBiV0VcsDyPQ1Ls9AGIrbFkZAhPX61BsDyFSgUk8Z6CskrgMUQhmHlM/Hr3piAqFHzqp9DyKmS1Nos+gEKuRsG/J71E5EiEnKfMVx/WvblGxwhG8cAAEgZuoHpVeZgpQhGUkYPv70LYCIdHIYh88EdvakbzMKyASjGevWpAgnKCOLKck9RVG5UzW0hiwpRcsGHOM1lPcDzvW3jiZGml8tidq49axJG8u3xv8A3uTx2xWFQ3i9DzjU0+0SLFcLDKUbIZBjB9aqQbwjAyM/sfSuKqtTpILjajjztqx9DjkgVU0GKeW8Mkv7tlfOAOG9/YV+aeIUrYU/V/C+H+0NnT+JpI49NSUl7mVgWKxjoMZ/Svyq/aByuqfbIxMJDKEUF+ChPII7kdj7H1r4vgGPLUUj9Q4zjakmeBaSQ8jE7lVG2A9iK9f8MQxzT2ka2sRmjYSCZz1HTAr9WhL39T8ix7vE/UL4SrND4QjhlzZSwlmyfvlW+YjjsD/M16ObYR/e3PEwwQT6114Be7c/PMV/EbHSwmMM25yoA69T61nhgRh2BcnGQOAK7zAb9n3mTl/OIOCB901oWKNIyOExyFBxWNSIHptqiSKgmBGOCFGKqTwqJW8uPcCMA5rzWd8EMPEgOCGHQ+9U5pbhDudZY2B+438P1qb6mjgLFfuVJ3g5OCO1LHfMS6l03EdKzSuynDsIl2PM8sNs4+Y9qWSdA7BU8yLbjI9a6GhQZFK24xJ5pMmOMnJA7VkzQ4LMqsZOhyaV7F3IkVoolL7VzxknmmLEpRnjQMVOP/r04LUwY7aiyEYVioy2O1VLqZmhaRVZlU/dA5rS2oFFJyDEwBYg5Knjikld8ZQR5znOKolS1sQhWkYs23Ht3pzwvhysuExjaR1+tJ7E3syGCFJlYbwwUYDHuKrPaBlKpCvtx196qETRMy5bUMI/lVnJ6nv6YPasK90eMI7RIFBJZ1PAyepFWqaGm0YUukRyAtFuDAfNu/pWRcabcOA8UciBRnJPH0+tQr3C4YubaVWjlkwpzjtU1trGowSq5WcgNwcgf5xTv3OhRi0asfiUyTxwzQ5GM+Yvaulh123UvM0geNEOV+8cfTuauGqOKpBpmyt/b3BhKuGQpjhu/rWgs6Kcb/Obgen4iqmmkZlkBFUhFUg8/N3qrJC4kDH953IBzj/PpSgtCJvQQxtJJjKkBuO2KlhUeZ/riX68kmiTsZDpJpI2ZmaLy+Plx831p6zx8bfLYA5BIpp3G1pcsls+WyZVQeTjr7VRuCySb1dkVvlI9KpIREXysgG4cZ56mqzSSBmKenCsK0gtLjRGYBKAzsUcDHXj8qhWMwLETMSisTubtUzlcfK7XEQ7GLrl1PRqpySkEbSFLE8+lZSjc2RXR0JYRTAurc460/AkJZ5DEuSCVHNT7MB8hWQKkhXylGAV4NZciBpJFBAyvOfSndLQCq0B+Zyw24wCKgltp2ZYpIwrSDIKjhvf2qFq7m0FoZsonV1dFchOgX+dZwMjyLib5AcHI/StbdShBGQzfdLDjkU3zZMbWQSDdyQcVggJDdNv2eYpde2c4rNmllDDzfL8k9gOc/57UPexvHYrzpMQQFYL/Dj+dVFEj4PnsiAYZSP61g1qbKSsUXtEdy8MhaeRc/J/GP8AAVA0KJ5gAQTg43dQR9KiS0CnLUyru18x4fMSOTGSpHUH1rIn0e4kCRWQSCReMyNnPPuev41EI3Zsp6mDcQtasyuZXmJIIK4wfrWfHeXVqGEl0JR3+XBI9vYV2JWMqhux62CkMR8sODncM5NdHHcl49yrFKM/NTOaUbl2B2Y4jLM/bFWZEcujCQ7iMEe/1raijI27IBUjmaBXcpznqvsa0A4kKq38XHWtoIVxYh5UHlMmHyep7dqjMSSHzCZBx6VvB6g43F8pklWRGLN9761GzPhnJfBGG2nHNamL3LcJ8wReajRrs3EdanWFI1lkdwsW4BWbjGemabQgkQK7LGFZRwWzwaigxKVKbyxIw3r7/Sm9QLYkDs7lWjUsQoHTP9KsM6BXeQbQUyGx1rW3Qym9RWhEQV8r5mAw54IPanO+0uYI43kcfKG4AqZogZhsojvtnxljipIY0hJCb3Zm3YY55rNocXZjyojeNnXfIueSOMelWJkjknjj3eWTz5YON1I2TuPwZGAjj+VR36g0hRDtdUHD/u89j3//AF00xj5bqIyRlkkYZwpCkc+tSRxvLJJI6IFA3IueppNgSi0UlGeUxoW+ZgMnFRPbIY0kVvLcnaVJ4J9fYU76C6kvlh4xCoRlxxgc1XeJwzBQpCnrWkHoZyi7j7cFnlbd5gYADA6U/wAtoEwf3gZuOegqXJiUtLE4SPzCzt8oHQD9aUxww7H3OQxyFFQVGXQZLFMJIkjQqD1+nrV+cmVdrBiF6Gt1sKT1sZsrRIxTc5YHB2nvV2OaKS3MiRss4O3J6Y7g+9MUo2GuEzG8UzeZnn2oFqZGlkYtHEBhdvXNBJJEHP7oZVerE/yq5AOMMseBwqnvQmA+QB2VlGwAHcB1qJRG3lGOV96jDA+n1pW6gRRzKjeWiDGCQM/NUoR9kzRh969HfGKYEsTqVDIEMwYAZ6n/AD/WrlvGzqcFXXO4gDFS463AHiRmeRY5JAjYfjofSmKhEkh2KCV59cVQ476j422vGQeCTk+1NkcpPHG7A7uq98VDiCdhriSRXVW2HoSO1EseHRkfICjGT1pw2EWmJUyDOxSoBK85plpBNsLlWwDwetOwDxFOodTkBhw3f6irny8ecXkAGBjimAmyEhVQbSMsPamSAHC7yr9H470AMSOVVcshLqcEmpFRpvlZ9xXnYRxQA7zvNVyIXRQwAb1p8SDIyHJY5PPStKZtFaE8kRdkkR0HPReoNWUhAQOH2rnBOKiW42rkDyPF5qbg5UcEDg0iMo/efKJOF5FS0YtWLk++aTLpvO3lfakjkRirpvJxwR0NDZcnoTiZ2MsZRoTgCQE81VRhOZVVXWNRnLHP4fWmZjJC64mj+ViMjA4x9Ks+YNyF1YsygZHQUAWrdHSXcd0eDzx/SnyCNZLp3ZGiwNpA25Yn0oAtA/IqbUYZ3ZHWq0kYUFkzk8tmgCTEpBMcqrkA5Zc9KkWDcGeM7xnJ4q1PoA+OOSQlmkULgsSRT41dtiogkKjd16CtSL+8SqzEbY1Ct15qQbMKoLKvowxn1pNFluMKUJBB9s96hkZ8hAqZAyxzjj2/wrKUbANjgPzFlZB25zV+BDHv2sC5GMY6ipAlhYLhVjDjGck8GrihY1MiC3jH3eHyfyrSmA1slPNVCseAGYetRhFV449xDD58A81oTKNy0WJjZ5JMBRwFXgk1AwZj5Z5brQYkqwKSjsQG6GrSFBtIVZlAxt/vf/WoAlmiKpGzRgSMucZzkVMEU4VyCD1BFAEqyCEggjAGMHvTQ3nfORtOetAFhJBEFlKBUJCnPrUpkRsrKGyOhAoAmXzXwVZQvXBHBqURIWQMGZQCTg96AJo4o3G/fyp6U+QmNdwXaCfmwKpQuA4MVWPABA+9xz+Fau9MDCpvx8o9fetWgI3LuWfcmAOeeamW5/dqqHEueBjrRZGajZliVQXUyrH56nGQOhoXGA37xjj5mA6H0plpWLKwyHanmbM9MjqKaUjVdo3hM8bqCZvoW43AOGJIPC5FX4x5aDfhyTgKBnB96DIGldpYSkRZkPAzUwI3BTk+ue1AFkKFJBlRxnjBxTyqqQMOrscEZyMVpGSsBZieeVo1eR2XO3GOB/hVsfumVGDMSeK0Anff5kRG5UB3AdhVqCQspfJLelFwJJYllC4Gf9kHFWEkYqAMJ3BPQ0CfYehG48jPXjtV+J/LBySeOSO9BlKNhgnU7iCOBkNjNWS8u0D95I2cZHamlckvo4BVg2Ce9WUdmyrnOeh9RSNIS6EojLIAXAkHT6UAsvBYbieuc0ENl0SgBthII6kU3mdSN2wnvmgRaUsNqiQYHH1q/IGQrmWInGfWgAEi4DqV2n1p52NgKVyRyTW0XoBFyV8oEMnck5qcOTkbycDkGqaAVZck5yCR0AxUayyK7MxCDPcdKAJw8ZKGXJJ5XIqSWVFK4OGPAHQUASrPzh8Fh8w4pJJGMiglWTGQAKAGB2BYElc9ulQs7eYWB+X09aAGNsdXYECQHI9KpSqBkKMMTmgmUbmTI5Rth+bjIqlLI3JAYA8YzVRZMEZF4HZXQYGOa5C/uLmJAbZwl9GDcQODgCRBuUfiRWk9imtD+Zn9qSR5/G/iDWGkgjszcGGBcYyAFGc9eWDH8a+N2TzLpwW81+uPY19XilanE4sNqrH6tf8ABKy3jg1j4jRytLJcSa9u3q+RtFoN35YH02kV/QzYW0kdvAjlmRQAoJ4B/wA/yr5eq/37OistC6XALJtBUnJ96Y4QMXCtjoBnkV2QehxNe8B+ZNq545xTZYkVQI5E8zGQvek37xoQfPM8e4/Mi4BzQ6rEC+dxPXFLmsTFWKOxBL5ojDrnnd/Ko5MuF+6pB3exrUoHIZSY8Z6mqpR32hVXd/E2eQPaspS6FRjcb93agA45Vs96SR8PEEzvAywPeoNWUY5WClNozndkc1ZQxtPgMXOefSkRUOst9Lhe3WaVRtIOFHUH1rNltLcthVwwyPSueM2zzKlT3rC2+jW9+Vt5N5jB3fLJtJ/H0/nVXUNOW2mMCOuduSp7f49aftHexy1a1pWJtL0kzwlpGBXOCc9TVPULJbZyYneEqcgrS9peVhKpaVjDKhioX5nY7cn1rWtdK81WkkTy1UYYmsJy1OmU0ojm02DMZR1MbDO4d6gh0tzJgOe5DGl6nFOrrcr3cEsTb2bbtHANR2VnPdvL5au2z5mI7A/zpuehg563L13Y3VsGEiyJjoKzkww+VsDGVPcGnCppod1KaexizqFZdyx8HPHf2qW302S7JMYjPT5Scf5FKUurOzmsrlhdKuLaWR2ZQ+f4WyD+PalitXYncA4b5cHkVlKXY4alW70LUkN9GPLZn8ods4A/Cs2Ka48xwwVlzxtFDmmtDhur6FqaGYR5lRoh1Ug471g3EjfvnPLNwWFXB6G+Eir6FKG1a5SRRhUT5ueprWTTJXj80hVXHBU0nNXsd/tEtC1b2F1CixAYXlgc84qyUlEZSR5ZPXcx/I0cybsTWcZKxj3+o3NxLma4+0lzksB+nsKzniG1/wB3hSOlbS2sdWFhyxshkcO7cwGxiOM96spHOyjavAGQTSi9TugxkLoX2rGEIGeah8gq8hMi46ZU1qrBNElvEiTBmkkYHPzEdvpVnYjCFmTCKSVJ6A//AF6ZnbS5KJImZYykkTd26g1FiQbgZJC+MnjjFAgjk3D7o8zp+FTxkNGqBGfB7dcUAdr4ctnS7gbezOM7d3pXvVoX8q1klhKIV3BT6d/61wV43Z+d8XyV1c8p1eF59VubXcgVcYIHY9Ofz/MVpwGHTYI0lZYdgwAFxgU6kbpGqhairFCbXY0EZjOY3PyvjII/z3q1FdW8yny8A4+oNJ0ral/VHGKkjkdasWUeZCQkW4/dxn/9Wea5kh4gHJRx0xj2rrpPQ+nwNXmgQgjCsQCD6VIko2KxTbzgVoelHY1La8khmRhLKAPmwT146V1Fnr0qKyk7hkd8UpRT3PJzHCxqRszo7fxkY/KE9rJbN0cLL5gY56jgY47c/WumPim3mnjkcM8BXJCoI8e1cFfDK9z4DG8O3d0WY9dimxIFkiJ6rnpWna34lGXBCA9/SuSVG2p8jiculSdmdAJMoZN4B45NNMQYkMqgZya55ux5s5tE3kq4KpuIYYIHTFUJ9JScLAFZIwMg46GojWcTqoY6VPVMzH8IaeqGdp7lpTwUCjAHqPf8KzbjwpCkb+REQH5B3HJPv2rsoY1t2Z9dlXEUlL3mcDqGnzWC26zxqobKld3OagglMMkbxtJGwOR81e/T2P0qjV51dG82qzRwxpGRJn7yscgilutQnuyFmeO5QAKF6AD3Hc+9dFKdmYzopO420uZtvk3E8lwPMLIXAG3J6DA/D1q/cRPGTI3ykdyK0crswkkJb3jIdkkhjIGFYV2Wl+KbhC8Ui/Kcc7f61hVpJrU58bg41YcrO00rVxcHzTcqEIK4ZB8p/wA966MujkrFtliVduT0Oa8mrTsz80xeHdOdjNudMtriKYGJHYrhQRXJXnhd4FC20kkiFskuc49qujVs9T3smzp0vclsYdxZ/ZWczIyfNwcdaokys5UKd/oTivSp1E9T9Aw9dVFdFlVbaPvBs8102h2Us8mJoTNFgkkEYA/nWkp2FiKqjFtnqek+Ho7KHzYghaZw8p3YYDsPy/nXXBNMs1nkjEqIx4eYjcF9yAB69qyu37qPyzMcfKpN3OX1HxVZoVFj5U8KnYHRg3P16VHp/iQXkm1Qgw23gHr710rDNLUmGBbpc531mrTAqdkkZGGwKoaysS28OA5uAGKgN9Of5VzRVmedhm41EeH3YjiuNkLNLGoABbrmqZlAYqsYcjv6+1es3ZH7DQleCZPFLzwxJHGMcVLHKygiRl3ewxWJ3D1lYhnyCelSea2ADhR1GDVRlYTVxyP1/h3HnNTxSKuWYj0rVO5lKNicTsBwF3f3SO1OVjtUiQA9vemQ1c29NuowVZyVIfDA+nrXTvrduYXVJMBDkr6e/wBfasJ07u6POxlG+hjjVWF7bz+dJKi8BSTtIPqO9dOmtQCNUDlRj8qmpT7HkVstTirHF393HcXO7Dup4eQdPasqU+WhfcFUnpntXRy2Vj28PS5Y2ZC05CptcYz6daaGdQVL7vm3cit4xsdcHoUZpmLFWBDE08zbBuUBkIwRWTRolcgZioBDl+5HTFV2mLIVBk5Iblq5pJNnQpWJDKq9XznjBNMeZTuRmIUAEUCK5LbM5+Uc9aa0zBjmQe46UEOFyvLcOSnIf2POKrPLIQQQue2BigFBFR5izAHgAc1VcqSRn5geKymtS0iN52A+U5z8v1qn9rlfDb3KjqTUAqd3dj3vpFTBOVbgEVWub99gG4hgKylK+gvY63M06ixZY8FoyTmqs0u7ChsY71Tgb8qKiTR42b2baSRuqtPIE2tHHt3fxZ602kNRSK7SupaTazZHG0cGkW4ijK+Uvl72IyF7+tYicEyFrhtu15mbaflbPNNNy4dlySD83BxzQDpLawkt1MCGSUEj86p3F7OyqGOxe4zzWcoJs0jSVigZQzBiQR0xjmkSbJDIW2cg59fSlDcvkRdW8dI1K5U7txANQvqUxfLEKo6j1qlBGcqRWa7VYW8tQXX5gSeQfasu4fzGjB/1rDJ9cUmtLoqlCyKpA85iFUMBgkd6RWEe4PIzuGyG9qejRctUbNrqzwsvmSSiIDDEelUb/Vbi5WZ03JGH4wckehqI076s4Z4eLdzLW4MhD5yw6YrZttYntgi7xJKFOFXAJH9a0lFNWZU6KasXz4knQrss5I49u8CQ4ye4OD+orl5r9rh2k27HIwec5rDksxYbL4U3dGXLLIcKkW0A5LHvUKyASBc/O3bPWk4JndYvx3bqI23tsVs+9dFp/ii4SNvOzI4BUZ9O1Eo3OSvgo1Y8sjSHiN2fYHYxhAyljkkf1pqa/ELiOMzW5kI4jfgkev4Vm6CZ4lTJYxd4l5fEkSKyphZMH5gRgVjXXi+ScN5zs247QSf0rKOCW5wwyCLldnN3Gp+cqFhltuMHqDWKyiUBpGHmEkGt+Wy0Pp8NhVShZGnbaW0ojQFXjXgjvmvTdN8N2scaRJKxcjdtUYHI6/WuStOyPJzzM1Rps7mDTobOMRQMpidUc5jwwbHIz7Eke9XBEFXCbjg4JxxXhSk3K5+JY7EOrNzZDJcwx7t0gAXnk4rkdc8SFt5W3+zQbcR4B+fHBPP9K7cPR5ndndk+VPEyseaarr6MVWRpXXblgozn2NYA1J2iA2t94EKeTivZhSSWh+yYDKY0aagjvvDMk008LKQsg3Nhue3X8q9KtFaMhww3AYGea8rHo/NuM8Ko1Lo1SwVC4Q7scmud1x2MJLAFCevvXnUnqfD0Y++efxyRpcSIVB2nG71rZ3s6Mq7WyvFetJH6pFv2SRlfZJfNICsRnO4/yrfeIpZrKTn2rNs5px6mVhFfzNow3t1p11GZUOF2qRVFyelyhp1vcrL5eHKZyCa29WiQWjfvUDAAAc5B9ap73R202mkzyu8kJVxCU5HyuRWZJ5haNScjOMgdK9Y/QaXwoso6qXKhRnk0ix7gcuzseMHpQdhKRhSnk7MCmCLeXZuXYBc56AHNSnqBYY/OoG5VJ9KewjXjcVB6c1QDiSdoTqo5waEkDNKCpUgAjjrQA6KPMhJYOO4IqbaMsfLY9gc0CfkM2gBVIDEnNW8FkypCEfnVwXUyemgsRk+U7Ay4wxJp/mxkkB1bAxt7mhLUew7eARuIRiMYqrc2vmLlCJZP4AzY5+v9aqbFGPU/PX9sWcnwldIqLa+VBNNgn5gzFYzz7Kxz9a/nq8UtNHfzN9pjtgSY1jK5GP8AGvt+Cl+4k2a4jWKOm+E7zWmv2b2zkzRSrnYeRk/061++PwIjmi8HaRuQGfkT8dGyW2+2N386+Z4nfvHpU3+6sfYmicrFIpIiK4bPIJ9RXodrtRlLnaMcE+tfMLY5jftd5KEqEB5GRW1CVZiGJRM5HNMDZgZBITICSRtBB5A9RVzEexJApwDxxQBcVgwUBcjqSO1XUwqgkkjb0HNAFmFlZdiAjgkDPSpIiWlHO0dMUAXBvZlZtkmDgnpjjFXg5jXywuTigBuN4wcsM81YWQKhfKHPAoEmTLM2VZsMvt2qzHMQqsEPHfrWjelxlrzcAgDBPJIqSOXjnJ79KlN7gTq4C7lYfSp3BVFJdWzzWyZlJaj0kKRkfdIGcioWOQyjnPQUEyWpPHKQgDoo4xkHk0iyHsoweM+lAhfMcN5m5eORULybnKuXPGQR/KgCCR9g+ZSc+tKsgPCjax7mgBhcnlyxI/KgliuCFx1BzQAx/mwzBVxxgGq275hyQ3UUAR+apyg69s1XeRmYr8wYD8KAGsUZAiDLEcn+oqqzEKFX5cjG4VE2aRjoQZR2ydpx1FNkJICkIqH25pSdmOC0K0pf5ip2ge1QyykR7UUq2MsaJaO5ZVDbQqgAk85J6VBLtGN2XcnHSobuBQVmkz8hx6UyQqy7m+T8KQFIrgsoUHHQmq5LlmAIwvBHegCs6q8m/nbjnI4BqmZfJJl2kqOcEZ5oArOTOrkNyuCwqlLt5LIEY4AANAFWQlBnOTVRwB5jEYI7etZNXYFZsNtkbCg8Yx1qi5OG3SFh7VAIhVgoZMPsxjp/WqZlVEYGGRUx1znNB0FS5CoBg7cAFuayzG4K+a0Thicbew96dtLgReSrSswHsPYVEXYt84XOMDHSkBVchxtJbOarzCNG8xXViOBg9KTVwIJmACbiWU9HHSomIMgBCzDOcE4FYvQcdyIhTkFfLiz2H8qifcDiNkcDrk1c9rjnuBJ+RkZWOfmAHFG1tnzDgHIGOtZkkc8KqNwkDY5GOM1QkLCTDHcpHOKAGuRuLMYyO2O1QunmkLiNCepJ4xQBC4lRPPZd7NwB7dKUne3llvmUZPFBtCVyGWQFgpZ1XviowRKXuGT2HFBQnksyo7PsHcetVJ0XGF2qnbjNABCqFGk2MHB4APFV55JFyVjUZHKhieKAI4ZZFjJZMK3PHUUrMUcYVm5zkdaSWoEQkHnJuLbCcMB2HrUV1Gpj8lF3oeST/Ksr2Y2O8lBERHncBgHOKfEobbETHGwHAP8AWpk7gnY90bdDIpUqmeCcZxUIZnYhwXfoa96exzCFXADFgsWM4xUBK/MrhpMjn0FZXAhVAHBjZcjs1M43yZBZccY7GkAzAUl5pI3GfkwOlZd4uJWeMcbfmYH8h71jJ6gef63hrhV4I61muT9nuGBVgOCcdDWNQ6Yo8w1OTE7xq0TgnBBOOKoxEN5cYGATgtnpXBWepuVb6BRHdPs84j5VwcAn39qm8NOZZvKdW8zOAx7+gzX5Z4jf7sfrvhe/30mXfGksFlY3cwtbm4mFs4CIDgvjg+wHU/Svy1+P08U+rWkckkgiRhIqLw2/Az+AJNfL8DK9j9M4xlelH5nhujG3nuI1kjkt4S+1gTz9a9Z8MwQSXdjCcrI02xG/u9eRnv2/Gv0p1LSPyPFxuj9Qvh+858P6FHKBFLFaJC4HUkDnPqf89q9OfzJUQkIVXkqehHoa9PAP3T87xa/eMgkdSCoJAxkDdnFUZZArKqjYxTIRvXvXonMSJco0gZQA6jaavWk5nYCMhQCMmoqLQD0uwDGOGNQAh6mrUhjbIxgL3C9a8tvU9KitCg0LAO8IDNnDZ4H09qoz25KhjI4yMKGbI/Opsap62KJtVDDa2CR+FZzWzrI7QIHkAO9gMZH9aiKtqKTsOQopWA7Iy3Uk05WSTGZH8ocMwHPHpWiJhtcX7S0O3dCNpOBzk4pJZpZBu8qNT/CAev41c9yVLqROEkKuAC/QkjpSMCASsigAcAChqz0JIwjLH88e1j39RVSYtskYBQOgPbNaxd9guZ/llkyzEYw3A6monO9iFVVOP4adtLmcVZjwhYxOHVGQEAY4qGRnztxmTGQCcc+lEV3Ik9StHNsZ12mKULuYegp08sxBZd80atyOgye49KqD1HG/QqyOJiPKRtnXk9KR7Vp4w5XLL1JrU0T6FGW3DIICEWNMhFUdc9Sf8fpVE6avyq0Pz7SV7D60ra3G3YoXGlsFC7NybPv4wDWKNCdC8ZR9x+YEnPFZzRUamhnto8yY+Q7emcZ4qm2nSxs7+e0zqTgAcL/9epje5cpXRNaXN1ayRsXk+btjoPWtmz8UyRmEzQKEV8knqw9K6b3Vmc811N6HxHZSOZFuLghmwsTjPHpn0HrXSRX0LIkiRhBnG49xUWdzmnFokjuoi0O1S6hst6kU50DSsy71B5VfSok9dSCdow6mRwh9W9KrpGkMshCoxPU+tZp2Zta6LSsWTJcNxng8VTcPKXeR1ROi5NdKdjEryzOr+Z5hkBAyMcfUVXjkBlkiYhdoyCa0ktLIdtLk0ki+UTkbzxt9qoJPL87PFKsK9CBkGpgjWD0HSsNsUsbowf58Dpn+lU7hVhcPkOgPQjGSaJWTHchileIxluSOhx1qTHmY3YBUkkDgVnJ9R3Ks8xgmVJEcr3OKSVATFIHOB95cdawAY5aBhKRHJCOSp6kfhULytksoUKBkHPSt1poaw2KBWOf5s/N2YHgiqvkRoxkx8ysMHNKew4sqmIq0uCjIPm61UkgJVzny4gck1iUZ+1Yt0BCkkgkjlhSkPt8who5scA/wn1+tTbW5ulYqYcwRohLNkkEmpJY/kDh9rYwCByKJSshkZ2OhuYp1jZG5A6n6VkFN0v3Q6MfxA9/WsRplX7KQxKs0ncgDoKruk+woY1JJyXxgfSrp2Wg229TDu7Z+jYWUNnb61hXOmxnYpi2SA53g4/A1ozTnRWj051jl8xhId2RgYAH9atWE9xAhfMrL/CF5x6GhGDZ1mlec0NujqjkuSzA/0rpZLdrba8xBVu2eD6VrTOVyszTsI3RCXUxREHLbc5pl008KIrB2QtuTP+f84rsTCHcfbROCZWwC3K8dqnnVpYQgYxH1zg1UEUhUfzRvWMJtGNifzP8AOqLKu0W88EDRMxI9Gye9bGc0bDzwiOJJQglACgdDj61PviSIJ9zDZYNzk00rkDpJT5reaIHicbjhQB+A7fSjyzLKHfAYKAxHAP0/wq5iTGshdmcqsargbT0PvV1RbshkmP7wHj/PakpWQW1uVpULpKVPllRuUDvSKJJHTY6qFGeRVNXRgy0yxgo8i751I5A4qKSO43RybYy2d7Dd2rNgi7CZiy+UwGe4NSMpLq+0NKnI9vf8qRulYbIHQeYrcHp70rGQpGzpIMjPIxn3FNqwwDtIC7l5HP8AETmrSTW7IhRJXbHA7H/63vSEncYZxtIZguOBU0a7zKJQDkcE/wAqEMqrGEUQp5keORuJzVhQhCohdmPBA6fWtthPYnS3j+8HmaXBBTsBUZ2pJGpXdGDgk9RRKNzAncRn7uW2nGM9famq5jA3qw9flzioiu4EyNOsUjRu3lkYOTnjsKRCu1dynfjueDWg0iBWLTTM4Xy24z7+hq0iRhUBGSzcAdPrRHYqZJIkgO8xKUPYH7tLhDIkjyJLMowmTzimyCWFpCzF4olJPIJyDUzRXCrNIyoEUZ3L29vrSitAKIbaTK025QMnjv6ACpmQupbLLIeCKYFyIIWjCRqjBNrMeue1QAIHkV3BB4x0zQBJsSPaRFJtPAAOTQZdiIYjhAc7hzzQO5LAisQQzKM5PP61PHKjAKFQgdcii4hm2JsswnVQ3y7R/OpgYxuST539RWalqBH5UhkTaEEJ5G481KYv3Rkd4ycnp/hVPsAy0Rn3nOWHH0qby44xuSTMvdc9KoC43PlhkHTkZqrFKxlbegKDPHX6UAKP3iB/K8jcMgZp0M0MQhilUrORjp1FAFtkAkEqyJIPr1FRAyZz5iR5OSSM8elU1oBO4Mqoqsiwbs4PUD+ppE5LmMDAGQfWpLhLoOjQsFkx5K43MrHJHt7n6VODESzozuoGQDx/+ugqewgUuzu6gNkH5akWIiV1OM4AXHrQZt3BlbKLGTI+cOp61ZaUuMOdiHqBxmlbqOTuJvgCO0ayBg2VJOMUyIIC2AQOuB796ZIBFAV/NR1PIxzipjtZUKEb84GaAJQ5Mqxxv5uOOOx69qaoPmEyK20nGMcCgCeNiqBHQW0Wfvjn/JqLDyC4RYXMQOBnnNAEjECKOMuS+M8GrUUsioSVjWLhQc85rSEepMZXJWkKJlwiKTjr1NQqSoyzBE9c1oCSWosMzhd7bZFPzBuxHtVsoW2OWO709KChFi2y+cQY5MY+oqRXVncOnzHoAOlZzQFx1ZDt3hzipRJneiFXbp9KzAZJJtkwgLIDtDL3Pr9KSMBXYiGKIgZGB1NVF9AJ1t1UoAXVcHAD9/erSmNWLSL+8OB0rYiDJ/lVdyqTnrimBiCpGWX+VBmx5iZdrYUbTuGKkjYuqSBAwzgsD0oESq2/G0IQDzjtUxH7yMOzJgg4oAsJH5auJomZnyUZv7vqP5UoykaoOVPbFACwicriRo3kB9OKtKJFeOUKJgxwFHP5+1AE8cd0GjJjMgzk7cYFTPKJvMbZkljnAxg0AISMBRhRgHKnOatxNGkJYTCQ4wwxnFNNgSrJDsiLSvu3cjb0/wDr1OZHQBQWkXPDelXBivqG2RWBdk2kcjvViMktsRRuHOQOlaDLTrGyo+S5zk4NFuJHkmKqeDwo9KAJwTvGSxQn6gGl8t3UtxjoCaDCW5YDSExSMC2BtFaMcm0sIh5inoR3oEWEUIpYrh8ZIJ/ShJV/eyScEn5ttAEQS2ldeA+emR0q/DI0UUi7Q247SaALAWTzE2PsYDGP8ash5EA2IJDu+bNOO4FlJ2ZwxQPnqoOeKuII1b5ZBIeoX0/GtmwDDNNEvGQD37UhddxRGKoeQc0yWtSWBhgSK4JX5lI/nWwXLRgthcDIGKCJvUiZBlTg4znitQqSA0ZVEHJFBA0SEiIopYMc568etXN2/wCVcbcc5oAkLZ/dq24dM5pwDIqow2t/CRQAYfLliQuecVPFNiFmHUdj3oAsxyb9jM6ouOvpV/eoCgKnuTQA4FSCV4jB+UHrULSbDG6RiQg529BTTsBNHKrKQU+c8nmpoEQsGdn2gZIz0q/aAPbedzqqrjnOaRQchXIbPPSqctLgLI374biGTOQO1I5LlSFiLMfl3Hp71QCSNglnBJz27VKsyIGblmPQ9sUANM4lAY5kbPfg1WdyBuIbrQAwyKSrkFQfWq8ky4KbcjGT+NAGZJOTKsjMAqqRjHU1mMHZS6sdx9aaYkY95M0ZaJ8qxHcYxXKajIkEN1eeWWt4k+dwcbSx2A/mw/WtJPQUnofzBftHwC88ZXSXCj7FaieGEFu5mbqO5wBgn1NfK6M8buyBVutvye4H/wCv9a+vzKNqMGcmCV1c/Xn/AIJSwm41LxnE6C3JuHkZFj4DeVIFbPqwZs/QV++tm0j20RZ0ZcADaMf5NfGt/vzpxG1i0flfk5U+vWpwAS2HG0HJzzXpQfQ4kiNJSJSsfXPB9KV92BK5RATtyDTqDKqF1LgEcnt6VBJKVLErtPUgc1nYBskkJVyUGSMhgeD7VnrGXwHUbQSeD09xWsXcCZfLxMVJK44A5wfemiWCOB2eOUSbgFw3AHf69v1rOW5UZWKkgkZAMsYgflB9aZ8isikSbhy3y8Y+tSbDlCszqu0Ajv2p0CMHVSgIY4b3FKS0Mps9KsIvNggAZNzLwa4PUpVkuZQuVUHBPTPNc8I6njte+dB4eCq7yEEgj7pPX3qfXzHIyFgZZFwu49cY6fSsYv3zjrpudyPR1KxIxVkU9Q3UVl6xG0s4AUhf4hj+VSn7zM07VLi6PpUayIzIrAA5P8quajLFCmyP/WhdxGOMdqhO8i5ScpWOGe9aR9zqY2yQAp4rc0e5jkMm9i44wTWs0XUhoS6xbiTgfKpHHHatPQ4DGFYMqKF6Y5P41nUa5TmqRXJcra2sqNMVjkLLxgHg1yk9lI+flfhc4A7UqT0LwM/d1MIQktAgJc5yrt09jmuq8PfK8qOFV8EAHnj1FVN6HqVZe4XNdjREUxsr4yowMA+9cxaSsLryyx2nt1rnim0efQV0egCKM2Lbg2AMGuStreOS8eWMkKOMHoawot2bPNhK8mbWpmIwrMoRSEABA/WvPvKa4nyAJc5A7A11U9rnZgp2TZ2/h2xuNLs42NyrukvnKdvKt9cfh+FVtYvUeeQtJJIzDJduTWVL3pts6IT5pXMGLUxLIqGNgg4LZzkV3tlYR6pbRxgKA4AHAzn8aKkmtUZ4iq4anmV/ayQzXsMyJGIZ3hZgODtYj+lZIZpH8xHDKeBjpXoPWNz3KDvG5O0SzKZJAyEdAM8/hVqKMzlkwS3HHSlbS50KViMWz4BkjAfcQqL1xUbWojZ3CkNnaQfWpTsX7RDI1jE/2bepn27gvqO5q61pIpyyS/QVpz6l3AwgR79wQ52jNSpCyDCkSZ79qtMxm0RRwuu9ioypwCFxVi2RAQVAweRigwdVWOx8NwtLetIYS0aqCMHGTnp/WvcIFE9u0zy7ZNm5s9Ce+B2rgxHxWPzjiyXNNWPPbrL3s0xVtpfkd/SsHWJpDGyxKwQc88mtZNXseph0nGKONle5i3EeWSTyM5rTtLyWJo/mIzyQeacldHruKasbclxHcw4dDk8bh2riZ43Z2VzySenp2rSkrG+BjZlM/eWNEdgPzq/GFdFBJY55AHJrU9aUtLI0I7FpzHI8MypgsCex9K1LPS7klVlQMTg5WsKlax5lfFQi7Nm/BoNzvV3DhScEgjI98VsQeG9Tl3+UzlAwXeRxj+n/ANauSeJTdj5nF5xSi7GwulXMEe5BvkyBz0Nblvp86KkZJWYjIUc1zVa2h8NmuNjUneJvw2s8e+O4ilQgYIZcVpKqlQuCBkDr1rknK587VsWRFMXIA2r0zVkA7Ty7rnAFYTZgPaMFSCcmhyUhRGXzNv8AEwzW1KPQ68PNpnkvilEN669UABzXGrZXF27pZxm4lJ/dr6n0r6eldRP27J5f7PFyOlj8M6lDHE18VjOwHbtILHvj2Bq4ugXbSRJDsRgMk/ewP61unobYjFxjI2dN8H6gCHkCT2qgtLMQAAPYE8/55rW1/TLaDTEiIw+QoPQkGs6cm5WOF4hNpI85dP3jAu8gzt9qnhLBCiFj6kdK6Zvod6eh0+iXUkUihiz8849K9etn32ttLtIjIIU9BXnYo+K4mopS5l1KjXsyXQGQIiMYI71tQiO43AwE7hgc4wa5JaHy7jbUoXejpLFKTKgH3Ru6VyOp+HZbUXDCVLmdE3s0YJDKOuB16V0UKltD6zIM0cHyTMNLcxuW2s6HnCNnj1r1XwTa29pE8kUX33LSb8sGzjjB7cf1rrqv3T6fOJP6vJo9MWAs44GG4wa818T69crd3FuZZo2wEEnUdOAPw4qsK256n5fhY+0qpHAz3DMLZC8gMZK7OgHv7mui0aQbgMsFZxvx37V6vMz7ytRiqVke4Wq24tLOKJWk2Lhn3Y3c96ZrUkskEU0e+FowdgA4Ynj+leXe0j89jL95c8E1BsSAH5ZAxBGOCOxrLEheR1wwGfzr1ZI/YsAr0kyxDknZtIPc5qyQyMNuTnrUHcN4UhCdvGQaenzFAWO/oAD1oAkZwiO5yzYqVJMAOD36VSlYxb0JhKpYgOW/CnFzF8pQse3HSlazJZPtZU+fnI5FSCSQbm+8T1zzitkrI4as9RyyhZBEPmfO8ZPWrv2h3hdS4jY96ly1Lha1ynJyOAQT79TUAZgg3HfjnNa3vqNPWwxHOCFUFM4ye1QuXUnO7I9KHI6Iqwkisyb3xn25qFZM4LEqnsKzk9DaBHK2Nw+YE81ViBVvmyzt0HrWJoShht3qQ3pxmoZdq7Rzg8gk9KBN2IGcBwEQjaepqCR8PuJBPTApJjQ1ZvmIc/N1PFU2uRkxyDDE0PYcVdlOSVmYFSqt3qirkuxcjB4FQ5aFKOoucj5h3qJ8orYAII6Vm0alKRmUqxdT6AelUpWlLMwbMZ7etZwjqBEYmZQ5K+mM1TJ2sy8vuGK0AilOwFdueOTVUSiQbWAUZyKiewEKyhVZEHU9KbsZkLfMjEcisgKskiqF2jcRUCywkkFHZz70G8XoSSsMoypnByQapGISSSFz+7Pb0NKwyJyqHG1XI4zRuGDmFowOueoNQ07gVn3BirA7MZ4pqt86EsGJ4JFW9gGhNu8kA989M1A8ipk/KQBmsbgNY5Zw2AWGFOOnvULqgKFpA+BkkDHNIhu+iIpZDtY5J554qu7BQVTkgcVtzaXM0h3lkRmRniORx24qkWO3cHJ9Kb2HBajhJJtG5mKY/iPNQFFwwQlExxjsaxbNiNGZUdioaTGBk8GiVhlOmcg/SkAzIYFULKx7moxNKcna49SRjFAJii6uEbg4yMDIzn/ComeQyBpCQ2O46VUNyJrQUylEEe/aTyF9KgUN5SKAThjnNXN9CYxuTjC5wQAemaaNruJCNqA456GsgnvY9K0C0gMcJlX5nwxOPSvTbeWAZjhRR8n3uhz2+grycfB6WPy/jHnc7I01kTAIAwOwrKv9VW1DGOQR7hk89a4IUm2fBfU5ykopHm2ua88ztbt9n3t80igZ454PbOOoHTNef319dtPI7uwU9B6V7NKCij9l4cydUKSb3MWSJ5FLbth65PekZWjNsytyQcZrqi9D6xnZ6E87mCEbg6HIlxgj/HvXusHl3EUFxEscW1VRkDZ6Dr+PU15OYbXPzjjHCOcbosGYr8jhRz1FYuqDKGUFFbHyYPSvMpwdz80w2HbmkeW3ELG6G1jurpLSJI4wWlZpM8qBgGvba0R+m06d6aRdE6ebuKPgD5jt4B9DVy5cSwSqELfJ09PesZQsc+IpSirM41IttyzeU6q3DNjrXRxeUitvUquMgE5ocWZS+Emga380MiupP3ueoqtrTDyTtGSRgelaQp6nThk3JI8tuwQ0nR2zwM9qytpRC6kbuwr0Y7H6PS+EtRB9gL4Vsc8UqRhQXeQEg5FM6kxyzkxrIIyHcZAY9KXythRywJJwSp6e1TsVFXZO2f8AV4z6UscLMHBPykYWqE0SCEIU3lvMLYbB4AoVJRKgT76fMuP50ASx7EAYRl1/iUfrSMGXawP7vqBnJq7aXM7+8MLORgqjOeh9KsoDhYySSBjinTLdiREKIQ25h9c0RBhkxxpI3fPYVblYhq7LDFkRQiqWLc8ciqt88pgcsVVdueF5rJyuaJH5w/tpF7fwpqNrKsMuIkuHUkFWRh8w98jGR7V+BfiqSA3V9+/jZwQzHGd2ew/wr7nhK/1eaQVNkbXwtTzdeto43dpUkjPy9Qu7BJ+nWv37+CsUNn4V0rzGeK9mVpjFt6ZO3B/75z+NfKcSS9+x2x/hn1jolmyqkjh1yQFVj0PX/CvSLaJ/LWIjtkEHpXzkHoY3OhtxIA2ABjnDGtyPY4H7sOe+elWMtqrFg4jzgYwD0HrV5SSgILjjvQBfhkCKQCFYDknpVgMwAJcl85yKALKrIwOeF/Wpodys5LBccjPegCeFyVVi2V61poSScn5iOBnOaAG7zuAzk4wTirMbAtgbS3Xk0CSsW1eNh8snHU4FTIVDclsdMmgY8FmyFkIIOTjvUqy5AVlaPuOetafZAcrPkuGJU+1TGVyApYRgHODVrYTQ43DNgMNqjgGkeRSG+cAdCaZEVqOZg+FR8jg5pplaEuoDEE/lQTONiRnZ1B3qFA9KUs+CFBbHpQJEYKsoYk4B70Sv8i7NoI70CK4mU5VjyTgcVFI2wg55FA3HS4iybo8rlSRnHoaTcUB38uBzxQDRCroQ5cZJ4/3aicncCGO3NA4LUjkUK6ktjvgelQO+VKjkjr7VjKVzYiRwyhkUhyOT6ik3kZLlQgGM0c2lgKMk2cqQQtRI4kWQOXJIwDSbuBUdSkmGztAyPf2qs8hGCcK9ICFvLYnaSQeeuOaryNwQDu+lAFc7/LAZGDHpzUEmfmfkY4NAFaRo921Du9ao5GcFgFFAFGQBdwBIU9x3qowDOAGy36UAQSogVlIYE9xVJsDBbkkcH2pN2VzSUdCuzIyDbt29iaoSqYmG4Bmxgd6wFBEM8kYVd+QQOVXgZqsXVgqEgjstBqZ8wICO4iZx90ntVJmQPvYMmDg5GTQBC6pIHJdwAM8Dg01nEg2bRtx2FAFRgu8x70YOMDH8qp3CRMFRmUOG5GP0NAEcjCJCNgODw2OCKqPtCH5ZMv3HasZ7jXccCCHjMqscZx3psls+fnCpjn3FDegSepRWJ4BKGCpycjoG+tOd2JRADtUfLzUiGMSwDYJJ7HtUe1icebFvLZOBjn+lA0rldkBD7YwvzZKjv70wlwSwKMjfKyk9qC4dhsrALsONuO9QGZpADiT5Rkc0BDR2KsxO4sOSRkjHUURySyqUVWKgcAnhfegqLuiqzM4ErDzEIwy461IjAiRhgPjGCO1BRGYmTHzY3HtTJo5o38yWNdpXaABQBXnhIaNo4XAA+YA5qvtly8iZJx3qUtbgRuI1xiZVzyV96sGON1XdIqn0zzTcUAxoQyhFk+frg9qAz7XAeMs/HArBoD3SdGkQlUw+3OPaoN4Bj3BlYjBNe3N6nM9hyvHtfBY5+bHpVV3LqCCuD3qCE9CJ2hORP8znoSeoFIZlGxhuVSKDQjYRuuCVQEdKyrokRnZjcOPesHuB5/q4aO7EKxENn5mPUAdqp3awrbkOzMhGGx6VnJanQeV6woNyQrRKwPJxwazCJVAEW0ADJOM1wV9GdUY3Kt1clrS88tWSXGwZbGf/AK1XvBhkuFmkELRAud4lPPBxkexx/WvyrxIf+xs/XPDFWqs1viFHHFpS3SyTL8xcBScpgDn6/wCe9fkd8c9Sju9aufKWNJ3mVpARnAJ7f5718twA7o/SeLfhR5XoO37RKZCGdMFRnkjtXsXhqaCxvLHVJEvrpbd9zRJHgHPH4+vHPFfoWsp2Py3HK0WfqT4SjMOh6RMiRsWjUgk87f6+ldpuYFVAOw9cV72AXun5jiX77KsZIJUGMA1TuC+copcdOO/vXoGBWaV3GFVhDGQob19//wBdaVg8kjxrGduWzyKdTVXA9TtCI7Ybchzxx296vbwxCphiB+FeMonq0/hKzFd3zs6sf4cZBpZHUxPGbfzFPHPIPrScrFOOtyoY412EpuJ+6cZqMwx7NyKRJ/Fz1rLmImiubWCXZ5cSYz0I6n+lZTwhWNsqFEzuZq2GtrFK5jkDI6s0hTgY6Cq6Bdx3llyPnOeMUGfQnZZVAMW0oRknNNeRhEFw4fqCR1q1LW4iDzncoN5YYwRjrS+YrKyujMPQU6YNleMnkfeUHuOg96dIse4GBIFJH8B4z71pcxUtblIK0qM0SxouTkDru701VVlieRQtxjkZ6e1A5JWuKtvKrmcNCxb5W+XnFRTx7pQ6K2SMFi1Uk7gnZCwpb7nLmSMgYJH+FVzEW82chlfOQPQjjI9OK2Enrca6ZZWyrxAY3AYyfWmPbJGhKqZEb5XVjnj+v0qktLjlK45oXlUCaRZm29hgVEbcnc0JR3CZwO3eoauQVJoQYVkkGVPymMDOayv7IEh3xkrj1NFgKF3ou8N5xYKemDzWFeaPKY1jTLRoSwx796ErCdTozCfTpreWKQPK0gHJ7flTo9VvLdw0bO0RwoXGR9a16Gm71LUPiy5tmYKNkpXCkt0PqK7DTvEsU8kQEjecMEnp+tZOnzbGKjqdHHffaCqRSrKv3to6jA5pklzEfMlCuHAABB61kossnSViGH3ZF/hbjmp3bbGkjqJEPYVulcmSuZySYR2AHX5Vx1FPHlygTOChAwxAzitthculiJyS2xwk0TDDYHSozuWRn6pt4BOM+1DZCTTKlyZDhlYKucUyaR2XyyMjuR0zWGrZajZleVkURosjqw6kfpirESsWRFRfm4w3GTWc3d2LGP8AvQw3Hdj+VUM4yEZskZz2qVHUCJpHZImCq4z+lUzDceayu7eVjKqK2NYbDJdySKqHaCMHI61UYspwAGTcAxz0pNXLHNIsnmBQGH3jkU2UN5bQPHIwwGyoyBWTjZagUpLWMoZFQNMDtIA6DtWdLbsEWZ5JjjO1SenrxWMpaaHQmU2E0cmxCVXPXsB/jRLNsIiU5z1PSlJWVgKW9znchEWcbR/F71KZDiQ+UjBRwM4yfSoHcgLFpZmADRKoJx6+lMe2EiyTbHI24Izxz61cF1BM564jRSp8xdg4356n1FRBBK7xoWOzBJ96tS6iInskjEcRUliSSajjhm8hhGIkZuoXgEZ4qkzKZvaLCYWIJCsBggcA5rqcLKreaqycfdZc8V00UrHNJalrYsZG13B7gdBSiAOwVkCZ5yDxW6Qouw1UMMcsKhnDphfb6VXkLnbHLbTxOBh89jWlNm9wddsaqpkAXnJHWmIjCEruijYty2M/h7VoYylc0cLMqpcpkAYAxg/nUxEMZcyM0ZbA2bSTmqgySWO3ikEIVgrt/ATgj8elMjsnSeSdZLhkI+VScAe4ok7iSsJ5TlXmwVLHJBPINOaG4lMckDJK7kmQHgCqVrXFJ6Doi7mW4dERFj2Fs+ntWj5bAbVVElOMEjtUylcxKjjfuCOj4+8fSlHmkyLJOkzr9xgMZFNQ7msNUT27t0iU7imOR1qfzCqssiEM5Kk5/SpaKTuRtF5iReX5nnAbcs/yk9vpSTGeN4iytKvCnPai4J6l62fzd6LCjPt3fT3pGZHiRjHI5YZBjbaMj9aQoxsQxLIJtphXLdQx5HtUrNJuWJZGSPdvJxnPtVdLinLoExjedFIYbMMGx3q3HGEYqGXaeOeMGqlqZ20uDT75IkiePZnG4VEmx1ChxAGfaN1HPrqUoFpv3KgbQGB+ZQM1JO0ski7GDYXlTzx7UobicbFS3ny7BTgg9QOh/wAanlIIjjaRnl6hcYAH9a0ewR3I984neS5eExM3yxquAPepYmYTRwnJZ2+VscD/AAqYbDm9SSVXKiOUjZnoRipY92S0aK6LwAw/QmrIJoC26aNUUkASPuPB7YH+Ap8vmSEMASS2cL3+o7CgCuNqgeZA0TuTtJ/nURm8w5RHHljaxAPWgC6qsJFBY7MZJFIJ0WV98eVb7pHb2oBFlG8zCm4AYZZcnBFLFCSYoQEaUjGAO3c0DasKYmBCEo79Mj+dLFCrLtW4WMZ79CazqMtqyJjE0ZSIbzKn3sHGT/ntT4+DIHjQzMSxwPug/wBazTMykSjCNZQAE4H1oiV4g0JYSq3Zj29DVJ63YF2PLRyR7GiHByKnuPKaRGWLaFUHA55pubAso6MNgBBHXcc5qorxkyum7d91h6n0rRMBwDbnlc4VE3EdT7Y9fpTAoaQuS6j2pgOgxE3mMGJeTdzyBxjj0qWZJ3yZxH5mOxzkUASL80aOkTK3TBOSakQKzxoN0X+PvQOLsxxUExtIiY3EZ7irHmqCsgTDjgf400rhcbCzHfkqrdsmrEZYPvJCynPzenrSEOKCAqqJuUDrnJ+tKjJIjk4cYyfegCGNGdYwHQsGJwTgEdqm+VjLP5sEb8KT2I9qABZEcFBEoyPvAVIqqkSsqi4OMgUAEVq6qWt4fLXOX29qk37j5TKzZ4wR1oAdOwKfOTvwMAjk49Kh2ywk7j5jhd3Heq5WROXQvxWwkYlXZBt3dM4+nvSvCE+dkZCBhga0cdTOLsx0aidFIAz1wetPCJgkqXAGSDVFN3YkqkqHjkRCD0IyB/8AXpSxVwsZ2yAYJznIoNS4TKGBlEaDA5FOgJYOpcqoHy8d6ALCuxRQzKGPQ460+zVFmMzPE7qegzgexrBgODMok3yCRicjC4H04qSD5ZBIHI4BUHqDVRi1qBP5J8p2UCIklcjqD61K8SlVRx5igcg9DWpi3bQtRhnQjKs7dewFVwgYxiPEZztJI9KCSUSDLBZfMAO05qdbVIwQQc4+XHTmgCMMYAxfqCMEDjnirIzMwUv5kpPfpQBKVYxJjkZ2+pq4GDDCM6HHcYoAZBuBJQsSD9aukl5GOEVTycDHNFgJlleFlQgEDqQetJAdwDADDDIJNAEvlxqAyMXIP3TUhuSSyP5fnHgADGRVRQFlbdmYrISSB0b+VSsudhwmR6GiG4Eoij3hsuuTwDTo3AyOFHqK2AmKSK5bJ8s/dWpUdHcxrOUdOWUDigCVJoyoCyE98EVZ3BFKbiSe9BjN6gi4XDPx0xmryHygrRyYHQgetBI5SJNjFhsHRR1Psfb3p0pRPKYtsGeB60ASGIYchWbnJCnpViCQALsZA2M7WoAuK6qA7ANJ3xU8c7K0zeWDxhc8Z/zmgCwpT78YwxA56VcEyMQFG0Z4zWsdQGlpXV2WREz8uMc0DdIQ2wRgcMAcg/nVk9TUTCoXyHHQGpTPhVyQcjCADv7+lApRuSROwGWYBDycVdZ08lceYIj97aevOfyoMhJJtreVjHy5GKfBOVUxr8oHPNAFxJGxg4AJByKsswEhKAo6ncMnpQNOwhZiSA2M9eKeIy/8SnB4zQIsxZClpFwB1FTgl2Y5+TbkA0ASK4OHQMx9BVhDG6sUBB7j0ppXAYilnOcBgD3p8byEMnyZPcjp7UgEFxIqsyK7juo9PWrKzEKMdeucVrDYBRyA0WScdCKiDbUCbQ7A857VUnZAIjOC6jIJpgXcxjDlpPvdamDAQSKrNKTuQDninyTMwjCmRBkHA/nVgLPsK7h9zrj0rLeUu22Paoxkk/yoAq3Cny1xtSXPzD1FZFwzsDGoGcUAYV1vCYkGSo4z3rz/AMT3ssejaxaxsRBPb7JSW2gcgqSfQOFobdrEy2P5jv2iDAfHesWKXLXC2kn2d1UEnzFJy5785zz1zXzrEbiWWG2nJj53lowG2e4/DtX3+ZRvRgjnwfwH7K/8Er7GGeLXL0iOK5k1yaCTa5ydoITPooBBPuTX7gWV1LJCkRiMLAn5T2NfBT/3hnRilpc0kVmZcgFupParpkHzZhwuMfL613JnCUzhuDGVl7NUhO2Ml1wemPegCirxpJJxJsxyDwc1KSWBAIVegrV/CBVuA2VicZGMhhUALoMng5znvUPawDCo3ufMU9wMYp0jgcqoAHPHWk1YCBpGc4UAH1JpkowwQgt3yGpGr2I1kixtywI75q3bpG8oXLPxnLcUNmTO/s0aGxVnYxsflGOtcRfbPtMq8e/HOa5ovS55T/iHR+FyQRHJI7eWCQ4HvxS60MXbGPe0ZHHFcy0nc5sRKzsaGkBUj3SgMfeqV9LEspVURnJ6ms93c54q8jX05IWhBZjEhPLAZwPWuG1lpM7VkUSDnIHFaUlqapa6HL+UpYkgnJ+Xng11Phqxe5hivTH5ULFscfewSMj2qps1qu0TS1ry3dFVtpAJJJ4qXw+S6mUM7YPybR3qKsfcucbX7lsdqtyRII3Q8njipdNUzBmmVTsJKD+6euRjucVjy2jcwp6QujidXtHikvozEqQ7yUz3Wrnhdy7zxzpGSmDG3GcH+fetJu8bnq0p3pXLfiQr5EcJ2pKzYDdB/wDW6Vw1k0f26J2DECXI9quEfcuLBK8GenziOSxmeAOqgZAY5IH9a5CJJvtCsgMa55z3rlpx0PHStc27+2S6hDMpAXAKhsVmafo0Us21jubdlUQ4p89oCpTdjrNREdjZEyyR22E6OMZPYfXmvJ7m4kkleREUOCV+Yc1OD+G51ZVU5rso2zuLiKIOkcwfdsI6+tezaK7x26yqArgYVgMYaitojpzOPuJnl+qwQme4t/PE481vMKdyTkn9ayLO0LyKhfao9q7U9LHsYbSB6to/gx5IozKVl3DepxtOCOPrW/L4O0yOINtL3HcsmNp9jXPKs9j4nOM/dOeg+LwpapZyRs0khMeUbaAd3oahl8D2zx5lMU8bgbo2Xv8Ayq4VdDwf9a53uLF4PiJkG4yWrHAhX5OccHODxVi68EWaOsay3KYAYsDzux0+lRGsa0+NJ3syFvh9BfXNpG4tWgU7v3hIXn1A70HwCJP3kVtKlsh2bwflP59Kn600rGr42lcrL4ChPmTRO+wcuJJPTj5RVt/BFsLcm2WWMggAOdx6c80li5N6nJiOMZte6amkeEltXhui/koudu4n5iPQV2S2AjttiMxBGeTyc0Rk5S1PBxecvENNnk+rSSxalIHUoiOV2n24P+FXFsDf2Kzw+VIjDhweB+NdlaFkmfoVBfuVJHK3fhq9WKQwQRAAkLh+p/z3qK30SZmVFKFs4JHA/M9KydTsdtHFK2ppzW4tIdjrtHbNcTdAJKQpLN344rakz08C76lRemThzkcCux0jS0mubNQv7snLMrYxx/jTqTsjsxFXkg5HpVr4bsihgBlijD7gznJI9M10i6TZwqDDEm08kkc141XENs/Gczzac6jsTpYRoyhIwvGRmr6QKCFdFQ+tYJ3Z4brylqyVLfY6N+7I6YA4qeNEaZh5qqi9SRnNXKNyIXbJ08vBRQS5ORz1qfcWCkoPM6AAYxWbizJ0m9iZ5GiI3hAwOGX0+tQGX5nlyfKxjPvWbptsh0JXshBdxKAXY7SeCKz9a1G3SJoobiG65HKkgD2NduFoNyPby7K5zmrnkF3qL3EjPJIzMDjHHHtUukX0cUhMcqrkYI/HpX0vJZH7FTpcsFBHavr8UsMUT28SkHmRck4+h/8ArVHHrXlkGMRliOCRkVpCkjyK9B3NiDxHKxRpmS7+UDEh7Y6fTtVvxJcwX1uh3fLuXCnqO/6H+lJQSldEKg1NHAfYru7nijtIozEfvF2wo/r+ldXH4bnZCrKFjJxuxWNaqkztxeJjShdmtYeHYY72zeSGVgjDCrIV3fX26V6JFAqoVQfNuzjoB+FeZiJ81j4TOMc61hhsUEu6Ry2e47GteONYIldmA+tZSXvWPKlO8bFmCRHBdiqxtzkiqd9JuV7iIQxSpH97gZXofxrelDVM1owk5rlPI7iZBcyfeRQ/yj1FeweDryCYxx52jBPPUYrurxbhdH6Vjo3wrXkdt5giiCKFIPQg8j3+tefeI9Le6mlRUWFgQ4I6E+ozWuHdpH5jh6nJWUux5xcW5hZYzHKsgHy7v4vx71saIXF9axPEzBjkt2Hb+v8AOvSlJW0PuateM6V0e4adKfskaYVV2gqc53ex9qm1C6K2jgAhl+bJry4SUmfnVJt1LHgt5FGk0yggiIBM5ycAd/zrLUOx3DIXrxXrS2P2rAxtSS8iYTqpAY8n7wxyKnDySlSnyKOQfWoOwkUZb5gRjjmpA7I6MAQy8qwrNv3gH4D7mPB64FAJPCgAn1rQiUepPb21y86rKsW0kbfLBH55Nej2OgTTwo8i455xxUTqXZ4+cYv2EEzVbwfEwLZuhK5yREwz9PmB+tPj8GPEzebGsLgYVQQT9cjgUruR8uuIe5GngeOQFoIjJsXk+YF/n1+lVJvCbsGZYZWlweAf6dK6E9NSln7SsiSPwbeSYbzbZQMYXYSfoe361DJ4MuWkkijtkuBjLMJPLCj8ev0oU0lZG9PP0pXZUfwhdhJFiKtaHOduMk+uSQR37VmDwrPbzMA5ngwCm4HcpxyDknP1pqasdUeIIt6kA8MzMGO8yPjg42jP9KpX+iXMK7VhBlEWVC8AgdTWdz08NmsJM5UyI4AdpFkA5BHI9qgg+0rOkgUEg7lIPSg96E0tTWstKmuYwEmVVAG0EZJ9RWs3hu+lUoLZiAd3PceorNPQ8zG5nClKzIV8KaokTTLGoYkqvnEY/wDHcn8SK5/UNOngYiWFMA/MO34ZpwOfC5tCpPlRhTjy4yHyR0yazpCeCSC2MDHpVHuwWpE7K4ZjhccVUxwW2t7GsZLU1EMiGVF3IrY+7/WqbSOx+fcVz1zUNgROMsE3HoOajeCVnZSsrIRjcvahNCbS3HpbSuxykvXAJHWq08LRKruQ20bgUXk/gOtLmRDqrYrtZSkFmRyr8H2qFbAkuC4TAyB3NOSuEaisU2iaFg2FUZxkkc1I4Y53YwDyVFZ8uti7rcyZIV3LIkolhPIZTkH3FU/Ll+d2ZVJ9OCPpUGtOQx12hWLMyjn1pd6/vMEyEnJAHSg0I/s0jK21im7kmphaS7G3PgcHIGePagGyEQqhY7GBbtVUxFWdip2gZyRjFNolzI2VWiKctKW49qj8rCrGyb5WPAA7VLSZk3dk7afLho3lCjrhhz9KzntPLWSVlYDO0k1ElrYUZq5WaNvJJWJpMEDqPmqEo2HYgKe+atrSw1OzIHCyqA4fOeTjtUSDfHhtoYNxzwB/iaS0RvYc5J4wuTwDj9aqTJLEqMdoBOCc9fw7VkgGiOTapwVX3pWiaZvMXauAMjFICMwymQqxKoozuJ/SlYlY0QHdkUAVuWlDCQpx6ZFWVikk+Vhg9zTTsKWxVkQKJOGDn88UgEhRcKwY9M1TTepEGhjKZD8yguPunNSRDbEfnxIG6GoJb1OssdWeONfvtjhWz0Fb9r4mmhaRWkRQ3Aymcf8A16TpKW55WKy+FWd5jp/Fd4jAqltJt/1ajI3fU8/yrmr3Wrq63yqSI2+Uqf4SOp9ah4eKehx4bJaSnzNHOm6kOM4Dd8dKieVpmO/bnHSsz6OCV9CCVgkbDa7ZHPNVkJkQIAyn+VX0NDodOvJkWSTezSIuEDngnsK9DXxRcx2rW0GGZUysiqOP8awqU1JWZ5GZYNVVYv8A/CRi4IweBgH589v0rH1LxDC6OLeeRWB2jByR+NZQwup8d/q5yT5kcsupjMjMqk44BOKsvqxZEjLZU8ZFdbp6H0mFwSW5mJfrDNDIJLhth+Vt5zn1rqbTX4o2/ev5ysvzKp2nFKUE1c3xuBU43K/29P8Aj4+zXCQk8Men51Ul1tghVM7acKK6nlxy6+jJrHVZi0TM2V6Ak81d1S+guIhErK4xuznlTiny6nTSyvlmmjiZXDN5nlkOwyB3FV1QsxYAcnkCtT6eKshZN7kjOFA+6etNVljgHmfK7NjOKTR0JBsUj5iVHarABwVAcIRnihrQZPtKoWUqVxnIOaaHwFbcq5P50oPQAHm5O58oflxnrTAhDbkLFvQmqAmO6JCsTuqEYYZ60kW1RtxvYDmrWuhDjrcliIfkbVOOB6VKA8Ij3hS23kDvWqQ3uKqvIETbgkdR60qmQqrE5c8HHy8/4VKjpYl6O5KQDJvycAdCcCob252R3QjLzYjzhR1rJqw3LS5+Zf7bGoLb+HL9ms2RxYNMImO7IDhSpHc5bPHvX4G+KllOqXU1zGWjVgAoXAz6/r+lfofBiX1eVzao1ZHd/Cm0jbXoLyGJpDMot5lJwrJuGQR+Ffvj8LJ7k6FptxckSrKoDsG/1Y/hQ/hjFfG8Uq1U6I6xsfV/h6VPs6jfsXGRx3r0SynAjjdlOwnGa+ZpmdtbnRWrbm4l91I7Vv2xyAN2D6mtBl9SzgoqsCOOD1qzCMAhyY2B4JoAup8sb/Kry9g3SrIkAPYjFAEyzKzAYKnr1q0R0LscUAThF3KqPtbOeanMux1Ckq3OR/hQBIhLBSQc4ywzU6ybX+7yTkk0AWkYndGwxnk1OWJkBONu3b9RWkY6ATh1DBgPlFSvIDyq7l96i+lgFUgZwQBjGBTyQx42qB2NXzWQm7IRG2/K+WI5AHenLIqsN2QM96tMlv3R3moGkiTouNxHTkZpjvtUF1UHOcA80yVqrErTZVVUDOO1MeSQDjrjNBLVhryvhQDn1zTmI+8csc54oKhG5Awy+5CDio2kVmEfyiQ9/Wgd7oYZEGAwDOORiopZw5CE89TUydiYLUgaQIZCuNmehp5fMbCPceMdelZylc1SsITufHlKBjBbuahmITjBIx0FSDKiS7FkIPA4A7VDLMflAG5Ov0oGQSFWPA/wob5V5cMvvwabQFWSUPtVA7sOnHFVZ0Vgp3YU45JpAV5wwWN1yFHP/wBeq25ecKvPagCCSRnY5lLMOOapyM+F5BHJNA7aXKezZlyWLYzwaryvtZdylT2JoEVvObZIuUOeBx3/AKVTbzCpGFUY/GgaVys8zSKpLLwcEDimTKGwCCF65oaNmtLGU7g+ZGyiNekbdx71AJdm0bVI9aymiYIrggOxdQTk84qvIInIkDFvUgcD3qCyrN5flK25WUnAIqpIFYpsUqx6knOaAISQvmM6jAGfl/wqg3EiHJAPp3oAaVjV1CBdoJOR61UmJcMHCcHI45FAGcylXkCrmInuc7vw9KCAhjyrMoPzAHk1MloO4pO7eDEVbOFPtUVzM9v5gXMzqDwBk1m9gaGOrEAsN2VDDNUxux0CgdDmpsD0YIrIzSbyFx8o9u9V5ERpCFwZCOWHpQCdmRzxlfIUSBgo5/wNVxEzZGC24ZAxQVbXQGCyOC7ksByMU2VQQcE5HIIoHNdStJGTkcSYGSQaithmQsz7IRkNxyaBwRMEkOJpox5OSF2ngf8A16jmfy0CxLh+oPWgsiMhaeIKko3YHy9B70pBXJRTsRslc8ZNAEO15dqjABJIwcc1UyYny8TZ6Z9aTYra3AwJLtlKx7jwKYqBnmwwUqfmBGePalF3GVmkk80BVAAGM1H520o5iJcnH0rOUdQPfYj5TA72IxnOaJFHybdrAnJz2r2Zs5yvMjAqxYbGOAF4qlI8RYFeT0YGoM5jpGVcK6od3GKSQqsUbBc7CWwBkkelBa2IJZpUizCI2LjpWXccRyPGxAxg5HP0rBlI851AYlAXzBht2Cfvf/WqheSILdzICBjtWcnqbnnNxK4Z0eFRHu4YjPFQxIshKtIkYPB+lefiNZHSmYeptBCsmHXymB7ZzxWt4HiMYE0PmXDKpEgfLYB/rX5D4kSfsGj9m8NKau2M+Js7W+j3cu8iHKoqHtuOBz+IH5V+T3xdVl8Q3UJKlwdvTrgZ/rXkeH8U1fyPvOLpWUTz/wAP2bx3Czs/7/dkFeCD2r3DwrIYdU0pLkB0aZY5dqZOCckgd+nSvvYSSm2fmWL1i7n6aeFrIHSNOQENG0K5Un7nXj+tdYWRcQoGGehPJr1sFL3T8wxPxsoM6hsuCuTnGKq3OJZoxuKqW4Kjp3r04u6MCB3kZDEI2clucdxW9pSuJ4U4ZCcsT2FVOWhUVdnploqG3RkA385qaIsxUsgIVsFfavJvZnoU5aWI3cAvn0xwM4qJxMRHHIQ8SnIxxWTV2aydkRTMQh2K2wL26+/FPdViWONU3MRkkGm46GN2AQDGxm3noBWcY9kpikILkk4NUXBleeNV/h4PGQKpPaIpPmYRexx0NK4bRImimdJIlyjgYB9apTxmJUck9SMU4ia0Kg8oJJMzyQyL9weppkZKYbEwPUnNdBlJXHu6EYXOT0JqUFYmi3DyirZbjkimkZSViLy1UgxyCIA5A9ajRIo5JmSIYcZ5PAPqKcLdRD0KokU6hSGG761VdYWCukmYyNxA9a1stwK4CqsmFVwy8EGnSm4ZIhHO5yvGP4aYDRGskTodrhvvCo2ATcqvKx6Djj86AH4knRgjrGAMZAy1Qy7Yo2+VxIR1z1oAWFgZVY5Cd/8AZqmzKf3kjKsbHrQAqRkiNQA+eQR2qGa1jd0WCPOeW2jigxmtTIuNOjkldUiO5VyV/rXPXGkTMkvlrEI+Tw46f1ptjjOxzE2jMqOWiU3DEFWHPFZ0VhNbSSSSSSlidw54A9KIysakyanfwESW15e28ofHmI209f5VoJ4guERjtMrj1OAT71rKzQHUW2vpujMzQyR7eg5J/H0roItWjuYFLPsVeBimlYTY5Jw8q7WTH8JU96erqrSFirDPQHGDSkrkuVmWJg3l+YisikYOwcA1QlLOEAKiQd/asqrsWRXDKpklR1EYPIY9qiErCXyxC0g25yO1TcSZC8a28QYvHGjHJJPHNPSaLc7z3EWF4Q8gHtQkMj3NEke5ldjkluhpJFbJVQTFtz9Kn7QFK285DLuLgsOJCMlR7fSnbUMZYZZMZBB6029bFR3MvAdwUcmP+FD2/GpjGNvlv8qjnA7n0NS5NM2KgOx2kIY/wn/A0qBJgpSUNIRkLuwAambugJGRdiqdiydSegJFUpxJsBDIEJ6befzrFQ1NobGQ0EYPzuoCttPuKY1nHNKijGM7SM9Pr6UprUq5UuYvKYyLvVAeBisyeV8FwpCqeF71ncdtCIS7GVQ6wK53Zap8xmMyTlxEp5KD/OfpVX6CMe8uoQ3kgb4mGBuXnP8ASkilILbHIJGSRxjHatFHSwr9CqGj2AHdJHIcnJzn/wCtU0UMqug3L5O3Ax1x6GrSJnsdFYQqkkabotkgOcjqB6VtQxkPlQevpXTROWZeZY53klDvas55QioLpjLJtJcrjGAK64LqQTllZ7do8va9JG6MPpWe6FfvvxnAyadr6oAnlkiUiOAXJIwAeMH1zUVtAif62QqQOfU1Zo/hNOMsyvGSWjDZHHX3qwYgqJILiUJjbg1agYylYeFWJUyVJY8ZPNK1ySwyytjgqo6VFhp3H+ahxmAA+xzihLlUaZEXYXUIW7mtUujJcdNAheMFoJAqQYPLdKc8glLygszgbFz39BRGFmZEsUbMFRVAmYgtngUjoFlwSh7gj1qxp2JYJAEchWV8cg01kMaDy4/MkHIUt1NZ1CoFhGZM/JjcMHByKe0ZxDkh1POO+PWoW4aoQN8jvxE44+pqWRCd64MLZ2/Q0Pc0i7oiXdF/rEUyo+VdSeKWEMXZuEjzwzdT71pJaWJnsADP5sbv5j+Z8rLwP/rVchhhZGUEt2ORSmLoJEgdpIo444UVd+MYyc0EKo3BGdh3Pr6e1QOUuhMomY+dIgCK2FVup96sxI8AyJFi2ksGY9K1SsiHLSxBO0gIZmibd8zMqY5qBMCQqAZMjAf0oi76kkgi3kRuwJxgHFSJG5XaX2SA9M0oAEdqCS0zSeYDgq3QVcjVDj5gFAyuOhqmgF8kbfMjVgDxgU0qSqsiPIc5IB6ipctQEkIZFaRSx+6DjP4VMrMiYwGbH6VYCYl2BnycjqDUMaXDzwRhzkYIJ4wK15dBpk1zaiLaqyO8wf5g3BFQyNNJJtcvH28xayG5XReij2s+HDLjCkHqanMJj3xSZEqcsPrScbhKVxCPNKSrIEIbHPc1Pl0ZsyYYdvWsGiStmJipxjHzYHrTxEzuu4rtIzk9qAJ0LENnIVTgY5GadtkdQVJC5/iFaqAEkCRb3EgbDHcWH9KV9hEqttWTHyr0IqxthENqIrMpYHpimujttkX5eeQDQItJ8irHJnd1AFMaBWUS58vnoD1oAckk4kWSOJVUAZwev1qdWinDpgmUZIAFAEEqs4AZGO09c84FSKQ6LmQn8KBpDQAnzYJGcVfjRdwiLZ3HOe4FAmJsMiyBBIqAkDH86ZEogjwYiFxxgfrQBKiqQJpSgVh1xwanEhEfnALtJIKlec0uoEOZ3JZlznGDVxIpYPMeOQb1TcQR1/xpgTJuU/vroyP13Km0Z/oKrrJMXZncbgcoy8VUFqA4hZFQfOxLZyDjB+tORt8uxUdwOC57VbmjnLUMrxlgq9TgGpplJRZJmjcHsD/OrAY/ljylG4EcZHFSNMjcknYq44oKjuWDCJrcKi4BG45qNHIVNildy5f/AGfY/wD1qDVuyLAIMJZyrgcqOtNiEhBYMGHqaCXLS5pplWCsmUzg5HShvKChlLA4+f6UnFFlYtIX8tUVQPmJ68e3vVhIgCQZCvfGKZE0yaONM7DLNMR/EeP5VOwUIpjYvjnB4pNmbdyQSMMIWy3XgdKbF5kp+bBC9SBTEWpFJePaUjQnByuaimknPlFtm0k4OelACxSyiYxycoFyDVsLjLMREvQEdj/jQBajEiIywZyfvY/nTyJYkYblDjr3z+FXDcCSDDeYJpFiUc5PAB/zxUwQl/OG7O3nHpVqIBvQtuAxkZGOalgdSGw24qcN/sj2rJqwEmVDAKd/0PI+tTQ/Z8wmUOYC3LDk1pGOgEguQW8oBg2eG7AelXEaMt9mB3llP4iiEbbgWCwZVjLHcF2+9NVVVv8AWLIwHUHirAmEs2xVaVWc9wMCmqpjZYiu7d1xjH0oMW2tC2MICdgDfdIqWUgAICJD/EfSgkswRqyfIi4HXH86VYxK3mPJtRRlcdDQBJE6qyI20En5SBV+NioUKmUz8u7mgCUAnLtGVYcZpHjVGZ1VS+ABmgC3DGH3pk5I5NT7ANoGySPbgYHP4mgCdWYrgkiNj9SKmU+Wy7kIyfzrWGwEzupjjMbjGeq+tWI1IwuPkPJqxXLhdwoGVJ74HanRhRh1HzD5eenNAJkhzGOVcr6NU0DGTZtJ29CpagyluTgEFmCbx0LelTI2wo0e0MV/i5oJJEf7zM20dsjrVuNE2EhmU7eAeT+NA0rirKyA/MrDuDUy7g/DDJPT0oBqw5nDr5ZDEDjOamjnQARjOQMAGgQ5QFjzEQArYAFWEkZRg5Jz2ppgWVc8FWRmxyMZpiYRHUguo5wTSAg3q0kaqGG4nGeDx1q5GGZTjJUdz0oAcJWVSqkkt39qaCeVLFRj5gOhp3APMChsFuO3U1DuxM7tlUIxwf1qoPUCMPnPGFxz70xpyMFhuI5GKuMrgPllOwkBcsOeagmKnc5OWxxiqAyZ7gMVwvUcA1nmQlZWUo1yOx4FAGLfz7VYcSEDkivLPF0zW/hjxK8gVt1hJ39fu/rigmS0P5lvjmWm8b+NLpXiZJb84kUcsI1Cn3++H/OvnSGfy5I03F1Y5ylff5j/AA4ryMcFH3bH7jf8Em9JSDwhretXvmSXTXN+hjkwCAzna3px936LxX7PWx2w4Z1yQACRivgZu9dtG+K+E0A20bowXXoR0qWM7owVbIJK8mu84Bksowqxs6S9FPvUErErG7FwQNuDxz9KAGKjcfLhuucdvSmpKDvZlYc45/nVNtgHml02rtI9DVWZCYmKNtcjAB7VIEQDFFVym/73qcVJMzO8axjbs+6c4wfrTbNEtChMRlEyqNnJxUmdx8zOT0waRoUY45GTDsI2LHJAzj0rcs0i3IZAzKrBlOaUloc508+pxrbzMhAVflDZ6+4rlLi8iLtl0dSMkAVko6HDGnaRv6DfxA43i3Ugk560mpXkc00MsU7Ig4bB61g4anLiKLc7l2yv4Y0dJZQMqSuG/Wue1G7h8xZIwd3BYls5PtUwp2ZnRoPmNbTNQO35VUpnAAPX3qa+t0nBWRQjck5pW964VYOMrGPb6UkssMLAyqxx8tdDBdQ6daMI2jiZTjB/wpKLbJqaqxyd9qAlnaYBTu444FdZoZiWErujDMMhB3q6sG0TXp2o2RQ1RVnmIBG0DH41LaTRWsPmK4YEYzng1zy10OGFNuFjldYnS+ujFtkCrxjsT3rR0S3a2Es9wVj3jCcdVB65+oqpQ0seiqbVNpFTXZROJBPLFJET8q7eeneuQtdyXUeFU/PwSK6YxtE6MHC1M9Vu5ESwiIXOYgA2fvAcf0/SuRs2Wa4aMBkUHOCa4FF2aPKjTbTZraleLFazSPuLhdyBR1rntP1IQ3Ed3JDNJEZUDqgGcE4P5dfwrSnD3bM2o4X3GdrqItb1SctLAoPzEdfSvM5bCYyGSSKVZG6A+nYVnSVlY5MpXI2maGk6QDItzcoyuRwD2Nd3qd7YWmkslnMkU5Owr1+Xuc+tKUHJpHXib1WoxPK7iSNpDJGMLnAyckirmjsJJ4ipGC+HJ4IH0rrse41aB79YXKFIyC0rqoVnz1A6YrehMRIeRN6YPT+dcMlqfi+eu9ZgsKnLjBH3Rg8VKIsoMlWYHt0rWK0PnJ7FlciPyyVKDoD2NMlhR9rNIuT6dqynuYcutySNVDcuSe2BipCrMpfcyg9RU26jaHizUx72wUPQdKkEERBHLsT8ynoRVQgr3MmrDBCrbOgZeBUzJK8MghZdwXeDnoBzWsY63LoqzR4L4iV0vLloGUxu5lTb79Tnv61T0nVGtpVAjLEnLNu6YruqarU/ZMvd6KizrLe+hZXZpgrHjBqZdSsILaSOVGJ/gAXIz6+1cvIRGm1ozgtW1Y3ruYopDEuR5m0BSe4rmmZneOWRlaMdcDqK6YKysj6jB0+WAtnFburMZsEHoR1r0zwlsieQZKh2AJJ/l6CsZq6Hj43w8kj1Ty/L3xz+UJckGNhnA9/f/GpTMVEke9N+3GM9a8Z0m3ofhNfDy53EtTGZHdZtgkEQZwWBwMf4ViS61FbhGhkjnYHOT90jsM9a1jQdzowWUVJysVT4nhWF7yZoGYSCOTOFC5HHSsfUvFcEELSKJmG5ciNuetd9PDXR9JR4YnewjeMFRtiqsrBA2QOmffoT7VSfxlO8CnzZGYndGgP8/T61o8Itj3MPwpHl1GxeL5wQBNdWrSfK7RIGI/Pg/jVtPFVyyTRFmaPG1WIwfrxWkMElqenHhqio2a1MmXxHeTNNEH8uAE7Fxnn1rJk1J3RluVDMpyOcV1wpqOx3UMvhT2RSZzIg2Lxnle9aunaXLNNGkPmCFcM+1c9enPrVylZHRa2rOuj8OX4ZXZCkQ4JIO4H09q14/Dd6QWjXehGQo/U01WSVjyq1aN9R1p4Yv90SvEJLc8LtkyxPuKt6zbz26ZlVsKoBBznAFOnO7uzCVZOSsWvCwSG5Qz7osn5XK5GPUfr+VegLcWzMqyTxRocgMee3t0/lXJWpOTujw89hOpNKJlXGrQWzNJA3zDBQnHWnweI9PjybmeCF2HCk/eP0rFYZrU83C5JObsyGXxNbmPf5i7l4+Zhx9ay5fFVyWTEImUnDyGbaFHsNpz9MitY0O57UOGXzakI8S3zSbixUDJDbi2RgDHPQDFZtx4gnu4pomnlx/Bg8A966YwSR6lDJKdN3MeS5DbGDbnzziug0/VXtZITDcvDcHhDgkflW8XdWZ6VaPuWPStJ8TPNJFFdNGrAAMqAgMfxPf612qPa30b7EOQcOrMCV9uK5qis9D8zzTCeyndFK70O1lePMZKH15ANVbTw00DLK4iV9xGFbNJVnseZ9elFWO1to0SKOH5FC+n+FZ+rLE8UiI4M20sPXAqaMLMww7vUTPGbuRXyVVipO5mbrn0rHMinHI+gr2pbH7Zg/4aHw7CCSDgnnPenrIAHHI54qDslGxZE7/K2GK55zTXd8kKWVT3pNpEgshT5Awckdh0qYPGCpDY7HFTNgbGkurzNuk2EAqC3r2r33RLlLqONJ4lmBk2EtJtCcZ6D6juMU6Mb6Hx/F6tBWOjQAxoCcYY7UB+771E4hiRgxAlzkc9q3p07M/M5PWyMy61nSLSImS5lhlPTKZBP5/pUDapCdyLKrLndjPTP9a6pYa6PRp4ackaMGowRfMlzFG/BUoeentUY1G2nkWJpoYSD87N6fhWCwr3HVw8lqXN9gZ0jEkNxaFCzNEcAn2xjHanNbQxxSRRiNYiMgFdzH/gXWudxaepyyqtGetjaO8e6BPLxh0PO761j6/p8BglcFVjjGdpPPPp+lZq6lY2wONlzpHgGrRiOfejBAGLbCM7l7EGs62UJLvVnEjNwAc8/0roUO5+v0p+5c9X8F2izxSSzwLFIiEogORuJ5/TPNekm3tzK74ZFUL5Z6nNc842dj874ixLVYbFFDC2+R41jLbhgYIry/xxFBawyvFtuE3eYR2B54/HirpQtI87KMRJ10eEGa4eKNLxf3+PmBGPwqKeVNgXaBg547VM3Z6H7VBaFGVxsbg5z2qtGzs5JKHAwQKyKAqJAW5jcjAPfFTW9mZ1ceVKwPBBHWonsZVKqirs7LT/C3nxx5icRE/MG7cdK6e28GQgfJIIsjBJB6Dt0qIvU+EzLiP3uWJeHhKKNS5jjY/dAbnqOtQDwR5BjMit5YOWk4IOe2f8mrVk9TxJZ5Nvcc/g+2Cy3TywLGg5DcZHrn/Gqc/guGcW6RSQQlSZC4Gdw9DgUpVEhQz6oloYl54LlQKRa+cUHmZRATj1Hr3rnZvBjpFLOgSVyM8AgkdvrSi9T0sJxLNL3jlbvwxLb8grt/u4NcfdWs8O4SRNHzyBzzRNan3GV4+NaN0ZagiLjLHPGTRDGxfgnJqD2joNP0truRtjl024+b19q7+08BkvGjmWS4CjiPjJx0x2A/Ouec3HY8jNsxVCGpqp8OmIJfToomJxvyP19P0qM/D+HyrmBILFkZdrxlflbPrkkGrjX5kfE4jiRp2MwfD+5iUxhreGMcNwZD+eacvgBQikJ5u0ZJVMDP58VlOp2NKPE3cSTwDbPcRTyQyF5BnzGJOR7DpWXqPw20eQN9vs53YnZ/x8yIOeMbQ2KydZpnTDiVGWnw5gt3eOKC8t0C4jWRpD+Rbqaa/wAPJcqLohY9vzqqHcR6jn9M1ccT3Ol8Rwk7o4vV/Cz6chcyZUDb8zHK+xB59Oa4uVNoIRdp7mt+a8bn1mDxKqwUiEACXLkBhwvHFaum6c9/LJ5UUrMoLlCOSoOCf5VB0zkoq7OxfwJemBZVidpCNypzkcd6hh8G3jArIqNJnDAKRn6D/wCvSTPmKnEcIuxHP4H1PcQITbTNx+9TOB/jWYvg6+mYyJFcOEOFwmFHsW9etXfSxEeJYD28E3zeUltcRiU/OyiNmAHf05pYvCes225ho19cxggZUcH8aVzSrxLRWjGN4YvpEdXsFtbjJLoep+tU4PC+plPKkjCRjlckkn3zSVVWsa0s4hJXRUbw3dxSxyzoIYg+G2fMWH5fpVW+8O6lZlwIGuX27trfKfoRSTudkcfCT0MZ1WGU27yrDc7d7JnJx+FQsXRwxkds8c10I6ZSuWLdpwkjpu8qL9427gge3rV3+zJbtIVjikjyN3zHr+XWsZbgqiitS1LoU8CIlw0YuGAyRxye3/1qrf2VOjs5UgAFSCuMfnWCi3qFPFwvYx7i3MLIjqCB6fzqhHwZA/mDJ6rwTj+lK+ljtTurlyPzSrGPPkgbiSef/r0/7UQVVFlkBHzHdikZyV3YGvyIjsLspIUgHrVeW4do9xBZWyo5xW1PYznBdSsk53xqVlDNxhhn86tM8pb5AwzxyKoFFEg8ydZIJDGoRtrgjOD6GnKkiyK5kx7UNCm9BJHckBVd/wAaYzbGSOSVg2cbQeM0ttDlpovRNOiNxhMnGad+9KEuCz7cKQ2MH1qmjqhsRLDJvLI5ibbhvf2qXa21VwMHqRSOqOomI0T5mUZwM7qRhgIjASFTuAPqaDe4Kx2sGVSQM471YVXK5AijHQBTwaylMY2CMLkld0TZ4BqEFw3lpHnnOTWkdgaLX3U35+YnGMc0mwuy5dd57E0wImUq8sisQewNPWSNn3CN5JwMFRxxWkVZXEi0oxuKldwGfoKZKrPglwDtAyauLuga1LEZaNdm1inQmpEDSHDKsidAuKYuZNDmdJHUyBFQLtxmqksSNMkDbk3MFBHHPvWdQUVofln+3DcQSeEtRu765Ek8zxwxhPk8qTzNwI9yY+R0wR61+EHiWQy6hqEiqfOWU8bu/H/1v1r7zhB/7NMqutkej/BiSS48V2lqEaSNnKPnhRhNx47k4xX75fBOSZtDtnLqZdzW8sTLwVU4z+Y/QV8nxQvfTO+lbkufVmlblVZ5gEYADdjggV6BbykMr7OfTFfMQ2MToLYrgv8Aw9sVsQNuZSPu46EVYF+Jo5X+VmVRycHrWmj5ckKWUDqaALKzF1wyNt6cHvVhHRNgAB7EmgC1iRZM4VeOeKIZHcsFBIzxigGieKTY7AKSeg4zWhG+/EbhRzQBePCEDAbHNVkbLhSSRnHFAF5HXc2PmbGOlPVyXYbiWHA96cZWAsCRnVQSoz2p0btjyySQTg0gHA4Vlz90dM1IsmAXcgnbgGrjJbMCIMxIaJtwx1NSeYVDZK5x6VbkSloJvj3MytjIz9TQj5wXxuY46VREVZki/KXIyF7mn+YiImG3DpQXJaCeZ324I65p3nDeOFEmOTjFAQ2IpZXZ1xtVfYVBlBH5jgAdRgdaUnYUY2Is75UAIjLcliO1Ryp82Izjnkms1LW7CS6ohkDHeCvU8+1N3CLy41JKjrUMpO5Ktwwz1Ze4qo5LAkMcnrx0oGVZCSiEcDOCRVcBhuUfdIwaAGiUxnOR8vH1qmzMgYknHcU2wGpIZM5zHGBjjvUYO04GGTqB6GkBWnf+E7cHoM8VTlBRhtRg5H5UAVHADPnI455pmItiKgcD+9nNAFOVm7EKFJBAqiViypMo5G3DHmgCsiFUlMc6sy+o4NJIVlDAMN2cGgcVqZsnltEEILjOGA9KjuJWCoEDS9sCg3KMylwCjrwfut1FU/MjVHQgiQH5hjvWUpXAgZ2cLFAwdTySarMy7DEUeRWG0qvfvz7VAEJjQx7WbK9vWqYBVioVtnQZoAhCSF3YrIg9ccGqUzM7L5eGx39KAIiY1yrFVI5zioVYSb5iCfU0FqOlyrOg81ipUNtziqKOGJMh2uRuRh60EFiHcS5lUjB3bqGMnmB41QAdQwzSdkhtkbOi/vCxy3IOf5VW8tNu0OygHL981K1VkJshRI9jmMMz4zjHJqpJCVLsZGww5GOn0rICEAujuch88HPanlwVJeUJJkKO1BpTYjqEIZZVfjgqTmoEibDFhtGeMD+dA3q7FdVYNIcYXtmmqqrg5IbuoHFBTQ4xQgSSb5SVGSMYGPp3piqpKlVbzDyvtQMQsSJDuG4noBgVU+aFDvO9c4wO9BKethyn58EKu3kHPeoplExRFyXZsA5oKKzo0arEMBBxz39jTFZVYICjDjkUAPliiVFkC4cnJHc1CsBVMFgr5yPcVlKWolc9wGJY/L8qQS7s8/LipEUvn92mxfldientXqmBXkIWM/IA6sSWz2qkwJKkqqNQRN6ETYwxZV3kY6dfarnmBVVAVLYzkLmkylsUXBdA5Bic+vFY07oiyJlgW4wawLitTz3UvmndmlEYHGwDrWfeoBau0b5G3kHvWU9zVvU84vkkeT5E2yA/dY4B9qikhuDbtLGpjZeNw7Z/rXBV3OmBzerhntkSOZCxYdF5ArrPA0k8EUh8uKGOVtnB3E4OQfyAr8f8UK6WGdj9r8MXZu5U+KU32SN9PRJZhJGxJPBkAPHHoCM/hX5GfEq8a88WeII4YzGkLEROTkOSc5/z/WuLw9VqN/I+v4ynpFHZfDTRrPVLK8mYRSOSFkkHzYIz8v69K9p8OeHoLfWrWQRPhTvPfBHHH+e1e7OcvbtH5tj6vLFo+4/DcGNLhERJjdRwejVu3Nu7rEgYqqnkA8n619VgH7qR+a4h3kUrmIrEdpBlH3QT1qtDHcEyFvLVu4HPFevDYwHPEdgj5BPKleorZ04qWgUqZRtz1xg05bGsY2PTtPka1ZCRHINufmGQeKYjb2kjcgqTkY7V57idtNdSXy/k3KMHHUdR71AqsxTYUkyf4mxgViOUrifIJVYABsY60AuEO5EMmcdcd+KiUrEDrmBlTO0xy5xn2qlL9nkdI8lZM7gM84qk7gMDHzJcxN97g9iPUVSK+aC4baqn5uKUY2KbuRPEFV+QSTgCqk8UUisqhmjTAGTz9KouOqsZslqkknm/dYDAqCYxvJtxIiADG32roTMiO5xnzBu2r0BqtK21lVo3lLD72eFoMXqwJcAbQCBwcntTDJDOUU5ZUOS2MEU0myWPFzGsUQJSWI5faKdn7RCw8vyR/FGR09q2SsBnyReWYobcblVTwxycf1xTJGOxQuSw6mmBctyrr80wLH7xRen4VVV7guy4wnI5NAEtuiADL4XHHvSXIRVTy3Bxw2Rux7fWgBkCxGMxqnlBjkL7/WmOrA/vI4yDxxzxSv0InsQSqsT/ALs5De9PjQMQjHDEnHoRVN6Ez7EN1bsA+CwUrtz3xVBooWaLEUY3/Icjkn+lUpKxBQudF3I2d+QeCDWXc6aZAg2FQOBgdvf1rG1mXGVjGn0wxqRujcg5DAY/EVkSadLMrkgBM4wBgn3raWhqmV49Lezd5IklaRl5GPlHv9afBNdR7vmR1PKYFW5WAki8QXVvGQsAwZOp4ZSOvH+fxret/E1uzI8oUSBcY9TRzIVSnpdHQQ6lbzrHNHKQvp05p32iC5fKP8wOMrWNRaiWi1JmS3RmJngkAOCCOPxpq7Ecwy/MhXzFZMjdjuO+KmSuNBIYV3tK0aKQAoPrVM7HMihYpXI4UnpVDI3l3FGCkoOMEVBHOvmNwzoeFZTxiiwEDGYM6naqdBg5zVYzuVRJCynPcdRS5dbjuOkbf5cvBcDGKrKV80iX5TxjFZT1ZpBjnQLLFufcvdlFV2jVWLx4AqEtCxufOheSUqOowD1rPeSRUWCRZM8Fh/dpN62GmMeLzHIiZY2HQnmnIjYkDbcHjFTJ2YiC4aSXykNjNCpX5ZGYYas94mOx2RTGDt6YrM6COeBtjTW+wjoMDNZc6SxwBVAaQc7h0NJXAyp1udkcqJCvOGbHNL5ChTI2I3PzAVfOwaIrdV84yMjIwOev6itCAW8+58SCUZHAwPyrVPQzqHTaZEHVEEkbbc7QxAIFa0SgsxCYUDA966qBzTJjANrSNIZFP8IGNo+vc1FNEUkigjcGUjdg8Cu+xBII2DiN8Phd2B1U1mb1knZRLGGUcoV5P0/z3rOmXJWVh0kcciyKS6EgA4brTWVGuDGSq4ADyrzx6VoTYsRMYmbMgZAeD7VMriYOFcsFPy1tF6EOKY63GWkdyCewPb6VZjSUOrEcnkj+77Gog9RrbQVY2SZmQKcnaT7f1oZTIwZBjaduQOp96JPUF5iqZik4uGyeAmeoNKE8sYKPHOh3Lgc59a0TujKS1Hb2CqRwc1KrSOjlwic8EjvTJLQmwELRrHH/AB55IpUWBnP2fIiPt+dRKNxx3GOpYfeG4dO1SCNpSiOzqD8oA7VHK7mzVxyJGvMiE4PG09B609Yg8jybXO8555A/Cqhq7k3toIsXyuCxPy7uR1qCMyOJQ4BLDaCTyv0rQcloWoS4+WVkglAyu0cnFTxfvN3WP5DuyM7qzauzOUrkjGQtgRp8wHXjBHv2qsmyIqI3bLnBHXmtEiSyXwUQOpk7Yprs0hxJH5rLyOOlTJXWgEW7FzDJIxLAELnnFXY1QbmfCLt4Y9/ak3ZADSxqY1jyrj+ICnFIyPMaSOVWX5gvQUoMB0YKHzWk8yFgNu40+GVHZnjIcDIBxwatuwEzmVFBYKFY4z6UxpUjcElth5wRwfpTsBK6GJmGyUMDyD/CaNoDqWVQSOmefrQBOiwc73AO7Kr6ClRYHmWZUO0ja4b0HpWsHoAhlDLHIyBY3YgYGeB3qKWNHkjZEckcgnvWQEp2NGfLCF8AjP8AD71GNq5+ZjIBx6UATRIDlWn2AtvYsM4+lTiQZMjs2B93IqeVAVFQyShPLLbSXKqvOcVZyXMXmxyJIFyUHpT5UK/QbHtViSzhM8CtNCsw2lWC44IpjAWpgdlldS2eSOh/Cph9n42ybXAywxkt/gKAInjj88sh+ZlG3JxzimZJGxwqZGVUd/U0ASjamcjEg+Ug9qsZhMcjCNUiPykE5/Ck2AxEJg+zTMZVBLYA6juDTklRnJZVyDk/T0q4uwDJrhizOQzR7OTnv/n+VSQLtQ7vKVhztHPv/kURjcBm3zUWV0VwOUKnGTVlXk2jCqcLyaVgGupZkAVlj6Dmpowyp/riePuk9RSAsCKYKqlgfpUhhHliUOvA6DnFADvLzgB845yP51CpmLKGfc2c5B6UASoShkEpU+ackHgKfb0+lStGpWQ4DSg7SVPFNOwNlYRuoA8x1yMMVHSkG8EsqkrnBIqow0MLaEwZ4nwpVs8irpkDbGjCtx8wIrRIQyVCFJVgc9/SpNoMIi8tYsjJx70X1sNLWwjSTpGsZZoyeijngd6fC0sCsUBZjyc+v9KSvc1lJEkcpKxM8YbI6AdPerTBnxjBHYD0poG7LQsK4R3RAzqQBg9qcVeYbkLxyH5emDgUxSegskjHa6qqsOODVobZIpMsQzcFl7UBKWhKR5SHZuZ9vFQ79yKSGjl6E9KDIt4KIoJBwckingyDeFkjZfQDFACSyt5caj5Yz6HPPc+1NiCgje6HPKmgDQDLlQCh5wSOq0TbiqNhiBkYFXBXABIWy0iyQufugH71W4V28gvtxk723Ee1Wo2ABIXjIeM/Mdpq2il96MzxFeAR61QEoKrH5SFnk6k4p8YIViF+/g5pNANghSLeYtu4ckngZNW3Vo4ysjIP4woH60wJFKKI/M2ozHj/ABqwgUsCr+YOm0fzzQA8o5JMYXI/T3p0YRRgFV4xk+vrQJ36EpAUKDIkoAyWUcH6VJtwhbyyx7fN0oMWXLZd7rI/yocAk9/WlEHXgr8x4z+tAJXLLYERVXAf2pCFKo7sTnpg4oHKNi6inHKBGz1I6VcG5doeTcCPlKjg+9FiRyJIyAM7AdQD3+tTRmZSSYw2RjnnFAC7TuWQ7h24PH41bCssgJzu6e1Uo3AsJMQflUEdGJqzExkCu6IxBz8x7U4ysBCEB3qjAkH7oq0jYAc5LgYNakR3JI5l2hXcB26Crsa8cFlGckA0GRaDqcKqll9TULqYpQAfNBOMr0oAuQMXWTbn6E9asZQlQcA44oAeZDETllcsMY/u09XOFxxk4BoNIaK5IAzK7gAj09fenBnQgSFjn0oJeupcDK+cbA/oajZnkcgoQwOScdR6UEloP5YjlQrgN2qeJjLnjOD19RQAoMkce6QKAW4Cmp2ZgrBmDrwF45oAVnBKdCR3FRiTIfDEfTmgCSEuJR5aO7A7jjnA9aQudjMCOuMGmwISrqQJHDNu5I4oJPKsxYNSAHQsTsYoPaoWUpvDZAUbueKcdwB5BcSM0O0KoGcVA7EhxIys+Oi8VuBj3LBY3wSgIIyvUVDKzLB5YMbAjrjrQmBzN1n94rEFRyMV5f4x1C2g0LxCtzM0FubRssF5BAyD+BH8qEDP5ePizLDb61qUM0rG/e5luWAO4r5jFs47Dn9a8OSRxMj8NIGCqucdTiv0HH25I+hz4VtRP3X/AOCV8N3L8NNVlmtjDFPq1zayMDkAQuq7x/vHfkexr9mLUiSQlf8AVgYAbn6V8FJfv2dOIWhqRqYujhQTn1o5Q5Vl3Z4rsPPasVg5jEjnDseBz0pzM7vEGk2t6kdKCoxuGWZhGr/Ng8imyhSh3bmYcHFXLYgilKhQqfMpGQfWoLdTgl8E84zUGkY6AqJtDxM8ZA+91IqlKzsWBfYvqaCtkMRBOpkV1A6AnvVgiPYVOC3rQUVThSVLqOxHrTFdohGoYvk4Bz2oMZLUstIQqoHJB6+/1rNmiRpIpGY5Xg44zUzehhNdSeCR1BkRhnHWm/aJTMsT4Cucgk9axM2rk3nEugY5ABxx3qqzs37t+GBJJ9aBRjYltpZY9wDEqvTmrJ1MrFvld0jA6HmgipEjfUJHMYKzQlWDIxbGfcVXkumuPldS2fvEHqKLGSgiESJKkSlgrI+HIOe3Q1at9UurIxtDLIQSQpU4IpMHFNWJm1OVlVwcSE9CM1WTUJXRgwJ55A7VMYrclUVsiq85EodZgR6VbXU5UjOPmCjKjNU4o3jTVrMx7y5LsXlcZxx702GU78tuBXhSR1z3oa0NOWysaba9K0bRyTOjInlxFVxj61Sj1IxOvlueerY61m6dkYRoq1h9xqEwmZHcyqFwM9BWeLtUuIp0UEA58s5wfrSjG50Ro6WNmDxBdko/mlJFfKtjBA9P/rik/tstcyNIqrIGxuXo3uPQe1P2SOSpgYr4S5PqwwqJIOEByo/SsG9vpbhRGeSDuzURhYeEwvLuUxKZFEzhQSeQKv2U4VhFEyR5OS5Gcf4U5O52rax7R4ZuftZLwQyyyCP7qnOB3JHf1/Ou6tmZ0Z0YSRKeWA4rinF3PyXiHAyVV2LabCqMpHJ4FEpByAcE+hogmfJ1cPJaDCXBVs4XAJx61KG3q2Qi9+ePwqZbnNKm0SxgFXfg9M/WpoZFjEkbxsHJ43GqjHuHsmT3EoUJGCGOR0Pr3p5CqzqsiOF43LWhlKk7jXBC7IwrDozL2qtcMqqynEQI257GmtzSnF8yR4xrTwXGpXsMBZreKUpuJ5/zjFWLXw6rxLO9xCqsoKFQTkf3h61vXnZKx+u0J+zopvsOGkIzKScsOBg1ZTSPMd1lY7PY4rJVO5hLFp6mHquhizULljbMm/1/GuKntki3xqpwecZrai2z6LLMRzwuVHcBE2KyMT0ArodPvxapGS4iQjDbj1NbWPTlG6sduvitHWzJ86QbAspxgg9Dj2qpP4hllO0EoAxww/i/+tWCpJPQ+ceRxU+cy5NalMc6GQzRvzgktj8KpR6jIGZldwT23cVsopaHq0cOokMlw0u1pGLbTkAdv/r1FmZypDJ5eDnNXfSx3KCFilYZZCSuakllcqWz82OBSGkKJ5BHGcOjY4J6inRzMwLYYADnBxWsGWlcsAyPlFbkjPHaqnmsWfYoK9iasUo9C7ZMxkjyysOfl716po5isbYoAqqTuIHT1qGtThxcbQ0LUvioxlFFsoYuASHycZxzXcx6hHPDM9qYRGAGOR/LPNP2a3Pn6mG5o3Mr/hIFguxHBcr5AwQw4BOORiqus6lb3ltghnKgsAO5H9K2dNLYn2NrWOCi1aQoXUMA4BUg9Oc1dfVmz8s7LMVxuXr/AIVDR7VLDRbuyvLqLzussgYspyOetKbuSfDuQze3pQmd9OikIkrRoQ7llLbstVpJ8AFeVJyKGzWSuiXz3fGThh1wKhSR2bOCgByDSOSoSpHI4UqNmW5z0Na9rHNJIjEFc8DC96adjlqyVjuNI0e586NpS6qRvLOMZwK9W0u2URRB5ME8so6gVhUqXnZH51neKU3oTT6rbW0vlK0Uki9FZsKfYntUcHiCzaaLYJJgzgM8LKwX3681tGhZ3Z4DwcpR5jqIJkkBeFR5YH3guKzdamtXsUSGKeF1hLOZCGLPk+g4GMevSpg7SsYUFaojwi/kEUsgOAxbkCsp5VXkgqoGa9SR+6UFaCRIHXywGIJxuwBU8cgVwNgPGahysdM1dk7SlCCMeucU1HK7WG1l/iB9KxbuZjI5kd2YunXoO1SLIFJkO0tnnNNu4G9pF6i3UTIJAykHdjOT+Fe++HZhdxvv2YRC23hc9Pz/AMK6ItJaHxvFutJM6dW3opLKrjAJxWbriS+WwZkbP39pzxWtGeup+ZRet2eG65qkyyTIsiiDOd2NxAHQgd6x21u9jkZfMMbIofKnAOfeuyc9bM/U8swkKlFMf/wklwV+SIXoHDB32j+XNPt9fmbK4bPX5TwKhV0dtTJk1Y77wxrEkoEbZc7skE85r1GKZjAFKA85z3PtWFV3ldH5rnmF9jUcRFkVd4YfMB3/AJ1zWvTLJbSKHXfjjHWseR3ueVg3+8ieA6uk0lwJnfyigKMmO+ayIXkSUNCqysSM57iqlKx+24eHuI9q8HxgRzyyM0MYTcOM/N2H8672Nz8pAUrj6k/5/rWW7PzDiKX79ofK0ZjZWjDtjp2NeO+N5o8eVGxjgIxjHfFByZIr10eKXEokYkoVk3dDWdLKAChwGJ7c1lNn7bCVoqxW3EsrsWbPGCMU9Ail2w+w8naMkfhUGknY29L0iS6k27R5OeWxur13Q/DemWluvnR3BIUbFHP86ioz4/iLNFCHs47nXxW0UedqKqFcBcZq4jpFGsLNGsHTpzx79aIQufl9Wo2znr/WLaF7eSQPb5GXLYPH0Fcs3juEwJbzpJCC3yRIpcE929veu2GFUnc9DCZfOcblqPxbZtbbJYbW5t+VZZkDCQHqCp6iteLxTpN1EU8lIHY4XyF2A8+h6D8qyqYPsOrl846M0YjA6R3MqGVDlFAbFK8QMeyFYY5DyAVyMetYey944Zpx0Ma90iO58t4xvlHViO4/pXifivw7NbIz/ZSkPnbWZTxuOSPpnH50WT0PruFMw5Z8jPL7uzlXd8rRPu5+XAqBEkQKU2Ovv61ifqlOdz1LwLZQ3N0rSAeSEY8cYIUn/CvXreGPdE6HjH3geK55K7PzjjfEtVFBGmkKbcYyB1z3qjfPaQEZcI306jvxWlOjbQ/PnUcpHLXPiKysJG2y2vrudiqk9hkDIz9KhXxLYCUNGpUMflUZYfnj+ldawatc9rD5bVqe8iePxXbS5t1vtOVt2TuYHH9RSnxVpKOzC8jmmXGx4yVYEdxxWX1O50zyqrFaoqnXLC7DSiVlkP8ACx+Yn/CoLvUrbCyTSfZyMAA81zywTuY/2fUT0PIfGGsWFw8sfmJI8r7QxPGAOnIryWac/vMooUnrWvJZWP1TI6co0VzECR+bNEwVeuT7V6r4PtbeaVX8smYnZs6KV4OSfw/Skoa6HVm1TloSaPbI7G3ciRIygKjcNxIP+etabWsEn7xkjLBNpOK5YrU/C6uIlzsyLhI4ozgxRwE8k8g+1QLHb7X8qIMoG5hjgVt7JtGtOrJoesGlLE0iTQvCUyX2nA/LrS+Rp/lq6RwXLk5WRjyvHGDQ6crCq872Iha2u8hYoER+CB/F+NWZNKtLiPbtAXGAGHb3PesHSdghjKkY2M2Xw/b/AHmXe/ZgcYP9KpXXhqyMUOVaZ93Q8DHp7/561cKbuerhM3nF6nkHi/T47ZfLjtxEhc5THK47/wCfSvL5YmYj25Xj9a64x7H6nldTnoKTNHRIQ+oIJkiltzhPLfoxJr6A0zRLPyfNZDcDy96BuSfbI9OlZV6dlc8PiPFulFNHQP4dsFUGJXDN/CQDgfWsa+0SyEDRyJHJHg5Zk71jCNtz47D53P2queJ+IbG2WR1tY7ewVOAgzz9K85mifzAu50GeePvD/CqnTR+t4KTcFcdErgSeYQ0bfhikwMSrGcketRyHXbW4kSSySLGAgBOMnirBg3JKDg+mO1WkTU2LMNpNMFEMIcnGAMDI9ea6e28N3MjJLNDMYxgcLuxUuVjzcVjIU1qzo7HwfJIfMuIxErNtJHPH881ZuPh+nmoPLnitQpCy/eyOwJ6say5meJWz2KVkVoPBDgbRDNFGDkB2wG9SM1Pb+D1yzLbO3AyQNxIra+lzGhniWrG3Pgy52sREQnUA8VjyeGbgHciY29Rgmp9r3PRoZvB6GcNDueZdqlTyjCsn7NKpkZo5EHTBHFaq1j2KWITehWmXaQixpt6sQen/ANeqzyqoB+8OlQ1c9OMrkqOJAHwIm7rUbm4DAqylW7EUuXSxRaTCiJn+bgbiBUZd3/iDDqKaVkNu5JHIpGzzFBOBtI5NIy/MCi/PnBB9KpIQ2ZRG0O0hnDE/WnWahriWUgqW45GBkUgFUuS0cRhVMkMXFTtc7sFVZnYYP0raOiFuRmRk2gZOBgnOaFZnZsKU7YIpydkJRsrE4UggFdvY1Xubt7ZWKoPl+bGeD9axlLqUkfl9+2lcWsHhiKzurd5LJtRWKIBN7K3kuSTntgMc96/A7UIL3EKzupu44wkhXoxA5PPr1r7rhepy4STKrR0R6j8F9yeKdLleUC4BMkcYfZ6D8ecfnX7/APwlMUOmxxK8aRMvmRsDuz8xwCfoc18nxJUvNHTS+A+ndFlRIkRUATtg9672ydkGWYOcDp3r5ymQdIjg72IIcjoBxmta2kd1MYGfetANdFIUcKz4/hFWkndNqkLtPBI60AX1A2gA4UHOBTlbCOFGZN36UFR3LcEvzCNgTEeME9atpiNiB8rZxigJPUEO0seAvfipEDO25SVHWgktl5CVXcQBUgVwMqNo60ATM8gfdHIQvXFIz7fnywP86ALEL/KWLfMORU3nEL/q8s35CgByNvY5ZSe1SlvkwmDz3oAcsgMWCfm78cU8MJAwQYwM8U0TJaCAqGCr1IxmgK247nP4VsndEQTvckR8hVO44JJGKrO4xwpYnv6Uxt3Q4SKWCkHinyAA8qdpFFylsRSyhiQeGxgGoIsMQQWODxntWU2UWXIxg4GRzmqktxHF8jNk9cAVAEQdCjKzbOPlqNiuQinIxzQJIhZmYBVkIGOgqOWULgg7/UCgZH55IPASmGQsGO5CcZOKAKsih0Ugj2qAOQNrcnuRQA2RkCsN2T7d6rKzMgJGwAcAnmgadiFpF2soEYYnnimvNuAyF3dBQBVlRHVxIRuHDZqnHErDdG6qgGck8fhQOMbkEqhh8gzzlvpWdJ5cvmFQrIAKCSqHKxssUQjjPORUYjUK5ZuevHrQbJLcrRrFAc4+f73FZxuFnLhU8tQeBjmlKVihnTOSoOeeKpFGdiwPOeSBWAFOVgF8zBlTHQdaYsiuBhABjgUAQNKFdRwWI4OeBUbybw0boQVPJoAqyF5MqzF1XgDGCaolgsrlUZfRW7j60AVZx820x+YhHU9qkWJY4mYMQTzQaR2KE204YAR8dxUUUbEq7RxuM9cYGKBR2IHnYFyqnyicYIpkzFk2gMo9M96iauQRsS4jGyNuMHPOaikhMcW9MKpPTPIptpF20uQIPMYBBscAk464HWoDMwwyMvXgClKPYrlT1GMSqqxADA/5NLiKTMh47VMtFYVNdSAo53soGB6ntUarMWeVi3nFjnaeMVA1uRgyOxiZWjcfeJpzwSJgzRlUYcZ7j1oKbsQhlmmARi3GGBPp/So42iy43PnpigUZXGuCwjWMqrA4yR1oJdFIZ0BGVIK9aAitSIWu2MvuU5GAc5JFRiTah2xsCVymT0PvSbsiiB4mkYJMxjgPXioFRYYljhKbOgzzmp5tLgDkqoLgryBk8c00SMrnehYA847VNtLge3Gcnhyc4wcHNTh3QuNmAOOletLc5ys+ZCVZG2VA0cbxMr7JI24KkcEUiJRuzMlSRB5Sl2z/ABdcCpUZZNqqylwcbQamWxY2WYFGiZW2/dyR0NZt4VEHA3MBzntWJUHqedzoz3LHekIU7iW5z7Vla48SWTuZBGDhA3oScfn/AI1lNam6R5zKht5g0i+dtbGGPK4qEuUEzqHkVzkA1w4j4jpgtTC1LcFkG8IxXO5RyprpfATJBHLCpjltwvmtkfdJbPX1Oa/EvEmPNQaZ+2eHMNTN+KEsl3BPqeSjQMoVg2SrEcfTgV+RPxJuWfxZdx26CLTm+eJ85LZPrVeHLvSa8j6TjOWsT2L4NQGHRr9y0S7yCYyANrc5Ye/+e1e56Myw6lbvcuGUHO8V7lBc9eXqz8uzOZ9Tabr+nfY444irRBQI2jYgZ9efWtNdWHmGN3AfPOD0r6nA02fC14WlctPcxMgXClclg3r7VWtn8wSg7UG3Bz39jXpvRWIgupc8yLdCATsz85Xnj2q7YxsHVowyJuz9auT900PRoCzRLslVo2GAy9/epDG0LI7MrEnnntXEdMFpYntoxFEUwfmOeKtR2o2Hc0cSZ6Nya55PqIY6qXRURS4/ix2pxjQqiRN5kpYglhxWDdyuXS5CUkEjFiHO3BAqq0ILK3moiAY2kck/0x/WrjLQpJNERSOMAudxHQkdKjklVFY7RsPBopu+hUY2MuWNHUOHdu4wcVRcgSqo+VmBbZ1+taBJ6FURiV2WSVsDrtOCailLIG8vAxjJx1FboxKUxVwdit53ABJ7d/xpqHLFo4jIFGGI/hNXFXM5kSuDKVOGk6nAwDRL5iqs8hi8vPKjkn2rXYzK9wDJI8ki4bAIA4x7U8SKVj2yCN/TOM0wIgsEhBMvlOP4e9MkVHcIqFWAz16ik3YBseWBVSYyBwetXYIhJJud4zkcAntUKVwKjI2WaZAApyu0npUhXziwyY1PHrWgou5UmSa3E7G8SaLAwqr2qsDtZBvzgAcd6iPcbRaeKNxujjbIOME0+C5C+ZGygDAzkcfSnGVzOa6kbTM7CLDOGPDMOntVK4hkki8xWKEttV+4x1qjMuAlAFkZQvQmqd1ChAYMHGcHHFCArTwpMgxFHn7vNMnsE/dSMlpLtAyir/Orb1C5FNAGiYGJS3Ucdfb6ViPpaPGm9EEpOXYLj/8AUK0kro0g+hzd5oizyzTK6Kw6evHb3rnZNGcLIDmGb/a5xWOxvJ6WKUn2yzZViklZVGOuAaZZeILyxZQ6F03bmVzgg+5pqrrZi5bo6qz8XWU8cxn3qEG0beMk1sw6xHModZI/fBrNu8hezaRsQXVrt+YFs8F+oqSMwuA6tCueAe5FUx20KcTxhnXzCwOdgPORUErnJBC7enPFK95EkQ37SF2HJwMnHNQT2pQ5mJ3dgamUrDirsBKEhCoN7qcH/ClnuBLHbjYsbKDyBzWLZslYrMy+U6KW35+Y55FQXEq4jiKbVLetHNoMidIYcjA2E4OO9RCNmQ5ERYnrnke4pgMYoEVWLo+eoFRBkiaSIuEbPVuamSuVFlYtGi3G9PNhbl1JznjoB/QUkhikB3y7RjjjvWVRa6GkdgtrdNtyol+8OMnjPp7VUnhiliEWcjoR60rlFNrTEQhLKA3ylQO1YLW5mAuGyqbyoRjzkH/PPepi7gRmCRJGRozEc4weq1bhaP8Adh3Me043MOvoK1g9SJ7HTWkSuCTAksiHKjpzWrE+yYLEry/89MjAHHau6hqcsy8pidSy7om7hTkVQuJ1mnhMYyx4Qr7DrXc9iUORfKXcwMe48sx5qCWC3kLET7gDyVPSpp7FS3CGJPInAwxb5QF4Kc9frTWQKdyKHGfWqQ9Ei5FE0gBlYsyt8wbrj0/pVza0QlEMAGccNzj8a1gZkawupzuDAnIwMVIyuGH75goO75ahgWIsvvEzTI8Y8wbG29+3qfb2qGB9qGJkyxYnP8qQExyEO+NWbbjcB0PqKhkaNokyzxlQFDjr9a0pmMtWPXYtvE6srEtwcfrUySGZXjVVUgfeNaEl1oVIOwqAcYOatSW0AiZ03GU8MAOAPek2NbmefKV4yzMJh1GfvVZbclvJwxkb5sHg1nB6jvZjVlDQiHbuy2DUEszqrhGMYxg4PWnFWdjRWepJHJJmMqrYxwacbhoyN8BCZwMdc1dxvYnWLzyybXA3cn3p7M6OqZBBbBwMbaZgNYqB5jdD8nB7Uzy1VoJFLY3EYqN0BfUQtlFWSKRTkEj9c1FI/BZUwx44pbIAj53sq7jtwze1Wld4hu2kgjjIzT5brUCBo2w0yPAJwPkB6Zpii481herBLIeAFXAUeh9TRdJaAWkgLNNudWXACgdB7ihS67tqhAOwHWlJ3QFkTLNEgJUREZG71pdu5ssFZ0POexx0rQBYVuuYvljYgk55yKhm2MxUyNJKnBwOtAE0Tx5lcoQ6jniniRpXd1ZWmZwCCMAe1ADwoPnCVVx3yOPeo5JlLDy1SM9sHtQBIiOVJU7c5PHeq5zKGc4GWJbtk0AW1JlwsnlxoF4BXnNOgcKiCb5Cc8CgAQgHb/FnrnmpmillZlWKVSD+IoFYglCouMFnyAOwHsafHLMkBRg7SA5OBz+VXJaDLLrHHJDE8xkZxuA78daVX8wDaQFHUjuKlxsAqPDK5Upu2nKZ9ankjRSbiPbuAwWzwaQEGPnLKxLMPm96mLKgACpnkjj86bQCJFIWaUvyABt3UJLIxZGhjg5x8rZDe/tSAf5aofL2BCGyTVlVj8x1ySmM4I6GtoKyAkuv3IhjMiumMKFHTPPNMQGN5IgQzY7c4BHSs27MCXynht2abJEYyxzk4/qac0aAoIwE47mpAVYJ3iGZNrFjjaecUqgI6ysDx8p+bvQBOZy0qRskmDzkdKA8Ql2sf3i8lRQBNPIDEqvIqZOTnrilMpcbIgxCgFmxxTiriuTFduG8xmOP4eMVEsAy8Qc4brWtr6kTfQc0UiDBCFQM8HNP8p43w6gxjqP73/1qoKaJ8B48GNuM5/oKihe4ZbiM5YBA4JGOh6D1oC/vGhEUJjaVirbQwwOVNNkWSPzNqqVJG00CkrscYtqrncoAwOKs265VTIWAU5G04NJMc+wLxJhnOAeCe1XWkVfn3AueOTTI9SFIt8rvIBFxgEniraB0GAiiYnBI6EdqByd2IDCdgaByobIwM1KsHmqG2hDnAAOaht3E0OeCRCFE7KFO4dxn2pYyUCkvGcg4wMZqxD45j5crNEZONrBRnI+lWWMUK7GwQRgnH3T6GgB7NIbZhGFePGSAM1YgO1IWZQcHOCetVFvoBNGm0hsB+oGcd6sOGRcbNmOcetaQ2AbJHj5AOPvgk9aaAx3kvjHJqgLq4MZWMFjjJOaeJpNghIATqvuf6dKAJUVlPmME244Aqx5iHLJliw5WgB3lgfvmRcj5cE8gU4MFEq7SzHGAB2oJ5tLk0Z8k+UHDsQQWx94f4VK4UITiSRQRgKf1oFzlmLdGytFhRu64pGIaQbSpIPQetBm3dlyAooZpVDE4HP8AKgGSPdsJOf7xzQVAsRNI42IiH1PrTykmFAKhlHPFBbV0XlkQGPcAwIwR61YgZ1SVXZHk6ZUYpsiUbImiy6P5hMeBwPU1GsjxuEQ5zSILj+W6SB1XDDay4p1uCcLuby8d6q+gEzwxqWALBT09aexLKud3y84IpJXYEyziQRtuRtq7RtHWnnzCI2GFY8n2rcymi27Rqq/KgHXPfNTxkAcbgSPmIoJaJxPHGAr+Y57ACrBJwZcj5qBEUc8SCNtzBt+Oe1W4T5jEcbycYoAtBf7x7dCOtG7aVBbauemKDRaxHJMiB96q27gZ7e4qdAzOqYYA9MnqKDMk3PtMTPg7s7u/FTMzkAl9/vQBGrFVYAg4PQVbin25Y7iMfSgByv5jkgMiZ7mrIP3SPm+TeCDweaAIxIu5Q68E8HHIqRf3bttljYnqQKAGpK684w/U8YpPtBXAYAknkUAP3B4txO3PQdM1EHY9AUAGCCKAFyAgZJJN3QnNVZ2cxoOh74NVF6gQIxUnsO+KJGQs7KCJSc59q1UkwMu7kABJU59hWNNdSANtG1cfdPemBjXTFY3ZBuY9RmvFfi48MHhDxAzJG0s9sUCEk4GPm9sYpX1QnsfzLfGaS0m8VajeRkPDMiWyNGDkFSxAPtzXiRWaSaCV0hZ14TaP4vf0r7fH1LwijmoO0bH78/8ABKee0T4NaMdOtpooGkkuEjnb5mc7zID6/vDye/Wv12sYyYIXjI+YBufWviou9ZnVV1imaZcMqqmN2OQTUSl3Y4YZxhsV3nFFXdxJmRSQAqngdOKTyhhQoJc980WNPIRsRhZCwJYYx3pqyMgBjzvx1z/OgwEAdTudQRjIJ4zVCSV3KyxiSJeysRkVL3sbx2EHnEYUlmJzgVGzGQkso2j5eaHe4xxYmNcqS3TPaqkjbTvc7e2D61QA8a+YJGGJPukZqKRlwq+WsqsMH0pOVjOa6hvLNggsn92onLuQDtQbsYFNmM1oO2sSSxLDp04NNSJCpViAQcZrnMS8lkd6xxswkxuOBzVu20xnJlw0yHowNTzoidSMVdlg6RcLkCJyScLhc06XQrhGRGhkikCbhnkMO5Ape0V7HFWxtNK9yrLod4zxb4lZRgusbBxjtk/rTzo90gjUQljnkIM8VbaRz0MbB6NlW70+WA/vYGijYd/Ws1IWuZVjtEa4nU/cHGDQdiqJ7GgdJu1BcxyJG78oU5U1lz27M7zK2I0+UHoKSdy6c03oUxkMz4XdjvTEmZiN8ecD7/QZ9KZ1x3Ek3gqWCc9O+KMsd0citG6jpjH6UDktSjPlnC7WwDk08xiJVbOFblfagILUGQ5Zhnd3pjfvFLD5FHy5FFjUCNokVnWX+6R6VTlEjMwRH3FcEjtQJoljm2phdxONpPrUy2k0i5CkoTkgdaznLoKTS1Jn0+dQ4igllG4AMDwfemzxTJGyADcBgkcAmoSuc/OjoNN1m9spbd1mEYwMjGc+3tXXR+MZIz9o3rbsCM7TW0aSbuzz8Zl8a2rNFvGd888M8JiVnJLuQCF98EYzUp8Z3DOyGVS+c7yAf0q/YRPGnw/Bse3xAullSOO3gdVGC8g9PYdfxoh8cySeZOwjnbBOFAQE/TsKl4aJwy4Yi3cmi8fqzpLNG1vPIAvlxjj6H2/Spj45+U3UybXLYIZBkD2A4pSpWRc+Fo2JD433K32d4JIzhkYp/wDXq0njdfKijkgXJOZCh5I/EgUpUNDjXCdtWWW8c2xVhayXLxbuUdACDVHVPGcpsZbaB7cB+vyDd7YbqKUaFtx0eFkpXORtbyI3CSPAHTO5gBwT7/WuhbVvIgwWVYuwNRON5WPbzDD2SiirZ6o7yKuCY93OR2qa71qSApiMANyCRTlSVzzVhU5WRmXN61zBNuPykA49DXEXjMHiyVGDwK0SsrH0eW0eSPKQJHIWZA4465HStG2+0uRGkcTy4ONyg5GO2en1obseqbdhpWoXCQ3LQiO3JK4J5JGOntVu40i+tYpZjCxkXkIoyay9pG5w1cXBSs2UbqyFq6EphSoZmPHWs4xHcWRCI2PykHp71andm9CpGSugFuN/lksueQBzmmMAoMSMx9yKs3CHeqlXOCRkAHrVnDghg+3JzjFAEz/MDhSABkg1CrswA2Y7AgdPrTjuXDcsAATKCduF60q7mOIlLsc8e1bjmjTtjGgVvKXzRg59K663vFWAhixyMUWOTEL3TOn3iYSKFKn2rptM1N4IBH++YYxnIxitHY8uUfd0KIuw10oC5P8AETWnefLGU8xSuMgL2puehn7PY5h5Cz7gQUAwBSlW3rnBXrxWR69BWJSpZjIcg4wKRXAP7okOOTQdA8sWQYUYzyM9qnU5bIO1u1FgL0Z86RY4872IBKjJA9a6yDQ8QRzEt5e4gcdTUzlZHk5jiVSjcSDSXuZvIVSwZgMdABXpOlaGbJVKrtZDtyT8yn1+v1rnm3seDmeP5aeh2BWG1iV1lidsYZWAzn3FYfiXxhFaxrHILUSIucxDkjHGcelb4WF3dnx1HDyrTseaXHiCe4JIZQT1xzn3rT0S7muLm3IkSMrKMDOMjNdVWWlz7j+zIKlynuduzrZwthkQZUuF6k//AKqg1mY/Y2SJI45YyXEvRmyAACfQEcfU1xw+I/OJ0rV0l3PAbu5jdrhUKbS5YHFUBMhVx5bOCMHjNerc/Z6K9xDhM6mMorcDrjpUyFQ28nep5rDc6JS7E4kTvIyx5+7jtUAkZwQso8sHoRzSJv1JY2Ks2V+TrmpFlLBAybRjv60AldmrZy3LPAEmjjUdflr3zw1KW05LeVyXznI4xWySvdHyvF6Sw53EGFxbAorsRyxx/wDqqjeSymK8CNDKSpVjjcATWtFvdn5LJ3PBvE9slrcpHFny1QZ4yec45rhbiTzCVHPfFbVmfsPD/wDARHvaP7gHI7nFRJMSXO4qQOo61hFn0L2PU/B0iGRHOI2ztBNezo7wxOJF33CqdsbMQCR2J7VTlbQ/K+Lo2rXJ/tcc28fZbeBiAMx5/qa5PxJJDbRTx7SsjJuDYz7VUXc+VwStVR87alMxndt0hLEIFHb3qrbsI5t67vMXqKXXU/caMlyo928HsGszIyyrMVGE+vUH+f4V3TNHEhRXRyp5KcnP+e1c/NrofkvETtiWICuDKI2AUZINeHePrhNwiE0cc2/eFI7Dn8eDj8RWjsVw/HmxCseQSyxuRIAyg84PUVj798zMCVkBznPIrCW5+yRWgxyQecEfXk10fhyyuNQmkENuDAcBZGPLevHoPWok7CxFXlhzM9u0jw9BZ2ltDFEkag8/L19T7k8/nXUpablWLY0m0gqink1CXMfimbY51KzZLO8cUSMyPG5Iyp4x7VxfiPxBZ2Fss7SlY2bG7oN3pmuuhSOTB0nVqJI8J1PxLe3TOFmIJfDMUxlfT/P61zZ1CdmkYyM2OAfSt51eXRH7Jl+XQhTSaLL6zcS7ELBZNoVmHGQKt2WrzxSL+/ATBILDP4Viq13qbYjLYSVrHpHhXxFLNmCcfvM5DDp+H+eK9XV2nUywlZFVcMx4yPYd+adVq9z8wz7B+xqCs7MrEAqgIBA6muf1iwXULeSV4lUFdmwgHjHNc7g73PGweIcKiaPnzXbGS3u5Yf8Aln/dPJrlGUEsijc3pWTWp+35bX56SkeneDFBlt0QyhNo3seA3ft2zXskEJmQzqEhG4grjH6VLpq5+a8bzf1ksbhnbkjvmuF8USytBJMZUUoRtQDkds5reCPkcEuasonz7qGryxahOAziJeUkB4b3x19Kxf7Wltn8y1lmiLHcSj9T6j0rSUrH7Xg8LGNNELapqBWXLpKyjdGGfkn3NNfVrx2xMVjQnJdGIOPSrhUR0Swya1FfWLy3KiOSVcDOAc5FV4tckDTETTSMwwyMc49x6fSiVVNCWCXNoY1zeSTkyXBLMGJRByBWfIqOSCWK4BHOK4JPU9qnTUVZEsQjQqWcbs4wvNen+EZ917IFGyRETcMdiT/hVU1qebm38J3PoC2kWQRkIVQouQD3wMn86szIUhO1cN3rnlHqfhNf42cB4ikvYU89NnlsxBGcYwK8uuvEF4gS2mlZ0LbmlQlAQDnbjuP8nNd1C1tD67h7Lo1o6jU8XzQ7vLmYQscbeoq0vje4R1RIIlXGMht314rfnTVj6d8OxubGneLZC8009zNwcEsxcgf7P+Fer6Lepd71kZgMkgscg+4/lXJXh1R8nnWWKhZmsGVwoEYxnBFNul3xgRnDgYAxxWMdj5b7Wh4H49sjGRE5kEwbLBjjHT/GvHZ7dXwRIQwOeK3hsfs+Qz/2ZHTeH7V5Z7chA+HAODz/AJHWvo3Ro5ILceWFjiDZZSmTn2Pam1c+b4xqrkSOjiTIKkFj3JqhqqQLaGMoqSDOCffsa5ZrWx+dUJe8mfM/i2OJLzzDbzFmyokzhR3wf89jXASs7Ox4ZehNKofv+Xfw16ECozqS6BHPQA1XlBBAVSSBziszvLFnbrJNGUmZ8ZJUjnPpXc6J4bnvVCiLYgPzkDNTJ2Ry42qqdNzkeuaV4Whto3QwRynhi2Bn298e1dFa6VHtO8EjuAAoz9Kx5G3c/HMzzWdWo7F4WMA+R3ijx90ucDP1qpPeWyRbBLHIQOfm6H0reNFvU4sPz1JWIVuYJFDMyuw6Z5xVxb20aMSL5DHBDNEOntW/sWd8sNUsXre1iuDBAojmZu4Oev8AWrcmkwSnaIonAXBOMHHpWcsOc1StOm7GXc+HYnWZBaEREYBXkfjXn2t+Ffs5DpIwRjllC9faohDU9nJ86lGqlI8o1y1jt3LJt++UbjG0djXMmFXYBflGcg1co2P1XD1OaPMWQmGVRtK89+lL5SqeSSeo5qTuIHjCqjtmRw3zA9KkSMh5CrsFHPvQA9FVmVVILnoT0P8AhTHm2rHIW8vHBJPU0ANWLeq7Pk53HPPFWEYbJ5N7HYvC4/lQA9yfLlkClmIwgx396W2CnaRubAyeOtW56BYcybDlAAM5BprKSRM771PQ1b2AnibcFVsqvpmsnUz8kpJwzDacjjFYMD8uv24ZYH8Pato8TpG0oS4QvwQDFtUZ7/60/pX4Wa8XtdQu42j2HfsGTwV9a+y4fv8AU5WCvuj1D4ONP/wkmnxRRxSYYOzsOFGecH168f4V++3wxheTS9MtIwkq2yHeyg4YM52n6Yx+dfMZ9ujvpr92fRXh4s8SPIFhfJADema9R06NwisJY+BnJFfPKVjA3o3OxUOA2MZFayKA+wMUOMcetbRegF9ARnDFnAwMd6twylQQyL5RGAD1zTAuIWYY3KAOuKmgi25d3BPRcHNAFwyE+VlCVByNvb3qUShckIS/qTQAI7bWDkgE96tb2QBQ6n2oAmgclSGYvIOeBUrOzZcfMM0ATCZvKC7lXJ/GnZIAIYFfpQBOrYzuYGpYWBVlc7waAHEFWOWGfelDL94EljzkelAEiOFBUjcpHrT1YdAxU5oBsTdgsQDn3pvn7JFwCwHJBqlIB6s7hlU7Oc5Jp+QitkZA7+lWpk8pVxIG2s/yjkelTF24TcFZfeploxpWRDK3mAP8q4OBnrmk4AUKT+NQMhkuAVIKtLnpg1GCHyDGQfU0AA2Kx3sCuOagyOACwOOpoAhBI3EFRz3NVgqghULYHIJNACSlPMAUnLHJzSuR8/ljazDaTigCN2hmj+dflK7NpGBxVNnRGChQwxxjvQAm/KEtiNs9qquCFMjlmJGc9c0AQRyIjLIFDnGDxUb/AL9/LClc9DnFBpLYrJkBj83B281AHwuwrls4BPFBa0RA25WYjax6ZFV5HV08sbQqjp/jQY7lHcQmFBMf86pYke3C5xLj5iOOaDWC0IA0jxmNgWIGQKonADeYRIpPHb8KTVygdkaMSqVbsarSuGQfKAO4x1rFqwFXAZkUpsY9DVdlYEpIYhLk7cDtSApGFlZjJGoi9SeCfSoFQwh0JkyemefwoHHcq8yswkbaDyBUEpVT/E/0oERgsoBUcA5w1NkXne4bkcDt+VBpHYzZ9qmJ0L5z0/xp7yB402jAPSgSegxkAUq5GDVSUGLZH8pU9M9qV+hFiJkzGxH3jz060krlojArBZSM470pRuPXYrJlN4ZTGvZgOac4WOTzZFGQuAq+n9amBtbSxGI1JDMTz0GOKqeWqtIFbYuMcmlPcErDiXmYRsiNg4XHGfeoJIlwJiGOBk7TkD/GoEo63EnPmJF5ZIKnJx/EaijfYWR+CeG70DauQPtBQqqox465pjeXvZkIQ479aCIxsyAMzPks7N6Y6VIrEYQlSwOcnvQaE+QCxwNpHANZtw45LBVlx0B7VMlcAjmlZQxcCPvkVE6s43kg9xgdDUvRAIpLoI2QtjqaIkQhfLKtk7d7HAH1JqE9QPaIwqr8qeWD0AOf1pWkUsqjaoHJBr1znIgqKdpkYr1JzVSZ+QoIwO4oAhLRqQzsUAORSB0dhJEkUa44K9/ek1cCu5DqY35ZuMisTVpfJjZXUAsu3JNYjjucI8siybZEBj3g9KpawC6ypGyx5J4Zc7R/jWEnqdMdzzWUCC4kVtsihs567qFkaCNWEaSLuyAx6159Z6s7YRRzOtMjsqbyGLdjj3/Kun8IDFi8yb0hk4dVHVvQjsO9fjHiNL92ft/h0rGR8SLmZ7C8aS3htYZIwCxXIyBjP1PP0z2r8gfG4kk8T6oUgiFuLnfBEGxwexP154qfDiDUH6HoccVtUz6l+Bnh37RoM6GUS3CDz1Lj7+44P9Pyr2r/AIRa/tCJJEkkB+cFl2ce3rX0GDhevK3dn5TmeJ6Gv9luLWWTy2JAOC2eD9KhTVL6ORx50zRqxAAXg/4V9fhZWR4bSerOgt/FpjhgjlSVZ0B8zjg+n4+1dPaeIo538tJoRxuJ9eOlddm1cwVM6ewu4pkV4pGck4BIrq9PnYKxwhLnkH+lRUegox1Oviv/AJUUJ5YHzBc1elu5JFhIVVkd/LUHgZ+vauKUrnRBGpYywGFj85I45HenSMHUeWixof4V6H3rm52CgTQMGDQwKDKeeeOKflQn+s8vBOe351JdugW43l5UbLFPwNNLhMF41YZ/OlzoSVmUCPmcuQx+8ec9aqMjMHCplAcZBq4SsymVGBdfKb9yuOpWsu5Qptd1LkdAvWui2graWKaxyEuysYlcc89vSmsEjn3SfKucg+lawkYtFVAqiXyjIyseh4wfUVGxwHKhopAQTkdQK0huZzWhXcNKPMV0RjwaoqrRyLGoeRV4DZzWyV2ZFwIr/NJIGTtxjBrNKBwRsLxg5I9qQE7SJLDCY1Y722o4Oc1RUozZR8kNnPXH+RUz2AsPOqSMSJI1zyCMmpo5/M4ZdwxgH29qIrQTdhfORlX94MNwCRjmgfKy7NxBOCDUXbIg9CdYIRARIyrzx71UEMbNIyq6sBgkjrVxWg4y01IxK4B3RPg8emahLxCJEdXSU5yDTSsZ30sPYBwu1wox0IqA4VEtC2xS24dyKuKuxDyjOgMmIlLYpqRmNGRkWTn5cjp71IAzx4ADIG/iX+9UMW2K3YttU7tvJ6E1cu4DguCVcknGOetVriHarkNmTHJ65FalQ3MllEqAywxl/wCFsYwfUVj3GnJL5yFkYKu5iT1+lYPc2MG409ZIlAG1uoQnvXN3emrl0f8AdOo6EYyaylDqjWD0MKfSQESd3kUL8xVOc+1QxS3FnI4DEQ4zhRnbUxlYsvWOv3kYRb7EluCcAMTkfSuntfEcTSKZGGME+mPatE+Z3JlHTQ1v7ctLiS2WJVeTttPUeorVN1HtaVRHIoHPtU394yaASRuhAXMmMg5zmmXLzCSMTxhUHIC81MtxEfkQpI7sSxxlCf739BRPHE6hoEO0gE896yvdnQioflj+Q+aBwTj9DVG5jV5Iw21ip3YNUtAK8kjmQRTpvgOcAdvY0+OYxo5EERI43k80wGq8jHcwQllyAe57/hTJpfKkZXjwxUcg7qAM4AvcxSRowZWLAkYKn1FCrI0hO9UweQRWM9zWD0EmljRPNDLCoOCFXOaIxHglMmV8khj2rFau5bIUBk+YMJVjGwjPP1qrd27IpZPnYtnp2zWgk7kKJDmUx3MUozjf1H0pEjUSOj+U8eAcg5INaU43YpRub1pOsFsq5V23b8929vpWgl2tyBEQpHIau+irI5prQmA8lJ1yqMBtG7uailnBe122wUMeGxwcdiewrqi7rUyJG3MBvfcD90VBGvzMqMpYHBUdqpKxcNxxZd2MGLB54qRJVAMjBflG4EUxS3L1uQB13OTlmPT6VLHPCpkZV87acMD2NCRJEymR2kmIdcZQYwD+VIqssaLw7N8wJPQU1EUnYdFO2ELpiRTwVHQetPLeZIioAAQAxx096REndEgWEPtmDKobIZTgD/GrECQqxnjkQZOGRhkn6elawehCdhrRrJL8ykqeMDtQqRAyq6naflA28H8PSrEOS4YyxTbQ8IGCpPU9vwp/nERh5YWPzDKsf0NRN6DTKpKuFnMSM44BxzVhPPaJmkileMtlT/P8KiC1GldjznAwOahICiVlAJC4wRmtLalwTRdjj/dRqGCMvzL7GpHk+0GQODuX9alR1CbBCI1DrKIhnGQcYNRt8x7GItznvR1MiykcSksSY2cld2N3OP0qMYDIqAMANopw2AkEalFQSyEp+vsaTeWigiQ5dM84xn2P0pp3AfJbn946tlCOR/nrTkV9qbmJA5wO9URIZPGqbCsZjyfur0+tSQIrRMYEDOOWx6VjJalltYlXEzS4fttbj8vWmuJVhFwksZCvjD9iatJATRuJ03FVBP3uMfkKe7RvllUEKOTVgSqwZSLh2AzgBRyB6g0yMQht0YZGXkMDzQA9UcllkIdF+7j1qCSPa0cmXbBztA4oAliDO02yIGHb/H2pFjRQGJUKTjp/KgCa4Cqd0bKVC521XbcgUAFlYkmgCxFG6gEBVHXnmppN8qrIrBWBzjFAFZ4I0Yv5gPYjHep4J2ygUSxsBx8386tJWJk7E8sIMYkdg8g5wB3qSLZCwYSI7kbsAGrSKFWV0RpIkQv0XceRTDNEhKFV+9lmH8qJRuRN2I49jF2RZGYtkAdR71baOP7M0BLK5O7j3rEOa7GIAsnKIiDgHPJqx5aL/wAe+ePmcMc/lQ2WQmQAgRQI8mS27PAqR441ILhic5G31oAssi7XkYAux5U1IXBjcyKXTbgjHatIS6ANaB5XYRuuVAC56f8A66eqCFw8bCPsQKUldgWI1cu8by+b6emKiYeZh925Ont9KUo2AsSuTHFGoCqeeKZkrEDhZFY4qQDcUDB0kQDpxmrBl/eKWiDR7cDjBzQBI6pKUSWNHKnIPr7VUeNYwZ/NMKJwFHcf1oAtR5i3uQOegFSQJgRrFFIX6cnORWkJdCJRuWEBO5vlI7c9aZ50omTdHKuBtfJwVPYVoVFWRJ5qvvcFshfmVe9TwsDuypb+IcUGaV2M2GWHzVkyWOcY6D2q1AEEYjchoyeaSY5vUmMjj51kyg4GakiKs0bAeVknO6mXbqIgQOHbIY9M9Kn8zbtyV2EYxjtQZzZMQXdtyRkMOmKsJGw2sEBQdBiggj+bfJwA4GQM/e9qtRBI43UghmbIx29aAHsjyoBvQAdzVXiQpGY2jRTuDHvQBMYmdkjhUGZjwM4FSqs0UhaQq6EYKgZA/wAaaVwJS5LyghFjxwRTvLO4yBir49M1qlYCwzE+VGSFyefrTvMaNsAF4ycLTWwFpgIg0ixGTJ5BNRqoYsx5XPT0pgSFmV96ISo44qxHLFgjLwtjoBQA0yOJUz8oJxU8TfvpEycDHJHWgCzGjSK6LuVCMDPJqZ8K0MsQkDrxkNQTPYTcA5ad/wB43QZzmr211chCVGAOTQZNWJkDNsBBJB3HtU5BaVZJEXIywxQInhJaQBQWQjILcUTiMYOW44yDQBNArEsijCscgk9ali5DO4PoM9qDWOmhZgXdIEDblzxu4waCz5DqygKeQRQZt3LizCQhc4J4wKAGDNJj5T8oFNeYWJ4pEcMScsOMVYgKqGOGZuw6YrSAieMllAYfMCc0wyI25BlW6hfQVEdwLMCyBX24UgYbjirMfGQZCQRjFa2JktCQRsHxuyvcHtVxGG0jzFiH93rTJlsEZZAQGB3EA1KCg3l8qw60DUbojMkKptZHKMQMj1q6JmO2QkAjuaDNkjTyhtzbTjlPamQsCrDPIGee9BcFqSEviM447+oqz5oyDuCjHFAVETpJKx3fLjtVkMJPnLggdhQQ1YlXCYd0MYzxx1psi/Ou0jyiMjnJFNCHRS7t0bAADgCpkkIG1SjJ6AUgE3lcErv/ABpvmHO9VjZeooAfGzHY67ivc0u9fMZjgDoR60AM8wO6ggqRyADSEqDGsjsrHkAGgBVwMkE7M1GVPnusZ8yJAGwT+dAFcEPvCSKqZ5XHNU380lTHtKDuarlswKk8mQdzLG3U5/lWLcOzRtllJzxurYVjEnnZISGPzZ615F8UZNPk8H6tO0MtxKP3Ev73C4YEAY9SSPwzSe6B7H8uPj2MRa94jXzJXmOoSklznHzcLx2AwK8vW7TT3NxdGVFMoRjGm4j0H+fWvrMfLRGdCN0f0L/8Ez9LGjfB/TLOYrLdwaleuxX5Y9nyjgdsnt7V+rdqAIkaPCHaM96+Xpx/eM1rbWLqFI3Rm+YHpg45pyEKGCgJzkgetdpyuWmgxyX3SMY8nk8daYrqABDH5ZPUZ4oIhuTNho3BUMc8MR0qqpKPyd+OQKC3FDWU+XIxGe5qFNshBUHp27ilYaREzkOQQV/mKjR8M6q4VuvIpjJ8bULF8J6nvVczI7kOgZx0IPFAFWWTbglSSxJyB0qPz1TYNilTznOaiaInsPLRlZFwCxI+lEaM7FXILA4DDnipc9LGEnoa1tppYyMyyYJxg9CK6jSdEgU7nNx5bcHMf+Nc1Wpyo8LMccqcbI6CHSbeIFTGruehb+VXo7GGFdxiSSMnGz0rz5Tbdz42tmU31LMVtbxhuRCCfmYjcMfSpfIibaTtOOACM1nKo0eHUzCoNFnF+/EcMMKyNuJRdtSTRwsEHkxfKMZA5NHt5Pcwjjal73Oc17T1ltZZkXfKifKc/e9voBWL4f0yOW+tVULhWJYAdRjp+eDXfSm3E+5y3FuWGbPXG0i1vICiWyxqqcDoV+vqa8c8U+GpdOa/lRlMagsMJjtzXTh1pZnPlOa/veWR5+8Gx9mPlHLDHeqcsWT5iq5jZcbGI4NXJWPvIsYuxnOBjHynFLJGY5Eb96SSAG64puOlxzepbXSZXy0SSTlvujPU+/oKmfQ50cqYCrHsTWHPqTCtEjudMngimUBJZCv7tl6H/wCtWRNEzBfMVVXGQAuAferT0ubwkpK6K8YIf5O3UmrG+JJGHyux+XjtVAzpND8JXeqS7UDrEBuZshVI9Ofzrrk0PTrCJYplleRMCMiTAHrnj5vzrOMLs8jG4vXlRt2OlW2oypHFAojHVRzkVyfjDSxaSrBbhYkQ7sH5jjjNaLseJSxjVZRZwPlyRksAcdADzUmXVwRhlyMKacZWPpufsOl89MMsnXgDdgVGGmWPaqFWJyMDvW5nfWwqx3DZLebtBGWHakVZhPuwxReqmlJ2LjuXWdw6qEZfwp8x3RkFnYNwVIrJt31NWhoLqFkIcD0NRyyyyERsWdA4IwehrYZZ81yCMMfUChXMxJ2AsOOuaznLoZuKuaNlcFZreNzsLvtJx0ruBaC7hCs8YbrtXqPrXNU7o8jNI2SZZisIoogZNx9NvXiuR1GQJISHYKTwDzSp3ctTyqLbkPXd5AU4XPWsK8OZGGRt5CsO1bH0mHVikrFgGz044roNMhWe4gilQzhsnBbnA7++OKmex3xjc9vtLO3tXitEEbFR8xH8J7g1ttFFcbQYYnOcYA25+uK+fxFRxlofjOf5hUjiZJFG40TTpoilzDPOwJ/d8bPwGOp/pXKTeFlnLNbLHGFB3oV5/D/Pet6OKa3Jy3iKpTaTMW98OtZBY4IXDldwPJz781xktvJG0iuq5BzivToV1NH6PlOarER5kUlRjK7KDg8YNTRjOcvn/Gug91O5bDMET5WyvWmqTGQ6HjOcVpTOjYa0jMrYGeMirYVQ+UQhNgPXnPetBkkO3eqkBAx6Mcmup0qJprho3MezAC7+maibOXER0O0uNAtoy2AJ7oDaJVkOzH0qjLoN5DOXNtL5JO0N02n3/wAau58tLMFF8sjNhsp/tDtuhljBAOxuRVW7YwuYkSYLuIGecUXO+jWjLRGcoLbim0rntUoCx4i81TM5ztJxmspvU9KD0LTxTEphG3Drx0NMMTEqsWFJOD6U+fU6IyuSiCXa8r7lAOFIWpLYLdNLKWLRA4JHTPpWjn7oSmkbGkqj3jJEJmUAgkDIU8frz09q9cZBHaosgwphEgUc4Jwcf59K5K0ro+S4jqLlVjkxexWFzNJI4Q5wpJ4zXRWviu4EZ2DDqMAhQBz3rqjC9mzixmG9pFGZc+KItS+0Jb3jTOpCSqhxz6H9K565med96Iu7ocDk1vGNjtwOEhFJooELuKcxkdN38q2NGlltZUfAkcNwucZpTV1Y9ecfcZ6faeKWW4KG1c25iB+Z+VJHIx049ai1XxIHt5Ft97MwwP3mcVnCFmfELK37ZM8wLPJvRncOSScjp7UuxkBCjAA6iuhSP0ChPSwsbFslwQRjgGpdzcEKqE8ZFFjca0jbwNqlR3zUQO1ieWY/pSAmZnJDrw2fWpt7O4PA9aANKBQ7iNiY45BsY9OK+gPDaM0DRpIgUgMrKd248cH2FbQifIcYv9ykdbsZjGHzM4GNy/zpkjC2t3KukSNwVx1rojK5+WXVrHjXiuWJSUuZY7diuVz/ABc8A/59K8sncAlQ3zE/e9KqvufsHDi/cJkDTMdrkBwT0JoiXcxZFBk/mK5z6Pl0ues+Etk1tbFGVnAJbA9+n4V7Kk0l3iR0eWZgAqgdfpWvKk7s/KuLXeu0SiO6VXS4tJ7e4HWN+o+tcr4jeEWpMgbph26/lVxteyPlcEn7RHzff+Yt88pkxbCFkCAZyxYENn2AIx70zTVMjrEgO/7+M8+9Z1Hqft2H0gj3zwy7LYRgRmSNjuyM4Vq7SYooJtxuO3IB4rl15tD8k4gletL1K9y7R2rIJJJoZVCO23j1x9K+efFt3K92xbcruhI3DPGcVpa6NeE/95R5rK7OxRipI4GKz/LKGRSPmHJIrNqx+yRehYgtnllt1hiQzFsrGz4DfX2r3rwxo39nRWytJDeTtGsjMq4XnnA+nSsai6nz/EuM9nh7LqekKGUiPagwfyoDkld3XOOlaUos/Haru7nN+LdXt7eFVleKKSSMbCTjGOCfc8fTmvmnXLyE3e4FrkMCys7FsduCa9Cnorn3XCmXXl7RnMSHzlAJdec4U0hAUBFwc9eOlcM3dn6fTjZFFkfcQzbWz2NXhN5fDJjHcVJTVzf0a7aO4ikMj+UrDgY5/wA9fwr6H0W8Js1lMbbh8hzztP8AjwfyrS90fAcaYZKnzmqZFDZ3AZqKZmCmIIHyMjNVJaWPzGlO0jwjxlbMLm4njjdA7bhk5wAMf0/nXm0rAO7IwGehFY2P23J5Ww8T0zwhMXZPLjkcMAdydh617JFINpATacDgVLWp8BxfrX1HgKcK3Le1cX4riD2DTxH5mYKpB6gcn+n5mtYLU+XwD5a6Z836pAFmnfeUkVsEEdK5gxszswyEz6VLP3fDawREyLkjrJ6+oqLZEVYtK+08FTwK5+ZnXAikdmYtgg8AAHpTXQAlg20+mO9NzZqomf8AOm3IJGTn0qZWDPs8sF1+8DxUnQkNiKo4dUdZM8sK9D8HylborJuy4zvPcZ4q4bnm5uv3DZ9FQRlFVoyCCqkYOccVqgvgEHDDkGpkfgVd2qHGeLLaQ6be3cxjEUULMgBwc44+pzj86+b7zi4uIdpREbG0HjOB09Kqg9D9G4L1izAkct8ilgAeOarb1ClWLOXOMH0pObP0Jwvqbdg8hltJAFdRKFAzyOeT+VfSXh8RrAIo5VlKgMWDfKc9x/hTU9LHw/G1P9zGSOwjGFGFJ7UrlQvlowfPrxUH5lRldnhnxDaeQuJAyzD5G4+ZMYA/Hg8e1eNMoLOZMwg8Z6ke9axeh+zcP/7ujsfDsStf25ikc+X8xKA4cdK+k7BNkMayENhATg8EkdRRz6HyfG65bIvJ8jFmDKOoz6Vh66+bWfqXbpk9BWT7nwdB+8kfM/ih83dwSG3bsZJ9uorjJSqqArMMnsO9ZzfQ/oHLv4SKbB4Wf5iQ2CCT09vzqQQyuV25DHow7Uoxudtz0Twx4eE0MDiOSScn5o8YwPXJr3PQNPh0+2Zmtz9pVWjRTwFB+8cd2PqenNZzWtkfB8WZryr2SNwRBVcGMJGw2kKev1z+dRs0kMZZI1C+/r71soKx+axneR5/r3ixLXfAsymbbgA8deprzS98SNPFcrsSMSLtDE8gf411xSSP0Ph/J7w52V4PE10zFLiedztwN5yMVoR+KbqGOWRZQ0YHzYHOPTA60Kqkz6aplEeXQ6jSfEpS5tpp2lYxnehzypxjt7E16/p+qpcoro26DblT1JH4dauSUlc+G4hyx0rNHQRSBow6Ojptzkd6zbuz+2f67a6dsn7vuK5eXqfGqo4yueJ+MPD8bSXEUUMgDAxmUDAHt/hXlF5brCxhUgAHHHasW9D9i4axrq0dTP3om7e6hTwCKsREoFh3qVI9Mn86g+vTB0YKDvLqDwopjLGCDG5yOpoAiddjx7JAqseQFzmp4wCgLRhT0+agCWMLhypww68U0H5g8a7iex4GaaASV5GKbVRUHHT/ADmljZo3DICSDyTV8gnsSOwVpNwCuOCM1Gsku0Q8rg4wRwatomD0EX5gwA2uOvtUF2IZrWUuEfAwwbvxWE42RZ+Uf7cINx4U1dFdRrUTrNHGWwXRY3PpwARD/wDXr8K9evZbmeWWNVMRO9uM4zzX2XDr/wBkkgxL91Hsn7PaCbxPZmV0mfcSqHJVkA3HpyMgYzX75fCO81A6BoRlZVuHWW3lLcAxrKwTP/AQv5CvmeIF7yPTh/CufSGgKAinL7GOACOleh2L7cKdygg4JHBr56CuchuQqo8vhihHHvW4oGwJtdWxlc9aqAFuOSSQxrgq+MVpRofLGQrMp5OasCdHA27Mhgc5q5FPvLcfiOtAE6Fm4Dbj/epQ+Cu1sZO0ZPegCRC+7JdG/rVnzwNkZjLY5z6UASxDdu2AKe59anjSQsELIUx0xyKAFLBC4ZSH6rjuKfFlImw2VzkDrmgC0fMGwEx7jz8vNEbKzSlcrGpzk9/pQA7zpGO9BhT361Mrq4xwR3oAViqxbCjPITkc9u9MD7WwNyx56+lANChz8zltwP61OCrL15oAe77QBvOcVUinlbcrMevJrWKsrgTRsGJaSUbs9B1FM2oN6sCjZ9aiTuwGeagV/unIwTimeaXjVTkHNSAjszAMSArDlcUwFk+VSWJPXPagCuT8wAIBPXNRhuXCEntn1oAYVCsYwCy4696jJjIAR0Jzg0ANcgYIXOODmgscdADnNAEUjEZVsNxnGKoEqzkD5T2JoAbNHtwTkZ6D3qt2VvmkOfyoAZIFVWKh1wOW9Kqh8sSHBYcg9KCo7hzIDLzkdQao71dZA4Lg5JJoLm+hXbeMPnK9CO9VJCSWB4HUYNA4xsVSzqCp2j021XEjBnIYpGOzUFDZWbaWRw2RgkelZLxkSMjLhwSDntUt6CSIgOHAKs4PX0FSGNED7XI7ZA6Vne+4yo8jAhiN393JqFWVTM7fLkDG7nmk0BUcM5ILgE9M9KqygRq4WXc2OwzSAomRsHjKgYzjmmrFhACVAI+7jk+9BblpYrSblUBAGUdATyfrUIeRnJ3lQRjaR+tDCHYgnKsDlihxjgd6qiIBlIZZAoDKc8ZqVqtRqOgjuoMZXc4J2sPShg4bcxjLg5U+lEY2J5XYjkDFW3SeWxHG2qqPlFL4Z1PUCqNV3GtKEjMcpJIO4d6h3sGy0isG7DtQMlNwqjaBuDDkYqHaSSRhF96ymtQKz4yrEMQDlSOxqhCksrboGLnJyVPH1FQBN5YzgDcV5DDpzUYkUOEfJcdyKAGxCAtuYFnTJLA5x7YqbMSs8kQiZ1ODJjkUAVpDEVfawSTHJHX/AOvTIREPlkjEiDJJI60AiKe4WOCFsl1Em4gLnIqq0agh5W2t94DPOKAHsEdHIBBA4A70fvGh8uAxglvmJHX/AArPkAhVZCx5RVAy2TSyopG50cMOxHH1puKtoB7fsjWOWOAbQowu5s/gT3+tVQI1jJ81S7NyD1r0znKUq7vNXeVBHykDNQwQvjCt5r9T2FAD54VA3sGMY5IHPNVWWPcIzmOMcbhQBUWYbgWhlAOV6Vi6lEI0OTu5ypPOawe5cNzjGInnuHlAjj3fIM9PasTV/kgLMx3Zyee1YT3N4bnAyhH+ZOZS2QGqjKSxAXzIwBznqDXm13rY7onLaqP3pgjkjMh4BJwuD616B4XbybdFhQOijD5HJP8AQV+NeI2lPlP3Tw6ScGzgvidLbpYGeYERDIdg2flPGCPywfrX5IeJBLJ4j1KMp5EUly3llDnryTj65Nd3h3TSw8pFccrZH37+zpDar4VivUg+0O828F+CqgbSpHoT/WvoOSzV5t7Fd+MOndD6GvXymPNOUvM/I8w+IpS2fD5h3Rk4AHp61hyaLGJHljcMD91c8fWvqKMXueY5WMu60RXjGC/Bz061FbadPAfM+aWQHHJxgV1xlpYpM9Z0W3mWOEXKfO4BIxxXaW8QiYiJMR+h9a46kyoLU0YAzB1d/LJIIz/Kr+9iiDeS2SeTwDXNJ2RqaVpJI0qq6sijg+9dBFOjFNrRMB8vTPFYgXQsJzF+6RCc7AMNn1z/AJ61PJbrGu0EHHBUiuepULUO49bdySXOQRhR7VnywlMx5wQcncOtYRq3Y3DQpm2DSytEWMTH5QT0qpNG5RoFJVRySPWu6mzMyBuiCxxo7YOSzHOTVadGCqduXzkqeoroUrgQO8fM4Vg+0oi44B7n/wCvWOUELtKjmRj2IyK2gtDCxHK+ViZdyufvknGDVSRjCJlLbsDbkHODWkdxDJvNjGFjRlAGB3pkckoQ8bMnHPb1FbnOOI3ERROFwfmDDOfaqE5ZlLxhnVvlZR3osA5FbbFJJC7KOiq2Np9alWRT5iH96nRdq449/Wk1dCbsTNHGzKkcR39QxOAPY1XuFCBhFuIVd+QMYPcU0RJ3diFMgRu+5j97YanSbcBkgkHjjn6UkjMc08uyeECOVcY2sv3hUsZnWdAUCjG1geOP681T2G42LW0yMIYEi83kAyEAZPbmqrWgA8zGQnzNj+Ien/6qyg3sIgk8+beFiVo+Npx0+tRPCWkMqqPOChQSeoHTmtAJ12JEskjbpCMHjge9UXbzEMnLEHKsv9KmO4FZ0dnkkkQRAHIGOlMLRkMWUHHHHY1sndWASVZGEcnlSEtwW7GnEGVCjZT0NVF6DTKDMHLERsGHXA4qG5t4i8Zljdh2CHBzUyh1NylJaMFclFYk8ZGCtZMumt+8Myja33c9jUpq1ik7amXcaVII33xrkDJCnrWQbKVS8chheJhlV28/n3rmNbnO3FgFYK0bPt5yFwBWdeadiNkQlWb5iV7UJ2C6M+SS/t5TNBPKkq4ClR90fX1q3b67dxjaWkdQATnv75704PU1lBNHQad4hjQkMkxjxkSKww30rcg1cXDiXz8SY24z0+vanKHUhUramhFfebENzHnuvNSyXEqRwWwDMkbcL3U981hHcRJI0bDZDIjKDxgVSklL4YB0IPEg4wapxuy09LEDblWQsrSZ5+g9aiZXUNslSRe+R2qmiB1qmwfOzIMd/WqFzJcOY2dlGGPy5oTAdahnEkcpJjYZyf5VYlRHaNcyRxIMHvmpnsU1bUjkNuu+NYnMfOM1WCxNGBGWG0dXGD71m1oaRdx/lhjuUgKRk4HWqUs5V32iQgevaklcG0jP8x5AV8sxyk4bb2H+eatSGJt6xGMFQOQeDW0NAjK5VWdmZW84ogbJ3LjP0rat5UBXyPlQnlR/Ou2m9DGaOgjZQIvKQOSc4YZB+pqCRZGkWCR3VWbBIH3a6YbHOSToqku5leYnAcEZH4dKjCBmysZ88gLvHQj0NOV7aAmOdTIRGHKnofQ1Xit1Vsu5k/useg9qpAaL5CQw79gC/vHx+oqeGNWR2UxSIRjcvQ007ASqrLs3Sf6NyMMP5VBHFLFJuYx+QU6dWz6YqlLQTRZjG6Mt5flv0AHp61CGG1QrBR0BPeoFy6WLDEssPmYD9OBimQSCV5I4yI2/vkYqo7insSxllK5If+9gdassiDanKyk7g2c/hWwRj3LCGGMEOokdumOAKili3RkHYMcKxOAfes5pszaEVFSOKNrYMB1b3qfMUbxo4MsRyVQnp71mNLqVVzJNhNpYHKEnHNPEQiZg5LnBcnG768VtGVxptstGKeNog6qiEZU9ML/Wq5YGWURbZEHyrJ2NUVOI0xrIPIkUTZHz5XgirjJCWVUKgcEAnHNZw7mRG8zvKg8uSGU8bAPun3pzxyAqzvlh0IGKhSsBKgCRkuARnco7Uwk7g4jTGBgDnBrSC6hcnDBWiypjPo1SqEAG11Y7iSTz+VWJq4iLunkZtzBzkc8Kf6VKY5NrBwseONyisp7jHJHtVI2ichGJyw+6cUx9m1FMhHmAggDP50Q3AYkXlByM8DCkmmiMiSWRg6ORjHQH6VqBZtyjRtsDkZxg9SasGJ0JUFtpHIIwQaTYEnyqg3KXfHOKiEzElcgA8A+lTB3QE7BCQixsQB8xPSnRMsLL8gmctkbhxVpAQMPNYFvk5IIA4qSNPvEtxnlab30AkctEiny2W3z17ZpkSGVhtyAOeaa2uATCVVRA3yqclT3zTl+URN8rgN8w9qFsDRJ1DqC2/PAq3Cpkg252AZJYDmtUZ81tBoQGVfnQx4wc9c04QqF3lCjd0b1ok7ItajUz5oVJGjkxhsDtVp2QMdy7GKBN3PFZONiOWzByiFwQoG35SO9VGLSIjkZmC7XIHUik0aE3lmaJHV2Q7SW205n3qgX93FtGGB5p8oFmFF81ph+9AUbT1qaMPMM4CE8kda1SsAqRk7Yyxwp3CnSLGkWTtl3H06UJa3AIt6sUULtA6gc06COEo25GKEFyoHX/ABqZ7AW9wWMTjaxHIyf88VXZgigwxGeU8hfeolboJSLMTKMGRmEuOARkCmRwCR3LtwTzipGSCJSx2J5mRtGe4q68LMFyqKw7DtTTAqqru4h2qznIweAf/rVMk3lyRx5BPRRjGDSAbJ5hIZSA275s9h/nirMhjaKNvK8sNlfvZyRWyelxOVhsURXy3VjJKB1QYP1/rSO6KDEwDJ1O00ldoh6aonAVIy0aHI6AH9anURp/q0ZY8biSOM96qKshr3tyQDztpj2eX97B9KekbFirsETPBPaheYp3LXkiFQ58uTcPkbNIYhJLHMXVSoxsI7+tMzHu3lqykbPoKdE0wEpUky4+XLYFAFmKHeWmKojDlmJwT7CnqsshRjGwyOQPWgBqFFaOI5Eb/eA/hPvUqlnG4YMYJHPbtQAiEKsZckSD5R9KmRt5KIroc4yKEwJVjBfdGowg+bceDUqyoW2MSBnJIrZO6AdbgkOXAJzgE85HrU5Uqm52BQ9OO1NIBiO7ADC7M5BYd6tKZWIGCwAJwtMBYJduWOB6DGakkjjx5ztKMnjYBjPv6UAJG8rq2XjIztC7aljUsmEXKg/MRyBQBaiQjyyZmxnpjrU4EagRMH4YtnPXPagxk9S7FO0ShbeaWBGG1gDgGmTBhKcnKYzxQJstPMVWP5wWI49vamBmdQqEsc5oEWMlpISoUR7SzNn8ql2qd5csXbD9eKAJ4vl3FWPUD2qYsGwSSPegdx0e8KzBzIMkmrWGd9nyoAMHPenbUcdy4BsG7aC6nAz2pwCsCPLPXPyjHNOWr0E10FEasQ+VgBG3mlAk2uPNZmIwKt6IRKm6JY41YKAmCWySfxq2jJsaRmCqF+YY+8KzuBZwqNHExZIyNzYGcikKpEDIpJIxyT1raLuJ7FxCHwWJUEZB96Y1xsMabQwJycDoaZNrolEhcqYmVXU5CHrVtI3ZmSThic4oLJfnjgPyAsxwc9qakbPhZNp/pQQ463JQpDfM+VHA4qyYlDZVzjoeKByWg3h96glX6EjvViMKPndEZe3qvuKBJaWZOzhdrArjPQ0qlnLRiRo0PzcAc+1Bm0P8wsuAsiY45bg+9AYx4VBkDnNAhwJR0DK25u4HWnq5cM21tg646igCRTsQA5EdMU43KoZh/CB2+tAFtJCI9q5z3FRlzvzsYkcgf1oAkJMxcxbcetIsXnYBYEg/KfSgBk+4MojZFUDDDPNRsHG10IR/agCvEgjjVQNqty3Peqc0pCGNSynPzDuKu92BmXBcKz7GBJxzWNcbwdjlo88kNWoGPcD93KFOV6rmvCPjE8x8F6yYrpLeRMzDauD+7jZgffnP5ipkw6H8yXjK8a7uzeSxm385S7A/e39G4+vfvXlF45tIZ5hIU8pWldmGcL1/lX0uYy1SM6OkT+kf/gnJawXHwR0+7uo/Linle6iuMcAsWZVP+8MYPua/SmCXYsYAwpAB9q+foSvNsMQzR3hAkceRkck04Ly6ckEcZrtOMjKrv3TMN3TK8VIxACkEeXj0oNo7FQ3KRxsqs24nk56ipRLlF3MxHTGKChxm3DnaAvc00SBmJwoPTJ4pX1sBXkBDEKxGeA1RHZCyl8LubYGx3qE7sCrH5rBjIeRkkZ4x2NRSrIpDFY1Oex5H4VbkkA9Crtu2bpQuDk8GlCKVGUXd/dAqKhlKV0QqXWWAbWDsxUjGccV0unaUXG6RfOUnaVUVhOVkcOLrqELnbw28KrGNn7xRggjHSt6Jt0e1nMZPqOK86rPufnOOxrkxJHTAd3wo/i9ay5tTt4pGCTpLjkgdjThTuceGw8pvQyJPEKyhBHLE6EZAUYz71Y0fWjdjMflyocjd6etOtSdtS8blrhDmOujKh1YME+Xg05wMqw++DmuE+ZbszP1Z4YdOkdiY4w+Tnnk+n19Ky/DqQI8yLJtd2zk9a9OivdufYZRL91Y9XJj8wtCmyDP3Scn86ytQ06DUA0EkcchYYKmvShGyPCo1HGrzHhOv+Hns7u+Fu8LRxYbJbA2np9fpXIyRIHyZozgYzjAJ9qHG7P1bAYlVKaZnvb3Ci3jgRZZXlCsR6dzivVtB8NR28c11cxNO4dY1UYYA+vvWNabeiDM8WqVLmPVYdFjhaDz47KedVBc4znjpjt/OmTaNal7tobZX3gKMgHAzxWXs2j88/tyd2zL1Hw/GIdqQ24BXbnZyP0rzTxF4SktJYn823uIyhIMIJGPxA59q0cdLHtZBnnNU5ZnmU1skE1xskaZQ5UEptPFRW6jcFn5H3icU0j71TTV0e1aHdQPpUK28cZLDzGfGCfTHoB6f5GFrUczXhvFmZE8sIE7Zyefqf8K1gup8hiW41rs6TwW81tIJJXCThiVAycYORk+uOaq+I7WTUbpn8sqzcNn+I5rOL993PGxuI5avMYkHhSSXlJI4pCRkMucCp5/BrPKgW1nnjzuYwNnjHX3HqK51USeps+J1EfH4JuJ4nmRXW3jOGJwASe3P9PSoZ/BdwY5Ey0QQjLkjJB9O9NYtD/1qi9TKTwfdwpJJEG/dt5aeZJkHp6c/if1q+3ge+RRPHHlCMctk/lnNXLEKx2UOJ6UnqJD4Svy6BGgh2jJypYtUN14T1AqBFP5Mjtgjbkfn2qHiEeguIqG1yJ/CWrW6B51SQNIYlCg8kDp7cUyfwnqlkqtLY3luMZy6A/yq3XVjqhnNCT0ZA2iXChJlR1Q+i9apXGk3MZGLaVIzzuA4z7mnzo3WNpydkxkVu6srokjuD1PcVvQST2q+YqSkngg9qzW5GIkp6CXGoTBGR3ITOB+NYYJmldX3Ar1zW6Oalh0thHkljibncMjFVJhLJFtHysOQrHAP1oPQoFdMqrMUV19c9K2bGYwzW0pJVlbOelDR6ENj1bSNbhRdrW7l2BMkm7r6fQV19rc21wsciXCjHYHrXjYzDvc/JuLcrkqntEa8ZdwAArjGQQM0uMkFgSenJrhTsrHw1rPUjvLSKaHyerHnJ7VwWoeF0nVmt5IobrGSxXhsdv8APTNdOGq8rPosizN4errscnfaM1qJHkhuUIHAERIrC+zFGVVRSrDIde9e1TnzI/W8HjoVV7pHsdXaJfMBHc0xolViIyW9V6YNbRlY9KGpJBDGOOQvQLnvUu9iSNjKMYINVHU2HxCNZU3bhjgc5rt/Dsfmyyb42leQLHGM8Kc9ats5sXK0HI9MtdImMab2ZYmHzKxOCPpW+tvFCy7n35OcnirtfRH5Tj8S5T0Lbpok0axSTaclw33VYYY+pzjFeZeJPssspht2jS3VRz/F1/Wm6TjubZRWm62pzmmac07KUKxjkrnuf6V2g8Lq0aIjSYI+bJz+VcdWVnofW5hmqw8S3aeEIBGDbyeWOp3k9+vrVn/hFreMp5vkTruwPkx+vevPniWmeHU4k0ujTj8NQqoiBdOcMvXb9c96tJ4asJI5FuGuUJGS0DBD+oI/DFZfWGzza/EU2XLPw/ZWjRPHBHbp/wAs0WMAEckk4AySepq/qCrBZSZyw2nGOorpi22rnDjMbKo02eOyiWe4hjAdVJySBnJ/zzXVWmhXErwPdJIYVw4XeV3exA7V6vtLJI+rqVkoK5oR2FmT5csSjORhTit8+GLeS3eWILhVyAeDmuedaSZzVMa4q5wk2n+T8luzPFkoSw5z36/zrTtPDcix+ddSvG2AyLn72f6Vt7Xqem8yUad2bcdgqBFjd5mP+zim3emmOFrhW8wkYGDjBqY1bs4JYpKSZgxW0zygKm5gPu46n61sLoUsZjeaOWElQyrngg1pKo0etUxagk0Tx6DBcJOYolDLjfhsc1WvdHa3DF/3R25Gec0Rrt6E4fN7z5GcszFjiSMRccjvT2kZVXbsJAwMiug96OoxZHQITgkHBBp5kGQSPlz0oNJo2bCYGdUIK4BbnnivoPw4iwWttKn7lV4kDLkHrx/nuK0gup8VxjO1FI65nG7c+GYjOF4quWieC5mclWC5RCec+9bKNmfkyT5rniHjG9VGd5FXLADyyfoP8K81uChLFmGR/CBzV1tz9q4cX+zogAUJzg5FNiLF1iUgEnOScVyyVj6OL6HpHg5ybm3Ecq26lySF+vX+te3LFCN0aESxq24cfdbHOK053ex+T8X6Vi7bvFtaF5LlAQeYmCkfmCP0rjfE+xYYldfMhD78Hqp/xwa1pxtqfMYKV6qTPnXU/nvJneR1A/gxwD/Sq2jI8l+UjuWiAGQ2eQc8VpNWVz9ojK0bn0b4bZLW1gijEw2ruyOm89T+Pr7V1IySWOVb0rihufjmdVOas2VL+7mVYY5ji1WIlU2gA8nnOMn0/CvnrxRKZLl9yB2Pfvj/AA61qenwsv31zgJIlVm2bgMYGTzUboQFLjjvxWL1Z+u03eB2XhHRGnnjvJofnJyMnOBXvlrp0kIUKESYYwoPes5O75T894wxfM1TRaBIGDy/TrVe9kkhglZGZW24DAcV1U462PhKcW2fPnivVnvp57e4MrTupiBzkADvXnNwwCovJfG3k5rWtOysft+Q4dQw6KDBniYHOTwCKYysuVYOqgcmuI90gbaJQobDqc7qH+bCkgknmojotQNixgWZGLIzwNhSR0ANe8eHjJ9mjuBIrnmMKvH5/wCNOF9z4jjKV6Njs1YSBZhGWxwfSkkXLAEEp1NdR+S04++ePeM2SRLmON40lxlj/dz/AJ/WvIGkPmts8tgAWUf3v/rVHKftWS1L0Is9W8GXLSH5nZGeIADpx/n+VeqQJLtxLlZc85rI+G4y0xBaaNoSN2CGHC5rF1myluraSOEbJthZSvUe4ppnylGVpJnz7P4Xv596T3NtctyGjjRsp7Enr/hWNN4R1NXdPLkgKDAkdePyB6/WnOaaP1nA53BQSZRuPDN5EyTMpMeNpJXnP0qm+gXbNkQFhnbxxg++a5b6nsUc1pS6mQdOukkaT7NMgI2ncuNp9D/jWfcxmILIoYKcj5hQ2ezRrRlG6Mxo2IfO4MONvrTAQGJDqJCMYzzQdJahR0OdytnpxXqXguOOV1aWNZB347VdM8/NY3w8j361t9rJbqQqEjHbjsa0ljDDO3eOcDuMVFj8AxK945/xCrPZARRHyxhX39Mnp9B/hXy1rsscjYjG7DMS3Qk56Zq4OyP0Tgn4TkhIQzBmyAMjjFIrF2TAKx9QTxXPN6n6UkbulwxtcwSAOzI25SOCD619G+FbYmFS6rGFXc2B+fH1NXFaHxPGC/cWZ30OCrAg89OKqXqMq70cKw9O1UfktLRnz94/iLX0c4R1cnAO77o9fz4/OvKmWOaZ43LsMdMYFO2h+1cP/wABI9B8FGf7dHCYVigC53luWHp+Bx+dfQ9qq7SNrBSM8nNN7Hx/G7bmi50bLNux2rmtcmEEKl1VhI211x0A5HP4GrUVY+Hwr/eI+XteuzNezwkKYgcBlPOc+nbjFc7PKsO9UO7jOcZ4rCpDU/oHLv4KKhDyiNsKwLDBzXWaJYzXEszIgcwrvwp5644/MUPRFYmtyJs940PTJLSztYwMuU24Jrq7e3dQg+6DWcVqfimb4t1a7bL91cxwwHKjgDnoMf1rzTxH4kWNWjl2wW8eXBBOOmM1vFXDKME6tWx4bqd9cXBDyTiY7iDvHOO2P5Vkx4lTdsdPYnvVTfQ/bMFh1TgokgEh5kLA4yMGrMLyLhnZWbHXNc7mdbWhdtbt0uFeKWRG4LMvBr2jwzqwiRXdS6AfdA9a6cPPufO8R4ZSw7Z6zayZhU5IyODVoMSHUAYx2FKXY/FZr3rM43XrBry1kWLeZ9h3MnQDHXH6188apZeVvykhAPL/AKD+VYuOh+mcFVbwcTmfLQ/vPl3LwTinSfKRJGFDdRjvWR+jR2FVZCqO4bbyRzjPNWNiy7TlNw6Cgoj8uUFW2Dywcg+lMJeQlGlUdto9KAJ1UrvG8bCOcmmIEUCOMMidtxzQBIEO1W3AkHkDuKbuO1o/lTHXitKZnNdQ8tMP96STuc9KnOVC8sylBtJ7VoOK0IgGZi24bOhz2qnqIiW1uGlfOAfLZDjnFY1WNOyPyD/bfv2vtH8TNp/2pr5rCGBJFcfKFYgn34x+A96/E3VYY457q335jLj5QOVXHT36V9XkUrYVjxGyR7D8AIWfxJIIoTb6kseEffw6lsAj6ccfWv3y8AOz2WnQxRtEgXje2Qx6Fh9cV85n07tHqr4LH0lo9xujLuXDxLgFVr0C18mNA/lsrvgkl8g/4V88nY5JKzOhgjEhjG4jjK5PStmNyziTYSuAMjvWsZXEXFuZdxIXnvx0q3CVYu7/ACuB61QDxJIHjLYGRyMd6uojbSwOG6gUATRngOxaPHCg/wAXvSFi7qd/QYAxQBfj2ptQ/eYcHsDU7N90sRgelAEiOoYlScY45pJCMlcgjrmgAVARvYEkcZzVyFjv2jPAzzQBIJWEscbNtZjj8KmL9dzKcHjNAC/MGbc5C9gDShwUOZF3Z7UAPM8pTaFGSck45qTIf5lUkY7UARqWJK9cjGCcVIjjcAOlADXk2gMTz0IqBCp3hmIPQ02wJcuUTbhfmySfSrLzbi+1CFA6kUgM9yxZQAc5p5IJC5YYwc4oAfNIoACnLdQD2NU2kJAAA65zmgBGPmhyHTNQKWVg275gMUAOeXjGMEdT61FuXjyxn8OlADXdsnbwO9VlycA4BByMmgCKVpDjawI659KYY1KbskueeKAK8hXYqZctn8qg3DGxX3DOAc8UAJPIw2rtIyuMgdaoEgAhlJyMemaBxepMrp5YDfPgdjjFVJCHUhQvqCTQaTRRWTzFOVZRyOe9Z8p8uRRGTnGcnn8DQOTsNEiKzO6xGRhgnFMbcG2OFZMZxQUmUJQQfmbGOnOKqmQSMCZFKk889KAKyJKAN2V3PnjoRUcrnZ5cjsiZwCO3vXOwIpNqJ1IxxWeNoTb8zHPr+tACHbIpQyDP90jrVdlDl1VecUDW5UA2EvGdpI24Jxu9jSO6oN/DkcEUBuyGRotq5Q7mGDgdKoNbbW3K2Fxwv9aCra6EUgWRgjFmxwCo4NRqjqzYAAPBoLjsNli3ovEhIPVDgipZI0ibClDkDnrmgdyptEjMFZF/ulqj2qqswXarAAH1oJi9CrJGwmTYVbHJyaiSERqzsUyTngUnfoEAkV0wy7lZv41bkfhSyiPyhI5beBz3zUSloWVy7r5mI1BxnkVGdrR74YECnGVXjnuf61mA0FrclA0hUnP09qil2MoeQ7XB44600hWI0bGeqY7gdfaoJDgzIuV3JkAn73PSkMeYPMXzhLEGHU4x+VI8asnykgkZ47mgCIofLDFVCj5hz1pRGMwvcIGZuUOOgoAqTo8W0PjyzwtBMaweUAfNPU9jSYCGLKtG207uME1YdkztYtkcEHn8KzgwPVopGJ2MQBu6nnd+g/lT5Au5iAv90cfrXqnLB6GWrSqwBJJU/L2p6SurEFk3leF9vX3oGmO81iDklR3qrIh84OihhjHNAyv5m4NCw2sew9K5zUswgYAdQceuaxluVF6nJSSKzypMxbHI+WsPXP3iRyByPkKEeo681jM6YPU4GK2Hy4cyHJwe49qinijLr5zbW5DY6Y+leRV3udqOM1qwWeBogB55kRskZG0HJH4ivQvD0SrbW0T+ZGUjMRJ5LHrk/hxX434k1VZRP3Lw0TdNnmnxPnVNI1aWULn7I0aAJkMeev8AMfSvyS1+aOx8R3yy7I41uFWNifvKQO/1zXd4epypOJvxsvfR+i/7OljDbeGEmkiuWjmh8mNiCv3WPPvzn8M19IfZ3IUKrzNjJwOvvXucP63fmfjmYytKxXkhaWB1gVd3Vc8c/WqU8QWGNDGqkdeOc19dCPQ8psrJZsY5FbqOBRaWBS4DyRhl2kEe9actkaweh6Vo1iPs7GT58IME+vpXQWlkrhSsJLg4BA/pXkzlY3gtC9HYSlndowi4xxVyG02eX50SsT90VxVa1zojDubEVi6OsjxlUPABFaL6azlwFROmGHpWEq1tDSMLl82BHlcHLDcDjt61ZhhlCu3mRyFuN2OlcdSs2y3THKCC5lw4AxleBVSRsgBXjdCcMMdaqnpuQ1YrywRqg2qNgJIH9axJl8lnZlDqRwDXoUXoYSWplyRrFLlmXdjcMHNUHuAA5dSOeprrprqZN6mbcneTlgT2NZruoKBcK/cE9a61ZaET3IJo2RURnTOS+V6geh9aoSpsjWRkM0YOGCn9fetnvcgVInlIk89Q5+bB7H0oZTHI9wCh3/NjtmrMWtSA3H3ThPMzzxjNEAlX5izou7fk/wAP0xTQhkhVYnYbmc/Kqg9/WowvkgEn5O2DSBoe04E05YjYANgAyQPT3NSEeYWXlHXgg+vvQZ1CvN5yP5SOhZ15JOMnt9BUgkAVjLErSAfdUdKCeUkmJVd+Qv8As4p6EqoVm8yTGc00rjnvYjEjPL8xLKDlTVl5GUF8tEudwKmqgtQ5GQt+8YModYmSoo5BdohCpEp4Eb8Gk9WDVkLIxcFjGqovBFQMjxpIgKOrcg+lElYga8LR5MjEqFzxzmqaSowLKN4PAUD9aIbgMdmRflG5AentRLKsZKsVVSoJ7mtgGSeWqYidlD9RnrVCWVhIRscMFyue9S5G6JWVS9sRKxUj5yOB9DWdKEuNwhaOcK+HUNyp68isHsMbOkgUM4aMD7pA6is2S0heQsqoQBxz61nDcbZhXFlIqsskWYs7d3v6Vm3GnBcIYiB1GBxmnNdRw3M25tV+YGMrCgyx9+/FZtxp8IyE8qRR/rFU5wT2/wDrVmdUJdDMudNaJzG4RZ3G9AjZ4qoLeS2laZVCnbhj6mmpO1jQuw6vcxRyOIZGVSAWXqa2V1uYwxxGVY9vIVjU3D2V9TQ0/WFe3MZ27cgdOa1m2u7pM8bW+0DHUe/1qkYyjZ2HOomh82CUN8xAU9xUhiihCjgnGMYzmk5XYRV2VJHDCCHfllX7gPP1qKaKNSZ5xh+hGMDNBUEPdlk3RkrOhTaSRgfh7VTE4mjRrWaKa26ZHJzUyVypRuKjKVlBlCt/CMZz9fSoz87P5YJAAGWPb096ie4JWQyRpY8lCY9oGCDWY4bYJCGCnjk85rRRsZNkTQOFDkDewyDnp7U0xxneZsCQjPHQn0xVJaFQ3FYq6plt8nXaw4wK09OjbzScrGDz68/0ralImojr4kHkFchNrfdIqEFdzsMBR69a7abOYrtvkTzU3leW6du/FJbTRnzYHUMWYPhWweOh+lWncCQqEdgzMWPcHgU9MEhF8tRxnjvTAvSwFreOMM5AYksRgfhUUAWAZkZ7iQnPHT8u1axh3MpSuWhKs3lqYm8nOSR1GaXYi3DxhCxB2+aG4+lRJajl3HzIpK+YHYDkbWprRyOzKCiuw4O3oPapLi9AlCyKpQFmQY69agBSSF53ZgAQAAOa0gupNRlyFSse1LgiUjuMkj+XFStKUiaFv3q4+VuhzWg7X1EUHynZgTgdMdalWTb5aGIv2BPQUBJXRIZ3b91G4VhyCp6U145RIzZ8vIGDjPNYN6mSelh8cTISz+XnBAbpmml1jET7xLKwwwUdDWyQRdhxlaQAhWc9sGoirLIzeWwGc7cUNGsXcnQJlSBhDzU7xrcojKqx4OFIOMms5KyM1HoQqhWUvIJNzDbweMVY2qEAQHGamxJGHbywHZXUHgAc0/ekTIiBHLLkpmt0iEtSKUZUmEsijkBvn4/rUkKoAjNhmU5B70FlqNfmMkhyG+6FHQe9SlowcRxOysfvE9PwrOa6gPRrhHcvEBFjAYHNRo0ziSCKOJcnI3HGCe9CmA0CUmVI4wyY7c81AkTyK7PlWY5Iq07gXYYm8sPGVOOhz0qZVBfZEkk2V6sSD7/Wok9ALaSArJJ58Lsi5ZRyR7fX6VCi+YJDEkTbeQpOM1UNgLmHCI0iqIhyT6/SqkZQS+YqvtHzEk9DVAOuEk2NNDH5qj0HeqyMArL5bITw2enNACvHO0Co2+RF6NxViAIg3GNtgxnHNAC53KAXaNduORzUqLGkYb/lqwICg4BHY1UOwm9CWCNRmV2VznoeM1aKgKGDkt3A7VVNmc11KoUHcAo29VOev+fWnr5aIyGOWTIxkt0q7lw2I9jiRZN5AwD+FTySPNGF42EcrQ0UIB5hYlsIeCcUQh0VgzNI5b5COwqKgExyE+XO73FWWGfLbbFDESF+ale+gEUIVB5ZVxHuJwpwKJAikRyMQoORtanbUCSIyb28xH8oD5ZOmaabg5TCqw7n1qpSsJ7FyJgAJIiSw9aIpZ5hMREyuOjDgD2rJu4obE8YZojG0atuOw5/x7VG6PHLHCM8fNkdKQOPUmMySl2TCqBjBHekjkPkeYI2DDgnNBVx8josSMASB19c1JbtMkUQkmLsGJJHpQBddQhE2zBxx71TCqkvVSOhNXGNwLUjNCmIPvNw3GRjNI8gjALiPaOVPQiqg9BNEqbG4+ZVHIIbGTT4YVk2BV2O7Y5GKalpcT0Q5fmV2QFmB2kewpj3DKRAY1mLcDFKMrmSLMEMxhk8pFUdMMcA1cWCMKm6U56ncOAfarNnsDzyquFhAIHBHOfzqN5YwgmZhG5IUITQZNaFkIssgDqu0dQT1qzLKqhSEEQxjA5JoJGB5QwLBGQ8rg8ipAsu5o3YrjnaxxQBIpkZbgbo4iBhT3qS2cO+GRYweo7UAFyESeNWXaG+XK81Z5jSNkdAQ33aAJB5jxtDFhA3JIHOaijVXhimK8CQgH39a3WwFyIozq2cHB4PSpJJHVYTLF5jAEkE45pgKpldYmUIxJyG9KfGrIjmRirOcrx1HSgBsbzOI02qqAkHjtUqq4idCN+Bgg9DQBbiwwIUKOOMU9I2yHMbICPmbpQBayjKFVXIA+9Tw0c6hGR1Qd27GglolijMZJdcrjjPSje2NwBZv4s9M0GI9iRvdwrLjjApPLLrCSpjCtuOD972+lAGk6M67SF2Hggd6kkMaLErFgCdobHAJ6CgCaFSEbKHjnOelPV1lVzGSSDt5HNBTV3oXFkEUartVx6r0NSjyGZWRWPIzzQSSmRF/d5wWOctT189w3lqqqMc5oAtrCrJukcAgU2CQ8RCLaP4cnqKbYE86eYvAKn+IEUqMgCphgMdTSAneWRlwNzKOxFSQvGhCr5O1hxxkGqhuBZjkQI8bR5Y8DNRSebGkfyqTuKsO4rYiL0J4mGGIJDn9KmV8bSMSRdiGyaCy7N5bIhTzY1HOCefzpYZHHJjJOMcnvQA6Zn2htwzmlTfhHZyhx69aAJhKPlZmUKOCcY5NSpGCcn5RnjPNBMlcc4YHAXjOKsRFWLEsSQOQKDOW4gKqxXcOR0NWI5UBQEBGI+8aCR7s7DO8qQccDrUcWYmLn5iwKcjjkUDSuSpK0KiNuV7E96CWBVmkYAHJ/woE0RLMRkLll3YOKmBG+VdxKk8UAMUJESuXyx3AE07zkRZAJDvx93HOfegCoysCWz25NSl9gU5Bz1zQBDICWLMRGc8ED9RUEpVP3gKk4wBWiWoGLO5ZiQDuJxyaz5pAcnaGZepzwa0AwbskFkQk55zXzd+0FcT2nw88RX8N1bLNaW7KsOza5DgqWJ6HGevXpUS3QmfzY+M4li1O+tLmBpp4n8svEdoGMY/nnH1Fea3au0V3uhjkjELLIjDcSu08fWvfzCdrCoI/pc/4J+M13+zt4Gdbdw0llFcCMDAKAyLuHrzwfTbX6FW4YoglgdF/hJPX3FeJhtJMrEx1sTFzE7MqFsd8dRUyys53uVXjO3GCPau84La2I3YMUJAweCSelPw21eN6ngZNBpBETvGBIjIvBAwKY3mKmGUu3YUFjQ2BL8zSNxgEYxUZO1cSMVHXHvQA3e2QreZtI4AFJ5pkQLsyAcDFRBaAIjbgybGZgvGPSoJSuIhgKScE1E9wIQSEZoxll4APFDSAlWjO5sduQaVznZvaRApmtnkiLux+VW7j/CvR7S2WNCVjCYxg1xYiprZHx/EeLs+RGmQqFVCAvjGaiD+SrKX3IOuetcj13Phppt2RyGu6/DFKVYTAeXsCuQSe3btXFtqkhLtPKWygUmvSpQsj77JcAlC7KcTiQpOG8t93zH+8OwrsfDrRG5k2zW4kBClVHKj3/M1Nde7c7M5wt6DsekxL5oXgEYwc1Zh2qxJZxGOvGT+XevFTPxypB8xU1Jleyfy1AlIDeWRnHH5ZridNvEgvIJJyqHzMJu4wTxXsYGzjY+2yGnzUWe12l4JY43V4yR9zaMVo/Kx+7gHk13weh81ioOE2jj/ABZodpqFjdySQAndnI5x1x9TXz/d6ZJYOtvNHnbhgW4znvWkVc+v4bx148jOj8IeHxq2oxxTIkUagylyPlUD39T0FezW1okCqEjBQDPTGDWHJ75z8SY679mjZljV/s6MHBVcsVb7x/z/ACqTHy8RlV4PJ5rodO58VfXQGlViFDg7W6+lUr2yjuoTE+0jk7sDNKcEaYeo4SUkeIeKfDLW91czws1xEIyyqO6rklvX6157EHOydUCMB8qkcjP9axqM/XsqxiqUrnY+H3uZZ44EhuDDyxcjaBjHH+fSvRZbeBraR5UVUTBZ2X7p7DPapuzy8zld6GlpMqiOSGLyBD95igAz9KivrdJJQQCUB45rKcXc+PzJu5oQQLs4CkbKlES44JAAGCOua4ayPma9ycJC6g7FyecAcfWlKKPLCptOfrXJGLOKVRrYnaJd+9AiZfdwMc+tSPaxombaBIY85IX17n+tKMmZU6khI7ZgjIHjCht5z39qlb51MSqkiYPBGdtaGrryS3HQW0MCwoVQ7B1P8/c1C9pG8izAO7AEANyB+FTFPqVRxc11I4bNV81DFbMW5BeMHFQz6PbMXBihRgOQi9fcelb05O56NLM6ilzJnnl9p1pY3Urw2ltbK7ltkYwM9z/WpRp0NzHsIj2kYYEV0NvdH2uFx85U+cm/4R23Bj89bZ8rlC3OPeoZfCemTHlnEY4XMhBP4j+tKFWS3Nv7WmpXZh6tpMem5eR1YSx5Qlgc4OMH2FcLdLKgUqTnp07V2Rd1c+qy2rzx5mVVdI43d1yxIXFSyRgIrK/z9cA5pnrwNCC48ra8ksq5X7wOeK6LS9dvYnWOW4ikYjK4XbkDviplFNanHj8FGtHlkdzZeJHZoWEkUZyMlTjNdvYXi6i7iFkVivJz0/OvGr0EtUfkWf5K6D5o7Gqm6VsbdzDjNMMO9Nr4A5rkas9D529tSvPp9vPEBNvkQdQp6/nXI6j4ct5xvSJ4pAOMcce/rXVhsQ4uzPaynOJUZ6nFajpslrKsW2Qt13BDj86wb+0ZDGZk2T43Ajj6V68Klz9ZyvMY1o3RCVcAgIgJ4welSANu3NtfFbKVj3E7ksUayOjAYXOa6jRLs2t5apvd8MWXYOc/h6VcH0OHHu9NnusOpx3aI8kKxSFRnaOp9fr9KuPbR3cbKrMnGBt6g100r21PyTHxcajMQ6KyCbyrtJJMnehyefx6fSvMNZgayYbZPMkJEu51xkd+B+VVVldHsZHLmqXZZ0e9jheOVihAYHDV38Wr2roGQiTsGjOB+tcNSm2ezn+Xuok4k0OuW8SStMTEq85B4xV5PEdlO7QSTxtJGnmbN2Tt6ZrjeEu7nxyymb0LLeK44+bNInTB+WRQ279Koz+MrCK2uPOwl0ozJbqG3KoHUdQcdx1pxwi6HWsjnKJWg8WC5u7dtOulI2ZU4yHU9SO/Sug1KQi2ID+cm3JOOG/+tVSg4yVysblzp8qPPtJxJeW920io8MgbOOGOO1eoXL5gLs8UaqoyJDgk9h78muyolzHoZjL3IxR5/JdOZ441kU3B+6u7G7sa9QgWQ2CRh3KiEEZ6njn+tTXa5Tz8fdQRz1rb2puEW4iM6/7RwM1JrFw0cLi2jVplGFVjjn0rCS1JnVbSizF0u8klvxAZCW4AX/H0FdpqUQk00sCscySqFA4yCDn8uKcrKaR24qNnGKKGjWdsvnyPES3ZzyB/9eoNQuXhUKrKWPOSOnPStPMmtVcppMl0W8knmdXjwDx7+xpnihZobRnkDb9pK5HOaVJ+8aqFq0ZHmc0u7y2RthI5oVtoXJdlHrXXFvY/QKZM7lkXcFA68VF5gABOSSc7q2NpK6NvRYnuLpAHQxEfKmOW9fwr6G0RRFbKWD7JGMzAtkFuBx6Dgce1dMvh0Pz/AI0dkkzqwWlfznKgEDkcU2ePj98fLGcEgUU7vVn5m1qeB+L2DSSNCM9sE9a88UKCwOS6ng+9ViHZn7Xw5G2HRFK/mFt2MDrihGDFSvOFrBu6PcTsz0rwWwBiucQlFfad3ck8D9K9wtAgQl5V34+6eKqCPyXjF3rk+5VOFySRyQMk1xfi6ab7JIYflUReW2R94bv8/lXTHex8xgl++TPm+/JE0o8wOOhB9auaL5puILVG+V26Y6fj2reST3P2SU/3N/I+itGmhS0TcrCc5VsjOBnj9K3ozIyhuSg7mvMtZn47mCvUbKV/Cbq3JBJITDc+/avK9X8Lw32qwlbuOO7eIIAVIDBSeD6fe6+9XGdzTLMW6FTmRz6+ArmCSSa5d5GJ2ldp+Xn6UN4OlaVURdsGAFRuMH1NJJLVn21Pimy5UehaJ4ZeztRvlIBlKgoPlHT17/hXYRhomB8vzEXAAYVFOOtz5DMcU6tRyY6Vkyqsm04znpXCeL9SWwtpQk2XLbI+cBuOh9vf2rppdznwEeesonzvqE0k9zcyMMykZB9v85rGcLH+8OGGMetZVndn7xg4ctNIz3UxgsCM5zgHpUrK8oGwHbjnJrE6iq7GNnyu7A44oJG4DamSO9ZzfQDT08MzmMbjjnjgV9CeHE2W8asYHQp8p9D70k2nynxHGNvYHUxx/KDknA6jpU28mIsIsSEZAJxg+9dp+TpaniHjzUEJhkngDFlKFFUDg+uOvevHWlVZEaL5kC7QR6Gho/YshX+zxPXfh1aAeILJ3lg+wzqLfCjJBJHze3SvYlBWJZDh8joOcc4rllpI+N40d6ySJidqq29QTxjHSq7iGMbzsMjLknPaqbPjkZUv2KNHLR2zF+BuPSqotdNkkjERhMvqJMY+ua5ZQlsj0KdSVhsmnQKwKqUbOBmqo0i2O4JaxbsYYlQfxGajkYp4ycdjjNX8LRyieaBEljUbtwPX8K8d8QaFKkbyCIuFPAHBHviriu5+jcJ5x7SPs5nEPFFDOxim3SAAZ7g1SkAXGwKcnIIFUfoN9LsnDtvICAITjpzXqPgGOcuZWYNGeAp479K0gupxZjNewl6HvVlC4RVILEdhW1kNGoUBSamSsz+fsRK8jl/FM5WCaFAGhZB8xPtzXy54kVY7gQIiLtk3p6EnO7j39aqKsj9G4E1izl5TGoLEqyg5zimZaUYI2KPbrXPNdT9KOj0NE+05XfFJwdw68V9L6JC3kWrwPGshiSbaDuypGfw4pw2PheN7+xVjq4trIsquVVuQD2pszBI5TJHJIoU42nHzY4P51Z+TX948A8ckLNczyxhnEfO3n8MfjXjyyB5EdTvQ9xVPY/auH/4KPRfBryfaPLXesErAIpP8XOf6flX0VZPtghRykiqMMQP0qn8J8nxpb2lizK3lj7xB9cVxXinyRYSzXEkkaBhwg3MeDzj2pxl0PhMKv3iPmrWTJ9oVFVQFHUc5HbmuZYSIzEK0hY9hnFTNdT98wE/3aRoWVuJ2h8+JTEWIZEbB6fpzXtXhPRkX7LcpbCIuoDZIztyDg+vNYzeh5nEeI5KLZ6yoO0ARgEDC47VajZCgLbTj7+PWqjsfjcpc07nNeI9TitLVRHIskqtnDDI24r501y9a/eZGdzC67Nueh/xqqbsj9E4SwGvtGYBYRvEzbHCYyD3qkqSLGzb3wWPI9M9KylO5+jhG7NM7SHg9APWrKea0hcKuz0FZlPYuRFVVPKACKcNz616H4RuiriGQsZDJkEnqPStqUrHl5nDmptH0FYhltYHJD5XkKOlaqRMVyGYHrkVpLc/C8ZG1VpGJrVv9qtnT5rdlO4YP3x6H2r5t8SxRu5YEQpKu9WBIPJ6j+VQz7zgfdnGupTcoyCeTnjNMTKGQI6FgMkH+lZSt0P1FbEjGNgFwWA9+KiBjKt5IAUdRUjGP880TwNIEUfMCasBQpdmySeTQAqEzKXdg7ZxgnoKenCuoXOSMH0FAD4wVLFX2kDg5qum7y+MK4zlu5q4bkTY5Syc888YA6/Wnqx4jVm2k5wR3q2rjjLoTMrKd3Plj+IetYerSBoZWVV+ZSpBrGYNXPyE/bml+yWlvC8P2dGjmeXa23BiMJQEjnkytkexFfjBq4Y3d/N0cS/Lx2/zmvqMoj/srHWT5ke2fAKMv4p02aW4eFUcBtq/MSWByPQAD8c1+7Hw6SRtJsJJVkxsBi3H+DoOe/f8AKvnM5etj1E/dPpTSJtsUagBX7jOa7u0JaNVXJkPJ47V4nLpc5p7nRRuAgzngbTjqK1olAjG3KR8DHcGrgiS5FHIikSkxkZ3DPbNXsqwjYMGcHOe4qwLS9UzzzjNXg4hUAncSeBQArYkVWKEFhwnWpIFlJzKrHGMMfT0oAnKsJGVtu084BzQr/u0Qkq3uKANISCSLa21AOOBUP70qMNuUHkkUAXTEqKpQMW9c03zmQHcVJ9MUAOiJkdQG5zipVaISspB5POaAJR5eCCdvJ6dKiaUusi7AqhsKR/OgCw25owwzkckU2OXOWG8NjgHgUASrLsIeQ7QeD34piTIwJ2uFzn5hjNACMNzod2Cp3DFMZWRhjDd/loAkE7lmB2gDtTpJMkKGy3TAPNAChnjU4IAowJMMzsxB5A4oAqPJmYLGuB3JqHd98QFWf0YdaAHI4kQjncKhaUBmB2mRuQKAK7tlsTMOmcA8/lSn92JEjOSy9T2oAajSEZLF2z3NQvJ5m8MhaTOQB6UAV5XA4CHb2FMid1wTjPQZ9aAI5mSIsx3A/wARbjFVUdVAIA+b5QcZ7daAImm+fywGYBQQT3pk5RkXfvDA9B1FADJ4yNvQAjPFUnGxS5AI7nGaDWWxVbeyZXcQOcGoXDySbcLkrkY5+tAP4SoUBn+UblAxikkMsR2lNzYFBSKMwBkZmAZgNygjiqgPmoS6qozjgYqJOzGRs3lq0ZDBMevNMdfPLeWiuNoBAqLaXArMrKCPLcnHAqsoQqQ1ucN1Q9/Y+1SNEZARGIcJGxzkj9KqkKQEYv5bt1X19aBELLtYqG3AAjNVEC437iIzwQxyKAGjy5IlVWHL4/KoZDv4wcD0oAqSSNBtYIW3cUB/MDOI4sjnbyKDdbFd2RSyhix9qj4dQBlP5n3FANEG4ZVVyTnBJqSWNpAF5ypyD6UEpaWKdzFIWJGxmxjAPBNOnBz8gjI2gDJ60FIqNC6FSWJGOnWp3a3Rhg7lwASfWsJPUZBMUlYoJY4yDgbv4vpVMkpKQrERkYNIC1vj8pS7cqPmKjOarr5gjUSOXAbIpp2AZhWZUC7DnjHeq9zEzIfMJ49KQNBmMqn7slP4t3Q03BwSHB9KAKscquDuDeWcg5FSNIkcQAH7wnIz/KgCCSaP93HJIGlA3L2qMR4ZFYId36UARyKEQbT83b6UryfJlSjPjNTyoD2F3ErARgcc5FWroKghEZJYrk4716RxwZlOuwyh42Y9CD0FBhBUvGCjEYJPegqPYoyK8fl43NGBg/T+pqUSBvkGUIXnP+eKCijIeGEbqzA43Y4rNvthtSskiq2OXArNx0HHc4KNSJZCjhmzks/9KwtZ5RwThSMHPf2rlqM66e5yisMRuEKyLzketVLkMd3mGNWPO7/PSvMqHVF3MRYmupJRCptkT/Vs5zXZadBGlmZCx2lMFtv8q/EfEq3Mmfufhtf2Vjwz4xzG10W9meVljI2Lx1OD+XFflJ4gvdOEt0ZQZrZELSEDe2COmPXFe74fQ/dM343V5o/U74BadcWfg7wtH5c0+nCDdAx+c7RkE+/T/wAdr3d4twaKNh5Q53DoR2r1+GHzRbfc/GM1l+9IHt2VJUGI2JyCD0pn2FR+9fyzIRhVB6nvmvsrHle0IDZGQTEhVB4IPaiOyCSRpFI6knBAH86U1oaqWh3Gnw7YVDcnPAJ611VjCTlWYCP0zyDXkYjqdVJ6GwDEJPLb5iVyozg/X/PrU8SCYSB4o1dV+XGT+NeTPQ7TctYXZlQocYwdxzxjqKvwWUoYZyRnOMVzVXY2itC/5BVgVjYsAQp7MP8ACq7Rhkfyl2nuPT1rmtYozJ5Wt1XEUjMeQAOo9ay57tSCqJs7k9a25tQaKr6lGu0OABgLyO1UHvrefKOoKDOD0rto3ZzVImIZbcrMQQGHCkeuaz50WdTE0uGxw2Mc16VN9GYFKUK4VSrKy8E+tZFysLytFky5GG4rpg7mFwbDBEaN2IHbmqsqgk4YH1A7VolcmTsivM8aquwmNEIUjOTj+pqJZVnEihy6A/LW5gNkVVkVHAyw70AkFkZnUKDyDx9DQaQRAXUeVbqm8bicj1PNXfl6MuYjnn+VBD3MvYDJ5aABycsO61ZRRHMrO8rL908ZoM5Ruys/lOT+85Bxn3rRt1dElRiSNm5l9hTTM7EJaN4uHaQdRmoVMhJlGTuOSMcVpBW3GtNS9AkhiEjq2ScZHanpGrusYkXIP3SaFsXAotPtdf3gVVbkHv7UyZHlWHaOScuc9valCPUco3FTzEcRrLG+BnGOfrUkMioskeFCMcnJ70VDEcY5SIxEVCH72TyKHtxGkRjQBsdx3rMChJGA8sZZM5zyOCKpSQsfIwMKWO4n0xVKTARVaK4VGUSsDvQ9lP41UiE8mTM2JB3UY/Kk2bxeg+dAgAgdhCeGDL3qoHUCUMwA65XrSGUJJQFYrvaYkfLnIxUcqSBZIwrL6sPT1AqYxsBWeN23OxLAL8vqTUM8RWEGKWVHI6EYwabQ4vUpNZCRGUFVIPJHNVRZqYmdgAAduAvXNZuB1RlYqT6SoKy8EBcdMkVmy6bJIMOHwBgbe1QaJ6XMlNNmt4hHNMk05+8VXaPyqG501CGgjDxRsuQT1H+JpuFtSoTKUltKjKbeNknxyVPp39qlOoXdu0TbQ7DjGOD+FIq12XbXxKCY2KsUbnANbVtrCXTOokDOxCqC2B+PpSlHsZ8tmaUlxFEgSMxOVP31PWolkRHw37w/xZORScrGcU73IluI4nkBZJW3cDGAParkhCk4EIcDI2jrUQ3NSsA2GmUI0ZHORk/hUcqLCEjt4kjhwWCE5IP1/nTkrshu6ICd0X3i7M2VHQf/AFqy3jZCVjJMZ55PStDIYhcxjbtfYNz+mKiVpDGVjChW5BHPFBcXZDSU/dS+UWlDbQc9PU1raeYRPIxY8n5B/Q1peyCUro67bJIEyVaEjketU5vPI2y71kBOR147V10tjkCZppLWcRo3mZzkcVHFFKVlxIqqy7XyOfwreGwFnyD5o3/KmBkiiIl3+aIB2b16flVAaIO0ZMgeP+Hb3PpQ4iJKSkqBypAxkf1rWDYkrCBpCJCu2TI3ADsKkiWRjGzyhgPm9j7VdhS7Fpo1MasfNZc+nSotwjVWkYyEMSr9OOwrNQ7jXYaqxOMwecke7dgrgg04W6RiEFVzu3cd6uKsgauSwozq8u3aCSuAegFIMyKcAE5yM8UwJCGZlJw0I4Ixg06RFldkj8xkI4I54pNGadtAINtlfLclV3FuopUlViibCzKd67uKy5dLhJo0Cj7V/eRSxlt20Dp7VAGjSZUUHzDxk85NbIgqjb5jMUbr2NSEHzo3cmFcbdv9aCovUaqPudZD8o5BFWSynagR0hRtw3c4/wDr1MloOWjJEInAC7Au7dkd6sRxSEzE/K/8I7VlFakFd4WYqwc/e27cUyeJtoRirIxwwAyGFbgOjinibcrKoA6E8+1SbEVizqEy27cP8KALMcgJO5Q0bjByeCPSiONpXkUOyDoRmk1cBHgkVpDulj2Hbkd6uBo1liCAK0gEeB39z7d6yirgUgSZHVJQhyQ/P6VMEnf5PLkXcPlYdQK1a0AsLywPmh8DG0jmle4kiZAq7dpyjg9DStZAPTMm5WMTSN02jBX/AD/WpLcqP49rE7fm70l8ID2Gc20w2OGO9M9v89RSuQsiOW3qQAR7VaXQLkAuY34IypOAQcCpMK4kDMFZhtB9KqSsBNChkkWKMKHI2gE96qtIFZG3bHLYBB9O9SBZDSOdytlx3pI/MIQMTIo4YKMZPr7CgTdiZUxIyeWh2jKv71YTrh2HzcZHamnYLXJYwxUoNoIGSzCpWdRCkRZQg6YHNOL1GV2jY4QIeFyvHNNIJQyMivIWxtXjFbAMlSOEpGjZI+Yc+tLE8kcbJvEIb5QCefpSi9AJirLn94SGGCo6Gpk/1QijXzUC7VJbP5mplpqARkdCGbjAz29jTvKELptbdk/lVJ3FJ2J2Zz+4dyy5NRFEJCszv3AHX/8AVWc2ZczHxsyZACAuOOf1FSR5aR1eRfOUcqOKgTk9i4qL5bo8iyB1wQTipCm0gu+AAMFj0oK52Vfs7KrGKSOSN/myOuaWGQyiRDHvC4Bxxigd/eLM8OxgoAJKg89qr5xGMSCQjjcBtz+HpVqDNCeV1MaOz+YuAxbpz6VKmHjcMyAEZxjrWiVkA4CdIoy4UHphW3cVNgfOCEkx07ZqWrIBzgNEqiEswOcjqKnd0QRyb1LdMZ6fWlB9DKb6EibdhkjdTu5A6k1EI2cq0qmN8ZDKMUQQouzLtuAiusFw9zGDgM470gZn3ZJOTyOn6VoavYIJMCQspkcA7c8YqMAvEm8ZcjIUjvQLl0saMOREpOxWz3p52O5mkO9lG1FHcetBiMVhJl2RUUHaR61cKyYaRSZCT1J56cUAN8lgh3R4b7wJPBP9KlUohByrOOqH+L3HtQAluzSHzJbadAp+UkdfcU+VQdhUlXPOPSgCeMjZG5mE69QV5qVI2UOrSMytk+9aQfQB+3y5Eddrn0PerMbPLtV1ZUHP/wBcVoBIYCzAhS3GcCndAjMMyBsg56Uk7gSxBIpS7uSMbiB0PtURVzISGlSInqO/tTAmhPlxmQAgg7M9hmpQziTIDO2OQT1oAsJM0iNIIJY1TGR1zUuDJ5bOVAzkDoKAY6Rx5TBQdw6ZPWpYIz5C+ZvdwvGT/nNJO5i4smRWARmUMnWpgNzLnJIGV+tMTVieIuSql1DZJx1q5lhEuWiMoX5cUCGLO0hEajIPf3qSIsS4wx7HmgadhjEI6orpFHyrYPUmrsKgkYYeVjtzQIsRRKC38ZB3E1aeX7ihRHnoAeKAFXcwYtLGsZyMHrToXQ5256cZoAthXaMszFgozUsRSQqi7Wz0IoAlWQB2jDbj0JND4VydqNt549aAJ4pAzEsoPHBqXcHbdj5Tzmt0TFW0Gl13JknI7U9IhEJHeTAchjk/yoZRZCSyKXD/ACtzg96nAJ2smQ56HNMBEdoizMGL55B6VIkxdn3AKM52igC4SCWztcHGAehpVwTubIAHy5oAm3FQdpH4DpUikje2/wAvjBGME0GUlZh5Lox3gF+uKa6n5Uk3Rv1K4zxQQWo51wwP3+hyKfGyklWUsOoANBcNxhwzjziFKjA4phkRwAAIwoyATQS2JCxdXfBQdM1YjMbvu3LuwBjP60CIJJGyGx0J79qUMFyxVASB70ARSElNuAW65BpqsUBXEkx4A45A9aAGylQyKXZmzypqpcPwUX5m9xW8dgMeYd3QBs5BrKkYrDK7KME9qYGDeOsCKfmyRwSa+Tv2lJIm8EeIDdvF5U1vLGEwfm/dkbc/iP0qXuhPY/nY8RC6kuWj1KeOTUVQLM6dGcDnr09a851BrqGN4tNmEF87qlvKzYw7HHp1z0r3c1jZk4fY/qB/Yhhns/gXosAgW2t45mVQFycGWYhfYAfrX3JZyAW6qNz4ORk9K8LDu7LxCsy4uCCxYAdFBqKaL5l8whcdweK9I45aO45YySNuCwHFKJSFZnX5s546Gg0ICFkySQ4PIA4pxAwpHMmPvAUCbFKkqZFlCj0x3qm8jFgAQNp6kUA3YTLDzGJJc5ZSTxUYYBnRR8gwR7UmyYO4il8MRtAzUbFSsiFWVweTj+VYNlk2PKw4UOcgsuOCPSobcFrguFKc5XNDMHuel6LBE1pA7ZhmILHI5Hp/WukjEioirhh3JrzKu5+b5/K9Vk6bgRyA/UVzeu6n5EMyJJskZcEAdDUU9ZWPIwUOaqonllx+8BMigzsMb+/1qu0UZjZWJwe2K9Y/VMPBRVkLHmJI1GHPTIrvvDCvLvj82KNQcqCOp+tY1/hMszX7iR6GWjiG0Bgw461PFIJI42BJYHOCCDwcc/zrxXG2h+J4lWkyhqrLFbvLulAQFyF6j3HrXk1xczQs4RlklflWzwCa9fL1pc+x4TfNFo9G8PeILlpILaWNWuE5JA4P4V6bbXLqNsjK69frXpwimcfEOC9nU5kTNJFLBLFKolDDv9c15R4i0aCK+MjKSHIwhORk9BTasjhymvyVDsfC2mQadatPAgVyfLORnC49/qa6gIoK4CbR3b0rOjrqc2ZVXKo2ydFjWEyTTwqB9xg45/DrVT7ZbGSEu4SIN8zdR+FdVOk2rs8xUpbkUUiO7ohQn720n+dXzD5ox8owMk1lND5WjndV0wzwNFGICGBGGHc8HntXhQ0w2c9xbXJeeaOZgylcEDPA/AYrCcbn2PD2NaXIdSuv2tlbrCkdu7j/AICG9mI61xGpa9f6g86TTTxxu6sYmIK8egHbtzVwskfUrCc0rs63wz4stoLeeJ4UnT7rOeCpycAe9X/7fW7v5DCEhi3ABWfOPYmiVm7njZjlbbujtI5im1JF2SAYYA5A+lXUKEKyso5zgGvGr/FY+BxmGlGTTJXfB2hjtByeKI3DzbvMhkQcqw4rnZ4s4lxSGJRgrN1xT1JbftbCbvu+lKMbEqNkP+8FEnygdMCkZUIXAKggjk1Qmh6hWVG3h2Axz3qZDsLZZST6DrTSuKMbD32puLE5JxwKrSKkcRkaRgQOO9bRRtSXvWPKfFVwyFJUzO5BLdiMfWudt9ekgBXzBJjgA8Y9q6baH6vk+AToJMttrlzwqHYvXrSQeIr+R8StMQn3dzlsD2q1GNjsllkG7jr24aa0kJUNL1BPSuDkD4Mihz7+mKqGx6+AikrIoBihCeVKQTnOOMH3q4/ypjaGOcbx2FWevB6AQ3lF5GAX1IqxFHKByG3ep7UCqF6K5kRyFOSOVPoa9F8KXqvclfPMrBd5QjqR9K58TTTgz5viDCqdFs9Tt38yNJRlQRn6e1U7y+W3CbJh5inLg/yrxKcT8WqLXlResb2OWNCSrRkD5h+pq6BHLGMugIPCnrUcrTIlTcWVrzTLa7QK65OwrkYG0/3h6/jXF6poKTeZJFJaWQbC/NnggAZA5OT+Wa6cNVtLU9bI84nQq3exxV3os1swd7diykHcfums1rZmjYcEk8buMV7cZXV0ftmDxkasFODK0EHlncmUcMTXceHPIVJm2qrDhiB6nP4ZrWn8RnjpXpNHoh1tIY0lkUE9PkAX9OgFULfxstrPMXzp0eB5MzMCSec4HbHr+lelTXc+AhgPazuZU3jed53igkSaMZ/0hGycn1z3965TUdSF3LK6F1BPQtnjFRNLY9/L8t9nqYrStG37udgp+8MVcgvpcqFkYRdeG5qFY9yUbqzLkl6zq8bH92RyvWm/bFIZCBgrtPy9fb6VlLcVKlFdC1FqEsKofMdec8dRUSXTncGLv6GobsbVaUW7o3NJhZ7y2c7tyMBuC9M9a9U1ZpILKJo8k7fyzXLXqK6Pl8+kouJ5mJZ45mliIjkB2gsMj8q9J0ma5uYI2uGMrgYJxWjdzix8U6dzYW0sSIRPCsCly/AC85z6etdDcO8Viy28sJAwFYL2rmlSs7o+axFWUkkzzR7y6NxNsO9lYhlA5rfs0W6thK/J3YI649K6KzTR6NSKUEy/Z6VZW11K0ip5vAZujEdh9ASeKk12U29jBbwyDys5UKvFcjTc0zCrWk5JnKWGqvC726yFpdm5x2I78V07W8NzEV2sCRkHd0rom2p6HXWlopGnZaelqylS27g8fnWT4pufKx8iuFUEAnIJP+RU0ZNycmVhakp11Fnk8gLMQyDj9DUjSuIwgVS/Q5PavRUrI/TKS0IzKmQgHyH070u/7wcMkQYKx9DWq3HN2Oi0WWVbqGGYRpbNwpHBz/SvonSI1jikEJ3wBtyozZNbylax+d8brRM3lZmUGXJXoBUV7O1taJK7H7MW8oZUkbtrMBkdMhT+VEW73PzqCvJHgXiO6kubmaUARtnkEDHPavP5Z2EkuZFyOMCnXZ+55JC1CKEjlVc4YEY4JoinfBCFGYnqeKyh3PXlG57D4Oto5TIEKAIoYjHQnp/I/lXrkEkS4eVXZycsyj+Qq46u5+R8YaV2i6Hk5VULMemBXEeJk8y1uh5MqzK20jGAMZ3f5+tdNOSufMZc71UfNt/Isk8nlMrR7uAOTW/4eVZ9QhUeWqFxGzE42j1q6i0ufrjd6NvI9602Iw26FN8igYDMOT7fh0rdXy9m4uwOOxrhbutD8ixiftGSO2xSHI29eR1qv50ZYxCNmV+dqDBb/wCtUpNPQ54pt2RnJfwo9okhRYHcrIxYZCYPIHc5wPx9qqJf2cReETxByfmZhgj2rplQbR1vDySuXLGeKVRGgJC8jnrWiJTKcs5PGAPpWSVtDCtGzF2QToyyqzY7hsYNeL+P53kkuNzwpuYyDjHPt6f/AF6uG525Qv8AaIniFw5JLvkYBAzxWK0rktubL549BWVVH7xRXuiSgbcArvK8/SoUkGYxy2DlCawkdGyJCzFo9pDKex7VWcM7GQRrvHFZyd2Zt2Op0yzkuGVF2KJFC8c4Br6H0+3SONRGjmIdMDj601du5+fcaztBI21jGwsSRk8c4FRXLKF5bbGflZh2FdSdz8zjufO/jC9zdygIrqp2hvUV5ygDTPtxtJzRNn7HkumHiet+C4hFIbu2njjdcNg9/wDP9a9lgO2MOJSQRnkY571hJ9D4Xiqf+0ajlwRltwJHOe1cz4lu2sLQXMcsbJGQzA87hnGOOeSauK1PmMOuadjxK88WTW7l/NnPzHGzIAqO08Zy52F/NhYgkP8A5zXbZI+4wnD7lG7O98PeK7m7KRXF4JbYfKm6MMy+2TzXoQuow5j85GY9B6+9c9Smr6Hy2bYN0pWZLHDFkoI4iuc+gb61xmv6Mt/BMlpCjzH7olIHTtntXHKNjnyvGSpVU0fOOuaaLS4PkQxLGRubnkHqeK5eZTHIHJjZx8wFK2lz99wlbnppkSzMkqtu3FhjA7V6/wDDplnCTQuGiOWVuwx6UN2icuaytQke6Im4xELlMbsA4/Or27btZyEX1qlBn4JWXvM5LxIqy28sSMp3DLDtXzLrOZ7iTzGBkVu3ANVbQ/TOAfgZy8se5QGjDRliODyaXJZ1+8qkcVyz3P0k3tFUxTrNxGucSH2HvX1FoULLbJcfuleRVO4DGR6VVJnwnGr/AHKOjRpCvlgKrdeKc6wySIbgssIYbip7V0KB+SLc+c/GzSLqV0HkjMAdgrKcg89fpivMdkYkaPKna3Bx1o5Xax+25B7uHR6d4HtUaa2cFpCWIAPGO1e6wx7VVXj+VRtx61M3qfGcZS/fJFwKZAWYDGOlcX4ntWurZQNx6qQOwpQep8dRnyzTPELvw5qBWVnUrH5mAQpI9gazD4RvY2l8z5ATlFyd34j/AD1pTqdGfqODz6CVkaGj+Er0SRyzLkq+/GOi/wBTXt+hWb2MS7EQxP1UcZHXt6n+dZNXZ5fEWbRqU+WJ00cbRkBgyqeB6ioLlGSJm2kKDkkVfkfCUt7niXjXUtxtbeILKhy5dDjHPAPr+FeUXDB5SSvlsTnj1qZvoftPDlHloplN1BYEupI5wKjM4ePodoPYVkfRDEiUMFXpjmrCyb2AjXctA+hYCoACRh8fPHjgV6P4Mhe5nRo4YWw33n6Jxzj37VpTXU4cwsqTbPoWxy8CKBtwM1po2c8hOPvGtLn4PjH+8bMPWHf7PncyybspjoxHqew/wr5u11JDeXJIjNujYiBOSKTR95wP8TZyd0GwztET6E1RR2wygIyHr6j8axasfqIpeMHaNwJ65FIysrHaSwJ5NIC2FEZMpyr46gdKikDgAyOIscggZyPSgCaNQifIwLE+lSxmYqxDqC3BoAMICQI+T0bNRbG24KFlU+netForicbiHnl1XYeDUyKjSOchECgLn1q07kqNmRlA5AJZTnueoqjdRxx213O4WXykZwZOhwD8pA65OAKwquwU0fjP+28zeSbK6jWVlwhlHzAiby5FU9s4Wvxz1syx3eoJM0wkVtqcZz/np+FfVZU7YS50Tjsz234E3AXXdLhMTbWuDCZD1A2kg/TdhefWv3W8AQ3Men2DyMUVofMhCnqv9Oc183neskzsWkD6L8PbpkCBsgdWJ5+lekWDAIjFX8w5UcdK8eD0MJdzdiKhsCAn/bzwa14WkdliZGOTjIOMfnVEl0ASAlgX9R2NWleMDjBPpigC1G6uwY7tiHI/xqz+8YqqshT1bmgCSKZjIpdSSp5GatKhzlQeed2aAJEYKOWVnB6f1p4wzbyCN3AoAuHMQRSd8eOAKrM6lkJYg5xj0oAuQuQjRqdi5yuPenzH5eXUt0IoAI5FXYvJUnOB2NCOSQJRubdwelAE4kRnQHIGeachl+7hDHn6cUAPDyKxYMQnsamEu4grtKHqaAEVlbIAwe2acrH7rFcgHHfNADIAV3SOGGTyKTbudSzbQOtAAf3YdeM5w2TzQ7CNuFUdiaAImmB++W45FNaRiQoyDjqD1oAhV/nALFR6Yz+FSSNsw6LtYH7x4NAEG91JG5dg5INClHPzFV4+XFAEbhFwWIJB64pnnDaxCcfSgCqJCmwHLFu/pTAxLk5XcOAfWgBJhh/lkfniqhb52BHyjg56UAMO/Lbt5Qdm5FKX3pGyEBCOMUAUjhsrnYM8nHX6VGxCbWY7QD6YoAql9zmUOwDc4HSmSYOyUA5HQBuR9aDZrSwzzdrZBAUjkDtULTLyinkDPFA0jPcs8bjaBj3xmlJ+XczEMOBz2pMZUlcb0UZDbdw46VT3Oow0WWz2NTPYCGfjBI3PjlapIwVSxDF9xPWovpYCRpA0RjZg7ngsP5iqTzsHXZnAOM96kBrNlSvPHJxVYPlkj2v5TDO4dBQBRMuZANp3Z5pJRGd5WRlPcDpQBV/0aBhtLFj7VRZ5IQUJ3uXKkdCKBokSJpziM73HJycAVDKWjKpGjbWHI9aDcbII418oEI+cE1FhSpCMrNntQBVd5XbZID5mOo9KjJl3Jnc4wQcHHPagTethxjB/dqWV9uGHrVZi4eMsML0+tJglYG8zGFkaMdQw7ULIGicAbGx1rAZACXaUPFHEuwFVHUH6+tQmIKrByC2M8dqAImO3ZiCY5XcCRgUDLgoM7D0c9fpQAI5iZkKoQe/cVExR9wXjnnPpQAskO4O3nJJDjG0DrUAjAlPDcDGztQK+thGDyNneAM8J2qGYuyIhIKLkY/nQTPYrkoAQwjaQHgHr/n/GojueI7k2496BxWgYEeGcb3xgkd6Y0mQHGwMR0YUFHtCJHEm1l565NRSlWXhg0h449K9A4UmmQSxssoAl2w4wQarvIwaNHdWjB6jvQWtweRiXCKXGOoNVwGbBIAx6UkyyKbDO6DJbG47elc/qMieQ0Z2lgCSCOtY3Kjucb5okKvFsL5wARWFqzF+MjbjgiuaodENzmYQJXnZhgAHA71hTAhlijcu/8RY/e9x6CvOrLRnbRQsXyH92F2AfNmuo0+TylaZlDjOQvpX4d4he80j9z8Ony02fP3xsmg0vwrqV5cxwanGySloX5CqBzx3yOPp79Pyv1C0t7nxJBBB/oqPIDHsHp2/rX0Ph3ph22a8XTvVP1e+B1tLp/gayk1B77YriCJVILKo6sAe3K/XFe4w7pIWkXYylN2QOo9q9nhZe4/U/Fc60rWZBK5CqpCoCORjoajjVjIyohZiM8elfYRWt2eURSwB8OkhyWA9KvWySCUIu75iFC44HvSkbxeh3OlwHbtKBmPQ9x710VvaQkSqHD4Hysp4NeDiJu510ti7FC7YIB+UYBPetKO3a3RWBYFjyNueK8/EL3rHZF3Rt28KsmRI2cfdArctVWJWBZy/cdvpWFRXZutUSs252/dybW6gHGagmtwqSCPMYYArlu/oTXPUWpZhzxLGXWSVFJ468H2rBvrWRo1kUKuOTgd6UdwOc1OFmYlQVlC5K+tcrcrPCu8RyEnk5OM161J8qMqiOWubya3yyhogx54/Ss+TX5EUiTcG/hI7V2UVfUwcOxah16OQx/vGC7cNu9aZLq0QlRUjMhPUiu3ltocso2JWv0di6ny5Qcgg96qlwHyJCGxuBYZrWCMahEJoMxwht0jjeB7etWYFYxzNcSRbYxkMq4yPpQ3fQzIo0WcLIHdgeVYnqP8KCsQSNHaRgSfMAXOVqrGsHoUFdWkV03qnUbTVxggWKMkSoRnB/hpmbd2RFZEZnjRWbswOafGztuC7vMHIA/nQIiEQit3iYhSW3gY6n61E5iuCjmbe46c/rQiZbFhJnTZD5ayxEH8DUikggHBYj5B6irvdkyVkTM3z7SN3Q43bcfWkmmRJmdl3lgPmDZ59Kvm1saJFbAdQ4j3ZHUVWcLbgsLlwxPGe1TLchasARIsjRsoT1PWowpO4bhgjlcfe9qc0ZE8U84YoqKVA5B4/KrQvpIwQiIr9t/NZ2AqzF2XfKY2kJ+ULxippEUwFAyyEDPI60gKEsPnqgYqoCbXUjIINVSs0UcZHlyRnhW9qDWCsK5aOMRmRd5GaySMBnkRinXIXisoy1NLEWwPH5gQem7OcjtTZJRtPlv8wQqRjrWkXdCIooA0YAkdJccEU0wpIJZGXGDtO4cn6UxJWdymiBImbGYs/MBUkIjnZUXZGW+7k4/GplsdKZE0g3hljRlHBz0NVmjjAQPIFY5YJ1pNbBcg+z20QPmopmI27vT0zWZcWwd0jVWEirk8U5bDUrFK6sHZYpTFu+X5lFZM9siBZJYi04UqABnCn+dYm8Z9TFh0URlpCBFBks2enrg/WqLpNbOPLWRkYnANZTeprB3HQ6hLBGXiHlBiSFbnOat2+spDC+55GQfMTjpUXuHIjTj1W3ubiNrmZIUJ5IUCtdLmII0qurkDJVeuBTi7MiS1Lcdy0zwuPLCnLCmMJmmbcQcrt59K3Rhs7GbMZ0wvnLGq8ZUfe/OqyBHMeSNw+YknnHpQyWiSJ0U3Azt83AYeoFJMsSOzRqskbY+6Oc9/oKBxjcpySfNBGo2L5mMjnIx+latlZBdjCQCMH5RjOD71TdyTq7RZjAymbODuG4foKaGSaTDF1c8delehR+E52OlgVnbcZDMFzkH8vrUMZMTqzqUkI6HtWqBjZGlnKFAq4OCAafDDL5rPtGVGAc9apERl3NNdkqw7Ec3KklSvAx3yO/17Uzc6B2KRLK38BOQK3SFB6XHQRM7T+dGAhGevX/AOtUoZg4fAREPG0c5ptWK31LEU5dhEzFRksoPFRMiYDEkAtkCpk7In7QqSFSpQbh39B7GkZ5SS4Qknse1TBlJ3HRGSKLAjZuSxAPP/16lX51Zyw3k5B7/hVmcXZ6l1m2khiHUgYPvTIVwsiAAxscmmthz3LUZTaEdS1uP9rv71AgiYyiRm3gZQDp9Kzi+hBLsaIoEjGDwQPX1qiBOs/nMU8wHGfarAckkclxsMDRnBBYHjNWNqtGCJPMYdaARWQxrJIxXbhgobdwat7iyfcxHkgkf4Um9DoJ41gMW0MFLMCCDUjgOkxGBtQkc9ammYOLQmRgNz5u3H6VHCpZUEqgNkj7361YidpVKAvGgION2cmjYXRpQ8bBfmAx2/qaLAPzueIuqHJzyOKnWVEkmRI43fH38HH4UCsIgykkjb2hRQWXdyf8ammYqy7YwsG08E5Oe3NRFWGZ8UQ2jEbMSMMOx9asJEsQiaN5CsnK5bcfzqxa3LIfy0G+EOW55qOQeZGwcIEzg1E+wy8kYhIKOZI8kLjvUJI+RRuRjkA9cVYDrOFguySTzpBwCx5I9yajknWSNlXAIPpTSuFgUQR28rvDkEjAAzx/WnIqEu7R/OBjPpQ3cUXcaGM7RysrQc7tp6j6kVI8MWwu0au+7g9NppDB1EiB5Ds/iO04x+VSN84iSKTDEdRxim0RONxJZfK8wxRqigYLAnn3qeGH5YGaQlj82BwDWtk9RxWhajLXChTuCrkDAxmnBgoz5byD2FZy0ZQsszqweZ98hwDn07CoACWKndtPXjtWwDYoAS25lDbvvHnFXEEUrDdGC6/dY8mlFWQCiN/NKjYZPU0loHMcrQ74kJKkDjPrQ1cCzCjKymba6YOR0FQsN84QyqxJxkDg+4rKW5E9iUiMskgGSOCDT4Y5muQAVjQ8lRzUmQojjLylFKMD6frS2+EuHOweaU5OOwoNFEnjm342FWjYAhz3pYpZMSBQPNwMEjinbS4pblcTytIUOFXOSwqxDApdgWIBORzimlbVkt3JiXcZJOCdvPoKU43rHAjdcE9TVKeprF6EqrHJJh5gFBwQR29RUSB4gTFAre5OBWhRMYgz78uj4/hNT7UV4nI4PGD2NTJ2QDlKs5H7yNeg/ixV9UjlRQFRmB6+tTazOdkAV0KK7RFQcADqKsEvIdsb5RWAb2q7ajQvmqsq42oSuCCOtOLyJ5dztETgYUqep9aaNr6j0LmMO+WLHj5eBSmMSKdrhiPlyTQRN6k0IaONjImWOVGeoNSJGrTB9pQbecc5NBmQIohLhX3HPII6f/Xq+SAsbs5hA6jr+FFh2JxEMMu5nfqRTIkRZFBIHzByvQn/AOtQIsuCIyAwWUnCnPH4jt9aWVVG6OMhxjaGA7+tAEiM3yjG0Yp0UdwpJkwSD91utU5a3AmQBX80ohIPJWp3+Xy9wBbIbIPAFaN6AWljjLLIrgR7t23dyw/wqN4iI5DEd25sqGPb0rOMrACKCBkYUDtzUYUs7OEkK9AuaqLuwLsIWNtu8HAJIPQH/E0rEtGsjiMNnOSevtWgDgXEQEbZIGQPWrjYlG9V8skA8nv6e1AAuHZ92QVAxx1NXxtPCkdMD296LAQEGRIWQkp14NWVbLOzffHXA4z7DtQZzXUtwgIqA/f6irE8QVVZcqx5x3FKxmNjjDYVNyp2zV1VMQTCqJAeuaZSYhiK7VWSLnl8ryacx8sBMLnOTjoaCSYSSSIUJ27l28nqKsBgzAHYqhe4oAiDvgnarkNj14qeIlhFuQxNySCentQBcRlaT5ePUjuKdE7LMSEMUoJEY9fegCeOUKxbZlc85pNzAgqVIJzgU0BcHGMlQM5FSKGIAUhieprZuwEh2Ft4CkDse/tS7uBsXe2eNx6UJ3Am8xnUFk296mYkRqwwxX5sZpgOLb5JMjI4I5qVEGcjcRjPFAAXCOwERkAOQSaWKcAgMM89D2oAsRvhgfkYZ4JNStOzoGf5yTyaCJoQNu5DnIHTNSK7MBI5IYdDQRBag5LxbPLKsw64qVNka8hWcDbyefrQXLQVRHtkZjI59jVYH5FlUGTdyvHagyLEaFVZRISSOh7UxChQRvuVO57igBrb2kJJAQqBuzwTQEfeWfMiAbcDpQAsZPmuzKT2weKHP3n2ui5xxVwWoFeSRAQRuL7ecmsqachiVkEi5ySo6U07sDPl3zO7rIzqOcYxWXcNl8r90DpnrWgHM6nOQRJJgxod7J/eHpxXyR+0sz/8Kw1+/ntzJBat5iIrZ3F2QY/IfoaI/EiZbH87/iLMd9qayNEjm4Y71PXJJz+Z6VhaZJCdQsnMSyeTMJQNuenU/lmvoM0jqTQ2P6b/ANh5ZoPgR4Q+03KyTS2TCTOR5jRysMgHnHzg/iK+04M4XKlSa+fwi95o1xPxF7Em0KI4to6nqaYu7aRH97d35yK9A5rCzuwjVFB6crjnNQCQKEA3sAOgoIhGw5R8gZTsGeAalhmdAnOGDZ/CgsjeeXfIrKNucqKgdAHBPzDsQf0xQZzfQQrGSskgkKocjHNRPIEHmxs6knDD1pPYI6K48kOjqSQRzxUQDGOTAbDHAZeorJR0uW2TKT5ZRyyN0I7g1NEyxOI8gt2qGjCR6Do12J1WRtqBE289zXSRS5ACjB715taNmfnWe0rVWBYFmbHPSud17T55o1ktxCxKkgM2MH0/GppytJM8nAPlrJnmEsc8LguQjg4JI4zUUglhm85Dkr8xK8/l/hXqpn6lh6icbjSm1sDG77xwOOea7Xw0ZIbiNCxyxwARxz6+n1rGv8Jnj2nRZ6DFkBQqsQOmetaMTOASUIz1yK8eb1PxPFfG0UtbDLZyOdmwrsD9we3/ANavGLiaZWDTwxLLnGVr1cveh9hwbH3ZMkjvZ7YsbdpEuNwYkc/WvYtA1eO4MYJkMpQFw8mQT2x6cdq9OlpLU97PsJz4dyR3cD5A3IcA9abcWcMssLiNGK8qe4PrW1j8vk2ndFqCxgiiKogViDkio72aOK3E01wzKI8gr3/+tSp0rsabm7HjfiTxNcLM6wvFFGcBSTyf8K5WPxFdRSFlllmcjOGHyj8a6atRI/RcuyWLppSO20vxWxkiieRFUnC8cgehxXp9lqNrdxyNBc5aPkqUIJ7cZ7VzNngZ1lfsndFouro4YEKw4FeQeOraWGCRoRsJXiXIJHTg+p54/wDrVly9TgyNWrpHkDvJFlpCdvXJ4qmXWXypS7kjkYPWspS6H6fTsKryQhUVdrZ3MM4q1HcupZVZwAOhOOahSaL5LnT6b4mu7JE3yLcMGyqkdPr/AI10Om+MZVllFwyBQOdq5xn/AD0qJ04t3PGxWTU53ZePjWBI5JV3mVf4QvLfgan/AOEtt/NjkkubfzHG8hMDdn0A/lWMsKfL1uGLq6OqstWF7NbQWxBkO5m9QAM/nW+JgEV4wHUruLZ4rh5dT4zE4V06nIzAvPEttAxtvPCyqclcEfr2/OstvFlnPgw/aLc5wQ7A/iK61hr+8evS4dqSSZtxeLdMiMS+bb5JG2It94fXrVuTxFY7iELI2PuEgt9fwq5YWyuTU4dqJ7F2HXdOl4lv4bZsgBn6Z9Djp7VI+qW8i3MEN7aM8o2hDnc3uPQc/wAqUaGhn/YtXdI8b1OVL28kIkfz/ugE9QO1TL4Za5jzEyBcDcTwc+lLES5T9BwtWVKmkareFJ4QP3sEp2hid/T2+vtUcHhmVZpGku4VC5JQ/MW9ORxXL9ZY3j7asoatCbSMI5dk5yBwAa4GeQSeYCqqd3G3tXdRd43PVy2XNHmKrb3JyACOeOKeimMgMQA3zAAZIrU9iCLUj4UgowXoPSgLMFGQzKRkDH8qBSepOg2hdyjcPU13/hQss8Xlqsd05zjvzxisMRO0Tx82mvYS9D2G3ICKChGBiuV8SRTrIEiiZmfHK8+/NePhpLm1Pw6m17W77nOWsOpwMCJ5w+7JAXgYxx616TpbTvDGWjCqwDFW6j2pYqom9D0M1nTv7puDBBXZtPrSLAoZZkVN5OA4PIrCL1Pn4ytqZ1xpSXEKxNEhYE/MMnivOPEPh5tPi823kM8Wc4P3v/r16uBra2Z+gcIZs1P2Mupw0jFHw6gMeeD1rsfC6R7b6ScYDyKC+PQcf1r1YrU/SMTrSZ3l1ohuwDbzqqbeQR1Ned6nYz2May3EU8sattJRM+3Su2nU0sfKZbW5ZtSMidZ4lGEYP0z6ZqJd5Yt91QPu461E5n1MbW0K0quWf5sjGMgdKv2sREauqnbzWadhk8Nn8v7vfOAMjDZNLMiREmSRY2BAILY69BTm1cSkrlyG3aRmaRZCoHHFTrC0bHGQnpis7p6G8pKxu6TNNBdQgzbVJwwJ/wA98V6fr9xbPbq0OY1xkIxz2rgxMdUj4jiKV5ROBsjClxvYqRkcMeDXWDW7C2UxQuY4lGS23k+oHr/npXVSpt7m9fDSqpRRzZ8UTXEklvMiuHYlZAGLAY6dcfkK9Oh1DTk0uzCXstzOIf8ASWOFDNnIwPQcDHtTnBvQzzHKVCknA5OFrTzfKmmiaXO75uCR7e1S6prA0sIsXkM5XIEZDZHr161CheVjmjl05WuZ2k+I1up4JZvO8snkvzkV2erXVpdxurFy5YZ8twQ565XHQdBg96mcXcvG5XJRVjLso7KOMNKIjOxJI5yR2FLf6zLbyNHsaKTGWDDGPY0oJ3uxU8um5FzQ9eNyQ32kxxp8zI47/TuaZ4ru4CYjA6zsUBIU9D3z/OtVT1OzDZbJYlS7HmcsgaRyW56U/cUQJJgr2rojHofbR0RWAAIJJyTwfSlVigXcARnHFdCVxTeh0OkL5d0hiRip4PPevo/RGQW0DMJJirbip6Z96updH53xdK8UjooT/Du3YOeRWZrAYwx5JEZbOM9wMA/Xkj8atSVz4CnD30fPviBo4532TJhjnywO+eTXDyMfMaUKDk96Vbc/dcqjaiiCRtiZQDf0CmpLbklSD5Z65FZ82lj0j2jwY5Z0KlfNkxz0DAdPwGf1r1iOSRSsSRqW6cHjNXSl0Z+N8Xy5sUzQDFIHBb9/gYOOPeuA8XtJHp88kKkXCRHYuej+9bUd7nz2Xr9+kfON3JmaeYspOdpIGAa3NBQSzwCRiGPZejD3rWvP3dD9fqxtRufROkyTrFGRIxAXJB4welb8KeeRGUKncMAd64YysfkmKa9o2QaqyrFMYUVsDd84yRivEPEXimaGWOG1eZVJZpXxjb0wB+v5VvT1OzJcF7WrY4SXxGwLPjLZxuY5/So7TxO6AggiMtgbuP8AIro9sfoSyOm4WZ7h4SuhIrNJIB+6ySB9Og/GuyysSgIzNB2PfHrWEtz81zSny1LDN7urnAYEYPuK8f8AG6CWC4CqQVGQx7dj/OlF6l5Kv9oieHXDsWPmFWx0xWepLjp5bDrnmsaj1P3Wi7xGgDLMfm7ZqEkMy8BUJxn0rKWxqRPwVGSvrzU0EUrSAsVOTxzmogZ1HoeseCdGiEu6bEcZYuNifxE5P06k17dGpMdsm9TsXaOO3vTjufmPGOJUmodiYODvUoMD261zuuXP2O2PJV3O3GP19q6LaHw1CN5JHzP4nu4rm+uWhy284OehWuWhWWSVfLIVs85GaU3qfsuWUnGgkey+B4ZLeYPvUoVKsuO5xg/hj9a9linDvvITaRg5GKwSu9T894uqJ4jQcdjbwRkCuG8VSi2ijvWRHhikQq3QPg5H6itIv3jw8uinWR8x3FxOyGOQBwsmCc571REhwwXYOeTXQft+Fo2gjpNEvZFuY0Ro1B+Zgx6Y719H6TMZbZJJsCVgCeOlZVLnw3GVFRszaCsBlXOzHAqKVARl/wAaykro/N4O0kfOnjZY01C4PISR2wcdBkkD8v5V5TMmx+U6988mpktD9/ySV8NG4yK3Mh3OTkH0r2fwBEY1kjhVZC4wAR931rMM7nbDyPcLSMBVQP0Ax7VYkUKApDMfQmt07n4TWetzj/FCtHZuE2lueT/Kvl7VZUkluJFiWNORlc8+9D2P1HgRfu2znwwO1lbcPWmNcDIibBfPGEJA/LpXHPc/RDp9Pt4ZY0jkVvKk/duOuQetfT+jRSiygEwlQCNSm5s4XAwPyqqaPguNf4SRulGfLhxGMdRyabKTDGxLFgy7cEdRXQldXPyW9nY8B8aRKks0g2mMNsDAd+teVurKzNLvSQj+EdK1S0P23KH/ALPE9X8CxgN8zSDLAnnP5V7bb7xkoWZ/XNc83rqfE8YSvWRoxBhtUM8gA+ZiAOfwrMuoUI3tPHtzxu7+1Kx8aleWhjzadAriaSItFwPkbgHHHP8ASolito0lTbbvvIySOcDtmkoc2p6lOUraEttb2lsQ4jhWQH5Seev1rRXDhtqgY5walRsctacnoy7GGJwo3HHftWJrciw2dwZZNm1S3AJycdOKtDor3lE+ZtZuZZpmuPLkgQ4BVznBrmdpKvIgLSkdKyqH7nk8bUEimfLDRFVb5uhPapFKlvL2jf2YVmeqkTKqlmz82Tx9KmSKJgzmbCg8DHU0CJkUJu+USHABwevPSvX/AAvZqjOissSKcH3NbQWh5OcTtQke2WbBUjUud+0AEnHatV49wGxQrHjniiKsfhdeV5HG+IruKK0CJL50uMHsF/8Ar18665PDPNNKkbhhwXQ9cZ/+vWjSP0XgmPutnKuyyRoheRX359sVE0KIzhv3wHXbx+NYzsfpi2GyBZNrx4PO3J7UgUNkhm29yazGTrM2SGJcYwPeo2jMikSN8pPGKAHAuq/KG255Jq1EFkHLK5AwQeKACTchkbyWCgdz1NQrcuGAVpFUjBrRK6Fcj8x5yVVG96souyNY3OXIyQR2qtkCY6V1JU+XmQ/dxXP6tHNLYzxwy/ZnAz5jLuwO/Hc+lc1TYZ+M37cN9PFFIlwY/tU84jiKrgZJyD7fLkc/Svx71aVpLmd5HjkdJDwvUV9jk9PmwN/MeIlZpI9++ALPHq8sqRGd5GAweh9Mfh2r94fh9NMNG0S0fZOIogwbH8JG7+ZP4V8xnis0ei3dHv8ApEYdCzLHGSdxC8c16BZSPhEWTc3JCkcCvFhsYT7G1aCYZLSIc8EgVqRqAzbfmHQHNWQXo/MVkCsVj/i45NWQ+0bVi2HPOBnIoAvxRRRfKSzH1FTx8F0LA46j0oAb8gc7A2WPJqzv8tQu0uwPI6UASRDLlmOxscjFXF3EHDHaBxmgCNndSqnLIByQaepO5BszFjjmgC4WRggUqrDqc0jqAVJfj1oAkHm5BXbhec+9CEtK0jugUHBPpQAoVWfe757jFT+acbVUlaAGK+IwTtYEcVHFIwdvlY89BQBM00jkbm2gevalikKyZchl6kelACiaMBWBLqTnIp6smwBCrHO7HegBhlLM/mKdhHBqIu3XJA7GgBkhCZZkdVPzKxHB+lLGSxYtkgjr2/CgCXeqj92vOMHNMWUxoA+ckcnHegCnMGWTEjcEcA+lP+UoGUspoAh3jDJ/CTwKazjYiqV3ZPUUAVgrEMZfmbdgAelPEiJLliAOo/woAaXR23OzMmcggdKqf6tASwJPOB60AV3JZQ77grfLtJx+dIspC+WVK8+tAFdZNhYyEEnoQKgMiklWVQPXNTJ2GhCVyyExSIR68g1SKgEMPnboPXFZqTubXQr7Y2IIznjNVJZyrMPKAGMfLWt+gyqgbDFz7Ak1NvWVWBCqVpSlYCjIVdmCkM+MA9KqymRD5kjhNh2EdOfek5KwFcuh2bj5kg4JFU5plTACrjOM1mlcCqoMcgd12jBO1h3psakxFguecMcd6GgGFR9wMGB6tVcgAkDBUdCD+tIaRWZjskyy5U59KpyO4UvgBmGT60CIgyKnnMN2BzVMpH8skWSSMknndQWtVYFLOsUkh2yHG5V7VCyjzWVSQ5HJJ6ig1Q4bdibnDAnGAvT608wruUSBTCDk+h9qzT94BHi2hR5pmycAntVNg6MWWN3CnoO4q2T1Ku+KWRWYSqucY64qR38xGURnI/iDZHtTCb0KqlvuFv3WPmwuTUvlbQTgMqjK4OeKwkrDWxXcK3zkgKeRjrTGwSiLt9GB70khgruqukZLqDn6VAhwpDgA57c0NAVnXfK8m4GTGDj+RpVRSThAd/TJoAYzq251ZlwcLj1703LpJvjLCNsA5FBnHcVlAAb/AFgJ6EdPeodybQqkIh6k9aBRd9Cs8SufMxl15RSKCoUuZVVhjofWguL0IwFWVXQlgB1A6Go5FWZdyskjDnirdrlHsZDvGomdkY9M96VlEcYBQAA9e5PpXaccZX3IJwVaNJCGRuBjsfWoWWOQGNWVT90lulDNCkiBS2ZAzZxikdvLeYHehQbHNRACIw/MiqQUb5iQelc7rLOGMBzs6gA9azZUFqcSu37S6OSq+g7ViawRHEEAkZ89BxWE1qdNPc54BUTeGJbvWPds8uCIVKZyGB5rzazurHdTVmQMIXs5bQqSjkKxzzgc/rXT2SCaGJrQvvIA54z9K/EvECNpo/cvD6P7s+Zvjnd20Wh6k4jaa0kGIyw9wGz7cnmvzFnuAurw3IV7xo7pTH5bbiAThT+o/wDr19DwFG2FkyuJ2nieU/X74SxzQ+DvDjQTw3EIiIYSAFsgAYOf0Pfj0r11WIwrSq+RnHpXscMaUfmz8Yz9XxLM87ZHBTIUjLszcfhQpQs7fOknTaK+qUrnkkxA8sOpjcHt0IP0qewZTI6pIquWyQT09qTj1GnY9J08FY40YJkrvwOorehhRml3ENjlCteHNanoQZsRhMqnlhAep7Zq2GLEBlJb7q8VyVNZHTB2ZqQQHoqkMD81aIjcHcgGR0VuOa5am50RlYSQFQJBteQDK5PemymWeFztZiO/pXLZsalrqZUyKygsCEB43DnNZNyHCOrKJF6YPArohTHKWmhgTQ+cDcStJGxGORz9KwJxGyMGfER+UFuo9xXZa6MzlL2HfIyAF1AzkrxXGX9nDIVjULgjzPl7iuuEmiZSsc/cWBxshSZAMsATnj0NZd4LkKUXzEOODXRTndmTKsGoX0eIZflAPRup+laa6xt2pMuQxxyc8V1KVjKoknoW4tSSeSFWBRFbII52+4q1bagP3jgBl6AHjNEDCceprPqUcdwsu9TGUGQw79MVFLcs4kKKMgZAz1rS6CK0BXjHyOjhl6gdRUckhXG4qRnqT2pKWlxRh3HxyLEo3HaWI6mpplMYaQMw/hOOlHNpchiblkiKudoZd0bE9aqRRzQRpuEe9RwNuMn6+lEdhE+TArnJJb5qijkJEUjIVYc7SentWsNwaLZkdkViYyxHHy9PY1XkcMu9VCZODjvRNdQJY5gMp5hWQDkAdRVeLaqiPaoQHcF7ZPU05O6uJKw5iiK2IkZRyyDvTkDSlm2FIxwc1ad0YsZIdkrfNtbheexqNpfJ8pzE0pZv4B+vtUz2EIXInCxCTONx3EfKOwz3NWA5BJUhz3rO3UCFLyMqGVXQk4GfakV/Ndmkw43c4wKl7FKTJJbeP549hAJBcFs1SuiXKvEV+zAY47Gsoq5u2VJEDAvlmZjngYArNdEVAjAnacoP51qlZWEQvOsPMaEt3PemGU/u5XQyOBwBxz60wJNzu3mKEwFwVIz9eKoFFYq2VZWO9TQbRasNntfOUZbykB4bPWq0CIkixROWk5xk5PuamS0KLLQwNuRowhI+YjkgetVJVKx7Yjv/ALpJ71MnoJNFeSGZIoBcsqMwJB9ff6VntEsgG1lRwOGx196hlXKRTy3DyMJV+6cjiseW1ADMQsrDhVHp9aznG+ptTloY09hFPbuG3xuxwGA5X8Kx7y1SKNIYnDkjEpXjI7CuZXOhO6KiGW3ZACXOOr1eh1OSM5Ibb65rRA1obFprHlI8q7JF24AJ6e4rRj1mKQON/lqqbic/dH9T/hW9JXOexZNyzHdDDJcoFyW4x+PtVRZI2KTKm+Ykrnpn149PQ0yZak4ADGVt5QHAQnI/E96QJEHCpuUFS7HHGfSsm/eGtEVnRiIxC6JKRko3UVraU6zOsbkbsYKL0+taownojrFEQgaIs0TnOOenpUEIIuAxXcQdoz3r0KO1jAvSySwtzjBGAAelVJU83hyGPYg1ukJLSwqRlY2SEeeQMEMcfnVqKLYYF3PIzdcUxculi4SEZ4zGVx972NUmjV3QIimPPzknJAreL6mbeljRBYqqRlCwOAR/FQWuNymTCEnlv/rVcpXKbstB8p2sAyKGJ4Y8nNQMkZTLqVI5BHrWclclPW7IlGyZg56oMhTgEmtRw0QUOjDjJIHX6UaIbdmRykqztGFMYAO7OMVAjXDhopSjox3AoMYNUKUrlrbOQzBEdscZPFOMwRpEeNHUrtXYOKCRtsyyNOzl4+MBetTLD5j7YWKy5wA3BpWAlIMbKEIJzjIPemS72ZFChZDnAI9KqKuBWeGcyE5RZAR2/SrDiB1kkKqXAwAF5Pr9aJbgRwRgq5kUsCfujtV1YpXVfkjRR/CD+tZyVzdSuDxBFBXLkHt2phlihXYpIkIwN7cZqkrEzZYjkgcbGUtsHzYPJNAhaWUs4W1XZwzd8VUVcyIJIHliMaBljbhyvUCrUQA+UQrGxXge/rSAkimjEh8yNiTyzY4/AVKC0hKKFjU9CaAaEeOKJzu+ZyByD1poeIbnjgMcz4AYHqPesnPUEh8axhc7jK5bbx2PvVnesjBTG6joCPWk9WAk3kxkK12C+NwUnp9KiDkoXRIppR8pHTB96TdwLDSgt5qhSwXAHSosySStI+2JWGQx6ZrZbAXf4QpiSQkc4H61SQxwmLzMHe5ANUmDLYSaRzDbmMup3Zx271AsLRTOsLBQDu5FImKsWFCYeFeHYgimqGJMciYZWIx3BoKE8ofOyb2Xb39agjbc7JNIoCDeMqdp9vqaaV2BfjhLBQwUqRnAq4ACNpCsOgPpVwfQTQsc0gm2MiRjBIJ6immQquVR0Xbt+tEbXGVlyXLkjOOtSW+8gO5ZZOpFaATiFVj3KGZg3JpZQQyyKPLyvRR1oAUW8ihZVmO3HC+tWUdnQAQyRkg7s8/jQBXlziQSMcKu7jv/AI0qxiBYjH0B7jGKwbuyZrQmRsiQHbjpz61MGEbqcEPjGMUmQ/hJlWXeWZMsy5OOM1XSFkBA2ySL03H9KAb0LisxAVtiMqZAxVfao2SNNgqu1V7tmrtpYlu5ZWzcLvdotpG7g5zStHGHVEWZYRjbnn8zTktLDitR8kfmAiOeJyTgMvQ0yN2hYMCyMp4NVyouC6FhQHXzdyZz0Heky0bTEDcpwc571RSkAMjrC0rrHjirSx+c8bugDRnbuz2pNESnoDMsZATKOenvRDKyGMIzSZyG7flQ1czJGMjbgVUvjA9qmWd1iKSAByoDAd6YFtBJJkmMJD2OOh+tMWLBDyyL8vQ44/8ArUATBgC5LFUxwo/nUaGJCwjIcDp659xQVKVy1GjZXfk574qVRHHKS0rBc/dFBI23jeQyrKiYDZBXmpsFZYkIxIT94Dj/AOtTuXFaEwbdvC7QOCCD1qSRFOGVisoxk0iBhHLFV3ZXPTqatB1kMa4KYAY5oAVWHmGP5VZmBX/ZFWBKJMmVz5m3aGpxWoDg8bOqIJFbHJ7H/Co3WRXMjhXTsR3FVOXQCz5YdVyGTnIyas4DFSZI5gBzsXGDUpXAj5CMwbHOMVKYmiK+WSAw3Kp5JFaQjYCYpI/llyrD7pOMVKFyAGAKA5FWAxGAxHtCxg7gQPWrhcH90q7XAy2T/KhAAk81SVR0wcE4qVZN0iYBx0GB3/pQZybuSxgeYcBwPQilRpMKUeITqMNvBw30oKaujQZwdqqFVjyT6fSnNOsiRNEWKjofWgiUbD1mlBAIKEclhxj/AOvVxEAVC77lHzZ9faggmDebl+jdMgUFGkKkuNhHAA60DSuSho0+YoHXoKlRRyXwqmgQyPc2ULbXzjcvpWmYyTyhAxmgCKMFXzsIPQc4qUzMhBG3b1J65oAWNSyMuSQe7UqI8ZjYsC4GCDQBeQsY87o4+cnIzTlLBndNvllMYxznuaAFEm5fMHK8Y4pVGQSHCvyRz1FbpaASCbK7FRTJjkk8ZqVGXb8pYHPemBKpRdrFWwy8gnp7GrMMwMAVDgnDZI5FAEQZ8K6ZRi2MEU1WI3PtBJOCaAL6bj5eVCg9GI4NKu1gjYIHUA96ABlZGVFZQpOc1YiKyFsNuUcEigSZMuETergr6ZoBKrtIjD8nIOcigylK4K7spVJQox0FHRNrFWI4AFApbjY8wuXjgAjI+ZmbBP09adNKW3KEZi1AiqUIZSxfj0OFb3p0kpCnYCoHOM0AIj7yFXcMjJYmpC7MrAtHK5O0dsfWgClO2JXAXdIPl56VQlIAK7VBzg81pDYDMILFiu5So7Vk3L7cl0XHXim3daAcxeyQlmwpLHlsdxXyB+1O0C/DvxDcRQzGGGA3AQNnlcE5/DPP1q4/EiJs/nx1+O1S9uhaoxt2cyqxOd245z+JP865C4u/sSrfE7phIqqinlzkAL9Oa+mzGNwos/qe/ZGt1j+BPgCJ5kL2qvaICpDORjfkegOMHvmvrW1lCqMlcZwCa+Xw/wATKrvUuMW2hQyqT93J60ioI4fLVtvPXGa9BswFbcBhUVsdyeDUqiLEhKPgAEZP5VQDco0qs/L9znjHpVbhZdx3lwe3agBriQHzFfLddpFVTLI2Nx+f0HFBjLctpsyG3EEDr70jiMAssbtnrjt70CSIGCKropZJCMrx1qF1RUQlZVB4B/8A1VlLQ0augUBFy7ZHcZ5qzGSrpIUDKBgnOetQZ2Oo0a+RIfs+G3FidxPAH+P+FdnDIibQLqFpCc4U52+x9/8AGuSvC58tnmEu+ZFuNlkkU5AOcAU2eJLgBNnzLwpb/GuKx8fy8krnOahokc8ciCOQSgYG/o3+A/wrlv7DngljgRFeIISzK2Qhxwp9zXZQrdGfW5VmcWuWRlfZZnZWCbXJBwe1dJocdylyXlixCQV2/wB70P0FaV5Kx6OZYmKoM9Ig2NCOV39CM9K0I03IU80qccCvJtdn5BiIPmZnahkQSuP3hVDkHmvHtQjZ7mcsvpyT3r08ArH2HB8rKSM2NQrZedVbOFI610OmagbC/t5OTHgpzyCT6/0Nekpan3dWnzQcWe7aRerJbRhf3iMCCN2R+Xat8g5jTcGX+VdKZ+P5jh+Sq4mgqK5AwCuM4BrzfxvqRgiNnCu2bzNzuegX0xWlMvJqHtMQongmoSie4laPna2MkZ561XiZ8spbKKN3tk1z1JXZ+wQgoqyJrZnjm8wyuqEfdFew+ENaac22n3d35znbEs0n3gueM+uM96mMrHl5thvaU2j0uGIyJIyjlRk5OK4TxZGzREiMuzJzxk8dP0qXP3T84y98lex47Jp7yMyeWDEeu4VKPDylSHk2nGcDqK5JS6n3qxygaFl4UlnEJjMLg/KrPIF/n0+tc5qWntaTTxuvyhioY0oVLux6GFxam7GRIHiKICT2yKhE8sbug6g5Y1aetj0HG4JLMQ0yFiucn0xVqG4acRMgDFWIH9aq7tYhwPWfCqSXdrHPOYBIkpZQj8kY4/z7kV6Md5ikV8Q/KR+lebP47H5LxBSUcUeL65ezYZAWcGTYzY+6a49Z2gDMh/dhgOD1Neifp+U0V7FMuf2i7Tm6C4nIKsduOKet9PGqJGxI7FjuI/GrU2ejKhFkq6g7usmMSrx+FXBrEhYM+yN14Vh1HuKTkzGWHitEJp8qQTZAkPO7k5xmu1tdb2bWaNSBwAe9cleFzyMVh1Yn/t4jaJAAwPynPU+lSwa9JNG7zwCKQNt2hs/rWDoq2p5c6CaOZ1q+l1IRxZjiiXP3R972NcoU2O277vYYya7oKysfQ4CmowsNEYbLdCBj3qQIzAbVYbR9TVNnq3saOn2El0yKY5X+YBwOQue/5V09p4cvXBggjEkgyVDdx9fauWrXSPGx2YxpPU0pPCF75RzBDOxwDGGAzn36V1em+Ghpi20sMLRzldpaR98nHY8du3865MRiE1ZHw+ccQRlBwiddEzR+WjRg7Vzmp3ghkJaWNz8vavNasfnTl1D+zoQFMcEaoOcCphA0bEAZXjpSMJSb3LoLIoeMhhjGDUo2FEK4LexoJnH3biZjXCsMgj1rkvFskYtZnM1vCgQBDI2DuJ7fy/GuzBr3z6DheLeJieLTnD/NtbnNalhO22KB1eNy24Luwc9cV9BLRH7a4+7Y9V8N3l68bvKVaQN8oTgCuyvLFbq3Mf7osRwCnDDvTlI+IzGn7Od4nK6v4PmWznvgss1oAFTbHjy/ZiDyevPHHGOK80e1EL/vSxdepAqz18txznGx3Gj+HcQiWYQkEb1JTcMEfzraPh+1kVVSMbjweOMV52Ir62R5mY5xySaRow+GrXfI7JkbRtKjGfx7VcXQrJFxASqkYJIBI/Gub601ofPTz+p3MqTw1Yq8zxhhJ/CV+Xce2T6VYi8K7nby3tzOy4dgNo/HNWsVpoariWdrMS08MW1sSWZcs3zgDIP0rVvtOmvEVTCm9VwgQZwB3J/WsnieaWpnLMHWacjy/VF+xXT2ud3AclRxzWVPe3EiMseGAP4A+/pXt05aXPv8HSvFEYuQsp3EhxwccYNWll82NomlZ1JyQWOKq57MacWrMsDU5/NCvLLlRnPXA7VlG5lcyEMz7W++exNKOjuN0Yk8NzOdsrmRWA3DdyTWiNRkkgWOVgCDllUcPSaQOjGxZt9VuYBtVi4zxycgfWqU165nllUuz7cHL8U7EyordFyx1Oa3L7ZHjw24Y60+4vp50VpZjK2MKMYxVRCNJblUvtCBmDA4yTxUouNvyLhxnuKIPU3lHSwvDyOdxycYIFNRG8xY9+Wz37100znqvodz4TsLjUJo7rDiCOTaf9rqPyr3qzjPkRqCVA+U7fatalmfmPFVdOpym1HmLYWJJH61na3drFa+a7JE+DkHGMcYx71EVd3Pk8PG9RI+atfnNxezEwFx5m9G6bB6e56/hXNyFhtZGwevNTN3Z+74GPLSSK+5XkLOBnsasQyMGSMbmDHBHpUHWe2eDGmdyvlvG5+VgVxwOv8An2r1ZJCxV1ChQc1rBdT8Z4r/AN5ZYD+bnBJwcECuN8YOLW2JyP3kLAEn7uePz962hueHlkf36Pmi4SIuwiYtCHP5+v411HhZfKuYjiPy88k9m3DH+fepqytufruIv7A+jLdWtYbh7tPKaI4IIyQR1wKvxyPEQ8bEN1BzWKSaPyDFO02UNavZTZzLKyoZVOwhcE9sj6V8y+I5Q06rHOyKyhi0YB6/WtKcdD6/hGmnNtnIs4bcyk46dKIJJGYEmORDxyM8Uz9Ea0se3eDdRVoooJ1WUsmVBOM84z+dermTzmyuW4BbjA/Co5tT8f4jpOFdomR4w20kkgdMV5/4q0htTjlubOF2RImRoz2Xqc+vTOapS11PMy2vy1kz56uYVMUU7DyFZQ2WHI9jWI8a4MuMRMMBu2aioj9ywFdSgmimUU7AoLMD0zSt5YATaPNHPtXPOXQ9IIozOwyV6c10Ok6K8twoUM8knAA7D1rO5w5hWVOm5s938OaZDo+n2lv5TXEac4Zifz7kmupRVQliWxjOM1dJtM/EM1xTq1HJkjBo4jM7jAHTP9K8q8b+IWjheF2baF2kDk49DXVBtvQ1ybCOpXSPn26maaS4c7DzlAO3/wBeo43LSI0p2ZIHFZTlqftNOlaCR7d4HCFmSXMpC5I3c/5FepRyMVOdo5zgCpW5+L8RSbru5OjM2VHl4PTmvLvHVy/2adWMrqp3jK5KnBHH4ZFawWpw5S/38UfOU80mwb4DBIeq56HvWXuk27iQzg5Ix1rRux+90o6JHS6KVMgEkIlViAV24yDxX014eGbZROkjSCNRuJzg9v0rKckz4HjqGkbHSkbVU5B57VXum2RGVlDIBuIPesXPsfl1O/OfPXjGcyTOSInLOQAP4TjJOO3FeVzKC6cZcDr70P4T+gci/wB2iMgkYvnazvnG0V7b8PpkKI0SFmSTaBjlvX/PvWbMs+f7hntkaCJsSKw/2QRxT2CsxXcNuMkY5rWGx+H1fiZwHjWWUWSCVCkSLsBwMuCSc++CcfhXzTqTy73EskbxMdyhRxSmz9X4EX7lnOsqggbBtx8rAdPepbYCNyob5G45PWuWb1PvjtfDsStcRpIdpB3ZPSvo/TTI1nbM6vjaFUk9QOKunsfAcbv92jWijZDgjnqfmzU8hkl3qj+U5Uqr4B28defTrXTBo/KlG8rHzT47ed7xgwhkSOQqqbcFW56n8T+defxvIS5ByemGrWEuh+2ZTH/Zkeq+CHEe7+7gNtx3H+TXtluZVjUoE5HXrXPXWp8BxZK9axMWCnG4g98Vga1qi2cDO0e/sVBxn/61ENz5rAw5qiieWXfiyZFVLcom4FtvPHPf1/zzWQnjC+8ktIsN0cAiRflGfp2FdeiP0TC5IrXZ1fhzxI9/K6ScsoB3eo6Y564r0m0YkBSGUk8E96wqo+c4jwEaNT3TRAUopfKv3wa5vxC58vIRiQAdoPGf881hc8LCfxUfNmrPJcXN7I2I98rEKVxtA4x7+v41zkmEBCMm4nLDHIrOofvOW/wkMdJJo127ViPIYGnQoIieGyxwWrM7yYoiNJt3eXxhh60karGSEO4555zg0Abuk27y3YhWISTbQ6qB/n619AeHLExRHYsKxKMEeX8wb1z/AErWTsfNcR1+XDtnoNvEiqVYkShfvYqWWYOdo5jHKnPerPxmTvI8x8aX8UFrcyPLEs7Sbwdoxt7kCvAb6UymPbtCA5Hbirkj9Y4Oo8tG5krscNjaVU4JxyDTo0kKMDw56gdxXIfdjX2Iq/uS2OrH1qvDIpMjsvA4UUARAkMHlVpEPTyztqyiuRIzkhf4aAFYSiPBO5fY1PGUJIkLM3Bz0xQAMVUyDhh04qNiGY7QdvTr0raC0MW+gibjgLkHOMgdKtAs05OGZ8Y4HApTZpF6EU6+Yo25VV6GsXUb2extZ5rUxBxhsyDP1/z+Nc1R6Gkdz8Xf28ZBFY2FvDbqLs4gtnlO4lQxJBPfALAN1r8ctUMsN/M8qyIcnv6npivu+HkvqFmc+Ivzo+mf2aXshq+nK9tIWS+Vxhs4XdtZv1/T3r9x/htG9rplnb4dJY4wg3HnjpXx2ey99I9eL9w+i9FBMYZ8szDJ56V2Vq0kbIysHTHJ9BXkR2MJrU6a3k3KArYz1NbkTARxLt+RflB7imSXCSCyow64z6irEZG+MKWHPPPagC0GLfKXAftUqszdQAwFACSSAFA5JYn5iB0qaMsqkowVTxu75oAupKVwrK0o7Gnyz7kUEbQDkmgBInRWU5C5ODUjs3mR7GLDOTn+VA09Cwm95GLbVXHUCpJCAMAY+lAh5YEqyOApABFBkdQZDtCHC5FADmnKSAMBvHXNN87cSwyM8ZoAWL7vOVfJzk09ZCjEg7W6igBwHmOznaVIAwab5jAOzKNn3c0AO3qVOQcdeBSR7dvynjOaAHyE/cAIA561XH7yLDkOm7FAD2cIqxquc9zzijJbYoZRz60AME4P+rYb84wRTWk3sgjkeQA/NkYFADGLlAJQo+b07VCo2AlM4PcmgCHcFQyOyYzgCnrs2hckk/NigBjlVIbPIpkcsQ80hX8zHfnNACGSPgDIYdM1SaQAFypYg0ARmQmPDMpGfxFRfujgGRR6GgCFmSNSobf698/SmFlwBtJb0PGaiexpFaXKU7J5kSj5GLfOR6UxyFYAEyDn5qyJWxWmZiMJgjqMmmgK6qS4c44A4NNPU0i9COVyFRwgcY5DdqpPIOAwAJOT2pyepQNCJH3xZQj+GqbKwjZnb5i2Dx3qQKpGBuRQ0pPzZ9KRxGw2S5Uq2c4600wIpmVvlwAByfeqAuBnahCe3rQ3cBsoBZBuEZPIJqMyBChjjKgcHJzSGnYpPGBKzPHEzA5VXP3TTZDG7g/KqgcD3oKS90pOcLtjXjORgdKhU7d7li208HFAo7kLxeYqBo/3oOSRxTdgx5iqVwSvWgq9ndkSnLvI2VQ8YqN5YUdA7EN2APH5Ura3NC2VjdCxJ3DqAaynUuyBST7ZpmUnZj9oQKN2SBio8qBgK/mEcrj7tTJ2RLZApxKQCqnGSDTfNEwYKRHIDkjHas3K6NE9iUSbEiH3mJxjb0xUKEKZZ2AY9F4/SknqWV4mfBYbVYkg4qSVAmyRiTkZBHGKcnqKTsVFQEg7BGrdh/Ol6QncrB92QfapGRPKAiBIyec//XqNWZ438razYA5brQZNXEQlUMTsTIBgDr+tRNDIX+ZlaLHTHQ0FRVlcYxDDaBglcgjqKbvEjCEqM9CRQUgMIjQLGrE79ygDtVfyJvmPlNu7be/0oGex7o0dCxcANnjkj3FOlbBXdCRIT8pD8f8A669A4E7FMvkzLGRvxtbB6VBJ5jhtqxEkY55zUy2NY3tqVxBviKkbI84JXsaZJ+7jRNvlyL0Ocgj3zWSdiiu8uU2CJMD7z7jn8q5rWgWiYxvHu6AUiobnIRwR72kCyIgIyx9a57W5Y5pd6GRHUgEAYrKSdzphuc7G7RJNEiAoTnnnd/8AWrOlLBCrFVeQ4IzwRXmVNDupO7MqWaCIGNHKMTtHsa7OOOaO3ESL5UigDngqf6V+G8e61T9/8P42oI+XfjtfzW3hjVbJ5XNnNGV+zgfLITyc/wA/rivzF0+68jV2eOW3MscyIWKcEAjI/mB6ZFfU8DR/2SR5XFU2sU2fq58MPFmhf2LYad/aLaWJ4Q0DTICFbnKkjpySM+1ey2N/a3sqxw3AuQq4IJ54617GSUnThys/I84jefMa235OTlSflGe9S+Wi7g4DsRkL0OK+lprqeNGVyKISJtUjCkbgW65PY49K1rMRiUeYCiDncBkiqm7Io9RsVVoYGBjEZGML1PvXR21uAm1AZMjIyK8CavI747F37O8bRttBU8N7VaWIsN21w38O3qKweh0m5HHHCijDcjoOTV+G281Q64x3PeuKasrm6ZILUZVpWXPfA6VQkhbc3lsXXpj0+tTFXGUJo2VVwjM2P19ayri3KKxcEgDOPWuh+RMZXMCfLxvuO7I2nP6VztxaMWVsJgjBIroiugSlYxryEqy4O6MZBBrm7uzUGIZyzHqo4FbpGcpXMyezlyTtHl5+QdMfX1rEvLABd5RXz2NdKdiTEuNPZ9skiRtEvHP9Ky5NLQK5hWRU/wBo5rRvUm+tjLk0m5RIzE4XLeuc1WleeyLMXYx7tq4OM029bERS2IofEUiymF4mFwoyS6cY9RWpaa+u+ImXeuec9CPSt5KyKlSsrm/Hqtu7MFmUEHr61ad0mLSs65z27f4VMYuxk2L5gSPchRuNoyKkFwY3dSWmCDBAGeT1/Km10MYq7JSCuzeEJzkYNBWV2llluYByNqjIOa1jHsJqwjZDYwqjadue9QqFGxfmDsMj0yKQjRBeVPlMa8ZLY/SqaiUBkZeAflNJz1ASZC6GMJMkQI3yAdPaqyRrIflZ1kIyuXxitYLQGySFZVdd7KAo4xzz61deeRlWLyY40HIKsTmtEjnKSPOZwjFkUNkZNWHupJA0USZLDGFXnFFipWKZVpifOWJh0CnofelDAMSACw4254NO2lzNSQ0KdyRtgs3KimLIqt5ZkjXg7V74/rWE4FXF80LHguwxyxqkp3OBzsYdunNKNOyua849ldY8LMgOcbiODUFwjZ2xxmUpg7W457inFXKbRm/ZZS0wBKso3t+PpU5tosxRMSGIL5z1xVuFxlTAy7C2wCvJxlqYXVUlkEaupXCkdBUcrAz5JAWCyFi393PX8KcxEe2VYVI70nHWw7vYgKyFXPmIFxkgHt/WoZZU2RqiNGp4J9/WomtBJkcMitI0S7WP3mLL29qqamqOQEUM4wwwcYNYI3i+pRadnkjE4wAeR2/Cm3VqkiMHdoQ7Bvl6ge1U4aHQmuhXVEMtwsgViEAB9Ky/sEUolLFI3/iJ4z7Vgo6XLUrFGWwjLbAFbHQVl3el4LOPlJb5QBRBamxnXOlTQRiVnaKEHmQDHJ9Kxppp7N44445JAxx5jHj8T2rqpmTWo9PEk4KxuBCM42g5BrYttfUuSQVnOB0wQPSiUVYzcbM6SG9jnjcLIQQeOOtaKTSeQ8bmM7iDx147Vio63GMV5pDICIlIwckdq0tIe4DkyBEzJ8gXjj1zWtNXZz1GdXEvmLJIS7RrwxI6U9Niz7o8qpbcT1IPqK9CkrHOV52wQbn90XJ2MOcc9R71IskcGyFyFf7oOOSetagSJuMXAYnPzEcA+1TW7uiIybYkYbgvqKEiXLS5fOGYqWBZgDwM5pknyuriMNGTgjHat0rGJHuhmwEdWnVuQDynt9anmgkDFg/I5OO9UlcBjTbVjcx7gnzkEZpkyl9rySrLcN8xC/KBSY76WHCHyVK8vJnqP1q6g8hHwT57EENuzgelAhWEjqMvGw6EKuKUKsaRkSLg8tgUDtpcsmRwpkjVVRxt69acjBsIAMtxxxQIRox8qxjawP3sdDUCh0zKxAb+Fc8H3oAbtfYxjAVCcnA+6asgNEFErPsUbiQMnH0701KwEsTGOVm2qYCuG5ySff8ASomeNw0kIBmVvlH90/5/nSAswsUMhKRo2zk9c1O0rRxxAbCAuM4oKg7Mq+e+2dipklXhc/xH/CmAx8rMihs5OBxQJvURLfG9txds5XBxip5BEJgjOd4UMDnjmhMRaimt9ymMsrAfxcZ/CpDsAC7laZskCgCubYyNEGkMQQZHv/jT224B35i9RzQAwpNcBZWKRgHAUc5FSr5qy5IiHy/Lx0FRGNgJIEkVGCjyn5bae+etSssQGBJcRxk84+Y//XqlboA2KNY2G2QzhuQWFTERmMtCd755UHtRZALc2qyMsbMrwlcHB/SmuhIESlAKZUVqI9s4RfmbzQOPaiRBcKi7w23+EevrQSLHGqtIZAHPHys2MD+tWHEccQdBtkA5P+FAEELgkl48SA/KT0q+JIrdN0siSuw4OM7SaAEYFbjy5Mqc7TjtUUrQwhNkfy9eR196AJrYB5JAh3oozkHrVpVIm8ptvkEZA71UdGCRFKGhkUl/3bE/Kpzj3+tRW0h+/tdYQ21gTzRJAWG/eBwSqkHge3vSFoyoySWz8oX1/pWkdgLcUoj/AHLbRxnJ/lU5ljaIbo/Mk5Xanb3/AA71QEMcWXwjENt9OD7iponVmYyM5GMqtAFa5zDHJ5jBx95VXn/JpoSTyxI5Hyj5a5yJ7EiRoN3mEKx5IJ6VcjU28YiUDyiOCev50GRKBInlM0Z2Bdo9D7UwRzNkqFznAJ7UNDXYIZFwS+UGcMSKVGVXdfMjmYPxla0guo5Kw5YxGZGcbRvyAvQCrGJih+b5D0A6YoWruJMRQy4BKu68uQO34VIdu4/MvPWtDVS0uRqrRuscJO0gsW64qaJ43kKBRhRyc96DJMfOm6LYp2jPJPShAyudpAGOhHWgQ942Zl35Z+2e1Nji8ku22UyBtowenvQBaQIrkmcIBznbnP0p0kYfLyuVkJ6A0AWvN8wFjuLY6DipmCGCNS0UpXnev8VACiRMKSNwxz7e1IzIMS7S3OML1FAE8QjjkVTKd/bB7UjI4kLSOuWPJxQBd2srNHJJDJAoyrIuP/10pddsscYwwX5vegaY2I7ZULRDbjcT647U1izyu6rltvBzjNA57lsiQyLELeRmK7gx4FLH5ZRTvaQ+o6EUEkzIDyhXNS+XCyfOoPPBzwfwoAbASZim8KcbTnpUwMkroqo4CNz70AT7BMQJMx4Oc4/lTEzEEVo5QrE7cHrWkV1AsmJfJWfdyBu2jsaVHUEEhgp9KfNoZSlcvou8EOfLUckE80+GVCrx8tCpypHf3qorQ0WwhZIQgWMMxPQdvelaNlkLq6JKcZyM0JjLCzOrNkK4PcDpUC5ZxCmRv4J6UwNGFw8btncVOMj0otowJDlg340ClKxdMzuzsUjb5uCBgg04jy9jyShirZwOhNBKd9GIrNPtCrGDmpzEwjdWJB7HPSgzasTQh1ZwRtXsafEzruQ7m5wpoBvW46cfK+1ixVdxwKsKQ4jZHUHb2P600hCgFMFRiTdWhFKxyJn354A74oGkSotvtjRpJI0xt3Y3GqhcP8q7ivbIpCLahpV8tyInzncvpT0UK0eN0gPJbtTigLJUPsKjnuKYCyEqiSKQ+Qc804sC2rrgAxjk/d9asO7bjE6opxwMYIrYCGOMkNhWB6g9qnRj8xYcDqQKAHBwTkqWBG1anVBneozGBhyT3oAdgyKxjEe1QeM9aRo1JRS+B1zigCN1ePAVxuPY+lTrI23BUjcckjtQJq49S7SJgZU8ZPapVYCRUGeeuO9Bk1Z6EpzLlUBIA4BqI5ZdiMiMCM8ZzRckf98lsrHJ04prsWwBjJbooxQO2hPvKD5g0jdAKYJApUbsGgQrEsQX7/hUbSBVwApJODmgBr5jT5ZQwbj60hXCuFVeOvrQBWMmTsbg579qy7qSM8lsuGxRcDKlMiF5Ek+qEdKy7l5cNvjyzDoD0960psDmNSZoxyyOD90gYyPWviz9smHz/hPrNpLK9lFJFIj3EZKsNgDdvc4984NbU17yE1c/ALxFdedeTOrRtC3MbRngr2rA0uzhuL/QjcXNpaxf2hGgLNnbyM/Qkcc+tfTZlK0SaS1uf1W/sveZH8HvAouIXRWtWn2oOUd9pAJ9cA/l7V9NQvGsWAHJUYwa+Vwms2VX3LJYsBty2B37VajcPHG67iCefevR3ZgQylxhFjIjz2PFA2ABmDEdM5o6gTHbvfygGBAyD0NDu0OQ5w2OcD9KYmtCNC5GSAc9vSqzqEkG8HJGOBQZRWo9UYIsZlMhU9QPvU9njdQioVbqWz2FA72ZVdH3ttYkJyCadyVAL7m6gVMlcuGwbEcZk4HTJGKgQPGUUFN3T5en/wBasmLqTYCzQ8Iw3ZPPQ+tdFa64+1YNiovU565qJxujhxVLmjys6y11KPykdiuxjgnNb8cqyI75OAMq2a8ypG2p+f5nhJQdydWLqrOGk+XktzUUtrGzYRcgjqBiuZzfQ8KNdxehnHRbdpF8yONgQTu9D/jVyGxjt2wsTkY6E5p+0fU66+YSlHlZrRqpiSNFRG5PIzmrSFMkBcvgY+tEXqeJOV3cxtUkENnOoyCVOCo5BryvUjiV8AZNepg9NT7DhOFrnP72DyE5LYwBUyMSmxWQSdQuetdkdz7yL0PUfDGpLE0UUkg85jwAevH+TXq1vM7pGqqoJ55rsjsflvE8eWtdF+4uPs1t5jSJG3fPp6ivn/xfetqNysUE8gt42YyuuRvI+6M+netY6RuVwrC9fmPPpIp7gCRpZrVVPzKmOfrkUio0ikIq7OhHSuOWp+ptCLsjVTGx3A49xXTaHJHHqFs/nD7bnjPCn6+n17VKelzmxPwNHv2mzvNawyOSdpO0Z/Wqmq27XKRqdiKON2OaU17uh+QKfLXbOSuLG0tvNWKFQh4z1IFcHf3EwkdMGNd3ygDpXIt7M+lwcudnW+H1NxBItzL5KiJm3KuSSBwPxOBXFa3KftBQxESLw8ZPIPoaxhG0nY9jLb+3scbOyKPm+X5s/wD1qrhkfkkjnnFdMYvdn1sNxQrMzIQojxwVqeONWZgAVjAAGDg5qr62FUjpc9O8K5kCu+1SPlXBwc9+P89a9Tdmtbd5FmRpNv3s9K4Zr94fk3Ea/wBpPBtUuo5JJEjV9gY8H/PNc7IjLGsgAIz+Vd5+o5crUUMdSuJjMQvdKlYfKXEyYPy49fpQdwsRAz5h5XhgfSnr5UgZlJCE8c9BQTKNzZ0+BWwhkDnIDdwB6V6bFo1sIkMMkDr8uZC+VJP4cf8A1q5a8n0PAzebhHQsjQbOLZP9pkmkDAmMYwanbR7RAuG85yCcA/pWE22j5d4+Tdjk9SsLWz2rBHFHblSMc8n8a4y4mXzMFQQq8YFdtJtrU+xy6blTTZXhHmsTtZCBkZre0i1jlcuJCrbsBSMk+tOex6OIlaNz2rTdIjs7ZJPLULJ+8jbbwR0yPbitxIzLJLLNIcsADnvXz1abbPxnPMxnOq0SeQGUZCqp6cVLEylyApUL09+KmKbPnJyb3LDIgUbsYPrUvmxAfv5SYwucquePYVuo30MVBvQg+2RZBWZB/s/40puraOTNzdwQxEAqxPBJ+lV9WZp9UkyjcatbIZAJA2D8vuKz5PEsMZjhbYWB4AGSfqa1hgna7PdwGQTqq1itL4stfOUXcUki7eBEwBHp/wDq/UVwera0+prI08UaxMf3YJ3EDtntmu/D4fldz7HJeHfYT55HOsikA7hv7mul0AwrKjMsbZOAW6CvRaPs6sWo3R6nZavptosUZES8HgYH402TxZZRulqDOTkhG2fKp9znitVRTPlcTg5Td2ZV/wCMmMP2Tc5V8ltnAwOg9/p04rjrWWO/umKIVaQ5Cvxj2PpUNWNcFg/Zq56va3K2dntYEp5YVvmx/nmsseK1s7piGsvs3Cuk0e78iCCK8mNO7PlJYSVatKxC3jGxiZ5PPCD7yxqCSa6Sy18aiu3CAryu1QM/lWdTC2VzmxWSThDmaNNpkjjM3IjzyKiTWNPAVJJRG5GNxPy59PxrmhRbR41DBSnsTx6taMFQBhNjO4sMH2rV8+3uLRzYsY2dvLIY8gdwen50LDtSTZ2LDTjueO+JWjju2+TaXyFGecCuJZWCnaSHx8wBr3qfwn61lKvSTHZ2lWYFh3qwW3ZdATk4wBirPVHkE74w4x0BHeqwjkC4jBlOeQP50ASGR0OxlaMjp/iKVCUCvlWPUmgaRYEityoBHUY71XMqhlYj5aBFiOUOjNuCsDgLTgTsxJjPsaAJI9znYz4BA256UkWfMGTk9we9VDcuWx1ulaRLfyRlOFPYV2Nt4GLys0k8kh7hsY/QD9a3i9T5LO839g+VHpWj6KmmpCEidZF+ZcHAH4V19qUSJXlaKJue+M/T1od29D80x+K9rJyJhc7tojYLAD86kcn2zXI+NtQhtrGQvbiSZPljRjjaT3PvitoxsgyvDudRWPna/uPMnuC7k45HPUeorFdmISQfNH1HYVgft9CNoJFUMVkLAcDg1Nb3TYj2hyQ2Dx1qoq7Nj3fwlNInlGYs8qDbg88dMfyr1GMhiFVQijhRnP5+9U10R+McURviWaSELGVfLDBIwcYNefeL5Ek0qTzSVuBgb17DBq6ctTyspj/tCPny/lVpS4wqHAAA7+tdT4QtjJdHzPmXduRcdPU1NWV3Y/X8TC2HfofQFvIwaMTBpFZNwOc8+9XIfmDozKGbNZqVtD8UxLvN3MvXXeGCG281WtBh2IXnJAzXzFrzMb2ZnVDk4Ax2raL0PuuD1dtnN+YfKKMwjbOGVhjFVUkDOqrIoB+9Wc2fofIjvfDepppt1bpIc2ueoGSPpXvGna8s4Wa3ggKkY2yZ4HsO5rRJdD8+4ty139qjcWQFTJ5sarjJ4qC+W2vrO7uLd1a0ijUmVGBD5IBx68msL6n567xZ5d4m8LxSfuEjDFxteMqePZv8968Y1HSr20uJYpFMqsfkGR0/+tWnPdH6Lwtm137ORk/ZWLMka5ZckgUsdkWAYpIeNxAGW/SuWa1P0KNZbG3o3h+7u5reURCPIzIrLnj0yDXs2jeHZrMxSMiRdCCDk1jJ6nxHFWbK3sonapEFAdQiNjoaiVmXeGB39CBXVTR+ZzleRyfibXotMtSA5kmL+WqL1B7k+gA9a+dda1yXUpLpZZJooWP3UbAC+ldbXJE/SOEcusvas5ASiNFSNWIJwCxycVoW8bTEZcxueFIOa4L3dz79xsj3/wAHW6osSMIxJgGRgOv+ea9CER6xAkHpk1aep+HcSq+IbRXkDhGUdx615T463wWhV1jjkQvk+ZnOccH8v1NbwPPydf7RE8FvFd5WRhh8Z5HSqMKeZuwjNtOGGKU3qfvFF+6meheE9N+1yLJsZYxwMjg8dvwr6D0u3it7eKKJOiBdxPNcs5O9j824yxKlUUEbDqAo3Ej8KpXUkMMEjSKHXGSp6VLZ8FSheVj5v8YTW7TPEjux8zzM59+n9K84lIUFVDNMWz9BW030P3nIouOFjctw2n2iVCQWJAywOcY7V7h4Etns4oJGZ45CCzbk/T8uKyOHiiulh2j1mCQzKjAAL121ZaMEYHBHoelaw2PxuoupwXjGURWrQyyJIowdp5zkZ/8ArV8zamrtJcyXHlyFuApGAR9KVQ/VuBF+4ZiSEk4yDxg+3tVNjuk6t5Y4IXvXKrNn3p2/h2K6M0B2SKdu6NHPJFfS+m7xaRh8llAAOeAK2horH57xw/cSNpAcccH3qtqLstrLGMpEw+Zx1FNOx+ZRep86eL4y8jhpSzk7mweTzn+leeLkSqfNKLnqRmt13P2nKHagke1eDYWZrNooSrE4ZT1Ga9fwowAcD0rnnrK5+b8Uy/ftBI25CzqEToG9TXmHjF5Et7u3d1ktyOWK+3+f0rWj8R5uRw5sTFHgOoNNlgwCICNqqe1Vobh/mVjuiPG09qJ1NT9tpUVy2O68NXjCVkUmJWO1e5AFe/adODHwgchcE54/ColK58Rxjh7JSNMFzh8EY6iqupxLeW58xVDqMjtu9qzkj4ChKzufO3iezaG+lkit2ljHQ+h71wQieQzMF/fHGD2qj9wyeup0k0Nw+0oc7hzxxn8KlBkCFXRQGOQe9YNHsjVEjMF4K46H1rUtrcfJGCTMTkL3xSJm7I9B8JaKbkiSeNo3RiwYnbkZ6e+a97trO1igjSHcMAB938R749qte87n5lxdmak/ZRNgK42lDGUHXtmsjUL37DDLLGFEgHBx0962R8FQpOU+VHzz4p1FLqa4ikUCGTJ2kcEHr+Gc15+QxbDsrqO5oqyP3PI8MqdBIqyyOWwfLjQcYpiyxKjcuF7Bj0Ncx9AndXBWLugADIOSCetM2GIEJHkkmgZZWNSj7pfkA+UY6Go92ThQ/stAEhaONCZWwp4BqN5UTHG0k9VGauC1AMkxnarMD/FT0k2rGSg3EZznrWpKjrcd5jTYCMVzwDjFCmQkgStFgckDqKwbCD0JST5IZiqKTgH++PX3rndcgmfT722twrPOvlxluxzwaxq7Gkdz8Nv27tUuEewe4f7RcQb5xtG4YOwArjvhiCPavyZ1GYvMpw7t5hznsP6193kkrYAyr25lc+oP2a7S1k8SQyzqr3ErtZWiA53s+Dgj6jj34r9zvB0s11a2Vw0MySMudw6Een4dPwr4jO5fvD0Iq8D3TSpNhjDFieleg20wKA7VcnnaeK86GxL2Nu2k3MBHCqgjoa3kYrjGHxxn29aogsRylULEgnJHNXoQFYF+h9OaBxV2TYLMFduOxFTJMHby0IVBxn3oBqzLLqSfMjUZX72ajKk7HdPM7jJ5FAi1HJKArLtGOc96tGRW2kDnufSgCLa581dqsSO/HNWI/kBR069QeRQBOuQQATszzzT3MoVQ5YJ1Xd0+ooHLcZE4ZgysBFngd6nLqq5HCk8fWgq2hXn273d93HJxyaVZAInVQOSCQe9BBYLkoTvw2eKN4fAYgKOlAEnBVgWAOM49qiPUEnIHFAEw3LGSm7aeDz1HalbCJHtXB+tAEbSKGQBH3sepbiky4ZkZehxnoDQA1grbW/gA9ajEcj4CEnIyR6e1AD9zRb920AgA8UxXbcGDKq9aBp2CZt4IQ7JG+6cZqKZRjaR8mMEetAhI2XAb5XxyAeRTCXOCNsTE7sigCn5zHKSLgZ4phXe+YpNoHNADWlKDoCx6+1Em4JHNwo7D3oKirlORmA3FVYd6oysgWPYQ2G59qClAfEASzqNqE96gkdlkR1OCOQfSoSuExiMkuWUgr70rJLCiSoAQG4bGcGsimtLFQyunLlAx+XdiqzKQ4WRhu7kUDSGGQDcUHGMfWmpGSWIVTIBjJHIoGIXKE7PlkHzZqlueQEsu0DqDV8t9UBXURtlVyVBxhjUEpU/Ix+cH5fepaAohlfnZjnAIPWq7Rr8h4BViyk9j0zSAa8nlAqwL5Gc1RZMPG3zB2JABPagpK4bN+XcMyE5b2qvKoKTMpaNScJ/hQNS0DIS3iLBllJwc+lU9zmQnfsTbjn1oEtWSRv0fMgcdD6VCEGSit5gznIoLlLoVm3ySYK5KKQAvp6+9NWIghjtI7k96AjK5IVAUFCMN15qoElVhJGmVQ4BxQJ6sZLkK5U+U2cKw6g+tLIhwkhxvxzjuPQ1MlchopGP78gUqx+U5qmNyOnySMM8tisrdC4PQtthmMg3Y65AqVTC6bVJJHXIxQ42NEyhgxksvKnKsSuanJPlpjZ5Q7Gmo6XInsV1k851ZgCFOcf3vY+1ObJjlJDeQBluOakpFGSMfvWUsUY5GO1Qxb1O4L5UecA560GcXZk3zFiu4DuzDoabIY2/dqXWLn6ig0fYrxhotzrGzKowGbt7j3qNY2LHYTlhzg0DJtyMFRXcpnDdsVDvVWlWFlkj+6TnpQDPW22Rqpmny54ztxzSOdwaRyM4yAOK9Ka1OOEepTVSDlvlkIwxHrURDqgUlVbORUmhCbh5XZGQR7ecgYBoErS7lZEHPORxUyjcCCSNZVkcFV2jI2965DVtkSsSrBWGetYlQWpy0W8EiONmwSzd8Vh6nMsjGVPJ2sM7sDBHtUyeh0Q3OUYtIZBgRITgbh1rHbaqsBtkUHr715Nf4Gd9Fao5gqftkMqIru525Lcev416laSxrp4ZoyreXjg8hvWv5/wCOaz9okf0RwNTX1dNHxp+0WVTRb2SXUopvsMhkaNAcqpBBP5f0r82ZNkF6yQxKqhsqqnGDnP8A9evu+A3/ALE35nzXFcr4to9m8N+ItetLTTLWPUrtrUMTkN/q+pwfX/DvX258D/Eepa0bmK8MUz25A3r935uACT3IycV9S7LY/Nczp31PqyCOZCWBUjsw7U/ldx82GSQdD0/SvQg9D5yxI5V4UdVzjjNTWjorgOVaPGOeuaErxGdrp2v20EkUMjIq9GLZwB7ev0rudO1pZkMoliVARtxxx9e9eXOidMKvQ6G2mWV3eQCJsZCk1rwKrDcG5HIP9K45wdzsjLQ04lMuWKBADVu3RYWZk+bnAGenviuOtHQ2gtTR2ErukUNgY9ATVaSBVDyBcHGSDWdM1MmaN2G6MKrd8ng1mT+UjuXGWIxg9q2pJvUylo9DnbmFFkbILsTxtHWucvCqjcYzESeAT0FdMdWQc9cx7XLbA0ZGd3XNZavy8QYYbqCtdNNAY9wCSxUfKCABWfMrSq0m1CRwQDW6gBkta4kG9js6getVhbM8cu0GNQMfWtTKb1IBYRxEuQofGDxWXe6XDLkkF23cgDp71El1ITOcu9K+dtiDbjt1rAn0/wAl9kEQQEYbK8Y+tXe5uqmhSj+3Ww2xQuU/vFs4Hbmn2+sXUSeVIzjBy3Hc1vHYXKpGlb+JE3iJmAGehbmuisdf0oSor3kcCOSuSu/H1/xqHFt6GbptLQ1Dqdu+1gxZui46EUr3amMsBlmAwfT/AD0rSj2MahPK5byisgwwzuUdvalicq/zkbt3UnqPUVU9GRYvpKJwh5DA8qeM0rTLG53urDORk9PasYLW4iFpGeSQFSI2XlT/ADqjKE3F4JI2OPvLzW8NwI1mYFkU5fbwfU1NG5z5okzxjB6VqYuNhwZUmaVtwiYg7XPT2qoLmffNvRoXVyDgVfJoZyehHJLnY+9VR/mDA8H3FL5vnyCaNVCjGcdCPWrcNLGJZaTksoCyNja2eKibLoRt2v3x2qfZjTIHRVVohlwepNMUoqJ9mRygOCCOlVKN1Y3TGEYx5qmWItuGDgg+1Pe4USQwqgEZO489azpUxSkOyyh1ERjhIyX7/SmEysZosNFzuG4cD/CrcCoz0KyJDGhkRZFkYfPzzTS0CwshKJC4/i6ZqHGyLUtCsbSERhw+5z0BH9ayZUlhnV5AjRg5U+hqLCc9CMyje6lSy4644qswcSudpZ8cD2rKaKhK5MrSr50wAYlfmA4BFUHdZTh3ijTPULWXJobQZXl8p0eONNiHjLDIp7tCzodpeMLwA2Djsaqfwm9KVyiEPmEuB5Z+ViT29KpyIk0rAGQr047VhY2HtE0ch2lYwRxkZOKzJ0OWaQ+Yo4L9qcaZfONNtJcY2rC0YXgFup965S/s0eUoWjjPTBGa1jGxLdzGk0ZbeKVYhFNgZR14B96zrnT3UZbevGNw71k0xFi0ku7X95EJPlICBj1Hc/59K67RpxNMruWb3J4rHmdwqKyO4isYpElcbS4XhT0PtUmnoJSqvFIVz0ORgiuylE46jOpYearqiKlsuASO9Nl8tiSFfyz0Kt930rvhsYKWhUzGyqshDS7sjuKlVnLGWTyYvnyMdjVCjsMlDq8uGQsy52kYBNWbZNkW2YEux4f29PpTjuZlkyhVdNyJPnb15q0zwvNHHFOI7gLuH+17VuFyIq3mNceWvmE/OcY/Srjc/Lyr43e3NaJ2QroZ5f2hGjVmjLDGc81I2x4lVWjfPyBh0qBi8B9sKSyMFyWPpUhZVI8vBVhyO6ms5MB8ceEcNDIXA+8DxUYjEcTMsYkjbOVxnPrxVgSCXzUJUFnK4XcOnsafMyxyusA87ADDHrQAsc0jxSSXG3LHado2802BAJA8kuM8Y60AW5IzEm9xuPQDHFQ/vmKlipAOcKeaAK+XDOPKK9gT3qwi5cRLJGqnnp3+tAFkCIszRvucgBwRVW7bKCKF5YW3ZBA5oKcdLjYIZIwSdjjGeuDViJchGkZnYNj2x2oJLmVjIKmPkYYGoZZP3kbFUkOehHX2oAZEFDSCZCCRwPSm72jBeVTHnhQDnPvTTAvIWWJTbtHMG5BpzNHtO4I057dKQCNFGLdI4R5PGBz6+p70JvVNp2+YOMKM4oAeB5aRTiVXc4yR0yfSp5wbcqhYFTzkDrU7AMYMm4P8p3Y2+9SSuYi5mUW8mNvK459/StGtAIYGcH96px1LDoatAI0kLMgYJ82D60+Upy0sRRmVpUSE7y/vxU0USGHGSHAwPXPrWliR4R1iby1GSuQxHJFSRRqEZpQVKjkdc/hWUlqBO8SQxKnzPuYbeOlVUhUOzbhzjIx0qQEEb+Y3ly/IDnLCq8kbB/nhYMflPPFXBagWIo0IkaOTYNuQwHBNX2mB2IFUNt5K02veATyt/nElhJGAcgZyfQjtTWaQoCiMI+hBq0wJh5bxxoyqGUcMBz+NQxf66ZgqsM4I9KYFh1t5CHZ3DDoR0pIpZIy6A4Q8g/0oJlKxYikMkUx4UL8xHr9KYoMbudxLH5gCaUnoNO43DsVfZHjHQ/zqRmaQISQZRxxx+lYESdxxXzEaSRVjmzg8dhUrW8jETrI6jA+QcigaSaHKZzuPyohOFJ5PvxT3yiO43yAnop7f55q0r7hGFmOSFAYlJBBGQD1pjrFkuIQDjOc1UtiJ7kwLAK0zRvCvUdM00OwYFWLOWGDn7v0pxjYkeIWjMohZQwO4ZGBTllUElYwrHqSM5FUaRdkXEYRPIY1bDjoxzgVVuBlHSMpDKSMN3z9aCW9dBftfms8Tl0IAHA61aRZU5wWTHUDJzQSWBIuzY4Iz3I9e1LM8bukwxEcBTkHnFAAjxsBtOGJyBjoKfwriUl0OOGAyfwoAkRpFVwrFn24YAdakQbonIIilxu2t1HtxQBDCPOjIVlI+8MdzV8qIlwGUyg8rQBK7LtA8sMOpxTpWQSjeG3EDlqALCHcjbJFKcA4Hejb5UbqAHZvmGRQMWFmbD/cXO1verOcTOhZTGRjjn86BD4hExVgzGNm2nPcCplWJtzRnYwONp70AMeP907J8mB2qWKECFc42L1b09qAHuIQIykbxEj7p/nU8XLvIqvgHgqc0AWQ5kP73G/GR7/Woo45PmyxZFJIXOcetWpaWAmMibVhbYCwyoB604PtcxhSq7MNinTRkoq9iSCM7dqSZcc4NWkjcAsSY2xxiqcrGiVhxSEBiXZXxnGM5qDhnIJbI7miKGWlAZTwVVTnjv7UsYLKrHbjtVCbsO3SZJUgetWkjARVDCPaMc96BSjcupsHIP7zoaEaYuUmjVR/CO9BMdA83YyHBUKcnaOG/+tVmJUaTeH2x4ycnmghu5ZjVeNrEr1yKeWG9EUhD1HrQIcysAeuM/eqeKTy2AMasvT8KpFONgVlLzO7DGODipsOQAjMnYEdR71IouxMzhQAyAEHrQESUEhWjPfPegQ7coYo7nGMbgOlW4XVgVYoFHQg8GgBFlVd7mVVCnGMZz9KeJTI48pg3vnvVQV2A9GjVCT5xn3ZJHIq0gaRFYbi4GSAfSrgtAF3lgrqdwIB69qnhlI2OjlWQ8YHNWA4t5SqUI8w8kelQtM64JJyecAUASLKokVBj5huxVwYdBliTnmocLgQRyOBKqhFBYElhnj29KtNKFdd20IeAfWrAkEkaBh98butSKyBXyymNucDqKCUtbixyIBsBYEHIz0NEkjAjgh+nA5osZNWG5Xeu3gemKQOquZVl4PDY7igSQSOpGVkkBY88dKHKCNnkYEA4yB+ooAHYKsYLKVbiq7IxXGxUQNuGD3oBMdw4RVXgckmlLSRZWPacr0J60AkRSiOQfMpYkdBWPcKPnjaMljyD2xQNqxlsUZFLyFvfp0rFuQ0bSvJjYOhB681rGOgjAvFkmA2x5UDIxXw3+2bPMvw61zTxcLBa3mmyp5Z6ktgc+2UB9yR6VrTfvoTZ+BviJpmvrmQx+W7S/KoPGKz9Hj361opFuZNOlu/LuwccJgnp35A/WvfzJtoVJ2P6sP2erB7X4ZeEopWMbx2wU/7St+8XH/fRH4V9Fr5hijUcHHWvnMH8VxV1qXjjB2tvIHAx3pYpGYbgSqHseMV6KVjFsRpVmJVJUdgcEr0qZlKgAsAg56daUnYZHFNlsAMMjHJqQliFK8tnkiqJlKwySUxMRtG7GQCaYzhpFYAuhXOM0GUVqEbswkYISueaiy3mbQjBD0Y0GqWtxS8gLIi7hg5wOlQDDFZYmJQnG3FZzKJ/NLs0bjkcKajgMTStLuLBchgRj8KhoViONmZyXAPHJxSKHVpZlJB/h9qRyVZaFtYzfRKi+ZcIeQFOQfpXcaPbXQt4Id9y6KuH38k/X/PauHFTWx85nNSPs9TsIndlIAyfToKun5D8xBbH8JrzT83k7sjE0SggsuRwalDEqMqyIeQT3q4omSuieGTYNoXORx7VIDubcuwDvg04R6mcdFczdTjR4GKsi4Bzn9K8nmtUkuvsmXabG8D1FelhpaH1nDtdRTRb/wCEcvCr3PkPIvA+Rc4pBot5EykQhmdflbHH4V10Zpn0NTOKcXZm3pOl6hFcWjiBj5c4ZyTkjIxgj0+nrXuVjbskCMzAkkrwMdK7o7aHw3EGKVWfMixdwG5geKQKFHPSvDdT8PyvcSQkXKQNKxiCgnb35P4daJT0sTkGLVObbOXTQL5zjy2ZTksTximnw3qXneS8UbRHhSrnk/THH51zSlY/Qqec0pIsHwzcggrDIxJ52jPFaMPh+e2ZJnVgu4BSeM+1RzaWMcRm0HHQ9g0qAwWdukg2SAZLZ6g9BVvUVKQGQADggYH51olpY/Ma8k6raPMhcyXchJ8xXLYwe3OKgn0qG4d2diTngV5tSTTuj6eh7j0NS0t0gjRYt4C9M15vrkSpcswIEhYuAeD7mpw8ry1PZyio/banJMh8wq6K5xuyKijt4ZmEbSLFIOpZsD8friuxux9be2pt2uh3M5WRIJFjLcHsa6CLw1Ot5LHJbTNCIw+egyf8/wD6q5ZV1c8bG53Sp+7c7HRNGFs8TiJv7pweTzXbXMbrG0OcBwVJIzwawTcnc/Mc6xiqVk0eU6voN5DKvl2rOm44bcMcfr+lctfaa9s5icRrkbjzmu6nK6P0vJMyjUpJX1MiQQyRReUS7Dng5zTgGIXBUoeTk/dNarzPo07kEvVEiUypjLf/AF6VCyxncAEzxikM0beV4QMfKpOSB3rqNPv7iSeMNLiXB2qp4x64/rWc4J6nj5lFNanUyX84twEkdJTxmsptf1FAYy6bf935h+NZwgjwMDhISlqYeoanNebWlLfKeDjH1NYbPv35K7i2R9PSt0ux9XhqSirIhi81DIkrB89MDArq/D08NpdxGQ+YdwO0jt/k0SWh0VYc0Wj3G2l8yOBZHVE2/LuOOBUj30EO4ELheOTzXgSoNyPxLM8uqe1bRWk1q1jYeXMpLLuKscflWTL4vgtQHDIVJxhYTISfUHsK6qWGNcJw5VqFWbxWZszGQcEE+4qpL4zVWz5bSRnn0A9vWu6jhkj6TC8KJP3jn5fFMkmWxDATyqLk49mPc/Ssoa/eGMh9kkx54Pyk9vcV1xpJanvUeHqUdWOOpyynzJJW3dgTwDVU3k28SebIZOhatbHr0MPGKskQRzlUKh2JzwWJY/malErOgO8lR096DqsiMysWSRQw7N71pwXBBVYw8QHJOevtQEldGgLt1aMbZGY8A+lI1zO+HmaV3Pccfp2Fbp2RwzpluxhmutzIjZHBB6ir9nC9reiT7PJPv+Qqq5yOvPsOa5nO55WJqpaHcXbTixZ+WCruYdeBXnN1cOzyNhVDNnI6VhRicWSYdOUpFZiqlWExZuhOK6fQJ3W7gkyzM3yEk9u1a1VeJ7WJopwcWejaxLLb6XJOpDoq4OB04yK8slvHR1uGdwzrvAJJyPauXBx0Z8rw9hU5ybJEuZ55hL5k8RIyjZ5+or1TR7y6WyWPeZCyqHLclsdDnrSxtkjoz7DxhRukcn4lWBrsTYAdcqCx9a4lFaRX2nDBj1rqofCfRZHK+HTYp3KqhsMcbSaVWUAYyuRxzWp64zzCHDFSCDyD2qyqozowwGPegEOEfJyoYH2owN20IPUiguD1FXMQZQVB9T2pvylCp2SdyKAcdRiBY23qwz12elWCElUlCyZHJxQQESrICRuCjuatqI/MjKjbg/nTRc2em+EdQt4mUTpFEyEnaTgcnrz1PTivWrfW7KKPzI2Qs/yODx+BFdMIH5vxNg5TlzIe/ifR4zFHIxErNtQKrMAcZ5IBA6dTirqeKNOhIBktj32kAt/jXTClbVnyccsm1c5nV/F9qPMKzRxBjncG2hfy715Br2vpqjwhWjmtYm3KNxbJwRyfoT+dZvc+04byrk9+Rx0t0JmLyFVkMgTCHoeoHtxULOEiIclB0Ue/9KwZ94kVvNOM5471btptm75ME9eetAS2PavB2qW9uJEml+zSzQFRKf8Alm+4EH9K9RttRtsxH7bYxIy/Jv7+4xVxi2flfEuFbr8yLdxewWquBLZsVGThwc5rynxhr8N1EII5GaPr82AQxXBwO3Uit6cLbnkZNhJOujxsKVBheQuoGMnk4r0DwU2dSSNlPILK2fbFc89z9Rxaf1eXoe6LKiJGLZkaPHRhk/nV0MXCsq4HvRy6XPw+s7zZzXim7iGnpCjqbgFjvz1GBgfh/WvmTUbkySeY7eYMnDDvWyjZH6NwbQtBtmBLIzEqgyw60sSqqJuCbx14rCTuz9AjG6LUEwRvO2YcH5Dj7td7oPiea1eKO6mhuwDwQCoP9aqm9Tz8wwirUnBnqWma+kzCJQu8gEbyMZrsJNSQv5UjQksOfLUAEfh+FVONtj8dx+BcJNMWQJwpKkOoJwc5B964nW/DYn8wR2Qjl+8X2Yz+OK5ZtnLgq8qU+ZHNR/D61eWS7a1a3Yr/AK0g7WI/hz78/jU1j4SjgjcMiuC2SASW9/oBWaq8x9LHP6vVnZW2l2EQjz8pI6gcitJ1VWxFjyz0PoKuFK7ufO4yvKpLmZVnu02kMIxCM7iDjpXD654vijikW0lVFT5FKnBb3z/Wu2lStqaZZl8q1RI8B1bVJbtUhcoLVSSyZyWz6muSuWKqqk7lqMRI/bcBhlSpqCK6SgsyKFCju1bulIfORll2AnAGM8/0rjOx7H0R4aiiW1ZiAjhQQAcfjXaqSFVC3z4zj2q4au5+IcQU/wB8yvOFcKDtfHUVxmteG4tRE8UkS3EWAyxsAwUjv+VVO9tDxsJU9nUU0eczfD2KS4leEGCIlWURSk5OMEEMnH4NVu0+HqQq0j2gjidsseTnil7Xufd/6yv2XKj0bSdEt7e3gEgDFc/JjhR7V0UKbG3EKSTwMYGKjlu7nx+YYl1ZczJLu58hSrssZHXcK8t8TeJEhJg8yUrt+fZzgD/PSqUNdTpyLL3VrJHh+ozrqMgZcbs7i4bhvQiren+HJLqOScbSSNuQMkj/AD60pvU/Zk1SonU6J4Pu4JUd418on5QFxivatP05I7KN5VZJUP3CO3tXPUqXlZH5rxBmftVyo2rVIIdnlRLGPQE9fWo7qYRhSSqqevtW1N6HyM1d2R4r4z1m3wVAAdXwo9Qf8K8SuxGzMUwW3Z/CictD9k4Twvs8OZsiMp3bAueeT1FMMYU7iRjNYx3PqztfC6oLpMPic8quf8+1fSWnhRDFHG4ddo3NjGTWrifn/Gz91I12BTaXBKng+1Vr1Ue1dXjmcBSZHUjCjjBwTk8/ypo/MoL3rHzf4uiFvc3BSZYppUCk4yWXPH8zXBpApVUBYcgKQcn61rF2R+25TTvRTPdvB6OiozkG3EJVccfxZz7816bC7MuCA47ZqJu5+UcTX+stD2bdG8bghcYOfSvIvHVzKsE8Ub/eXDAdG/z1ohuLhyF8TE8HbMrI/mgZOQT39KgVhCGIVD256ilLc/baa0NvSrryyPKcoMj5h2r6B8P6hDMsSGTcXGA+flzj9M1UEfM8U4Z1KF0djbtuhQNIAx4bFXMRFlLp5hHI9qho/KPZ2PO/EmhR3JkMcbomMsQMmvGtQ0uRJvPt7OSHK4Ynnb7H3pNn6Hwtj1bkkYjRqxVlYFhySvY1VS3iBZIxkZ5HvUWufeN2NG30+WVwdikno2eleg+G/D5vVhM0oNu4zujHb2/CpscOZ4xQpOx7Tp2j21rCqxwRxIcA4O498cn2regjVFCMRjtxVw2PxjHVvaVHJjppY7dQ87qkRGMbTk+4rxzxr4mliiaO0lEZb5WweDWyjpc9XhzAe0r3PF73yzNJJA4YE5Lc8k9TWWx5YO2FxXPKXQ/ZaUOWNiF4w6NG0YmjI5AGeKVoPuiUgjA29qg6kroFRUwVHO3AOeKaXyysw2kcjbQUMA3Ekt8pOas7fn3sV3DkY70AJBM+2XzYlJOflU9uxpCqYiJUbgM8VUZWAaSoG47lGflAPFSb9xLBE27duMfrWyZMZXI2jIhSJN2FOAwpT5gKlRgr9456VMoijGw9WZXDHkMM7T2qhrLyrZSvZ/JfhlMMh5C4PJx9PyrlqbGkdz8Jf260WG7t1tZJTYxXKWW5lA6hmBz1J37h/wABr8mZYy0hWZi04bc23gcelfYZVJrBWMa8byR9Ufs1WrHxRpVzbtNYSJP9qgk3ZKzAjBHpjJ/Gv3W8IyXMbwLD5MNssEYgRefm4JOe2a+PzvWoetGPuWPbNLIAEnlkMTworuIcBoG+cOvIIHevPg+hztM6C2lQFWwc5wQa3oZVO8Eqj4x9K0QizGjtg+WhJHLBuMe1WolVQwyRjvmgqL1LSSKIypB68HNRLIigkqd2e3rQJstqQTvBBLdqmLbApAwwbDK1AhxkBGAEz14p0c/JX5enpQA8SOrIrMcE/Wpy824sQACOPegB8cy7gkjFMjrUrOrGRVlVtvAYDr+dBUY3Ii5iA2/IfpkU/wC0QqPnYAZx+NAr6WJw6FQ3zCPOC3oaRCCCzAsetAiRDgl1UehJqN2UsAFUueeTgUAXRtkGWCjjBAPWnNJGwChBKhHGP60m7ARGZn+RAgA4IPFMGEXyQ5Yfe5PemBCz7sHITnvzgVZYnhWkYr19jQBW4X5GyUPU5zT1kESEHrnpntQBGZTktnjt7VCZMnawDMTyRxxQVy6XI3Iyu4AgdCaPtDSOGcBkXGD60EjVmQMAqEDOQcUTTMEKqQTjigCBsYHmHBxxTN5GWjU7ehxQNK4yVmDKCBt9RULSFpfLZiD1xQaRjYhYMclW2nHTuKrPCVy3VPWgsrtKELYzg8e1QT45JZQnTr0rOeisTIawCKeE3DG0g8n8Ka0gcCRg2M4we1ZinsRtOA4HO7+D2qORjIpYna/Q8UDi9CtGdsihtp55z6U2a62F2DYA4B9aCiFJxOjkoQD0yKikOFxJIIl6c0XArsxGNu1R0B9agZtxHKuFPXHWgCBPlVgrRSEHkDqKqS7VG4EOR1x2oAhkVWdwC6sVyNp7/wCFQgtIVmkGZCBz/ntQWtEVWcnlJWKZ5UDiq8+EyCN4BDHA7UEEXmtKCWYOp+6QKkJhdQWU7hwCKBtCMWjfMkjYHQjqBVQEqVZwis2WXBxn3oBMY02Vb5EIA4OMGoA7BVYhyD0AoHygx5Rz+7U8nPakdS2ZIpFPO4KKTQnuV3ZckMnmAHIAqKOcSysiqwUHkkcUxxWpO5DbxG3mK33T/KqKNKFKMTjoQehNZXswb6CpsVPKZsEHgGgy5Xy/JaM4xk96pTuy4PQgQ7lfeZBGBgDHU05kMkKqZGUegH60pS6FjX2xR/KCxHpTA/LRsypKRjBPP1rMBxPOQu6M9QOtQLhEkTJKnsy0GM1qUm8r5QC6nGSetEmApTDxq3Q5oKjHqInAfevmBF3AA1CrSqrPGImjKhlCDn/Peg0JSJVjD7A+e4HGKgWNUZMEyRtyAp5NBLlqeuvkhisZMatnLDO3/wCvioGGZVMaB27AnrXoXMSj5y5ZRu3kcU1ZFlyjJIsh67h09qCYruNLxq6GFVkIPOe9QoGUngg5PFJvQoqNM23aqAKBgAelczqkq+XKSFl4xsNYFw3OXjICvukCyE4wOntz61zWtnc4Uplj2FYTep0Q3OakuVaNvMk/cRuEBboGPQfjWfcjKBGwqc/LjvXmYt+6dVJ6nJMgF9AdoRUlJQZ+8cfyr0s3TQWq3ABYsSMKPb9K/nrjt/vVHzP6V8P6f+zqR8V/tD39pdWOsG+sxbxyxFHRBwwI7/lmvzetXl82NZHWYg/eIx/+uv0Lg2PLgD5TihXxbPVdISaOGF4miO4lcMeQcfoK+5P2e4oWXUkgESiKJNpGWDEjqc9Oh5r6ScvdPz3M6ejZ9f2gaaJlm3cr8uB19aHCwCQuDINuGxzxXoU3dHybQy5uZlRFjixEeRu9Pr3qhLcq42vDmUnKsOCp9RXUnpYRZt7pw4jblQMCuy06aaJEYKZT1ABrlqx0Lhudfb6obTd+9lWXOHVj90+ntW/p/iiaJwkoSJD83mEgiuN0U2dkdjrYfE9os4drmGOPcEyTtyx4A/XpXUxXtgSmZIRMxyRznHt7VwYmj2NqdWz1N23kidPkkjZBxlqjunCMEIBjI25rzqdOSkdKmrXMUlXjZXG0g4B9fesa8iBbeOWI5zXTTZEpXObu921yrgtkViXMEjiRTjy1Xfu961TsQYQUKI5I2DIw3LisK83RSBlC+YOVBrqpbCuZNx5TbBnCE/MDxVYugcNGsbIMhgehrrj2C2ljEkXymAYuz4LcjtUYh83Y4udrY5KD7p9KpsxkrEV5LvRUj4kJwDjNRyZG2SMKCR2NCjoIz3tnl3FU2k9vSorzTTLBGxULj1GRSpakuVmc/PpuV2MRGg+ZfY1kXWjxzqzSKMk5IXoa1maQnZ3OdvdGEluZVjO9HwSO1Z5s5Y0DxvExA+dAMFT7/wCHvSVR3ubqd1YWO9u3DMLiVFwflC45HWp7fxBNDJDHKGYAE4JwTXRSlZ3Oeok9jprbxdY+XAbvz41B8sFRnk98eldB/bFkMhb5cEfu8rneKyqyu7GUU0Sx6lHJL+8cHcu3Ib8quJcAtHG5ieM8lgOVoSsQ3qTb4+GRiX5B57USpCD5i7yMYIWtIvURVhBkZHmKgDrjt9KmSONG3RH5FJbHY1sZS1Oc8TavJpdlFdYQoDwGbHGf55rktO8UreL5qgrKw3GNv1ziu+jS5o3OSvKxgXXiqSLUo1DefaEkBs4wf8PevbtJsxc28Vy9xBbWm0EvK4U5x0wT/OuydDqc0ptF+2s9LlmlD6vp0UqjJBkyAfTjv9KINOjMpaCcX8g5co3A98dhWbw/UPaNMhNgZZZwEV2QbmHU00aVduQUjk2kDAArGVF7msawNptxBEEkDqj9GI61WXTZoWV1UMy8c01SsiudMRrKZ2cLGz/3iOx9KJoLopEhikLEcbv5GhU7lqdjNuLW7Rk2mNYiCHUjrULWpeNJgdyk8Y9f6VhOnZmimmRSApbqWfeqnlQM898VWf8AeSOqlHCjO0cn8axjDUq6KwtQA4MYZOGxUc1pLs80KSi8H+lZTptsuMrFeaymjmtZPMfyB95MdaiNk+CPL+TqPlqHQaLjUVzM2yyAowOCccj9DUawr5gJB8zBDHHQdvrWclY7IS6khtmR7eSdR5DHntkVVn3hUCxIi54b1FZNXZuitNH8pcKSTxjsKopE5hD5jWNeH7nPYGt4K4myBQEw8aMuR2HSs24VUMszBMKNw285NaWByMmKLMbhEIk6M3ZvXikmtE2EyEox9+nuKwqQ0IjPUia0BdxDhWYcDrWxplkyzJvjAAHIHcViqfU0nPTU9MtkVtrwR/Z8DpIN34VLJCmD8wUvxwe9d9GnZanm1ZFmDmIxbiFPGTxmq8EELpLwkIGflHc9zW/SxiEbSopeKOMgjHzYP4inW8U7RCTy1xkrz6+vtQWpaEjxzEKDskAOQPX1qhc3D2oncoWhUbgMdBWlMgw7BW1TVoN1wtkrSBWkb5vl9gOp7D3Ne4WnhlIbUXcm4TOgKbRnH19K6aceZnPWnY525tRGz4iAJ4buTVOR1aVVEYVhz8/b6e9aSXQpK5HaNNCwKOm85ySucD0pFcCaSQ7PKHysq8gf/XNc8lZmkXoXDK2VLKRkcUrySRx7Xby1JBQEcMP/ANdZyjdlCS7ysUod4nydy/3v8KiWd5ZSQHYgcEDg1YEscoSRJRG7HdgjPH41NG4uGkaVIVk6kIf89qACPfuYBQewJqWNQMpIjNIe3THvQAjtsSNHmlk5wg25H4+n1q1FKscUoKHdgFQR1HtTa0uBCdgjfAMTlSeeeaSS2dhEMjeRuJHcGkAseFbYCR3x6ipSscpzIA0i8jHYf1p2Y7jViGA2S7A4GR0pzFtpi3jzO9IQLKjLHugbd0PerrpE5WbYdqjnJ5z9KAIwiO4IdUGCTkd6R4FmidRkFSDwOtABtEIIVtuT2qNS/wA7FFPO7cOTVqyYE6zRKjkxs0g+bIzyPap1QAXEkUW6TZu5P6VDAljkIl/eRYUrvGRxn0qZ2WYqWcOemCeQKAM6EebFP87xTbid23ccD2p4LclJkuWHGSP1rSMU0BYgmWcN5kbMuBt5xV5EdiFLqWILAHmtGBVRnV2dUaCRWGyTP5/SpXSVwkjw/IpySeje1ZqTbAjEjKgSMbQw5zU8SsZUVj05z/UVoAkrP8sgkDNu2hVGTj1qMSl5FSVQilSQOhzUuIEYd/LkWKRWlXgf/Xqy5ZsTE5RgAdoyDVARqskjGPYVUdyak8gh927cvXbngUAXs7jtyd2MvjpjtTpnaXYIcjA5PrUxVgFf5PKU+WGHJweOajbzWaTysKV5O5aaQDNolSSLcI3c4Ld19x6U+RpCWQyLJsAVTt4IpgxTkxeYW+YYUgcVJGqeY7lmZcYYehrKTuzKD1LTSFVSNijHG4Fe3/16FR1i/dHa4O446g1KVzRkgKo21QzjAzn1qxG37vcgzGx7j0oasKGwksQZG3SFZCMA9cGo7doiGQkSKecitoqwpSsSmVYxt2v5Y79fxFNDNLuQKNoPJApmbdyaJAHC5Xy84G6kCgSOVUOAcfL/ADoESOrRxskhLqeQ3oKS3S1RQGdvMx8oyTmgCzKvlqPlOSMEDtUDFsxLIxZPf+H/AOvQAKApZhndjJzxV6NneWJVYpGV5BOKSdwAy/NNiPEQOATzke1JBucuWkZQRt2HpTAtJG8W5JBGjJyeMH/9dIilo8D+9ksf88UANjRpSG3uhRuKtSJNGjAIhDDB56UARBBgXMaYhwAGXoSatnLxou4IMFS3f/69AEjxhokXB8s/I+eRipnDNLtSUuAMZZeooAlXYiAoVCZz1zmnSTgsge3Z0IxnPagBI42clMgg9F9v61aSCTc5cFD0ye/vQAwAoFjVizA4GOcD61ZiLNKwJVlHGR3oAdKjMqHLRgHLAjg/5NPkBxuliKxFR8o79qAInYysDulkOMDPYelSxFkEixyABeGb0oAswA7d6bBJjBOODQo8uWNVZSAcvtGADQTKVi1sVWJwuQc5x096VuMupyzDLEDitFLQSd3clQRkeYu4NjK81cjZmCHeC3Tk8VN77lhIY2kQl9oB+Yr2qPzEjb585zgCtgLYd227lyAMAKAtL5ZUDgJuXlDQJrQjVjMXkVY4mDBQBxWimJmaRyQ3figy53aw9JApKMDtJ61LFtQs4yT0yfSgN2MWOKSYO7BQrZK9dwqwVQIUjCJnnPpQSyypJYeWvyN0GegqyyjzGwQUBxx6igBJMyFvMYqCc7V4Aq0iFOCCoIGTmgubAxmNVBYEE549KmgmdNygJ5eMAnk1Sa6kDtwKCUqWXHBzSxTbpGAVpDjGB296kCyoEg2FUCjOfWkZcojFdpPA4oAnRgJNipFvAGN3AzUZQiQrtVcHkiqUrKwEiHcqqxJHQ5qRwq7lXdDJjKDsaabWgE0LkRD995ZPtwR6VMXdU3JlZOzA8j6VqAecoRpXZT33dSacVOQz5xxQBMA5kwcyHtxUxIiJIYMGGCKAGvwAzrt7YFCmORN3LjgigCcKChkwFPTHvUipjcrAhwOmKAGpIyuhZMp1+lT7yVLA4GeBQJq5WctuSRDtUcNxUeFUkMcLnNAWRPlSAEIB65NVhIRldoILdM0GLWpLu3beCpHBzUr4dCCFIAyRmgRVaZ2O6WVwx+UDqKerrjYeM8jnr70Gjd0RPv2hsjbnqaqXBRXeFZM4GRkdDjkfnTVupGrOdYGNHTo/JHFYc4LiVFVnyu7k8H6VUZWEc5eZ/eFJHQDgf5718B/tqapfSeD5JUmt4ZdkVrGZejjcMqfcn5Qe2RXVh43qIUtj8LtZmhlv7mWSQtMk5I9sdqybWRDJp7PcfZZJL6CJSTwd8qptx77sV7OPldWJitj+uL4OWU1l4R0i2W2uGQQB4F25MafdbjucqcH0r2SFlVI2ZlJPbPUV8/hd7IK3xGlFgZDvGysPlB4qAujPII5CUxsbcuDXpHPa6BGiLE4wemaJQyAMrbiTkAnNJ7FXHFmIRQihM/MR1/Cp/MCl41+aNTgEd6yjKxE2VmcMeIwR3Jpq7wUXACknnNaKdxQWupGSNwhUSL/E2OlSLCoiZ0R2lJzy3FZts1EaUbWGxvwqNv3aEx9W55NSBGglwwKjB6HvVjblAVePeewFNsTehJbQea6pIjgbsMMV0droU7OsgeEgHjcucD6evvXNXrqCPFzDEKCOsTTEkMCbhtTGAoC8+/8AjW0IAjlUOx2HOD1xXj1KnVn53mOLcxeIyY3lUPjILd6oXF9DBDO7zSLKozjrz6YralS5jkwuFczlJfEmOVjYBx1x/P0qfR9XmfzDOcQl/lDOTg56j0zxXb9XSjqe7WyRKlznojzwsCYjuU8gYxj2qIFgVA+Vz2rhhsfJKL5rGbrIkNi0UaNI7yAHA7dyfapPD+mLdTNLctb28Skbjsyzj0HpXTB+7Y9PCz5NT0OOyjkA8pQkfcL0qU28MbTFIkO9slcDbz7V3UaZ4mJxMpO7LU8Vo6whbC1jCnnYpyT9SatQJGmeQSRxx09q9KCsjk531JC2YXJi+fIG0dcGs+WwjInCBmjc/MuetTNdSHU5XoQHTbIxrtsrYSAnLEZJHpTl0u3ZonZUidT8rAdP8+tcsos2p4qaWjJZbIFlkYkk/KCeelQGAu0rSBX3kYyMkYqI0mTLGzfUlWzLMzzPHJz8gUYK8VDqCoLV1aKTaR13YIPrXYo6XHSnqea36WdlFmO5jafuvU+pzXH3WtSIryKRJ8w+6evPf09a83kuz7/LqLqe8zpNOu4nt9zyJkEqec4PYHHevPtcuY7qaaeBFlifH8WQfpRCHK2z28DhHGq2YdtaTyyoixglvU4x7V6LouhLGsjSxWrM64b93uz9M1jXm7WKz3Hewot9zuY9NtlhjeKIB1XDE/0FasVuqx+Wse5cA4PauKEHufkGKxc5y5mwMKlmK+WWzztGBUyYVl3pJux09K3i0kcspdWVjawXDFpQzIe4rF1PwvpV9HLCySQybdwaNgDn15Bqqc2duBzSpRknE861XwhPZNNNAJLlSxMTAfL06ZA4rjLiyEUUk7swGcH2P0r0FO6ufr+QZusTC73K5j8oASMCSAPrUbbFZnTlN2AuckUz6Q2rLTJ72WCKJ8AnnC7jj2969Qt9GstOtYY442YKu5t4+YnPbv8A41zVp9D5rPMTyrlRYmtoXjZU8oxMQDuGa5/UdJd0kkgdInxwSM1hGTPIwdWUZXONvIDHIYDgqRzmqHVCAAWUV3Q2Ps8PK6uNG+VQ4K7j8uKv2eLZ1k48wDGSao6TobfWbhCAlxIvHQGm3GtyEtzI2eTyeDU8ivc4J4KL6GbDfXs8Eb3U8M0itkFUK5FC3szh1LMFP3hVWN4YaMVZDY7tyWy+QeKixNIWQMNhGCD0rSmVKFtSGF3Hm/I20DgnmpxEQAzMDIMbRWhUErCkvuWTIOTjB4qQSuAWkOQOlBmCkA7kGB6E1KoI3g424+UYoCxaicOSpU/L3x0NdHpWmRXpRVRpH/h+vc+31qZX6Ck7I7NfCVo8W+K4EMpYjDLgY9c0qeGI5JGRNkr5GRnI/Cqbdjxa2Ls7G5ZaDZpBLK13FI+SpVOAmOxPcmsmSFIrofvWEe4ZHWpS6nh1ajlUOllhiNuzGVQmAOD2P8/pXjt05EcIk+SQKBMGPU+1Z0Fpc6eH5NcyZREj7+AOT1PpXQaS/l3Ec+4gk7mzzxWr2PoKyvG563fwsdMkCBTIVDYB69+fpXkF0m+eSTfHKzNuBjOR+HauXC6XR4mSUuWUhlvKquAWYkHPvXtfh2IGzillR/nxluvy1njH7ouI4J0TifE8DzT/AOkFH2E8LjB7fyrjQjJvfcRjoBXVQfuI9DKXakoolILghQW4yai3x7GDZj29zWp68Zdx7MCCGBOfvY4zUcOUBCI5ycn5s8/0oLLqTw5UK+ZAOee9NZmDFg+4kcjpQawXUiEhYsfLIHTJ709cLIDuALcAZ9KCxgkCs5xkH2pRIBhgxweDQZzHGRVdSAeD1rQZlKhlzu70GbZNHcuMkF028gg9avpql0InSOd1fb94NhjW8aljhr0IyWpONUvPLZHmd2I2kbuvsahbV5li8tJhDGGxksRmtlV0szzo4OK0SMt55VU+dNcO4yMO2aid2mKDg4/iFRKVz0qMElZETuhZGAKlfX1qKXe0jvjAUcipN1JldWdiXJAyeg4q7EpMn3ByeOf0NBc3obNpqFzaygQxjPqwyfw9K1YtcvoTNKJriV8coWAz9D2rppVOVXZ4WMwcajuxJPEDzkBmkChRw5Lbff61jy6g9wS7My8kY9KmpX5tjLCYCFJ3RRMxZ/mcKp/Mj0NdFo+q/YGb5T5nBQ5z9ayi9dT1KlPng4HoUPjKV7ddkp2D5iGbb+Q6GrE3jqYQpEs+GI2v97n9cAfWtHNXPi6/Cut0cpr3jK6uYYLb7TbREjMarGAePUjk8nr7153O+5MLFHGdxYn1JpVKh9TleBVCnyoogGQbmUgjqKXaC65bAHGBXPGV2e4kTBtrso+YYxmq2QXZRkjrkHFVzagbul63LaXKzklzt2EHuPSvQ9K8YXNsVn82IwE58mdFfH5dR6jvW0Z33Pj8+ypVI88Trl8a28sMU17faXcXJz5ktvC1um72Rvuj0rak8X2EdsLia6csq8+WC+R9Bz+VKVK+x8FXymcehJLrFnKzypNHPEo+U7sKc+vp+PNU11vSZIRJbX1oSB94tvB+hXOazhhWtTGWAnYpz+KrOKEB3hIQHhIwD/n61zV94/tVjZRG0RU9FXhuOvWumlBI2p5VN9DzjVfHBnWSN4zllwjf3ef1Nef6hqT3SGKUvJFuB2hzk/8A1vbvVSqI/RMlyqNGNzLe4XglcjqvFVHkEiHEG3HVieorgqyuz6iKsisyoBIeFHpmrMFw9u9s6yKWZsDvjvmsxnruieLPs8tqt/IEt96xGYngZ6V3Y8Z6dMEU3sEZyY1V22FsH3/nXTSiran55xBlDnPmiXR4gsHClXkMg74yB+IpkPibSpLhrU39tFOVLGN5ApZR6DvzWqpXPlKuTVI9CaDX9O84RIsgQEqFLA4z3p663YO4gd2gQNsZmP3T6H0qfqmtzNZbU2sV7nxXpCoEgNz9qByxYAJj69zWDL46iRXheRYZ2zsUMOB6+5q/YJI7aGR1G9ji9a8bSSoYkhkugOGlMn3QO3qT/h2ry+/1K6u3LNMYwWztHf2rCo7H3eQZOqMXJkemiOSXaSACcnmvePDcunW1q6SQJ5hwdxGcY9BXHXu9j0c65lQsjuGurFI4Ta3sNyuN20ZG38+/0rWTULBkRxdK9xjPlt96qo0X1PyKrhZybK76hbq+BJEG65LAVxGveJtPG1P7QtFCkhlWTkH3rVRO3LMolUkrngOu6gdW1O4mE0YDtgktgAD/AD0rlppVIYsYwmcE+tY1Jdj9kwFD2dNRGg8JkIwBwM1GGXBcj5s46Vkdp2HhmZkvYJkEJgAIlU9TxxivonSZ7eWFZCrxgfLtJz+NdS1ifn3G9GTSkjoIiyN5coR85KqrZJH9K5/V721VLmM3UcyNHhl9Pb3pyjbU/PcNhpSmkj5w8S34k1SfywrKpMcgIyQ39OKy9NiJkVmAZN3zZ9O1JvSx+15dDkpKJ7z4WihgsoRBDEYQrkqHwVLe3fB54/8A1d1BJHGqxBBnH4/hUn5DxCm8S7jbmQqCxYAkcZFeKeP5le6DfaDFGHZH8sdQccc+nB/KqgtTfhiF8UmeLzyyK0nMYKsQeM4qsSA652bs8AUS3P2iEbolgMMcqFl3HOQScYNd5oGqmyc/ZMQpuyQRlffj9azhOzsycTQU6biz2PS9ajvIEkaS3EiqFZACOfx/P8a7G0fzIYnBDuybivXb7Gulq5+TZplrpSZakCyRKhG+PqD6Vymp6HazzMAyxB1+ZmTgn0HvngVg0eXhMS6U+ZHmupeDrq2nFobCWK3k+eOVQCpz1/GoIPBurSCdRYbYohuJJzkeoHUVDkkz7yjn8XDVnVaf4KtUhtzcW9zPCyAqWBXd6g+o6j8K9J0ywt7NT5cKiPOFBPIPrUU1zani5znXOuWJtxqn+p+XbncoHrVWS4g8u5ZmCSIMNkjj2rohFHxkLylynlXijxC0S/ZhMzONwgMnzeVn+IDpnjGTXiF7dPMspuJC6IcrgnI/HqT61pJ2Vj9b4ay1U6fMzMldn2ygEKOtQs+0AKAoJ/WuN76n1g0BwjLFiMnqelB2svlM4dqkuD6DYgQNkgA7YBzS/KSBtGf4feg1Eby13QsHJBwQDjBpseGBGQFU854oAfHGk53BmVR97B6iplkAyFQHsCTgU7aXE2RbFy+SCR6jg0MhZo41YjPbpinF2CxMNy4ZSDzg54waRNkmGHJB6HiiUrjHNIuNqhWbOCR2Nc1r6TzWk0aCVnYbY9rYwxPFZzWg47n4S/t1Tx2l/pBCWsiJM0JB4wGyVlGepJfH/Aq/LF41SSR1dXO7Dnrzj9K+ty9f7IkZVX759X/sxJKNTVolMiQzPGSy7sFx29MAtiv268DXkVxDpsavJFKYQodRkAhf0z/Wvls5XvI9SL0Pe9It/LiR45HUDoT1rv7aSICM7UCkA5B4NeNFmc30Ne32Eh9j56AH1raixsA4LdfetzO5cgIIU4A7g9atiRVLEruzwR2NA1uWI3Gzy35Q9wOlK8WPmAzxwPWgclqWlaVo1XEfqAOvFOHlsiuzBmFAmIo8w7QhjwcZY8H3oBkZ2jXy2QHrj9RQImZlBjIDYFOSXeZWIJUjgntQBKDkLvYAEc8U8bFjUHaSecgUFJ6Dyu6PAbLgZC0wDcFwwJzzxQOCJ1UpGjtHhTkAt/hU8W30IOcAA0EMHYIwDBSOvynNNDptzty39KycmgHF2ADMD6DntQ29oz5B2D1P61VroAYDAYtl8YINIwyT8+44qwIQxG7cuQBmpZJnkIXaG2jPJoAb5hAxjcD14pCVYAoOByTmg1hHQjDoxYltykY2juKhkInTythEeOM/496CmtLDFhCkMFYHHO9s0/arABRtBoM59iJlaFyiszL6kUSZ+V1JUBck+vtQQVUAkfo7D13cClycFAMAcgDjmk0NOxFvGUUDPdqjLmR0JAAzxxQjZO4hZEcKqKV6ketQu6PgONvOCB2pjIJtgVkG3y+tUihdA75ZFbPA5rOWrsTLuI0iKzNuyRyp9aYZO77cEbc5qHGxRDJtRgWwR657VCJjghfmU9cikRHca8bHEqkD2JqvchNqFFwCenpQWI23biMknHas9nMbjcRnpg81UVcAkQB2jlwDjGO9QICpXKlXPJHtSaswFmZyS5ULuOTxVEqpEvybZGO0E8cUgISEUZUNtHU5qsm3zHQE5PBIPSgtu7sSkRop+VSxPXHasx2C/aCFIU4y2eooDZkTMBLGJAAgGCoHNVIJUhLLJuZxzsPUUCm9R7vHJ5ZiUg43dc5pAUlJjKkjHagkjjto5JiquQScHJpgEbDrJ8pKjPHPrQU9hyI4zEzJI+OGAqJWYtmQpuA4IGOaCSvkMdoPHcVO8PlhlVnK7eFPY96mXcCo+VhUqec5yKiVV8tkfcinoR2P+NDSY47iOxZMyhE7YPeoWVlYykM6HvmnYuCEiH7lVJDsGJJb604EZfJKgLnBFTPY0IpzHEqoM4xy+P0qooBZfLPzDnNZCt1LMkfysQChX5lOeRVWPzGRVCnHctQS9UIkcOJQWSIjuBUTJGkTeXudyeQTnigbelymrFG2Njn5WGOD61YKfKxIYvuAUdMCgpsSNgy8b1BY8H19qjjVt2W2eYD27e9J7GUnd6Hr7ny3BG1genHeqQmZZFdmV5AfTaK9EgiRXLz7goVeQR19xUUhXYylzwcUCTuVo42kkBTDNngdMU+UOrSZAdgQXAHNRPYZTnfaDKhAIXniuF1grIpVDtdRlR0/OsiobmPbKodmLJv9+1c14iilRC6OgUcZUg4rCW51U0cc0zT2oieXcm7cAORinyPCYwqMDcfxFl4A/rXl4v4Tqw6vKxysgR9YiUvHG7j5GK8ccAH869Ek8wWscAEM0+ws+xdo6c8dvWv504zd8R8z+nOBtMKvQ+Cv2lxbahCy3EptWe3RIgpxnaxIcHuc8H6CvgIpsuN6xuqggDb0xX6bwvpl6PieI3fFM9O0VjIzOsJREUAY/iPrX3f+z/ayNC95EsJlm2wOACC6jJIJ9B/WvWk7o+HzJ2iz6xgOxVIMpkGRgDGPenMYjDlZGEhHQDg17lHSJ8ZLcyZnJIkEckiY6g8UBFVFkdt2TjjtW61ETwE+YNsSuoOQuetdtpiTPEZEjOQOcnpWFbsXBanRKJtobaiqByxHNV1ideeck8YrmO0elzOdyiZYy3Gcf41oJrN+0gxOuxQFHy84HvWVlezA2bXxNexDDTZJAGCcAH1H+FdBbeL750CTNDLcN8u5lwFPsO1TKMdjSmjSg8TK0bLJtDj+MgAH6VZXVEmGWlViwIbPFc1Sik7oqLM2Qxu21QZIm5Rs8fWsWd2bCbs/7ornpx1HcxLuOEHy0Vi394msa5QRksX3g8EdPwrtpqzuD7mLNapvUzIPL+9tz1rGZHSRRtUjcdoHp610pa3FGVypK5ZlXjbnlj2Ht61Ai7WdS4Gfk6Y9+aqKMm7lZ/MDMiqpXGN3oaJY3WJgwRSMHaKuT6IRYQRPGhhiCL1JByTVC7hUF2DOHAztBzkfSpasQ9SqyfupHUh8LuIxWbJa8RPOz7GPARefxqlroNaIzZbB3wyKqKR82TWdLpyrGqmIMFODz/WqcEJVNTHms414eMiVuFIFYs+kxySLG2QWOBj/ADxRPYtMp3GkFpBb7UkPAz2xUM9lJFC1pFNLtOcFTgA+orKD6sq+lhktxe2BiKl3UgDHatSDxTdWZiDopyfm44/KuqTujNxRsp4qE8keAkWfvZGK6m0uzNbpc77XYX2Z3jOff0H1rV07RM5qwiahalNw+aTJGxjVv7THIrk7ChwpI7Gpi2ldnM2ct4o0yDWNOubCfPkuR91ipOPQjkV4Zf2a6fM0STvkNuwrYP4+tepg56WOeujx34heLr/T0tbQOILMhmEwc7geONv5c9/wryWD4malprsbO4vMoCSPMJXnnoeOtfQ0KaceY9bLMlliIc6NO1+N3jEFJU1KW1lBDeZD8mD9OcfhXRab+0Z4utXuFutX1fVomjEckbeWm4A5yCACRnsx7V3RoRkjevw5NHSj9qfxGLd7N9L0q5bbiFhBKxIz/e8wKOM9VP412dr+13rdrBC91LqF1boNu2U7iO23b0I7fSsJ4RWOOWQ1EdAn7Wf2yFJL3TrYxk/8somhZj6EfMB9cc122l/tUaOoljg0snKYAeTcqnt85UfiMVxywvQ5p5ZUXQ6Oz/ai8M3E2ZDBbWOAPPigijjbB5HzyBiSehwK6a0/aK8BahKxJuUQ8KFiicqT1DfNtH1BqPqbexyVMPOK1Rt2vxY+Gmqg26akls6ttYyjduP93C/d/PvWzaeJvBEtncq2p2jzcsMzIgx2GGIJ/AfnWU8G0crUluaVpq3g29s1kuNc062IcqkC5LOo6sNoP64q1Fa+Hr2NxbXkcMO0EyvtGM9MHPzH2rneGZo5tOwo8P2c0luiSQwsQSEd8GT3C9agHhORoZUdbgnOMKCChzxnjj8ah0LD9o72I38K31viSdSikfKJMKPqM1AfD91JGWS3eRW6HHalKlcbqNamfP4QmeSNAMyO3KIc/wD1qyX8FatveOKFpZOflPBz7+gFcssHd3NKeOa0M258N6pwj2c0lmBtd8dCe1ZT+Hb+0UtDZOFxnc5LE/QUo4FHfDG3QyfS79Io5EtJpFbh1Xjj8aoS6TL8j7GEjL93PUVccIooPrVyjNp5NvFJy24ZKryV+tZh0uQtc4jeV3YFsJjAFRKjZmqrK1yGDTPKVlXy0JJYA/xe4qCazdZVVlDs2Tis6lDQIVkK9hGVhRNgkDbtwPNa1jazyXMXksSQpOVPbrWHsLajqVrnV2qMqlSztGrZHPGa0LUKWWVkilOcjA4NbKDOVsW4CgopUhs5OKjMZLbrV/JGcrnr+daculhFKRVkCgggg5JHFWGLoBHzNnlQOBSjDuJO4yaXMfXIyMkVz2u3ZitZGCTSqByAc1rTgCdxvw3tkfUkdYyzNKZCjjPB6nmvrsmG3ila3JKgbYmb0xgH+Vd2GXvHBi5XseK63kzyEIqKG4HvWGu87d6Myj5ee4/rU1viN47Fl4mRBs2sx464zVKGMsREFCpv3NjgmuSe5rBmjIvzY3K0Y6diP8aArrA7xuu8naWYZx9Kkq7uODIyqXRFTaCjdfxqKOWMFhEUdV/WixReiQqgLkYByV9arFPJbYCWYtj3oAlVEkDOs+HzzgZqZ5FhAxJ5oYZAptWAYZ45CWKhQOODxTtoC/Nl2I6ik2K5WeUPvkb5Cq7cdKvwqYQjyhtxTaM9KaQxXtpokNxIgS3YfK3QH6VEi4JaQfOg4FUp6WAsqVJMjlic44FLOhb7rYQHII70SWgpOxHFIyhkaMR4kDAA88f5/WrYIUu2AA53HdUGcH3K7iRpI3i3xrnPyirOJIQjW+Q/VRu7+5ptmqYG2WVmEuVKncp96dthDPbB16AkK3NN7XAR5Y4DGQCXHJ46U6RnEZKyBGJAyBnA71IFgspCksxkHAwOlIsS71RVHmdGJFNK4EUiPGpNuFDqerGkMwmjtWjEKOB87Efeq1KyE3YuDchRFaP5lzu4xQs8qsI8o0hPAx/WtBknls0kqyna/ovr6VJbMfNbdHvRHyy9mGP5UrAVozGZJVxnjcwPTB//AFVKk6uEGPIdOB6mmA+GNULffVjyCOhqcoh3SyFnjUZJA6CgClJCsecojHG4DOOP61YLMzRRwR7mX53XsRQBLHDICpdwCxxipY1jiLqwHPJx0oJS6sMskzYiMJZdpQ9RVhVCJlYiEGOrZNJO5RTVVYrG8EW4tjLfzq1tbA2ybm6bcUwGopwScZY4Ix0p6C4J8ppUER5C0mzOoyTY+DFGqJJn5dxx+tRrHOC8KiMZG1iTjFTBdSGhqrKm2ZQwAzyO2KnVlEEe1mjBJYFRk/Woi9RuTY8yENsCbCh6e9T5csoTawHTJxVNXZonZEsM1w/7tZIfLGThlz+VMWAOyqECbfmUEdK0CUbi+TGGAjaZpCMsueKspC247QyEgZz6UGTQ4gujAgKQcdapJtSJwm9SGwM/zoEaERM0AKxhhswqAdP/AK9NiBhHlywiOVem7qpoGlckEu98sS2Bgmq0kQ84SLIxi4yPSgRbQoxmClWbnJI4x9KfH5bRBpgShHIx39KSQDw3mKCYmz64xU7BSQzKFYjdgcc0wJFDS5LlXyeuORTpIF8h4i+HI2sw7igCWNCu0gADuCakEgdypY9CQx/lQBGgMLq5G+MjIAPQ0hkG8KN0qA8r6GgDQUHa653jHA/xp6TFSssSBZAeCo9KAEUqirF8hGd4wOmepp5RELCMNtJz1zz/AEoAWONiWZgNxXAIPSnRxgK3mMzDoMmgCSFwqTfIQQdmSMYNWYnWEtub7y/dx1NACC7y4jcSLg8N2+lTIZRxgFs459KAJ3MsYZGZCw4zH3FBEg2uoDDufWgBVT7w3bXPIGasw4jGTGzZH3iOM0CauN378xyAIO/FPQ4YKpDjpuHSgFGxIYGhhjUusrgklsVbh2IgTyyzEE4XvRYEhnzBldVKH0PSrZj/AHnmbtwIwR1reLuhjhIG2oy7VU9T1NSSSl8opUjG4nHNMTdiMFTtKcjpyuKubcbXztQLypHegyk7jsbRscKzYDhu3+e1WIpRMMIhBPTPYUBF2Jc4KlVXy2zn2xT9i/O6Y49e9BJNEQhEjOy5XCgetR2+XVgHKfNxkdaAJVVxIjhSwHJB/i/+tVjfLEkjctxuwaAJvO2+WDtIc85PSnLIWCxqrMrHAwKALCESRoqgHnHJxTAFUFBG6NjBBOaALCSFI1UANITyxHb0qzlzGoADIOhppAVA0nmLyg9iKnhbeTs3IpboaQE4j8s8SIX7AjGatKAsiGTjJA4Hatb+8Ax42IJcMg3ZAqcOmzcu4+ueKsCNy7RqpTODwAOashpEwCCz9QBQBKlyGQkbVHuajeJy2URi4+9tHJFADzLJ5eCBu7iml1wuPk3dRSbAnVQsgUEQoACQBn8amL+a3O7IHOOM0wBHVE8og4PK5qPJmY7sxBe5PHtQTbW4rxnIIfCgYGKYwIAZxn0FA4qxPGyuSCM5wOKjVYwCOpDZBx0FAxkjuJROHUR7Mbcd/XNOmDZQqE35w3PagycBrI5Xb8qc8YHNQyTIrqGUqwGBQaJWRBNIUUbj8vpVBp+GKw4x1HpQTBGY8pkChxg4zg1jXDykeXtG7oCOKadjNI5XU5kSIKImwF2jbxz61+c/7bd/dWHgiWG6Fudsq3YCc5yjY/8AHghI/DtXdgZXqIzm9D8RdfcrLMVVSu/5mA7k1X8P29jd694dtr+3klimvY4ojuwFlLfKx9Bn/PNd+Mnqx0HdH9enwo/tK28LeHknvjBqENjFbyqCf7gI/TGfwr1dEK7cMvy8gY6142F3YV3qTxFmDEor5HYYquZFVZlkQq5YbSe4r0Yu5jcbHyp2hfLAyR6iplYSkZO33NE9jP7Q0yAHy0KnDE5qdU3FZM/IeAQaiasUooSQfg68HHGKrRRk+Z5uJD6diKnbUGtS3uZFYEBiPurULrIqbnwhJ4FDd2UKimSLhwJMcYHWqjBgNpZG7ZPAzSAIS58thlwefpXQWOlTzys4RMYD53DBz6VFSVlc5q9VKNztrLSIwoZgqyDkeua3ltRH9z5kOAB6Dv8ArXiV5uTPhMzxjloKqRFyjwuVwSDmmPPb2o8yaRAoGQWPQ+lRCDcj52jRdSdjlr7xRL5Dw2pEchUgllDY919K4e4vXIEG9mRB8uTnn1r16cOTQ+7y7LYwjdlJJ2kUB22ge3Wt7w/coNQtomlj8tQXaM9X5H6D/Ctqj9078ZS/dtHqUKq8YKgnjIY1ZgDM2S2cDPpxXkxPymVO02VL0h1MpEhwMY9quaCxRYCxw3VkAzW1N6nTTheNzvInK8xq2M9P61ouNgkOFJHIHrXr4c8CtB3J1ZNiAYc9T/hTFeMHAchhweeldpjKNiwHI80P5UkRb7w4NRMwwyoPvIcEc0TjoR1IjGQgDnecdKmUpkckSdAa5xpDfkBABOMmmoAzsh2nbwfanYxirjo2jK7gRsIyMVh+IWFvp80qZ3jjr/n/ACKrpY7MPBymkj5t1y8eeZQ10+UPzDOAeawXkfYRCobJ7HtXNKNj9py3CKFJItWWoXFozutwWAI2qRVcxSzqwVomYHO0N361Enodygk7nofh3Rsn7bJHhhwp6ivQ40WN2kVEUN1AXj8K82TvI/NeLsbzz5F0NKNCyBegPSrTIUV3ik25GM+1WfCEKlVCKpPTnNOluUWBpwVkjC8kDOaxs27ETRJLCgIC4lHt0pjKAoARV7YrWMbCUO5KYxJEdjCJxjlRg/hXEeIPDSNay3FpJHLICC+9Ocn271tSlZn03D2YuhVseKalC9lcl7oIJz6jAx7Cq9uh3lxEsJzn611n7LRrqUU0djohZBISsSc5Xaa0LzWZ4Y2APkyH5Aw5x7896xnHU8DMqPPVMdNWuLZkaOd3AGG3Dk10em6zBPHKhjEu4fKzHBB+lZ8qKeHXJoY2rQxkPcFgrM3ORya5kRlXRcA55yOldENj2ME3ygyITtGAwPOD3qVUUsjmVwRwQOn1qjuGszl1YyL16CriNnhUzhcsaAGguo6YUj1qt5zoSx4yMc80AOjRSmBuDZqaPzC2AC3bPagTGhsM6qWPGCMVNulC/PlWI3BSOSPWt4u6IitBvmGRIzuX6Acj60+MecYIgTgHqe5ptjUNNTRg0u5n8p0XzNpIG1vvH3FXrm0+zxh5lVCeBuPeoVRXsYyqJaFdMZ2sfLXHetWzvJbX93HKUyv3gKtGTd2dINbnARZ5pCN27BYgZPoO1WF1m5X5o2fb0BxW2mx5+IoJ6mtp2qEu7XHMWck+/rWTqN+BdF433uBwAOMf1NZySTsjya1JKpoRza7JKsCplCgJ4HNc1fgzkMoJAOQDzis9EelhaSiroo7TwVC5PXmtrS7xbKSF5CpOQvI70PVaHfFXVj0W71uG6tFt4LyCTjDBUK8/iBXncsm6SQkqpBOMCsIqz0OTCYb2bY+1ki3orqM5+96V7RpF1bw6dCkdxAmAclWzn/JHeprQU9GYZtRdSHKjzXVrnz7yedXErO/z8+n+elVrGye8kARN4X5ua3iuWOh0YaPs6epeXQtRRGeS3kUnO5lIYJnoM+tZk0HkMySBmPqBk0RqJm1PE05O0WMtrdriVRuJbpgCulh8O3RKxLbSNLKvmCTHBH/1v8amdSxpUxUaa94y7qwkgKFsLsHy4GKx3MhIDtlPfitITurnVhqynG6HRhSxG5jnoTUb5YuWCnjAOelUdIIWZww6Y6Y71IIDcStEEZwBufA6e1DZlUa6l5rNo2QbX545qPa8YkQFkBODkc4qYt9TKM09hN2GXYVyG4yM1fgss7nRhLDnIZeh96oyqOz1JUtrqQ4QEordcdKjayfy4WjU3O8nBU5x7H0pwqrY5KlSK1HmyuY08qaN0bd8ysvIqNrKQHbHGwXPJNW6nY0hJWuVTbSLLLA2GYHBxVqCzkuGEYzIvTjtUyqq10ac6tc028O3KvkWsuxfvlhjaPT3NSxaBdNlVicYGTtFZLFK+p5bzilrdjV0K8nbCRzOOm4EAL9c1bTQ7vyMRMDMuQ5ZCoPuKbxaehz082pT0Rh3mmXdsJWuFa3fuM8is5lBb7xOOwrog7o9GDUveREyuW2sMqfu1aSKY7VDkEVRqmDSsoJwWPQZ7U1rlpEKFmOOmD19jUylYaVxpS4ZDK8LxwdAT61U2q0e8o+M9/Wsm2boaGwWbG1sYNRlm25GCAc0JnQh0sgjAHmSAMOAR0NQM4ZlyCAemKQCLIcuFiJ9AT92po7qWHo2GAxmrgY1YJkiXqrHKCVkZuoIo/t6/wDN2mUumOMHkV1U6tkedicPFkcGq3MDM6mRoy4UrnAye9XLjV52lDxeZGgJyPMIx/jTnXb1OdYJblKbVbqQ70ka4j25IJ6/l2rNm1CWZpFWRlbGcrXJGq7m8cLGxnSLvJMhdwKqssvmFkwExzn+la3O2C00I5RkAkMT7CoTC7kBCVY9zWMnc6lK4jxEh45MMMfMSOoqANErl2IYDipFza2JmklliZGDJEeGQnORVg3U3yqHOQOOO1Wps55003qStfzRtFIHcMowDmoRfXdxOzxOwmbgoG2gY/iz/PNa+0szN4eD3Ret9avFQpPIA4GC6qRn9agTU7jJbzXYlcbjyfzqlU1JeGgpaIhfVL3ZNAlw4j6gE8H6VnJe3SRETyvNJnJcgZ+lKpVeyOqjQjfYhuZkeXLyFMgAsP5UeVLIh2EJ/tVyyn3N3GxDC7wySMm5goycnke49a6e28QXiAJLcSIOm/qQKIyuzGrTU48rL8fie/kAWOZreRX4ORgj1rTXxRdGHAIjlU84brW6q2PJWTxWpkXHiq9TcsQEnBIBY9fesiXXLq4jlErxPCwO7MYLA+x7VjKVtTrwuXxgYRnBQeZnzM9G54qkwLbtxTaemO1c7PXSGiMhSFcljyC1PkA27ArA5+8e9XGPUib6FywuWtSCBnuWWu+0/wAYvaxzxRXE0NwiBzlc7h7f4V10lc8zMMLGtDlkX28czZ81Lku44JU7cH0rm9U8T3E8IeESQsRuPPOfTitqkVY8TCZJGnO5w7sqH92pDZLMM8ZJyatWly8LMCxBI69wa5ZO7PoaasevaB4hitocyEQIjgEkevSupg8VwLKZzOkUWMAbe/qM9KqmtNT4vOckdSq5Fa68Xw7Jpbd0aQKfmYYx26V414i1l9Tk3xus1rG29HxwSRgkfyqdma8O5I6U/aM4q4lWUBljkA6EdM0kfllPmTcy/dyOahux99BWQ+Ncje6uwx1HPFWBIwQAF4ozyApxWLeoS2Op0/VprZY2M0u8DaFHTHv6n616toviKKY5mufs5K5JAJH44rppT0Pmc5waqK52Fjr1rcTRRvdQKrkqHLccD9PrXSW1zb3JAE9tHGONzVs4XR+e18ulF3sUgYLi5k8ySEZO3exOBj09Km8iMZfgp/erlnSaepyewnY00b7NbMwmtwkiFRghivvis/8AtOwTdJ9oikiAySTjP07mijC0bkywFRs5nUfE9tbShbZ3jRsbtx3bv8BXnPiDxHazTyxXEYnC/cQcY9CSep9f6VvLbQ+gybIm6ilI85m1F5hc8AgA7RnnNZQZJUwy4x1BNZydz9QoQUY2RVjPzsRINwOVPYCnGQquXKOvVeP1FZTXU2RG848vcuPLAySBmiIouZUyxx0I6VmXDcZ/E7IZM9UJ4B96kLFGUx5+9yR60Gw0qWIBBEmecUOymQ5YFOoHegCS3KqzEIuGG3B4/OoVBuNwyTGp6U7kyJy4SMp5akdKmjmUpJhPmAwCRSKKUjSkb0lRD0Ixk09S5zu2AdSBQA8M8cW1QhLHIB457c1y2vzSW1rJLE5hl+8Du6HsaT2A/Ar9uGadtet1aZ3gRvKV3G/7mxIxn3QMM+wr80LtJWlM8pMSFgSq+1fYZcv9kTFW+JH19+zGZZNftWtFiFrNiRV2YaQ5OX56KM/r+f7d+C20630/T7fToY7Z/syCZwhJ34wSSep/SvlM7+M9SUbJHueiSJKYmQhojznPBrs7N3Gx2jxyfy9a8MwlG7N6JlkYkbxGa1rdot0ZZs4GM4rZq6CC0LwKn94jFU7jGc1ZUlV3MreUD97HT2qiEyZZCwUNGoUH14+tW5ZsKCACMcigcndldy5AkRGz1A71bVixwqoz46E96CRy4QBS25yec1MsmwlhkMeAKGBO2PLLSDg/3aqh2ZUBQoccqeMGkhyVmTBtoPUn2oWYYL4+YcqPf/OaYiQvsyd6l+xBqWHG5AZCzk4wRx+eaBxRKzHeVbeD0HNIr7SpbeBmgqMbomcEjJOwkdBTUf5Q7ZU9B70mrkNE6SBusRmJ6A8YpQwEe3a6kntQtEDIlkZQu4bjnPPpT3RsKQcL97K9RSjK4Eaknf8AOqj3FRNIBNtTcoPGccVQ0MaUbykmQxOFIqXzDsXKoMccDrRc3EbYVMhQqB1Kiq8oCYCq2DzjNArilPMiIkG5f7ppZCAyIuCwHzc8UGco9RDlwEwOT0JqAuMqpGIx1NBBUGI2cEhSTmnO+wruK4HQ+tJPS40hjSbT8qIZAcFe1KmGIAC4PXJwBQpXNl2M+R0DEFwzZpqiHY6sxJ9KYyN9m1lTIQc4JzVeeXyo5ZFOIQmXA54FKwtyvK0eY0VghbnHXNNJEKrvVUHUZqZ7DITJv5XDH3oO0g7F2seCCtZERFM25dvB/hHHaqTncu0qo9SKCyJHAJ2DLAZyaqzncwLqME8+1AETrs4DZfPC+tRBpQysu84OcYoHFXZFM83mKu1UUce4qmC4+R3aQljgmgGrDG3QqZBFiIHkj1qEvna68Hr9KBw3I96lRg4Zjj5jVQJGfMDlmQdcHGKBN3GSRyMTKsh83ABJ7io3K52qgL9sDOaV9LiKBlwS0Dbj0weKRcrN8pDPtzilF3AtLGi4uMM3bAqOYtKd/U5xnFUBWeR1xtYu39401yJQqHO/GGwKCktSeGNUBbKlxyAKc5k8za5Kupz9KGimtSpveR0jERbIzuHQikkK/KNpXB5DVEE0KUbESuSDIVBA4HeofMbY24ErjOPSrKWiK0UbLtjLebIwyCvAp53iKUFjtABYDqf/AK3tUTVy2yEsfKM20Ow4Vf60q24BxkH+I1kKWxG9ywdkAycce9PNxhSGRQp7EUEJ+6VAoIJaPIbrUcoyp2bWOcjJwKB9CJiWZFk2jAzxUhVSwWMg9uvFBW6ITCRskLDeDwe4qZYRGGZnaRTyAFoMrWZ6sGJjPBPOelVpocDJxnGc16BJTklQYMbBkAznv71HOJG53szkdfagCBYnJLoWB7kGrJMoDNJtdhySe9JgZ86N5bq7jZnIwK4DVpopDNFFIjOBk5H6VgbR2MhIvlLyK4OPmFcPrZMs7BG2xA8qT94VzyfU3hsc28whdUdhvkOUAWmzCUvJ5hVGAy2On/6/avHxktDrwy95GTaBX1NBM4DxfwBegJ4OfWvQr6LfY3V1E6skeDuBxnJ4FfzxxMubFKJ/T3B0LYY/PX9p7VYjpQ1G7hia3kk3KiD7oL9h+NfEJKPeiNQM8EjdnNfqXD6tgEj4nPor6y2eoeH4GjIiDFc9c96+7/2d7GSS31FLOaSRopftDKG+7lVB/kCRXoxeyPhs6jaB9VAIyjZ8r8rg00sIf4twA+YEda9qnqtD4mT1MpypYgkJuPRu9NYWyMysJFI7AcV1IQ6H7RLMGUxwqBggHg//AFzXoeicQBpTJ5ufXoKwrIuG51TSNNbeWDujzuA/rTWtSqu7MckY49PWuW52IRrCIYbKSHA+QdxVFLF4Y8iMlScjdWMnqMV0ZSUMWDiqwSWIMULHnLA1KkrXNoLQYZWDohx5v3h7f5/rTzqFxGCIxIwHDAdqaehVhYdauIVCs8bRHJURgrtPv71Y/wCEhkjt3ZYxNJwNu7H60RoqxlLRlj+0hPIcfOu0Ak1QuriJTnvjoKtQ1sJSZklz5cg3YYcKfSqVxEJWRi6qFHJPrW7jZEp9jOZEjCM7eYNv3s1SJzGLjcWRhuGOc1LQFeVx8yKjlME5C0jlWUl1JxjIBIzVQWoDWmKqQqmMdzVYThxmPdMB/EP50SepC0ZUeeRJxLhQuccHGB/WlkZy4CsoPXd1FUlbVkzepFOyGIoWDOfvLjkVnKkbu0bFygG5if0rWJA2eCMBQpZipyvPArNmtC0r+XEUBG4jrinJaji7FE6WCjmQsIiPkB/qaqSWMTsWRpi5GA442msfZ6lqWpXk00vsRv377ckj19aw59LDGc+VIpA+Y9vwrVblc6MiTSDFtVS8RByTnmqrRXNpMrRvKoVSflOAfetxtEyajc27vMpLlh97qBXRW/idnRY3ZVbjJAwpp6WOecC7da+EhAZoZkUEhX4wfrXz34k1uN73UPkCLJgevGcgV24XY4q0bnhvj0efBbqHWTIy+Tk4xwK8VNo0fnSb0K/dOT6179Cb5LH6VwfBfV9SFNPVAJH3sf7oNOit7WHzybN5HkXYy4B49/WrVZxeh9xHAwkrsdNZylQjxyQEEE8/4dKU2L7A7s5XPBWs5YmVzqhlNPsI0dzvjeIyhEbcW9P8/wBKvBb4Rh0lGB8xT7u6m8S0xyymjLdFcrelZ8EN5i7SGXdj/wCvVm2u7yO32wFogB8ydMV0Qxq6nlY7hmlNXiiC01LU7EX0VhezRxzJtdHUFU9wMetak3ibUw0M8lxNJeRRqjNE55z3OT/iRW0q8WfNVuDlU+E0rLxzrNgsYtplRkXBkJJLZ5OfU+5ya1D8S/ENwQ4v7mK3hAxGMAs3ruxk1S5HoeXieCZx1NiD41eKo0ihN9dxZyjmPKOjdiCDjiugX9pLx5a2cy2d1JKT+7ji858t7lmyP0/OtPYweh41fhqcGdfY/tSeIrCWFBG7Bk3GRohIVb+6Qcj6ED8q7TT/ANrTxHYKpjluL24VgygTFNp9GAYDH4U54ODR51fIprobT/tia7e3Un9qQR6xICG3rHFEqKewWNASfqe1ehf8Nj+HBFBbXfh69ghwCJ3t0GDnhWdZCT7HbzS/suLWh50slqrWxrS/teeDot9jfWVnazFvMjW2tWuHJ7Asoyo9v0rpNP8A2kPBN6sSRzQSThsuVnxsOO4UZHXkcVhPK+Xqc88JUiblv8ZPh5fLCftmlsZE3RILyKMyEYywUncV56810Ft4/wDhncxIlrfz2d7yHM0DGNfQq23r+dcM8G0tDDkmjQGtfDvUUSBLzS7zA2vKsflkDr06v+NWJdJ8FanIkw1Xw5Hd7dixx3K+YV65Iz0+pFc8qMluClLqWB4D8M30bBZUuLrGP3TnA9CGHXOORVY/DmG0LyX+yNCdrFkwV9sHnP5f1qHDTUHWa0M6T4Uaf5LKj3t027eImh2EjPc56Vip8OEdLiCGRS2M4Mnlr7DI7ewrD2TYKu0bi/DbVLO0jllcOw+9lDgfT/69Nk8E6ySy2q27yKRhnOF//XTjRF9aKY8LahKj4gcpjGdvBPpmqLeGL6JJnlieMgbwAuSR0/Gm6Wpr9Y0Mq80a9jCoLO8nZhlDDEWH4kDA/Gok025EAlMMiH+43UGs50uwe2KU1iZBIiKwY/Kfaud1ezmhjRfImZGOMhcj8fSslFm0Jod4JazsvFVjHO88O9DDESMLvPOP06+3vX0tqmoQWNpKisJTtEYYHr6kflXbhonHXd3oeSalcme6CIrMjKSWxVOMGQsxz6DPNRW3OiMuhK2MRgllycDPrTTbLNsRwc5yCDj9a55osEgB3RKqspypBqwEeZXidQ9sBtKt0NZtG0ZXK+2QqcsWc5w2Pu0nlGLbMqSFBj5iMcmtVGyHGVy5E0iqylVeLHORTHCL5bIxGTuQg9DUtJDH29uIFeQu4B+Z1HIqVWdkeaAb3HzZYYxRuZ+0K11A43xEIYW+UgHOfWrLrIfkSRlLLtIA7VUloS5MBAZDMFj3lBkH1xTwjHbOxWVuwNTMcZa6lhUljUKytKepGP6VEQ4Z3IKyY3Z9BSjHqakbiRgIJQy4O4FeKuhDiMryQOT6mrlG5E9hkys0hkZCmew705UCIZYQip0YEZyfb0qFBmRHbtlZkkRkRTwc1aRGG05bZjK5HWlKNjaGw3DvOURY0C8/Un/P60rSTcEmGMr8q5T/AD+tOL0sUOWLdhZTtmzxgVGRI5ZGAGDyu3FSkBIhALHLMqjOB1NW1aMMhBdWJyFY81rsjJOzHyBWDgZHZQec1nxMkqud0YhVtpyMYP1qIx6kt3LXkBy0iRs6YyBirK4d3c73YrjgcCtTVplqNBEjMyq2RwxNQRZ+d5WUkn5Qoxg+hqIy7lEzIswLzARtjII6GmQ+agbzEXGMMwGRViUtbDEXYZQHbdgEipA0nlrGVGCeooFN6Ff7zjeWK/wkDPNWo9wdlYsM/d+lA29LithWMYlWTI4APIqWJFIQMdrKc5zzSexMZdAZI3G2RpJADv3o3Pt+FW4pSdxZWYEcACpTsixu0ElGEskg+YluMDsKjaEJuBMhJ+YMGxtPpUqTuALhV3KzybiOSMc0izr8sbuqyliQB6VctiJ7FhGaTz2YtI+3bkn7v0pjESiSJhuXG0jsfrTWxm2TZYKI2YGP0xSRMoMoUfIFOW9DWajqOSsKqI7IyuVBHBPNWD82SzKMDjA71okOCuIqsqg4wMcNjFSRuYjENpZuxznNMqUrDJEWMrIzfOe2cfhV0zec0sskZQ4A4OAD60GcVdkcblmHmsdm3g9AaYI0UlpTKQRgBBn86B8jsWIS2GxlFPG0jkU/y2Jf5o5cHGRQTcRYHVdu/K5z6VEW2byPmIGQcdKAJkiRVUh855OB0qwqhfn2s6AdAe/rQBKskkiEyu8YPAbrSYiSQqgJwoPr/k0ASLNvaORt+wegycVaRbe4WbzGZpHboRwBQAFCVSPepSNtuA3WpUkAVVVUGRndj+VAD8CcoQCo7n1oEUhlAkKEBeM0AAkjA2AtnO0kVbjibcCsyxoR0NADAiyAsqnAOOveri5dlyApPNAA6x5MiBgOcc8U0SbnZfnVAOSR/KgCZnbaHiGQyjk0rGVkQFkYrgAFaAJ4huaRxzt5JAqxHhAxDCRWHytQBDA7AnzFZexp6gvFh5UWXOABxn3oAWPcm3znEsg7qOlW4BufzAY4+Mhic8/0ptWAVpBG6PLHuj5+WM9/WljVcZRZNhO7DHn6UhX6FqWYIR8pQ4wMdKYpmP7xNyY4yeM1pTGWA+1xHjZx8wY5JoW5lhYYjR0I256Y960AnUOVBGxyDk4OKbGCShYZbOfrQZzl0LyMIkId45m/iKjHP0ppDgFd+wY7daDMsREMGdly44zUwX50CsqjHHvQBI8gVFxtyOMCmqwZRuUjuaALkUuANyxg5xhuw/qf8amCAMEDvF8u7NAA8kQEQMpAK8uT3zxVlQJVBCkKPl5HWgCIwR+ajFWIyM1ZG+P9zG+S2SAByAKaeoDPKWRGY796jIwcc+lWAH+WN4mhPUhjyPrVR7gXAUdVk86N8DBC9qUNu5AVOegqAEjCOWzliOppwKr5gbJ2jPHegB24FkKbtuASCamgbKyElWOfkAPSqT1AkaYeXgEnnJ9acGJVXPDdQBWkX0YCRyM8qEy5UHJJ4z7VNI7DEzEhF/u1QCMAEUlfkPOcZzTwM/vS77s8A85oAVd4AaQlifU0qxId0ayGXPUsMY9qALI3KEGfMYDhjUgkbcX2qMd6QDn8to92csWyRSxy5I+QOgGCPamBHuiVsYkcjkHdgY+lSqyl85yoHJPSgCISqSXGA33QR296XBiDEEtu6YoAVAjxlDgEDJDfyqLMcioRnOAaCJoguJGQxLECuGqNmwol3lX3cmgzbIchpAXDEH5gPT3qjMBu3Y3KvJGetBq5WZiSyjyiFyXDck1SuLhVVg+4ccd+aaZnJWOQ1EuFIiCuzcKHbaPxPavzb/bqkW48E6RLaymC3z9mJxn5jImT+OeD7V35d/ERlU+E/FjVZXe6njdoLi0LEBOck/4VqeFrQXPifwsiAuDqMahQAAWOQoPpzj8hXRjneTHSVkf1tfDwY0jRppiby3a2Z4ZlPLgnCnJ/hUDA/KvTlILGKUnKnbuXvXl4RirfES8FljDSLGORzRJtVy20Te2a9GOhzVBYVwrBcEkc1EkuwFY8yuTirKa1uSq0aIQyYJOMinElSGJwtJroKUWxGcl9zpkMMjPemLITwhBcHBqJopD4GdZZ2dQxI6t/MU6MiWWJOik4Jc1mMkjRoxIEbfySCapSK4cmRIyMZI96AbLsMbeciIEWMgHrXfaRGixxEhVkOc5571z4m/LZHk5hf2eh0EsixMu3aox1x1FWYLhdyJnCMTtya8p02fCVqbkQ391b2i+dPPFszgxg4bjv7CvN9X137bAYnaTy/wDlmuAOc9yK7cLR6s9XI8u155HLGQiR5JAynODUU8m2QbEZnPQiu1xuz7JRSEFwzsNyHd7V02hMqzQIzKk0jc5H5c0pPSxliIXgz0q1mwHjJZkBxmthZFC7EcEAZwa8zl10PzDGUPedircSeYHXaEOMEHtWXoN091eiztDvGSGBbA47100qdzfCYVuDPRbPVrAqJ1uEkjMhXcSFUMOD9BmtC41jTHS3Y3UMin+KLJAHv616tCDPMq5VUb0M8a/aW7udwniVtpaMj5SenX+VSDxJYq6iabbGTkOEzkenp1r0rKxg8nqdiYaxZymSSIwxlRyJJQAR9M8mnQeIdNWMRySkSjoM9fesuW5KySo+hM2vaSWRZLphKcgqilh7dKp/29YQsIZZpPPJ3FQgJC/nWPs0Onk1Tqg/4SbT1jMiyzkqcSARcBfY9z14qOPxNZSAB5vIJJGcFx7dBn9KIpJalrh+p0BvEVjBIFW4Rsj0xn6Vy/ivxTYTQJDC5Zu7nqf/ANVOWx7GWZBJVE2eDX0yG7laMH1GRmqzs6IH2qExnrXJUP0ynHljYapQZK7Cx6pjke9beiabJqjiWMGOOM7Wb+n6Gueo7IwxT5YOR7hptibOCAqcjbg5rUYqFCgHcfm5FcFOJ+I46r7So2RT3cdvb5eZFPVVzya5q68U2VmqNGJJTkmQNyAPb1Nd9OhdXDC5PUq6xM+LxnZuh+dZlPGc4x6c/wBKmsfFUFys8E0MYg8zYWWThW7Z9/am8Jqd8uGqvY6qDVrWeBB9rhMqAKyqOCfWtFJkkACBdhGQynhqxqUrankYrL6lJ6oUOsbAMxLDsOtTzIk6EkKysPpWCOSk7O5wXiDRWkglWIlLc8E9T7V5NO0cLFDHv+bAKn9a7oSurn6zw7j/AGtJLsbukFGHkKFjldsAnvSavZSIiHyZJ1LbdwGR9axraHoYmVp6nPusolUj5N3y4xmtS2DI6xDdu6Bv60G1OSaLN8H2xQswbjk+lc+QFdolyT1z0rSmejhdEJkq3JBPsKHj2gMySqeuTWh1j1MJLMpUnGMnrU8ZGwDILZ+b0PtQBI7eVHtUB+eST0qsFeKaOWMDOcgE8UASqZASfMGcknaMVJH5ao2Q5YcfexQTLYlhCRyFpACxAwuaH4d1BOema1TtoOOxCkcu/JLnb1FXI0CyRdVJIHPrSm+gXPYPD2kQmEzlQxdQpwvStDV9OSW2RI4Fhn2EA/3x6H15ryfafvD84x2cSji1E8mulR5lWPPUqSOldT4c0A6pvhlMkcbLhZE5wP7wr15t2ufZSq8sOZnfWvg4SyKLiSURbTxGgY+1Mk8IWaFlN68W/lUEWcexOR/Ks1WbdkfNyzm75RRoNlpcAhtJJZ0CksxXBJ9epridQiLyGOPueB3rotpc1w9R1J3LMHh++MHmtDkcZy3QnscdKnfw1I0KiWJyxY4ZJBz+A5x9etc1Wqtkeh9ahFctzIfSJYiA0TeXj5hjJ/D/AAqo2nzKRI8SKituDA9umR60o1F0OynXg1oxwikXMjNtQDIJNVxG/Mm/Ln9Kdy1PW4IXGSd24DNaaajOFWOF9nGCRVwVzVWZEJHZ2CoXBOeBXqvhbT0itjJJGArAEYXOW9/Ssq9T3Tw87r+zw7sdi1pBIsyyo5j2c7f88/SvJ9dsorWeO2tplCRRg7yuQwPTn1rLCvmPkOGMwlKs4sb4ZjSbVGLnMwTKcZBr2IWsEyOZItgI4C8YP4Vz46bUrI24vx8oSikzgfE9mqi1dGfYM7lA7815pPGQ53g59M124V+6fUcKYlzwyuQqh4UBXH8RHpSY4YPtCds11H1jlpcvW1rNdRFYmCuBgNjv616Z4f0eJZjIDK0ZADHy+VPU/X9K5KlSx81xBmSo0vM2tb0mAWsdy8EDRAhGKQBTjtkjqa8k1C0mindZSrKWyrqchhnrVYatzo8fhfMnWTjIqQ4W4SRhhQ2cV6Fo7Wf2RIRHC0kjF9uMMPX296qu2lofRZipOk+U62JbOMp5VuFkIAZCM/iK1fsNndSOGhjYDquNv8sV5dSckrnwGJxFaKsyq+lWcHygsic/Kfn/AJ1nz6fZ/aIneJHKqQyb+Dn1A6VpSqPcwpZhVeiK91oEH2VplYW8SndhsZx/Oq2iWdnHdZWNpY2OVUngf41rUk0jujmFVJxZ3U9lCEkZztZeJOK5WbV7OIeUYpN4bhtwGMe1ZUoOZ89RlKpJpEdrrFo0o27ZEB5BGARV863ZXMDSPESFOzJPQeldUcM7nt4PLakdWcX4hvbW4guJYXRQH/dhuTjtzXEszFSVVQc9B3rug7Kx91gotQszodM0lb1YnfLdwRXS/wDCN26KyfMhCk4Y53GsJ4qzsedmmcRw8uQ4C/tXiklEm2NkO3CnINLpunJfSQREuVJBbBxitak/d5j1KFdOlznoC+Fo3tneKeNAOBGxPP8AhXI61pzWMkQ8tnjZc789D6Vy0sSpOx4eFz5VK3sjkWCqW2knPBzVfe+0cqU9AOc11pn2ENiPzZC4STcUAyAexp6ZYqoYcnBGKdhy2N210R7mOTYkyujFSucEYNS3PheYGC4edUYqVGc7c+4/L/OawjXV7HmYnGqEuVnIzgq7K0qOR/Gq4BqKAEyAEcjg445rri7I3tfU6G10Ga6A3XdvE+MlmzgnsOAavf2BcKm9lDSAZbHf8Otcs61tDkxGNp0pcsiNtCu2aF44Q6N8xb7qke1VW8K6i7vIm8ccJtyM/XtWCxEUzgnnlLm0Kknh69VnIiZ0UY2lSPmrPudGvgsOI5EmDHzAw5Ax0reOJRSzei3ZMsjRLq5CFD5ki8gD5f8A9dMuNEu4VW4kt2CEcheqt6H/AOtmkq6vY6qeZQ5rXOVvI2wAxKjOGyMZ/Cs/KEtk7Tj5fetj0oTvqalrbPcxeWiFpc4rpV8NXW0C5t5baNuA5IO4dyADn88dKxnVszDFY2FP4mYNxYSWxEJO8A8bjUCaZLM5YIwj7GtU9LlQrJxuSNYvsZdrBwMkmsyRZEXYMgnpimXCVxFs5pJAiROshGYwTjcfX2FWY7GRWZ3gmAUfMR0yalysbxmkiOe2VpgqowGzJYj+LHSkhidoVIDBOox3rFvuNVk0QTQM0hcr5bHkjtmoot24kyFefTFXBFJroOKl1yoZmU56fqKeYJgQpMqqegA7e9SpNAmVDv3HGVVeu7jdTYwN2xiNpPNXLVDQ6XLvsZvYVRcKjsQVB6E1DRq5aXE3BiW+YNtwO1OijZo0IWXdgYB5Na3SRlKXVly0sbnzXwjA4ztx1NDI0cckzCVFU8/KSfyraE+hyyqq4sKyzxfLFNt68qQfyoFrMyRTGO4ZZG2JlepHf6e9U6ivqT7WO41beRlkKxMpJ2AlcHIqGfTrhGYskqEHkHgg1gpCjWi9mSoZIY12uQQODuzn3qM30qAgylh7DGfrW0HoVUipSuyBrp5UkSaYyxtw5c8H2/pVfAYfebrwM1Enc6IQUVZEGCThhz160BWVCBh3OPwrKUuh0xehJ5YAYR7lyOTin+Q2FVlyRWPMhc+pZS2eKNVDtIGz94Vft5ZYWMu6YOOMKTxVKVjmqxTNK3uHikeZEWLd0KjB/OtdPEN5FsSN/wB0ASSy859v1rupzdjysRh4PRmmvii7McW+4/dK+4kDBPHTP+FH/CXanAyIsjrCQQ5BI75/znNaSknoeVLCxTshG8a3EsxQu4TqCDj/AOtWNN4o1C7uTFIFFpnGCv3v8BWMkkjtpYaMtzMuLqSb94Z5BKDtCn0+tZs0nmN55Qb1IAIPIrK57NCmo6IovGUlIWRVi7HFQ+ZP5WBHE5HRlHJFB0AYydqyzRkdhtAqB13SNGBmID5SRz71E9jdMjVQRmJVCrywHSnr5pDhcEnt7VlY0huKJSd0ZjAQdG9acZAq7lX5e2KC+dESlzsVNyuWGc0PAMhmCntkigT+EmC7EBK4iqAFRmRVKt357UEJ3ZIytIFIWQOvBHp9aFZU+TaSgPzEdqprQ1T1HeUFjZnIZznCjpjtTVXcoYKv4mpGLI23y8KGY8eo/GuV8Vyo1lPbB4sSRlN2OhPH8qUtgP5/P22rmG61e0kvEKvd3RgmdQQIiWlEZ9MkwnA/2vfn85LiYGdYygaQnaQg4PHX2r7LLV/siFXXvI+0/wBl6GG/vZbqF3E6TrFOrHPl/LuIA+ijjpzmv2g8EgppVgY5LSUhjuYKfmzjj3/+vXyWdP3z1pJ8iPa9Mdo1UIq7e+e1dxY3JIjUxKD90j0rxLGNzqLF0HmfMdzjBQDtWgDBxsZ/cEVVMG7Fq3n3RZjTHPO7kirTOWKjzAQDk571qZzQ8u2G3HcT0CipYpJWw2Qr9PmXPFAoxuWgZgwO1Qowd2ec0oGGO0hj94H0oCe41jIseceYVPUHmrEBU7d7Ek9vSgIxuWdpUFSXGearGTZgeYgHQgjrQOe5KruWLI6bCOcjNJ5TNtCMrZ/DH1oCasOGASq5Y9CakRkUtlwzA7cr2oKgtLkzyAhXJQYOAPX3p3n/AMJUrzggigIMnMo2AMqhfX1qMybSRglM9KCErsZIWBQ7iCT27VOJlC7pWJ5xxSaBxsR+YGExBJUnAB9Kc0nyhSx6YIoSSJQ4MCVbnOMHNVGnKkoqHOazlLoNoC8u0xwtGJTzllzSl3KCORlMh4yOMGrjGxsh0UjRAR+aGUHAAHSnSy4diHV26dKoZGSCq5YZHHFNmdYwuApOcsR/KgUloVjKPmZQwbHGaYCCpTapbuKDAiLnIDbWPpTBIpwX2dcqahAmNz8gKqdwGB71WebcCsipImOVI4NTDcuLu7kbXCDKlVRT29ajQn55Ao2Hk1cHoXGVyNnyjLtCMxzj196r7gTLEy7kI5yODVNhEWUuijhWOOD2qMu4VwwiKle5zn/CsnO42iLdtz8oC+gFU3lLsiFyCVLEDsfSoJe45lJSN2LFs9u1V5gGaIoxBH3vegsmj81SNiR/MvJx2qoyqAVOWYcmgCHkkM2Mk5aq4nDF8O0ZU7QCOtBUdyJg+VZ8Mc5AqltmIZhgZJGRQE9x7YySEKtjaT6iq8uBkgAAjjHr6GgHGyuURFI4HmLtPYCnpGMyYyUIwV9aloIq7FkdjwqhSRg+1Z7F1YGNipU5yOxqmxMa4V1zsQOByDwD9apyqQ1sI/3bNyCehGeaBE/mCBiwJb5eA3rUUIcL95m6k570rgMndWGEIcA8gGojGu4NHIyEjkUy4dxyxgBjuLNnaAO9MJAfbIWRSMqOuaAjq7ihZEjQ/MxB7ipHZTsRiwlcHb+VBadzPkj2eZIjuq7eg9aUJ8ys2CuMdeDQVciaKOUgx5XB3YB61I8cUnl7BIsigZOetRPYznLoRS+aCT8jgjBAHNMSEPGpw5CnPFZFKV0MldDI0rL0OCVFRlGmMbKu0Kc4oM2rIrzvlgxdVXI7dadj92yqUYdvagqG1iqQkkzZwsmBuwO1WZFALsqlY8ZGRzQOzSKpkMLYClix6HnFSxyqxdpMAelNK5EXqessGAQxlWizlhnnFVHICyMFLZrvJKcrfNG5j8vHJFQFnEu0QtsYffBGPpQA6KYwl1mVWByMKcn2pqzGQrHJEFLdQewqZrQCjdOzxKcsgI+UgV53q8MgbaXO3dlQorE3pbGcjs0EhAJPQZridV2iSXdjCnBAPINcstjamzmHf55ZFZXVsFSKrPK7Ku941UZIAHIrxsYz0cGryRlW0ktzqkEkQ3zkeUATwR7/AONeiXoSKyxNhlxhlzxX898S/wC+qx/TPCyf1U/OT9pu1huMyTvLaKkpVsHC/MflGOmc9Px9a+LLRG82OMMQV+ViRyT/AFr9TyJWwSPhs5d8Qz1PQpm8yNyGkVV3Kq+oHNff/wCz9iLSbaexuFR5YSxMY4bcck/rn8a7Vuj4TPHaJ9QLG8qgNGmCMH3qGWSN5CGGXJxiveoRPjCpdky7jISAPkVgMlfeqiq8UaqZPNKnoeAa64oC/ZqpTdvxIf4WP+c16DpUIWGMMSoI5781zYjVF09zofMJBkVARwp4q6k28BHAK9QfavOZ2mhaQwuZTu8rcMKcVfWzj4UAtHjk+lTPYaKraOkh37gjZyOOlQppLOWJTIUc4Nc0pG5iXukTq7+W26Mj7pHT6Vi3Fnch4lKE5XjBwGrsotWG1dGXLbhQFiiKMpJ2HoT61lOpy6t+7Hoo61tdLQ5iM3bJFKsgmSYEbNp7etI95IPKljCeTjByf1HrSSsZ1GLJc/OXZX49DUbtHPOgbC4br71UpNuxcVZFe5fzWISRWTPysBwRUaDbHzuXLY6Vc9xlu5kDKXYoikfJkfyqnGGILsC5+lEGBUmj3oZYsuuOV9vWqI27WjiIijxtyD1pdSZSsV5gyodhGcYGRTcrAUZYjvx1FEndkdLjGlfLZRC4Gcj/AOtTdkSqZGZ2LD5gRWqJSFUoN3yZTHAzUcoDhnZd+ePw9K6LCIpI/urtwp7GoTFE8bhU8pwwXJ7isprUBsVggVjFjaOBmq09qpJZYiJCu12PPH/6qUVqBjX9kJFjZF84MdrBuMAfzqhLp4dCMK6heQe3tW5XMzJl00s6mGMOM5YDngCssaZCZZZmeSXOCoHAU+1BLlqZGsWc0auQHKn73NeGeIFY3fklCXJPygZrswrOeqjy3xOxhjKyohKJkK5wDnoM14jqev2sD7JBvO45Gevt9BX1GBw7nGyPs8kzGOGw92VYvE1pLbySMys24IAB1/8ArVeTWtPGxo5GMpOD6Gu6plklrY+iwHFsJO0jUh1u2fbFJJb7XUjcf4av2t/p8lvPGzqz53DB4rzJ4KaZ9VR4gw76kUc0UvOEQ4xg81fjgiXCgLvAzu6Z9q5JU2ehSxtObtFlyXILm1S2SQgAORkD8KyliaJ5FkkgmcYG+MYHNSos9DRjzbQDeAm5jzk9B9KpTQiNZFWNenXHX2NaX1sJQSK72iL5QHzbvlJHap1svL5jaNFP3lIyapya1JqU1IiksxGXcMu/sM96syaQi+WADGh+YuzZzQ8Qziq4CMnqhV0u0GS1wkpJzlf4f8aiaxZNyb2l3EFSp4x25pxxE77gsspdUVirKSA7xSMcYFRN/aIkYi4WMZ43LnFdkcwktweT0mrWJrW1ug5czTQyE53hj2/z0rRhm1GJSJLkNMP4ogVye1Z1M00PO/1RpTLFtc3rmO4uy1xdxneoYAlDjqp7U6PW9Yja4R729m091yY3lZxn2B6VmsemtTkqeHtOSujUs/E2t2MUccOqaruHzLiYj8PpXQ23xG8Tx+e0t9JulARoGkLRnH8s/l7Vt9cpvc8HE+HbWxeg+KfiHSWlFlruuW6z8SRtOzrn0AJIArYs/jz4v0i6jkt9WlF19wJMoO3A65OTmtVXpvRHzWL4KrR1sdi37TXj0GO/1fXpboBdnlxQDnHTnk/54rrbD9q3xLlLq4gTU4wo2215P5Ck/WNc/jzWvs42PCq8M1o9Dd0/9sfVYXDrbFZNxiRpLZpyAP7pXAHoGcV3+m/tlTPHatqGnXephQd3CKw9mycHHryfeq+oRep41XJaseh0mj/tgeH78S6ZCmgzyjP7ua48oDnPp/Ku0X9o3wRfzM92dBsyqhjFbSoxAH8Q3vlvcYxWVXLeqMPqM10L6/tF/DYfZ531jS9HhlQPEfPjVZxnAKbnBOc9FJrY/wCFieAr97ZJbuyhkkJYXDxOAR+AP8q5J4Fo5qlGaOiutb8F6isX9m31hqJXLFobYrjHU4Kg/jinvpvgu7hguBqGl3rx/NJbNdKS3GcgI2cDuOtcjwskyKimtjNk8F+CLKeLVtN1DS5blBkCOVcLnk8D+tWL7wbZ6nIuoS+KILC3RwYooxv8319se/WtYUpJiU2ldlyP4evBBNLYzz6pjAzgEc/d5Hc+h5rNvfBc+mieD9zb3CHLI3Ufh3NYTheVjRVkSR/DzXJvsbmGCWNiSHRslvTg/wCfelXwTqO2SM2Usd8cpGshCfN3z6D3rL2Z0KsrGLJ4H8XRSS3D+HnS0jAVZEfMj+pK44UZ6k568VVfR7rYQsd1IzEooMR4I9fT6mk6avcuNVWKv2CUlbZ4vsdyfmUOeT/j+FUfsKMbj5pJGR9kir820+hHanKPYuFRFxLV2UIQyKRyT3NC6a2dyRT4B+Ztvyj/AOv1rJx7mjqoryQyHcuyWM4+YqO39aapliV0RFJK4ZWOM+xpqOmhlzIkeECNCI9p4wM5/XvVjYzuSu2OPyt5OfTt9aHFjuQJIS0cspWJDGVy3H0H17UwI8LBURlZkxv71LQE4cRKiortKxCjnP51XW5dkG6PcCxBYjGe2PpSirGsnpoWY4nMjs7BQMBge49Ksxo6MNzIxAOcriqI3GMu1txBcdRzxTsRSkMr5X0HrQSVjhZcygbDkkYwM5q+zBwoVgFI4pNXK5iFvN2L5R5JzjuKjkZJfvpu/wCegJ60lEvn1ENzKJhIryFQuMNzipluS8pQrIuR1PNDWlkU3YvRpFuVBGiEjO4dTTlH75AQph6E45+opWuiHqRgK7b0kV1HRvb0qOeWNzjZEARllA4/KqSsiErscJ9i7WikSQjKA/xD/Cp8bpUKoIyVw3NRzm7ZPNIyBQrNtQkkEZqGKcOsolYFTjBUfoaprUUXcl+0tgxbonXdz8tQS3D3EjFnHHCgDBqhJW1HokchZmDC4YAbvQCnorISGCqhycA0MzlK41lMYBikMqk9QePrQzBsOrNEP4eOp96ActLCFZFQPt8zAwTjvVjYVjXYqq38WaBJkgVY3LFSQe+MA+1EKkl1Xe643BvT2rKbNyZUZByHZi2VOaFJmbLgDHUCpasJMtQqcN5ZTJ6BxUOGLpmJAejn/CqlO4pK6FBCytFGFdM4DZ6e9TKYwEGVch8Ng8Yok9DFoYVkYTMwO1T95RwRTY/KIPmHcDwQFq47FRjcvwEu2+UoPYLinSKh+WIISelUNS0CKN2kIcfNwNp4GfWqwXlXVH3B8qR2oJtpcuKdrhZQrAckEU5THl3fhSOD70GsUugrF2MTBywxjGMAe9MDSqwG05PO4dAKBuXQlVxmQKDIxOAxPSpl2hzkNv8AakmYvcXz3dixVpW6YPpVeTMqvG8bBM4I7EGmIl8mOBf3ZkkJ5IJzirFvJATl5GaLGDgdKABQxUuxYRDKjPpVrywin5dx9aAJR5m6IxKflHzhOuf6UAR4D/NEvPLetADUV2dgu1dzYX1xVkqSUUIAx6jNAEhmEJKBXCbQwIHWow6Iw3ly2OcHIoAlAMwTYjBSM4YYK05VBZI9zGPcAWP9KALEW1Q8KqQwJyBU3m+YpSNUGPlAFACyMjOsce4qFDNntT40IeIGN2Vudw6UAXVSPcB5bBMHmq7RHcxV0MhXaQTigCXYVAAYYBG9c9RUxKACRfL5P3epoAs+WkqOWdQuMbB1JqLapCoynI5BHaqjuAQTo6usjm3QH5iwIq3uRIhgLg9DRPcCJdigEMu0nJI61oKgRQo2sxolGxLWtyB8KfMuWTOflGMUeYGwRuU9uM1cEUSBWkVkDIF68nBqYp0hc4A5yasCxAtvEATiRVOCwpMbXZoyHz8xzSMZ7k1u8T3AEzhQTkFuOasRyN18sOQSRRF3JJxKGXzHCo5HAxipyYjgspDYz8opgJEVfCuApAweKf5Em8RK0a+lAEogRY3EzeZjp7mpVSTK/vldCOR6UADRoBI7DdKPug96niLFQ5OBjtxigCyJEwdyh0PUGmNuMkcp+U4wKALKklkQkYHAIp5+ZhtUFOhBPagBztbMClvCY2B4HUA0sOSuxmDk/eyMCgCaFV8wgsygjAI5NKyuSBG5DHruHWgBGGFjEhLMeoWnIREACrZNNAO81mxlVTJxkVIHdW3DGM4INbgTMheJRvXAPG0YNSKoKYUbuec0ANB2udqMSeSRzj2qVGLkMSF/DigB8z4A2lzk5cg549hT4WDBy2AOwPWgLFhtoAZSpIHCjvTC2cglASOppJ3AeioFIDbj1JJqNN6A7VIQnP1FMBDHnzWbcYl5C55pPLCgMoZkPYUAKCEQBGEYPqM05nCAF8t3wDigBoliMgUA4HtS8nzMfOd2Aw6YoInsViDhSY2DdME9KicsSAwCjGfm7UGRCzRhlLNtXHJqhId2cNgditAMx5ciNjIoD5yCOAayrxzKAWj246ZHWgpS0szktRnHlzIybIzwwNfmR+3c9xDovh60smN1KYfOuCh/1auWAPoSNg49K9DLl+8RlNaH41alPNFdqht4lQksrq+fxrs/hgftXjzwdprIipLqUbDt8yMJBj6kc10Ytbjpn9Z/ghZ7bRLGzYJtjiMcRUYHll3Yce+4Gu9QMWTyJQGHBLDINeZhFoTXdmW3I29CxBFOdvKClkYAj5SK7EzIm3LhVX7vrjFVUjUcxsN3IIrWLuhkcro7ARszge+MmrABA2lsKTuC+h707AmTSIBsIZZG7DPSq6W8kSGQ5GHAJBzSeugFjO9ivzBsdx1FVhld6ggtnis1powEWWRdwIJJGMdhSq5cCRmCkcVImidJVwvmEYznjtWra6jLaQSQxSSNEWDgdcGk4p7nFWhzKzHv4lZo0MbMHzj5x0q1b626LJuYyGQZBBwRWE6aTPJlgIoxr68Nw7NISwbg5Oaw2mKSeW5JB4WtKZ34emoqyHSpJHGXCEE92quxKjawUMe4Oc1cXc7QG4KmcOmcg1o2V1JFKHjYLIHG0t0osZz2OyXxI0NqoubaJnRTjyj94Zz+dWE8SRzpC8UU8Rxkqzg4z2PvWLorc+fqZUpsr6n4glEbRwxxPO7DByc++f8AGuWa8WO5S5jeSO4RiqlSVIz1Iq6MbHThcHGmrF23vYoElXcY1bPTjOf508azdhDGk0sShcEbjyPQ+td8ZW0O1UI9iT+0pHEchYrs+bjjn2qH7fPIEuGuZxIhOCG4/Kr9q7j9jDsSvfy3camfziykEMW+b86kl1eWSAxNIGkQgjPGKXtBujHoSPrV2skLW6IsXCvhiM+v+fWmXeqTTzpMPMiKgbW35PHbNU6isS6EH0KtzqHm+XPJLMJwccNgEfTvStq0+2ACR49qYye49fei6sQ6aTsiSbWJikTiYpJj5GHVT6j3rLmu5Cwnb5y4496zlO5tSppO5TMbOxMuMkZpjIWRMFVTgHd6elcsndnWTvgBY1UYJwc969J8F28UUUiwrmBuT9f8k1hXXunnZpUtQl6HqMCSbFLfMnQntWdqV3HaGG6YLIVUkAngj/IrOhE/FsPT9pWSPHdW1mW7kluGKBXOAFXBx6ZHb2rAuNTfKNuViBt2nmvRSsfruXYGMKaRVa5lmKkBQRwqjgVMbnKrEVbafvA+lEpnqQw6RPBqF2sqi3mcAEqdzYFdjovim4t1kW8ublownCoMjPqP8+lYzd9Dgx2VU6sGmj0Wx1SC+iMqTxBCflVc5A96345dwCoSY85z6VxuNtD8ZxuDlRquDHTwwSRvAwxGQct714t4h0drCchYlWAH747Hrg/X1+tXQfQ+i4XxPJX5H1OfsZ1W5G4NG5Ocnsf6V6JbPDcqnmmKQsOVDYGadeLeqPu8dSbV0RS6JbSM0xgjJzgOF6VNFZW8MTpHGrEDJauaDezOGlUktDj9UnQTMgChWHyk1zADMC+9SAe/eu9Kx9NhVaI1mVgCxYn0qZo1IiDzHJGASTimdJHDGfmdVIbPzA8irkKEmVEDBhzx2oAY8RKMjYMbHJFTom3LPiQkY+Y0AI7YcNEpxjG3FTZQqSyg8jnHSgBThc4TcB0GcU8DeQMgkjJFNu7JirE8kR25GcjnA71oWSK80SyojBfmyR0NKcupDdrns+gwyJaqTmJD/FVrUpJI7G+vIX2ywR74wR947gMc/X9K8e96h+LZlL/bdO54Y/mxu6Tsss5cluNvJOTgdgOgroNN1RtNKTwSCHa3IZuCT2/GvdqH6tKKdNI9r0LxHFeyR2kqqj/dVuAAff8AxqXUjJM/nRJ5g/iYnnFONNJ3Pz7GUfZ1rnC6hqN9byvb3F2725JdI+ML0/XmuQguGQqty5mbPLjr+lbzjpZH02BtyqSPUNFn06aOKR8iLO1hjOPXIrcDWr3TtDJbefsx8vBIHf6V4deLSPlc8U4VNCYwWT2slqYraUFt+7Gefaqdzotnd27vHFHEyKFcEAg5+veuKE5JnkUM0qU5XMZ/C9o6mImRmZcDLcH/AArJn8JXTLiGFhCBnJbPHrXXDE2Z9DhOKHe0jEvvD97GyTxpFJbYEe0NtKt68/1/SsxtMuokkmMTRnbuYMwyPbg8/hXfSqJn1eGzKnNeY+1jdUMpjeZFGSq17lotoUt4xG6iPy9rgjknj+VYYp6WPnuK8RalY2AyjadiPx0zXk/iZ5nvkDlEtyCC2MAHr/j+lY4KTTPj+GqnLiUzX8I2FpCPMEEXnbixde5PrXpEQPlkthR6DmuTEVG6ruYcU4mU8Rqcd4hVlhVQjwHlzvyT2wM/nXj87rK/GQdxzmvWwS90/QeC5/7Misp8uRTtd4yOqnGKlZV3xsQrY5GPWuw+1lLS53Ph3T5WOdv7s969XtY1SMDy1X2HT614+Lqan5RxhjG6vIhbiJpLa55jMYTcdzYJx7d68P1hIknYoxDs2dv9fSt8v+EOC6rVVxMIFssEYMexqQ3ksQXMjjsQOK9G1z9QZfstWmjYYmdx+tes+GruW4gjVmY+Z8+W7D8PSuLF09LnzHEWFSo+0RneI77VLePzYp28nzNpjLdV7sPpXAQ6rJbz3JhCWkZO+PZwQ3c59T1+ppYaMXC55HD2FVROTETVblTK4kmMRwME5z+P+eldl4au2nuI57udSxlyCFCgDpjjitMQvd0PVzXCQhRckejaoxhWdYIT5brsy3p6V4vrLBrq6SRg0IbA4/z/AJNc+BerPkuHYqVZmS12Q42EhSeKge8lIZyzKTXpH6NCmrkBnLKPmYjHTNPtoizxlnAGcHmolOx0pHsPh628pEmaNApUAe9b8ykKFiVZFJ5UivCqzfOflHEFdyxLPMfEUaW1xLbOlvt3HnAyCeaf4btWlKmBN+CSCO//ANbivUc/3J9TSxvLgeZ9j0tsEIj/AChVwNo7f1NcF4og3Ryz25cSbdxUnjIHUeleZhn79z4rKMRfFqR5ROzI3MX7vPJHQfWq4K7jg7l9PSvoGj9tovQRRvJAfOehzmt/StOF/JBLEGMsb5XIwQaxrVOVXCrWUYuTPY9N02K0jjjYxsSvzcd6y/E4iEIFusce3k4/i9jXi0Zv2lj8kx2bSniTwu7jSBpFeRSVOCFGcCq0DbJRLu2sPusDzXvJn6tSleKaOz0vWY0EivHGy42gNkYP94Y71t2uv2fmJu2q4PBPOfpXNiKTa0PnM6y2VR88TrbW4juo0myWdxuUnpj1qnf6pFosMxjkkDbd67DgEjsa8dQbnY/P6sJRnyGVHrNvLIuJjCSAWfaSV/Ks6TVLOOSSOOYPhtodARn8P8a9FYeS3O6jl1R6ov6YtvLK0sZWSbacMvAIq5qpEOnzsY96lcFBxnBz+Ncs5NTscdavUpVFFng+rwypNLHlX24IAOSARxmqkdukESyTskY3Km9vUnAFeynpc/UcFUbpKTPVvDGj77YtjauehHJxXXf2bHE0M0kcbqpBZC3UV4eKr+9ZH55xJmjlX5YnmOtWQhuJAWSWRmwGA5Ara8N6ZFJc2sLwrOCwGCeM9q9Jyapan2NPEuOET8jQ8Q6ZYpDJLHayuV5XYcH3+teWyWbSEgjauefWnhcRzR1FkOY+0i+Y9D0Tw0Hgt7gqzfLuUOO2OTRrcVnGCqpFG2MlYwAB+Fc/tuaVhVczcq3JE5KKOCS4gf7RCik4Un+92/P+tdta6DHcQsyxoZGOw8BQSf4h2A+tTWqcsbmuZ4t0YKRyeo6KbCZoplDQheRk7h1BBz3rh5oGUlQOM4BzXTQq3R6GWYz21PmN/R9IubtncmIrGuWIPHNehr4UgNvG7zmOfYQVB4z6H8KyrVrOxjmGaKhJI811ewjtXKhlkPZscYrmTGqq+x8DsTXTGXU9ylUU48yKrAMohbGAeSeaexPMSKS3XIGavdm/2SfT9OGq4e1uI2AALEDcCp713GneGri6RhsmWNW2K4H3/cA9qyqS5TwM2zeFCGp2lp4FmtpFNxAPNU48toznI9+3vV9vD0USFktrczbucHGPSuZ4jWx8LjeJeZe4XR4XtIrkZe2nLIoDhj8pz1/z+lRP4bsD50ckcrup+SQNgfXFJVmef/rDUta4raBYoUMcMUzE9DnIqrN4VtVJeWFJCeCpH6GiNRp3Jo57US3OI8U6FbWsRfdEkxH7tGON1eUzxqkkrgEk/Jj6V6dCV4H6NkmO9vSU2U1QmLLRhUHYmo124ZEMkci8Ybqp9DTPoi6jjaSUyBy20ZOKv2tnJLMd6so6jA4IrmqStuROooq7Omt9Cd9paB5IyOo71op4YuLgriFUbPyqT2rjqVlE+fxWfQg9y6vhNnyZomkwpDKT278d6vHwqhiihiC23y/KSC3Hrzyaz+taniYjipJ2ROPC8WyJSzSTMCv3SAvv/wDrrP8A+EMlZkMd1KkS9IVjBLHtli39Pxranj2nYzjxNGS1My/0iWxIEsJiJGcZH9KyobSViwVdy98mu2nW5j2MPiVUhzlS4sJVIAEkg9h0qtLazINmCSO/Q1rKpoethZJojls5oYzFLC7huhHPFOismDqArqhGWI7+1ZylodcZrdGwnh+eUec0JWMjCfMM/WrL+G5n2PEsozxhTzj+XFODbMKmOS0Rm3+g3mnRuZRFcAfMCq4rmZozF82woOuD/DWh24Wspq5nSzs0gkVtxI9OMUEsGJK7V9c9KlpNndHa49ljZMRuWPepNzMgkkKE9wi7QT64oeiIsKWKlXGT+FWyokjALIUHHSsTVr3SrKm7Bcsi5waSKNWaQKjx4HzBjkim3cmC1LUeT+7P5+1QywtExJ8vHUANnikWmnqNlyq/KCzYziogm0LK24Pn5cdRQUI6octGz7SOM9K47xDbvLa3KxMHKoZMAZJI6CpnsOO5+Cn7aF/bTeLXhNv5UFyTcxo/UbScfgCXr81ZXDaiE5jbPOV7fXvX3WBh/skSXpNI+2/2Y5Majb3KwhikvluinII3Y5/A/rX7MeF42tbK2tVhEVuFDbcYwxHPFfD5z/EPZqu0D2bTJNyQKkbMQuNzH/Oa7uw/cFHfaHIGSOteQl0OZdzbt7mWIk4cqegArb80yKpCtu6dK2SsM0FDeUBhcKMEjjNSKGIRUdc45yKYE4IG3Pfg0+No1ypLyR9c9D9KDKG5ZVkWPETyMvr1/WmAhWZ49ozQTfUmTmOXcxz1HHWpIiqRh95DbsY9KAi9SaGUuhdzhskc01/K3CQLuwOooKnuSKzFt27ahGMe9WPl8piucjg54oLkroZE3zkHZu6ZqxtTOQ6Agc8UDSsiF2Eny5DKBnOMU2PcAwlVj2HNBFMsli8K7s89MU1d7EKTvWgcVZj1KMTngD1qTEbK25VIzjB6UAr3Iy5UFo1V3HQY4prKY2QBw2eWBqZK4uXUkeb7gQhsjpiqykRhi8mzdwWrJIhsslo2cuAMryD70xlQt/qw79Tity5lQlWbYeDnrQJQJAzKrbOq9jQVGVxsTAnGdxbrk0shwrl1IH8PrQJzsMlEkn3JVXoApFRIxLEdWAINTPYzi7MY08aALG+4kcnHSmsyFE4UYO5WxyPpUXsgSuM85VaSMk78biQMVEQhHIG49KUdzSL0Kso+baflB4HFMDBGduwGTjmtErCpkk48t8uEHyg+1QOpbaBs3dcZpy2JjJ7ETSHL7B5ZQ4OKqwvCclgrgnIb0rA2JpnPHlgtjkc9KzQCzsSUORzjtQS1rcEcDIQsUB45zxUhAJDPGQp+YZFBRXZmLoiFtp+bd2PtVeZl+cHII656YoAr4ULyVERIyB2psgBKosZT5u9A0iM5lAcTrweOP5U2XbGqmIKAOx9aXNrYpu6KjMdzSglF6kntWfMRIjKyPsfBJzTFJkTSbciIuOeM9qiWR0kB3AEdwOtA6Y5p87mfJGeaTlSF+UxlQSaUldEDZSzRpOsJkUNtxjOPeq7RKnzOx2gdCKSd0BXcFiu2MjnqfSpPmIJkVEB4OD1qE1swM9znaIdmwnqW7f1p4BC7+NwHI/rWidwuPX95zkg8MCOKcJFdyoG58ZXPSmbRWhXM5YunzKevSovNdFBXAwdyn0oIi+oRsWdoyoXI5wOKaqElhuCqOmaCouyGecjIMoIk9Qf1qmW8sJIkjsFOcjnNZzEmmyZ1aVECYWTPzBjimJlARuJBPas2KOwgYxqWfEgJx0qvJKyDykZW3cgZ6UDtdDSY5U3AZyfTFJjb5hYFwRtHtQXy9iVQywlmjC7TtY4qAY5BYlQMgE0DIhFEI5DG5ZycnJ4FRQF3BHyMudoB4IrSOxilqerTqAQqsso6nb2qF5ChUgMVxyB2rsJK8xbyzhxkjkn+L2+lROm9ImyykDk+tAELRAkHOccjPrUhVlAkgZmwN27HOKAKV4+Y16gjngZrgtcklEoDAhuuwcVjPc2ouzMuGRRBuaMFFbIDHArh9UaBpWbIznnHNcNXY3p7HLMCNyKBycnFUbnyYg7vwxrxMXqj0MIrSRn6VE73UjvHLGC2FB5yP6V2esiVdMuGynkomXJOMV/P3EUv9sR/UvDdNLCXPzf/AGndxntVLQlCwllkY4DMQCuB27frXyHYxu17Hv3S8lhjqD7V+qZPpg4n5xm8v37PWvD+nrK1srRyrtYuPmxg1+hfwBt5NP8ABGjRSRxxXIY7nIwzNnOB3AGf84rulNaHw+cq9Ns+iWZoJRGWVkwCOeQaqqjl22suzuO9fR01ofGEcrMTlXyrdBUE7eXGkgT5g3Ht71pfQCK3lk8xZUAYBsmvT9Gndrd9gkgJOMluvuKwrPQuG5pgyjfiQBcZXnqa2bZo5VijaVomIwcjPPpxXnyR2mkieSSVOSWyK2bRsoquQxI5IFYzfQeljWiiPkosiRjuSOavRRJBuUxAg+grklubla4tklVgERWPXIrBlsIm3RuVAByoxVQbuWmrGJfeH4hMsihpIsdenNcveaCVk3AsGBziup1bmUomRcaM0CS7Xj3noGNY1xZyiOaRj86rxn/PJrqurGCjrczdkkaAFZI37nruFQTwSb8qAzocgnjaaEveGVGLxRlU+eLqTnvVRNRk+c8ucbcntXTYTdiQ30pbYJF8kfeUpnP0PaplvUdAgaQAnAzTlG25GzuRq7GQohXdjhW6VGIlifLW/muecp0/+vWM1qDd1cewXywm0KOw71DEkcUbJtkduu5jVRjYzIhEgkaQKFJXBNQlYjsA3BunXpWiAiYGJkXeGQnLYFPjYP5qxiVD2IHC1uAs6pIVAeWM4x8oyCfxpgVGWQcgDg1LjcCuuAx8s5I6inOyyMpDAMBtPuKiG5MkyCSBI4N5ZTk9CaptGiRNcq7Ls+8R2/8Ar1qJuyKzWxWEiJVBbOWzzg1TmszEqPGEB2jLY6GgjdmPfaas3kPuYNjeI2/iPcfTNcHefDiycXF7FLMly7eY6scqOO2TwT6D6+tbUJWkKbPlj4x6e2jzQW8IilLIZEPqBx+nNfEniCS4mnkYhC6t8uV4r9e4IwUaruzyc/x8qWEVjk5buaAkuwG7GDniiPUblXZJGcyHsBgfn2r9SnldKXQ+Bo5xWjqmXItTvFJ4naU/eAbt3NaVt4iv42Ywz5swAAw/iPr9K8bEcN05L3Ue/heKKkXds1YfGNzDGqeZhVbjjODW7Y+PruNW3QQ3CuChLkjaO5A9a+WxnCM18J9fgOOLa3Ns+P1YQxxxpBGFx65PqferFv4tt7tf3j+Sw5zt4NePX4YqQV2j7rAeILb1ZqxeJ7EptW7jxjguMZPp/SpLXW7S68wpKjKDtKsa8erk8o62PrcDxpTk7SLTXsLMqxjc4OfUrUq3CNjcIYzuJ4btnpXn1sLJM+lpZ1Rkr3LMs0KLM8HlglwqhjkkfWrQaIxSRyuu1eOvevPnSaOujjYz2ZBPMohQeXGxztBA5A9adG7ypteW3whwmwYJHvRCPU74tbkk7PJ5W97ZVU8HZgn2NNRI5FkZ/NO07enH4Upo6ItNmh5JaELHtLg4I9K0I7Yrjy3ibjaTtz+FcVRaHrYaCtclWyEKrI7RvGOfLHWqUlursZpykbE8DGKz6HrQp3RG1igbCIZJQOBimjTI5Y2iIUoD86k8n2qJPQmWGTEm0yGOHy98qzlsAFelRfY4o0O5ZGc8ZVckVcJtailgINbBHpC3KOillf8Ahb3pv9jtMqwyIVIGGDLnIrZYqSOd5RSe6Io9NaxknSPIR8jr0P07VR/s53ljkZXEsY4bOCK7aWayTseFV4Yoyk9CKTT4rt455d7GNvuso6/zH4VDHZ3heLdPNHEjbkVWxiuxZ0r6nm1uB6LWxqNNqG+EzPG8wcFXdcn6A9vwqSwnu9JupJbGZbIyH97KF+Zh6Z7+1aRzSDep8/ivD6m9i0dY1uF3lOo396jNnMkzEqfbnGB6Yq7beMtdhgMdrqD6ddOCDJbgLu/4ER+tddLHUpbngY7w77HRWHxS8V2Nu72eq6tcXEX+raS7kT5gPVCCa6y1+O3xCtbcXL65HKwx+7lhEkef+BZP41sq9N7Hy+M4Bqr4UbFr+0f42WBbi6ie6YKf3ZC+WPUhApzmux0v9rHxtp89pNs0q0kiUSJBZExNu7k5J/HBrnqKLZ87V4Qrx6HqGm/tmXtl5aanDasCpdvLshLIee2HA/Qmuzi/baW4lWZ47e8h2gRRrbFVA9TgdffNc8cNGRwzyGtHodHZ/tk+HdShM1xBZ26x5LTxyuygeh6k/gK6C3/a68A6lFHayW+mxxSfMpQGISAdyGGT9eKv+z76XOSeWVV0Owh/aV+F2oSppaX+magNqxMbh41Ccc4HOOO5Nbw+Kfwj1ApaweLvBTyJyYluljdQT0Ytjd9c1lVwTic7wlROzN6HW/hDNbpdLrXhnUmdRiI+YTjPQtxn8Ca17Sy+H935At9RliJXCkqVjX3ySAR7muR4Zmc4SjoxX8EeG7t7mK08QW18x5Mts3mKF+gqhefDHRBGY4dfvbrdEFVnthsJ9D3H60oYZ2MPayW5Wj+Fd5JHAttd2VwkeMxyMVYg9wenHoarXXw31ezk8y5tBHb7v3R2kkn06VFSGuhrCsRXXwz1S1nWG5ltYohhz82Sgx04+8fb86ypvBWr2oDXVpBNbmQhJobhX3D0K9R+VZKnc0VYxrnwvfWyxveadfpMCRsjiaQ/iFFV7jw7fRiKGbTNUtQx3K8ts0fJ4x8wo9joWqxDJo2oQSBZLK4MXQurZK1F5CwxKZCAhfaXLDGew+tOUO5aqIaLN2ZWCymPp8y4zSvFFkhELMG2nbxj61zuNiuZEEttvI8wpJEfyNTpAoljZ1/d/wAx6Vapi50UxI4BAikCF8ZK+lTRwySElY38oev86JU2hp3Jvsq7DGqOWPO5eopogMZEexycE/SszST0BWQFfLYvJnGQeMVEGlLfOQhLfKAc59KbRNydPMYSBgF3f3alRpZIxGYY1kHIYjk0rCTGtCrMxLZIXOKk2ypEd7Bmx8ueaSSRtHVA4txFmNCCq4LcsSPc96rx2r+cDHcDYy5Ax+oqIDtZFtYk3x7lK5OCeuaWVHsn3T4iYngEY59q0MW7hBh5PMZHiXGSp5xU+wOfuhQRg0CI3C7vszSGNiOCo5pzZIVTtMargHv/APXoAepjRlXejFlzx1wP8/rTFOxwIlIB5bcc8/0oAndvnUhAU6gscgirVu6kqsYVRuO7iolArndrCIUwVjVwM52n0pw2A5GEI5yKyLgiMqXLNFtDYBLHuPagKrSwxs7xx7CSRyc9qqMblio8hDvbNG0h+Uhl4/8ArVZlDeWgCFWY7eBj8a1aMpvUbuRRIBK5DHawAxk/4VHFACwZpGiUEZIHSmTctQoqvuXbcIv31Hb606RoYdhUKM4J9qBFmW4nLLvt0kYjGBwPxojhnldEBWORj06cUmxpkR8xnZpc9duPSiFSPm28A4pmkHoW1Uuu5o5N6thWHpTJI1fl5lQ9QvcigS1ZFkRgqmMkjDdsVZN18rK0Wxk4BHcUENDJVDquCQeH4OKsRxBkVWKovQ570kxEqKGMkijCjgD1pkYfeUCqCTk8dKYFkGRs4RVycDIxSRrNJGEeQ+Xk49QaAJo42hcNFKyHAPB/WppneFFldRIu7A+vvQAyLiNCVUHcTuNWIMyTnA8yZFycjgg0AToqly6ybECnK45BqqgWOPzQ0Mz8FgOM0AaCFpYQF+UDkikt9yjaYy+T1Y9KAJgx+ZHj98imxxk7imOlACKwmyrw+VGB94HO/wB6u7iFBXJXHSgAEp+XDEj609w0gldFd4hwNo6mgBkbgMQqFnIyQe1XweFfCxZPSgByK0fILBgcrioWYiQkd1yxU8D2rWC0AeHcqjR4ZOo3cipgA6ISuBnoT3qyZSsSszW5+UJJ0OeuKlRnVgzxtsZc5osO/UbO7Hht2egGKlgZiNhjAY8EUDTJlEUbgMRnOMVI0Miqsk3JA7dxQJsd9/5YoXdwdzEDjFSJh1Z4X2SD7rDsfWgxbuIFBzsjBbvgcfUVaAXaolO3npQIUxqqtJgMR93mjezIu2QHPXAoAlt28zLysFkU425q6GDhcIAV9R1oAmciThlAGKsI0OBAzjBGevNAEUrmFQwCshOARViEvgZwce1AEbyRq43AkjnIGamcLuhcSBA3FAE6r8yoG2HPQ+tOZVIbc2cDO4d6AFTzmBcD5CucAc49/WpUcyIJZEVQPf0qnqwJ4oyXLKwCZyMnPFPacHfIACcbc0SjYCRnQryoXJ45qJmfcydRjOetKL1Aewfy+zDPzE+napPkZRuB2+9W3qBPH5WGQgD8acsgBAVMrjv2rQCqrMhfGWOctU8P7zacZyMrg/rQBM0mxiVRSo+UZ9afvwWDK+4HGBUKV9AJiHdVIdIlPJUrzTQ8RXEkCvg8j1FOCsBG8kQdUjUqu3cea0d0cqxLG5ZQMiqAjc52guqke9RRqXJZyMDigCB4y8ikvuRecjik3swJIxk8ZoAe427Xzk5zgd6eLtFHBKy55OMCgBkgDgGMkuOoNUJmQKCylXHr2oOdsZI2IjIzqrehHNY0rHPmIoIA5AoAyzPv3uBuQggZrOuDI8EPl7iQuWU9RQVKNjjNTCEKfMUF1wpzx+tflv8At1Sy2UcEEUwaa3b7JC2Mb8kE+3GXwf8Aar0cqV6yRnLY/IfUZbq5u/MHliMkjaeoH9a674PPcf8AC7PAVnBblU3TSZPQvs4+nGR+Irqx27KpH9bvg6aX+y9NTNvLHDbLAjqCSUx8mc99v8/au4BkwAyJnHY4rysJHQwxPxCAiSFo1KGMjkHvQhAUKGCxrwAe9ehBWOdMPM3FQWAI/h9aVyqlYmXeAM81RtF3RGWTarxc5PRutTb3cDcgQe1Axj8NuXGKSGUElSZVBHQk4oAn8x45GbLBQBg5zTlO9HaUFgTwQcEVi9dRNjYt23e6qVJxSSyJu2ovPUjsakH2ImXozfug3ZvWo4xJ+7Bc7s4wvrSbsYGt9jmILlACPWq4jlZid23qelZSlc45vQcbWV4i8pYbewqrLbuu+PaPOIG32p30Li10JmhkEOCruO9UxAUYyfMFIK0U2ayn2I4ITgyPuOOMetOtrOTLyKrOC+7B9aftByeheFvOqNlCGLZIFIsU0brhTg8gk0+dWOWM0OmdjJHgjPekSMyPtRC7luP89qqLujNse9u6lSeG5GPSm/Z9qqdzEMuQRVJs6E9LkaHcqIm0seOTU9vbyldhdWGenpVKY7j/AC5WKhhtUHBxUbQFjjJ29DS5nuZ85JFHlN2/fCRwQePrVdvNA/du5Ucc1cJXKckK0cjhWAjJ7mkilCk79mwdD6+1WKOruVtjSszl2OBwKk+zsqDOS3bJqHMslRSVPmYCcAZ65qMNOrPGQFiznBHNZG9x0UQdo+NwH3SK9f8ABsZiiaNikzuCTx936VlW2PBzirahJHbTkW0YZcNwTtJ64ryXWdY+0bZY3EqOd2V6Ef4VWHWlz4fhfBqpXcn0OCupBgBnYjdz7CqaW5P8Y2E5+atL9T9ShCw+UyJI5b5W7YFT4LZJA3noSelDdzUqCSEuFdnO3B57n0NSJcvbOUjnZkb0PBFCsJo6XS/EE+nyhxA93GVxgOFANes6Jr0N3ajywFJXed3WsK8b6nwHFGV3ftYnV2d4ksQ2xMZRknvXJeJ4GNoZEtTNGVO8kAhRjvU0lrc+Qy33cQjx+RWzvBUqO2aswXkiBHVm2jjg9P8AGuho/U6croup4g1IWXlXEguVVyUBGNuT/hxUUusvLG+yd2m2gYPb2qeVG9LDx3MuRlkKv5hc55yehqq0ZaPYqjylYsPY+tVc9OGwiAER5LDGBgGp2PmhFK7AvRvWgo0Yd8aqiqvmdelSJbySvIsYHn4LAE4zQJySFaB0QF0GfX0NPCCQ7HZY3P3cnGaLkqomEFmiqTtlAJP8JNJN9nxtFxC3zD7rgUrobmh32d2JKKz7euBmrFvbOrMCjh+4Pb/Cncj2y2FaGSQOFWQMDgjpVuzMgmdPIBAX7pP3vaobTRy166R7voaTHTYwxQRKcAE8545rH8SyvDCySFnJGCD2rx6cr1bH446iqY+y7nkVw2ZJnl2gg5xjrXV6DpVrMltLeS3ERB3ttGcgj7pHtXvzT6H6tOpyUjr7KyEdxDsKxQhtx468V6BYi38oo7QvwQQzYB9qp3sfCZlV5zI1vRrW7jiuh9mkVOnzZ+oOOce9eM6pDFa3DxQlE5JGPrzWtI9HIqjknFiWOp6kIGt47qSRFI68k46A+vBrqNOvb+bEcxaRgOgABHftXJi0krG2ZUYSg5SOnskuSFG2SRFJcH0rdiaQsGJYnGBzXiSmrn53WlqaMSsQDPgOOmKveXEqBm2upPIPWoW5yudnoRWqi1AjCxupOcuofj8a5LxLBbiKe9m2RRbgrFVwFzxjHc57V3YdvmPoMmrSlXRw+mwql5CYiizmQAMT2zxXtmmOkQMa/LgYDdjWuLiexxhNcsUXkVPNQPuCE5NcFqjSC4ZDEokWQkrjIxmscO7M+NyyVqqZv6BbRvA800iq/oq4GK6YMnIyemRjiuWsrzcjDMpqdVtHLeIFEdvKvVnXaD3XPf8ApXjV9bqpfyidxOeTXrYF+4fovBE/3LiZ8YlWQR/eA5NbdpZNfTQRRYEjMAtdknZXPt69VRhdnsejWbWlpJEHMSkjeoXHT3rRttQUShNqkZ29f514FVtvQ/Fc5xCrV3JGhcwx3CFCo2SHEYZuQe1eIeILeNLuc+YSQSFXGBwSMiuzAPsepwa7YlpnNeYsWdvGKiLhwSCcHtXrw7n6yRRRxq5VHCMTXuHhQGa1jG7ZbCL5Tu6jPr35rkx3vQseDxGv9lYviyIiOMRBVjIKuGA6+x7V49LEka+VbMFjHygkVlhI+4ePwo7wbZDbmTzXDuVVht57e9el+E0j85g7gDyyVUdS2Rj8MZ/Sta+x7WcQvh5eh3d5MFsdTlkPzxWryrH/AM9CoyF/GvHL6GSSSd0ZmVju6Y2HHQiuTA6XPhOGZKNR3KR0+5ZVMGCCNwIXII9apGN3y6FJov4XTkGvRU0fo8K0OjKwTyywORxV+whaSexYkGMXEcknfcoYEj8QMfjSkla50XPeNJhb7J/rQA7f6vHXHetGZSqMgwvGMgV4E5Xkfi2b1eau2eXeLYS91ZSBSWG4OmP4eMH3Ocit3w/Y+TbRSiMFclV7DNdU6v7qx6tTGf7FynYRgeWgJyRzxXG+MI3+ySxWarPJ5bMAflwcdD/npXHg/jsfP5XO2JieJSKylUZJA7DHzjnPf/8AXVZQIg20AknvzX009z94pP3SzbgOPMykJ3cE8c1614b0+SwhSS52G5kG6QgcY9hXDjJWieHxHi3Sw7t1O0ikAXc/OeB7Vg+IkV7a5dB5W2IDOMktnn9K8ek/fufkLq3qKTPFtTijM7YRUY9c965ab/WBcuuD1Ar6Gm9D92y6XPSTJVeRZP4ozj7pqVWkmQrh45HUqMirOypC6se0aS4S2RAQ5I3cDBHtXP8AitZBNKiIUHD5zkAHt9a8XDu1bU/Ka0E8dys85mmlSbzVIVh74z6VWW6lMjMGBJ75717aZ+iUcNHkSR6N4WadW2hdyHAOT9weo9+cV2l5KzWbRrBGYudxK5YKBzj3rxMTpU0PzTiKKjirHhFwn2yZxDHl2Yx5Y7ehPeuu0PTJFkikkQCZVBj4zz/ER6Y4wfevSxNVKCR9PPMFSwp6lZWNtbmBkjeIMu4qH74pb2NShyPlwOp7187H3pXZ+V4is51eY8e1tF/tK5kjVlOQF3NnK+hrrfByo6XE8hAkUDA29QcivbxP8G6P1LEu2C+Rta0rR2v2iOcxsBjgDrXmumaaXvYi8chVvnfByP1rgwdW0W2fMZNmPs4yPV44lhhiJyJQudrnj2/CvGtf1CQu8hAE5G3jgE/0FGCXM+Y24YrOtXk2c5ZXjwXQuomeF1KhXX7ytnIYfSvbtC1aSe2dEMU0jLyZBk/X613YiCcdT7XPKHPQsV9Z083Fq8pJkeNcnJydvAGPWvKLi0IujGwwhOFrChM8ThjHWbps73wrpscMMrzxEyM+1iydADx9T1xXTalItvbNtbahGCM1w1JuVWx42cYx1sXaJ4fqt6t1cXkUe1kjbYcfTP8AWufJ+VcjaMcV7kVZWP1HAQappMbBAJm2qCfT3rs9D8MSajPAjgs+/DZyAo+vr7U3Pl1NcVWVODkz1DRvDttb2zwW8MSDzCCWXbuPrXV21nHHGI42WTHBOO9cUpOR+F5zmUsRWbJSphUL/CTkjNZk+o2qBld+QcHA6VChdnj0qcpOyMp9e08M4SWMr0yPX0rXstQgvBFFbcnqd4wTWsqLSuelVy+pGHM0XGkDOF8krz1qyyxuAI2G7HzDrUxkup5sKmlmcB4ydhp00LrbyFmDIzdQyggDPUcHH418+6mYpS5jR48c8jBz3r06MrRsj9R4NqXoGU8wJCZO09a0rWJbxljB3FQCABjOelKcrI+85/dO60rw2zpNC8TK3HluF6A/Xqc13NpoVrABthR4P4hMuR/9evFxFZt2PzbiTP2p+zgzorWCFFl3FGRjzt6HjjHoPar1vbRRrLJtQZABb+lcrTlofCVMVOWpVaa0DE5QlTlcnofapYpfPUhFUKTuORzSUGnqKHNuzWwsiMXAJIwR2IpFiijG4R8dwB2qJSsZutZnL67BC1vNLLGjc78k964CBokkK8EFufrXr4BvlufoXDtZyoWZu/Z7bytwUbc43YpZ7OzuYsm3jCMuASeCPxok3uetPEThHQrzabbtEEbcxxjKHp781pabolgsaSOouD1352kH2q03uY0sfNqxoXyiCMICiFeBuHQVmWLJJMybHYHnJPy/hXdBaGcMQ3LUsa+qGyIdyvy7V3cc14bqMHmMwdiuHzw3WiD6H1GSNuOpmiKIn5WBJOMZpCgXaiuHbOB6U+XW59EtdB2AAcRowA+771XlckOiK6MwwcdqHqi5IsxhkhJI86THygHApYudsjqUA5AJqHGyKauI4WRicscc1I8o3fKRnGM5qCEraMi83KOuV80njHYUwhn4jk2H1IzQEYtMRJzHIp6rjr6GpwCDjJkUnOKDQqXEm0ltwUgcKe9cv4j8ldIN2ZzGA26R0b5lUdwPxGPoamT0HFan88n7ad3aReMEvPsztd/ZzbWq5JyN7HaT9Oc/X1r4FnhAnjEqGSYvkHGMV9/hlbBRY6kf3lz7d/ZRjMk0crJG1yEbz1U8AF1/XOPzNfsx4VP2ixtPOYykKPnzz0r4DN5XqHq11eB7BpPlxMHfdKSoAbp9BXc2ADOjlBKAeVI6+1eXHc4uY6WIsfl2ZVefYH0rRjbcwMZXcOoHatgctblqMrLv3ZQD3q2hiBXLjn2oL5tLkojDEyAbyOKQSJHl5csAOAF70EwZOztIvmK4yT90DpUOXLgFssDtOKBSWpbgURphiSe3NTCICDZ146VlKVy4xW5LEjKNjglwPpSKG3+WQVA5JrUpx6jslAQZCAeR/jV0StJC6lYzHt7nr7UDIWkVSpC7sjHHao45N4ZlDg46GgB8efmcEbQDxjrTijM0YG5FPQnvQJImic4kI+YjgGnhmOA4CjtigZFiaKYsFAbGMHkVKGd/leGSE/3mIwaAJFwFIjDH3NROyEkFjnHHegx5isjszAr61LKSIt5A2+mKxjuJogXIcKEJYDcKJZR+8j+bJAOQOlXF6jWuhCCABuB9OtM+bIIKqe/NWOmwXYXdSwDk5wRjPuPap8DgYd3z68UCk9Sq8wTBZN/PSkjkkLOgjWNjxk+lSpJkjMxIgJbawOOBmoZHJXO07R1+tNxuVFailXaLJUn0PtVdIQA5AcqOvzc1lJ6mqjYJSoCcE5+6CelVQ6RguxJY8ZxjmtY7GcdyYq0il3DMuMZ7VC6skaOqIufvc88VM3oElZkMe2Nt7uW55XHGKgWFYyZHzIpYmsjS5DHcbmdGGCTj6U2cMpXyzmgZSckqyKTCxOeOtWd7nazl0A6qaAI5Q8SqkcRAZdyeuPWs/lw+9vbgdaAHjZsjj5VipbPUVFI+Ld5Uy2OAp70AQLvzGQyhe2B2qExoplCtI0g67qi3vFSWhWuYxLGxcP6MB/Ko1jUqETch96sIoidER92wscYzVVCHOFcIc9MUFQG7jDLKAARt6sOPpTiVW2ieR0DHjIPegJQG+YhAjBc881C8qSSkjBjxjmptbUzEiZSEhwzKD680jlfMSMq2CerHGKxAqyBS4PlqFzwBSSLhDy6kjqKqL1H0ImZZUZYZVDDGQOfwNRrHIJFVcgHvmtjRpseysAxJXrtBz3qHlZGAU7Vx82OvriglOw5yFO7IizyMioxu24YxFzyv+NBW6I5MAMhAxjkgVG4BQeU/bNRNaGbViDDEgRIxB4Jp1vscM2cx7evrWdjZKyI5ZVjVgJNitwcDmq6BWjJjRTJ2pE09hwjnkA3tubpuIpQzM6xKpBXn5e9BVxsSgsFMoXJzsNQsqhCpbczZA7Y96CYt2GiN9rOrqRjAHY1CoYAiQLz+VbQWgvtHqKFn2lC8ZHPPcVK8gaMF3UYOBxXUZJ3RVliLqpdtwHFV3UmVzGCNp7mgY7HmBTkF+pFRzCQsvQ4BOFFAGXPwqujSEY6Y5HtXD6mouJGDyGR+/PSsaprT2M24jCWyQo6MAMbRyfxrznU0aRj9yM5wfTFcNT4Tqpox8tGylGIKnKkVnXR2szySRlm6jFeViUuU7qHxoqaDcPJqVsGL+VM4iJB+6OgP07muz19QdOmllt4Zk2bGOP8APWv564kivrcbH9T5FdYW3kflp+0ZEX1Bb6aVriZth2GQkKFAThTwOADxXh/gnRF1jVbaFp5ovmLEhc8D1Ffq2W1FHApvofl+b39tJn0pYeDoreSNNzTRldpXIzg8fSvs34YWFta6DptmI3NsibFd/mJ28ZyeelcdCs51Ynx+b/wWevyEMyyttKg7ef5VCJ0gdlcOVYYGBX3NNHxZAcEDymdvrQ4MsIiZEkUHcxZuSPT3rS2lxXH2ZjjkCtja2FGRwDXoWlLJGqxHGB2zmsKy0ua0zp0t2kQSRQs2OfoaswIQ8ZKMCRk+9cc9jsTNmJCHHygt1JrRtjFFysLOxPRDj8a5bbsDbjkdEbauxR1zzV+NnZVI5xySK5Kq0OgslN5GEwD1rJlGxw4UYBwRTTsgK9xIjq68PIOgFc5cKGzgKSR9MGqprUGcrqNu3kSlo2kkLrhl7ViToq2+Jo2aUOcgDII9a7k+hjbQpyoQQYzksOuPu1m3iMpMbA7gOwroitSTCuxGqR+X+8Ykhz7VmLHE7zgyqVGNuO9boymQSq5QAMVUHdgnoO9NjXcTiQOvYjmnJ3D7JLgxSKuTJkZz0qO6u7lVgtUbNtyzYPRvb/PpUhydhLO8eQuXgk3g4B9RWkzRzRfKNrYxUt6kFQx5R1aRWJ4Xb2quqbbcbZRLuXG4L94VaVy2kmMEWCAxz7GnFZV3LglfUVtFWQpPUEVRGo81NyncFzzihwG83ZCr5AIJOMf40ySiyyxlT86n7wBqiMJPKQGyW7moh3E2WQysSdhIx3Pf1FRvKqRs0mMnoPWnHYwERRtlD4YsuOmMUkyb9pBUR4wR3NNsadimVi3B5Cu/7ihh1qtcqkceZYklcApnp+lXDcajdXPiD9o6bTY9dj0oAQzw2yXMOOd+5RkZ9s847mvjC7s4b6AsGSJinygjrX734c0rwbPj+MpWw8fU4y40WZU3pGGXGSw5JPtWVNpUylXYzgf7Izmv1tUND83jV0K8lpcGMTywNsK+WWxVWWzureLyHjcv/Fs/zxSVDQqNbUbHBLIkZdJU5wFHY1JNGpLKHO1WxkcVEsNdm1PFDmQkJ5czLI46Zzmmxzy7dmXUZyOaieDT3R6McwlFaMdbSXLsFncBA/zMpPA9PrVpbuWCLymaRVJydoxx+HX/AOtXBisppSWqOzC51VjK9zUtPEFzbzYW4Ywlc4LcGr3/AAkrgMGkLENnOe3tXzOI4XhOTsfW4fiycY6svW/ix4yYzLtmxlUat3/hNYFXY9m7yOAu8PwuPb1r5fHcHTiro+ny3xAtJJMlh8WWyMimVhAU+bIyQc9K1o/EtjKFKhXkIA3LwR/jXzdfIZR6H6XgOO41I+8aQ1y1cKXeMuTyB3q9HrAZ0dHwTyF6fWvPxOWyij7XLM/o1I7mrb3xYEIsayEcuPSts3MC+UsEqzc4LAYIOOa8GvQaPssDioyWhKk0MchjQ9fmbnNWhMGVfMjjjbd19R/KuOUbKx9FTnoFxKIidpVV37S398f/AK6aZYwwJALdjWU4e6dNyeNkE0gJEcygq2R04/nUQlSMOpGB0254PsaQFmARx5VVkckZHYVM7wzIIZ4PJkwNu1jx+NE4tIBptw+8OAXUfIDxz7mqM8ccc0LSMhUn94Mc49Ky5dLgkWFS0lDRW0YSMcLv+9+NVjbWiSAMp3YwAvPPrUpXG0rD0idCVCx+S5xyASKqyRiYNuT5OQSFwAa3uZyiuoosI3t/KVUjbOVwetQixj3L8qkccY60+doynhlInGmxK8gWIhMZznp7U+00y1lcrJD5i/cKM3Bz2NZyxUkZU8vh1RbOlW4gMbxbMghQDyvvWdqGhwmRVmiQvgHJ5yO1YQxlS97kzyalJbFCXQbeQJIlspcfebuB6Z61ai0t1jRyWaM8ll7j+tddLMqi3Z5dbhyk+gf2ZfRiQW17LCCeeMgj29KVlvYnuDHczrG4A2Pzg4xx7e3NehSzprc4q3AtGotinL/wk5kDW9+bW3XBRgmQp/z710Fj4g8TWrQZ1WaJIlw6QoI1b6jqfzrqWbKT1Pm8b4cU73RcTxd4rX7Y8niDUog5ACxkKFXtggZyfy9qmg+JvivTCc6teS3BITYodVYj1JY8fjj6130cbTkj5bHeHL+ybsfxr8d2Ms1yPEOoCY7RHbHCxqfRiBuJ/HHtXb6f+0x8QbdVXUdTku7ML++aGV4XVs8FcHoPTqRXYqsJLQ+Uxfh/XjqkdTZ/tX+MLN1jsptWUhSyg3u0TehDYYj6EV3Ghfto+LbJUMtlbpKDuMUNz5rgd85UZPuKwlhovU+er8JYiHQ7G3/bkur/AMi31CwubyOM5WKWB4lU+uSBuPr1rurH9uDwzHHBJLaaLZHBIzOm6Q9MqChIH0GazhgE1c8evk1aHQ9B8P8A7cHg6GC8X+1riwhZf3UFuJYWLnjLSlMcdevPoK1tN/at8BagI3u2sYyy83YhacOMd2Z9o+uDUSwNtjzqmCqLdHSWXx5+D+sfaLW11FFgbgGMblbkc5bA7etdLaePfhBf2CJbalZxOpyEdOX+rYx+OfzrGeDkYOlNFmWb4eatBBJY32j/ANnzNgx+erfg+ThR156GpJvD/wAPbiWKO01DQYbh0Xf9lvFbAHbryfYHFc7wztsZynNE8ngDw9LI0ltrWnyTt+7S2U+axweQQp4+pqC9+E6ae8Sy3RhEvJiCYZCfqcH8KlUWnqUqskUbv4M6n5MNy8t1b2u8qxlIRX47gAke2MZ96zr34Q65ZMwilt26NIpuBkj0AGc/SiokXCs+pG/wr8bQgyDw/dvEgwTbTRy7c/3sNwcVi3ngbVkkDNY3Q2/KQRyCfWslTu9DV4lLcwpvB2vW87vJZSGEcvhDnHsO/wBOtZC2Wp3F2kNv4W8ZSBD+8nk0iaCJB0yHkUBvoM8VSpalrEJ6olvLG6tpA0sM0as20A8c/wD16svpl2LaSRoGbjLADJx6e9RVpmsaiZRigK5eQyOy/M2OSPwFT/ZDMrSBj5wG5EYYB9/auZroaJ2GPbyCHgHcwwwU9RUiu4AZ28tz0wOM1Uab2Hz6FZnYuqMMqDkCkZRIEnkHmFW43jOO3/1qUo2ZJJA7rvjkG5ycjHpVhx5QdAyZzn/61RYCkHeNmiK5Yj5WzkgfXvTtzTTho8c4TH4UwLKMApCKrHPcUKJNx3KyK3UYpW1uASphB5ILyAkkMMD8PWpUWbynhdnFyMYK9qOoE6F1LYAQ+lQu4Lu5ZQCOnvWTZqnaIJK0cTAzAD+EY5P0qcowZid23A5rSKshKehCqzK52qioTnA5z71P9rLuY3WQt1BI4FUQ2SiZ1jMQYANgHjqKHjG3YQGQj7oPegRFHIw2QsU8/PGOhHvV7ZttgjSRRtnIyvH/AOugBjEkAGRkxgnHcU5Y5GI2M5THBJxQA9slQoxgcktUo/hC/e7D/GgaZI8chCtloox1BOc1I6IiKrTSHHKrQEXZlSWMuAkbhSCM96lIIbezIVxgZFANliPORllZAO4609AFPTaAeh5oEW2mMSeXtIQngY5zTowqhipBYjJoAiG/LKOAOeTU0KLLC0ymRsZJyetACpLHIC0AYyHp/s0/90QJGYuPUUAWVZmRmG0pjlQOTVU7g4YKV/vDNAF9GhKO6qsmRtz14qJnjkIYRoJF4wPWgC1GyKOqgkZOO1RxeWwdwQ6qcEUASKyMxaSQLGwzGR0NTxLlSDgEEkUAPKs6hZG3kdSoxTXeQNDGUAjRdoIbn8aAJ1VZAW+R+MqV6GgkxRqZGAUenegCYchZFj5PBzUrSAoTcFJQnCjb93/E00rgK0jERqZXZm4JHp6GhHVy7yOo5CEdK3AkdVYADt0ApIrmRZlhMKtz0zzjvQLR6FmAeYC84Xf5mRjpjNTyDbIZCwPOF5wKCZvSwsMru3KAEHbx6VOmPMIDfKD1xQKD0LEv34mlABYZU9Bj1qDcS7KqApjGSeaCZSuTrIqqwZyTjp0qEBy2FwBn1xQS0XoC+HKKAR3xxV75GRRyCcc9aAEaOPEg4I/gJOKqbnj85AqMgGTnufSgC3CCYCGYE9Fz1qSF0JKSGRSo4wetAD/KYlkLYRvu4NXGBBLusWQOMDrigCJVeVm8xi8ZXp2qQOzsUGSw4+lAEqFjkjIcH0/Wp/KbByNvcHuKAFLKolQsVYAOCByfarkbBgqnGdvegCSRgoRWzgngelRliSq7iYDwy+nv9aqIFhiQkhhEaxghRz1NMdGKqABx6DvRe6sA9SShLIMjpk8ipeGU/vFiLDBJqQJgTl1IjYKADg8fWrKhCkaIUePGcVrFWAqrGqbo3ztHQ55qUSYbH3Ux1PrVJ3ARGEZyjYOeMHqacPMZ8xFVH8XH8qYD3lUbYYxs2/L8y53CpYNzAYyq+pPNZ2sgHvlmM7SSMxGOelN89HhJVQGPQ561ad0BHGHciNRuB5I9qsxsqE+UCigdzmmA3eGfaR+NSKHQ7d2R6jtQBFLK3+rwOe9EbyFdjRKG9aAGyKQ4EZIGMsCaGGfLPBwcmgh3uN89/NZk5QcjHUVUkJdSwAbI5oMioZFZmWYA56EdqpTSEhnA+UHA3DFBcbJXMi68yUFtiMpPy7Rj9BWRcuCphYMoPHBxmglyuchrVoz+Ys0yPEoyoHavyp/bsvIoru2a7dWFyojQ9zPl9xA7AKgA/GvRytWrJi6WPyT1CKaW4GwLbMuH3AHGe5Feofs/Wk6fGfwPFbTzHT98sl1uYP8AMAAo55HDE4HXGe1dOYPdmkYWP6t/CkkFzpGnzwxR27GInaD/ALRH8gD+JrtwTwgHysuDmvPwS0OPE/ESRArGRj5wcjmrMhkIjJAVemQK7jOEepVcxJKM5DsRyO/+FWtxd1YHay+lBoJtVCyTTZJ556mm85ZQTtNJoSQ/ALFSMKDwTxmqZhYglJimDnA5NEVZEylYsneAiFtrdc+tOjZlJEu6VR2HBrFlji0ZJVd+0jIye9RKXyN6bgOBzSIkm9iM3BLNCdoJ+bBPNdHoiQzSCMkwHcGyq5I9xnjNTNaHPVdkzrNTt4be2yjM7AZ5HauMuZpM4ijBmJGSMcVjFHm4efNHU7q3tLd7aSOZkWMJ8zBecde3U1yUkEf2wh0Y56E8VnTld2MKGIfM4m+2nFbZWHkzttJIAxgVxE0ayPtRlRc8E9DW0XYvB13KTuaml6c8itGwaRQMlh6Vq3P2W0giRQg2LggD+fqaxs2zarW6Iqi7hZdxROSMN7VtxWkF3bpvKvGvzbc/y96qa0OKvNxXMjkrnT4be5l8vzViXOwO2SB7+prt7DSbe3sZPNhQzN+8Hy8544zSlUsrE18V+75jn7mOBJJoSgLhQd2c5Hp71lTNHkICuV5GDn8K6ISujroVOZamVPGZZI5PkwrYIHFdppOmwGxEkm5ZDwT1yKVSVkazqcsSG4SOIKXjjTnApLGxguZkPnOg6lQMk1Dm7HO61lcuatpgt41kiCohB4Pc1TsNJWfLMoePGcNxz6VUaulzlhjLpsr6pZQW8zJAnlOxJ25rmo7dJNqRBsZ6jkVup3R6WGqXjdnUWGgoFUOsiyA4yzcYom06NpVIZPJYkHBxisubUwljLvQtQ6Dp9ykMcbSzFcEqG5JHce3tVLUNJa2meSTODyDisFU940hjry5GZESgSMg+XgkA16z4VSIxNKhlSIgFCee3Q/rSqbHlZ+/9nbN3VXkNvImMIwwTivDdRliE10kIwRIUkVux+lb0HaJ4XBq1kY1zwC4GyNRh29PcU2NwIkIKP3GBxWh+jLYibznmzu2ZHDUGSOWQIdqkcjigZW3QwBcIZJc8lasAwziRY2Vx91sdQaAHxRsrovK5POTW9YalNYTxYlcKvVAM7h6UmrqxxY2gpxaZ7XpN0ksSsqlCyBlx0IpuvqbrTL+0M8cEMsJjl3dGU9vxrlpy1sfk1Wl7PFJI8fns2d38tQoHJGcUsOmTNDIUXbzwF75rplKx+hU52RBPpdyrQYbLupOc8DnofrUMkExQB32HGOnX2oUkd2GrJ6Ef2ULEshwxYYYEUxZHUMjNj1wOop26nqx2ItpcApzxnPrW1YaXPd7o1WBgccM/XNDdiajtG56fY+FYlgt3kKvLt+c46n1A7VfXw4HLqJLcQo+VX7p5/ma8ypitT8zzDihqpyroOPhyC5gYTwIyj5SDzuH0oh8LRTHFvC6j+JRyax+vPY4P9bJxZL/wjKPIyRCGAE4Idic/pj+VWrfw6kaFJ1iDjgKY+n1NX9bsrGD4rlJ3ZMvheyhKeWqo7fNleP8A9dWH8L2ayIQ0SKF5Yjq2fQdBWcsa+hzS4kqN3THDw1ZXDMCgkgHVCvU+9SR+GrOABomYzk5dtgGR2X3AqViW9DjlxFUk+W50lrA0SCNEAAA49a4nxo8kBvEmRhcFyxU8bT6Y/pV4On+8uTk6csUmeQsvmFGUAjOevFdrpMd5uAjA8rgMjcEe+a+ghLU/V8TrTsdGq3kZBhIdM9QMjFWIhqMwlkWZ4m/h+TGD611QqRWrPl5wjYpzPqZicPc3G7+MqNu/2I9O9cjJA8t0ElCxsWwR1zTk10PTyuHLc9A0vw0gtI7khFllQyu4XAyDjj06V1UNlCkMSMkYIHUDHH17183i6zcj4vOcym6rgWY4FtyNpIUjBpr3ARiNgyO1ckYXPn3O5XOqwxrtdMyeu7FVz4hhTzHfZsVf42A/D3rppU1uzroYNzV0UE8TxJGRAiI/UMeo9xXMavrJu9irJmADO3r9TXo0aetz6/Lss9nLmJ/DsK3N9p7BdsbzGOXn7q4zn8/516kF+xwNNJJvkXk8Z47Yrnxkve5TwuJ67lVUSWG6WZchTuB6mqF1Z/aGZickmuS9mfPwfLqjRgszao7KC0bDjJ6VHFeGWcRlI4+uzB68VKdzNRcncraqqyWplkHUbcZrxK7ZgzPgcnIzxmvRwcrRsff8Ez1lEr2xAlTBjf5u/Q16d4T0a4aGS4kUmCNjIWPueP14q8RUtE+n4gxPJhpHfSx/KFXJOPpk1ixWEizCMRNEM7gPX3ryVPufj6nrdnQeYQG8wkPt44/UV5J4tKLOssKMh3BQOvGK7cuXvH0HC1W2JSPPS7+YVZiy5wOMU9WRThi2wHGB3r2py6H7FTRYjZC3lgeUc4ya9t8NRSJaJ+7B3fIMeoAzXFifhPD4mX+ysf4iw1h9kFtkZ5zyTmvGtRLCaVVjWPDYKjtSwz0seNwik6TZUXzX24BDCvTfB4w6sxG4DcpbtWtZe6z3c5ko4aR6FP8AvxIz4PUnA/E1z81laoymJpZoyobc8eD7/hXl0Vd6H5Rl02p+6AuNMtVZvll5y8asVLj06EAcVn3dxYzsrNMs0nlbY9x5X/GvS9m7H1uDo1muZnnWqSKbxhuBYHBwc1r6HbmW4hKKWdmwuBxknp9TTru0T62s+TDub7HrlsXiRNw2N0xnmrUU2/eHGUHQ+9fOt3Z+JYurzTbOM1KIyXBDLvcHargcN/gK6awjjggVWGTxg54FbzfupGjqN0uUvRyhi6HbjsQK5LxWzvbSSoCX8kLtPfGeR+gqaCtUROChavFnil68wlKuy5GMgHP61SDDp8jE+p7V9He+p+64aS5EdBoliZ7jDQrcAp90njHqRXsItZLSzi2r505XO0nkCvHx9S81E+I4zxN0qaKcF8zSBDuEZ7ZzV+/VZoBFOzHbycHGT/hXC2rn5zLe7PEPEYRbyQFFVQAd6k5J54P+e9ci0g5MxwT0Udq+gofAfueQSvhYsjkZRIHBIfGFzzipbJts4k8wpyDgtkZ+lbHtWvoe0+G7ZprQPPOWmAzuC4B/wqLxbCBYxtGqvM3yLhunuRXhJ2rn5RjVy5hp3PGb9H8whmYMTgn0qvArNI7AAbV2qDxk+te1Nn6Vh17up6z4QmlDPHHChjlVVbPHIPQ11OoLN5BdVDfKQQfSvFxUrTPy7jBWxV0ef6Xosl6wjmh+V1wSBgEdzivSkSK0gaJIo0kBAAxk/n2rDE1258qPJzbHqUVCJDDdebcpbh4kmbohbB9P6iptQeNYnLKpYDaCamCtI8FU2mrnjWokveyzTZbPyjI52gnH1rtfDKKtqjMAmDtADZ+leriF+7P1THSvgPkjp72ESW2OG3cHiqGnafBaEXBwSAWJC9Ae4HrzXiapWPzSk3zWRR1/V47e2dIyXx90lcnFeKX9xcXBfeEmDncBjivTwMLH3nBmFSUpszUkeJxhQCwxjrXoHha68uePCiVQxMis+3jHGPXnHHpXbVV42PusXS5qbR6Q8TXkQ2OHLDjnFcPPpt010kUAa4uXbaFVMAe59AB3rxVV5XY/JKeI9jXdzt7W2W3t4ieW24OOM+9cR4rvHCXFtAFW6ZRsfOQgx1+vSqwceadzqyOl7bGq55ATK5aSWYFw2BgYz9akVfNUyQIWIGCMdTXvzR+y07JHZ6Nor3ckLtFJng7RXsekactlEssTqrA/cGc49a5K8uh8NxdnHJD2UTdCbozgqpPXilldooi8cbPGByV7fWs6bPyNy944XV/EaJHLFEhaTuN2e2cgV5peeJNQmSMrdSQwMu8xFQDk9vavSw9FJXZ+g8MZMpQ9rMwE1OVXVmeSQE4ya9V8JTyTIzMu4t8wIOcU68dLnvZ5g4/V20ehq33QPkGcjcM8VM8yxqzK4YjjGK8g/HJHn3i6Z1gdmg8xUGeB+Z9/8K8NvdvnMSQoznHcCvRwqbR+ocHv9zYradZx3rsYjHKrN0UZFes+H/D+CssyRwybeSw5H09+1Z4qpZH0ec5gqFB92d5YQlIfLmOWBwAauMqDJ2Aj0JrwXLU/EcVXcpczK11fRqskhkRCEJHy8Z7fSvPdR8RsPMhCoxCBi68Y+gHX6V6GDo395nvZHlMsRKxjNr5AjdmkgWMlnbqGGOldzod+tyRLHKtzA64+U8A+taYunaDkj3s6yJUKXPE7Ikgho8DH3u+avx8ocSDG3qBwa8Q/P2cl4mwkP8Mufmwa8ceeWOY5O6QHJI4r2cC/dP0ThGN6RaTUL0LsKMqdc54qUarMMYXy1BGTXU30Ppq8UmX7fUZ3kw6uIzxk966qxvpU2xklkHQGr5UeXyKMro0p4zerkYGRz602xstr5ArZfCYrSVyv4si2WFqHJLThyo9Am3P8x+VeITs8yJI6jaeQCaUFqfY8Pq8G0ZjJuAJYLIOqgdKh8tGTy3KuMYYNzxWp9IlYdNIY0LwKFOMbQcA1EkzHkIpB68VE30CLuWSVZQQhUfWmN0UghjjBHofSpl2Gncfs2OgG45ODUM21ZFO0rzz705xM5vUbESWOF+QnPSn4CFXIIkB4weMVmajFyhXkMMZYjjn2FOY4AKMzA8GgVyu8RALgNKc+vQVx3jJn/sXUERAZBA3G3rgE9axquxrSV2fz2/tfX6f8JXNKGtnNtGJHXbwPMJVTnsflbj39q+CLh5xcKZUZCG557V+l4ZL+z4k1V+8Pub9lO6KarBGWittEcESsB8znBKsvqN2OO5x6c/sp4XuA1pYWf2WGJygYuh+9nkZ57g1+cZwv3p6k9aZ65pKbjCAp2kZ5PFd7aqJCIVJWPGeDXnRfU4TYtzIisq7doOMjPStmGTcF8kxsh5BHeqTuawSsWDlX2sy4J7CrlvhuXjCjo3PUdqZmyxuKfcHye5pVkcZLkA9iwzxQIbGQNxKswz2qVFMkijoBzmk9gJ1jIPD49zUwb5nJbaegFZKOlzSD0ATKCMuqgck5pzurNj5iwGTt71qnccZNkDFZUJxJFETjDcGpZJIwiAMRgdaZZEmQAZGZUJ61OgMZBD/LnAANAromLvCqqkTOSecdqfGQDtWTIXlSfWgUXdD1DRrtUgrnLZFPURbyXkUZGeRQNoD5QOASR2ApiSSMGJWNoycDmgiTsx7zxlI2G5Tu2nAxikLIkjZUMB1zQS1qMZkZsrhccmmD515kDAElcjpWU9y5LQjMrruRScHg04hgquSHJOBj/PFNLUzS6iv8yglACeB7GqbyZOFGQvL5FaCAzIFRnGX7CpmkYnzhIYeOMdR70AQOSxDLzTZZBCmRJGpcYIJ5P4VnyMCEFy25cDsw9qSK4YARhNwJ6f41oawXUXLbB+8G3J3D0qu0hVVIOUPQ+tZQRYSFGZ2KER+lUmaOSPDKzkncD6AelaktLcaFZQzjeFPXHP4Ur/6vICEjoO//AOqomtBSV0QzMFk8okkDB4HWm5YmUZAUjGeh+lZCgVkRXRi6jaeCTTgNoAJ3+wOaCoqyIpCOdrhsHOQOc1CNgzlhvx0oKIZGm2gbgoxwT6Ux12Ay7mIIxgUAUpFKRxBpJCAcjHX6VHueQsBwB2NAAjKdzB1V14KmmSTGQJmN5CB27fWg0l2KfmLGhVcsx6g9veo4mIjIBCvjJPegU1YdNO7gDMZO3YB6VUSAnP70x49qDRbEzso4BIi+6Wx1qvIpKIoCcHOcdamV7aCTu7FYK4wcrkHKjNQHy8uuSFHp61nKVzOUbDBuCsyMPzpm1nLMcSjGSTSTJGRmTKXLM4jA79KGk8wFiDt6AmtE0apJqxCFRV3tvDg/hSq7ODhGDdOBVjckg2zpvLFtgOMf1p0s6+akiLH5eAMDvigxKrIkj7JBuTG7JHY9qly8QTYqsCerjpQaRlZEbKwRiWAJfPHPHemSL5jFlKtGRn5e1DRDYxSqxttRsqeATnNQXE25VVUjjJPQVhsXzXViGUHbEVYMhYgH6Um2QJtTa/IJq46u4o6MmLS7QkhWNRyeeSP61UmaEKFjbKgcsOc1M1ZjmuonmxPEqCTaw5xihUEipIyjcRgKak0GtFPthRdo2tuj+tV7gLM5MitDMeGVfX+lbRehDjqelx+WYtpdsg5OO9SpIgeMujCLOMAZrta0uc1N9Cuxd9q7iSW4PpVeSQA7EVgh45qDQRHkjBYKpBGTnvQFkMRIX3HPQ0AZjhgA4YsQMlgeM+1cHqIY3DIpBGc56VFRaGlMoTLCI9y+aJQMAg4H+fevOdRz5siuQEyOc968+p8J0U2ZDqI3cyDLHp7VQuT5sEhZYkIHIHGa8rEL3Tvwz95GD4eWR9VXISVxlXyeAp9q9A1jUDFbXO65SPeu0nbuz/n19cV/O3Ej/wBuX9dT+psl/wB1XoflZ+0fdoPE1lYYYQwO6eaW5KqcBT+f6VxXwaa2bxbbSWojv5khkLxE9QB0YegyTX6nGPLl2nY/MM5f7xn1hAPIljJRkDHAavozwNcQvaiIzJG2flB7H39KzyyCckz4vO5P2dj0iO8E0EwiMbtGN3J4z2FQrcoy8K8snUYr7iGx8iNmlZ8M5ELDsvFIrSb9sqtE2Oec1QWNS2NvIQDlXrvdLQBW2MAyqGJB7VhWlob0omvH5hETzOUA6IvGB6N61pROTMiohZT0YnpXI3odJtQMImwoJwO561tRt5pjIdQ7dCB2rnlsBpICpGFUk8Z/rVsNkLHnG3kEd64JG8XdE8RklC+XvXHpVebb1XCt0JPeiSuVfSxh3ALAsjlRj5XHX/69Z12EG3BLRbcZ28571vDYcVcwbiVE2RFyAo6ev19aw5ZlmaT92N3QEn9RXVBEtGHK7LHMSh3E4U1myzYDqFczqMljwB7V2U0c5iK0crNvkijU5PAxg1AYyg8rdHwcIoXBwe+e9aCaI5URC3mLG6Hg7h1qgVV5Q0ahYhhioGA1UloEtiSQlm2oSCecj+VU2LsSNx2+w6UNWRkpNDpBKi4EpcHO3mhroqzNGkWSgVdxxnHr7Ukrkk/mBI0by2bPPykYH+NSK0fyM6bipytXBFN6ETrFIsbfvELNuwT09qlmzDuKAFiPmrQkzlkMxMhRWQH7jqe1SrFKUO/cH9j2rOcugEUkXlR7Ikd3UFizN19qpLYKXabe7SMfugUQfQlkiwooKYlEu7nJ4qmwlaQAJEE6HnJ61XNoYllo0VmLyfKh6d6WRmbL7B02gn0pxegGZczFZUUsWQ9RjpVa4G+JhJA6TD5j82cj19uK0pv3jeK0PhH9oeGzfXbOBV8+68vzVG7JQcH+uK+R5JpGvnjPlCEj+Ec//Wr+hfDRXgz4jjfShEsbGIYorhc9R0qB7AzPbJEC77t+V757Gv2anS0Pyh1TJn0uAThgHBVuEJ4PsaoXenWssizorxcfMC3SrWGuZyrWKMtgke0xl3QuceWeN3XPtVK40py5BBbcuQyjGfcCk8NqVTrEM1qVl8pUUHYGDY4yf61Va1aOacPFJtCgcjvWVTD2OpV+hDHaCDLJHcKmPl3nJI9R61cuozKEniWRYgoB3DOT/Ssp0LmkK+pRW1mIN1GFJBwQRkAH+Zpbu3mjZEeEjkMzryAPTHqamOGSKli2lYkkUOBAozsOV7kfU0NbEiRGYAkYOR2rmrYVMijimncrNE+4FJA4xuUg8MPUVbjSVvKn81ymMKB0P1rzKuXwa1R7eFzaqnoywt7PFvUx3cTIwZWJ4x/Wr9lrdyxR5GkyeFwDyfp2FfN5lktOpH3Ufe5XxBVptNs7rS769NluvJX8thmQAYPt/wDqqaXxLdidmjDGBVGOeSemK+HxHDMmrn6XlHH06LsdNZ6ol00CfLGko2ymRtuOO/tmrq68YJ1tvMinQNtba2eK+VxOStNo/Tcq8QozjeRvQyNP96ZXUggZ/lT3UxiAF1VenXNeLUy+V7I+4wnFNKrDmuDXU0zMWSSQAfLj07n6CqzXbssQzmEH7+OM+lYvBTvqj1KWfUXpcvx6oYN0bt8w4NXYNSMcqi22v+7+83OPb61zToyud6zOk/hZMNTjWVIUaFw37xt3IBx/niqTamqkLJIs8TsVVgOh69axlTaN6WKTJYbiECORg4k6Ej/CtAXkcSSRusRD/cYj+VZKNmdMZXVxUZfLAuDskHIKr3/pQjoquRA6n+8xz+VVYynuTI9s+7auJd20jOB0qYlFjQqxKovHy9P8aco6XNqbHMimJdsqhgSSqjrTo45gzLEVDkDIK5yK4pR6nQjTmliO4eRE2Ogbt9KYlvuzIsayFVzg1nY6Y2GMhVBIxUno3HSkUs6sQq/KOlVyu1zV0la5XSaOMhCWQ4z8wwDSske2FTtlgb5uuMHpipNYQLItnUOzRSzxk4AH8NV7i0t87ZDFEhA5NVGVjKtRTK4sY0Vdm9GVsqoP61JHYIySCe2VZD9zdwCPWh1ZJWRzrBxbB9HhleRolXyBjlxg/wD16j/smBVUyFZAAcqvGD2qvrU0rXNp5dTa1RmDSkRpJJrfzYmPzccH2pj6SXWJZpCjoSQqr27c+tdEcfUXU86tkdGXQjOnyAxu8crqB8oJIz+dV7jRllRlQEICMptByc5716dHNpxVjw8XwvRn9ktSLeiWGeCWaCWNQgbHf1Hoaint9eaaK7tdT+y7cnyjnac8k4HUn1/+vXXRzr+Y+ZxfAlGXQupea+IisLSRuQWBLYYH296oQ3mvBorlrzXrG9RgWIuSshx2LA8AexrspZ1Te581iPDSD1RsW/i7xZYyo7XF3e3BXKmWVmfaD139SBnoa3E+Lni7SvM8i9nW5kYAMseQo9Tx/M11wzClJXPnMR4ZyvobNv8AtH/Em3jECNpl1CzlJCsrgKmeu3+Jj6dveur039qf4haPbRyrLcTRLITLDp8/2d1T1G9WDHv2/E8VqnTktD53GcAVoLY7XTf21PGOh3ckumSaoyI4ZBLcgyNn0YLj9AT6evqGmft5+J7u6Mza3OZk5dTbujr9CeD+Xen9ThNHgVuD60eh2Nr+3o5WK7uNTeHySWmklsmV/YF1A49u/rXeW37c3hG9tNOutZsrG7kJMkclipV3X1K8swHtj61E8tS1TPHxfD1aPQ7rQf22/DMhi8myjCuMebboEPP++4VePauwk/ar+FevXCfa77TLWdlPlw3epRXrE46jYSVqFl3W541TLqsOhsxfG34Iaq84vr7QNGhZQjQSxSMOn3gz5HXqD+Vbdv4t+FGoGEeGtV8OzWznDzwzRCNuM5wrHA+oH9K4a2FkkZ06dSMtSf8Asj4XXymdde8H3kL5ZEt78KyMepJXH5ipE8GeBr+b7LpOvWUdkibzJJcMeRycE/Mf85ri+ry3O2cmkSt8N9Mkjmht9e8OmVcMTDdpISvqMZz7jrUE3wSaXy5/tmnuJMAF7xYi/bGCc4z+FOzRj7ayMC++DGu2EpWLT7y7ZQzFUXzCoHU5XsPWvH9RsX02aWAymaZXIG3GBz1BrCpG+p0UqlzK8iPEcZBWUtgc8596WVPlCzASHoNtc5sPVEEe7IXjGcd6jjBhIzhkz1FAF6KRncEBBH2JHIo3SZKTSGdiSM/yoAbLDJGFVpCOOoGRSRGUCR2JKdBjrigC1KzlAR9ztkVERGwULhX7HHBrLl1HfSwkoIWNgd0gP8XpV6EttLvKrMp+XIwK1ELLtRV2lM7s0zze+C+f4O2aBtETuD567EJXgqOtSKxRWd0G0kDcBzRYROygGJ2UFSM/L3qIyKSRIGCk4AIzxQBLKUcbySq8Kc8/hVnAEccRb5QPl9aAEXaASylR0HOOe1RDcgEbI3mdM0AXDmNV2xu7kZB7UxUdo2jbBX7pHU0APt8Mn7sncf4iM5FTGMLtIlWMIe4yCT2oASILAwJkWRS3zEc4qZfMYMnlYJ5B7daAHt5gUhwMZAAapVJVkDIRnoMdaAGyFBITtbafWpbZAEKJuAxlQO9AEzxMyoETMg5OOv0pJUfaVYKvHTvQAoLsfKRhu6Ajo1PWEjMYKqx6ZPeqjG4DomBYSyeahC/cx/QdanEKKxCPHGzfMePWk0AxlZWKAbgeDj0qzGixjO9OO1IAKIzB2UbO31qSORY5RGoV3IyEJxmgCRi0eMldxp0UeFeQlWLHaPcUAXEZi6yLH5ZHGR61JIWkRWGBGOCcdKAKG7DBSXMZOcA1YKgM53kL/AmMg1pTAtOywERuo2lQQV/rUMYTBLAJlufpWgD59nmGCPJVQG34xnPalUhQqRcSdSaDOS1NEL5EJUozuw+XPrTmSKRFRk+7zjHegco3HAPGcqpBPf2ocFYQqsZkB3NuGDQEmkrDDNGwKlyvHQ8n8KfBCyK7uxA6nLdKDIvQrFJEkisp3LkMO4pxRJHYl97MeMrxRYuTuTRAhDgxlyv4rUscgQbnAaQ8EgUEEgkDgMY/KwOc9aqz73KplVQ9DigC7ET5Qi2g55J9KHUtgSKQqjjHWgCxGqoyly/TIOav+bGoRlyXz8ynnNAEE27kgADuOlWbdWUqJFAYjIPtQBZ3IoGF5qV1ZlBjw3GWI6A0AQmEysqtJsOOWXrT0Xy2QJlW9aABnWUQPHg47561KFbZMqlQhbIGKqLQBASoIDZHfFW5ZHUD5VWPH36qC6gACmNGADP1BpysHj3FQ+TyPSpT1AejEttGzketOKEN97bk5HOK0bVgI2Z9zsrJuPBpUfkMQzjH60R2AVyFCMFDE8nnn6irixqkarGCwA+8aoB2/dDIY9rED5TUytGDuRG8wrx81ZyV2AGVW/cgh1x82f5VQIkXyQi+Y2cMCcVaVgJiEDEnOCeKl2h08k7WVuGz6UwJiQisGTcAcYNMWZ0bKbGGe5oAD+9do5VKv1BB4qMSYxFuDMTgGgBrSLIgHPmZ79ajVZN+ZCfLzyB2FADVd42kBZe56dvSq/mDcSWG3OD6igxluMcI4RydpHt1rEmlfe65WQD86AcdSi0zyoyPt2n5Rz/Osq43iOQRwp5nADtzigfIchq80ce8Sx+ZEWXJA6+or8hv257dotct9LjVHktJZZo/M+YwlRGcf7xSdhn3zXqZa17ZET0PzEvVL7REdyA4UGvYP2YE+0/Gz4f3dzH5lpbXgupI1wSylhEysM8hRIW/CnjndtHTY/qe8PTfabQSLFgGV5Ucf3WOQPyPFddCJHVA7YbsOnFcmD0VjgxEbslddxBVJMdCc1ZXO1Ey3lgYPfPvXbJO2hlAryRJhGjKhs5qdSpYhnUE8nHahFil/NG54gpXpmpg0bIrIgKMoPXgilKVgGSGVlO1EZSc+4qJAy78YDk4wahz0Itdk8jBIio+ZvU1FE0x3uBG3ABYcYPtUDUrjSse5lRomkHDAcmnx7lGY5V2dSDQO+thjq0bBvKSVugFdDoys8qNJE2M4Ug8A1M3ZHNXejZ1WqSKbfaG9ga4QoZZASSqq3IH8VYRfY8jDbOx6DaOzWnmYbeg+8K5h5WluosnDj5iP8KmnpqctKNpnUsjy26R79oI61y6aaTOUbL4bPApRmFOfJJnVqFsbbzUChWHXbwc1wOqXJLTMpYdqqnqiqLcndlC3kYAIxG3Ga7vRiWhnkVWZVXIaibNsXG8LMy74EyLypDH5gfSuvtHabTLaW4eNZdvzMOmfasqrs0ePi4/utDE1HTwlyyPJAyHGwq27r/WsqbSHjhaRdxReQOufetVM7MLVskYzQyJMkTDK9eT0z/WvRNIR30+EThcgEYUdu1Faeh14mfuXOY1mQGV4jG+CeDirPh5ZDdNyAqnnPWh/Ac8taLZ0OtNlFbgAjBFQ6WpeMunCg4A9felL4TxcKr0mynrCyCNo9uCx2tnuKg8OaMHu4JnMYssEFCuSTnk/wCeua2lK0D06GI5aVja1u4h0tZFAiuGKbkUZXH19f8A69efTXTFmdQBJ6E0qK0uZYVNq50Wh3bSX8cfmrt4DAD+f+fSuh8QBZbNyYA0a4dsLyOnf69qzlG07nTb97Gx5yPNjmQkADf6dVr1nwnOrW+noUKs27z1U7tuGOCP+A4P51pVQs7p3oM7C7hD2F5uYEbPlX1OR1r571SBIL+WGVCszNvAK9v6/wD16WHldHzvBtVc7iY1yilwxHzetOOGRCq+WOhA7VufpRGxCI4BWR8YB7iq6gbcAIp6nigaRCBuO3AC55PpU0QcYYKA/fHegQgDs4iLsnOeecVchynk7mMhBxuAoImtD2PwnMrWUc4ZZYnOQQ3cdPw/nWvrxZ9PmkAAdGDlR1P8P/s2fwrkgrTufk+YQ/2655iEZpsFm3MeCOa6Kzt5jsMgCEHHTGa2rI+srT5Y3ZqLYK04nlRZEY4Kt0q4miaNNB9mn221r1XYgcr/ACrkc3c8r+0JRmnE4TW7KCzmNvDL58RGVfoc1yc7kSkIY3UcE54rvi9D7rB1HKCbH78uAuAuBzXVeHRt1GBohukPynPemzasrwaPbLJ2cND8hIJOegqz5C/LIGTZy1fPYiNpH8+5pTca8kWQqRrl1ZYmUMDjg1KJyV+QAxMuVIHWueMWefyXdibag/epsVfc4IqTCu6bFAXuOtFtTP2DEaB96sWCooBU56mp0QAO7HcoGWp8oOhIBcwrkKUzjI3HGapXWoRLL5LAKVO054APoa6IUHuKngpuXMi/DIAyMkhjI5yDmvPfGqqZIpN7ZDEnHet8FJqofQcO3eLjE8tyATn7pJGK6jTtcksoo4YnjMan5w/IyePzxXtw3P1yvFOFmd3o8011NAxiZUILAjuK66aMJBkkBS2OexrodLU+Qruz5Uclqd3JDGY5BKB1wT0/CvPp7hFuFYZyOnOc1fNbQ9PB6vQ9B0bxLaR2ptLhZi3RT6eoPrXVWupWd3G+JAkg6BuPxzXjYnC9UfK8Q5W/bOpHZmhG0NwVQsmAMnB6iqcqCVmZXjbjGQe1cKVkfJOm4uzMmXSnn3kEh/QGuY1DSb8JExCNGGOBjkVdKr0Z7mW41R0kc/NZXkeI5YzHKw3KB8wZfUHvWa1vcRbUSIeYW+UMMD3+n1r1qdZWPucLiYTV0eneHLe2iMFvHC9vySxZtxJ/umuv1aeVbc+aojVevq3pXmVG5TufA54+bEmdpFyJ4XAYbjLsC45wOp+ldQkI2gkL9azxCs7HmYuHI7MrXcmIJRLHIy4PCtg/WuS0Bo5dRjjmu5IUaRYy55KjI59+tTD4dDXBQvc6q/8ALS3lj+SRsEZAz/OvDNVj8qVYiMKvyLt5HHrXbgnofVcFztUZb0W0+1SjbGSe4r2rTLdrS28uSUmbYEYqSFxwSMd+QPyqcXLVI9Xi7Ee6oBdXyWjxfaIpI4gf3nrjvgd6pL4gsVmiEUgWcnKgMCfc+1RHCuSufAwwcpao3o5BMjNEx83eQFJyfbmvNPGUMcDI7OjQyAc/3Gz0/wAK1wq5ZWO/h1NYyKPM5Bt81VCswPftVbIl5AIIr1T9tpst2yyh4xCqtMzYUO2Bn3PYV7V4ZuZFiLSKRCi8Y/vHjn0rDEL3TweJ5JYVok8SXDPZNLvYSb0GPVc8/wAq8e1KVYLiUIDO27buXuPXmowux4XB0vckikHXKsVkcDrjJ/SvVvB9ui+Uyja0fz89+avEq8D389/3WR2GpTEWd0kd39miMZZ+Pvnsv544+npXj0mr3aSOGcQKCcAkngVy4GGmp+f8N4dTqNmU2qy+dJKJS/HTPAqtPqU8rK9xJI0inKsef/1V6beh+lU6MUjPM53ttVXlIwozgV6r4HaQJZXRQRmOXA2nJBByD+o5rkxb9w5M7q2wkkd7dzBIRICCS21WNVdOubia2dGG7bITnOQa8Z0/dufivJdNkklsZXRxu3LyeKfdsbdQFIK9xjrWad2KEuhl2E7JISjM6Z5BbNJr7TtZiR0cqkf3lXsD7deTWql76OiM2qsWeI6lblWkcLtGdxH15qpZw+bPbK8XmozYwOh+te8nofsuHq2pJnruhaZHatc3DSxS3TxhBtHUZBx9Aa6udGmUADcAuBxXgYid53Py3PMb7Wo2UIbKKKQHeQPTFaF3bidTGJVRiuAxNc/Ld3PCry1SPE/FVuguTNFHs3YGM9SMAn8/51wsiY+Y8gHoa+jwz9xH7bwxU5sIivMZWXl3KD7q+lWLNBIQu35Qc7u6n2963Po4nvXhchIZIp4mVHUBWHVR6isvxbGqQNPuSOIDDFuvt/8AqrxFH98flmYQ/wBuv5nidy0mGafMUjEYUnp6imxfu0Mj7iQc4U9q9ee1j9Kp09D2Dwe4MKqrISPmIPUV19zbrcBmkQOx5xuPNeBjpe+fknGL/wBqsBtUihIWSKOUHJOOSPSub17Uo7KEw2ZSKU5PnZyQP93ufSs8PT5pHytCk6tRQRkaDPPPeQG4ZZDkgEAZPpXa3LxyQtHIqOpHVuxrqxMFGdke3nmEVKpGKPGtYeSXUrhmaRlACRrnjAHB/wA+ldt4YnBgSPyizdMLXdiP4Vz7HHv/AGE7F5RGmG2n2NV0uoZjiNgQePpXj20ufm9JatnGeJbG4llVQywgMPvMCpyP07V5bexSpIRGWYnqB6V6eFZ+jcH1E4NGW5KkfMdwHHFX9JmmS5j6HDZDGuw+5aurHumkSpLBGsfyxgbnJbgE+n+HtW+IZLkxqypvHGcYP414Fde8fjmdUeTEO5k6nMtrCdsbOFUjI/z/AJxXhWv6lb30/nRmVhjClWIU/h7+tehl9NXue9wfRvUdQ5YRqw3FWCg+taNgFkaPYwjjLYYk8ivSep+nHuvha0jhgYxukjspwhHX1P8An1rso1URqioY27+h+lefUd2fivFVRvEtMnG4uiKSXI6VxniTWkghuGi/hJRAGzuA68d//wBdXQjeVj5vDUnOqonhV3q97czSzbpVUscEgA9enHFYPnMmRhic8elerJ9EfveAwapUlTQgaVyREd8nZW4Ga9z8IyoFAhjKbU+dQeMHv+dY15e6eZxHG2FkzvoiJF3Bl24yPeryKpQAbFOO9eUfhrfU4XxdITFLHciR5BgROnBA9fc/04rwm7tMzOsMqF3fgMf09q9LDaRP03g13p3O/wBA0grI6uzQyHmQRgEN7fTv+FelwWaQqioXLd9wxXkZhV1sePxdj26vIaKlXXD5KgY+tZmp3UaIxCAkDIB6jArz6cbux8RyuUrHkmsa4WmmQM5iCDLK3BzXGNK7MEVisec5r6KnG0bH7jw9lqo0VfclRmZgHZyg716d4UlWTMcbJtQbXGO/+f51niX+7ZpxHTvhJHpMSoiIg3Kx5Y+lX03lSkYDY6E189BdD8K5tTk/Eccj2yiWTb8xKoM/n7dP5V5stgrXJVmBY9TmvZoJKNz9G4WdqNjX/sqOIIGMeOoz3pyaNC+9mRI2B5J61pO+57VSve5LDptui7VG/Jx65rYgtduNys0XQkc49q2g9TnjJsbdazbWMTRum5hgbg2cD6AcmnaX4htpnmgVI3kboSTlf/r12U46F0sNKabKfiW8iaOSQklQpC5O44PavHbxUjZI03+UOgzmlFan1OQxcKdmZJEqu8ihm/hZh2FNAEu5QrbuhaiTsj6OLvuJJlGYLIXXAAJH51YVEAzx78VEu5SVh+1Syoo49c1FIpBC52jPWpbuSlZj4t0SgjOByO9K4EhygKPjo3PFF2DV2C7VUqR5karnIFQv8wGDu9eKQ3uM8xCh2kxt0APWo2RhEymWN37DpQUMSJFjdG+XPOUNcZ4suUttPeSRpHPRueg4rKtsaUnaR/O5+2DaD/hOr0BnFs8T2xcEEZjfcpHf/lqT/wABNfC0ltcGdCzJy3IzkEV+i4Z/7BFGc53ldH3T+yzm4kkZwo3MG2S/KYyOMD15x+HNfsX4PilhghDqfOjiUkuMYJGMf0r8/wA5f7w9d/Ae3aWkfkqFZWfHQHGPY12FsSkQaMtuHXd3NeQlc4GjoLVEYgsNxIxwa0FBUx7FZNvX3rSHYd+hdjuMug8sM/fPOavc7VGdoxkY71TeoiOP5yXbLAD+HvSBXG2KNhO2fm9VqZ7AXYlkVsnldpBGOtWmbySoAjkfvg54+tZ36DTCOYysuEbHcnpTmkJDADGD0z/Ki5pPYgiYklCigHuKtRZy2RnHFaQ2KSshZGPmKVOcHt2qNim4qyhh1JxwKsZMUjkP7tflXkBj0pwIV8lhuC4xQc7GvI5VirMGx09algYsVJAYEZIFBcXoQm42pM7MwYHOPUe1SwXayFCoySMggUDgxgyqFB1A2A96eI9qAFggzxQOa0LDpgJghwvAwMZqJFY7nxljkEZ5HvQUu41coCzYIA4HrQsjZ3iLA7n0qJrqDRAxeMN5bbZGOR7VYimUpj5oZAOfc1MXqTDYUyCRzvXJHbsars0ez52YR5xn+lambKxiZssCr8cADpTkKYCSFmAOcdKBXA5JKqSijmkYKVyAC455ouBXLhN24jb3NMJ8tlYoYs8/N3pSdjWGxC0sm140YSK/U9qjVmbajtx6elZwZY8hXLAMQRziohgyoGT92RywNag0QAvl1j24HzMM/rSRhXBZ3UEZHNTLVEx2IZZTHtjYFSeMZ6VHE7vlV+Z/pWIRWpDKzDdG4U465oDBUDAZTPBoKIDhiNkiepycYqJpZIy3lokhx69aAGtN1DKEzUHnyGSSMKcr3POR6igBjjcwkLBSo6Z61VkKOM7SFPHB5oAg8wK5wvC9OOtSBA25/mU428HrQBCUVSGjGVI7+tR3EYU4C7SBg/Wg1vdFRY1eRmViMHkHpT3LiLdwTkgEUDhsV3Py8lkYjjNOaQyYLAhAOwoJejIWUlcsiBRzndmmlVdYh5kZx2rOVrXFNlR0YBwXGAeCO9PXzhEAUQ56tntUIhETIpRI2kDRZPybeDmmySLCyb0aSMjAI7fWh76FRdmOTy2WXzNwOPlAqokczAhSrNj861i9BN3YSljKYvmKFdysOhqZrdVVOAj+h7VRVrIgX94G/eJkH5vamHytylWaQH5cZzz70EoflRghOh5FQyzwytwu1jyVFJuxW7I1y5cohfaM59PcVVaLdvcyMCfukdj61ElqXZLUNzCEeYFjyOfb3qsVKyJMWIU8Fj7VT0RL7kYVSR5IkXBOAxznNOlR0jWbgjPRRkis5SuNy0IyyiZPkOPWrBYgFECkeuakshZTJvEj/ODjCmmlnTIRUVOmW5zWkH0A9ER5FTZ5e8epFSB8KwZJEQnvXppaWOKG5D86u4VcA/KQe2KRY2jlKyhwRzyP0rFmogUHKuyIvXn1qs8kwOIkU5wG560gKt1EzfusiMqckY7151fu4uJVQAqW+6aio9DSmhsqq1pI2NibePc96831GSMBoPNeUFty7h3/AKD/AOtXBJXRvTZzk0ow6ENLbsvUj86yL6SNImlklEMIGS+M4FeRiHoztw2k0Q+H0g3+YgV1J4dTjP8AXFdFrUDz2ty8MLyxLGTxx0BJP4YzX87ZvFyxd2f1ZldlhU/I/Lf47T2k/iIQmIecgBeRhnJOcfTvVb4G6bJe+JH+ztFBLJiASbQGK55yf7o61+tVFbLE/L9T81zJJyk2fWt94fQuLiSRJV3jGDtUN7V0On3d9pgaOIszFcYPQ/jUZXT91M/O8fiFNWN8eJL22iIUjfnPTtWlD4vOFeaF5O7bDyvvX11OSUbng1KfY6VfEtvdmOFpYlBGVc9cVu2t/bXLhUlVpU+UlTnNJyvqTKjY3oWC7N21ieeBiuu02dShdHbcB93+hrKb0NqaOnimSTBYKGC9S36Yq8krbkjRgGIzisJLQ3gr6GrbOPlLM2R6V0dojtsRNp7kelc03oTbWxoZAIwRx0NW42ldgC2VB3YAxz61wzlZnRCGhpFCISqFd33iPWsSdmkAZFHAwQamUjZIpSs2xmIzGMDnsayJmhdJPleJT9xWOa2pyMbM56WMEMyxsecHd7VkyOgDqcbh3x0rupyVzOafQ5+RgA7HAOcBf61kXhKxhVy2O5OOP610QmZ2M+RWUsUIKyEMcClZ/wB2pQK4A2sSec/Stk7kSV0Zs8azMJRIA2MAE8Gqc022VeWEoP3V4wa3i1sglsIJI1QBGUnOD7GqczkShgwK+i0p7GIpA8xmwzRsBuI5IFR7csAyRiQfNgNkY7VMNwJLeezPy7o53VuCpztNXFmk/dtsCtzw3aqSsBE0nllypjC4ADMec1MFbZ58jIWC8qTz9KXtAM+O5X900kb7HJ59KuwykuzuipGBgYOQP/rmiaJT1LUhjlQRhGPBORWcEDN5ivtfG1lUelZg3dBKsnmOyqsfAJ5rOEfkzIE2HnOCcZNBnJliSM7/ADBNG6v1Qjlcd6rSOd5EW4DsBWsNiTMmeTpKpX1bFVrm58uCZZpQY5E52nB4Bxj2rel8RtB6HwD+0Nf2Y8Q2VoLiCXUXsxcysg5RMlVQnuRjOP8AaFfLBKzFgrIY1PJHBHt71/Qvhn8LR8fx3H/ZostedEyFgREBgKCc00yPLIFRCUCg5A71+3046H4xKXUleOAKQv7qJcYU889zUsUNuCrvEk2RkEGuulTOSrU1KdzparMw8tUt5zuYjnOOOn9KINNHlyt5f7vI3MTnIHQZ/pW/sbkuo1qU59MiJeWOIrCW+RHwDyeelVp9HdA6mPbHu4I70Twtyo4jUqNpTyEBeYxxn0qpcaagEURlkh5wcng//WrGWEN1iNSqlpJBIqofNDfKPQe9Ry280rzQTZUKNoKr/XvzWUcPdmjq3I0tJYIop8sSF5Ud6nuFiWXNvC7oR1POKwrUOhKq2GpZtchY403OWDKR0HqPqa9U0rwCm2MyjyXkPzCRsAH8eleBmL5FZH0WUUvaSJdV8G6OkKW0MrS3JU7ge1cbZ6DDb3K23nefk85XBA/rXj0qbauz6y6irI63VLSKGxWOFyZdpJ9eK89t579JEZ4grbvl+nrXJUpe6z0oT0R0UOk67qYkW0s5WiVd8hU4wP8APpWvpHgq+MSSpMfNB3D5s8DsQP518zjsJHlbPYwONknyo7+DT2062kd4555duR82Bms62kkuEvLpU8uOHDMh5wfSvmIYNPdH1lHMJqOjOA8SeI7qOaYwB40kPCLxjmuQj8Q6irnd5xB6kHIFenV4b/d8x5lTimcJWTNW18Q39uigzSzrkj942SorVi8cypIhci4LLs5P6/59a87/AFWlLVHfhOPatN6se3jxUni26Yzxq2XYP1H51qDxlZzqojP33z5efy5rjxfCk10PrcB4nS6s1dP8UaereS7syMMBn6jHXp19K6aw1OwvUKwl47gfMIupx1NfP4zh6VNH3mD8TqfKlI6BDaqsEZvrR55FDqokGBnsTnAP8u9NEtw0Nw7+VFEgztLAV5FXK52sj6XB8dYaq9WUoS4edka3RsbyGbGfcVopdyNKsPyu7AAqD2xXPWwU4qx9Ph+IMPPZjPto3FmEkEuQpQ1tTXcEYVl2yHaMP1HPQV5roTTtY9ilmNKa0ZEk6yw/NKICc4Y81ahu8J8ssS8YPPWsJUWpHoUq0ZLQgfUhvSCWJnjxlXyAAaFvcRTSp5bzBeFZsZPpU1Is7FJMe8se3dLhOOAOTn0p/wBvzbyPFGplVf3asMBj/QVCjdG6mrEs2pFiqmJYyygNtbOaZPdHfbx+Sdw+8+ep/pVRgZymmXVbAGWVxu2lgMfiM1a8wSRsXkBVh+7wKmUbF00K+NgJVjJtyqjoaRYPtHzGUQbeSvrWK1dzsaKkqLgBSzOOfar9tDBN5wedQ8TDbgfeNdEYamDRDcxATAZZ4SeMHpUdvGVnkd8ZYEYxxiqnsS4pjWs0iMcchDlRlST1H9atNBE8ajYu9lyGA7VicdSmiKPTA7BU81SBnO481YNiJkkJIjz3XihNhCCZTu4raQKItpnX5SOmPaqaaUZ4xtCo6j5iR1+lb05NIqeFi+hVfw/CrhEj2gHkjpTl0UJ8iDO9cEH0zW0MZKJxVcrptbENxoEEpQKgbacgY5X/ABqM+HbZiwe2WUswBIHOetdEM0qRWjOf+waMlqhW8NQSRGGGCayXPAjcocj1x/8AqNK2gPGZkieeG4aMEyqNxPsfQYrvWdT5bHl4jhSjJWsZkPh69tJLgW93cSRnlmHGSfb19+tSwaJc2sbw237qF/vhTt59eOv41tTz6258vjOA6Mug4DxXa+X9k1bUYICcMjS71YfQg+nbFWotT8X2azGDNwQoIZlRdrf7JAyPxzmu+nm0JK7Pl8V4bQlsjYi+IHxEsppXtdbuY3EQ81EtYw454YORnHqDn8K6f/hcnxBhityniPUmjjXe0kitMc9DhSfT0rpWNptWPmcd4b1ErROmsv2mvH9h5ZlJ1Ur80DK7IYz6k56479K66D9szxr/AGh5Zmma5VSZHaJJYzxwpd1OPwAxRFwlsfJYngGvF2sd54K/at8e+I9Ueyt9DtJrgKrqY7kuwJPJ24UYHU4Jr6O0vUNRvrZZ9XeKe7OWlMa7Rn2HYV5GOaTsj5WtlssPP2cjVOJAD5sSugyueDVcyblCqzI+fvf3TXmGc49SbykMRDsXOckn0qmWJZ3C/uz0xQQWoo1ZA7/Kpzx71YCquXkKZx680DRAkYUMxZ2wcZJzUwDCPZnLnBJoESwhsq0zAKDjj+L3FIJGZSWtkdSSik8Ee4oAsLGGAikVo3756igbUdkR1codhyOtBUncd5cWRKzYUHjJ707ABJUiBuufegJ7iKu0BwqFumT6U1T5g8vJI6A0ElxAqM6ls4AyV7VHIFRvML8Dv1FAFmFI5bYFTtzk+Z6io40YBA21s/xZ7/SgB0wlZwrKQcZBpPkkfCyIGUcigB8ZmCOFfqwPzDPHtSefjeE+Yg5BHegC0rTZ5kjgUjcBnjNRLJtMGSHVidy+9AExd9katsMecIdoqWMKZCl080Tpwyr60ASwoSW8ssjE5+bnFTSOsYJY5kfjcelAEMxll2LkSY4+lWEUkI29n46Dp+FAEAjOSCXUnjKtyRVg53KlvkHOFJOTQBYGcxiJd23nPeplYOZH8rbuHUjkCgAQSyP5qsFOe386n2x+SFbIc9SDTbuAKoXZkK0mMAnrTdyE/wCrJK9SecmhqwCQneV8yN1APIHYVaRCdp3oFPc9RSAcYt4KlwVBwrYzirEKuxLkIqrxkUATqMozNuQEfKQKjWQoTyyD7v1FaTQApRWUYDOcnB7ikDNbh1HzEnOcU4xsBbJywLQIk6pu5b5SD/M/yqnO0ggciBZTn7oOfwqwLJjdTGyeW9vt5ycHp2qeMhT5e7a/YUEtalmFSxVUDFmPOT0q9CvyuUVXUDOc8ipk7ImoU5ZH6sSWY9qcCSAhDF8d6aZmPO1AVEWWPSrCRxqgVt+FOetMCyqR3CsxYyAHOE+XFQu6xuWOxR2x3oAlzudc8N0ck9fpVpMFCxwY84WgB2zHzEKy9SCajuRu8tlO1fT2oAXzA8YUodnRqusrOiyEkEcUARxTqCjNG6lmw2R0q3timJXeUc8DBxQA4BwCud8QH3TzSrcrJsdTg7cDNAFgv5LKnkkyf3s5yKPMYv8AKxBPRfSgrl0uXIFVgVAIb72PWmnewCBlDA54oJJEUllGFdz36CovOEi5jVwRwcjFOwE0SM7MYgRGBkcc1Zh3tGXGGRjg/NW4CRqQpgKFuSSMcUrF4kcN8qHg1jNWAVBuJZGXyyOeM5psbMA+d0nJI5zRFXYEisJckl0bH8VS4CgIjBkIHzA9/StgARlfnY5C8A4qwJ2KR7kAUn8QaAGSXBTmSIlWO1dvSkSVoVLuwfBwSq/0qWtbgSmXf5bDLIR6YqZFkVw4QtH0zUqeoAoODvCuScj6U5ZBFbhyhaQP17kH/CtAJZEGYs/czk1VRmJcu2BnhMYwPWgBxZSFJwzHqaibyySEfy29SOaTQD3yCAQGPAJFRgCNXA3fMM4JpgMd5Gwp+bgAkdaaUjUJvKhfQ0CdiG4ztC71Re2OawbmKQKRkxbucjtQZT3Kiwh0kYZBznFY14pVI433puJ3FT1qoq4ObOD1H5VmR5BJHuydo5FfkJ+2zd3+qeIr25jmS1u5YkMcmMnaI40Y/XKj8vwr0MvVqiM5PQ/NS8hMMa2qsySHCjJ79/xr239lu1htvjb4IlaWR5pXaMRqcqUWRGfjqTwB+Jp4pas6r6H9VtrATcXUjQLbLHO9sYwcEFMDn0rZjkfOxQjJtwGxkj3rmw70uctZalhSxDJ5jOcZJ6VHk7lIJjb3PSu4xJ5CLjJlm81xgZ9KgVixKuQArY5HWkmA8v5mI8Btny8f1p6tiHJ3EZ25HamA+WeNCNruwA781Fk4EivuB5xWMlZmaluwc/u1aY8t1BoXCI4ycHtUhTRKCqJ5iRlJMcHv9KjimGduwA+1BoWAQoPy7489emDXRaIrn5mVgpOaiexjWj7rNjVpMWu2NwJnUlNw9O9cUrCKWPfMvzHHsT0rGMbI8fDU/dPSbTd9jX5MjacEcHgda5eFAbmMuVeRe68ZqYx6HLGPvtnS3xaC3t5EBAK/dz0rBgv2+0KJI8SZI3Z4p04GUYcx0UzCayC5RhnjnIOO1efz2rRzTAIAASaIaKxrh1ZWZHZWslwyKqFA4zkjpXoNikenacYG2upJJOOR/n/Gm9dDfFfDY42aYSMsiH98R92u/wBOLf2dOXjkEkafJk4BPof89qzrx0ODGUrU7HLTOyz7X3Ag5Bz39RW/brutQ0rDgYIx3pyWiRNNe6chfr++kCFChIwCO9eg+HoDJYj/AEgA7dxBXgfj70VVdGmMlalY43WZRcXvnIj+WF2M/uOMf4Vd8OKPtBkJUJkZB71dRe7YcFajqdD4le3jEMKks8oL4H8IGAM+5zVbRyyx5POD0IpWtDU8bDJ+yYmpz27KZJdiMWAXnvWzojpLbuSAjgkrxjIpOL5Lm04Pl0OU8U3SNcxWxSMuMkMDkt05+g/rXDmKVySFKyHoD0J9K6YpKJ6GFjpZHZeGbKaK8s2QRNHC6ySh+Q4DDKn6gk1ueIWSOFgjMFPyiReg/wA/0rFu8hcv+0o82xKJRHIArZJHzdq9N8IOdiiT/R3Yh0Ynjj/P51rUWh15wv3Ej0IiQhkEavGUOCTXnPibTWmjSVVCeUuCxXJPrWdLTQ/NuH8Z7Gtdnm08flfeglUjk5GQap78E5jH9a05tbH7DRqKS0IjGUYE9Tzj1qmFkcOJkKMG42njGeKs2HBMyBCCR1yKtgorN5arGQMMD60AVvnlLuWVXBxx2q9aWxfgSmNyeCvJoIqOyPaPC8f2aOIyLGzFCCoHfHX+tW/FEbppaS25KTs2AxPBGeRXDB3nY/LsW08Z8zzG2uPs0sjsFyWAGT0Nd3aXUNxCPlKuOvtW9fY97HRvEsSJK6hVICDpjvVKSC9B2oXJboAM1wuTueRhklL3jzi+a9WW5F4YVZZCAyvuHtzjuKyoSk8bPnZkkbWHNenTd4o/Q8Kvd0JAgVkIP0x2q7BO9o7TW4BlAwo9TVHU0eg2XiV4pHL3R2tzhR8wGOc+vOea0n8VqknmxxL5EiDZzwRXNKir3Z8NmPDSq1OZCP4pkaB4t0UaYBVc5OaWy8V3NhHL9ku5opduCiPtD+zY6Cj6tFnl/wCqvK7kjeM2MqxKkzTFc5QfKPqT1rQtvF7s3zFAoBO8dPpUvCR6HZQ4XgleQkvjScF9oUDG35lB/wD1VRm8XSynfcTRG3B+Vem01pHBRtc1hwxTM248TSzEq8ihyPl7cCq9jqT3E5x5jc8hmrf2KSsejHI4Qg0ew6XIGtYM5mDLuJ6Vxfi5owgGGggRzJgdDkcn/PpXj4ZfvT89yGko5hY848uEkMZXCF9owM13XhrTbFZpJbyKKVDGfLB7N617DutUfpWMbUNDqLjVoLF2jwDIVHVsH3x9KxX8WTCdYme1+wBvnRlyc9ue1d9OLcbngwwXvXZbn1GxmtHbesrkYU+nP/664C5RUnnMcjyLv4LCsmmd+HouIsUMrhZGO0A5zmtyN78IFCSyR5Bxnis6kvdKx/Jye8dLbSXiRCcO6qwGGXn8RXVQyTSEscOx5bGBXjV2tkfnGYwhze6bkRXaAFUHGOBT/KBYPIEJ6YPIrhbsePez0EuNLheGT50A7JtzuPp7CuO1PS7RJCVPGfudOcc1thqrbPey7FtTSN7w1aPFcWskciWwGSGdc7cA/r2zT/FDxz2BjkkKvncyhuR/9f1ropv94jnzWPNiUjlvDV8TLEjx+U5fC5bJx23H9a9TjZQpVgyS9wexox0bTuZZ3Rs0ct4lka3twryMNy/LXC6JeMl4jNsdM43ev+TRQh7jZ6WQYBzpSkz1KWZXRDESAUBIxyD6H6GvJ/Elv9kuhC6Nh22/d6cZ5/Wrwb1sdHDfu4nlRseD9Njdobm1LPFLhizE/dxx1r0ueKGDzGURxgnli3OPrUVm3Ox08U1Oasoo8i8RarMbqJrZi0ZJWUk88dCP8+9c3HcXDFxEwinIzvxzx0r2qUUkkfQZTl0YUVfdnt2kXatCSHKkASREduKwPFkZmhjeEIYyPmVuoP8An+debGNqp8dRpqjj/meUXabWcPCyP05P61QBKgOASvcdK9M/XaDurliF2MgdCFXdnn09K9d8KMvkxxtHIFAwcntWVde6eLxIr4Zmr4giVrQxyRL5LKQCT1FeLXqwsTxMGHAH/wBescLflPB4RXuyK8RPmRRoWVhxjvXrHhaMGJ/MMzSLhdjkk49fwrau/dPfz1f7LJGz4gjiWwYB0jZzmNFBBUAcnPfmvFL6UPNLgbMcHnv/AJ/nXPgnofG8IQ96RmKRlhsLDjO3rUkm4NnJB6123P0RxsiKOMKxZVUk/MQa9r8NxOlupcFFChkZRg5/z3rjxcrI+d4iqf7MzQ1OUeSrb+FyAVPQ1DoTRLJJKpkTJ2kluDn26VxcrdO5+c4ahejJs7Vt5ALEow4rmtcujbWvk889Wz26/wA65Kau7HjUPjUTA0243yg7sITXW3O9bOWLzCilNprpq07VEe1icJyTVzwvVoZIL6WPzRLbE5U47+lT6BbJcXIZRIE8wk8c+lek3ofpmImo4RNdj2S18i3gMJjQKeclRkfjXKa14hl05zHGWunJ+UE4C/WvIjTvKx+Uww8qtblRkQ+Lbm7vWSY28cGzKuGAYt3G3sPf+Vd5Z3Es1tFLKqO7ckgYBrXGUuQ9PNco9jBTPPvGSg28RVB5sTtITjAIOBj9K80lVmbzHVRlucDvXo4N+4foXCb/ANkSKLBY3ZGbIzxUli2Z1aNeN2GU9q6j6tO2p7p4amWe1Cn5j/BLu6jHA+npVbxaW+x+fNKhZY8FduP/ANZ/+tXjP+MflWJnfH69zw25n81PMI3ZPQ9cVUhfdMrorKSMYzgH2r0mz9OhJ2PYfBqzHejeSlsiliMAMT9fx6V36OnKlxkcbhXgYx++fj/Gcv8AainqN9ZQRXCT7/P2Apj614vquqi9vZJjIrqGO3CbR+Fehl9Ky5mLhPAOdbnfQ0PCcynVZLf7PMZ2jMiMHOAAfm49cY59zXp9wsa20wk+ckc+1TjPiTOni6NsTE8bvyBeSurEOzHGT0Pb6V3fglEk0zfEf3UbNHuI5LbsnP455rbGS/dHuZhrgbGzrbtDFJMW2Iq7nI5GOtctpN6sMxErSvGXySCMjJ5rmw9Lmg2fI5bg+ajJnX3IF5anbC0ZaIopIztB43c9SK8t8SaTLFJFLAVeJX3Bk9fX+tGHk1Kx63C+I9lX5GcPLCqtg/M54HpTYAUcEMyqpyfevTP1FPS56L4Y1OeGKQMitG4AO4cjB7fnXr0OWVERkLsOGzx9c14OO0kflvFlLlr8x5/4r1RIrdiQoQj5485HPB/OvFZnLSO0owdx2r1+WvWwCtE+i4Oo2pcxUDbg4AbaflIIrS0iWIzgBRvXJDAdDXdLa59yz3jRHja1hkQr5ZUZwe9dajJJ5ZQAIvGK8mq3zH4rxTB/WmyR8bWyvluP1ryTxjaNLuliLRz88r0rfDu0zx8sklXi2ePyxkM6ncrA8YPH1qE7CCu1pGx17V2Sdz96ozXLcbBMEfylbL44Zl4r2rwcyRZe4V2jaMIAOqn196mUvdszxOJ5L6q0ehQkurAMAw4GO9W3TAywJA6YNecfhTOI8bxtco1950ShSqhSO+3/AOtXiUwcyuIEikmB3KWPGa9HDv3T9N4NVqJ61ogARDHC5BjG9lfjOOv1rrYnzCibmODg85rxscvePluK4f7QSxMwyOVz05715r4ovpLmLZEfMicYfORkf1HFZ4WHv6nl5PTU8TGL7nmLQrFAFiAWPoBiqZEmTtTcete4f0Bh1oaMSiUfOwb0xxXpfg5VgibFuZMZB385B9/xrDEq8TyOIl/skz0qEfIhTcpIwA3NaSsViJKMsgHLZ4NeG46aH4HV3OR8TNutpXSVA6pliecj0rza381xvDOjbiMAV6eFS5D9B4ZqWoXNgmVtjsodx04qJbm6Ex2phcYye9dKSPcdrizXVyqHC4bn2rDn1y9hbLuqP04PFdNNJl0KV5HNTahNuaUTyht33s+tX7PV5YZEcSEyr82/vmumLSR9NhqC5eUdqWsyyqAEknjwMuB82e4x6VzF0Xy0YkZSeKg9TD01HQqzBWBDKUA4x70Q7cZVtx7dqmS0PREILyAMibexxSbVBBjkZnxyD0rG5HUUjALSMfYU9QpIY/ePr1oKv0JmYKhdFTcOgJxR5g3AglmAzmqirsiZGkodWWNmVcYZuxGaiU4YHIY/Wmuw4LS5EFcE4UBgc4Izmp5FJRjsAkAzgnrUFNFU7RGJGIXnB9K4LxwzPpawW5ij3M2+RxkEbeR+Wf51lVRcFrY/ng/a5Ml9451jUnheKBZWaFw2fl2KOn4H8q+GzJFFcoAk0u459Rn0r9Ewsv8AYonMoOM7M+/P2aobae600bZ44Jiuxiu5kAzub344zX6++GUa3M0Mhkugh8oNuzxjjP4Yr8+zi/tT3JO0EeuaVG43NnbIBgjpx7128DBkZmcxKBnOK8m5xpXN2BRJGEWR12nJYVpwpufG4lR3BwKa7hJWZYceWFdMJg1cRTlsSBXJzk8j6Vb2uItI7LkggP2FMad1wVABB4pzYFqOUOB5haN+uQKkaSMKh25fOS3pWQ0OEucogGzHDZ4NOSQFyuCCBmgqDLEPkruCkKeuKhkmZCdq7+eadypSsNSRTNtIxHjPTvTpXAVkKttI/Stwm7D4pBwvDjrmpFkQq0gUOoOM9x+FBkxrzImSHYqe5FRiRlAO3y1HT0NBcCzhDGsrsAeuAORUJZkdpVPydcAYIoKbSJnchFAQOM5yD0p0glbaykMAN2F7j0oFe6sPBcptKkswxg1XVmVi3Kr3B60Ft2EikMgkQBiQ2ealyyhUC4VRt55zUydkMYxYnBI2mmKBIzxlXMnUEHtSguoDw0jFhlc47UwKcuzksSe/aqW5hJWI95ZWySCOi5xmkVW3FWZfqO9MEriyTDIyCjYy2KhjhGyQx+ZnOck5xSY4LqRSICiq5PXoOpolbyztkUuexY54qJPXUuLuVyCVdchB2OODTIyUcHeFVhjnmoe5YSyLG4QYPHWqxIYlkOB15NboCMSwrlhkKDjnjJqN3+ctguvXBNZ3tcCsTnJZAV6g55/Kn7gBmIIzHkfNiswIWJIDjA5weKFcHcJF3oem2gCpMqyyLEAFB+b0zilLvBJH9mcrJj/WK2CvuPegCMp5oxK0gIPPrVaRwGlZHDbeCo5P/wCugBZETMbHLPj+IdKrZEYJK4cHkf0oAjkXHmeVJgty2O1LG6FQqOBzyAe9ADZHiRyqEb25AqF0LKoB47L/AFoHfoVmjQszmRmkJwRjAFVZJygjcHbECSyYzmg2irIsnjb8wlB5BFRSMCTsYIvpigmbKpRpnUsGGwcZqNZWWRRKo8vGOOK52ZEQaQNjczD3oMkSuEY7SRk46UACGNTLiRjJjKkcg1E6NMwKyAIRnBH60ASEFICsa73Bx+HrVNCI5EYMCAcFSa0pscXqSLMZDGrnzIs8Y/nQ5QnZLJhR0DHqKqLuVPchaVYyCGUMTxmoJXaQMmFR8ZyD1zURl3IHFQhWMsMhMdetMaONCoCLnqcGhq+qNVEqzSEDehYRsOSoxT7Z/OAjkQhDyB6VTjoKO1hfKGG2qykD5VZqa3yyAEK+BkgjimyVsPJj8szojHHGBVX97IPmCoufl9foaxJsNMbIgZoQMsfkXv8A/rqtulYqQNi9Agxn8aC4MmZSu9nbJHTsQaZNl7dEZvMDNg5oRqekNIxfKhYkI5bPP5VFIzEjaeeea9WUrHHBFFmKqQJWGT+dPWYquUYgfrWRoKjxEAySq4bgrSzrG5DJ5iqo6UAY13IIVeUZx90k+vavPbyXFwGO9Xzwp7is6uxpTAs32R2dgmRgj1Fedakr+ZKUePyScbewNcbehtR2MaXZk7VABG05OM1hX0amKRGBeNRjB6MK8bEr3WehhleSQ3wtaxLPLdLKszSc7j/LHoO1aHi64uYLK4ls0Yq6iFhuxgH3/Cv52zKfNjbM/qrLIWwiPys+M/kXHiHWIwk2AwQSk/eHbHt/9eu7/ZwsFuPE0MclqZklj/eMBhcD39/5V+tYrTBRj6H5lmcvdkz7yk0myu1FtLb5JXiNh0PpWbJocEcbbJG24yseOAf/AK9ejg6NopH5PUqPmZSn8ODAkDvJkcccZrGl0i4jDukgjjOEZUr02nawk0xsVlcqCY5fLfoWC5rr9Aje1li3u7FuEZVJyff0FaLRWJqK561Z2wYRoC6jI684roYIvL2FcBielc9SepvShpqa0IePDKhk5xwM1tQiYKTtdsnOcdPas5TLUUjoLNXyDlkU9R6101pJIMSRwL5gOMknkelcdWorFKOprqZmjCsisOuGXOKtxo2BI6gMB0rgnJG8VZEc7SKwUMdoHAqpNBwAGkhdzgkDP6UOVxmPJEI3mEjtlPlIJ5H/ANeqFw3mB49qjvkVtFkTehh3S79u2R3UcEVz93AWO9cAk/Nj0rtgupkZEsZeTZvAQD5h/wDXrCul3O4VvMGflzXRTM3MqEKQw5SQccVVUDaZAHEobGG6Y7n610w2MypMis2Rgqo5I/lVM+Vs8xI0QxjIy2T6d+premTJXITKjBSsbmMghuxz61XUIrbyNzk9c8VMlqQ462LiEffz8mcmmyhHzIgCq3AyelVCPUgyVTy50JihD5yPWp3CNku8g3MF4OD7UpO7sDLAX+FgDF2OajumaRY8ttWPgBetOUUkBC0koeKKTZ5a8jHU1djZlVmJTb1255FQ3ch7jUZ5TgMEXHf+VNkhGyRtxMhX7ue9aN3QWsi5G7N5TSW7KFHG41GFt/Pml+/uAVl7Cs7GQXMcbFYk2g9eKpiMoY3MR4OOR0oUtLAUNSh2xS75ARxjAzn2rldRDJFJHINjhSdpPNdFJm0Nj4M+PGmw6j4uRrWO3+yyRZdT97/9QOfzr5r1DTXtLiRFtleNTtLngxnsR7+3pX9AeGU9bHynH0f9kizOEMsO51VX2/MpLd6voqPKSxEJVMh+Rmv3yitLH4ZOQjzR3SBYcxuMH7vDVLDK6vuWJ0boqE13U0ctR3RpCBZGJY+W5AKEnt6e5pI7FUR1W5eVhl9uOh9K7qcNDCpLSwkhijIACmQD5jnP+fpTo0eZiys6k9CT936V0ezM1MctkpJOz9ye3v3qldac0nmrcR+Yw+U7lyMdgaHTNYS6owJLUiV1lVYvmGz69sVfOnHZ++niBPzYHY+ntWP1c1VVkB08yIqrCqSq2UcnjPv6fWqZ00xSCOBotmSSCvHvWE8PcHVO78HeGoryWW5Xyyyn5kJzz7f4V1fjTU2sXe0tSy3QQYRhjb7H6V8ZmFLmxPsz9B4etHDubPHp9S1KKQFZJJb3GSM8D8a6zwtDJd3cXmrG5OMsDwT3+lc2Y0+SF0b0MRzTszovFenfa52tIVkjUD5HA2k8+1cxZeB9Qtg07maVwN43jGB7CvMpx9zU+lbVjoLeG+s442kMHlRtnJO0sD0HvzTdKl1ODUVjZsJnJB9PavPx2GTpNM2wranod7roEtrFHEskMwTD4H6/lWXNDaQaTK6EMUiyrE4JP9a+TlhW0kj6KNWy1PAr7El2rXH7zJ3Ejjn+grWsrTSlIdyhkPBIFfdV8HaCR8FXxN6jR1U3gu0nhS5UsZEG50PGPY15TrmlNDOUXerBvujjP/1q5sHSV7EYqo1T5jmTC5JMzSIc4IXnj1xRCvk4b94So3DvmvZWFTR40cwkupoedLDGGBYnO7r0NWf7S1COCCaNpFf+LbxmubE5RTmrNHVSz2qupZj1q9cjZI6tt5JXkj60ia68CSMLmd0YfvBuLFl9Pce1eVU4Toy6HrYbimrDqb0njLUgd7P5sIQbRn5vpUn/AAmmpRQGX7dc6dF95xxuPopI/kPavBxPBcXL3T3cNx9Vjo2Ng8YazaW5WxkivJI2MnlXDEA56gkZP5V1CeP7rYBJZ2iQOAGXcQFJ6kep6V5uJ4Iktj63LPFCdN25i3P8SiStvHYBVyBuQ55x7mmHx8zK0VtHBcoSAyv8rrz1HsOfr715GL4Jmo3sfdYHxbkupsz+NLLyEggG8r8xcoQTkdPemReLdOURSXk00POC23dhfUAcse2K8afCM18SPq8H4tprU2T4ihha5tZrpr6WJuJkGFx7DrUkfirT2YK1yDcDom7Ga8HE8OSjokfT4XxToz91s3jqUbOFgdLpiOPL57dqemrjbDGJIVcttIYjcuPWuGvklRRukfWYXjPDTW5ZbU13YMzyKOQfu59x7VYe/Qxh5w6PgOAufzry8Rl9SOlj6PCcQ4eezD7e4Ch7ghVydpPStGHUiIYdgjdf4t3AH41zfUZx3R7CzSk9mMS88wTY3AAcH0p8V2QyhhCykclec+lb/V2jKGOjJ6MvCYldpkiSMjK5HNMj1FYlG2MsTw2cVzuDbNnWTJhfRKC6KjIDnBPSltLnczF3bliwbsPasqlOyFzIn+0qcBblSMZz/SpYb/yWjhlRdrnfszkEVMYdxU2PvJ7eZIAtukY3E7gef/1f/XqSGeGZEWPaMDg561o1ZXOpO5Za42IyqFAJC4xn8aiLEyLKwiSLsFBJ+tczZelgTc2SsbAMeWXj8asJH5cZaMIoX1PP1qkrmakth8K28hUjy2YnqTj8c0jFVbf8ize3NaxjpYzm9SVLdWR5WUsf4iRwPpTlt2VQziAqeBtbPHvTULI5pagLS2muFjit47d8ZwD8v15qxb2kBlyyIpAyrZp8rSsFNRGy6NBI0rMFEmOQq8le3NZ/9mwuEeJYmx6dM1nCckzeWGg1sLL4dhjfOVxjkgd6oN4ZhBkuCluWxt2FfvexrpVeS6ni4jLqb1sexfBjwui32o+ZCiRzqFjAyCoHJI9uD+dfZtogR7OzAe1iCrE5J3cDjn1/+tRSruTuz+WfECiqeYSii+3zCRgERscbehNB2sjJGzSsSNpxgEd66z4W9x5aRSYsKQe9IgDBA7DAPTFBk1YthUKoo2oM5XHPHrUMduWLMwVznBGOooKe1iwsLAMjMqc+lN8iRSH3bYxwwNBLiyUANGyM0XY7c5qlJJ1NwshXP8HNAi5ECZFDl0O3cATkkVLJGjgBwGOc9aCorUcqRggcS5HSpjEV25O+RhleegoKmiLGdsTqctwD700FV27yEUcc8ZoIa1I1Vpbg7QfK2bGT+tXRmNNm0se1AieMBwuZGiBH3OwNOiRkchVSVu2eCf8A61AE8sjyAEgN2yaihiUu6lXVl7Ef170AOkDbAgdzjgA9hTUjVIPlJZgOPagCuELvlnO4jBBHFXxDGxjRlGR8wGf50ASrFCOXUuw5AHFQPCpMbnLSE5Bz0oAuRhQSkbMJQwJwalliVyu+M/NyAeaAGGARKqjaM+/arkQTYGD7FC4yf5UkA1YQPl2rLEV55zT95jVwlu7ycDBHIpgPjRVLtykh6AH+dOklYKSxaTHYUALAiSKCp+YenXNEasrOPkkXOcAdKcdwLCpBK6yx70kC7OtSyqFZXdi0o9DQ3cBIxhRJH+8JH3R6UreUAE2qM9ABQlcBXlWKPMrmNR2YVMjKD5iMZR0OD0o5dbAOErxksspEbtjDdj2qd3VireUsZHBOeDVJa6gSMV+VlQKO9NEaiEgkScnG/vVydgHAO0TMTuIHGKjgbcElXIXPSqAv28b3bFAY4DnAYkD+dRmILLlkdWzgsT1oIvqXQQANrkMD/CKcs5RVRIXhB6k9/cVE9imrjJmyzEgtIe4HSiKUuPnZi/r/APXoa0sYMnyxkRizIQMg/wBKkH33Lnhj2qwLSRBg0W8ktgMd2MCo2jDbVSVc55FA2wkG2bGcjIBBqVW5MIngd85Cr1A9aBClnZjEo/dngc81ouqLtDN8oAX5vWgbQ9rcOhEfMgOcCpVYja2AoU/N70CI0KSuwjxIBQyxFlYEooOMGgCyJfLUbIwe7A96YMyjcBt+bdgCgCwypKHVpHRh02nBzVgRDaHc4zjn0oAs2sqFMBWGDgk024YM0arhBnsvJFADSjh32bkTofUil3JHt8tmkHfcMGqS6gWjG8bM2cKRzg0EIhOxuD2Fat6XAXeGbdErLGTgAnpSs/ADoASvGDkGsW7gSRuoXA4bPpU0ZkdWAVFlzk4PGKE7AIw8tC7vHGgGDkZpiyYWAqFMZbdx3rdMCwJtqtvQOueKg81Y2+VQRnrigB08TTSK6q5YD+9gVbgwpEYQO2M5NZzl0Ah8wjcHTc2M4XqvvVnexwQy7M4GKU1YB0wCxqwUYcYJz0pcbv3bEZHBB71onoAmSrhCwMQ6HNTs0ZIQxkkDgg0wK7oolDMWTnP0NEjkMxHlkH2oAj81QF2rubGQM0yQqXHmfuwO5rOUuiAgd0jJ25CEc49aiYyHJIVogNyfWtDKe5Ukb927NIqAkZBFZ9xIWXaFLNngk9qC2kzJkeQTNF8ylDhhnpWVNK+3axDDduANBEopHJalei2kjWJ1gd8qTtDYB68dzya/GX9sa6uYPG62tmoGh/Zh5jSdSWAbaD35zx7V24SVpIylsfnLqTyec6bZI4o2JTdzz6/WvpX9i23hvv2jPhnaytDdypc/vkZTtKNKmAT26c/UetbYl2i2bwd9D+nzQ7g30C3c5Md1KDLPnoZCTnA7CuqUKoRskOecCuXDfCc9XcsF92QPlDc1XyFXlQW6811QdjIvKVwkbIpPXeKY2z942AO2R3pweoCPIIlwuAT371EWDII4grEnKj37mnzoBV8tWUMDtxhu9NVVXI3YU8gn+VKa6mDWthu5kV12lweCDQgBEbNneTkg+lZmyVi5NgqGVUGeFReBn+lQGMBgVHl7uCWPf0oGRh2DCEgKB1rp7PV1ig24GFGOnOaOW+hMo3Vipdam0yCRsnecAHnH1rJglMbtNMCXzgEDIA/rQcqppKx18OvwxWcVrLKjzhCuR3HrWPBe7LpJCAD35/Ks3GyOSOH95s1LrVZJUcAR5BwuWwDXMmZmJdTsO7k9RUJ2FSoKJu2WqOrxruQQKnQnoauS3UEshkWQBwO3AqkridGzuRR31rE2XJXB5OKrXmtLOXSBlePG0svH404wE6V3czopPIYyTbC4PHPX0rtLbXrN4IxBBcBGXJDkAg+h+lFSFycVR548pBLdW0su5T+9PBU+lUrrWdmYYFAk698Ae9RCOpy08M72MqK6tpJD5pMyfeLKOPyrt11620+2xDKkyFeV2ngkUTptvQ3rYbmOIuLzzrh98ruDyCRjGe2K2vDUpgvW3yQiPHAcjvkf4VrKNzX2C5eU1NUv4p3GwgYxgtzWhp15ZC3kaS5VemAORnv+fFZzg2eYsHalY5rVNQimmLwO/lg4+ZNuat6NrkKExEukbfKNyng55P6Vpy6WNVhb07GnqDQ3KxPbmNk3bWIYEj6+9ZFvp0aEruwnv2o5dLHNSTgdDFdwaeksSEOWGeDjmuO1O7ea43zyP8w2KhPA75pQjbUrB026nOzKcBwh+VivfNdZ4ZvYy/lHehXuVOPp+lRJ6np4+nzUWj1+0I27CjLL3B6g0k0cDR3BuImuImHzKOCPcY7/AJ1z31PxOvJwnocB4g8N3CFZdLjuls3AdUkmEkkZ9CQBXnd7p4gdfNjUuv3T6V002mj9U4azNVqST3M9o2XY6qRngAioHUlUJDDn5q1PrExsecBNuArZBzwDTXiMcgRtrjrx0NNK4mwxHvICAge1dBotil1cxQhGaYn5xjAC9ue/07U3GyuzixtdRptnu2nJDbQeUFjU7QuNvJ989q57xixEFsIvMFttB57MeDx/WuOiveufleFqc+NTPN4rfz3cK5fuQBzXQW8iQhVWccj7taVNdD7Csm3Y2Fv0VowJ1DcZO7PGKJfENlGXVEWZU5Zd2Mj0JFYewd7nnLL5Tmef6vd2txM11C4BIxtI5x/I/WsD7sqMEaMjqP6V1xWh91hItQSYrMzOCGAHcVMuR86E575Gao6pKzFQkyzOQc44IOKtpOyLiQlpDgHHTP8ASpkrk8qHh1BLBRz6fzpRcKHcK7FsYZSOKaViJ07iwmZDIQ0akj5vm6j0qWOUBg0e2LHDKvANMSpD/MySzSSA5xjHGPWnb2kIKglSe1bXsgVMRnndikSHIIwQOa2dEjc3KkKwYHacjqKmU9DDE6QZ77pkcjWVlb5j2J8vXkD39q878XKrbogUdNxXKg8j/CvCwkr1WfkuQx/29s89gjO9wCOvQ+tdjZR3UNoq7pNwLZB7Zr3I9j9JxSShqZjSMigCLy9xwFJ5yf5mrMGi39xL5QglRiQTvHFdkaqWhwSavdnXNow0+KCSSUiZTuwB0OehzXJW1ikt55byM8ZkxurOU76odOqpbHpFroFokcJaIeaDuXf/ADFaxsYgYyIraIluvAyf6V4NetJux8NnWNnKVkXrCaQTyOmA68/L8vHtU881vHEjgQxjuoABHPfFRGk2jw4YWpUVyh/aNtA2WuYxgjaV709dfsbVpJGWSbYwBVhx9DiiWDex24fIqsuhVu/GkSlGdLYzN90oMKp+g6Vw9/rxklWYOAG5fIyc57GumjhOXQ9/L8glGd5HZ6d4kt0Qny4HfjLZOcD+H6Vy/iHUVvREySGFFbIG7k/WuiGHtJNmE8sbxXMzI0zUG/tLT/MkXMsnkqoGMsSMH2HFesDWrS3icTSSOwGRtGaMTR55IvOMtc5Kx5r4i1437Id7hQflHasjSZ3My+ZuIDBsA/rWjopRsj6LKsGqVHkPY7TUbO4tbiA2+ZnJAOONvt+tcV4gZJb1m+Xy+AN7Z/CubDUrSPAy7Byp4lyZt+HL+GxgiV448qhZiOARnG0e+Dmna5rSzbEjcLGDznqOK3jRXPzHRjcD7SupnkQWVWlUymX94zk5z1JNMi8ySRTExdA2CVGR06E9q63I+moOysep+F7uKJUsZ3YQsxG/GcHGcewrotVniSwnXzrdmbAXDZyPWsKlO9S6Pj8fhG8SpI8VunQSFn5UN6VTIZtwVcP2ya3P0Kg7RSJVijyqu7A54Ar0/wAP3QtUaAFTLjYVb+tRUjdWOPNqXtKLiiXxDqiTWcsER42EFu6n2ryyW4MsUbNlpCPnx60U42VjzMiwnsaZGjxCUM2/pk4616n4OuJFs7eWGRDBcRK4LDOV/wA/0qay907M11oSR1epJBLaPACZyeVbdnj0rzGXw7PNcb40iaJm+7jbt/8Ar1y0XyHw+R4lUZPmI30GaFnQW86PgqGAxtNVZPDV+sMQkz5hHDhdufcZrojK7uz7GGbRmipb28UMwE6AMDtIPrXtWllP7PsoAwYIDlsY/wD11hildaHl8QzvhjmvEU62+2NQgjzgkdO9Znh28Y34jIMnoo5zVwp/urM8DA4a+HZ6Yt0jw70jIC55PJIrgfFepxG0nERCkkui9SPSuGhRfOeBl+Ccq5geGrx2vVikk8qNsKN3QH/6/FeoGKe7HlWkZmmcYCjjP51viYe+mj6TP6XLKLR4xrVmba9lBV0eM7GVmyd3/wBb/Gus8IWa2cE1ySJJJOF388Hrj8sVrV0hc9fGV28A7djc1K5kgimEcMwj24DdAD6E9zXieq38l1PLHu2/N1z1FThaa3PG4WwvNP2jM+zmSOVR+7ZGGGBXr7V7bol7J9iFv9oeQNhgrdvXH+fSpx0eaJ9FxJhebC3M7xBaXLwzrtFzGB5mB1x3OO/+FeS3QRTNECwlU/pV4F+7YjhGr+55DO27SSxyMdDVq1YKRI+wjHVRgE13H2E5ux7b4WEYsg0gWPow9vaqPiqb7RDKNvloEyfr7V4r0rNn5jiItY654hcwpGwjjLAr15zmkhh8ydN7MozkFTXpH6dSnome0eHonjt4zEv3vmYgjg12BYxwM+w4A5PQfn2rwsUr1bI/G+K3z4xo8l8TaukzsYLiOCEttUZ+9x/LvXnEs8ssgLYmkU4ypwD7ivaox5YH33DOBVKhdnpHhISFlugiJc+X5Zw2ePrXdX7mG3Z1ILAYII5+tefiHzTPkuK6b+tJM8dlRRdkM0bQsx/dla9S8Mo1tZyxMnzh9ygcY9c1vjF7lj3cdG2DsWtfeB9IuI/Jl8xjslbPyspHSvIo7+eN/vAlhtyP4fetMvjaBxcPUIum0z0/QtWuLqyiS5dJSAUwW5C9v/1Uur2cN9ayQ3Ucktn95ljk2MD7GsZxSkcOJwf1fEpo8WvbY20vkL5jnHAJyce/rUHlhHBwSDha7FNH6Th6l4XPRvDtjLuW38tg2QOa9Au5Bbwsgn3QrkgjIBx/jXk4yPNOx+dcUy566ijx3xLdJdSyBmR1c7mxwPy7VxDyRq7h98xPCBDyfr7V6dGNo2Pt+HsL7LDpET8FCYwwPU79uP8AGnRyvDhsbYt3pk1vzaWPfR6z4X1mHyYogjJLtBwSMHHcV6nbTrNHG6uhTHQCuSvTs7n5bxdgn7V1EWSxZeV57E1happkN3EVkFrG+MgMSCT7f/X9axi7O58HTk1K6PHL3wxdJcSudxhJJA24Iz71zd/ptzDIwELBlOMgda7IVT9hyrOYVKUU9zNjtfNkMZVo3UYGK9e8FrIz3ZlZUS3gDgH+9uUY/I5oqy90OIa6eGZ6RAiIpGw7SOnpVgbQGyUY44QnnFcR+KPc43xRamS1lZY41chQuG+XPbJ7d68GQ7J7liw+V8EZ6V30JWR+p8Hx/cHqfhu7QpZwmMLEqkK27+fuc9a7mKMYDMGI7DNebjo2lc+c4twzVbmJ2jDjYxVn65FclrujR3EB2M6OSQ47EehFckJWdz5bB1HTrKZ5VqGlzxOOdijjg4HoKzntZIJB9okyQOi17dOV1c/ectxsalNSQqxPAQQpyxyOM16d4UncRIsqIXGT8vHGeKxrT91mPEDTwcj0uJlKKqghs8A1eJyo3fMorxovQ/n6otbHD+Ibe5ELz+SDbcDcG5z9P8965K0kgDEFQGPGT3r0aGsLH6Bw1/u9vM3o2tnRMHaw4ApJo4UQuuCfpyK2po9iSdzPuJrRozudIyBggjrXAanAlw0ny7Y2+UqvNdVDc7cGmpambFpskk7bY5BLtwAxwD+HannTZUkXyo5Xlb5cDt/QVvzo+nw8tQvbGeDaJGAk24fHasKUSLIV3qTgEEjIqj06M09UVo/3mTJ5idR9KemA25cAFcAZqJS6HXBdR5JUGNiQSOtEgRgmWPmelZFscJ98LRCPJBySR0pwIjIIUnJySD0oIlo7jSZUbJGVYccUwoqnaCQoPJq4uyKcbjXdgVCfOrHbx/OlQOqndGyr0O6osURCRh5hcNjO3PqKRw2xXTJI7AYzQJMTevl7SMe1cJ4ztTcaXBbW4U3BMkcJzyrFCASe3XqayrbGtLc/nB/awuktPHmqZkDm6vHtYiOQqoquM+n3z+lfGw2RTIVIWEZaQmvvcK7YOLIqr94feH7KMEc91pC3U08UBlWSRtxO0bhx+WPav2B8JNKbYSMS742YPGOc/j+NfDZxK9U9SovcPZ9J3IqgAOh+81drbyB1IUAgcnNeQc8I2OhtJTPAo2jYDxnjBq6pVYBE0bl89c8YqouxMy1HJlh8gdBgqauRGWQnKYz3HSrk1axBOC0pO7JbtxikclBkKrS+napm9QJnkO3aACuM9O9TOAQgglQqQM56n6egqClG6HbdiMjbRJ0qJZizDcvJGM1cI9SSZDEfKAmJfuVHSrHl7ck4bjOM05LU1auVomyQByc4/GrjlfmIXPbGau5M+xA5Ea5AQc44qRWGNhOGzx/jTTJirjZGdlETNwcjgU6OPdt3FDGV6HmgqG4iOygKqtgcZPalZlDKQOB1FA5K7An5iOVHarAKsAiOyn2oHGNh/nbclpSZAOFqBSAWbaGz19qCxybI0JiOAab5nnM4yQ3QVE1oA7gHGwY/iOajJClmDJzkYzzSvYnqV1lI2EsyyY5U9qV90hEgUoGPGD2rQJRuPUbwuXCEjrigk5+bHXn3qJtohKzIDuDNIyhl6Dd0NWIpl2grlfYUm7otJFHdkSqCQpOQx60w4JVXWSRSOGWpk7jSsMdgjNEG2jPQjkUxhgEEgdxSSuMjI3D5dvrkj9KrlS0hyNiheD6mqUnsAIsbtGkx2qrb+lV8qVYhmVc9uhpzXUBwRFVZgJCT1Paqmd+9QFHuazAkEZcZXjt16U0LFDltxznGc8CgCMu91J5iGNUHyAnr7/WoZIXTB+VCDkH0oAQFmCxAbn64xxVZpJZpB1Mh+XpjpQBHK8hKt8pUDHXFGx3EIOHZh1bgCgDOeSJjuVtrBsZpySD5pNqqRwcCk2NK7CQqFd2yAB1HOagdGdZGhyeMkqenvQncHoypJE5naQhRGFBGD9761GqsAOVKn2yaZtfqNlaUKAsZKZ6ZpC4+VgFz1JJxSfYyk7srBt2flYMx6g0MRswyF1rNwJK+clpGkdI++0ZNTKM/vk5HUZFPk1HcroZfLBnCrJ6AUk7OxYEZDdcVmIYWnDL8jAH7vOA1VlkaQhmRGByuD2oAuOI4ow/mIFBH/wCqq8kiHJ2BgeCMU07DbuRoV2vuAJ7cdKYQGRnA2OcDPWmndj5dbFhnhOHTeVAwMjGD3qtMsS4EIdRnO41S0ZtcoMm9JUZGyx/SrCGQlHMsUnAVSBjA9D71oZpWRLKwXaxZIyBznnmmxSGTcQoPHGR3pPYaV0NVpH3xnakHABBzzTdu5XVMlazWwnpsRBAu1UDKvbNMaFkO87XIP3gMflUEW6kCow3LIysp/hp7RkqsSFVU0G56HNGpxsLNHjkle1JJGu2LYg8tRjHrXpT3OVPWxnzAbCwwkmcgEdqbEu4EkhxjgipKF3KpRZJEFwRwuMZ9x7U472dVQh8AnB60AZN6N0VyuCZAPl9zXm94B9okDO24EHPpWVbY0gizLJGbZcxB8dSe1eb6nKGuIwQ2wMRwOnvXDPY3orQytig7pHRiWIKg9PTNYOs3EkcEhWFHixtznqa8vGfC0j08ujeqkHhWQXAihaGOBNpZSRzx2q/4za3g0z95JGschwG7H1A9+lfz5jaKePP61wEL4P5H5P8Axduhe+JXi8maLypWhJJx6HP+fevWf2ZpVttZ1eS4W4W1LqqbRnJCkl19ugI9QfrX6vjrfU4/I/Hcwl7skffJDXEglmaMTlQ4/LpUVyu47Wj2FW24AwQfevYwnw3Pyie4k0ckZQBjkMS2BgA+orIaCEN8kToS5LZH3q9CKVrgpWLMMDwMzTQbEYc7D+Wf8K7DQdOcytJHFFuaI7XZevp/X86mrsaReh6Fa2CeSqNwQoLMPWti3sI8SEsqAj5Q1eYdUEaNlbMHG0bUHAB7V1VpCswQOXB6DaM5+vpXLVqaGvJqblpZRjcvRe3HSuj07TQjvIyhGY5Ylsj/AOt9K82rUNYwNdrAEL5YRucdelQtpzJkucsOg9KwdRs0cNLFaS3MgRHaNbgsMntj+lZc6SRnbv5B4OehreD6MTgYty0nmH5dsgbls81jTyqkYVlIUnLYHIrZN7HPNHPXjPn92FU/wljWHcicIWZgFB+YA5r0ab90yMZnMO5flY4GMNnIrPkZXfykjAkzgnH6VvAzcdSjMFTO1DHL6E1SlkePam2MsvTjGfrXXF6ENWKsrnDxrLHKT6DGDWV5YkKeaF8wDDMBjOK0TsISOKQkNMmyRuCGboO1Q7HMkyxwl9jYY44o9TGT1G3Es0UtusKlIQQzEnjPtUh37zuVSM8e1Xz62JEkjnZ2aIBegLY7U5lTzWXcGOeSOmKqXcSdyNsFw2MEfxZ4q0WjdhJEGDsgGRznH9KzTGVDuUsEIG7hgRk01XIO0EBgSM4pxjdBcdF5a5dtykHIPbNVnnlicGX5+cg+lOKsyZbGily7iNTjZ1yRU0cgUFHjVl6jtmoasYleedoWBVg69ciqqTieFp2DRsV5APWm1YDLvXiZCz7o5tuFAPWuYvZYo1hEoLbyARzg+x9BWtM3i9D4P+Jd/FeeNry2gjWWUrvfZzsyxwv5DP415f4qghWZidy3BjA2HgZx1NfuvhvWtXjA+c48j/sabPL5ZIV3RyTMkwwThflPvn+lNtpjOwtyQFX+MfyNf0dCNj8AqlhpVQ+QMZJIBU5Kn1x2q0sEsjxRrIWQNke3/wCuu6lDQ5ZvoasXmFUOHutpPPUj1P5VITJtEqOVfqpzXfHYwnvcUWrSjiSLzSc4I5x3qcHygSWjXacHvXQtjMsyMxiWOJhgHOagSL7QZFuCRIuHQq3B9jWsYXGpWEngKeUBEscwJHzdQRVY6ePN8yZSTjjae30rRwS0FcqsHjVYyPNY87wOPpVcGSNyrwNCwbr2NZ+yuaxloe6fDizt5UupZ1TptjUNg7v739KzPiFYXNxdvM9rHChjVRIvG7H/ANeviMbhrYtyZ99ktT/ZjxC60u4EkLMFBMnCg4NesfDnSXV72eeCJPnCoNv3ht5P58V5+PjzQsKg37ZJHWxafEL+7adzIqgFUP8AD+P9Kwr6yudTup7aKSW0tgpAcHjmvNdNJH10Kpy1/LFpMq+U/wBpI4DcsD+ddF4bkTUblpJIBLIRuJz37YrlzCl+5bZ14epaokdVqtjO8tvA6yAFhjHbFZvjC2tbTRkAK28gwpHqTwP8+9fPUsO+eLXc9rEVbRPmy8H+mXAkjdcEo27pVaAyCRiI2lT+6Op9a/QZYe6ufmNev77PoLwbjUbGSOWLy02AIH6hvQ/h3ry7xjFayajPDkG4jwDLjgj2/LH4V8/gqX79o9PMqnLhUcDLaLHK6q2Zdo6elZqRIty8hZGJG07P8K+ijSPjXWLfk28srlF2IRznqKiniilFtGXkW3jck7Byc+tUqNyVUJIYXCOIxI0ZHy4PP4+1Rtb4jZtq7DzkCtYUzRVdBkETGRmkdwwb5e1LNZSMwiUCXLct/wDWpSwq3IdaxJHZIWXad7KcM/QA066jmeS3edpVjVt5j6/his3hluXHEszo4JIYzuJG1i20c/T/APVWiLYwql1vRYwekhxn2rGOETep3U8dK2jGgzEBld5GDDYR/D70rPNE8auftDo2d5H8q1/s+D6G9PNai2Y5J7h1aSYtE/f19qvw3ExjCRsyMeM9687E5LRa1R6+BzqspX5i7HdairpJHJKCv8SnmrUM2q4MyRTNu4EhznFfL47I6FuVI+2wXEFe97mmusam0bG7uLu7PQiXrj0+ldTp2o3KJHJcx3LW7nIYHAI+vavBxHDUH8J9Rg+La0Hdsku/Fd1e6jG7S7NiiNQMNuULjByP1rRbWldt5kI+XBQjINcdbhDmjdHvYPxGrKduYWbxO/lyLbW6zuv3V3Y59K6TTLwXYW5c/Y0lwrhicDHt/kV4lfhJrQ+wwviNNK7Lsuo2aJG8Udykxk2O0kuVA7Ecdc1y2o+J4bO9ntfstxMvl7mIUsAR16fSuGnwg+bY9NeKDjHUpN43s5o5IYYYkicDJ3Hhh6f4e9Sw+N5pXhjLRRop2EH07H/9dE+C5SWxl/xF/QtQeN7O4mneBzHAD5YV02nI6nn19fpirR8Y29ssYEIcHhiBn/P4VwVuC5qzsd1Hxfj1Jx4s08PLHcTTbFGRLGvX2+lKnj2wiEslpM5WNscxlg4HVh61jU4Tla1j0afi5TvZmpB48spCWYIySAblBzlepK+vTpV9fFFlOtvdWj4t5mbyY85bbjOfp7+xrzavCM0epDxXoJbi2vjPRppUhkvUt5CjEAjkkdvz4/Gnt4ut1kWPJZlUuQvJIA5J9AK6afCEti14p0L7kcPjjSHS3nkllhE4zGxjOwjtg+54rUg8U6ZLdR25821djtJYfd9eP/r1tHhCd7WHLxSw/ckl8WaRA7RvqCzSJzK0bcBewOe/FJdeL9GgKL9oZY5SDHz1/wA+tbVOD520QqXiZh5aNmvpniPR5Z1aaWV7QNySPm+mP0q9NrulrBvW5Xzd/IDfd6YBxWNbhWotLHfT4+w19ywviSCZ5Vjubf7RHGvn7JAwC9vx6cVZiuoJXFytzblGbaXDjbyOPYV5tfhepHU9inx3hmtZGi2o20eyN7lb3HBweBmpPtkMSybZoAMgKD/GPUV5s8lq7WHPi7CyV1I9W+GUge/1AlppCwEZVTkKOvP+e1fUdqIlETQyiUbcZx39K82WFlTlyyP5s42zKOIx0pxNjB+UMjr8uQByGHrSkFM7AVTGNuK2Pk0MtyAjCZG8oj73WmeZmUBFRIepwKCZq5cVmba4G1c5yOMGpTcPEkSoMuSSzEdRQNoejBmZzBdx7z8pdtwFMdjDhdwOfuqxwM0GbkStECxdygm+8QOn4VXRXmkyu9MNjH97/wCtQSWM/vGXJD+h61ZVVHnorEOBkP6UFQ3GxIDG052FM7RikgJaTdkCPkZPqKC5rQUySIBcOgC9R3qWf96FLCJQOQR3/wAaDIrQArukDoZAMYHGasy7ioOXLE8EdKALgudjbPKAQr1A702MKRv3EDPA9aALYMKhisgBUcKB3/pVQtJIGVJCo744xQA8QiSNoiSVPJIP9ak8uMJ5cSSFV4yTyD6GgCFEdpg0hHQ81NGsm8+YYmGcgrQBKsuCI/LUKPmJ9qsK8e5440DpzjPcUASSt5YjidCo78ciojPseDaSVAw464NADlIkUxO4XcDhh1FKCuyLhsJwCw/zmgBxn2b5Blecgjj8KnhdmwZGCxj5uaABmAdV3ExlstxnGalXBJOfmHBzQBa81YUjZSueagtXXe5VyBnAGeRWkYgWCqRKUlUO5OVOcj6Gn+WVQSrvRd23K+vofaptqAokwdrkbTxxxT1VfLREb5QOCRzWwD9qsSFO1euXWraom3CgEt2U4oAh3JGxwDn0NTxvMCkzRxyRlsEZ4xQAsjFACsO/n7wPQUwzW8LKLh4geqh/X1H8vxqJPWwE/nOzKqAbsenFVF88ynChcjb81WBbhmkjPKBse1WPtG8SJIMllwpHagnqWbcpGCIx8pGDmkG0/NITvVuKBtlhpE/drnYCCCQuSKjgRJzhGYKg5yMCglwJCY287dJE0P3Cue9S4bqpG3HGKLGQ9JMuQFOSNrNjioykgkYjGCuMCguSSLcQ3yRGbKMF+b609soSyIpkcbDx1+vtQJWuSRhELSGL5sfeJqcklUcyEp1IHNAnK48JHIpkkJx0GDg06LbjgDaoKY/z1oESYMYXGwpjB4xUco3PGR8yNgjaevvQBbBEWxNjiTueyj/GnxRsiNsbcM8EelADlzLtkQGNsYIx0qyQ3lukbq2DtI9aAIoWwpRtynGeTUiKkvltHIWB+6ymgC0jlGKSsd6nBz2pxZCPunbnJNaxtawD/mDHD8e3eoZZM9GBOOQv8NU1pYB6zxhdjNGwwBnHf0/z61blhUJkuyAdGHUGsAEEalgwLiq6SbGQOAvOc5oAupcl2O4lgBg57egpkkilB5YVSPuhu9UpaWACd0jFsqAemKtErwmNy4q3PQAwERy7Bdo3cHrUcMmWaYqUyOKzeuoE5PzsY4wox83PJp0PluTsJO3ggnvTbvoAkhMm7GQpOQM1GwIXaYwcjGKuG9gKjTGIqMNIM4YA9KvLMUIlQA4OQKsB3mq0S3fSN8suRk4qIrGyq27eP5VMnZATKyYRFLJjqOu6qs84DN8vQ8YppdQGRCNwxwdmewqF4mSQ+W0bZ7E4GKZEtXYrSSOTtjUMSOc1nzMcBo4jkLg4FBK0ZkzSLERIBgZ7msW7lSRmeMqhIyCRmglu7OJ1gSGSBl8gSh/kZq/FH9suUxeL2ilaZIoZ8xAH5chVjbP4gmu3ApyqJET2PgO+3PJMAA5DZLZr60/YjgUfHvwvdbfKCwSxyuVzj97Fgj3+9j3FbY9WTN8Of0v6FZyWttaiQSZljEiBjn5e1dLvcSIFxgcE5rmofCYV/isWzErKFLln3djinFASrqu5jwTWxiS7Ap8tiGOe/amYMpMalW9cU9VqBEEbduwyvnHI7CllfCh1XvTUWwFcLtwp+XGcmkXzEcEIGA/vdKqe1iEtSZ2DEnOwhsfL61HLE2V8pw6E8npWZZOVcMhByNvX0qMLiTYzu+B1NAFfLeYcZjT1qZJ3eNYzC3+/2oAaxYqqxjk8N9KkKEbFP3Qcn3oMpQA+WAjMw29iKYCAHYkggcn0qZK5A15A7wu218DKqe9NY4IBdQD1xRy63JcUxgmfO3HGO1Wo5mRQzZ39Mk8VKdtTJqwpMsjPuZgV4OKgmk8toxFA7Atjp+tPnESEFjtcEirMblOFJPYnuKcpaGKepO07xs+1283A+YioJJSwKHdkkZOcVENzVRSDG45SXYVHBHWnLMyKyO5LH5TWo7FNd+9Y8k4PfqK0YmCEDzMs3FBTjZFgTB967guDjPsKalwcfu2OOzDoRTuYygrDZXcjJLleoGc4p0ZC7WQYGckUjMuJfXDBmGSAcdMVLHfTtmMEIF+bn1NaJJoxdJc1yq9zMVZFBD56iqMk8sxLuSWHtiszopU0tSIOrYUHb7mtKG5ePIhZjIpBUDgUrI1mtNT3TRtRgnSdYowFcD52HPt/M1uROS3H3gOtckoWPxDOaDp1pRZaAKNG8WPO6gjiuZ1Dw1FqUg3w2nmSAq3mHAxjr/8ArqYzsycqzGWHnzI4W58KOiSMr2cskQweCD+Arm7rQbiLE0jNJCTsEMYJYHHXp0rr9oj9PwvENOUdTMTRdRBP2XT725lZtoRUzkdyfQVOdIueYlj2S91bjFaRfU755rScdGX9O8MajNNEEVSxbBBXORjtXoOjaEtnC0SQSvLGoG6QkjnoM1jiK2mh8nnueKUOSB3CQxxsiK+9QuSQv51554zvgYpU3oUIJCBfmIHp/nvXPh2+bU+byO8sQmee2ZkkkwmY2BwecZFbklnP1BY/Lkle1dDdmfoNRqL1OYuRNaMFiIhVic5PUn+tUnZgSWDq/wDEQetbKd0ejhrS1Ksrblyudw6jFJtiVWml3h8YBLZ4pHrwWg5yy7UIG0YPPYVPE8ZBxvYjjbnFBtJdQIzlgPmz69KWTojMS2Tg4H86CCXzQ8YdHwOhFBd3XOxmAOUFADlZlJK5JznBPSrkUgAbELH3xQAx8lyARsxlcnmpIPPISMzK4IyABjFa2uhIsowAUGT5jxt+ldZ4dije5tVaV1yTyDweOh9u/wCFTKGhwYp2gz2zTZAjFA6uvlj5s8HPv9K828XyxQyX9vC7HjcmOSFPQ+5rycLD37o/Lsh0x7uefqwgIdmyw5xXpmi3ETW+5JIeCGXJ5Of8MfrXqqDP0jFQUoHU2XhnT5XhmlRUvFy6F48j6/zroJZDpsDtCscvlqxjGPusRjcPf/61UoO+p8pisQ2lE8u1zUr5BKHkflcuD0b2JrlbG9MEyTiN5zuy0Z4/WumTSR6mAj7h2Nt4mmIyyKwUYDMc/hVa68VT3UTFssDgq+3nNcvsIvVnBiMqhUmY9zrl3JDEoZiV4Cjvz3qKXU2lEyB5fKboCxPanGCWx6uEwcIaRRVF/MxQSNI8gAAO7NMnv7gMu+QsxHXtV8qPahT0Ki3jN5mB5bfdbPems+6RXk3vIBwTQ9jKcFudl4et5rzyYjEzSuduD6+tbGq6WiJGVTyQeAMdT+P41hzNs+ex0lCpct6D4f8AODXUjbflDJuHQ55NYGsGSK5miZmjVZCBz1HStKUtbGNOrGrUSOc5k+UIMA10WmaTeywiZIpZGPCIOPxNFWR7bslc0L4TWMiQ750J+9k4BHp/n0qtblpj8zbjnoxpNaXRwRXN7yOks7MsjuDhwc4HcVQvLWNCWZNzE8gmiG9idmRWGnyS3CvBOIJEIbcOo+lbN1otjp1ggt4lWIfIfVu+TT5NTKvXcVZFG3ltrU5Xyz3K46/WsHUriS5uJIVuJY42BAUelaRgxUKfvc0i1D4emuLdphjYoxh+pqgLBHuEtrf7+DtRzzx1/wD11hGTeh7EK6UuUvah4fltbZLkYGDjB9a59btog6fPGSPWuunsbQrKa0BJbieLyWkmmIXk4JqePRb6dQ8MC+SACfnwfwFZzdjWSUY6GYYwSUh3Ng7Q+K7nQLK5jihhtLvahGGX+EKOw/LpRa+hwYvWk7nfk+YhaSTDHk7eKpS3EUZQIFkye/auaED86lT6IsNclXhM8k6MrYXqSDWHf6zava3UTSkOyMish5B6ZHqRXRyHVhJPmsjlbSxmSa1Zlla325LsM5H1PWuws7+SPOFdR90g9xWGjdj2cxnGpS5Tntaaa7eRCWy2Rms3T/tdjcG4hkkjlGNrK2CMVtZLQxwKjGlY6eXWbl4vklWNj1OOPyrg9UMr3LTSMskpJbpwPoO1KEbMjCYWMZ3QzTJ7uO5VIowVXBZnzjFd+PEEMNoIl3mbbyo649c1NSnzM6s0w6rRSOM1O5F5IsyR7FIywJyd1aGk6y+nWzq1t9rYHhfM2cduxqZJPQlU+an7Mh1zX7m5zGs1zbxEZig37gnv6Z964B1WPe+GYs3f+lEI8ux6mU4ONKNoiW1wUfCJuI4HHavQtB126iicAxwAPsUMMkqccGpq07qx3ZnRVSjyG3f65E4nO+Jzs2xIq4IHdvf/AOvXmGoRM0xdAUXAHHeooRcTzcownsFYyvKmYgkcj3qS2LxsJHBUZwFI4rpUz3Kk9D0jR9ZnFsySF1ZfljHTcOvNUvE2qNe2kSRGQMGDD5+nrXEqfv8AMfMVsGpV1M87uBI5E7KwboWxjP4VEnmLt2gbgc9OtdB9NTn7p65oup2EMFsJPN8pol3K2FIbHI+maf4i8RRiwvCqrIyQ7tsb5LD29T7V56oc1TmPhcxyt1MUpnk1+6XDrK6AqDkD39azVXy5lKgqTzXoyd9D7/DRSjZHo/hKVLMkzxosO7Lofc812mr3UNxZTQR3qQjO9yeox2rmdG7ufG8SYN1a6mjyGaS1klWSYSMu4HhSScHIr1zQ7+1W38t2KxsfmGRnjoc/zFOurqx25jRcsPZFDxPqFudPuFDm9QZ2RjgkfhXj8jMLgqsZMWPvbutLC6RscmS0XCOp1/hq+MUjRsBGM4wO4zmu6u9Si8uU2ZHzjBVvSqqQ1ubZvhvaWmjza+tkub1ZxJ8rKFx2H/6/6Ct6y0SFgjO0YfAOemazm7HofW/Z0js40XTxBCqfKq+aqtnkYz+P1rhdc143KzwwSlLgpyMYXn9P8KypU7yuz5+jh3XxHPI85uXR2jb94UxgnOc1ntGgY+WWDZ4BPOK7z9Aw6UVYAV2OrhsjkVVilDAKpJfdgj0osdJu2tw8cgyQ0fRjXqug+JUMb22cRKAcsdxx9e5+lXUjzI8HO8GqtNo7ey1GKYi3t2Jmdhgt0+lXnlD+W5GUbgcV50o2Px3G4V0pWZE1vCW3TR+YmfWucu9B+0rhhkgk/KR938alSaRnQxkqcrowT4ThSb76rH1JB5rf0fSEtZLZodogVzvXH3hzx+dKE21Y78Vnk6sPZyOtwFweD/So0Z13s4KnofemfNylrY4/xKxjs3jIDZbzNmc9sZ/xrxC+kjPmN5PmozFWGMEe/vXXh3ofq/Bz/cEljqU0U9vFEoT5gQx5+oNes6Rra3KLFIGZVGW6jFGLp8yuehxFlqq0uY6ZJ4fmKEPngtUyW8czF2VyvpnFeLVi4n5BWp8s7MztQ0uyu2VjawTMBt5Qcj/PeuPvPDdmkhltdOWEHgBW5+vNa0azirH0uT55Kj7jZhvo7FpFiYzY+VwOSPY11mgac4cFYZFcDAQ966atWPLc9zNc9jPDuKO9WIxKwdSJQcYPb2qXJY+WuM+hNeWvhPzCUrs5DxAWJR9suUJG1sgf59680InMm4QnZ2xzXp4aSUT77htWpamzaLcOpBVgT0J5qvfvOpeL5w4Gc9q6oSVz6G6vqcxLczB/K/eOw49a3NO0h7iIXLCd0zgsUwM/WtnKx61GCjByL8sMMDEKmOeATk1pWROGjU/KRhiOAapnLDFvluc34mgS1JlMY2gbnZeeOwrzy6jeMsWMZjJyMHoK2i9D6XKajlTTKbFmO7O6M9vahXVl2yHB7E/yrJs9qMrDo3YLiUpjPQ85qUFCN2wqO2KRcZXGovX5WY9j2+lIMwspUM6EcZHSgib1Injyd4LE4wMNxUiFEQRZJkPC5PSgSk0L1QGJQz+mf505iUyzbNnp2Jp6vQfOymxwSFXBPc9alyyFGTy2c9d3U0NFxWhF5OYSS2ZM89sV5r49vpdN0jVgqztL5Plx7DgqwIIOfwz+FY1Fc0hvY/nA/artXXxzfRPJHcXUF7OAVGB5RjhBznr8y5+hr44lBW4WN5IbuHkSHHDD2FffYdf7DEzrP96fod+yxK4iuJpUmMMhjQOmDgZJIwOvOMfSv1l8Myq1rFFIlz58ZCuVbgY7Y+navgM0/iHqydoq57dpJklaMRDagG5lB5IrsbfcHctEWQDv29K85sg6K2bKgfLg8gVpxsww7DC56UiXG7LuQAXUkHHGKdbSPuzuK/jQZNWLcciK7gkgBc/L3qUMgHyqS3fPPFAiQOmcEFVxxxSxkbSdqkZ49qCoysLtV2yG3dyMZpzERoWQbuMCtlJXsEo2IElw21VCe2KvK6uwLLg/Xim1rcE3uKsqHcFwuG54p+wkhtjY657UubWxTV1cY6q5/dsdvU5FNXIMjj5sAFieoolKxMNywTztOGwOCKagC7lKhnI4ojK41uMH2hUjlkXbIPvbeQKlUq5UhXRScKCKadzUcd0bmPyww6k9QKTzmI2sCG9aYEMH7wMxDGTqA1ToyyPvxuTGSD3oAeQ5jBGVXrt9KiBIG4AEg5zWU2Au87WO1gMcA8ZqAsjrIqRrGcY3DrVON2BCWdYlynQYx1OKRJtmck7PU1YmywJEd05K/Lzmo5JBuBBzjjGOtBM0QK6Sp947M7QCDTkRNwZTIuB8uTUuOhSViNiHJJjOT3Ipol2yEKGX8KyTGV2kRN0jgMOpIGcVWLqisMDAYEU4uzAm37h8gZMGmknYzKCwPcnnNVJWdwIWLMsQRVA6kmmvnyvlUYz0xSnK4AJTsC7jsHQZ4qCSKTIZAAnc4qAFIZQeSpB5BqvcGRk2QoiAn7xFAEAJQ4CKWbgj29alkO8gkKV6EdzQBAu5d8m5kjUZGBnj1FVkiYFWL5kxycUAMdE3E7SGCklqY8xMQXADZwMHrQBSnRHKcnK89KgIdWJifrxn1oGnYkieYk75H3544BB/OmFHfK7grHrQC1IXRo9m1w3HzDP5UwuqsjzBkV+BgZoKk+iGSead+EYBeDxUbIjyRyzZKMeSB/Sk0QM2xlmMY2/NhSajyzB0kwpHPXrTArIVcMyxgMv3uOaezeWC5xuYYQDtWc30GhzGUWzMI0Zwce/40xQhZCAAh+VgeazEyN423I5YZB4U1E8IB2oFHQnvigB8s8YZFWB9nfJ4qoIkUCWMDbkkAHgmgclqNCFovMZSqHp2qaJkkVBleBggdqtrS5qrPUY+47okVtnvUOXRSoY8fdPpSburEwELQ4UMrl+4NIWUMh+Qpg/IBz9aqD6FXvoRMIsiZiDlMKM0yRWjUs0sWwjHzN933rQyTsTReWimRWjkzx8vT61FjDMkW1QeTgcipa00NZrQjeJmfKsAFHY09ncZULmMDg571nbS5NvdKatGZFBCg5yTSOZHAiAUIRzUlNaWPRTITHuzvHYGmpK5B2hgDwRnpXoHJPR3KN7klAoJUEYx0NM3Or4TAVuxGeKDVMjnfZkhSwY9+ooVdiyYLcjHWglvUzbmYIhYLtVuQc153eTbrthH9zdkZ61FT4TWG5NdAi2DFVEYHb1rgJGPmFZB8vIbHcV589jZNmLdy27lvJYXAbhSnIIrmtWkC27p8yKxA545rzMXpFnr5Z/GQvguOFnuWtzLNcqCXDnhBnt/npV3xlF9tto7RWtpCwcR7jgRsRyT2HHev53xU3/aMmz+tMvf+xfI/I74nt5viKR3dhOJC8mAQGbOMj8ulfRP7LVhC11qMhllkDgzKSwIBAAyuPXp+dfreZK2Dh8j8Px1X3pL1PvBLTeIXVIt6gEY7HGM1JFpjSsqu7F+uegz/SvYwT9w/Mq25BJY7N6EvGhPzBju+Ydx6fSqq2rb2kkBVAMjAya9CD0BbEbRPhSxAUvhRn7o9a7jSQSVMeQFAw2azxD902pHd28pRR50JBJzx3rTgdZ3ZUgKgHI3N0/GvNex2J2NWIhQka5wW3M2Ofp9K6K0RUjWSP5pt3QnjFcFd6G6Z0tosZXYAM5ycV0MEbIBhhsP6V5M3qdcYpkrSklkVmXAzlarfbSiBZF80kdfT/69RTjqXKNyjcanAAHJU4HK471gy6jGrbHYKvXmu9pMxtoZkl5HKHcMG44PrXLz6kjLIyMjL90kgjFdFKnZamFtLmdPdLMuQITjkbuMViy3iSfeSMlzg4/nXTSV0ZOHY5+4hjQyvAYkjJOI81A08cgC7ZAxGQBx+ddUZWRMoFFrgpIuNk3cMDwazmudxXcWeMHPI4FbX0uSRnyVad1Vy7ctk9D7VRSQh5GCklRkfWuiL0OdkEpkZNzztK/Ulv5VFvkfytpwpyCQe9FyZR0uJLJO5RfLWRQu1iT2HSrEbNEu1sO7DqaZiQ+bIsjRgmMkBT3/ADqUr5LjARwxBOKqUrgV7tpFY7sMvcY6CokQkqYmdQowvFSkA+TawQllDKO45NRiMEszt5ZC5wT1rVaaEyjcnt5GRSzQu0Y6se1NdBcZ2ttXoDmk9Hcz5naxOfKCxhGbaDzmqs9woJCM4jx8xH8quSuiRTNGbZSy/MBxznj1qNJUG1HTEROSwPOPpUST2Ao3h3xELtiLEAkDOB61iTLL9muhsjk3AxsCOx7/ANa0o72NaR+evjqBbjxjdGRXVGkMR25VlCk/r1/P2ry/xiI0luIYnSe1DlV3Pkn0BNft/hwrYyKPG4/h/sMWjzqaJvMHmlnc9B6U/wAtJlRkcwLjDOvrX9Mo/neoX4Y0Bd4liE2MMWXdkCtO0CnLyArgchT1FdNM42WDcLErAbREy5KnqfQfSpklYwmMSDy3XB7gj0rviRNaDIU2KkjlHJPGOqjvxWg9vDJkII2j+983HNdKVzNMjCOquXhMYLfJjnj61A6tGznzY4FVd3zL972HvmtkjOb0GqxViUhnljLAlTzk/XsKtSzTwTWlwiK23KuMfwnt7mui3cUnoQvs3lJywc48pkOeff0pjJCrxEGOeN13b1P3faq5dLhB9Ds/CWsyaRqCygBgQFYE9v8AHmvbdX0vT/FFpBfWu0oiZiG/aAxGDn1zjrXyec0bVPaI+74dqp03Bnjl14JvZtTliKCe1KArhSCp/i4/rXpOn6RpnhfR5IxFFBKkfnO5n+bceh56AcDb9a+XxV3JRXU9ahTUavMzktL1Fbye7QtFuL8OB1Ht+NdtoOkbYblbmEQiQkEnkqDxmufHUXTfKz18PXjPVHh/ibSJoNZv9Pkintri3uPLZJBjGD2+vb147Guw8C2c1nfzXRtwFQFYyT1yOuPY9KzzGKdG3c9CMf3iZ7Nb21pqsLSLBMuz725OAf6V5L8UJkDWNukce6UFlYDHTjj8wPxrzMvw160UenjaiVGUj50vrFZJnikRg5GXI7j0qxo+hvdXXEO2RkGMn5sdgTX3OLgqa1PyuTbdz6C0HR30fSP9KnhtztKtkE8HgY9TXhOvsXvblSrIwz+foa8TK8Neo5HbmuI/cJHI3EchYCCKMnHrgVnx2zyzmKBEa5C5yz4Vuf0r6D6sfJuqX3gAkM0e5PlClV7Ed6bBaratJIkrbmXDA8hqI0CoVtCrcQSOMNPAgH3lHDA545/pUkcSNsEpZYxxjONxrSGGBVbFtLbck+CVQDPuKjtRFdGJUdo0B/1mOvuKcqQ3VuWHhjE5jCxJEQGCuSQcf40j24jklcOCp5XI6ZrnlRdwjV0I1GS8axqD90HbjafWnALIPLknNwCMFwmAcdxmtPq5ft7IIIFhjnWDdkkDK+ncGpJLRdiS8yLjAVhWqoiVciltw0jyx4X5FGD61b0qzM8ipGSXY8givPxtNxjc9bLq15WPV7Xw/p+l2/225eUzOoKGNclT64qm+rwiHyTaQmZmOMf4dq+Vhg5VVzH2NPHKmrMxkgN5O0c0CW+AWZDyRjqMVra1bvYW1vbKTC7LvB65HtUywzU7M6li+aF0c1Z2DyzM1x5lrb9CyqCTXXW1rp6xsJbc3SYwEbgE+5rf2XujwdV31LVraWkk5gW2jXPYDgD+ta+r2ogkhtbYbWJwP/r1xToJu59Th67SK2oaS1lopgDlpnyQzeh615nLaXtzNIGnfOMbVGBitcLhk3c8jOMc1oi1D4Pu3gws0Ekn3kBbHUetQX2gXVtHHtR2UdCRXYqKvY+ZlXnKN7nMXFvMsgE5eN/4CvOf/rVFI0/lybRcLIR8jEcH6V7VPLoSWx4dTMakXuXxdTMRcMr84BjIwM//AF6SJ7gNcrypblgeMipq5TT7Ded1VqmW3ieEAvJIj55GKkj3xSGdZBAzKAfUjtXBUyam3sRLiWul8RGZZd6MMu+4kkHAFE7Sxp9pSNAzDkA43Hp1/Ct1lFPsZf6zYj+YjtY/s8cVhbmVLVmJ8oP90n1q/DdMCF/0mIhe75rshk1K2wv9ZsQn8RHKxnO1rmfG4GQAnA9O/P0pYbi/EsshaOQElfMVcqB+PQ4rZZLTatYuPE+ITvzFm1u5LaWP7HLcIVG3hs4PXJPr7+9XzqF5HlSZp2Y4ycZ/H2FYz4dpyeqPQpcZYhfaIrjULseW8YLsuVky+0FT2I6H/wDXUqXd6sW2KW4iDnChXwAfWuLFcK0ZLVHoQ44xKW5Zttb1B1Ype325TlRnYAR9OcZ/CtiTxTqxa3uIbm9klV8singHuw9Pf6V5mJ4IopXsdmF8RK6Vmz0j4Z+J/FVzrMEfh261KW4aUxSxwqCDkg4YngcY+vBr9OfCg1OSxhbW5UW6+8I8cLwP1r+euN8tp4bEcsD6fLM1nivfkdrOq5KhWYE5jjJ6A9c/pzSI68QubguR8pAyPxr4c+ljsWYyI1JYhkK8fSmNwzK26QMn4A//AKqB7olA3KjBlBBxtPUUSiOGIyMSoUjgrnIP+f1oJmy1GY9qzwu4jPBRu31qGSZHlQtCHCZZQex/xoM2iZI1keNzbzl/7gOSKlOwyqApiUDB3etAiAPtZ1hjJk7sw4x/nvTg0ewwq8soxye9BUNyeKISKjBTHDuwueuaVkbYsQZduScdhQVe4qAoECqsy4wWJ6D29aiJ2eY0jhvQLzQZgrDKuVCjOBg5q5ayMUMWfLi3Z5/nQBYkLRRuquPnGMimIswU74lMeAAQaALW5ZG2jIOOTTAkZXzLkjyy2CM4NJoARlO5iuEPQjtTisflh3Y4XoAaXUBwEnlCQqfJY8DvxQXG7aCBL1AxVAOmjDQqrxsXLA/KccirKKJDHtx56nAYcYNAFeRJGISElJEXALndk+tV3jmkIQbRKe4FAGmP3AVRGGYY4prM8koDBlQjO4evpQBMy5IQnk8qRjAPrSqg6EggjrQBKVLwqXORuKr9KHUiLcwAlHAAPUdqAHrD5yBtrOw4I7VLIsQWPDbdvTA5NOO4EkeyVXiUFig3kZ/T60+UFdiqjyHPIB6fWrmwJmfyosGJvMHfqDRHM7BHRTkgEA1cdgLEjbmYMgCleOeRUacKSAxJPB9KYBcxvIyttATgnB6GjzA7gKSsJOME0AWZD5pSBpGQHgY64qWS3jjaEpv3EbSSOoqHHW4DlSXYQS8oyRvHQDsKVSqiN3kijQZBY1YDjtc4ikDEnBHamogcmMyZ78UCt1J2cH7nzbeScVM4jPlSxMskRTB56mgTVyLDOd2MLj86vLKRHMsi7srsKkfoaCmTgKsak8ZXPK9aiVCzwRRSKAThiewoIlG5JDCxi4lP38c1J8wKeUjhAOW680CqEsccvyKy/vCcHFPDHDhSXQHr0oMywFfawMe5G+6anAygjXB2jb04/OgtR0uyGKTcBhQAGw3HWnZCgogYg9T2oJbJYHRI9h+SQnlSeasIz+aS/looXJJHU/0FAhpOZGO/JdNuPx6ipcPEUfD/ACsFJ6YoAseQTJ+7O4dRioTLMSAigt3z60AWVOQgkQk9cnrU2/yi0RZSM5DCgCVFy5ZvmOMk4podiQVXEY4aqitQFyzMoACDHYUSnIBAZQDg+9bALG5aI5Q7NwwcVbkkUsyLKSAPmUGsZb6ARnKgOWwmcYJpJSriTD+ZIOCB/DUgLC6lBtSN3Ay2O/tViRd+woFIHIGO9AEgwqjMTqwPRjnFRksQoi3IobJPrQArGN0ZirIp6YODmiEsqvliuRitIPowLcLSqUmZ0+XkHtUSyAgBNpycntVuy1AmLgfKcq2e5qUzBeGIkUcgZzTArFF+aUxkgclTTdrAYjjBHrQAxZyFDtuZOqle/uKeh/dybFXaeV9qzqARswIUgsW69KlTaUKFA7DnaT19jTi7gQuyxusaoka9doPSoHDqC+Mnqc1ZEd7mZcTHlkVim3JyOntVGVmYBcuBjAIoJmzJmfDCRVMijja3esi9cbGcJjFBBwPiJXkhuXZkjPlnmvxc/bCvbRvEFxZOyreBM3JL7tpPIPsSCv616GWfxURPY+BJwolWYhmckoqBv1r7U/YFjXUP2hobG7tZjarYRldjAFJW84jI9AUU/ga2zJWTOihuf0q6e7RxkOgEi8EY44/lV/ZKJRJIqEscgAYrjw/wmFf4iy3zTRpGzJ689alJYuUOR71u1YxBHMakkZdjgg1KNisChIbjOB0o8gGq8pU71LEnIpszMNojADDqD3rZKwDnL5RfLymfvVHuUESFXIDc1nPczhq7ln7zbjHjJzmmqCrMrBWj6JjsfeoNBrq5YKjkY5zUSOyMQw3EHggdKAHFmRVYgS5bmgtvJYjylJ4Bqoq7AMuTtUYPT3p4j3EF2KdjipYNEUoQGNxIzSDI2j0pvkgBY2nLDOcnrQYyjYsLhmLJsMxG4YHao0iMjM2PZqxcnck1LfTZpXkbyS8Spu3Dv7VrroDAKI3MqenasZ1UtDy8TjYwL40B3EiEhWZcBgeR7j3q8vhUEbzPJGTyTgHj6VjLEanjyzxbDU8K3FxIRb3KRy5AXcQp+uTwKLnwrJtVxOtpcxj95BsDiT23Dp+Gap4lI5KvECiRXXhhfs8c3nuwHzbRxz6GuVu7R4yJHQqxGSD/ACrop1U1oexleZKvoZqkx7sgHJ6gUoOSh2q7/pXQe7y63CQqoLowaQHkAfrThKzM5GGUHBwelVFXJqMspG0kqW2PnfO3HG4D+lbCaNdSwwsifuQcSlTyh+lRKaS1OKtiIxV2XovD96R+5YNGycqucn61PH4auVU+eJXYjJUDGKyVddTzpZpTHr4fumGxVniXG7eF4I+vSo28P3gLOYmkVQWJUZOB6Duaft0tAeZU77j28OTrbrcoThmxnP8ASsC6sJYJgZYjIc4HHT604VFI76GLhN8sTP3K52SSRo442+oqcHGMKAhPH1rRs7WtDtfDurtHKgkBERbAyOM165ZTJfXEcNqYlBI2GWQJk+5PAHvXNOLkj844ty1uXtImtlUZgCQ3IG3tSCIOjsRiUjrXNNW1Z+fyVmRTQq0hDJDvPAJXp/hWWNMikL7owwPze9UzSFeSehLHpVo+HmjRlbnCnFNOjW2fM2qckL0BOKFN7HQsdO9rl9NPtoxuWKSQ8DrirWxkQRgfuyeV9a1cW0YTqNy1K1yi28EjbSH6emDXhvia/wDtN2krSxpCVG0sMfl/nvWlOFtT6vhWjzVXI5qG6WFhhgW3cZrtdPvFmVBIFBAwOOtRNn3eKoe7c0Lmwt5YzmGESsAocdq5e58PT7ZXPzJGMvweT7VNPaxhgsRyy5WcvdWvkzBQ29T7YwapeSGQo2+MAEjPIauw+ng9BQrEKYss386lCyIDktByPlK8t7H2oLT0JFiLlSYztzyQak8sZ3AM3bAPSk2YueosML3Bb93BGR90oDyPzq3FEwAWVeFHOBmlGV9C1LWwghVtrnBJORtOfoanEZiUM5YAnrVCdRCIu4vIygHpnNPT5T8vI6AVSlYFPQcUUOoI5HIJFbGm3FxHLbhmdUMmOOhz2Pp9aTk7WOHFK8Ge5Wl5CYEUhI/lG4HkHA/rXmHia4VtQldYsR43bs9D6f5965cJH3j81yen/tl2cnlWJKliO/tVm0uDas7ROdh/hx39a9JM/Q79DqLLxDdxW7xyzTbQOHQkHH866Kw8RxTiJJfOkXqC7bcfWrcro83EZZd3QzUJbK5gZjIhO0kHNcHBFsuYmjkJMhPuOlYy2Jo0nFHpCeHbdrGGRC+ZFEmcY/D9Kyrvwzcm3c2RiRVOMsM/pXB9ds+Vnzbzv2dVxkYM2h3dogknSRg3IKDgj1GetY4tiv7pd7Be5Oa6qM01c+lwGMhU1iVPsyu26XJcfKDmkQO0hDAkg5NbKVz36b0BNhbdgBicE+oq9bN5nlsF3jPz47j2pSegVInsfguwAiiu5YECIdqqzZyQAfy5H610OvabFdw2kiRh5opTtGeASCOfzNKmu5+b5/XarWRu2tkkcENruji2KsTMq9SMDJ/nXkHjS38rVxmGZuXjDhSBgY6/0/GtI0+qKyWp++1Ob06B7m5WKIeXHu5cLkivoDSNKsNNs4FWWG4mOMBiS31OOB+fesKsW9D380xPJSaRyfjqOJ2EqRguRk8YwcdK8nWaeOZQpB55ya2jC0SMnblSTPRPDU/2m7uZJCUmjh3lTnaQTx7dRWN4iuFiu/s4zG2N7Behz706STdzrq0eWskXPCUbXF9AqyIw8zbl+RjuP/r9q6PxBFLGsQht5mwp3bSPxP5UN2Z5+YSSqpHATWky5dQyj3qtpqiTUljkjkZdp3tnBX0/WtJTOzDtWue62+nmO0CNbFUCg/IcE4Ayfbvz9a53StLSPUZp7e1hDfNyygk5OetY06el2fK4rMZKvKx0PjbR0jto4i6GT7Ktw20YHJAx79RXz7cIjSkqkmclSSOtbU1oe1kuJco2Oj8MaQ9zdLJcAC125Iz3+teq6poMEWl21ykMWySJZ4ZUkBBBAIIweOO1c87SlY6M5zCVOUYo8SvQsEjK1qbSUMQY/Tmt7w3dQm5srQq8Mcs4jJPOCTy1azjbU9Ka5qLO3u5nWzWRlVJCuWAHSuIXUXadt5KHOPelhoXPk8NhFO53luwFrBOq7SFDK+evuK5my0Ge91ApbIH3Ox5P3cnJIFKV7WPPpTVKo0z0uDSbOys2KxrPcRqTvmUMCcdQO3euQtVh8zzWRVYncUPY+lVSpWjcVCq5tyZR1K0aa4SIQgFyWJxx9Kz9Sijs4RuUBj93tWbetj0cOtkGiQWt6bnz5XEgQFVHbnn61javouy8nnjkNxNIfMVAvGenHoPp61M1Z6nU5uM+U6GDSorTR5buZ7UQkgMCfm56H8f1rzyaV57hvs5wc4XnrVQva7LotymzpbbSZDaNPcSQW6E4y2eSB/8AXqhbaeJb7ydgmbcAhDYFcLrbshV1Cq0zb1HSES1nAjzIflXPY8Zry66hEZZfvFTjA6VWHrcyuehk2K9pdk+l2IuLgOflbbsANdoNBmit4yfLbcD9wnA+por17SsdOY4xU2kclczNFKyncq7s8np9KuW5ikJBCkkcit2aRldXL5tYGgO9VBH8WOMVkbPnMYKfXGRikZ+1bZ1VrZReSBsbOOMdcVzd0YDKflQ44yKyp72OOjUbqO5i3Koj5UF1xU+l2QuZihIZjyFHWqqStG56jmlFtmhc2c8OMn903ynip7Lw9NqEJWARw2+3zA5BC49eK51USVzy44yHxM5O/ZLaeOFXjdzllZD94eo9uf1rNUNI43gAY5INdSdz3MJVUo3R0ulWxVTNHvweM+uKl1S6mhjjVs4Y8jFCetjixUeaTM21gaZlYSBccAsa7GCJo4wEZJGxn5TnFYy0Zz1vhsZ1ykxcGR+OvArOGkiZyUz5WcjnrSTsZU9BhtltJCgVo1Vt2U4P1qxbPcyRbI2yu85JHatJS0NJyThqS/Z3ifJUBfStX7RPBHvABUDp1rLRnJUakrGPcS3FzE0JuJmhYnKHpWBdiY4RdzqR6Vo9GdWGiovQpS2rrtUrlSMn2qnFZyPJuRTwNpNXzI9+jUTQy602eFWcoxGAy54zzjj15qiq/vF3t5OfvDHSrvdHZGV1cElIOUJyeCDV+3efcBFI4dvunHStIPQyqpPRnW6S+o20vm/2pqMoY4CSzFlB9genpxXp2nSTeW8kwfao3Hsc1wVJ3Z+ccVUafLdbnV4O0IxBJ5FDwAkMyNgng4rE/PbkMq28QR8IWzggipIwCAqv5bdiO1So2MWupYbAOBh2HPHemMR82V2nqBVGSd2cR4qMZ04xguS8m11A5Ix/L/61eE6hvDuUYSqGxkfpXTQWh+tcGL9xYqQhwVcsGAPIA6Vu2GqNCJFWSQ72BIzjpW7R9pWpqUbM6Sz8TxGa2s5pDartZllkzt4xwfzr0HT9WuTE1sZFnQ4OVXA+orjxdFLc/I8/yz2crm5C26MOjYYdMillh2nOQR16Zry2fHzuib7P9pkhjCeYMgIcd6IYoFBeE+YjgA4PUfWsZNt2MqtaTVi3HBHCmyJmCKOkjbj+Z5zShWQ5GOmRgVUNrHPF63OT8QK7jKFwSMAMfvexPp/hXKW1kXckqCRycmu2g/dPv8gq/ubGi00Nv8jovJxwKqXYinkKbopccZBzXVCPU+i5G3dHNXdiYpsoB53p0ra0u9AhS1y5hUnCnsTwT+lda1Wp3xm+Swl5ZGV8oGU9cirNjavDgsDnsBUymrHAp2VjA8VP5kI2CQHbslAP3h7+w/pXmVx5cuQylhjitl8KPsskd6SZBEELruYbcYBPGKrGRyQzIHXOOemKk92O49yWUgx7WPDKw61cCkpHvcBMZGKDXl0sRoWG4jfjOOalUsgAkO7nuPWhIzS0KskjRkqFVR/DnoaqKSD5hY/MOfauhIgnR8KVjzuPXHelYhkK7QT3ArJSsU1oQO27YxTnuO4p8Z83JVdrBc5apbNY7EcglJB4XsOcZNeY/EeZodHZnTdh1OFPbPOfxI/OonsaU9z+cP8Aap1GKT4lajZbHe3+xQXELnhny8itj1ClBn8PWvjub/j4Ajjd3zlQTw3+Ffe4Zf7FEir/ABbn6NfsmTtb3l5bzQg2ggQxADb8xbJB+mAfxr9bdBjVTG6FY2zuJXgE+v5818Dmv8Q9OrH3T1bSVGzzEEm7GMf1rubW5ed2dogo2iMj14615RmtjooBEzBwVHGORVvJBOCxYdeO1ApSsaIKKJFAAJAKg9KnOwiTZuC54+lApolXYCiIPl6sTVgAHBEvz5+73NVGNzOSsPQtKP3ow38ODQoJ3qwKkHBB9a0lG44bkkR8vypRhWP8NQMWLMOSrfd5qIbjauyHO0MAQR3Yfyq1DJI0YkIBBODz0rUaWmoFBuJX5D1x1q4jxOrKzAsOhqJoaXuk/m7vlXDKF646UyNgN2V3Y+9UN3FGOgivhyBk55xUeQdxZiD/ADqRxhbUfCzFfL+XH97NWSNwGSQxHJxxWsHoWRKzDJ3hQOgxyac7KRjcCoHOKpO4FeKTa4kEm9c4yR+lKCh3hkdcc1lfW4E0YbBHLg9qjcE43EBcjOPSk3cCNWZhlScdCGHanlYkZAZBtIyea0gwG+YpBaMFQRg80gcA8BckVZFrsY3lv1BTA9KnjDlQWEbHH6UFJ31KoVV8xQMAdDTDKjqJUXy4vUmp6jImfzHVoW3IRgH2pwEsbmSUxscYwpyMVM49QK7upVljBBPB44quoDowzyOT9Kl2ARMeTgNlQOOeooLY2hXJQjmhyuAroQw2MFjxz6GklkKiEZR0zgD+dSBVMsnmDKr5ZJ6Ckd5QhKYCDrk0AV5JC0aqOZKaS2z5lIYcYquV2uAoXYjFGXzCagjaQOFfYqEfNkZqQDC+bKoO0DnmogvDO5Zl/h5qktAEbbKSOUbbgCqoEaKx5K989jUgVpCSxcbgM9PWoi+ycrCh5HOT0oARhwzknOeBTyvmISrAxdWOf5UBczmlAJGAxB4HTNML7iGG5FP8Oc0APJ3kBQrOf4ScZqqHYyFjlUwKmUrADEojIyPgtkZ71A6tJjdwVHSlN9BpXGwrhwqEAt0B70ya5COiyI8RJyWUdvUDvRyFyjZDWmYIQSpToQO31pqIu5gvEZG48cVkTFDZSC6FlWUd29DTmZYgrrtaNjgAnmgV+hEzmVvIZAM4Oc/1qLIQoh5VOAMdKCpPQmVldSzbgQMA54/KqoOHkwoQY/D61cX0FF2FaWQRRPh5EztAJ9+ammAyhOdp4AHOaI6MqTsytIiPDCS7tLkk57j2qnGy44LKyjgnqKpbkxeo6OVXjkbABC8Y65pxHmIoj4UDJB61YbsWLJiUgZVshTj9ah8swsw3DcT1Peg2EDPyHBDHhSvamyFHcHBzjGAeKzcCYq2hMQrYyAiYxtxVaQeUuEwIAAAxOTmsxtnfM2+ZWyzAD0yanmdBLHGAqErya9A5ZlN3k8uUOibhkqFbhvQGmyCNlB4YYBHtQDditIUIym7cDxkZxVZHDISegOMHvQU3Yyr9yEf5CF6c9684nI8xg7FACSCvWsqz0NaZpXrBLYOwRVCYAYdTXn0yAyyedIsQJyK4amx0QRmTyW8TKI4xG5OGI7VxeuNIPN+ZSOgBFeRmMrU2z3MlhzVkhPDc08czqNojbqwGcVQ8eSwDStQt5JX2MnXJBBHI6dfT8a/nPEz5swP6vppLCWXY/KT4jzXM3iqR1ntxbLMEYYLMz4+YdeAOOe5+nP2f+yDaafDJ4je8ARoo/wBwoTHmZGSpPp8zH8q/aMxhfDQ+X5H4HjJpKfqz7bAigZcQtI5HBPTApsobIkdGU4zkdMV6eCVqaPzuv8RXlRJlCMXGDjI5INVbiNC3l8LgCvQhHqTF9CWOFRgCMPNjgN0rqtFtR5SfumBzggnpWWIXum0JWZ24iHzJjcQoGCOlWI43+VmiAC8n1rzpbHfFaly3mB2uBlTgr71tQSqqYMiiSRfu91rjrLQ2Okt3jTYSXUjmty0nYDdKCTu4we1eXUgbxl1LsrqfmLqhI4xWc8qOGOASOeTwfpiohHqbylZXMG5k3hkkjcYPO6ucu3f5ykbAg4BrpgupDl2OcuriaDbHKGVyTtHTNc5d3E5GZBMgB4GOD71pGTvYStYx7i8lgXbIw2McdawJ9TltxsjjlYBtoPX8zXbCVnYz5EY02tl5WSQgELuZV4OPUU1dZLqsioE3DGxz+hreGxjKPQgOtPIJPlQTeh+UZ/pT21CNtyF9h2gcngn/AAroSujGSsNjukMUivNgg49j6VHay7gxIkiPUhq6YrQ5nuW2YyqXR47dQu4rjk1TRfLEMzJI0RYhWHTOKaQTl7pZ3wyDLY3N2BwKru7A72HT3ov0OYi3pG+S6Kr8YY9fb3q2dsqeWzBFJ47UwHhkZnjck9waiVliV/MViCCFZe/vVR3AoS25khj2TOp27dxAzn1qy7rIqkgEqMcj0FU1qBTnjhYQThnUkY4Y4z3BFOWZ1UBI3+9gjrirauYy3LblREwQIQxywAqgfNxlSsR9GGeKZIrEovHlyjHY1UWTzpUeKKU70L46kADn9KBpXI7hSg3hvkK9M1gao6rDcGOGeS38ss6q3Ycn69M/hVUl7xpTZ+dfi+5ll8a6pJCJntY7lTBkYIGOue5Fc141htzeBYG8y0K/ICcE+pr9k8P6zWNhbqefx9FLBJPseZ3EabjGhMYHTedxqOJlDbUI2Zyoz0r+nKfc/nKpElnhVQrvN5cZ7g45p6bhhjHG5B5IYk4rups4ZLUmVPMKL58ruRxn5QPbNXgGXYJliDKclVG0E9+O1d0XoZvRDBO9qLhljMkki4247ehrcSaUCJzGrHG1W244+tddN2MS3FNCXeMJ5MrAyOxPBPsO1MZ0dPMkjWGEDeCT19q6EYzepFGWGJCwZSSCrHnHpSTRHYdhZB2zzXRFaj+JlfyYoAm5gZiQASeOfarMlp5bHeXnI6mFeG/A9q3auLVMqQMoRvKkkLg/L5nX6V2Wi+JL7TY1hmnmMG8sox6jof8APtXDXwkanus9LBYt0ndG1L411CTd5zrIwHBRNgx6YrjtY1W61AKb1iWk+VlJ3DHbrXm08nhTlzM9utm8pqyM6xupY5WkhIZ14zuxz7163pXjhrOCOCS0+0ZXaxB+7/te57V52aZUq2qHl+buk7s07nxfpeqSCPUoIZXjiCxkH5seh9hVSHxbpllG621nAQzYVX6enavGr5DUkuVH0EeJqaXMRQ/EeaxuJ1tLaBNy+XIPvZHpg/5+lR3WqW2u26teR28TjkBQT9apZI6H7xbhV4l9tD2ZijwPos0gdNSkeMne5bBPPYDPT9a6q10PwpoEZkaOzvbpgMyqTuA9MngVjmaqStZHnYWvF3UjiPEviE3NtJbRhlgQ78DsPavIL2ASzKRMJFPyjA4B6mvdy3A8lPU8DMsdzOyKt1YRRtGYZEZUOXAX7+ev+etItmFODtKEZAHSu76ueM65VuICrBjFKuRhgOPpVSO08wmN5OQBgdwaX1cXt9Rsdqux2aBDNuI3Hk4/zzT4LGL7REsqb8DIw2fxpOlZHTGrcFtZJ33YYQ52njHOaU2kqyMQqxjP3fX/AAq1SvoS6liZ7MRsk8jEsf8AV/7NTR28sgEqIVjX5Wz6/wCc1X1TqYyrD5LOYmX98Sp4UYwMe9RT2yqkbRyRTTFcJ6MKSw+ptCuQx26OyMTgrJhgPXHQ0SRXMTPI0EkiKvmFVXPHtjr9BQ6DNHVJJyZ2U7PKmPOxR8prufCukq2oxpHNEZNvKsuSPUVy5jhbUGztyzE/v1E6jxTDe20E1vCA856DOOa81ubd1mYyKoRSCjk8knj8K8nA0UoWPo8wm+fQ67w1p7NOssqSBSQrHGTiu3n0a1mubicPP9nRAURxz+n+eK4MXhl7TQ9TLJtw1KMttDA8VvFYSXDEfM4GRj35pWOnCJZbmBzHjbiPqPw7/Ss1htLHrKSTuja0HQprmaK7ihWIZA3EgbR2zV97RbnU5oFCSPEfn2joPWvPqUrOzPewlS6uZHjWZI4oYAwl8z7gjH3ffP8AOvLPNazmkC/K4GCH5r0sswblG58fxFi+Srym5pt8083kOiMhYLt9B/WvQPEGiWsemRvL5r27LlCo6txnPoPejF4NwqpHHl2OU6bPC7mxtxJJGSY33kqP73qfp2pI9NKoMFhhtwBPFfYYXBWifJYrGfvGh4sJmY8Qk46dqZNZSW8ZS4BZQN2B60V8Izjnixv2V2/ffZlmWM5jSR+pp5tZN4nZQ7AH5O1ZwwVzy62NSZaisXE4JA8gjiLHU9zT/sgEpUxuHHO0KSKbwDRi8egW0kCDFsyxclTtwFNWxpKqsEriMzEBl2/TvXTHBvYTzBBJp0uyIBIzIc+Y23jHsKsf2XE1mBbxgFl3SLt6fj61308C7GP9qItQ6IkcSyRSGZXUEe1PfSpHUSRwuzA8difpXRHAamCzazIP7DMrSySRvC2CCSOvftTINMuWD2kcJb5CQMc4/GtJZTzG0M8SLMWguITK1vMkSkK0m7gH0Pv/APXrUsvCupPOptrS4lhchmMXOfw/wrjx+DjGmzvwOYKo9D7i+Bvw8i8K25vmskXULssXeVOACMZ/L5fYD8a+urKNbeEQ+WFVgDv7nH9K/hnjjEOrmE320P6N4aw/JhkzSiVncAAjjDZ/hpfLMbKVzjPzBjwa+KPqY7EESI2PMO5R8y1ZjSN2d2Yb+hPtQTHsPQkSK20TDbytVfLk+QqSB1ZT1FAtd2WxODbuPIcP90tnikOWKEokbE4bFBDdydo4njGJVbJwdrYIppUsrJvLYHQjtQIlkjaMBA67RySB1qGEw26xoTKu47RkZ/OguOiuWgwI2Ah0j4Hbbn+tJukVcJtJzkgjr9KCUTxgIEMcjLz8px3qBYIySECooJPpknvQInhhIZm2t5TDO4jA4p4iAMhB3DqTmgALw74y6lojz1x9KnOBIygkLj5RnrQAh+QBtoeTIDqaaS+/Mh3RgYPegC/hZWj8tkiY9V459vaqSIXuJi7DyRwqgUAXkMaxhSG84DIFQq5jQSbQJCcAdfpQBaIUsFOdwGabG0ccm0Bhn36mgCzlgGwVBwdxNNiR2J5wo6cUATMTGiMzKw7EdxUEUjpBIRGxRfUfpQA/97+8KhWkxwpPQ0mJAyL91sZOO9AF22YDkASsDwD0zSRKZgNsgymSVK4yaAAJLlMqwjxjG6jypCzFhucdRVQ3Akiyq7nZlwetXdqIsbKytKzHcAc4HarnsA1mRCN3MZPXGQaepgXBDj6VS2AcwjeMNEWlb696dHMybowgJJ5OKYDvLUByCFO7v0pdhjURoqxvycHqRQBZEjxWoMcfIPygnnNMl+0fdclCfvKf5UmwJAJPKC5yPTOBUkSxYRZEkMJG0j0qebQmT1LCwhVUlVZRwABgVAzBmCgE9xg96sJuxM6quULFQeD2wabAkjyO0q5TIEYzgYoDbUuAqVQSLgg5ODimvJvOQyhTwMCgIu6LKDc+AWkQYwCecU/y9sbMdhZiR8pzigaQ+Qp5YMZPTjFSxqqIMMBn+dKLJlbYfGsYzIZHSTIxn1qzIpjOG2njlSOo9aZkCOlwoa3Vo+fkVm6/XP8AOp2eUkwviA4/i9aC5bDgiOGVX2HHNES42MQXXGAw4oIsKQqHOFYFd2OpNSRFfLZZG5znn0oAfiOX5yr7F4PrSSAIch2aPqUPNAFiMysuQRx93HpS4Zd2Y3jfOCGoABEpI++AD0zVk5LHGwKB3PNACwzN93yyVYdc8EVYwrbGjIIPXjNVGVgGk4bzC5IHGDzUagyKJ/N3KThVB7eta30uBZSGMjepYKSPvDHNOaKQkqiqE68cEVgA2NVAkLCTbjg09WRph8uY9vzY9aAFcxL5YjG2QnucCrTgyR7oyBk+nT2oAhkjlCR8uvHzLmgYGVb5sUAWo2DRytKqk9R7VVfO8gMVbGMYoTAsjAjYSr93nAOeKhcKiqYUUHOSGGcirk7gIJ5HYsFQjG0l+c08xsyoQwXFaNXAtRLMWkBG8Hk460sqiMqNob5cgg9KYEWPNcrlVU9DTRHsaaNgWUdT61EZ3YDMgkh5BEvr6e1NuMsyqh+brn1pxVtAIWK4cEAnGDnmohM+WG07McAnmqAr3EW3Yyvhj0BHUVnSTbFMORErDBJP6UGco3ZjXKbUZYpTsXnnmsGfe0bxBQXY8jNBDVjgtbacrcxQiF98JXBGSD049/8AGvw3/bIuU/4WP4iE6RTlgtvcDOWO1mQHHoMfqa9DLH+9M59j4okZEl2uO4w2eQfavub/AIJ3Jv8Ajhq11cZaXbFHEvlFWAjBO73/ANYR9MCunNtjooLU/pI09Hhgt4ZLiO6Kj/Wj+L0/TvWvnztpXDAcZHQVwYf4TlqP3hxVVkDuXY7cZXihJULsWRyMcZPWt27kCbpPNdtowePm6gVMNvluxBUAetIB6hUjKMST7GqwlG75TnjgZ6VcJW3InsSIzNGRuaTHGc/oaF8wADO98dB0NTJ3CGw8P+7ZpDJ9FGamXcr+W42EfLz1FIsgy8bvJNgEZ4XvS5SQBjGCnXmgCTCkqh6daiaElztccckYoAeEKFSkke49C3SnBHfaGZGPUkdKABlC5aNwcLjOMkUsUayCN3IG44pN2Jnsa1lpbyjhgjHopHNdjY6B9kjR2A6jtn864qtSysjwMzzBU1ZHTLbxvIsm2NQOPlUKPwFDW0SqrbSGB4Y85rlbPiKuKlNh8qkO7KrgZyo4/D0qRbiNjFCJofnPXIp8l9TDldrlyHYQCuSw7FeKskRPlSrkjggjNctRXZ4mJqe8QOyiN0KMU7V5z4lzFPb267JC8JfPpg4xXRgm+ax9DwjUbxNji3UBVUMEQNn86DEFbBKsnt3r2T9RHpAJSp3kNu4QdT/jXQ2/h+V5GJS3NswBMbDO4+h9KmUrHl47GRpRvI7ay0SCCS2do3eFULMAec9h710TWKOwkWOJJDywAwPwFeTWrNs/Ncyzqc5+6WYoEgMpUKST8oPJAq9BG9yvlNiT+IDOcY61hdnkfWpuV7jRBEJPkK5Y5IPQf4VKgdkEqoihTgH0NVOT2M5Y2fcnW3iKMwEfUFge9efeLIfJVTFGwjK/IGG3P+PPf2rowsrux9Lw1jJSxCUmeYTKPPXCopzzSMskibTIyHqWQfqK9U/UobFmG4mjjBtpjt4y3WumsdfuYkxiOUj7jHgewNEVZWOLH4ONWnZnqug+ILK9WJbry7KQr8uWxg+h/lXRRXEZWUq+Mcc+tclaF3Y/Gc3y6VKpYjMxDq0YiBBCndV1goYsdyg9hWTR4yiSKD8oQKExkADvUToy44+b0x0px3JHEk7l27SO9Qq21sYct6k1tG5rb3jj/E+tJa27wCR3POQrcH3H9fpXh9zqF3MHS5WJSrn7vIPPX8q3eiP1XhjL/Z0ed9R+nwLJKszEMjc4rtLK1gDeYhCxrliN2Kxe9z3sXF8tjcGoWNrGZjOsYGAGJxg1n3uvacVaFJppfl4Owr/OhUzyKWFk56nnd/c+bK6on+6Say/KwrlyIx05/lXQz6ukrRsPhBRx8xCDoAMmum0nwzLcyzPbrvdgMeaxGKzqT5URiaypwcmdrbeFBaWawyx+a6jIRm3fX+lSy+GIyUykZCgdB0rzZ4voj4bFcRqJND4Vi3gIyrn04z+Parlr4N0nczpA5dn3kFjgt6+34VmsU46nD/rXKMbolufCFoZfO2oJT6L09jVW48I7omVYyMj+I8VusdcWG4uf2jGm8JPE6xxRPJGOPlDfz603/hE5xDIRI4k8wMNy/wAPU1qsWfQU+J6LWpMfDMsyy5KqQeWByB7UyDQri3kcqJWhGAV6gH/GtpYhImedwlFpHbwWd3LCIvNMYK4Lbfu/jXLahps9wjSiGTy92wkjvWdCpZnzGAxcFXucylhNLP5IhVGJwATj8a2E0KMxRpE0srnO4GPAz/hXoc/c+4nVVkzPmsbiJmhuYZLY5wA3Un/Pao/ImRW+WVAV2tu5L49Pb2rWErnZLERsmXENwtsvlophJ5BH8+4qlBJJA4O8yyE5APpTTT0MG03oep6VrkBgtrMl1XduZmOcZxnj8K6WKSAgkPE6E4AB614WJoWldH5xn+WShP2iLTafps0aLJbXRkGULhxtUf7uOa4zVfCiSxytaNG0gIYKGK/gfeooYjl0Zw5dmcqE7s4u+0W6hUNJEDhsYzXP/ZrqOV/MSWJDyCykA/T1r16NVPY/UMtx0K0OaDI3gcEAFieRtPatCwVvtKwoOduSc1pPY9G7PaNEklsbCCcL9nMqZOQMkeh/WuzsglxZrcsYvvFevOfpWq1ifmud071XIdDe25LII5A45JyCGHqK838Xbr65hYSswyQcrgnpz/n2qkmmPLFaaZJ4Z0fy9t1OqmLHy4OSfU49P/r12f8AaNms7RRyKWGAcdM+tVGF2dOZ1HUnyox/Ffm3VgLqeSJoY2Crjqc4A/nXitywid0yzMDnOOlW7WPbyTSKid14YnaG2Rh1bKHnJKjpn1rL16Mm+eOJ9ilVkDtz16j+lZQjY9HEO9dHSeCkiN2paY+UrBiqr1J7g9/cfSup8QahbWcbLNMrFRuKAcN7Hv8AlUKN2eDnEb4iKR5xc6vBMzq9nNA/G0KQwPuKd4aikuNaX92WssKsjMcA5J4/QVu4JHY4uFNs9tuDGwGycuOFap4Ehi2nAiGep45rGcWfAVJ+8yvr6LNauzbJmVMYzwa8Hks7gXsjO7bBJuC+orqgrRPpuG6lm0z1nwtpw06wJcslw+WbdyADziuluHMum3ts06BpICigj9K8/ld7nBmlZ1Kx8+eJYZBfxrKhaMKQre3cH1+tJosoju12DeByDnoa6Xqj7rD607Hq10E+wwuWJBVXZSOenSvGvOupLiOEMCBJ8jjklc8fU4pUny7HiYalyyZ7/p9iG05VDqh242vzz6e1DW+m6XEGjt0tVAy+1icn1NUlzbHyGLk3WaQ241Y+TIigSxsNmFfkccZ9B0rkNLHl3BikbgtgHOePetXGysdGAg1dM6qNUmXahViO7cfqa838YefGVjn3xmQbVyOnpisFTV7nq4d+8kzndG1HyZ38tHkOOxOcd+O9evQiK6RWJE0bKDsK4wcdvaliI6ndj6FlzHKeLro6dY3RI33I2oEJAA9Oa890SyUS29pE7MqqACWycD+dKWkDbA0F7NyPWrcwrbRQR4fAwSVz+hqraabAt15xbaxHHHSvnpy3Pka2IftG0O1yJhaFUePfj5d3AY/XsK8ZeE3IEkbbVY5eurBfCfQ8MP3W2d14e06NzHOxCtjKEj8K7O6U+Q8RYIpXA7f55rGtrO5lnNXnmjw+9DQ3lyszE/vNoXaRtA9c9TmpLGYCQLj16d69O59Nh4e4jprg5tFUEBSNrVyab45X3StJzkEjpTehzRju0d/AHazQhyOMiuQuYWkncKOc5IFc8KmrOOjUXtGjLkg2sCxJb6123heESqbiBcyOPLcYzgLn/E5+lVW+E0xs+WizSv7VptyAo7LweOtb+nxxw2LZLIDGQSFzj6V5lW9kj4ipXly2R5T4hjVLq4jVIjFhTG/8RPcfSsG2gieUbk347kdK9SD90/QcrqfuUz1jRNKtI9OWSQf6Q4zsA+VfTB/pXO+KI1iGBDCwKjGKxozbnY8n605YrlOJSSRCVflC2flGK7jSpDcQvGXAbGMr2rqqq57NVe6ZWqSAAwqSrg8sP4vcVc0qUlCSAduMkn8qycdLnLb3WW76yaZNgQgnqAO1a2maNbW1tEJnYOE+XnPfoa5pzfQ8qeItHlRmajGkcgUoFYnH0pTApgUgkkkgACqUB0pNxTKE9rGis3EbAZPPWufLo8jJyI8gnvWh20qlzRltFuIwY1689O3pRbacyK3miMAHIpJnW8TywsYuuzq7xxFGQFSc9MVybD5ViVQ0mc565Fbw2PdwEm6eotrDNdTiARyvMwJ3BegGK7vSfDNzM8U6RrtU5Deh/wAetKvU5Eceb5hDDwuzvrTw5HHOIA20OcNIw6H19q6iGyWGNYnYvt4PvXmJu5+RZpmTrMtARqrfMuMZyTVG/wBXS3UYBwevzV1UqbkeLClKcuVHI3XiRSyqV3r/ABHOMf41vaVrUd2qmHy/LHUAZLfSuqeH5UejVyycIXaN5MuFJO0mnhWRmaX54yMDFcqVlqeOlZnD+JxutZW8whsZIOPwrw+5BMzOXAY8HIxXRR+E/VuC5Xosq7JiSSVkAbBwMA1asdMuboyPGFLI3zDdtwPTnrVt21PscRiFTjzM7aw8LpcxRSXVq0Q+8Y5vmzz7cV3dhaLaBFZmkJywyOoz/KvLxGJc2flHEOZqtU5Y7I349qGFQmBnOaszXEAI3lFTGK5UrnyNZXdjKl1iG0Vi1ysRUcMDjB7fjU1vfQs0UbnLHOdq9D/SqdOyuQ8M+W7NeLEiMvLjrim3DYQyFiPlOQB1rma1OJwdzkNS3L5LMsynkgnp9K5i7uWhiCohZicAivRorQ+7yP8Ah2OFvtRumcbpn3K3GGqOw1ae3LYXztxCkHqOetelCNkfdUadonUxXH2lniUeYx5DD0q/FauhSTKKy8inza2JqxtGxpm9giTEu3OBjB61ctrmN1LoigA4yeOan2bPMr4eTV0cX4q8uT95FuLNuLqeAa80uGALbdoI5HPWtOlj7HIVairlNpFdSGjLkjBwMCmxKrMpkTdF0NB70HqWp5Du8wLv4C89qYEuJSUSTBByqAckd6pLQ0THFBICyyZwOFHrTVVjHvdvmI3bfQ0mxRVlqRXLxDaTtD8AZPWodwbZlBjv6VuzIJEaRTHFiJz90+lKVO/B3AAZ4Fc4Azk7dxVgOAKkTaiGRiFA7ig2jsQzK8gWRZAMHknp9K8y+JdxcQeGNYeK2DRNFtkZRydpDgn0A25qJ7GlPc/mt/akngt/HWsRLFJFBHd/ZEQEt8wAIOewIwT6kmvk+Hc9yxjfbIG2k46+1ffUJf7JFBUX7w/Sj9lMW17PJb2xlWWOPlpB8p45GT7A/wA+9fq7oVxHfW2mm0CQwRRKigHdlf7xPcn196/P81f709GrqrHq2juxH3t2Oc4ruLORZljdmIVjjkV5hBvwEOoUQs+D9/stXoWZC2S0igY+brQRPYtDD+YBuB6AZqzErfPkF2+6SvFBSd0XEMeJPmVguAUPY0gdYdxAXZngCrg9TAtLIuHyrDB+XFN8wKUZ4XQHihaM0mhSpYqxBAByv0pgDNIrtztOVA7VrYtKxb8mLy1JX585IqthQx8oEuBwO1JeYN62LJjUAYkJBXJ7YNMSLa0gQ7oz1JHQ1FQCZgOCpZ2PBAPankbVSNNo3HAJNZid7kPyqMHcccZBpmZN+VJxnvQCvcsAmPk9zkileQuvmZ46HirhuUPjlLw7XPzEngDp71GAmW+8pHJ96qHYA3EApEqMCcHFP3NKAoYlh3zUS3AcwLeXHjy8nhs1RBZHJI2pnGexqSW9ScnzQqqwUAd+M0iyJ5jiNVAxgg81vFaFCbkUBcDc3IPbFV8gHByp7Z70yZbaADuSUiX5SO316GpIl2biNzyuoGRQUMlOGTfkMT06YokdhwzAo3UgfpQK+tioZkYBVAjwRk1MJImPlhOeuam2lhkDgoRmQbuvIqB5FCsoBBrEAaRiAEUA454qE749oLZyPm44oAQyMJFDMeOcrUs5HlB8IpAxj1pxeoESkkqGBVsYANQvIiHymUFj29aJbgQrgqxKlW7AUo2xBwwIO3g9auMugFecxwFZRKAjLjdmlVACrykFcY4o5VsA0shEhYKf7oodRINokCYHQVmBX2AyKWJUAcAd6qqWC5ZRkn1702wB1URqSMMT0FVGTnedwzSAqTLMdzSSvkDoO1MmuG2MFIgJUYIGcH1oAhkj81fMVmcNglgOM/0qU/NFvIG/uBQBWQpkkZc0xyFIRnYFhkArUy2AjzIM7nLFvUdKXBJXzXO3gMyimXDcZL5WFYgrIOQT0zUMg+WIyI5VhuB9amSe5UxiK+wl8nucCpYy/AkAUAEEDr+NTLeyCMbIjZ0iiDDGM9feq00v71lZE3g4IPBFS4tGcVqPSaaJJYUhiUHg7hlgfb0qoJpRxJ+8bOOBg0KI5akqqCJAVV2OMHPQ0EMA4cgrjkGqSswS0Gs7bFZVDICBjPSnSF2VljdQAQQevHehr3hNjIgpZj9xQPun1phhj3lvu7h1603voVMrBYg4YiM84yp7VOC6rwi5HOe9aEp2IVDhAsbCNQ3Rjmp2QFDBEhediG/yaDaLuhsbqrOWTeBleRjBqIxwMzBGRWxk4oGKERmidF8x1+8c9foKrHlCzx7ecZJrFrUD0EOrAsUCsvb1qq4Mu2TDA/3W4/Cu489MrFRGSAxAx+WacAythhgYwBnrQaSktiNpSqMsZlifrvHGKr+VI8EiRNEsmPlyeAfWgpLQz7+LCYKllA9a8/byjdbniYHGdtY1nobUxdSIFoCxaU7dw56CvOIpV86QOHEisSHPIIrjkro6IPQTUSGfejwSqDuDx8A1wGsMwjdgx3Z6mvIzNXotHvZE7YmPqT+FGXy76SD7MLeMCTg4LFjyPc5yfz9KxvHzE6dqEsbutyto0cQUA/K33iRjkjPB7V/OeJVsysf1ZR/3P5H5MeNN0fibVg0UcSR4U7Mk8ZPPqec/jX3X+yfaXUuj6prNvLBeeWdsMhwcxuOcY4ODwD6V+2Zl/u0Pl+R/O2NnrP5n2dDDJ9lQNKyysMlW6rUxkZkWLblT3FdmE+E+IqvqMEuyURjAiCkEjvUEhUybpH2hm7rnmvQ5+xkmFtIEWd2UB43CqSPvD1ruNCdeDs3O3Y9KVf4Tohqda5WYYG+Ar/EvzEe496vIoYbxKIxjABrzJK6O9AYGCpISFDGrUfysIzGIwOvrXLU+E2jK5t2krW6tIRuPUhuc+1adtdADLEIpPGTXC0a02Sm8MgBVgXHyqpPalN1GSWOVIHGOlQ4am1zCvbhguOoJ6g8j3rm57iUSOivkjgY/nWiQjBuphy/7yY9fp71l3EqtmPY8n+1u61so2GzFm2bzGdoIG5sise4t0kadYhtXGS2ccf1Naw3JcrGHd24ZJD5bEZ2FvT2zXPS2W9GVGeNF4Bzmu6krGE5amNc2RhkjCTTShsgjHt3qjsurM7oHaXHXzBuwPp3rSzT0Ilq7EP8AaNzG8gaPchOSK0E8QyhXWTKgj5iTjitlU1sYyp31JYfECNwdu3sD3q3FqSO2VZcdevStTKcNCZLuEq3ODngd6vqlv5TW6R3G4ruYO2fxHpWc11OZqw5LpxK0cUcTIV/iHP1H61MscHHlSs6jqCMDNOEr7iI5XVmVVQnAzkfyNAugQ3BCDCkGrAiLHcxIIQHFWCVKruYYDYUqec+/oKpyuBDLbooSXegQHJHTmq64llyMmMjDZ4P1FauWlzGe46SHgRqZEUnhc8j61XCqrMNzNJnOTxQncTVicTSRyGRV2Ptwo25+tRBQJbUsiw4BUMOwJyf1ptFQWpm3jxHYp2k5PB5AH+NY1+t1BZ3xjCvcIpyjD+HByT9BTpx1sEZan52eIY2tvEjWxdGZpS7MOjfT0H+Fc38Rs2FxaWg2yu0Yf5P4M4IB98EH9O1fr3ATf1+nFf1ozn8RKbWDT8jgYIxNlZfLMigBiRzj+tVbm3t/NIQFT23fxCv6lp9j+cJvoVJpF2pIFMxJ2sCvGKlW8Xy42tIXgO7klu49PSu2itDjloWLe6Zn2tb7yOee9bKbtmYXEUu3O7GeP613p22OerHsTo6biqGKUPgGQDrVvhYn3M2wjG8c4+ldNLU45OzLkdsC6mWOLyfQdz/T6VozRskar5kDzYyoUYx9a6FuE11K4iimkIKLboMe+6o3U7wSkmwHG4HgV2xWhCdi7FbqUJRbaLP9w5Gf8e9IRNGCySRNljgDgc9aoal3KUUM3mCZVZbfftRsdG9K0WtkXbFwikEs3vUqOtzYqT20giAhljjbdgseeKRgYXWF4UYFcqSM8e9Y1NTdbD/JglRhEkaMG3sSMDPtVZoY9rIjyKSwYkHHNcii7ik7IuRKjliYXj8tcMp6kjsageMhDKXkfHUkdK3UNDldXoYht5gjzIDczHjGcDHrWlZwzLMzfa3ZsAAA4Df/AFqUqaasx05NM1LO4ureWSIzt9oVtpU8YPoaqX13JPGzBpHYH5hnGOa5XQi9TdVpIyLjz2kjkO7yydsgB4x2qKO3jPV0EPVSOa05Faxyzld3KktmzTORHszggg9auRWhjjQIEKE7WBj3EHHUHtWjpaGE3chWynWJy6I8Y+Vjjn2pi6ZKocPAqtjAPfFV7LQm5A1lFGdqIFXZtAPJ+tNi0xFDskW6XHO7jNJYe7LjWsxkdpIzhFRgueuOlXp7CJUaUxouSAvPQ9MitI4UxnidSobFoY4w8bM3qacdPiRxIYbrzcbX3tkfTHaulUOhlKuDWoEJ2ufKTgRkZJ/z/hUlpaR+VIEgEY3bwXIJPbj/AAFX9V0FHEMmt9K3iTfCmxeW7Z5p02l+ShkljdVPAweRz196awisW8SIdPQRiVreOUx/PjHP4Dr+Vdx4Gjt7TUUkuY2kiPAIOGQnvn1rDMMHzUGkdmV4hfWItno3ivwNcapa/aLKWGOdkV13kDjrwf0rxubQgs8pEchKkLIjnJC+hPt1r4nDLSx+jYmKlqem+EtDmtrBNUnMDeYmFypAZe3BrVRbWdDPFGTM42tgZ3fT2rOUOaTkbYapyI37DwcG06a6ginkm2mXaTu+XuRXjmt6YGvXa2Es9wjbgqPuBA6kCnhYpzOudeThc9A8IaRPd+RKZkFrnJIP3hivR08IPcz3F5HLHZQHCuVxkLnqB3x6V5GMh++aR7uXYrlo+8eV+LtJQTyiCOPevygjocd+fXrXklxocju0RHm3JYu7AcMPYelfYZThEqaPzviTGuVZs2/DXhm41TV9OtYrbUJJVlAXyRncMc/X0r3/AMXaFbwaDFayQT+cwER+bdt5yGBHH/6qWNwynWikcWU4jlhKR87XWhC2lnUwpMCxYg9P/rVXNhGzxhlOG5JUZKD6etfbUsBaJ8Vi8yvUbRLZaGIomQRyPJk53MWB9D7fSrtxoiiRXltlLheXA5x2q/7Mujz1mRX/ALAZpiQDGyLuZHHI59fX2qIaDEGuY8lo2BYOnHPt3FXSylLU4a+McjYs9HEbxiF5mkVQS7nnPtWjHpS+aUaNiSDgA4z71p/ZqPPnjmiGbRCxjUsFfHzDHDDvxVuDQBsXcmCRuXByCKqGWq5hPHs0I9DldHT7IFfoqevv/jVpdAiifAgdk2jgDv3rqjg0cix0rli20K0CqJY3eUHdgHH0q6fD0bhlkwCRwFHX/Cuqng0ZyxjQlt4biB+zbE+zrl02DIJPU+3FbsGgRGTdKgIK8NXT9WSRz1MW7HSaL4YtJbmG0jhhIdtqx+WDuZu2O5r6L0D4V6BoUVhdT3VnNISd6JwEPpz+vGPQmvz/AIqq+zi4RP0XgbCSrPnlsj2K3sbRPLt7FYZ4Gx++VAnzY6Y7D+daNtExjVlUgBtsme1fwjxfTUcZL1P61yZL2CsbUMMvllUlQgc4brUTmUhQ43Lg59K+LPahsCsTsRmjPBYDvTtquxkQiOMN0P8AEKCrFhVZkR1cgDgjvVkeWjIpBYkde1BnN9CCSJEC7R+5zhsc09mkWRVdFaHqPeggerhJQyqVHUcY5qPFxI7mR4VYfLwMZ/CgCx5TRSSRSP5kv3cDoPr6VDAkT/K/mB8YQdM/59aAJlHkyBUdC/U5GeO4qSa4i+XdgFjhSBnFADRvQKEbBPXntTlClXB8whjjB6D6UAWT844GNw2lc0bUSMrGFM3bJwKAGMJhHuEauM8VPtRkR5VkilHb0NAEM8kiXCukoaNl+cgc5p8YZ2K/Ko9D1NACTxBpY54o2SRvlfHSrSLlUfcuSec8UAWkymS3JPAFK1uCWLiLOAQQaAIzbzAsXkKqRwMdaczIREWHltnB9jQBaij3ox2FweKVcRuxO8Io2kGgCk7JO43vL5WQwI749KsxtIz5Xy1XtzzQBO6BJGkaLzbvbtXa+B+NDo6MRJnze4PFADl8pPOYIgI/T3q5DwgDFI+c59aABpFMq4dSo4z6+4qFzJvkX5Wz0IGDigB5cKGBZ8kc8U62x853kg8EelbNXAlkUmJI1JA37gB+tPmBkl37WMZ6RjqPTmqABkldwCt1JAqyC5wdjjH90/rQAkT+W4HnYjIxt2bvr171M4LiIbSCOMn0oAd5kgPmMwZAMDIxU/l71UvNGUxuXmk1dCvrYSQKxBmTcw7A8VJ5u8EhVVSemc4FLYiW5LLOFZSi5T1B61VEIj2MoyXyzKB78027DmTqscWFVt0p457fjSM52lmL46YA6U0yrdCzH5Dx+cHLSZxgio2ZWLqpw2N2O9AoxsSRbV2TnPmY6+gq3bzpLEJiS6qSACME0miidY3mkXlAh5HaozLjylUEFicj04oSImupLEXQkqfNB7ntVx5HMXmlmZvp0xTKshsaHeHZWAK9Q3A/D1qwURV5JJ7YFBDepKqKkcZYFQ/3d3cVKCrR7Q2O2ccYoJk7sXKlmZQAwGA3qKFUs3zHEmMggUEk2PKXOSgI5/2qkjjVhkknjPAoAcrgMrKQUX+E9/anRFSm5mIfdjnigB77lZ2BJYfxCkKkiM7gWxjp0oAsou0CRtq5Gwc9DTEcJJGhYyKfmOO1NK4EmY3kWNXiwcgr7etNMYQq+12/hOO31rbyAtFAiBojvUcnmlDbud3zDoDWUnqBIJWXALA5OMAUipBG5ZDyfvAHoakAk8s4UqOveo42hcgecck5A3dcUAWzMT1C4zgZNVVZyQXXaN2DjmgC28oKbFViT3705PKMe8na4PAYUAWgpHzMckrxx096gMQWMM2d2eBnt60AEggwxiSNSW3NjPJ/pVeGRndjtGF5JHY+lXGVgLO4n/nouTmogMhvLkOccEmq50AucKMRIcnkseCf6U+N3jBcghR/F1o5bO4Ecx3jIX5jxio4kaSVSqDzTwdpzxTvqAeYH3gxkckD296zpERNmCWPO05qgImlLBVdGAAyWNYFyfNAc4C9PxoJ5tbGfvKsySZVc7RnvWXeSbWcKuGxjJNBnPc4LU7sWc0l15BnaDM/lg43Befy9a/B/wDajmhvPidr94yoZmt4lm5zunZ5JWyP4RtkT8c16GWfxTKW58cSDzZ5Y5cwSK3AHOa/Rj/gnj5DfGJxGjrdWyxpO54BDNuK4HoIh+fvXVmr906qG5/RDpdtCumhBJI8ySGMFz0UdP6j8BWxFGSqvsIUH9a8+h8Jx1PiGySYCMV+cHA7U/hlckYA5wK2II9qRsz5Yt1I61MSgA3Dk8igCKVxNICSFbqcUyBFRH+6+W+bnpQZ2uyby0Vwy5VmGMgdqWbMjbUXJPOR0ouaJDUlBCpgjbxinsJJVBjfaQeN3egCQlQ6OyhpAO/akcbtpkZEXsKcXYmV7aDkbLqkYX1+Y007FJDExuejdqQ0PWFCS0rbtowGzj9KahOWVSFXGeaBkiPnaCAp/iH94Vuabo/nS28Uq7ITJnOOnfH41lWdo3ObFVlThzM762tBZkxyKnPQrzWsItqKGD7SPlPrXmS1Py3H4tzk2TkJFAQwT1yDzXMXmuRxGMPHmPdlkPp+FXSp8zsLAUXUlY5a48UXhgvD5EX2kNncD1X0xjH4CqdtqU6SxOCGUtlgfSvQ9mlGx9ZSyuKXKz1HTpXe2R1aIowzzVwSsm7GXHTINeFWdpaH5jmEHGq4l5Qjou4lkAyMcc15f4nJS9NtNuSdRuOU24BrowEfePf4WlbEI4hndN/8WO/tVqztZ7pd0KJI5OCu7ivZbsfqM6lo3Z6Zo2gi2ZLjy42TauM106WcJbaIjGAO56mvNr1r7H5dxBmbnU5Yl1YVjjYrzxgeuahe+ggRww2uoyW6/hXPThc+bo0pVJ8qOYvfEyoEc2zISPuZGfx7Vlf8JPfzeYwk2N/cX5Afb2r0Y4VWPtocNJQ5judIuIZoAIxKRtA3nnn6962VgkIjjAy27BPtXmVFaVj4jH0fZ1HFjwCmSwXAPfrXCeNMn7JcJE2AxdVY54wRXRg17x6fDMv9qR5Qzlm2uCSBkkio1MYC+Xv2HkZ4r1T9mgtCeOQRYBJIJ6CrCshAYBcdVx60FNaFy0u5Uk3mSUkjG0HArtNO8UyI0cU25ljUHpjI9aaSe54OPy6FbRnXW3iSITrKsQ2MDx1wPxrootStGhEs0rhWyV9T6H6ZrOWHvqfnOPyKUJ2iOg1a2REBnw/Q4H61YfUrcjzGvbeJgPlU5yfpxWcaDueWsrqX2Ks2tW9sEV3RQRnJrkdR8WCJ7w2sriR0KdQFyf5Ct4x5dz3st4flOacjyy/1B9QSX7SFkUoYnDH7w78elYXz4JyWIPDMf0oqRufp9KmoR5UWYLiYMOEQjpg9asGWO4dZSP36nG5v6VlsypRuRzXUjhY3XeM5XPY+oquA1zsYvKrLwc+nvWidzP2diWWBkJySz44Iqu7sQqAr5n6U0zaLsjRs0V5V2TYKEFsDkN6V7bo9rFDZ/ZY55JmkYMzkY3Htj0Fefj52R4HEmJcaNkb6KAylgFXG3r1NPNuilTkByK81R1ufkted2KYNspT920RUDA7+tWYbdiSyxyMo5yBwBUVNzjctCyCpIjBOO5px3/KrYYDkDPAqDnjOw4p5yuG2OMZz7VDPHHOkMTEqqjHHatINmsJysMtbWKFS5RQv3V9jU6QI8kg2oxHzbQOMfStk2zT6xJItxRxldscJYHqB/Oqd3YRzl/LjTeilgoOB05rWhJ3KpVmp3PJ79lt9R85mWPIGccAV6XYXumT2EKedEpAA4TGOPvZ65Ne86d0mj9KVWUqCaJorKxnkwZ4dpHJznNWjpmlTQ29slnarOjNmRpNuc/XiqcHsjg9tUSuzI1vRLCxS4YiIytF8rAj5j1A47f54rxSWVWG+SOSNe6dx9amS5We1lNWTvcRLuVGRonMag8j1GK1rTXJrVHllZ0tl/eNz0PqKU6ae56WLw6nCzPaNJ1BXs7TayvEQTgcde9XJJxBgsyliOw6V8/KN5M/HsbG1aSXchnS11aCK43q7bijbfvAjjvXN6r4dguF/dyPbw87T1G7HUVtRq8up6mU5pLDzSZ55e6XJaBnB3JnhgaTSgFnE8pGVbaFYYyO9ewpXifrWHxEKsOeJ6BdahFDGR5kbjG0up6fQVq6TrsFpFfGc/aVBV41EgU+hHTnsfXrW0ND5rGYBzumZ8niiRL955PK2s+4YAUcngYAx7VFreowXU8JjdBEFVsdSARnBI6nnFdK3M6OAcGma0PiPSrXSnS2B+0ADJJ7egrh4tb8y9bLGJ3fK98D3rSySNqOCcqjkzsdQ1S3fTrqF3QtGm9eeCTjivJZ90lzJMp+ViCEb+EVlUaWx3YHD8jZ2Hh68SBZke3Usw2od3T1NVvEt7C+2QeWrRr5alM88/wCJ/Wp5tDsnS/e8xu+CLmyS4hWaW4SNmzKSMdeuB/npXReLrFzcTozbiDvXnBohvc8zMKX76MzzC5s5DIQ0jbR0A9a7rwjbQ2sTPNKETB5Y5OauTu7GuKV6LsdRbapbDUo0lE5j5+dTlR06j1roNY1OyS3EpRgCuc44I78d61Suz4Spl8lK5SS4t5rN5/tZkgx83lLv49h1J9vauP0y2gNzbfaVM6IygKSVBIOcnvUydz1MtpSpSZ1HiPX0hfbCiMSu1kI7+nHQDp+FVtC1Vb2GCO6uUwxO8jnYMn+lTUiuTQqGCbi5M898TFblmdSxhBwoBxgg9a57SmVbqJ9+SGwQKza0sj6/L4v2ep6hqN05sVKoYJowAF6DHfP4815oPNN5HJCRuR/MChsZNNI56NG7bPojQTaxaVI8rySQrHxLjjgEj9RXmOv6/DNdSQwyEsFDkH5QTnpx7it6EOVXZ8bQwkpYppmxaXLTaRFLcMhkEfzsOPrWJBMxmkB/d87celOUkzp+rtVGkK2pPHOqAySKvDAdCK0tU07+0rKMf6O6su9H3f17f/XrCTOn2PK1M8wSwlhvYEgSfduJXJ3Fe/JFeu6Ufslri4LHjc49fas5puSuepj9aR5t4n1CO8nkVZ5GduQhGdqjoCe5/lxVbwzBJDetcKyKHQjcx9j2/GlXlam0bUIuNBnbJckTRRyvGjMdu7oDWzPMlmqliXfOE2jhvU14EoX2Pha1B3Mu+vIr+IguBKqkAgcflXCpZlr1Nj4jB+bA+9XVSi4po+kyek6UXc7eaS10+GMkRNGSB8o68deegqjp+rWVzBILa6S5IcoxHG1vQ5/Co5G1c5vZOpeRwGuus88lwFdQzHIbP+TWRaEybCDtlBwfpXZHY+uw0f3Z1MiMbRCJEZivTNcjbSf6QAI5SQejjqaFLqY04rVM9V3wCxgGDCzQgsHHKN6cd+1cTdXpS5mwg8gqFXHBBxzXPRg3qeNhsPas2ZUbefOu4KE/iyf0r0PRzHbQL5arHEQcIO/OaqvtY1zKP7ux0iLHMdirg4DbsUovjHIfJuQ5yVLxjA9OK89Js+EdBqbR5nr+ntLdMyZI68npVnQ9JjlKiV3KL8zrj19PpXfTlaFj7fA4jlwp14lWLy4EwB/tH+Vcp4mElw0bjf8ALn5h+QqqUbSPMwKvW52cKcCXYx4xgiu30LdExaEj51CMD061vV0PraqtC5lawR9o37lBycoT97/61aPhWKWefUo/KiVNsbhsZJX5h/M1jUfuHE1+7bO0miijQMQMY61mC7QyKqYIxwM4FccdVc+YTvLQxNQkWV4wSRtbkg9a0bSaMxBpCWPTjiuk9CGxW1ZI54Y1VirZ5IGcCvOJhLBKUZh16gY4po7sGk5WZ2GlXQlj2+WUHTJ7j2rQvN0MNxMBGcLuUN2/xqktRYiHv8p5jqE1xNcSG4lRicAKi44q1pWlG6ViZ9jtyBjBHvW8lZH1NOooU7s9d0fQIrGJZ5Y45mIyyqpJA/DvXWwWYhhSOC0ACk4UdeuTmvLxU3KVj8j4lzWVaq7bFk7YztcMvqBVe6uBbROxfYpyHwM4HbHrVUqdz5qlFuWhxWs+IktlCxHzWB+6MZxXmOq+I7q4LJG4aFWyuB+Z+tenRp8qP0bhzIl/FmYolkvVlhd2NtIuxs5r13wlFLcxtPGjGOLl9o7f1/8Are1XUleJ6/EeEisO5JHoYZeCCSvYGpGbcGjOSmOeK4Wj8cqK7OA8W20zWQWJkDiTeiE8uPrjoDXjtzAzK28SZR8qw9a1pySVj9M4Nmo0Xc6fT/C15+7S5CHACuwODnucV6Bpmg2cYcyQpIQuMON3HpXBiaz5bIjiTN1b2cDqRBCil0iiRm4J21AXWLDu4KnrXnQjpZn5xzOUrsz7zUViUyIwVRy/PBHpXD3/AItj5EMTzSFsgl8AjvxXp4bD3Wp9JkWRSry5nscnFqclxJJE/Vm37S+c49K9E8P3ENwzskyyFFCsQeh9Pr0rpxNJJHv53k6p0Hynd25JjhIcxt0f0qfLSBkRyEK4yRXgzXU/MFHWxx+rzK5MQCKwOPauZcLcRsoGQG6+9enSj7tz7nI4e4cbqOlvHLmGLajMSdo/GsuSwuVZJVXaoG48da7FP3T7ahWTSOnskkt1WSZwWHQgYxT7nWJI1DqF2nocVrGN9Ql77sjkLrVp5JFa4YMyndlF/MgVrWOsFBuM7kdcVvboetDCKUeUzdV1E35kEiNHtPGG+99P8PrXLs3mopCMkmeQ38qzkrHq4SioR5UOEsgjKIBkdqgAjHzRZ65IJ71J2J2JZHDsTgDPv0qXggNG4R1PAI6U0aQZWMsiHhZIhnA6c0q8K3mMSTTlGw27oja0BJKMH7c00KU4DlvYCtUZp6DXG7cJFZcHkGppDI0Kt1zxjNZzQlsVyCXaNY5GIUcgdamdXjWEny87iuD/AFqDWL0K0gDbo8jYy8ivJvidLI2hajC7yJamEq4PRwSAQfbH8qmexpHc/mx/aQ1SXUviH4quLqGWWV7gS8YVcNn5gB2BBXHolfL9u0guNkQDvuyAeOfQ19spWw0US375+lf7KRnNysMslu6wR5wF2+ajsFZGHfBOQevT0r9UvCbGEysoH7wAOV6YHavhc1/is9SSurnr2ksXVpAuVVc9ccf1rr7KPeSytIMrsXJ4Hv8AX3rzTM27VmQADlSec1t7Y0AVizgck9PwoJmtCaMrLhl+Uk4OO1WklMRALMwx3OaaRMH0J1ZtvVcH2pPJdZSHwT7UEbMsbDvCjPrmpw+8tuLv6Zocrmi1dyVSDkSYVcZ+lRpIFkYKQcDIYitlsKT1ANnAz8+cke1MDh22xgpk4PHWmE+5OHEQ5UlTxubualM3ytuIBA5A70GhX3bkZlZV2jPJqNt8ixBVBRTurGa1EloTDy3YICCV5OD3oKEecUcPufccD+VKO4JjnYYTcGYHrinxurorAYAbABFIbYKxBbYSD1608qWQKjRyZ+Y8cg1SlYUXoRq7JwuMZxUZZJFVQf4sk+9JsYgWRt2Q7gcbm6Ukfu6OCe/SkJoQlkkA2LtHOMUrRkO7EqpPftWsNhjAWbaSCAp/CpZHMylvv445/lVibIk+UsBGoOMZApEbesgJBA79MUDIZcs4l3hkGFyfWmsflbLZI4AoElqRK6vGVYhW704oFKfNkEfeFTbUZEyAu37xvm5HekDBi+STIACSR2rKT1Aa8wRlIbzFzjb2FQOxIHzKMjA9vakA5VKJtfcrbcA9/rSO6nYsYJYcZagBclCjqG3jv/gajmyCNqeVKPvBuooAzZnJZWJKk9eaerII5CcNJ27jFAFbzFljiI7dR1qYMjYeRSoHvWkdXcAYIWaRXGCAoB6Co1XaCHzuPKZHaoe4ADvSMseVbgiopU2Z8tg4zn6e1ICpcISrMsr8ckY5zTZbhm2HKpnqpFAFR1WSNnBAHQ7uKqH5UePb16gigBTNiMQqrLk884yarM8oAEe0DoQRQA0DKkb2jweoFNMoMZDZJByGx973FQ9Rpke5i20fLgZGKUDOWcshPJwapbCJFZAWZixXGBkVEcFcqxJHABOKZbloCLn5pWWEZxtBzketRup2ls5+b17VnKOtxzZVZC4ITHlluh5wKe9syiMMA/O5CR+HFVNaDguoqxKM5dVlPQetQxqGJ+0TJ0wQPWoguo0rIiK8q4KFMc5OM1OWViRgN7Zq7a3MSvcRBCTGHXIyCx6e1V48RgbmPmAVQBwQ7YBcqcA1OLZvMLEsVAAANAxoQFnBABPtTI8geWxbaOcnrUPRiGuhKkxnIU88U1rh842hUxke1WXB6gsrrwkMbErwMk8etVUBiQu4MWW2sfU0GpG2/wAxGVmSPOSP6VbhEW0KoYMPnBPOc1nMiUjtnby3QEHOeeKRrpfPAjCSxr82T0b/AOtXpKOhyS3KUqKzglnkjY7t2e9LlioMuQ6nAb0rEfIR/aWHnJ5aOAMZPb3FQkq6kDBGMnBwaDUydS3LGfLDBSvAdslf/r1wLTh590eQQSr571nVWhrBaEd5J5aKAFIC9+4rhjEBLiQ7xk446VxSeh0w2Kl+rwh1KLvC7gM/lXnPil5PsLG3Mf2lj8qHpgEZ/rXkZjK1N+h72QxviIrzRB4emhj2yqzqwGGXHBrD+IOpyR2FxLEsccsUYzvO0HJ4FfzlUpt5jc/qub/2N27H5e+NLiJfEWoziRLiV2LP5a4BbqSB26j9K+6v2U5odP8ADF1ZQXUFrtIARjw8ZJK4Pc9M/n0r9tx8f9ngvT8j+csdf3/mfZUV4jpIzCFn258suFJHTj1/Cpo7V3LtE6AY3bK68K7Kx8ZUVlqNZJDEHaOJom4IPcVSdJ58META6gtzXel1IUdCeESSjdOIU54Cjmu70OzkCkySKrAfLkdqWIfulUXqdVDw6JIpwepq8ETLQMWjkPtyK849IZNgNFGwYkfxe9WYGVGLCPkDac85rCUeg76WNFVDLgMdxPQ9qWSJbeT73mBuTnkVxTVjppMmSRcOrSRwHGUJ5zVWW4IQq4LgDoO5qYxubGfK8kpLF9ysuHx29qzJ4po4xLE0YIOc5zVyjZ2A5u7m27ZCCqHKsW9axiTK8pklcKMCNc9/X/PpVgUZEAd1dGYjvmsye4KfJMCVHUKK3pq5zy0MqQiTzAPmgcYG4dPestogzJuDyxoSB22nFdJlKV0VTbPEoYKEGcEEdazr+Iu7lYWfI4x2roSITMtLPzIvNaMhiajl0rzzPHhV2ruZiOo9Pep5dbiTMV9KUMpVVx04NZUlrqVl5kSx/MDxuJFU7hSs9xiXs1vIDKJAdvVeelaSeIpFaSRiQTGFDZ+97VrKXQxnTu9DYs/FNk4kM6zQupURkDOT+fFdBHqEBSYABx0bI4BqeWzMpUmiTzonRXJaOQcgdiKSK4imZ1iVBnggc4NW5dBculy2kkCg+eWAK4UHsfQ1WYxvM80eFZgEIHt0/WtmrIgVpE84RYxxjn1psjMkYEQieYc5Y4H/ANapb0MpLUkEsrTl1xggZGMk461n+U0XzvNNNlifU4/+tWsdi5RuWYZJUInLFwenHQUpMhcqsZWELnBHOaaBx0sjHvSFfHyL7nnIrn9WlQ2GozTq80ZiKsqnG7jofb/CtaavIjlsfnhrwil8STW7XRdkmJVhyVQ9vcjisv4hsgnsbX90zpBuZljxuyc8nv8A/XFfrHATtmVL+ujL8RV/sS9P8jzC0kWCRUDiRySo3ds1daGO6jSZWnRw+07RjHvX9RUndn81SjaRky+YoaKOKR7ZQWWXIwT/ADqK32sfLLJvHzbfrXqx0icNVXZfjkhxcQO0hJA5BxitCOSCRVwWL8bVU9K6Uro55ot+bsTerxI3Q71zkd/xprXnyQAK7AyY27SMd8/pXTDY5ZwVzWilbz2EiSAH5xhsgD0p5ulXy5IQ4KvtOR19jXZHcznsP+3zJtDJEedwyvT3H8qfFfx8wIR5RH3WHBBP613EuOlxq3kkjSRI0cMQOSpTk+4NXrWeNlV33tb/AN9eRntim0Eo9iSVree4bbIWMLnaOdpzjke9WmlyXkDBIumRzj60M1QwlbvK71dGXbz0NXVWHYm44YfKM84+tc8lqDlYR4IJBkff67ieDVCSJAxLsPMC7hnqahRSM6kwgt3Z1kQeYoOWweo9KW5tTLG0hgcbsrsB4PPNUcnNqMgjYLL8ilmOCpH4Vb+ylVjEaEKFyCOTilJdDojKxE1nCzxSpJgtwx74/wA/zpXsWit5THI/nsm0r0Dc9DXPCD2HKVzMuLSZlWFIWZ24IJ+6PUetNaJUl8tgiS527dv3Tjv6VtCJnJ6E0lpK6gSyrKCuQQu3Z/if6VXtomllLx+bCAcA56+pH+e1dKpoxLTQozLcDdGxbZtzxjt9TV+aCRZFG0QsABtPUVpya2MucoS2Me9UMMyuDu3MMD/69XFtI1iBigju5iSCw6gdsVrGKWhg5ipYO4VjKsMatwCcHPqKuGwSJGEWLpsckpjFdEafY55yvsVPsCyu0mzcowNwHANMltgr4iCNCVBOetWo6k3b0BNPRHjdViXYeVYZ3VC9jJJcfaFiG5WyGVeF/wAK6IRMpTsXPsqAsgYmTGduO31pksIdVR38kj+IjNVGkJVNdSubYyMjyXC28Y5U9yfQ1d08mCclQ5fgkAU6lJNcrLpVnGVz2TQvFlusTW95al4fKxtJyd2P0/CnfaNEilkujao82N2Rzk+9fFVMllGq5LY+9wufRdFRe5maj4iluZhbRLFGDgNtGfl9Kq6HqkcFwBLEFXfwK7YZFaFzkr8R62R9CeH7/Rb6xWBJ1Mkih50YYMRHbrzx6etcdrng+G7uYprWayWJ3Mh2qDuz1xjpXyawlSjWakfd4LH06uHVjasvDNjoNg9tbS2trcTvkSBxwO/fH5+laFvqukQwy2X2y0a7/hXnJHdh+n5iso5fOUuZI7ZY6nCKTZ5pruhzanO92A2Bw3v6c1ytt4L1S7nJZIlXbgg8E/SvqaC9lFJnwWNXtpyaPTPCfgq08M2Xl6hcObtcuwKY2A9AOeT65rnfFl7FeSyxLcAwZCBVOcH0PpxzXXl+GdTEKTODE1lQwrXc8rl0+MM8LlJCzFCwBwR60ttYyRlVjhAAO4Bhy2P1xX3saaR+ZVa7bOgsrRomLHYm5dv3M8Y6H/GobjTo7dFblmlY4JPf+grb2atY5IzbZSS3WUmKRI0H98dT+FWF02Nh5hhII75rTkSQSn0LkVms6hkCKe+BirX2e1i83MiyRbQF+XGX+vYfz4qXTOGrJl3yEmV4BHDMBjDmPH5VELSORkmjXbIvy4bnNChoc0pWNOK0gWPBkZwOQKljhgjO5WUhznBOaqFIxZpyRxMBIltDHIeoTnn19vpQkCmSZ5Qu5lHbHSuqENCZyGBF8xnWeGOM8BcZLfSp7W+SACF8RBj88koyD6AenpTnDQxPYvhvaRLqsmqxWcc00NrIiyH5lUP8jcdjzwfWtnX9TIvLW2dCHi6MOOfX8uP/ANdflPEq58U4+R+6cCuMMu5+tz1zwreSXOkWEht7QK0Q2hAQV+vqT/X2rriGSPayDd14r+G+N9MwmvM/pLIJXwsWWYyZJCwUKoAG0HnFK4MoKbGKYOSa+JktT3pPsPEchwGRSvAXByaR4xBLClyfLhLYxuyQKkak7XJreVmkZRGwOe/OBV6MxkRoygsx4OcUGTYk7xRsLeSPc54DKfTnmoFHnpGVVguOST+tAE8kvlBQYiUC4zjNVZJZGZDkoQcE4/SgCeFyY5dpUdmOevtUyID8kh8zaCcnt3xQBVa7i/ejB/fcqyrnntT2kaImJo9suecDv3oKii1Emd53ZUDGPSnxiFwEZnDodileBj6UEkU0csM6oysFI3KwPGKPNYzAPGFUjp60ASpI5gmlRmlwflV+OlTMHYAF9w64NADCi+XtVW2A/MSMVajWIY2crt5Oe9ADJpJcF3QHPdSOKWJxGq7yG4+UEcigCwGYyszAKRz9Kl8w3JzH5W2M4ODQAyJpWyZGkMRPB7J/9epNiRhHkchc4H9KAJwEXzI1LBSBnDYqGXyljVpGeOQNyWbg0ASLGqlTGQE9KklQuxdkUIowBQA/eAQyLsI6fWkiRgfLJLADO4nmgB1yPnUxqHAxkdzTd6yFVaNfMB+QnnFAE5iMSHc5Zs9xU8ZLqZMbXxx8uaaXUAn2yeVDtER53AHOaUMyNlmXbjAwOatSuwJkBk2ssrIM4wR1pzrJkL5oQmtAJ4zGPlDKecMc5p8pjGwl/LXP3hQA5pIVCAuqc9TxmkfcWJilaUY+VWGOaAJZo3ZFRgWBU5pUKjYHBCH0pJCtrcnVFdWfeFVTgA96Cob/AFao/ox6ChoZCqhMpsdSTuyOlSI7oixOrBgM7hQ1cib0JvllY/Nhui/WlDHJVl/+vSjsVHYTZJvcALFtO7noRVtdzoIxsBPovI/GqGLEmx124C4IHHrSyIY2SI5VR1oAkeQ+XwdyqOw/SmR+cCrFFEZXIPf6UAX0kCBEK/KfQ0+aVY45DHmNjxtY9DQTN6FuBSYftDum0nkYxzVyVUIGCQjDpQRLa5nSokYG5WZt2ck559vSrUZkLdYwpAAUjqaCCTZErCOTap7knrTyTEUCths9T6UATbxICN42AZwe9OhG4BPMJ9QDQBJgR5WPn/aFSRoQ+XUlu2e1ADknUPIGG4HkH3pJiuF8sBXzzx2oAkR3jwjFXJHcU8IDtHlk5GMev/1q0jorgKswjJ3FQwOM4qN5lLxnawycZAyDRPe4F1mZQBGqp2Ix0pYAgDFWAQHA7ZPrWYDwreWzuylsnp3qKIgudwUKPegCRYS7hdylFHJxjcakEcbkqSVHrjHNAFfjcxYblBwQadxOSsatCoGQS3OaALmNyiQjHYAGo2cqVUqDJtzg0AOaeRpHSQqmFGGz19qRFJkAkJKDvVK1gHvsJZVfcBxxTRwSpRNvcg1ID5ZMnIBUYwG9aIlDhm2jfjbn+9QBHNE7b0b5uOV6/nSwTFUKlgCcArTu2BKxDA7VIJ/GiN2iALEo3Y45zW9gK8nCuWZlIOcAc1WkESsABkBc/WgCjNL5aM0jE5HXrWM37mHbGEJBLAEetBPLrcxpGY7mwFkB44yKyZRLEfn+dmGc4/SgJRucDrZja11KWRC5S2kICnB+6etfgX+0Q4Pj7xAjyvcXMbJBKij7rAHr+GPwxXo5Yv3lznkfKswb7SZEUqyjpnt9a/SL/gmZHA/xB8cWbxzeY72t0jZ3Hfnax9hsz+VbZm/cN6R/Qfprh4g0jiME5Oe3tXSo5JwpLLjtXBQehyTepE6mUIWIUA5x6GmRkktnKtnkGugknEkSYIyyE4z14qpv3qecc8DFAD1RgrMR8oODnvUkSeYGBWOOQHIJ6YoAYHAcu7g8fLirMbHaoIKseDQBHCrMXxjahzknGfpTC+1XQhjJ06cUA2NikVH2yKSAOQOuKtAxyR71UsvYnpQK4rMoUNj5ieFFVkl3r5rKCuSMd6Bkjl3PCgE8UzDMApYFvXGKANvTbBpWiIYAnkj2r0uztkWONMDCD5c1xYmXQ+X4jxPLTsjZhRGLKScYprL5eI0bco+ZgOoHeuQ/OKkzk9X1ySHzYV8ooMEYHP0Jrhb+6Z5QWc/7RxnivRoQtG59pkWEtDnZkiORiZEZgmPunnFX7N3E0OGVm3Y5OM1rPY+ncND1yy8sQRblYyhMAA8GtVZgyqcBQDjjnNfPV37x+QZpD987loFPLA25HpXmvjJrhNSM0jsdoWPLDlWXg/TjA/CurL371j0eG5WxKRyLJvKCZ4oi3yrk89a9P0HS4reCErgS87tyjAH413Yuo1HQ+4z3FulQbR1kcYiVlCq64yOasr++XLAx44+leW2fkc5uT5mVLydLazecsG+cKFxzmvM9X1e6mMpjCI7DaF3cH3Nd2Ejc+y4Yy3mftJHMzXLBgigOW6g9KIi2VA5IOCBXqxij9A5dD2DwpIX0tgpby1wygng9ifftXVxSckkkEccmvn61+d3PxziZWxLSJzslOC2UGCeea878VBpLiWUSFVjYiED0IGT+YNb4N2kHC8r4tI80eJ3lYmSN8N8x6ZpqpGm08q4bO72r1T9phKxJ5a4aQKrjNVf9UQEyXzzj0oNWx0MshBHCY49amEhKkOC+R908kig5pq+poLfuVRELgg5Aqy2tXISSGSWRZANu89V/pW0ZXOOpSi9WRwa3fojNFOxm6B3G4flxViHVb5fJNzcG5KyGVRtA5/wqjBUIdge/l2qMbizZbPXms6S4yXOGVMng9qzmdlGCWxnMp3CZFKEHIb3pbeIOmHJBDFtxPXPaszr0sXoLM3GBtViDxVmTRZsKMMzA5G2sr66mc5WVxq6JcGRZHRmT0BrfstFaAYn2LJySOoI7VMaljmniVymJq9u6S42r0B4biueYx7sH5XP51tFG1Gd43Og0RfMuwNjkEda9ps5DFFGq7REBnBHNcONSZ8xxRP3LFK71mKy2GeRot4L4xuOPYd6zl8Y2aNIbt1hUDIk2k/mAOKzpYZvU+UweRyrLmLB8VWyNa3CS20ioSYlDY38ce5FRR+JxHB5fmLuLbuTnJ9h2raWFPSfCOmpo6T4kTUZFKMRx8x6bvp7V2guY3V0LIVIw2R6jpXmYii4ysz43OMteGqcrK7XkMLPEQIAig9eMVVOq2cpfbNEQOm44JrSnQbVxYXLqlVc0UQnWrQFAbqJGJ2ndxt/+vUi6pGswG+NQARyevvXTGhodFTKKkY3aN23uVkh3JIrv1CqecUTsU3GN280oQNvriojozynRcalmeEa7Mr3rAyBYym4jb1FQWE8lrEsduSkRGVUdK96E9EfqmApXoq50Eet34KKDDABxlW5NSjVr2YtE80txGARsLcc+vY1vF9Tqlh4tWNdr6a6tfKZpMquFB9PauCvYmUjDjcTyBWFaPU1wlJRbKiwN8m5UCE4JPFa8enTmIAWsjox2lMj8+e1c7l3OrEVowg2z1LRo7lIFSV1KhQAuORWheRSyIDh35259K8Nu7bPx3FSUqrkie0tpYlyyMC/zLkcGtyAOu/eiSDqpI6Vnsjnkr6mde2NjJ96ISem5ec4ryjW7N7G8IXzGUDuMGvUwMnJWZ9xwljZNumzn5rssdjH6YNItzMACDt9fpXpJ9D7t09LkUt6ZG/5aYzxjnFPW6lwCcls5GeorRSsFOkmPNwdu0MeOM1HHvjLSYIGOSTzTc2TyJMU3M0sZV3YDPORUEbmTewG3jB55qparQpRNCK6uIUURnY4OQ/eq00zsDksB785rK5q463LFrez22Gjdjggmuok1qebbnazDncT0Naxn3Ma9FTWpkz6iZWbCJuIwSvT602HVXidMnMfbd2q7mcaaUbMkl1S5ZpFLgqV4GetTtrl3MgAEyKFCMufvcd6mUtDL6pF6sltvE19ZnfA/lkDCyKcMPyqFvE2peaLppp7yQnOLiUsW9i3XFKMtAWHg9TNvL6W7AM0plfdkEcU20vXs0CWwkWQPlh0z9aFO7NaeHWwzU9QmvpfMl3mbAJI+UfpTILoxCFYwpIOXbvQ5nbTopRsbUniKSS3EDASkcYPGKykuZfOjeKRY2zliRnI9KFNGcMPyvQ35PErpZ/YkS6jGThxN8oBxwV9feuca6cSpMXRyMDaBg4FaSre7Y5aWXRhNz7nQW/iGSG3ltWRZI2wwGKjh1GWOUkbI1J3D1zWftDCeXRu5FC71CS5u3lUyRxq+VUN0Fbll4oe1ge2hjlZiCpcuB8uPTHP6Vm31MZ4VOPKZEGtlb1ppIX6csp4H1Hqa3LzxZciJI4o7cAgAjGCPxpylrc2ng1KNmcM900zSSvhGLZIrpdM1FoInKvGithc1jWV42N6lD93yomk14LONpSUKwIO3gj2q9qXiUXqWgDBipY4VsKucZ47ngViqStc8qpk92mUbfVl8uQcgkcAin2+rw28is0RCZzuXrn6U3FM6XgLRsjN1rXZLqSGMRQwsFwWV88dvx9vrUOmaktttRgrR7yxAH51MY2RrTwSjTsirql+t2ySDaF24z61kwMsLFcs+T09KtLodNOFlY6I3qpCvQ5HXFYkZUXcM6tghsjng1rGFlYw5TthegQmJgwB6hhzmubvrbeNw3LkZwaxStoebGnyzbKenw28NyDIWbJ+YZrq5r9I41MTjt06CipC5WJpOokjc0vXLUxQBmWOdl3CNyAf8iqn9qebcys00JXs6DgmsFRPEnlMvaNsq30yS/dYN7jvVqDUU0y0kCPHukG1hjoBg5/Oko9DqjhWqfIjmP7caW4xuDkElVPY+1aF/c2k9pNM1wtsoyU5yc8YFbqB10srdOzPP7g73LqpkkPGBXY6LeRQ2zQMFDpgMx6n3H+FFRto9etC9OxjavdJcXBCxZIHzSbuvP8q6XwnNCrSQLKCkhVTlskYzzn8aiorxOarRfsXFGz4k1WJYIltl3W27PnFSN3bj1Fc3YXEczgPMrNtz9fcVnCFong4PAvlbY68eOSZEV1AYd6fLcrBau6vgjG3nrVwjd2OiGGdiSzuBPGokPz88e1YOuWKRlZY5Ip5iuduePoavlaeh0uDjUSRa05HU7sDylUAHPeoNUv4VEkB3uduCM9M1MFdm8aPNU1OSUmW4TzAVXftOe9e26Bp8EdsJRFDKMABiMDmrr3SsaZtNxoSaOvhdFPlM8iHA5B4p8sgt0MszMCBwR6VwJan47Xg37zMfWNas9ItZrm7nihhQAMWbGGPAH1J4xXlev+LphtaNnRf4MDn64r0aFOyuz6DhrKZVpczPPI9Ru7iRbrLFwx+Vu+D1qpPPLM/mSSOB3NdB+vUKChFJElrKMlvMDDpivVPCG1Sdkt3ZzggSJ0Icc4x+NRJWR5PENPmwsj1lVaNtjM6vjknrVpN0wPlQySHGcKM4A6n+tcbVtT8P5ddDjfEREqt5TAjb0HWuY0zSVe4EkuGI5yOxqXsfWZPivZYds9Ahis44LZbfcqoc8nIz6irCgRIqkqy9cCvPqI+dxlaU5OTK5vIgYvOk8qInBIGcD1965LW/EdlbRFhPtjB4JA5GeBV0KF2b5Tl0q1RRR5zqutG4dGVJGTbtPzYwffFc40020IW80k9QOle3TpqKsftOX4CNKHLEsQKHlUhVEg5Un1r07w46N5cfmxiUJwSMAnPIP9DXPivhOTO4J4aR6XbuBF5b7Q2PrmrSsqYYrvPoeBXgtXR+FzhaRwPiR0ijeZztJY5+XGBXH2l+ImbaSyDjkV6WHXuan3nD0P3Fy+9xbzsuMpUTRQKVLKVU8gnuK3PXpOxj6lOkCuilGUjC4PeuQnl83G0uBnmtorQ9XDQ0uyqN8uRGGVVbnJ6U2KCRBJsds/xYrRSse/QmrDbhxtyq75OmDVYmNckqVY8YPY0nfc7o7ke8QuQFBIGCSKHZW2S7VUIM8CqjsbCJs+ZMqWJyB3pF3MrMIy5HBx2qUjRKyGbQcsBhge/epSmQy+WA4J4xmtJauwL4SB3KhSQQM5yO9K+0IkgXy1boWp82tieXS5HIZCvyldo754puwlC28BwcrnIolsEHqIXBcpIdrdTt6GmTRYyQcjGAC2T9DWJUYtMhC7U3YJYdgK8i+K3m3vhzVZYpo4LeOJsuwOGA7fU8AVM9jRM/m6/aCmTUPG3iPybeKzi87KsuAXUkkqfYNk59Sa+aLeIwXAUurygk7T3+voK+0qL9zEck3O5+k/7MllYRvBeWD3a3ZgElyrHIPcY/L8xnvX6o+G0WNdqZEJRT1zwecH3r4HM5v2rPT2ieraWcKPmwPWuvtXwyso3HvXDC9tTM3IUYtliVCniuhiOIyQUmxwDjg1QCrlVwBznBx2p7t8rqjZzx+FXCJHLrclHJV87scYzV1DvBLblOMAk1LIa1GzM4LGGVsgYHpVhJQFR0YF8Y6Ui4bDWLHG87yPSpEeIh9wdCBwPWugluzuVkkSQoWXbIpyBV1WdipjIfj7vXigtaoixCEJYOePyqISeVKoCBkbgH0qb62KLEiQnBG7nkelNEisFUL8mOxqXFtiW5YJUROADnjmmQsvTa2M5FTKNhJWJgAhLfw8gVDIzD5wOQM9akE76CFmb5whDNwBT2lZSojAjYjbwKCgYqzkLgqB1qqQUIZUL88jPWgCdJWPC4APUbqayLKMSMuz0Hf61SiAk07JInLyFlwM+gpNm7eZGLAD5GH862AA6FlcASxr8xCjORULSsCQMFD09qBNE/nsYy/lgt0QdMmoGudm5duRjmgZEJFzGGYpGeH9cf1pWUKNjsFc9CP50AIjq7CMRghx8yt3Hv7UCaGRSI40QZwAp4rOb6AMklQFXjQIwGOfWo127sRMCzH5iazAgdghO4qxz+VSIRscqqjI60AEzySNmRWJA+8T+VQrvzlyhTGaAGSyMQEclVHK4NQy7SFaUcgZUUAQFwQp5GORxSlgSd2PM9M4oAaqqpLSBljPOTTWWLcxm2u46MDgY+laQegDXKhsIpVDRJDIuRKjB25T6VmABN25WJYBeBVUmQYUq7kcbsYoAgaRlQbxlvpioLmFJ49pKFWHPvQBA6pIVtSNkaqM478VTnJ2Egl5M9z2oArQDc/wAxz65qdkIeRgCiH0HSgCF5YwzRgPIpXBPY1EjIsqyQIs47g8CgBrb5GYLGYyRyQfu0mQQpm3OgPIPegCKVwyrIreWp65GKVWM6gmRQCcA45oAUNsDBlCntSMS0MjwqhcDOwtjNA4q7IW2oY5XVdhPIJoR1DmRizhj8y57UGz8iDzNoZtpzzgZqdN4DLBAbiXbnCdvU0WGU0i86ZfNQDHIHYGnOgBDxqSC+0AmgxktSCYyyTKk+9B/ez2pdoMJMnlAL8p9TQEVdDER5N7QSxBwMbScbq0ZGUxiIZBI+YjsaBtaFRlVSGLbVPHPrT2kU7omCqx4NBAhPH3QExggd6geMOnyJzk80FNWKIZgHIJweB6VZZpGaEAAg8Nmho1jK46RAx5XbEe5qN4HRS2GI6blrF7Gcovc7kRPsAEgeIDkMeajeOSFVlYRqpO05PSvWOQYNqnG79yTuzj+VRyn7wKk596wZstdSoUQ5UcioJAQ6fulaLPCsc5pFGTqXmrCXIII5QZ6GvOxA800u92jU9cVlVZtDYbqYkWGNSVXAIz6iuWBO5QmVbutcU9jpjsZF9INrrPEXZuAFPBFeVeKLdrtXSKSSNA3QHGfx9K8fM1+6fofQcOaYqPqQaLKxBGAAVzkGuO+IEoewvGihW5uVhbPmHggc/gMV/PNF3x5/VVfTCW8j8wvE2pfa9bndVaJCcglcEc4x9a9T8A+PNW8NWFz5cyXOnR/PJDKDtIP8J28n/wCt7V+41YqcFFn8+5jRXM15s+s/A3xT1PVboC6lSDIQRBVLMR0ypJOQvp15HFfbWnPHFBCZGiuJDGGLRNkcgH8/UUU53lZHxeYUOWQ5x9oMxO2IE5AXkH/Cq88flJGyx+eM4Xccc16dvdOFzHgxCUv5aqAOcHmur0TUYmWRXdYwq74if4j6e3HenVheNgjGzudZa6nFOoleSOMA42nrWwksUpaQje3Tr3rgjGx1xn2GySBHJ3pgjgNz+IpluUy8rYctwNrcVhXXU3TubMbBSg5yRxirAbzFCRgNnqw6ivMqJ3OimygWQOnmwxXAQ52uaXy1lDB1ZVxuBDdatKxr7QpSx7gAxAjx6ZrCukGSqs+M85NSneRd+xlXDPIhiZ0IHIGOlZDRqXkAcnjrjirM3Mzm2iTyiHKngse5qnPCDuDMhJ5xjtXRRRnN6FGOON1Mu3hTtAqOaNC5xHwFwNvr611QWpgZ6oZNwJj5PANVnUujkoic8n1rcCqEwNjIMkZJxgGq0kI8vy2U7hyMn17VUY3M5aFKOzD4O1Vc9AfSqMmnlyyEdfU1o0mZOVjCu7CNCqiJJHB5HSs2401pVG6GRsAkqDgisGjSMu5y0umyopMIlRz82DyPeoJZr62iti7T7S3BLY/KtYM1bRJJrurW6AukkycbQpwx/pWrH4nZAr3CR2pLZyDjJ96V/eM507rQ04fFCSk/aCxOcIxbtW7HrViViInUSyNtbA5XHrXS1fY5eRo0Ld4ioeS6LqTnfjJA9u1Xo5SGkYyMzbQvI7DoDScNLmdtSffGEHzIXJzgHk1E742KdkT5JZT1qr6FDFmaRMFxI/3gV6EVJC0isjO7urkqN3PGP5VRN3YyLskhSvBD55ri/FUpg0XUgDGk7jK7+mfbH5fiK6aCtK40r2Pz2vrrHiC4Bg8wtcsjBV24bPzH6dTS/EkxA6YYRN5ckQiG4cggcZI6DHfvX6vwVG2Y03/WzH4jL/ZF6f5HhsTqsrxytO8jNksI+AfxrstPmYxEEI6gFa/qCgz+aq6M68s4hI5WIsyLleOD9KpGOJpkiSJo5iRiViAv0P8AjXrQWljjlsTT3XmMVlij2/dO2Pbj61JFOLeaGSN1ZzyMda2asrHLNaFp2idggRw2NxcHj6VZt97eVFc+dHnkP7e1dlA55okSQgTAzXC7l2AjBwfUccVKtz5hjWIMAq4VDnnHU/8A167qUeplKOhPDJ9pZtmYyq/Nu4DewrMnjdZEw3I+Yc9D2AroUlewmtDXtWhjSUPKw4/jGOfQetVvtTD95IJFTkbDwM/SqCOxYTUIJwhffvByBypH+NWWunuXZQd4I+4o5I/+tQ2Mk+3oyBFykoADH1P07VeS5CFUDlwQDuIxWMdyZbGjHfRFoTKnl7BhwTw5p8EisskkrgIDkHGSw9qJrU5pvQltHKEFpNkTqQ4TqPTH+fSriqskZiVAiLyATyKGranLPR3IHSRJo7hG3BV2gEce+fWmptiWSSXcqkYI70XuzSLuiC3WOZhE0hZc7lxxkeh9q1mhGfNTdKiLsJ6e9OcbGkbp2I5Wdw2FjQsBk4zjFZX2QCSa6PBcBWI746CqjHqNq7sWIgsUaiWFlcjYCeePf/Golt4wrPgvhgRxW8Y9TKbsTGzEhk+48JPQ+lStAzbrx5FkQ/KoXkEDv71qo3OWUrF37GJkM8rLKpONrNxUEiQW80kjiO0RFBSbP3jnof8APeqjHU5ZS6DhbQgTXAjLSHjk8Cq7BLmSPZIj5GMhuntW6lYhEiWjrvXAdSccE5FRmD5jG0cgdDxn0q4dwZZELkbgB8o/vdRT4tNaaBpCWiYnAZTyvviumC0OaciXyAitHvJJ/iRckGs+WAO8cbiR1JxlVOPr7V0qNjllPUBYzb1jC7UILIjHJI9ae0E+EkRGwW2nj0q5xNufQ29PtoY1uWaIi425yTnd7H0HWq8U0NsHgiSV2LFnO7OcnP5CsXSTZrTrNKxAFuTtmbnDbVdeOR14p8Ana6uLuOV4ZcAMynGMen511RpKxzTq6nUW955VsVxczKwGJCML64OK0Tqd40I8q48tupUk4IrJ4CnLVo3hmNSOzKdxrTqsMTksinKHPQ1A11MJreVyCC4XdjOBWqwVO+xpPNarW5t6Zq1/FC2xjPID8qlsgr711i+MLqExRlg5wC4PXb7H29K8rF5Opysj0cHnbjD3jLv/ABDdXKPtlYrj7o7iuJuborvkCuyAZAPJwPfvXoYHL1SWh52Y5i6qsitK9wWXfsQgc7P7p5GfWrsMmXNzmPC9d3H4D/CvWjDU+ZqMtoGmViWba45yRkexqIRzSLhsgKCeT+lawRkpWYkFoiMJJQxCngnk1dupZl8ppZUIGPmC4HoMelW1cc5dSxbQny38oxK4O7p1GeR/n1q+iHzmleJAGGMj+RFKUbnI3oSTIIkWaMnZnBC9j71FM7vBFNEAI1yOOu7+nFS4HJKVxbaKKVIJI38+3OOSc5Hcf/Xq02nCeUb5MH7ylWI6dqtIzm9C+tmxdWdCQB64wabdCQRxojK2WB46iqi7MxHRwySzzLIAJAOgGCf/ANVXoE2PE0oZmPMfpWstUB7D8M9RETapJcfvI5UNvt2YwOoP/fX8qj8VWrjU5FO17gtlARtI4xz+Ffk/ENlinJ9j9w4IXNl/Kv62PePDdtbDQNIuLLMdtIgRVByDgD5gffP511ghf7xZ2Y4DZ5r+F+Nn/wAKNT1Z/S+Qq2FivIsROVnk8kAvnAHpVmRkjiVGACDIKjg5r42oeyVIZi+wPG0RC4APUfX1pZ1ViplgzjkAjrWZXNpYblYP9I83bnkrjNWzI0u2UKA2ck0EkGDK7zbTnOSM9asK4SN325c8YoAeziNS4beT1XpimzrmMEcIw5AoAn3ZYrtUjYCuOgPeoY5XhZmlQq5Plhh0P+FAETgO6hGVjj5iB0NS28CLKHaSSVQNq57mgDQAG1lkwFYYOO1Ma3IWPA3yEEsMdqAGxlQFaTIGcDHrU5CmVlDZUNhuPun0oAQSTAOFhLK3Gc0GORyGXK7R3oAsRR5GZJdu5chWHWlcRhsYKsFyMUAV2jdiHil8tQDuTH3j/SrOTI0e9t3GMkdKACSNwfMdgwIwxznjsKlgmJyhU+Uf4sYxQArudqkxgJnGM1Jbq7S4dhGjcfMeDQBYLRqzfKspxgA9qqW6SgvHs3ISeWGRQBaiBEwIVZCcK+D0FTKZl8wEBIz/ABA5IoAm8/zNvlgbMc96aZo7ZbqaVRhwAuR0oAYh82Z2R1wMFB3x3qxCsaE+WfNDc+uPegBHlQq+CeTxVm3LmFgSCnpjFVFXAqyIjMEKtsPBJp6SIMrknsCea1SQFiB1Dq7KwBHA/wAald0Z0G2QHHUnimARqqKRgFHO4Ed6lCfaBGQjgjkcdaAJWUALlRI/X6UqSFmRVKbe3OMUAWJAR99jMRgbm5x6VE0RbbFIrHPOQfXtQBaKeQEd0KoB8henJdrho440UnnAGPxqL3djGT1EjJnj8uNd43FicVKZECKSOAfunr9Kc3oJK7GRKdhHAlAyPSrX7sBM7g5NENja+tiGVm8wsyYOMEEdhSI8kgJVdoAyM1QyzaOXiUqjh0PII6CpZoiY/wB6MuBuGPSgBjBykYV1wV6/0NSIGVdsjkY7jtUSiTKVieBQ8kS+W6owLFvT/wCvV5Yoiyv8jyd1IzxUc7Icr6ApjhR9pKIo5yM5pHk+RFUZbFaQehU9izGskhjjdcsOcjpSvvWZlSQFQeH9aoyJo0I3SeWJJT1YnqKGkYqzsVRj/COaAHIBu3L8+BUweQ84HToTQAqXDko2z5ANzH09qtMjSybyWBIyaAIY42Z1kZ9ox0I60+ZwiLGu4MOT70ALGryEyNu8vAwcdau43MiswfAzwcU79AI3ZJd5MIVgcA1GpKxNEBJgdaG7gKd7NC+GCj5Wx/OnoxbcHO1exI6+1IB7TbwdiiM56E9afDG5UF0HXJYdxQBdjIAdiVYg4UH0qFSVeTJOCckHqKAEfG3CBFGeQeKjUlW3GIN6E9KAJI5WESE5ySePSkkYMVBO1iePpQBajBVnEgR0blfUUwyLG+HJ2E4HFACF9uFCM56bqmLIEkCsjDO1hQAm1SQPmIxxTmSTy9qlQR81ADd4ImGWUqoYD+8fSo9i5WXC8g5APWtYx6gSRuoCFWOfypzyKQdzFeeD6VYGdIykj5sKecjmoyjFkUlWxyM9KAIJTHnI8zdnKhcZrGvNoZZtx3E4YHqKAM+57YyjHoPWuevGd0xnG0ZoE9zzHxFPvsb0ssiwGCZBHFwS+07T+eCR3r8BPjw98/xF8XTy+SY5jBMzjG4v5Kgrx0AI/U+leplitN3OSpufOEpZH8mSR8Yz6j/9dfqD/wAExre0ufGXxGvrddstvbReWNhALZXnP4Pn6ijMr8pvSP3p0qRRaWpjA80rl9wBFb0eHADFgoPJA6iuKgrpHPUWojMwCllYMf4T/KlEgjBZipkI5rrSIIjcGbAwjEjgjoanVQTuDIkq4DNjJx6VIDsB5PM3FfbPApNzJvMah3A/ioAbuSQ+ZGEYY+8O9S+Y5Xb5ZYnrQAoXKgHG3qGzzUYEkJBDgxhdpI7j+tVF2Ac7wlCCY0I4Bzzn0NPQs4AUZAO30qRNXIWlO0x7GXHLMf5UyAjczLyrcjPOKbISsyZWLEvllUnFWAAyoAApB4Y96Q3LS51eiB2Iwm5M5zXoECsUhZVLr7CvMxMj4ziZaF6Ll/lzluME1T1d3FuVzHGuMAqCCa5YybZ8A/jSPKtSuP3uwgehGeRWNLICxyuQFwue5r2qfwn6pl6SpoilVkj8wKAe1aOnMWMaMFGSOoyRTnsei1c9f06S1khF1b28igNjDtnmtKGLMocxhVyeB/OvnaqtI/H80f79lhtkP+qkOQecjpXmXiLc15IjMJMMSG9a6sBpK528MJPE3MjT7dpZFVfLLkjbu4BP17V6vYQokDojPIB3YYJrqxT90+n4oneiaKEBWY/K2OBUxdY12hSybccnrXnI/M01ex5hrF/JPcS3BvFJgbbHGDtK+/qTz+RrmDMske6RhIr+nf8A+tXt4eNoI/XMipqNFWK0m1iRGVx2A4qSAAsMHawOK3i7HtvY9W0G5uDYWlq7qzJzwACfY/zrqgu8oTlCDkg14uKX7xn4rxG74lllVUDJD425IArh/FZSKBVRfLnZg6OxyCvcY9ff1qsJG8x8MK2LR5y5JMgUfMx3ZxU9tC07FXXcrHZgL1/+tXsuNj9oi9DQj0K+aFWZN8Y4ds459l60h8P3zMwEWwY5B6j2rF1Utzkq5lTWlxg8P3bQeeLaRo8bt6NuBH4VXg028ZI3FjezO4JCRxlz+lEKqepEcwpSdrkyaNqgINxEbbcufLK/Mh9CemfYVTk0i5HPlytJ5gwPVcfrzVxmugpYqntcVtOvLeI7NOvWcyEeUE+ZMdc/41ZOnXbpFJFaTb1wrow5xW0qiRzRxdO12x/2GURpKRJHGcj5gQc+mOtV00i/chZIiAcnG4GohNHRTxUe5Kthdxne9uQwBVVYZ/P/ABrIZZY5NsqSkn+LbxWXOjshiIS+FmrZXptnZlU7l449a021V1Yny1AIwCe1NxRFV31HnV1UnzYjKdmBsbHPrzVqy1XKPK22ZlwMd6x5FY4HB2MbW2DMXj3BmGT7VzAdXzu2uOzDgVrDY76DSjY6HQmNu8uxPP3Y25PQ5/yK9nt8ltr7ISsZDrIOVIHIPvXDin7x8rxT0R574jmWGZyWVnXHOcgL1/rXGvPHI+0Md2M8Cu+CsrHrZJTvRTInuGaUSDBIGPmHamrdOZVJk289SelUe/KGh1vh64VbpkkkbYrcEfz+ley20x2EFrckDYQGB98HHSuDGQu0z8x42oWtI5bxFK0ULTO3lKOdxOK8pj1OXI2FkDE8jse+a6cCvdPU4ToJ0bssrqE6sUctJzgBqtHUZ3eWRpn3uckbiR+HpXU6a6H1NbDRkuVnqPhvUF+wgllfZhcCuzOfIknZXj2kYbHQ9q8evG1SyPyzP8H7OueQ6lYxvf3Li4ZIQihCBzGwLZYfUED8K6638MWSMCLV7KcjeRKWbcPTGcD8BXrRvayPpYYuVOjFouf8IzaGZJDtjjPzLuParn/CI2iOxivBLCMFQRg/z5rWDb0M55pJRuUNT0+LTrSZyHfK58xhjHfj2rgoLaK5lMZIwcsCfStKmkT1csrOcHNnoumeHLK3tbaU2sE1xuLjMYIXIxxkda1EtobSfJgtppHGAWHCj1A9f5V4U6jbsj4/OM0nOTijQC29rDEZmgt4DwCeOabJd2kbxv5iiMD5ie59hShRbPnIUZNiprWnw7i9yxboU7fnUCeKdMtwzTyfLtOf3TN+Ix1Psa1eDk0enhMmqz0SMy88T2hiFwskaR7AwbNeVa3rkOpTo9qhiheTcSRyygEcegz+ddeGociPt+HsndC8pnPyviRSynZn7tXoxI7I/wB1SCMetax3PsLaG1pvh+W8fAnW3fOclN2RXTzeFZTA8ay4YrjKjG6s61fldj53Ms5jh5qIweD7uNEJMajOG8zIYH09KqyeDLmRoSJrtJI8l4hjb+JFRLFHnviWne5Yi8FalOqmO3c7lO51Odo9+wx15qv/AMIleGRo7SHcxH3ue3r/AI1SxasE+J4K1gbwtflwsdvJKB3QEk/41Zl8H6hCAbiB4HOP3EiFWX35rN41bI1jxNSkyj/wi0wmVfMcMUIX+6T/AJ71TTw/qkcQSWACUcAZyMVusQj0KeeUZLVlNtOmV52YbEDhV9RwODWfdRncUcyAr0xW6ndaHfCpGSuiGMHaAhDPnHPFXIYJZgIwzkdcimbSdomvb6JeyiaO3t/tEwHyqTjB9zTJfD+oqjr9nnFyOSg5X8xWf1mNrHjSzSlF8tyM6TcQwKJ4S0v8QUf5xWXKxiUxhSHB6k9B/WqjJPY9XCYiFRXgU5J2XaZFbnv6ULIxC7gQSfSqPRFwUy7HDEYpXJQKwVg2Mtk9KAI4rjjY6tjdnJ709CZZGEYwoGSaUnYGh4ExbJ3DjIx1p5WdJI1YbQeAe1TKWmhztdB0hK7TJ+6APLZ608xtEOcsSMgr6U+dHJy+8VGEysqnIY8k9BQ0wXbGw75IFDmrG8tdEMRGYMx2gCplmEaopV9jHBA/nWTdzS2hWd3xltw2n5ajM+6Rdozx64zW1ug4q47z2jyA8m4kg8cfQ01pWePBZ1kUZDDr+FZSjYrkY/aPlYfMxHXpSgyRt8oIB6j1qTKUkIIy/mnlcDdVWNmLbE+ZGX5TnmtKaMG0iXe0cYAL4HbrUcLOoyyMq9znpWhgaMV1Mo2Zdh2zTJLqRioffGwPQ9qzlFGc4XdysZmWQOGVD0BxUjXTb/vSY6FQKXNdnRh4Ib9veNwY1BOMHcO1Oiv5IpQEbCAZxinNHe6UWrMsS6vOSTvIGcquOlU5b+5u3Msyxl2QRkKOoFQjl+rRTuVIpHMiFRIuOBnrVq7u2CrEQgJ7gUiqquUIpJSGkT5RjnP9KuC4kXCgHkUEW0Kcsk0h+YEZxx6VftLhofmRmUKc4HrVyhoBXu7nziolZmcn5faktL6WAuctnOeRUE+zVrIsT6rJI4IOCW6YqK7vWuVWOUMNnQZxQlbYUMOraCWuqXMXllWyO+49BUk+pvNLls4J/KgdTDpu49dV8rYFAyDu+Xv9awri6NzIeHCZ4y3NEEkONJcwQuyOjAggc4NdzYeIljh8stuQEbgD0rXSW5licP7Snym9b+NHD/uyjt0BPzVLdeNJmUwSiAnO7ep+bp39af1dHzVfhmMnY4HVdflupWIG62U4GV/i9fb/AD+PLzzPckNI/ucdqc3bY+qyjLY0IcqImVkTAkj29cY6U0Z2MCR04B5NZqWp6so9UEe0tGyq6AckEV6J4c1UWAhIlwyEYcnv2/GtXG+h5WZw56TgdzB4jEvmOtwFOQDH5mA1WpvFNnLGscZuLUg52O+SPfIApSpaH5jPh2adzn9U1tZG3GW2d2AZWU/eHtjipLHVbYRF3ljEnZO5965ZUmd9PJpexsdAmqxCDfEyjsSMEj/CmnXdOO5VukDbC4RvlZsEAkA9evaueVC7OOvw/O10cVqfiBCEhgbfFyCD1rhry7W6kEzkxyYwMjOf8K6qFKyufa8P5QqEOZ7mQ7SFQQMENk1fiRFAKnLY5Nbp6n0yViJTvYPGwPPJ7Yr0bw9eQoQigBz1ZuPwzWWIjdWPNzKlz0GkegxanHK25YJbWEfMRLIpOPqpIP4Utxq1ugTdPHEGOBznivJeHbZ+Qzyicp2scjrd/DJsiVwd4JX5snbXORWjna6hdsgypHQiuuMbKx9TluFdGnysn+wSqDh8Y60x7Kdl3bsnpxWkGddRpLQybuykl5O0jpx0qrZ6V5md+4KTzlTVueh2YbELlNhrWAKkZiiKKMcDmrMGnWtwU3LsUfLuC8gZ/WuaTaMKeMlfQ4/VLU274aUOCxCMwwa5mYquEYAuc45rto6o+zwM+ammVEuUdNh+9nH4VOHC7lJ4I7Vs0rWO0iLKG8xVKN05qVZhvJBwSOTSSSNE7qwhRsMzsV9VxTHIjKFVYHGMA/rTuNrSw1IwASNzqT35p0yho2jOGbHAqFqxS2IiAUG5Qwxt+opjliDsI6cEmrvrYloIW3KVkwpx0pQcBSQWwep7VnKKRsNdS3mOXVSPSvEvixceX4R1l2lcKcwND6tjzP8A2TkfSsZvQcVqfzWfHqeyg8Xa4sLFmjmbJx95SzMCPzNfO9lM0l3H5MTjc4RjJ6V9zUg/YxOhR94/Tj9mKO4k+y3EksUhlGI3QbcJ0A9/r71+oOiNAY7dkaWOXJ3IRhee+c881+fZgv3rOyex7Fo0TGMfMEGMLnuPUV1lpDhlaMH5eAc1xGRswbPNA3MGPCMfWtMSserbFXhiOATQJlmNWxMQzOowVI4//XU2UDKDG5J/u9/etktAv0J4Cyk7RnJq4igSxys5Vu3oRWSQxQcYJxlj0p8vEagkeWfTikRDYhZ3VRsCjn68U3dKvOBtz3q4ytoJasdsaQxsw2jqcetTtIhlWOPHvmrjfqaCF5CmVido84PtTCwjCgFyf9o5qgLBLAjI/FTmkRkAcYPnDJVTxQBMz4YFiGUjJAoD4SRUbaW555pNXJUtbEK7zF5hYb+hFCne2RvAHUetQ6YKOtydCVB3A7vTNPWI4DkvGD3xn8RUyjYopgtCWVH3KT3FSNIuQ21lGc4J5qQIBIjFmIOScDmrLBiqlITIM4PoPrWilqBVMio0SHII4BxUqFSS3f0JrQBFiVUJXcz56g8VGPLXII2v060AJISAg2Ebc4bPBqsrPLu+Xjrg80Gc3qPYJuQNgMOxP61I0kU7JjAYN1JoE5XIZA6ZUNsmY5Bxn5c9KCSzfPlEx2FTKNzUnVoXAICOCMVVYkyqqjbzg4rECOVEQKZcBi+N2OD6VLEqgyLgY6gelAEUryK0asjLnv2I9RVZ8jblPlznigBzEBRuZS+MAYpwC7lZnWVW4+lAFVzskxlQhB+bOAD2qoXC7Siqx6dc1UmBNKZPkyDsX1Hf0qMggtuVTgZytJMBhkiKxtvXaFwfen7FbDKGY+gpALGCuC0b7z0+bAqKSQOVwzg55U9PrQBQkkVnKKW3daqTgMyhFLrngE0ARNDKGd9qK23nJ60giguiNyNGy/OAvY/WgCBs5bY2DkdOuKjkuWkk5iMbp1ZQcf8A66AHFfNLOrx5xyStKvlssUeQgQbSQPx/Gpkn0ApSySIysFJyxD57CoRPHlwx+QHqB1qgFmzIqBflHXkdKhVkLIJSyRg9UWgC1LsK7c8HpUcCGVWByqjnkYzQNLUjmRvMVnKE4ximsmHSRDlSPmGMc0GkFoV3Lkt5+0v/AA7BgU2RWVItuNxOM5oLaCY7UADlmY44H86Ym8rvJV3HIFBhYbJl285268EelJMIUKARhWI4xQaQRIixnyhgBVGcgUGWIeYisWyeCDQTMazIFYTKhJ5GTVdUBYvHguBwc0E2sxFDYZIJQwB+YGkkicYdXwPTPU1EGU3djBBKiI8jRMjDdxSebJMQNuUHDY7VYJWZMF3RkSGVVYfIR3qBsRiRY23k9SzH9Kybsy5PQ9DlMMwRHjdCeQV6iqTl3KKybgeqv2r1GcJDPIVWSOAKyluNw6Y9+1RO7KByWGAGHvWc0dBGquGkClZDjjioHYyuAsqqEPU9jSkgMPVWYxOHye2a4ONl89meV4034yema56iNoLQTVwUidwrMcZX6VxcbQEvGRIsgXKkngj+tcdRHTTXu3KF1MZBKHDoo4XPevP/ABHHOkKnzE+xtlXRlySfz4H8/wAK8jNF+5Z9Bw6/9qh6mPpTBlZpGjwoO04x07e9eZfEeWWDSNQuJ4AGVN6qrbgfQHHqK/nrCxvjb+Z/VWNl/sl12PzF1d0l1S+ETAWxb92QQQx9Qa6fw9CVDbpH8sr06DNfuL+FH4BjZateZ9FfCpZLjX7WZwCkQ3kcEhQR8w/rX6Xaa3lwRW5jFo6jcVx1Peuej/FPk803Rql2lZnUOs2Pm44NLJKxVI7gAMpyqg17qR4SZRjKrIRK3mBeo9anQRsyCNGTDZ+ZuP8A61DRspaXN/T7mZpnVNuzHIPr/SukFwyAZlVWVSyrnvWFXQqL7DZNRK7GwASOea0IdSjDRM7hcDge9cs6d1c3TaNePX7VtsVvNG7KMuT/AOg/hV6TUopPkiaGRu75xmuGtSOijJ21IPtFu8qsxJkPyqQeKsAqi58wqGbn2rmOhPUWSRXBkVl2jhcHNZdxJAYkMrKnO1eP19zU8nUpS1MOZIiSAX3HnA4rMaP51TcioK25NCTMugyeUqqFlB5B9KoXvOxkHm8ZyvY+lb0lZGUzBkM0ULPIpVicAKP1qMSsWQGcNAT1K4xXRDcgkdQHVI3jnkycMBjIrOkcTKSjrGgOGLVqBX3mNptrMBJhdxPp6VUZt0gTJ8vGznvW62MZSuSoittWRZUXbuLDHJ7fhUOyR9pZxk8DJyauBhN6mVd2zyyMFZGkHDEDAqvLZTvG8Sqdoxk4wPpmklqLmM+ewIB3oWkxhOazZtNEgT7Q6LFnjcOM0SjYtT1MubSo5GDI6rx8rYqlLosb4zIQc88Z/KuY6OdGXNpMUcjgxiUL86E87fp7/wCNV4tNnjnubnPyYCjB7eo/OuinNpEJ63J0uNQRSAZIwDkjPBFaNtr17DEHZnaJTjymHIrf2i5bEKCbNePxhFM3mC1ghi6KY3Jz+fSrkXiKAptjZMsemMn60oK6J9lrY14dXhjRVR42BXYR6ircN5Hch4RIrYPLdBmr5WYt62KV0ySIzFQw+6xJ6j6Vxnipb0abqCR+Y8bwkqwH93k/gBz+FdNF3aKW5+c93emXX7m8WPeTemPHsSAWH863viZBZWv9kSPffbLm4iJUKNo2L8o4/D+VfqfBjbzGmv62Zt4lwthYry/yPAriZFlyJpGVjgJjgVvaPK0hKb1UtweeK/qSlofzNiEdibCSSO12FpAkRRyeSPTP+Ncncaa6zNHI0fPQg16lOV0edKRT8lIZJh50c4ZcZUkjP49KbxC8coCMeqiumnd7mbiTl2e3iBdirH5wB92tH93CI5N8kykDaGPOOld1NaGc46FxnRYcuAuWwGJ/Sra4lRjEigYAbArrp7aGTXQgR0S3EUhwScK68Y9Kux26AmV3DSemOR71cNyIxsNgdEkuRK0k0aoNmQMbj/n+VVblXkhVYRGhBwSTzitiZR10KaK6bvM2kKcqfb0NSM8LRxyQXaPG2CGJxn6VM3oS1YnjDOZNzsioAA3XdTkAQjzYbk4ALS7sqpzxj346fWs9LEzWhbknaY/ZcwCEAHzSudxPUEen+NaCbYZNkcsck+crhuo9qls45rqXnuAu2cGQkcBWXAb2PoPerkV++ycKsLTeWCm5uMk9D71UHdWMKgszM4RSXiO7J/wqMMXMpc8BflPrWihYqkyKG6toGQSRzbSTjYOCakiupSkiAucdGPQ09zpW483bhiIJCw24IzgH2NWDdIznETsuM4U4qrGctHcljuvNUqFjW2AxvI6k08MkMT73291cdq3RhUCaZt0TI8UY9GGd1XJXIhTIMeDvTI+8SOTW6RjUaKbPA86Rh5XkjjDCQjBBI+bA9R0rQiuFGHJXzMYy6/0pnLNDnjimj3XLSPIPubDtBB9u9WprdRAkQRUlGNwOM5/pWkFoZksaYVRIHL4wrDAUmo1jPmwtIoMTNhznJArVLQxlIYgsoLiVxE0iZ+ZGOc+nNOg2OkdssEzxnqQea6aUTnqs00idleJgsaDjJHOamhsI0WRElVdy4IJ612LY5bkclq7tuiaNccSAdcdv1psdnP8Au0K7gvI4wCajkZcJdCxLp6wC6aRmRgm5lDbt3txWLBpkxnaSCHzI3AC/NnitEkaN9S/PYTxiMtsSMd26E+n41HZwEQ7TbgsCVOepGa1itDknvcfIOqfOJSSCO2OxqS3R3fypU5H3fm71rGJMpXLS20QulXy825HPGefrU7W+IZpDKpJIyuMCqgtRX6FZ7adMeWVXCg/LTzHI5BMpH97IpyWo1J2sWPsayJJLLO8QGNoHTP4UkVvcyx/vyjLjYrDuKtuxlOVh32GIq5DIxVQox1PsT7daBAoZyy/KD6cGtIu2pyzdx0do6yCSP73TB4Aq/KGmRrcIsZ2/eA5BqodzNGdFtkB3TKmCc57EUwN5rSu8ZmbGAM4Ga0SM5voSRSXEDGSRpJjnBVsAD2qWC+aOJ453kwznqeoJ4FaOCOersW45lnmNv+8jgcYlVhwR/h7U9Jh5m1h5aAFTk8E9qmcbHJc0oHkLjeqLGrbiFPWtaKdIzAY41Mmd0u4/wEHp6n+VNpWInsKL9GMkZhbhd3y1AJopIo50VoWI54ydv9TScTIdfpGrr+/jkO0YKdxUMcjyvGgLMAPl71bVkB1mg3iaRf2013a3Uys4ULG2wkfU9uK96hsoPG+mQ38EsKxyzNaoZmDHg8hvXIPXv2r8r41w0o/vUfsnh9jYpexZ7dp9lZ6fZQmBhJsXyoyD8pPfIPTrnNOYsFLFiMHg561/CPGU+bHTfmf1Rk8bUEghQlwcl8EEjpV0KrtNtCkR/Mqnrn618dNHqERiOCB06knqKSZpJcsFXywMBs9agBwV51YMY87NuSOtIMqioSRKOMU1FgSKuzcWZgvTOOKkjjJZmeUNgYCqfu+/1pAMeGPBKSCfnGFPUetTEErEkRMm3DEdMc0AOJZZEYbTKxJyB+lSrCkkLp53mRE5Jb1+tA0rjnZSSWZR8uRxj8qFBBScPlgOucYPagTEdt5LAFj0YkUgJQDDtjqQTQBL50blAwwpPXHWqplRZ3jgkYxj5Sc9KALNu5ELrL8+T8uDgirYZFCBCXkAwST1oACNoLxudnTkZIpyvJOFkAMbfdORjI9apLS4CP5zBIwIwF6Mg4pdivjc7JLkcipAHKqZF2GCJjuWpUjYLDtImP3ig/nQBMSSBhIyxGAGPWoUGUKttXAPAPNCQD/NZoUlEJib+LipVV1EUibnQnJ9MetAEsioSmwEZPNS/v2zHJswTwR/I0ASojBfn+QD09P60O7glctvI2kmgCJyVgaRAGAOCQMc1LGrJPwvH3SjdjQBaijL5lKMgDYwOxpbcFFbOFwSa0i7K4FW486UFoisZDABT3qWOIBXMy7pScjtiruBMVYuNwJ47dKsAENsd1kQ/wAVMCYRMiFpCGiGcAU7a4CCORkU+lADZk3I/mMkhXnpU7CBlG4IpCjCqOvvQwJCFJjEYUkHJI/kaaIlimeVzKT2Qdz/AEqY3tqDJElkWM+au4BsgMe3pTgsDyllZoyvO1+ePQkUW1uYx3HI+x8Ftu44Udz/AI1Z2CUGRnQMp2lR396JdiqYSDyjlVHlHggnrTFb7oZm83OSPeqLUepMxPlBnjZnY4Iz096jAWOOOOEEkcHNAx0TyGQF8qCNpxxWg1zIpYgZ2ptYEZoAhJSY5CPEqgHlupqfeQhCKCpIBGKlvWxEty4XMShduAfumnAocrw2RjPcVlLcfLrcc/kC2eKTcoZsH6U1VQkE5YHocYzWsNhT2JC0s5VSCnocYzTETcNzvumxtKr92qMifny4zKrCXOG56Cp4miMIdYmaTcQfloAf/qivljDtzgUoDMZkjYYA4YdzQA9VEO0fMIzwBVosshj3EkgbcZoAd+5LBXjLygZBH8NRmHzHkjQjjGSe3tQAAmJlUvv7fIOKmVt6cqUZj8p9PegCWeTaw2qdoH3fQ9zTTI5A3nK+goAdBGFUgMGJPUntVhVBlbpsAxg0AQpErupJVQrZJNLLMVl8oPhD0xQBbtxHkSLvaNThiw6//WoUli27cVzwfSgBkqsQoQCXnqGp4iVULk5k7AHigBzrsAGFG7GDnpUQKO43BgRjpQBYUqSV3DcKhdAhEkhzzxjj6UAOBMh3OGU9sDikUvHMSpjc7tshPagCSUrIpUF0ZTzkYxSxszEqCzj1ppXAbJOVYIwx+HWmGQEDClM88jFbN2AjIIG7cAc07ClHLLu+YAKaaArzFGdQu4fwjHagsyIjbVZh/F60AZckjDy1yCABhh39az76XdKz+XsiT8qAM24uQX8yRiw+4DWBqKLujCniQ4GTwOP0oA8v1+WCztp7+5eU2dtulYr/AAsB8v6gV/Ph8Y7qQ+LfEQu5ZQwu1RiqHH3F4/PP5j1r1cverOSfxHhU1u6l7eTdMNm7I54//VX6sf8ABLq2iPiD4kh5w+5UnuCQflUqypj23BQPrTzH4Dooq7P3Y0xY20+0m2hUZMbMjcvsa1d7AAbpA+OoPArhw/wnPV3JFkV3Ut97oDUW1W3qVzjuK6DIYkYywiAdwOMnFWFyivKiMQD8x7UASJnAcOuz0AqMzJv8yMI2eKAHgAhcFVBHQimhXKA7gAo+f3NAChiD5YGMevT6VIikMQ25o+h46e1AFdULS42MMc571aSZN4CyBJB6daBSegwBGlfcJPNJ6j+dPWOOPCqBkigSd0QCaRWb5AhHrUsTKSGkyU64NJ7CcdLHQ6XeJFJEHlyd4YJkjIGOD+Nep2t15rRlXEKkZ4OMGvOxMbo+U4kpXgmaEQABAwuD0NRXUcdzC6NEk7jJVW6ZIxmuSGjPz2orSueX6lpk8aC5njTeV+9nAzXM3NrPtZy6bYzlgOa9WjVuj9Jy7EKVJWI2lbyYl2bmIzn1qWMCPY/zsiMJCQORzVzPVVRLU9d0uUSWluyRNGVHIY9eeuK6IMjnCNnb6d68Ou/ePx3Nrquxpy0bsygp0BFedeJnhEpbYIQSB7H8feujAr3ju4af+0I5yyZDOkks6xtu444HHWvUtNaVU2yNu2cblPysfUe1deMWh9bxJSbpGxF87Bi4Qhc7anDth4wAxxgg15p+XOPK9TzLxNZBLlrtYJXZFEJ2ryw68gdcc+9co8UsWTtZk746e1ezh3eJ+qcN4nmoJFV1fCg7oiTnkdRVm1ibGxcnFbN2R9A5s9X8NXKvAoVYyHwwk6kjt+FdZ84G8x4Ts1ePW1mfjnEK/wBoZLnAyFdeOa4LxYieXDLIyhFO7JPQ1rho2kZ8Pf73FnnTlzKzyMEYHnaK9E8KpbqoufJGQcqCM4Poa9KonY/VsfWccPKSPQVt4yXchI9wyxC4B59P6Vo28QjBctEHHAJQGuO1z8grZjUcr3LDqXDmYCSV02kkdRWdFp6RphEUsRz7GnFcqONY+opXTNJLOD5JvIiEmMHIBH5Gmf2XayMzy28SMcgbV+77iiFy5ZlUfUWHTLEESTW6zybduSOvp+Apy2Ns0UMUljZzbfvHZgv7E9xWUlK4p5lUatcZNYW264WFUjQnDJjJH41Wk0SzjjKfYraeT+GRwQVP4VMZSJpZtVjsxv8AYkUgYOiszYX8B9a8/wDGGk20EgS1giiXO1zj74x/jW1C7dmfScPZtP2yUjgINOuCoZUMcjc4PNaX9iXM6qruivv6kV0OTP0qWIXLcZcaFew7VliaJ88/N1HYj0+lXNO02aJGcCNQQQy9cis1Mj28WtDF1UJG7Bmk3EZY7Scdq5+RVkdjHnGO461vA6qPwnY+H4YQdjPIhxuz1r1cCWZS0rpJKRksRn/JrgxSdz4vi2T5keY+J41s55VkDSOzbWU1xxkEexoxtH8Nd9N3ij6vh1f7MmVhKW3Z+Zs4ye1LEhaRWdSo6kCrPeOn0RI5LqyY+UTvyCTgNwcc+nNe0afJJCsEMcUb255LAcjP8648W7K58BxjSvFXMrxdtSCOLKTBiULoMhj6+wxXj9zDEiy26oI4WBUhRjINdGD2OnhJWoED7tqxu2CVwjGlBAZSBhMAbhXYfXHaeFX8mZIlAGckoBg9ete0B1lTyI1kdGTBA54HP414eI0qH5vxc17VHk+sqGv90YeOMDBU4+brwa3rS71GWBSks7pgYc8sMDjmvapWVmz0FTi8OkzUS51AJGzyzOsY4J96r3Op6ukf2eKdELLubKhm+orrcoLY82NOPwswNSv7y/tbtDctcRzrslVpS3AA4/2RwOBxWRpt3FbShbgHG37y/NXPWV9D6fKKcVHlR6AfFMDAGRGJHJKnH6VjX3jCNZxEgkKlQ2Vi+6x7E/rx6ivPWH944KvDkZTuYbeI72cyLI8wTGDFIQce4+v1qtPq8rsmZpHAGOW6D+tb2todNHIIQszIe/nQyyxyOQWyoNIt/dAIWmY7m4weRW9z3aGFjFEtxO5j2+Y4DDp7VmMAWZsfM3JovrY6uVCxMhdA3DkZCk1bt32yAg7kB6Zot1Fe7se0aD5McRCxIGkQDcF6gV1sEhQs7u0pH3T1NeJiviPxrimrJYpomyu1mdNzHselVDewAsrtEhHHXj6VlFN7Hz8ZTnKyJFv7B4liaeODPylg3A9iPXpUkGqW8V2qXM6eZ93bGdxx26dPoabw0rXO2WEqWuPne3uDKVj2xpgkA8/jinNHZS4MLlpCNzZYt/OspUZLU550px1EFsjl2ZUCnoPanmxicM0hZnPTnoKlVHczjippmVqthE0KIfNmYA7nft6CvGNdEcV1LGqhZcD7vQ162Bm3ufoPCeNlVbizn4pAW/fA5HcCvQPCBVp4ZAit5bBsEdfauvEStBn1eb1OTDSkj1RbC1l5MKA5zkHk/WrB0+0kQId0ZAyWAzXzqmz8OnjpOTOe1uyijsJGSBfORSck9fSvErqEoNhuknmAw5UYwcen+ete1gHeOp+ocE1XOm2yhO5cKHOWxUCsWCyOdq9Qa7j7wVHBB3bixqQ7SNpcAmgqasWYbUbdjgMufmBFb1hol1cyCJYnSPucEZ/GuWvUS0ObEYmFKPNJnYW3hMxOjPKjE8gAHIP16VpP4VjkQzBYlt3OPvZJP07V58sXrqfD5hxPFP3S5/wi0aRpIEhlhHDKV/nioJPDkLNEvlhgzbVIYZU/4VlUxL6Hiz4qqJ6CSeHYWZYx9lVgNxYpkZ9h2rJuPCayN5kqx88524FaU8XfRm+D4safvGPL4YfaAFYykcMOh/CudutJlgYo7YdRzkYwa6YYlN2PpcBxBCt7rMyW2YK4c43dfeqJAZeoVB2rujM+mpSvqRyAM26M5jYA8jip7KzlnmVAGKqcnnjNOo7I2bsjt4PDDXKrteaGQdRs3Z9uvFbsHg6zdXja4jiYDmNIyST9e1eVUxlnofnuZ8TqnN04g/geyWMxAXYgI2sHl35/H+lUT4F+UTwAAwklQQTjP+frThjmtzz6HFjbtMrx+Cph5rzqGXdhW8wZIx6CprfwJZWyvJJc3ckkikMsrlsD0A6e1aLHX0Op8Ux2RBF4Wyg2CVVbJRXQhio4zz1HvUL+ECQFZioB5A6mm8SVT4qhtJEb+C2CwJtuVUH5WJ7e+f51jXvh97JDIZFuQPmIAxx/X8KqnWue1lecxrVOVHKzJGjnLBAB0qFduWyDg9D610t3PrlFluzs5LiVpGk8wHAAx0rpYfDs4CGRTHExyD1yPUVhWq2OPF4mFKN5Fg+ErkmQR3EbfLwE+bn69qov4XuiF8yWNdp5ZVOP51LrroeE87pXEh8O3cyrsVJl6hojkEetOPhXWsrm0ZSPmXewXcvqB3H+FUsRG+ov7bo7Ec3hy/YmO38lJuzSE4B96hTw9d7mjPkylTtba+R/jRLEK4LO6JG2iNG6GZWSbJ255OP89/es6XT5oMyyq6egPA//AF0/aK504fNKcny3IptKujN+7bZIPmBI4I9qqyWz25aPaCTzn1rRNM9ChiIy0RC0TbGcFAo5AzSMGlEagFcnimdKjclgsJ7sSpABCFGdx7/T1qX+x7qFUULuVRg59aSkjKdWMdGxx0y5WGacRM2OwHSqE5kgzuXaQMkZq6b1Gpq9kVTMySRPC7o45BzioZJn2gx5KknBrbmsdKgiFfNB/eBgTj5ieDRJGShJYpj0PWsZO7OlKwigMpAJJWpCuQvlq0jkcEUluKT0EdnLcsUGBnip0BK7FYmLOc+9dMXZnDXRZDGIf6yRhgDDc5qcXd1I4aSZmxwMjoP61tL4bnNKmnuOkkl8wxo7PGpLH0+tMS5lGTGjCLOBurl5kaU6a2LC6g0UTosbJH1JXj8eKlbUZ5EAVmRguFbHIFSo2ZtGlFozhKzoWI5HQdTVYFpCQrbADWhslbRCYbzCjEbM4zU7/JtWKUbwePQ+tTa2oMkMMoGxgAN2SAMVaS5mtgUjLLnGcjqKybuc8+xoS60GtVhjT7OQchN3Ge/51C+tTopTKgdjmkcSw0WxYLyW8k3mQFjwFx90f411tvL5duAz5XpjFS43VjzsZR5UTpfB0LiOJQOMA1HPfbERwyxEck+tCjpY8mVIrxzwSqUj8sqTnIHX861jdiG3EStvjAztJyKykuhnKLirHKTec8iqjkAjqBmugsAwidnVWJG0A9AaxqMmjGybOT8QMXJjMKpIp5bP6Vws6suw4XapzgDrXdSlofcZV/CRXEPmZJVlIGSOlORVVAvzccDJ5rdo9MTZJh/NABApi5O1guDx+FRM1gi1HIUkYEhHHAFNkIBJ2ZftntUwj1KbI1BBwqErnkD9TSRksSrxgcnnOabVkZTVmV2h3KBGdrBskk8UzE0T7FdQMZzjrTi9CvtD22+Wmdrn1AqsbouirHGclu/FRKVzQn2yBW3KV4+YHivDvjHHLH4clS6LfYo431OPjI2rlWIx3JAWuepLoaRjrY/mW+NdkzeMvEMiGVpfMRmU5K4CAZH1wQfpXhOku8t7btCpH7wZDHgCv0itH9xE2hK9Q/VP9mOG2jg05rmZYmRlWBM4EuQRtPoOQc56gV+lWg4ht7GeUorufLWJhnJ9c1+Z5i06rO6tGyPXdMbYisd2cdK6y2uZZCAY0iB4wprhOc6GCJXZHaR4wf73StUoAgKlc46AcmgC7GQiRKpVZMg4PpV7YuSOM9cg1rB6Ctrci2hTIq7sgbqdINoCyeY4HKgf41LfVBsh4RTtLNtzyOakJ3AtuUA8fWpi9SbWQxVcSASbQmc4HpUmGyodzsycf4ULcILQCZFeJMmFm4H/ANekBdWDybSDwMDH51uEpWZJktuaP5gByKZsbIDsuQM0FJ3LCZAPRW6DikjUREAgOSOmOtAwkYuMn5SO1Qu5wqhV56exoAsW7ogBf5x6GojldwBUNnqT2oAmifKENg59amLSYIBIA4waUldAQeV5hUbVLZ9abJExDMXUgcYHNYAQsqIRgrnHB61Okx2KxOJQflIOBigCOT7ks4Awo3N/+qokmEgduHU85xiuhMC1G4xwSjDqDUG1WOwrjjBYjk1nKWoEUhlO5GZhHu+U+lR7WY7jIYwBj5RV82lyepMzAs5CADGN+M/lVdIxGGKLnac9OfqKzc9QjGxakMzNkMq45wRmqkpLqyjCnGQPWtWyhCMqN6AMeeOBS/6l0RTtVuhPY1g2BIZt52smQRznvVTzssu2N1kHA9RSAhkjnRvMErTeznp9KRZWC5lxx0FADkKyrkFlz7dakeCNkQEK6qu0D/63egCi8bbU3RBh/KmLASFCIFXqCKAEkiysZcEIeOvWlTZGjow+XB6mgCCN43AJQHt0pGPlyk7jgHkGgaFMpdSoJHcH1o2wrhZPLuDnPlt3Hf8ACgGtSmT95WAMGfmwOcf1rOM7ISF37+n3eMfWgRHLsMofLtJjB54pYlUIwQkEcdKAK8m8yRosTquN27tUt2ytGxG4oVzgfrQBSjzKjvEJYSy8KSCVoZyAxVfmHv3pJgLKSyIz/MD1x2qqkZkj+VQOd2QetNMBHdyxRy33Rz7U1SGAVGIPbNAEkUaNGSCgZDTElSYHdIQvYg9aBx3FCAnGcHqcmoCVUsuO+eaSepukQPGGRlyQW/SrJIPksiBl2g47EUwK8m+NgUVTC3ysaa8m3mJYsjqKDOT6DAcJmRkcsMqBUUiFyriPywB0HegctEKW2JtVflprJuRQcKQeccUClqrkjbJiqqoGPvGoFRd0DxbWgD7iPX2NYt6ha5JGxRApxuVjuIHY0hdRIyMVdc8H1qkrXJjoxm0SxOQCiqfkBPU5pWQRSRllKqwz04octC1vchlARmEDuVZsYPYVG4hlfDRq7qeM8VmwitNTuxFKdzO+5t2ATxmnGLAVQQ79TjivXbscViu7iMFgjqpGG96V5GcMihexzjIHtWUnc6CgQDKAcoByfc0SKsTOpA2dsVIHN6pvKyuLmMqfl9wfpXn4iZ2KtGxjD5JPOaxm9TdbFjV51S1jUBk3Lg571xAlfa22aORPuhQvQ+ua46i0udEH7tinPb3U6oWCscHYoOa8t8TpdESxeTcJKqbkcrx+FeJm6fsW12PoeHGvrUfUoaXGXhROQANwz2Pc15p8TEu4LaVre7tma4Ux7CPv45HJ4AHv/SvwHL5L60/U/qbGv/Y/kfmlrhN1qt7OYUgYSFSijAVhwSPrXQ6MrpFGk+yZWwrKRxj6V+2VJe4kfz/iXeoz6Y+EiQSa9Dh5Z5iu3OPu4x8p/p9K/RTTpY5ba2W23ylI1DmQ8g46e2OlThY+/c+XzXSVjTaUsFGSFzzUcsrllky3mKwKkda9qO54TRWWOU3Ejs6tEcDI4PHY1MTJ5jjCrnkbelb2HFnQaQ03mKxEbHbhieDmuudHMSOQFXHBxXBiFqaUmUnidlZ1RXhB2kk9DWJKsqlVYyIobIOah6I6kxqXErzn5QPlx8ox+NPgvpyVm3fumUPEwPJ965ZT6G6Vi+uqSH9yGfymOSwPf0q9D4hdV+xtbySI2GMwICgjt68/0rFUk2Emy3B4gtihwFEhJye5FEmswPGgkKhSePWspw6I1UyNtRjd5lBAyAcY6VTaRT1ICjrmm4WKT0uRNMkqFkUGRRjnvWTerNEI12rszgEccmtErIybuYtwqlVEnmq+4jgZHtz2qpLEQ0UaSF48fKp6A962pktkO8gsu3DA1AXSMbdoTBwVxzmtVawm9SkzQux8sSGQNuywwAfaknOyWKQ4KbcFPf1FVGXQzmrDJHQAypIANvr19KbJMAkTrAFbH3ie9amE1qRgIVVoWKBTnn1qWeEMImEm/PzHnAU+hq3uQZcqKXZpInDH7jD2qrNbpJtikwDnOB2q57ARy2kRKlVCAHjI61SmtvLiGMPlsD2rC2tzZS0M57KWUtjy94JIIG0Zqm1rNhVKggcUxp3Gz2iIqEssRz3/AM9aJbSCaFrRoYUmK5DjqD/Kpm9CkzGudKiygBRTjgL/ADrGuLCWMD7OXZlHQHGT9a6aLtuVza3IkW9gQOvmKw5wD+tSwa1qdvE6TFWbOWC/xf59K3jK5lOCZ0Wk6nPcqzSxEjoQO1Z3i5bqPRruNJHFu0bdD904yT+VaUJJzSMrO9kfnPcvcnWLiRWjBNzuiz0CbuAff37V1vxHjgdLKbbDNGyeXE4OMHaD+Gc/pX6jwfUUMyp3/rQ9DxPj/s0PT/I+f7i38qQyM5dA+cdhmrVjII5QFCxA/MxBziv6mptdT+XcUj0TTbq3mQxozvNtzhTxj+tU9RtGZWilieOYSiXaowQe5r1MNseQ0czcWqrLPCEVo5BjaRgDPX86pszKRE2PKKhAOvI716MI9i4u7JFlmklSJSZV2benT1pIZvLJjgcOwPzAjP8A+qt6a0HUNGF3nBScSuOcrjjH0rXlaWBxBlCdgcEHIIPuO9dlN2RhKF2TG5UCFVUxHPzKRyM1JIbgjyUmR0k/dlVGWP4+1CIcbFWzdRIbds7QOMjJx9e9KZTK3mBYVhA/5Zk4Pvz61c3YkY4Bky/E442v0/8A11C0TxKYUEJYDcAegNKT0Imh0chcnyWW5BGMR9Pc1OxRPs0RlSSMNhyf4x/hWE2YyehswyMpltdv7oRiQjHJz7/561NbTBUYpEqJkHkZI/z7VDk2cs9hJ5C+HEweE8AVoWcKKElKrBKPvknOa3pHNJXJJrpjctbGxdlAB3joc+tTiO7ntidq+WowGA6/41spa2NYrURLV0jhWbDEnnjAokjt1JUuDjndg4P4VRuZzLtDS5ZQcDirEMTpmVldwQRtB6GqvpYxk9SFXe2WLzIyMk5XPQdqsqYnjkWXa0f3WU85FawZjUFFx5rP5GWgZDhWwwP+RU6tI8dqDdMAnIVW6/WuhO5zTHGSIDzAGE4OAc4/SrgkuCkahkZHjBkBHT2Jqoq7MpRuRLdv5jSxzRvCO2cg1pW6zxRoIliExG7LHg+1ap62MKiaRbF4jbUwr4Oec9cUs0xLIsSjyywDEdh/WruZKOlyOPcWUHdHcgkqVOMHPer9qwt4yqsgfdgJjGSep9q66bOSoriTTIjlxu3gbWG7r7VPaSLLggPFJnOw8kfjW9MxasXGugkSyLE7s/zAjgD61sQTEMIop1wyLnI9ufy9a1BK5AZ4Z45P3G2YErH6sc9/ap47iK3KK26OVTywHINEYOxN+hKk0bvGIYpJJgcEBhg+/tUMkMSyQtKkI8tjsI7HHX2rdKyMasitJFGRMfKE5dTtXO3OP6U15ocLMoV7jhdx7Y4xW0HoRzdCWHc9sUyYhuLbD79TVtVihPlFoxlPvdf8mrJT94a5gXbtjVXcBHOc7v8A61TxpDvJRV2sn3iMmlYcp9iORliMaqy8P97HBqYTFjskXy1HUFapRuRKVxs0ZBSVJEjhH3gBnNRF4gSQwZSOSf8APNauJyT2FN+jwSEus8a/uytuPm/H6fnTy1qUck3CSBMxjb97t1qjFSsZcS+YkYd47aJm2B2GMHP+P86VI442ubcyAwqdrEfxD1FaxjYLaEUaQqrHc7pjoAWzVlQocomy5mVsMo/h74P86oymupZJ2TDcxYY+mKIt8jNIwG8HJCjihq5xzjqW7QEmZ2LlUONp6HjNP85EkL4LR7soCcED696TWliJ7GhHMA829lQ8AipFkmnLs7hjj7qihkyjZGfNLHiEiG5t4Vzkn5t3uKdAVITz3mVRkgKcZNN7EqLNayZ1ghimeSWLdubLbmUf57V3PhrXjYXFtDHMWUyKxSPucgE4/HNfPZ5hozw8rn1HD+KdPERsfY2j3Hn6fF5m04XGBV5SEVEZy7Y3nPUc9Pwr/NzjJ/7fP1P7gySTeGjfsCGZwzRLIsYPf+dPjectLsjBXbkMDyK+SktD1x2+VZI1TAjxg5+bNTtkknaI0/umsmgHW8wheXLjkgKQehp0tvJ5amVjIA24sD+XStb2QEil5Nv3HGOAOtVBvhkSVUb5wUwOmPeocLAaVrDHHJK7JlivBHemrKI3dDHiU88jmoAYrkK24AgtkkdqsxPFGjAbsMc9OP8A61FhpjXKBY5GXzGGQme1RvJKuyJRhlJzmgCVGYpsaQbD83pj6UoBZS4AcHgEUCGC2l+R/N8xgSWjI5FTzQhnDyRCE/xKBigAEbwgZj2oW3KSevtU6qApYgM46DFAEpiwhkRmd85PNSopcncU8srnAPf/AOvQAzbP5s6gGJk++mMEUsTCOSWIDdjDZz6igAdmVRv3FOxIqaGPCnquDk0AT5VIyVMeepPXioowVy7RBgW655oAfJKZY5Hdyznjn0qWPymtjuMgHbb3oAjkTzJEwCnfBOOKuuV5bLD270APRnkC4XOBzSoxc5MYMR6v6GgCQBdjRhS69/SqqQlQxCAMBw2eooAuRcopD4Hr61FKRA2VSRi3X0rSG1gCLzCVjOVOMLVuQN5QT92ZQPm3Dg1TQDFkbcwTKoB6ck1M7BoYcsvTPAxiqAmSYLCkKkNx8ozSQOr+YGJXFAFkMiBhFvlBz8x4oiQiAou1nUDrwMUAXJtqtbxBVJPy8dOarBpGkDOpAB2nnrQBFLNtEo2FR1II6VOQqFElZVBAYfjUuWhnCI9QQoz5blHLK3ce3+fWpQ5YgZAX9ancW0h8imQgBgAPXvQsaEKELFvvcGtDUmtowqNGW6DcSRxSsqq2+Pp6nvQA8SksrFctnhQOBTt7vKHUlHHOB3oAnMxQRnySk2DkEZpyA4HmMWYnsOlJx6gTx4CPFksVPOOoNO+0KJE/dk8HHtUOHYnm6B5hjUkBmz1PvVjy2Ty1AYhh8x96qMbEzfQsLCVLB8gkYHqKieMRSR7clmNUZk21mLCVOo9elSzhwqLvAI4OODQA5ZiFZTGSAM5xQC7KoRgik5yOpoAkZW3Rybl2jt61MEjeWZUdhgDBx1zQBEkQSQu4PIwQDV5jtUbI1iTt70AV4WRwAjS5JOdy4PWrbbI4wGG1d2Bz1JoAQgl/ml2gdeOtTqi7BGoMnGcn0oAIg6bwpiUdsjpQQwGS8bED7oGCaAFV96BGjDLnGBUX7liGKYAPysDnNA2iwGTy2LEk7uD/AEqujtlQw8xicbfSm0IuBNrhiF4yDk9arZaFvMZz5IOcdaQE7OY0CMm844NKd2xSygZ9/wBaAEChnU/eOeWpzbTKUIby1GTnpQBFlvMBYFgOevWp1j3MjyYRj60AFwHMyu8gY/cYdCMUBiFaNQVOcZFXFWYFSTeWCjBcd+xqUq0sYVm2sBjJrUBrxtGGG4sw6Z6UJINu0OPOxk460ANG9XjdUjdM4Ys2KY+I48liM5bA5oAz2gk2bgY/NAzkcYrIlhkYF3CvCBg//qoAzJIfnLqQUVckE/yrBvZlVEUxGT5MPu5oA8o8VWtvquma7pUiyhJbOSNUVsBjglQT6ZGfwr+f/wCL97Pf+ItX1CWSRkvJ/thTA2jjAxj1AHHtXrZZrdHK9zwuXcZYZVUbicEelfrR/wAEwECy/Ei3ghSG/uprZrhlO7bHG7bIznvhw+BRmPwHTS0P3BERtyq7o2KnaSo4YZq6rtIZNrgNjle9cWH+E46j1HFn2BVRlb+I4zVpOFaI4MgPOOo9q3IIGV0YIsRclvmzUbqPMMoXEm7nJ6f4VUWBdiXzCWicO46DHSmxoP3jrErt0yByKlASBmYouzAHUk9TSrPH+8QjJ3cD0HrQAwfLGVWQM+6kiBHmSEkEnBUNnNADirNkjJXrg0qOsbDYpXcMuD60ATebtKho1i4JDnvVbzN4RQGDj0oElYnZo3XaBtc9cnk1AciNo1iH7tOGJ6n0oJvrYljkbzomB+6enqa9OsNWicKpjUHgY9a561O60PMzTD+0hynUwTxAvskRgOg3Zq0su1CyqGJHc15k4s/McVh3F2ZUmhguFZLi0hu7dgQ6SLuBHoRWDPpChHhhSJYZB8yIOMf57VpCVmdOBxjpuxzVz4bljmCxqXGCQFGcCo4dKuYim1UZf4u1dUqy5T6WhnEZR1O+0tTBHEqpg7RndzW4vVhsDd+K8p6yPz7MqnNUbELgKQozxwK831ppvtJjuh5bNkxgjjFdmE+I9Dht/wC0I4Yyk732IH3dQa9G0bXUNvHbiRmKKGCMuOT1/wAK9CvC6P0fMqHPSaO9hZJI1njeMk9iwyKcrqQrAYz/ABDmvHkrOx+PYym1U5QmgSfcCcofbmuQvvCunzzR3Srfx6kimNHFwwXacHBT7pOQMHGa6KWI5dD1crzOVDRHO3WjTxB3EMjoDjgdKzltZopVIilQ43M2OB7fWuz2qaufd08zhKF2z0fw/AWWbbIsURUNvJ4PsP8APeuxjWTy2jYB4OhPavOqSvK5+Y53VU6zaF2Akcs+B64rkNfYC1uWRgHDqemRgc81th5a3DIX/tMTyyfLyO6DIZtzZ4wa9L8InyoWjaJmVxkkHGD1zXr19In6fj482Hkl2PSY1BRdwGz3q4jjaMom7HBxXnpW1PxycBYQWdSvL54OeKlLjaSsa5GQQ3c1scbjYkVFctlSI85xVgKgRsg7ugx0IqWtbiIwm4hs4GOKsJkRoX8vk4+gqJvUTdgKJIpJU9ee1Q5DK0ZGAe9QJxTFG1GbBUtnIBFed+LzvuIvIZcPtVt38OOpH8vxrWlvc9fJW/rCsctI0UUZdipGevSoLXUoVOPLQ5OeT29RWjVz9WXvRsaF/qEJtoJOPOLfMD0A7fjWbb6km90ZTk85HFKnHQqhSaVjD1lFkjkkb5Y8jJDd65Ytl12lmUDOQetbx2PWoL3bHU+H/MmmgSNDLIOqj09f89q9giXzpkWCSKFGbapLYGfUk9PrXBiX7x8dxerNHlHiZ3YW7LBIj+aySh1xsA6H3zXIKoaXKkIh5IPSuuh8KPrshjbCxHGKMZLjEYPyketGAUYDKP0OOcVqewbenhEn2TKMgcqR1r27R7oXGmxOA8aoNqBhzzz/AI1yYxXjY+L4xivY3MPxLc7bYSmUB1YRqpHOCf8AP515NeIyTOgY7Ce/NaYTSI+FF/s6KY3rKSV8xF6c1ZgGDncrZ/grubPqz0TwTZTT3aBgpkMnmRYHIwP/ANdelGYRnzoEMbr8y47EV4uJ/iH5dxZJ/WEjyyRla9uWYsiNKWGTnA9K9L0TUtBFjK14FkuFUBfLcoV+vHzduK9blukez7GTpKx0Mcth5ZkjKKTxtwfmB/pSfaNHgtvJks9KWYPuQSwRnDHqcspI+uatUJNngS9o5NM5TX5tEeyWa2Wxe45UtFFtYAdicZNeOXiFblljkdoM5UkYzVTdtD7DIqcuT3hFuH+dmJPGD74qCSV3UEnC/wAXH5Vjza3PpXFbkMcwO44ZW6EnuKkMmxFViq/hmhRbKsPDAqMYZDxVTJYqFWQ88ADNVMDZgsJLuJdwZE9zjFQXNg9u6tJG2SCvPoaIz7mMpe9YqMGHyYAOPqaLclXQEsG3ZwB1+taGkY2PYvDO5rSGVmmDhfmjYcqSTwfpivQYkKqoIQO3oeteJjFZn4vxfP8A2t2G3StGjPtbLcE5zg15X4hupre8w7Mh9jwDWmASvqcfDsFPEqLOY/teVIRGzb2zhuOoq3HrckLMxZgpGMZr1rLY/VZ5fBxsJ/bly+9JLm4hBx5csUhRlOfaui0XVXmlkAknGxvJZSckng8+3NYYmC5dDxc2ymKoto9XtpnQJDJGfN+7j1rQEhOI1Vdvck189azPymvpKxm6mG8kqVVOuGJxXg+vgLONhByfvZzXp4F6H3PA93UZzkbkcOWYZ4r0Xwf89xBAiyeZJyrY44PQ/wAwfauvEzvA+4zvXDyR7FGBtCuqHGRj1H9asRNlSXGQOmOtfOt2Z+C1PjZy/idh9n06yeMgXjskhbhUTs2frkfhXgdxcmcecIxHJIoyAuCB6fhX0GXr3bn65wKv3LaKaMC7GVTnGFyOtQtGFTC7nj6BT0rtPvhDEzAMEIBGOK19Ptp5CsaQuw/A4/Gk3YG+rPS9D8NxbYLl4Q9wq43Mefy/rXeW0DRoEljhSRSVDIOo7fpXhY6teVkfkHEudSnWcYvQuyIrlQAEAGMVnXOoWemLIbglYQQvTjcT/WuSEefRHzKhKrojNm8U2dkXaeeC3DfKAW6+2PWqqeJ7UsjhVkizyMYOf6V6UcI+XU9dZJUcb2Laa3pjeYWZ41ABBK5P0rVgeKdVKESoThSP4q462FcdUebi8unS1ZoCCMLJtEYfjDDkj/CobnTd0V0Y1tCGGxx/eB7jNYK6d0c1HFTi00eTeItDEMckkUa4UbiR1rzma3kh3ecq4J6e1e5h580T9l4dzD21BN7oYGUIYl/1TNkZPOa6bRo4Pt1vCE8uKTIZ2OQDjj/Ctqjuj18bV5KTkezWcZW3hLIUkBAD+wrVKR4LiPYVHBA/zmvnZJtn8+5hVbrORQuJ4IUD9Ex0xVGXWrKJYI1EuG5ZwARt9h3NaUqDkVgMLKtL3SkNd03AWVjEN2HTblsf57Ura3aSswdEIVsAAYIHvXTHCux9DHI6vUnGraXG22OVrhg2emBj8ai/tbSUWUy3m25JACGMkf8AfQ4/A1MMMzCWSVXLYfFqNjJHcQiYNzhmU4DDjsfzrgte1G2lhKx3ESYztVupPtXbQouK1PqeG8uqQxClI8zkMbyOqA7up4qKNEb5jx2HPFdR+oxVkdRockQkjVkYgttzjpXtdpDGYbfeIJQqgblUgMfXmvPx7skfmvHWKlFpIvyW4lUAJFCBzhUCg/kKghhtYwCiINzfebqp/HpXFGo0fmax07ledLZJUy0Alf5s56VXRbVzuLLtJxk881pyyZ303UZKYbZXZY5LWXsXCnn8+arSWkEjmQfZGlK8PGu1kOfp/j1pSpSWpnUlUjqWxaWdyjxmGAJty3Izn27/AIVkrosRlMLQW62pQ/MxzjA6Y96xlNnIsdNSuK+iWMMflHaf9pv5VwPiTQbWCOCRD5UjMcY6Eeh9OnWurCVm3Zn1/DmbzeIUWzzG5RQwfcwH90Va04ReeqMpaRuEB9a9V7H67HY9d0jR7QWdtvRJLpPnkcDAYnsB2Ht1rdl0aGUKrRIqDlQOK8atVkpaH5Tn2czWIaTK11pVuqJH9lSNAMs6nJPNeW+KdNiSRBAWDqcsxOcjHFduAqOTuz2eGs0lWnaRwVwwWTaikt3OeaAzusmAY2XtivQlLofosF1FdRjYWIfHQ00OrRANGxIG0hhUFiIcuFiAZjwRjpV0Wksy7YopGfcFAUdvX8KEzCvNRjdnRWfhm9uRNNIs0cMfVgeD7810EfhUW4EaCKV3AKjpgnsfxrOWKWyPnsbnFKC0epKnhRmw580TBsSRlMEHvTLnwtLN5kYL7vunHBFZrMPss8CrxKlKyIk8MPA4WYMsfRQnJP1pDoEsgt4DsCxk7Q3y9fU1Xt1uddHiGM3oZkmhyxiSF4nwjFG45B96oyaRcLIFWKQY6iq9snqz3MHmlOS1ZRudPntpfnR43Bxj0NZoC5KKOSeua6oO6uepGqnsSwwCVwykvgYGe1a9tpRZgCqQtnJAFZ1JEVqnLqzel0bfKNrZt+/JBNRHQZl/egFB2IbkVgp2R408f71jlp4Y4ZbooxZWf5QRyvbFZzozuEEu72rVM9SltcuWMyh4g7ABfUc13sYWaJNxC7uRg9RUTbRx42ndXHmw8oK+xWH3sHvWHqUroUZxuzxkdxWfMzyGiK0m82KKSLcyEkHIxkCtWyjk3SGTG09CBz9Kl7GU4XNZVgBCMMbuAVHWrsat5TJgDPIB7VnNOx59S6WhwmtlYsoQPMDkMffA4NcbKWeSJIseYTg110VofeZY/wB0iu7OArrhVzjIpsTbiSQcg4FdEnoegOkQyI6q2wn+LHSn+WrDCHY4HI9feiOxtDYckZ5w8TKB90jOarTlwxCDBHI56VVwkrgfLUMrMGY9CBxVeUKFCb/3uCceorFK4p7A6kRJIVcDGSR2pJEZVEik5B5x1x61UXbQUu6Ilj+ZizsMjgU1Ipw4YkKvYAdKzNo7jp/O2pGjLk8EeteK/FieODTGsJJjbW8i/Z72ItnMQO4j8CKymjZb3P5g/itebtQ8maC5kvbd/s1zIp4JUcg8888/nXi+nbZr2KNYlCM4fcjnnmv0yqv9niYw/iH60fsvIJrVo5rOaWQQAPHIo5dTjHqBz29PpX6NeH1lmCOZCyKBkNyR9K/LsxVqzPXrHr+mpmOMGbywOVYjJ/Culs9so+TqO2Oa4TmOhtcDbh+B29a2o2yBJ8yEdMUEt6k65bEhcOzkfNVtdwL4OVz0rSBQ/wAwMGUgqcZDHrSStK0arvYgjkr2qZRsBDExaTMhy2MjIq4JQ42lMDvgVJMuw394G3AKSwx06UjebJluFVenbmgpIlwrD5A2/qKmUPtKyKBxVJtsCJm8pdwzjPOKbktyVGM1sJKwOJ9qeSF3A5G5uKnMxypK4YcGgY2R22b2IjJOQAaYQ2xRgk9cg0AQK0rOplII/KpndQ5CEhSuDxk0AORd6bgX3g9KnaUcEI5TvngikwIVdpdnkEAZ5JFTYISSNcgNwx71gBXzGqMqgnC45pYiSoKY4OcUATTtvIVhxt+YA9KqAuiB5iuGGAB2rVq6AJJgFKR7ZD2I45qQyvjLqS2MmlyaagIhDkSqCGI53H7vtQICoaXz42OemKi+lgGASO7hyqgLnPrU0bqEZ2zlj+VDQETyys+wqpJ+bIOCKYYzhccjrVSlcCEyHzACqyKOxpJJ1dlidgjfewe4qAH7vNIJKqxOBgUwDa26QEjPB6GgCJmLJIzqWZT8qg9PeoPl2lzL5nOdpFAAWYJNlcYXK44yfSkaZ8YEibOowOR+NAFYNJyxZ24wQO/4U4sz7lDtEmc7aAEnZtu0AsByKl8lCgZ9soHIAoAoGIgn5tnbrUsdsGy0uCpGMZ5NAFJTJKqyKp5YqF9MHGaUrI4OXCbeQ2eaAIZD5QTndkZYVl+aXd4UWSMdix6UAA3DDAnap5fvUqrtZkDBgQCDmgCuzkltsm7HJGOlQzRtIV8sEgn9KAHwo4jLJGoOeST0qBtkdwqGFncjqPu/jWKVxsZKspeUkH5eSBxToZo0XaMh/f1rVKyEVid3mOGO5WwQRSoFI2BkcjnFMaHqQpC+X5asNxD8kflUUpWSGRIEQBh94Dke4oCO5Iyqvkxheg2Kc/z9aqsi5JncqgOQQKDcbGAkO4BjF1z1pyIkQUlsLnIB6GkmFyQyNK8aKqSBTkKOlVZFdNocZ6gkDofSmZ/aEiCrFiTIJOM1Gka4VSXUHkjPIoCowdTIHyRkenpTWIggPmAkZz1zgf40ISdkVlAkcyFjCjcLgVK4dHVM+Y2ccHH41jLcqGwSqsYdRzdlRv8AfFRFcqGMitITyoHQe9SmZ2LA2qwKsM44PqKhaVSzoSwB6t1yKaVy5S0GpGEHqAAFYnqKUpukUNJFGp53t0FIuLud1w7oXG9Ac5BqNkkMcigAqG+8D1r1NzjgVCqPEFEnIOSuagFtGokVC5OPkBbj8aThY1IpY3crGj+XJ94dzj1qMgtCgmdh23DrUvcDm9cjiWNNrB2B3b1BrjYVaWWV45QIuoHTJrGa1NobFfV0QwFfLaVu4NcZcEQEqFCYOOa5axvB6GY04iSQiSRnV/lYtjPuP5V5z4re5uEigUSAA5zvx+vWvCzioo4eT8j3+G43xsF5lXTHlliMZtTv2/MVPA9frXlHxfsoIdCL3m4QSBzGI2O8YHX1x/PkV/OuXSvjbLuf1BjZv6mz81L8+VIYkhaOMk/LI25h659T711OkGHyo5GKkgdT1GK/d6y1R+F1o3k2fTvwIDSeLre5uY1QQxrLbjfgSOJE+Uj8v17V+jkNrBBFDbgmNkHI759DTw+kj5POFeaGzZ2bkb5Qdrgevof51CiBJm+cQlx/rOpH0969qMOp4Y27RlKrHhU6cVGxcSIVY5PH0rQZ1OlRIXLZKyDjj+Kute4VvLTGflwM81yVVqXTKpQJthEgWNucgZIrLl3OzSFQCqkHLf0rFrQ6YbGahcylvlCYIXn86aqjdMHdhAzbznHy8dK4ZLU6W2KHtkbd8zH+E9qzHKLcRuHfzVyFHY59f8axT1KLzttRIwNgHzD61ALyKAFy7NubOCP5VsldgSi4JnDozqh7ZycU1dSZXkjd9+GwARRJWZSb2Hi6duQx3McIB6+lSPfRyRgvKjc4we1RJXJbKl1JavMSpLSMMFT0xVI+ZGCkghA+9wc8VstImUpakbyF0QGNSmeCpyapy2iMFdiSM46frUpsqW1yrJBu/e8jH3QD2qtNGwAdGLZPA/rWyIk7i+Rjcm1W2rlh2OaIPJV1UAsx5KMeDj0roOZt9SFVA3sSGOfmC84FAcrgo5cHP3lwa0ktCUUGiVFJERVs5dG7Gn+UTsdkjZwMFh2pyegyN3bJjeLcOmRUXleYwV1GV5z1HpWQAbKLYPPdnQHKoD1/HsKg8iAq8aW5Xn5cHgD6UDTK81ptWPdLE2W2qO9O+yQGJk8pueGOeooSuW6hWl05I4Y1bew27kBNV208sd7OqqBnG3Ga1W5PNrczLrTl+ZlQqqnByay5dLgeRgI0BByAT92uiC0GpktlaGCaRRHtjHGaxPHPnNot0yhY0RTyR14//XWlCFpovDq80fnbNJp1pqt488xW280l42GepHy498jgetdp8WLK30/TNMR4JUDuqMqqTjKZKtxx1H48V+hcNwbzCn6o9PxQtGhBP+X/ACPn92UsdqEx4+6zZzVBZ3ivCzjbG3zYVc7QPav62hG6P5YqrVna6FdABJBtV8nODziu1uvs6ohKNCFxyzbt5Nenh2eNU+I5y9t5DFJKyqJWGVwMAn+grmZbe4wpgQSTFuVXk47mvWpoqG5VxIJf3ilYSMfLw1W4DbhZCULPjCnHfNbp2BK7FgmeZnaSYEg7PT8K14A/mxx5BAUsqkcDHU/jWsNhXsrEs5M1zbTMWkIO519R6fyqSCWDYjwzCV1O1dvY/wBKpPUwmWEMZdVWWJWc5OByo6f5+tPeCK3hUK7OXYhlC8LRPUloopFhzaCHfG2WJb09OajuCsAlbyt6kbVIOCD60NiH2yQLDaRkGEKu0tgjJ61bJRyN7q6AdQM1m1dmD3I2lYK0oyzMBgN3HpVlb6SJPPUncBlGAxg9hn1qH2OZoWMxN5YZnglU7pNoHDehH61prcmYAMQxOQa1g9DGS1EF2FaAs8qGPqT0b8KtJeOGRrgKUB3MEPUf0rphqEFqTRv5nLPKsbnOSc4pt9cMkUpQ73PyKcdPemdEXqLGpdJEALsBkEDqO5xSrM0JVg5bK7WBHH1xQZVVroIIxMXRZY2V/vZbOR6VLIu2UDY0qZwdq5rSmjnnsUJn83cI3iV+QPrVlSyRo8UcceBiUtzg+w9a1i9TlnLoNimIMc1yuWU5G09PrWkbe3tEZGlnjkdN6cZ69/StkzO5SknQP5m1BL0yOP0q/DebGCSoZ5CAzBicfStaaM5lnzzHC8iqc9cjnig3nlApHEfMVgPlPXPetUtTGUrAl2Iv3srDO77oOa0bi4klIMuGRiM5GM12QWhyzXUilnLT5cAwnAyBnB7mrUN9cANHaRb5OhUnAaumGxlPYsC5uGI+0QyQEjADd6fHOQGUbg5OfbFDetiYLqLFNNmPdnaB68j/ABq9Ldb7WNApS6XGG6/LnnP+NdCfQwmrO6K6yEo0Y3oAS27PUVpwOjJbOxd4c/OpP3u2CfT/AAq27mMloV0v0kx5sUpfGAucMO35CrTSKFARVxDyVP8AGD/P+dF9LGIxLnPnSIh+0smD6e1RyyGZDuLBv93Ga3CL1EmlkQwZz5Z+Qcf1qd7mbcwLhQq5Pv7VUNxDIr1pUCmM7R1Pv61MuoLcRO0rZUkgg9Sa2SMm22RxX4lKKJAULYPqB64qrNcqwVVJwv3lHJzTaMyWO5KRugXMnUE8U37WWCEtlySDihbmLWpMl67skUso3jnaOPxxSySEgIF2vkNkDjGatPURbWV2uNkTCNQMFl6VZgzCHIIXLfICea0InsaVvCszNLKhNuGyFPXb6H1qwURmg8uIOC2OB+lBi0mVG8uCXKgEk/MpJ496WWWFZIdoYKQWcrztP0oOacNSs7LGJHlIKxtuAHBfP+frS20ylWCSlIWHCk8ipluTUIopYJI3eISmVfus7EL+Xc+9aFrEcqv+vbGTj09ad+g4PQ02VFjEkCssQbLEjnHpWhoTMLoMSwnBEisFyV9wO5HpXk5wrYeXoe1ky/fxPuHRTHDp1sqtNJC0QcqcZJ74x+tbsplYKu1opMAgMc49Olf5n8YO+Pqer/M/uvJF/s0fRFgwKyLvY+YB8wBxmngsCfJDKpXadvpXyt9T1hluFDDMwZic8das7pfLkUCORQMg9z7Vk9GBBhi0UqqAg++PWpyMo6pEzSbuAp6juat7gM8ouyglPl+X5TjI9/8AGrRXany5MY4KnoT6GpnK4EqEpGwify95+ZTyR7e1MWGTcjsmYOQXzUAN+Ri4h3h1G4kn3qyACVTZuU/eBNAEUsrg7FUxYPBB6U0FwuEAdiMqT6+9AEzyAAB4kLjAOKjjkWJnKpsJ7AUAXEZQGAMjIeevNRiPaWCSPLznGaALTPI2xjJEx7LjpVtx5chaMBogvbjBoAzvn3DJ2Rg/M5HFXXILEwqojb5l+bn/AOvQBJCgjkLO3OODTz5LDCgKfagCRNyxpKFKuT8pzUaAnexzjsR3oAkWJn83naSvy4pTJKE2EpKCwA29qAJxl4/KBMkmcr6Cqgk8104Em09QOVNXb3QLbRlmDDJOMg4qaOSLorieMjIPvUpXAcrI/lyI7LgZDDn6UyYswRSVBB5Yd6QE8CyKuI8gZGTjII9KnMr71iC7fmwO/FAAz+U6xpD1PGOg96YjCR2JYMq9VIq6YEyom8bBGYx8wNPkMjO5+RSRzxn8q1Ait1J3ecrxgDgEVbfZgDJdGHBx0oAgaIeYsiENKE2+1Wo1VpAYyVfbgjtQA7O0FVzv56jtTov9XIVdX4wT6GlJ2QDp5DOrFUKvwi7fT1qZowpwZF81ei/1poBzKwQLlevzHPapEWRI967ZI3GQSKnl0sJPUkjDOG8wqNo3JTIJItjvknIyvvVGc9wJOGUEFmHJ9jSuFwBJKoJ5AHFBqWIHYRS7XCx52MScDPpSeW+5FSRJGBxknAH40APkkCbHjhldg20qOue5+lWIPkk25DNgk5oAVH84mTIAYUCUFSrn5hwB7UEOOpdtCAGzE8nB49fenIoJJVtw6dOlJvQU11I3JiUuM7T1U96luXVzHIokBVRkk5H4CiOxmTsRAFKiSQ4BO3k/lVqSLBBXO3hs0wGbXEgk+UJ021G87KrBomlIb+HkigC7Dh41VzIp6jPBB96jRERiWSR074OKAJpHaQR+WERycHPSnggb8sJAf7vQ0APiYPnzNrqBlSKVHID7Mlic89qAJ4jjEsj4kboQMbTUnmjIjGGGckk96AE2RL5jFWMhcc54xT5Zo1lIWM7BzgnkUARvJvHAOw8n2qXcjkOoCsowAD39adio7jIQoULsBDZJUnmrDMQDNEVwo5H+FJCZCUkH3o8q3zDBqQQKI3YBmkX5ufSrclcRKWG0FmRiMHrUbjbIdp3LjkAZqUgELAFhv+gNThQeSARn6UgEDxxEMAV43bRVnzIQMRkhyMEEcf8A16AKoDxnzWkJXdgKB0FSqBKZZg+18/KpPIoAhlVjOZWIWTPzcfpSlx5cgEjCQ8jiugAQkmNyyjKnOfWnEiVOI8vUSlYCC4DFtxUqc5xnvUaKSjXLiOIgY3A81VwFiAZS3mBlHGMc0ycZQjPIPGBj86YGTcyYyx3ZA3Db0NZkzszAAHAGGPrQBjzuSUDSMG54HpWBfIX3ylsED5RmhCaPMvFslvbaVrFzNJ5Mi2c3lHJBDeUxU8f7QA/Gv57fixO0PiO40m6s5oLiGJXBzlQCMDB9cDkdua9nLtGzHltJHj0CLLLDulKr90tnLED+fWv1z/4JZr5kXxGvWQsE1RhF5gx+8VwoOey44qMxd4G5+2lncDbArMrvtySBwavSMXjt9mQ5G4MO4rloR91HDPctwvIFDRjzHB4I7e9PBbdmTa74zmtLEiN86KxzuAyPrVMoh3NjY2cZHem0BdRmRlU5jcYGMHNSq7RrtQKATkg8c0gIHVSsmd4BIJye1SpEZizQuU45I6gCgBGJlG4bXPqOhpoHln7oUn8jQBLlmkjwxY7SGHTJ9aYU3BlILDvigCJkkji2o7ZI69f505BJuGG52jJ6UEJO5bZpNgTGH3fcxyD3pu0ltnBYA0FWCBWKIXIkQDBIFWYLkwzFkPzAcE0GFZGta628fzsvmIp5I4z+FdfZ+IBLbxxTxRxEt8rIpJx6H/PeuWtSVrnzWaZfGUXJHTWc6yoHUhlI4I7iru1XKEKuOhrgZ+fVNJWGPGkkTZIAzzgdv61GbeONYgi+wOM1lUepc6ritCdYFXKll+tIrhH27iM8ZxxUnl1feeo9yyoXyflO4FeeK808UOryQTxxvI4j2tg85z/IDFehg4a3Pa4Zj/tSZwtwdpV+OucDvVi1uJiN9nI8UwbcpPBBB9a9KUbH6nNXVjs9O1kKzh50t9q5kCjlj6V1Fv4it5LaOGbzbZ2xu2rnAP8AM151ejrdHwWbZOnNyR0dpdRsIgD5mOla6xRud5Izjn2rz5LU+MnHl0Ks8MdyFURJt9B0NVDpVucMyBn9McU3Jkzxc76GrFbwxKwACoQFxjgVdkjbDBNiAgDnpUpHHWqX3K5WRABuRmA+8vArkvEIWO1G2Xbk7WUjqK7cMvesejkLtiUeVyt82VXCng4Fej+DEljVEXzdscR2EnI2jtj+X0r1K2qsfqWLny0JPyPR1KWyiV5UUEfxHimHV7JdiPNC7qRvYP8AdJ7H3rhjBs/I6NCVR2iiSHWbJpNryrgNjI64+lOOo2CxKkdwrSbiGLHp3/CuhUmzark9RdB51WyVCXuXXaM/KuQa0Yb6J1EoLYPeqnScTzq2CnDcuqY5FEgZAvqelVbi8hBVd0R52mQNwfSudU22csabloiNr2BUaMXI3jjG7JFJ9o2lFZk+Ybgyngj1pOkzeWEmjYtUgujGHuEEZO1nXkr+FeV+LLdrd7aa6fDqxOU6MMY6enf8K2pUz1Mlp2xCOIvbhHUYYNxjArmo55ZXfegSNW+XjFEtND9RoK25qy6grW7LkM+3HPNVbSQsdxO4449qfIzroLqRX7eagCldp4bnrWGwMTs0aZIOOBVwWh6FFHS6FP5Nw8jSLFs+YNnFeswo80UMhbAljDLj3FcGKg+a58hxRQlJpnmfiS8NzPsMZTYPLyfbiuQkT5wwkVBt59q7KXw2Prcqhy0EhqHdEQxLnHUdDTEDQMfL4CnIJboa1R6JrWLs0sRLK7E8kV7Vo6efYo0blVHDAHof/r1zYnY+R4toudJWMvxKr+S0Z2gY3HvxXlU8pmSTgY6c+lXh/h1HwzT5aFispkI2ZOCMH6VYtU27o1bLfcyTXa0fSnsnh21js4wxkWeQKAJEyFb3Ga6iVWkjUGN40YcMRgH8elePUX7w/KeIp8+LszxzUZJfObeBCrSMFOMZGSM/pU9vDdMi8S+ZtLqv3sgenvXp3sz61NRpI9BtLHURbPGrTrmPdjdkkD69a465vb3zBue6D52KjJt5/H+ddiq6aHn4WnCVZ3MW6vLlzL5jyFhxnHSsYXLMSGjZEB45zmueprqfXYajGKsiGdsABSpXOfepR8u0/MRismrHWRbWLqyDGTzn0q7sJVAzKcDgVanqBIyYXngD7o96ZFtdSoPlnODkU276Cbsep+G9MglszcSROyk/MOvbt6VyeuwrHchYvN+TAZHfcR7E+vSuWjPmqcp8/DGc+LcEcoco7OCr885p8KgP5oB5GSK9CSSPeb0PWPBs8IYSLInmkGPaT1HQn/PrXo0G2QAhQvPQivncc71T8W4wT+tssXDP9nkw6spG0HFeXeKYo3mDqVWMRgnPILd/zrXBPU4eF6tsUmeYTyBs7Aw56elIyyAK4Pm4HY817R+3U1pcbu2gOxJz0rsfDs6mdo9mIiByDzn/ADisq3wnJmEL0mj2O2JIQCTzGx1Iq/BIy7iFIwcE9q+crWu0fgeKdpsj1JYJYXBieWTaRnfhfoRXg+tkNNIqADax/Ku3L9j7vgF+9IxVSJtiSsA4fITHevS/B1ssLLvzNKucMeMAnIH5cV1Yh2R9nxE+XCSZ6ivVW5zmrsW0gqRgnoM4rwZPU/CFK7PPPF84UiJBIYAmCeuP8/0rx24SLmUjOPmxX0mCX7tM/YeBI2wxXnZvKAi8piR1boPy71UVhJsAI54U11n3ZpW0JmbyjvjkzweuRXrOieHorSC3lk/fXG3cST3P06VwYyraOh8/xDmX1eg7bs720tgAhRFR+mSetXzbMRnCmTp1rw6jufhuIrOUrs5XV9S+xRkQTRPc9cEcD2ryHWNaluJWmDZLNvwF6H3/AAr08DRsuZn3vCGW8/7yRzgupXEm8yDcckOcke1SQ3M5Lc5BXoeOK9NTtofp0cPG1rFmC8njIw3yehNdz4f1mZXS2VY1Qcgg4x7is8Qk4niZxlkatN2R6jBO6uysUJK/MB0qx5gcEqSDXzc73PxDFwcJcrM+8sVuYZ2MixOqbjkdT6V4drOnLFIiI5IZvkU8frXpYGp0PsuDcwcKvsn1OXaPa3AGAcnJ6V1Ggp+/VJJoREW9K9Nn6TmLvh5eh7XD53lIyvJIrLjGOCP8P8KunaAqvuOetfPzl1P5+xcrzZi62WMBMTodowAByK8GujPDJKv2q5ILliHkLAdhgHgcAdMevU16WWu9z7PgmmnN3MeFba1WTyflVjhiSeamW6LDKSuig5wrEfn616tj9VhSRaTVpuASyN90npmkXVpiSjFT/tDiom+gRwkXK5C17IEaMb5o+hDHNVTM1yy/uwGHQEYxUX0sdtGhGLuitO7RlNuWX+LnHFPjLvtXaFHX60jqOp0d5d0SxASSmVVVT3JIGK90tThAGjKlSdqnsa8/MHoj8j4+l7yLRZsZKkY6VyevSzeWz7nQjoAMYrkopOWp+fYWKlJJnmEmrXltLtS+lRlOcHByPcEVIniS7csweJXOAWxgN/hX0EoRtofreEySEoJk8fieaGAzecWYPgqwPzD045xVuPxLM525IibhlzziuStFOJviOHac1ZHb6K6TK0m6RXC5KYwBXRhlPljOTjJx2rxcQraH5HnOG9jV5BzRoVOVX13V514wcT2UFvHAA5LFpA/JII4x6Y5rXB/Ejt4Ud8XFHkMrpC+zYrk8E+hqezX9/FMqNuVuO+Pevaex+/U3aOp7nprKYYlRgQMqP9rHce1byE8lmU5GAK8Gs9WfgGeVL4iTILgqsbmXKhSMZ714j4iuo5JWltZ/kPUMc9/Wu3LHqfRcDScq7Rw8q873VE5z171CS0auMn5q9ST1P2aD6ERaVjDvLRyv8qnHX3q0FLiIRqzMPvE96kps6XSdK+0ypi2MzN0ZT0r0fT9CaKCKG6ljKn52CJtbGf5e2a4sVUtofE8VZt7KPs47nVR6dbwp5UW5hjDZOQamWALg/J06sM15ykz8oq4qcnqym91EnytJGSW24yD/AJFMfUIoVdhIjqR3HNdH1ZtXOmnhak9UEE8VzKnkuHkByAo6VoPh8lhESx3Ftg69ue1S4tIJ0p0lqJLZxshjVAQBndiqS2EbxJ8m5R0x296wnNqJjSx1SLvc5vWvDcclteNDGxbYWyp+ZB65ryq8spIrhgEAXar5U/eyP8n8a9XA17xsz9L4XzV1qfK+ho6NA00sUcigNnae2T/QV6FJbQxpm3hht8KAQMsDx79zW1aVmetm9dpJIxorhnmZWBUg4Ge9dK8QOmzTMGdY1Lsqn6dqzbV7HztWteKkeT6kEMpliXzFJ3ZHORXPMSJHKR4b19K6D7nCO8USRxs7IwB3dcCurtLp4UtgFbhcZ9KTVzPEu0bFu41CZiFx5eB61y09w8smxpPm6ttHQ1CS3PLhRVzTsbojJk2ZPUgY/TtWk9+sQBjZA57VD12FLDNuyM2bVJgyFZQyg5JHeti01tXUZzjGCSauULo3eXpqxzGrXYnYgEooOVAGPzrmi5O5icMBjHatYx0PdwlLljygrGXYhPloTyc8U+IbXCxkO3QjoMfWi/Q70khI2bynjyrKfmU5qJWZNjhgz+uKtPQZGzAOxUoXPBz2oAwx5zx1NJPqwHE7ADlXJ5APFRSRiTb/AAsAef6VKdhNXCOQsphP7rBwSaWUlF2twc9hzijcUFoVgxZY5GdokzhsDJx7U9vMJAD5GaRa3G3GWjGAoGOTXzz8bDDb+DNTuW5lj2xJnklSGz/+v3rGo9bGspW1P5nvjQhHjzxVbJLEhW781wMYLMNx6fX9K8YsJZpdStlKqIxKDlTg5zX6XiH+4ivIyh/EP11/ZXt577TBqJmMJiUnd0G5TjPr8x5H0r9EfDjRwxRLuDHqcCvzDMf4rPXrs9dsJBJyUBHXjtXUW2yIK24GQnOBXCc5u2qCbhYyHxu6dK04zlV2smzGWwaBWuX4UjZcvlkzkYbGDUjIWCeWxDDgZPB+tXB6jFUrIU2ody9amCbYyVft2pT3BohTeQiZXb39amh3xtKFwAR1FJqwrEq+aFWVWKA5UN1wadJj5CyqzeoP3hSGNdAf3gdssABUpLlVOSxU9qqG4AZV7KFcdPQ0xHy58yPI9elac2tgJQyKS7LgHj61HMysZAq7UPIzzVAVxtRdqfKepyM1IArLy53E8ZpJgWeEIzjHSoArK7uzYIOBTAtojbA4Uxpnk4qGZZsA7y7Z6+tFwGJ5gDOwyc4zihGcHbtLBuc57Vg2AoCgEjGe9MaYkDghj3HakIiLxkkL26j0NOkQtEzA4A65OapSaGIRGkKp5Cls8kd6B5iKTMAFxxg5oc2wJoyAW3Dd7VIzNhcqqDHFSBDujQ7rlGkz0AH86a0gCfKikH2oAgyhVvnJk6GnbypXaBkDseooAQlGZf3cgPUnNMlEbEPjfIBjnrQBEx2sSjPISOB0xSRh8B3k38/dA4oAdcBVTYFYN1J61H/qwnRwBj0oAim/equ9SVI6A4qIsOFKrnHegByMGO0EIfcVEVVWaSRsuSfxoAhEgcBNzuw9R2qdR8wjOEU8/WgCB5W8zDKJogMDAwc1AZwokKHLkYwTQBE4Ai2LIY2PJ4zTNxyqsQ3HJAoAZKyYLtHvb7oJPFUHZXclshsYJoAhLI5cL8q9+aCXjV2zkZyD7UAVQ5+WVFj2OcHmrriRY1YFQqjI5oLXwkEUuEdZEBzyMHvUUg8ob2+RwcFSeR9alKxAFjI6kPgHqfeo5FRXJwWPZqzTe4AV8kSRu25s5bjn6VCipmOSNhsYcMK0ctLlRJpsAttXBHB96rqu4sIkZIwfuk5oUioaK4km5XEjBcY6d6Y3yhUC7FxwaotuwizSoi27lJz0BVcAmqUsluH3TOysPwBz2oIqEsQiZmeOQqucemKlaILJhZF3egHSgvzIB8gCMu5c5xUQdSSsZOT1brn2pN2M1qxjSGNmMnyBhx7mhnBBUMrspFCkmJrWwkmfM2kgyFc/L0xSmJxEZ8HaB8pPqamyepcVqMkcukTYUbOeeppkccskiDakeeWJ/pUX0sOJawXlYcKo4IPrVdkSJCNqzgHGM0kxOBHKHl2soWFM8DOcj/PeplO0biyxj1YdqcnqEOx2rlm+eXy1yfuoMD8qRlidTuBJxjH96vTnKxzQj1Kcp3sLdFCsT69venIhk8x0QGRF454BrPc0KxclmfGd3cUyVSxRjtAYZFIDktZ3eV5RKqvJAxzmuJtnCsA8Y3A7hkdDWVU2jsQatLnJZizEccVxJP2fzEG5gzbsk5xXHLY6ILQx7iRgGkCAHnIArg9bnZEMwZwqgkKR3718xxDrhpH0vCv+/QLuiwOpMYdN7pnZ3x3/ACrxL4zXMEPh+8kNu0bBtolYnBY8BeeB3xivwDKn/t6Xmf0xmXu4Ns/Mi+3x3twWkaaISERjrhfT3rutAgiKkT4UAjCt/Liv3urufi1aFtT6p+B9qzeLtNlglgN1HKGiMmB5JJwGB7HqPoa/RQSi5mknV0ZiNm4LjIHfH+etZYT47HxebP3rjGUzOBkiUHJJ6Gomj2sDlWwcYHavf5rI8FlB7rdKyDLYGQaFkk804jJjK53f0qgOk0aQyMmF+c5HA4rr42iEahmzzkkDmuTE7o1gtDOMrguwZ9mMYx39az5pCMuqMZAcDnpXPNnVCPQaPJBVtoAHHWmNGx81Rhl7gDrXFJ21OhMY8Ern5I8QsfujqB/WozC++UuiM7DGSMcVk97juI6MsZ8vjHqP5VlStOVjt8RyKrZAx0z1NbJ2AUso2hgVAGPlOcVmPJIkgJYkE4IzzVyV1cBZndCjRSMm0ZyDzmqsOFBaIBTnJB5oashNEq3UxdtyJkd6TzmbcWYbujYquboRy3Y1r0AJCjKJDyB7d6niud3yggt64zWkY3FN9COdmBRQyscdAe9VQrkMNjLJjgE9atQszNvQUAeWhwzMenvQY1jSV8BSo4DHlT/jTctbGBWWcFHVoolduRt9P8/zpjBWOdpKY6g10x2AhLAHY21mbqR6elO83zHMQDBxg0nJXswAO7z7GLFB0T0Pc0B45XMLbvM5DnbxisZOwETw+aJIyXUEYKnpilkiMCq5OcsBn2pW1uBRbZwCmW5OPSohL5SLshMm44IzyK1aswLCxkxsGOFUc7jzUbspygi83IwD3zWgGfJLHs4ieScHB44xVOTyiDFlXLjfkCtFKyElqEcKD5XcLK/3QOc/4Vw/xLElz4K8TWL5R2013jYjo65OPxreg7yR2YJXqJH5uu0c+sRzOuy28xdm4985z+eK9B+I+q6xDa2dq80cmnSZ3gL8xkwMtnqMgj64HpX6HwpZ5jTT7nf4qR/dxf8Ad/yPnmVTH5jRRMCW3DJ6juRVZ33sAYuehX1Ff1jCfun8r1lqd14M0PVL65ultLFp4VZdxeTapXA6e/tXsth4O1t7cKGt2n3NuRjhkTt9T/n6uOOUGY0MunUdzN1vwleWsil4ZJzjgIc8n+VeeXHh+Zlu2tkuRLC3KwKWfd6EAcV7OGzGElcp5XK9kUr7QLyCIfaba7RwoZsr6/56VgmF7dGX5s9MHmvQo4mM9jmnhpQ3RatJGt0bym8y5Y5z71bUZjCznbKTgeoNdKqJbnNKJcjglAZSrgBchiOpqtHO75iJjIU8EKOPUUU5pu6M5wdrlseZGwcxkjqDmpRLjDEuCFJI65rYwYltdNK0620+WfCsHwMd/oKhm2zRvG4dlUkmMcg0Gf2iJrhZIRE24qORk8CqTyFVV413IR1ByKAcC1bq8i4c7iBuwOcevFNuDKqjbwR6dM1zylrY5pxHxuskkKO0tvkHEpGdhx6evoasxyMsyMSwiXpjufWt4I5ZJ3L0WoSrGNqxEE8K/fHv2FOa42F0kZRIflwo6/4CtqextCOhZguGmHlFCgGPmJGGq2YyXO4ptABBDZqwLNtcSpFKitEVzvGeDmkkZZ0tkRGZ9vzgjAJ96fQzqbFUB8KZVaHcMoe4q7JcGLMMayGXYGVx057fWnzaWOJsoR2ii7V1ZI5wpBQ9if61ZijgjeUsDheFYHIb/P8ASrg7mMlqVIZP3h3ZWIkja3f3rRmljZJGuJkWU4QAnOV7fpWyl0RnFalASRRrIsjW88si42+o9RWg06SFnKCK4ACqGbjpjBreDsNxuN3SQrPIs+WBA256H+lP3tCEbKyszZHGOnr/AI1qpXIqRIpLiEAuhJ/i5PSrcGou8UUUhKKvTua7KUro45LQvRxJJufLoCuQCe9XVLoAAsduhAyqjOffP866oPoYNdGSibaS4BnjBABz8pz057ZxToJ95OYiVJyxPPNKO9yZbE7PKjAoIhGeGy/T86R5x5pC7XhLZcEdcdMHsPatYPUxaG/aDG8srmd2fhQG4UduP8KsCRraNAkmYiASCMHPtW1znaJd4n3Tyl1kKfLn8sUJcxI8cdw0r5GS2ePpinGWpMti7FPv3MgTyyMEGtQJMfIe8+dCMxADHy+/r061tGVzOMbkAlJfzBG4hI4OahZUmM7yIGVgE2q2MH19vehzsSZ5UhZ47eLbEECMwJJUev1pY7iFHZPmMhABPpVxl1G1YkkhYw3LxCIOFypJ2/8A66osJdskj7lbOFz3rdSuc7JkW42JFIRJhi27GMU8qA26Jtk6n5Gz+v8A9emtzBvUsW5MzCFkVXALHABbH9a0ooyxbzpkiOQcsOG46VrbUJbllAbiWNCxjfnJVOPzreW3EqM5VZZCoUMTww7fhTuZyehaQrGBOEZQAFYSdPTFUkuYYndrZDEqsSo7qc0zOSsiKSZVaSVXDQBBKdpzuJ9P51nXmpxTvbPbbo4zjGDkN7+1BjJ6FSeSMjy1EqYJOQQRmqQDHZImJZc7WHYDtUTdmZtHR2snnqsAVJHQYZlHU1q20BQSLJK8e0YZvXuBUxet2Z0zPub05jhLuyZODjiun0SZ0lsSkSCSNwqtIcZ565/SuDOf92ke3kz/AH8fU+4PDYf+zUJVEYgDBPT1xXUlYxEzSMxGBtxX+ZHF019fqer/ADP7ryT/AHaPoiNp5biRn3KGb7mO1JKk7iPLnylOT2wa+ZaPWHQfZ3EimRJZPSrIUBdysEPTp0pTWgEELSRylxCZQp6/3h/hVuGIF5pEc7iQB3NYgWlhjMkchAI78UyVjGxbIK7jxiiwEZ2N86Mgdhhj3HoP8+tPjDshRmA5weK0UO4EhiIwiKuwHJ7H60FQBtSVSepx/KswGqVkV88gE/X61OIv9GjMJxMB16UAMiUL5gCRKMcDrz3NG3l5QQzEDnHUUAS4klYl4x5WPXrUogd900YVdo5z1xQAiI28FyyPjKgitGOPyzIiokyHgsvT600gGtHiUiQhTjOKpl5HIVVQMG4IOM1TVkBZmZZGbZvXAGMnH1pgKNAwZ2eMdSKgCdH35RtxQDhSeeasb1WMAEr35pMCOSVuFCtkgEsO1CzFGAVSw9xWkOwEkjMGQfMNxwAB3pYWERKQgKm7GcVowJJI8cgBpANyexqLZ5RQAtl/UVm9ALisnlsjxuDng5xSRshc7EchR9KgEybzCrA+TI8RUgBWxg+v9aWAmM87d+evXNWoaATypuUOjB+ct2qJv3e5hJsDD5hnAIq4xsBJblTIh2OMrhQOlWywmX92nlgnhSc5qgGqszqHLqyj5QCcnihmXYVLtHtbayjqfalfUhTGW6M7sA3JPB6cVKwyZQWZEXoV55plpj2LZALsXwME1LLuQKNyshPPbmiwAUniZdpQqfusD3/pVqGBSXd18uUHaSetADGm3psKKBnbxxkVb2hkUKpj6d+KAFKmOICNWkIOTz+lNk3GVQNmZGwABwDj9KCHuLFboGYq0gkHGCxyKtQiLf5YCud2T7N/SgaepGoRWkQInlkE49T34qZgWDb0CKo+XB70C5rMegEYRyzbGI+cDJFCq7SSbFR5SuKB82tiMbwxUFUkxk8Zp4j3Iry4iI/iJ79gaCmy+uJCMAKAOo70hZ0iEQkwQcnA4z3NBG6JYt25EncCNzhto5A9ackR+YEZYEkfSgyLJjlQgjDsR29KYJJPlJZlTPQHrQBeOCgO5Y4z1ye9QhFGWZWwO47UASwq0CSMzEAnce/FDOZGDBDFGPlyeQ1BVtLk4hbGVC8HkE0+MBhlWUA8EetBU11JWMMbooUgq3JI60pkUy4MeVIyccH6UGY1pEbOQwj6AAcU6Mgu6kB0zkk0DSJGZGYNnchHGKRmjUOz7mOMDA60CHQlJImIXDEYAqwWVUCAKzgUAQo+8IYznC84oQDc2CokzzxVQV2BZRkR24MqleOcYPrQoliESyMpLjkDvRLcBzmKLzisbmQHDhecex96gG3cXXz45fvK2cAf/XqouyuBGMzFmLSrH3BHOatooZHL7yAeo/SswFNuZWJHzDGTjrSPEG4LANGNvHHHv60AQEuIzh2U57VIkjBVVH+TOffNVBXYCtIERiBk561CGaQnKgLjORWrYFmSJgiSAqQPvY7UkbeXISAwHA60uXW4CMQFXdyGJHXqaiDZRHBVoyuQCP1qFLUAjlUKAiKFPUZqGV0kAlGQnQhvWqU9QMe7boh/eHGX+XoP89qyp2MJ2uWAzkDFWBnvKdxaWNYwR/DyDWDcTtGJESHfFjOR1zQJs+Vf2gfiVp/hbwp4k0W1kjuvEd3B9lVkOVt0bgtn+8QeB6c1+FnjPVrjV9XvpbuAm9icq8bjlMcYP4fzr2cJorma1dzzi2dTJI80WxWOMbe1fsv/AMEt0gn8G6vfxLLMkl7eXJlmjxvjZl2ofowYDvgCufHTXIbxR+xdlGqrGU2EhcjbWpGSSMsAqjgMe1RR1SPPm9R5T5SsbbV6/jVlSPKYyIcAZ6VadmSRLuLFySUHOKijVFIVQQM5OB29aGwNAOGw+7zGxgNn9KrMJSVVnLfTHFIB7rI6rGFyByTmj587ThO2B6UAaERkiB8v90enHWq0pUHaoMZ68Dv7UANUBgGCYPftUikptI2kA4wB1oAd5SP83RhyeeKMAn5cbu2KAHDJYMeXY5ZgKWIMjo7ndg8gjrQDY2U/Oke0LHyxI7GmmCdVuJYwrxL/AA5wT9KDlqTsrs1bLTpJNkRLbioZupAJ7Z9a7Kz0YRMn+kfvME4K8VyV63RHzOZZhGK5TrYImhjj+UDjnParxU5IVthK4PNcLWlj4Oo7ybK07xRAbmAIGRz1qD+1LURKiTKJAfTmr9ldXOinhZThctwPuKCQA5G4FTnilbkggADPeudLU8apG0rEzqiwyBt+HBJw3SvM/EcDxlXXCpnCsx4PrXfhpWke5w0rVzhpG5O3bnBwT2p1uhcFi4IxxXpTlc/TG9DRSGWWSMCRsqvzDH3j25rp7LSbwFHkCxIenfmuSpM8PMsRGK1O30+3kVElcTh/4lIxiuhjDTIBnjGcNxXnM/NsW05OxbVRhQPldj90Gq7SJFKyMFCg/Nz0rJQZw+yctiyeu15FK9RtbINStLnBAIFJqzOOrBp6jY9zryVQk8ZrjvEkakeW0geQEkEdx7V04R++elkf+9RPMfJbzgpyYx+VeneFFbMhYmJVOVHUGvVqM/UMz/3aR02uF305o45PLmyCCDwPwryTV7p1ni8t3iulLLJlMgjjg/571eFS5D5rhWjF3bIDqcjkTJIVcKC4HHHoad/bVwgLRzXKSdFkH3lrqg0kfc1MNB7IbBrl8B5M8ysA3y7V5x7mu98M6hIXje7eWWJp0Ryv8KEgf/XrGvK8TwM8y+mqEpJHpE8oWGRyQwVeB2+teRa3rV1b3EMdxMS/3iEPyEHGMH1Pp2rGktD4jhzL1WqGVcaxfXPlRy393JGo/dqZTwfQ+1SWer3a3Ko15LhxsaMn5TXSkrWZ+hVMppuNrHsuj3RaIgcfKBkda4/xzZuZGDZtDIqGPdzjocj1Jxz+Ncal2Pz/AAFPkxqXmcjbWayhgG2tjBJqW78NhWjaK9GNudpGev0NZSqa3Z93OtYyLjSpIFkUEyDpuVfvf/WrLhjuYhKVDKmMhj0Ye1aQqJnfh5px0KjXSupXEcid2BqFlG7YkgEh6YPQetaHqU1oWraUwK+1AxP948Zrq4Neks8qj7oiuCDxmolBMyxGFjUVmcdqVzLNdzTSSuwfGRnOKoy5dsFWA/lU7M7KNPljYWIFU8rayqMnJOc0jxHAzySOlamo+ycwfvInaJ1YcBc8d69B0LxB9mYR+YxJ+TduwMdefapnDmVjzcwoKpGw/X9ciu3utskohl+XeDyW7nHYZ6VxOAxJUqT3B6U4xsrEYHDeyhyg0mMFVVMHjaafbnZKGKqBnNdCeh2nsfh24iSxtIDdQgJ91Hb8M59eK1tW1JYrV4InhwSSWDZzx046CuB0rzufnuaZfKeL5jzeO2a/lMbGW4AbAyR0J/kOa9bsYtP0iAWbWa3DqNrNuz07g10yhzSsejj7xgoonOr2JjVd0UHXGTkn2p8un2Oo25mdd85U7dko4wO4xW1SNkeNThOL5jyDV9NNhdzF1llVuRg44PT8B/SuX+zzsQVHmKOox1NRJpI+6wFXngmbUejSXkP2uWK4tExuSMrkse4pX0TUGU7Y3hPowyR7Vgpq9isRj4U3ZjhoOoqfJ2bGDYf5sZ/CtJfCt8MqsNzKR1VEywHen7RXOKWd007EK6LOk212lgkAHyvGxIPqCBjNW4vD1ztlUQC4tfuvkdB6GsvrCM6meUnA9W8NO2nW8fnW8ckKtveN+jDjj8a8v8TFVuiiOWWJwAx6OMYz+v6Vz4Wf71s+eyat7TGOSOIlAjDAozgnjB6VZs3G4IqZXrn0r12z79q+h6z4TgCRZjXeQMZx1rvUDsUXKonRia+dxcrTPxbjKX+1tEjApgMA7Lk5zXB+LowZGRPLLkbjzgdKvBT948nh2P8AtcUeQGFxIGdlVz8zL/SkiZm/dvkHcfu175+904aWHNGchsDAbmus0AYkwWLSn5E4wAD/ADqKivE48dG1NnuFuscUEKxKTGAOpyfzq3GrM7qu3LDFfK1XeVz+esa71WzPvZG2SQABpTwDwK+f9RL/AGqYeS8MpYPIoHy+mc+pxyK9PLz73gJ+/IqLIpfIJOOvGa9P8NRybDJJKm4YKICRubP8sV04r4D6/ip2wUj02SUYaQAAZyQop8Q+dmLHnqc14B+FM8y8Ws6B1LmNw244Ocj0ryu5ODhmYnuBX02C/ho/Z+CV/sqfmUJI2lWN2KOAegqW1gEsow4Udsiul7H3B6j4a0JbplldSBgE9s16pHbwxrCixhVC44NeBjat5WPybjPHc1XkRaVUJODtxxnOKo6jqUUUe2IAnbnJPSuSnBykfD4ei6klBHhus62l75s6F0csfLCnIwT1/KuYZnaRNzANjO4V9BTjZWP3rJ8CqFFQK7FiQMA+4pyyKqYJPPHJqz2k7IYJAUZcjeOmRWjbTqxiEkk8CEDbs5II71c46Gcqd1c9n8O332q2jDO6r0G4Y9q6cEBV2lhz0HavnsUrOx+DcSQUcXKKLpZBtkZElQfeU8A15T4vt5ZmMxt2lgU4D7fu8f8A6x9BWmB+Iz4albGxPLZgvmNG+Cw9K63wpHLPNkRHyFk2EsOOa9utHQ/ZMW/3LR7KsiZBV/MXpkLtB9xVmNwDuKZ9Oa+XrSs7H8/V177MnWLdjCZI+VPYHvXgWpR3Md5qjXA2xmYsqqO2BnA+ueK9bKXdH23BVS02jEY5ZcKQO+R0pE8zJVVyuMhq9k/WobCHhsOwDdMUgQFQrBTg8nHesp7m9MUrtcFm2rnJBqXhpT5fzDGBzUHVHYQ+XIHQnnoT6GmYHIQZYHFASeh1GhOVurfkoxYBGHY+te3WiOyqSfnxmvMzA/JeP1aUWaO1iOXYYOevBrC1aDzLeZyd/GAOlcdB6o/OcPK0rnhWqlxcyRjaWHD4FYu8byEcog5wa+h5ro/oDKnehF+REjbwASWXtzVu0lO+ONvMVd3Vahq6selY9o8O3Bu7ZrhZfNiblGXowrqYW3oXwc9ORXz+Jl71mfgfFcv9slEtFcqEZW55wDXl3jWz3xxGHcjqdy7j19f04rTBS/eWJ4VlbGxZ5NcEpK8bkM44zWnpVvcOUijLLcPwhPYete1N6H75KfuM9z0tPIiZldHB+6pGSB6H1rZLriHaAGC/OffNeBWd3c/n3NpXrMq3amVAjLHKuSxXPYdfpXhusSRs82GEhLN2GMZ6fh0ruy9n1vAEL1mzl/mky7qOOM/0qvLCplMqoyZGME9K9Q/Y+YSOJpCGaQMQcciut0fSpZTFJ9m2FxwXHQUpSsrmFasoxcpHqul6LFabPKijKh923OA3rn610DwSIUG47cZ6V5dSXMz8OzzMHWruRHJMiRGTJABxnFcpq+vm22xCON5VO58v0XtmlhqXNI5crwjrVOVHms+vXsryvLJb3LFizjZtGfw6D2qmusXSuDIRNFncCvG32r15RS0P17C5RCMFE0oNdmlCiQuIRyFBxj6+tbVp4lYzvkMh252BiRj1rJ00c+ZZDCasj0DTryO4hEkU4CMPuntW1auqxmNUUOGJB9R/n+dePiYa2PyPMcO6NRwZJImVeFQDuBy2OoPavONa0mOMPcxnhB83qAOgqsPPlkejw1j3SrKPc46BGRgF+VieCOxruLSRrlAAApxjAr1a0bo/SMwkpRuWF02NZCTwvBBHrV+4CQ2kxeKaQbDtCnGGxxn2rmvdnyVSs01DzPG9RleWWVo2QxYG1CMc1hJltyswDk16DVj9Qw0bQRoWCfvF3ttIbPHNdxbWGYgFbDL8xYHkGsZvoc+O2GNoTSqXW5iiIOcupOfbjpVb/hH42Yq0mxCeXjXJH51k5WR46xFmZ+paQ9sUkjDPCOvvXMXDlG+8wAHrWkEepgpqepUd8KpTDc5wKZ9okG3Yrxg8HnofStT14QW5VnklZ18wjd2APGKVAyksoI4yQaDeKs7CAgbSYmjPX61YlQcgSeWGXJwP0po2IWJHlMVJReQ3vUKooHy5bd0NOXYCQlVJ3Rhl6ZxTdjEhlZY16qTTl2Ar3DyI+Sp2dScdKnxEAWJ59aJKyFJ6FVnV2LIcgDmpGx5YA5bOSSe1SmTB6EYVPm2qVcc885p3m4QsUAAOSAM0iyKZ0MagZPORgV87fHWGW78Lz20brLPM6RIBwEzkAE9z39hXNPe5s1dH8x/xiu4pvHXidoDDcXEWoG1nKrho2VAcNn65+jV5TYPE2oQxxpIknnAoQMnb3I/Cv0XEyfsoryMacv3mh+vn7NRm/s/7XNBbx2phEaGLOS2cgn64J/E+lfoZ4eS3khhhCutwF/eg9GOetfnGPd6rPXra6nqulq8SiOI5bHAJ6fWuytF27C+Dn26VxHOzSt2feH3KrH09K1ombauUCknB+lAJWNA7i4Z2ygAG2pFD4AQFlz0FXDcY+ECOSXcvzMAA2f0q3uWIEMueecHpVLTVgIFUSbNjI2MniiVl+RVHGMVmtWJsYGYNsBOQeM09WEaksSzHkGnKNhdRrzPwNm3HtU6jP3JBjqRTlo9Chr7csQrNznIpG3QhTLIFRug6mrTTAkjZChLjeQ3AIpm4kiJAq4JbpRGVwGAkSICW4HA9RUivvJJQFvWpTswJ2XbGFaL5gc5NMiR1AclWjJJbNJyYFxp12DdjYQGwDmqo2yMXCmGIdTnJx7etE+4DZSWiCo7si88+n9arROwjcs4MR5xioAQCTCsGCDORx1pMtIeAR7YxQASghkVw4I4IpWYqI4mG4qTlT1FBENhed5VcMP4hUhDKAGBJz92gsRWC7cjBPGDSq673378devSgBrctkFmX0zQZJFaNU2MMZ5GaAKkrpPtP3Qp20z52LEJks21TjGKALSqoH395HQHpSLtJLqMsoySOtAFNyjSAKzID1xVgZihxFE28Ngk80ARpKkjEdZB1NQzunyxEZZjgigT8ikzMrFWRlUH160itMh3bo2TODnkigEyYkMuQykg9B1FViXXLbjG5HHPIoGClnIUkscY3GovJMRJSRgmcYzQVFXJmwu0uF3d8GoTC3mo8ciqSerDOKCSmXKf64lm3kK1LLcRxui4AfHJzQAxSZCWMitkHHHaqMscdtuxlxt4BOaAsQ/OFKBkYEg5Ap7IwE0ZkUY4I/vUAV2TBK4Ck8EY4/wD105lJAfDNGG5GaAINpLGRQ6j725eopShZkUKGkxvLjnigqK1HSlI9+z95noRVVGlK/P8ANJnDD09qnl0sOMdSWRU2MXZIQpxk9cniq7BrdduxjGBzhc8fSsQWiFIkjwY0HPPzntQCcJ5mBIBn5TxWkNhzWg7KsrGVFbtkdDUcgilCeTKzRquMNxz3/WnDYKjIMuigLlCT1I6H0pjguGDEJnqSMmrHuicL5Ee1lBHU4NVllQkJ5csfGEZjwR/Wgcn0G+ZvIaMowAwSaVisUisAzkj+HoKmauhQjYhkKSLGHG4KcA46U0kk5Xytw6Lnms5KxEdyVEQSAnOzbtI759aYGSFipBK45Gc5NW1ZGjelyIlbjdDtLHAzx2qSb7jKykMPfFZpaXCC0FI2+UhUEGonhRkkEZUKB83NIdxZoiyoo2bvXpRGOQC2ex9BQB2hYOqDapdj0quysZWdZOFPYcfWvWhsc6IVOCZNjKWyOT2p5YqksUYLv1JBqH8QyrBJud1aJ9vU8YqOWNJCqI+1Bzgnk1LA43WFVWjBlVXPILfw/wD1646NyWmCMGUNlfUj3NYVtDdKxT1yYOiSrnefvDH8q4maeNt2FkZDwMev+FcdTY6FsZMz/unmYPzwFI4+tef+IXe4ntrZZJY4mPVRwD6/59K+fzxxWGlzH03CdNvHQsb2mny4H8hftGDsyDxXiHxvjgm0eeH5ykcYmVW43SHj+X6Zr+esmXNmSXmf0lmr/wBlsfl1MVN47tKzF5CWxxhien58V6VpSFktigCt7jNfvWJ0PyWvDTU+qvgX5A164t5XlX5El8xR1GT8v6DFffenShoUjkYlyOO361jgn+8Z8Dni95E1zuBAAk3Y4LHFRNcLFGAFZnPAwK+gg+h4BU8x5VLiSGNwcHdzUloGRpTcSMSxJCnjFWB0+jtEwEochWGAR0/OuiEEqqyhg7Hq2OK5ap0w3KlxJ5iSeQQrEYYE1heaQWlfcZRwSPauWodUI9R63RMb+c8arnaAByas28jBZWLYcDK4FcdTUuMbFgzTNF+7AJHO88c0+OEFUWVQDjG89653qS9GNuUKrsBBVl4I7+9Y80TuGEMalz1LHGBXVCNzQotahtod2R/QHgn3rNdJzIwWMKOMFu/rWiaWgELysFErwK7EfJk44/rUELSKrjyiGbkMexqLXeom9CSQsISxZSWA3FRxWVLPJcFQkTBP4sjg1ajrcmL0DaxQCXg44PtSw3HlRuIzFJLjC54wfWuiK0M27k+Umke4UBZiPmI4pTKsTpL5pZVODiqIlsOS6M+T8o7Ag1BIQkgVCGY8fN/nis18RiTAhIEGUQMewyc1GmZEEsYBQHn6e1apXJvpdhJFFJJBsXfsO7OO+KaxXzZiqtCxOW3dz9OwpMoqhJIGSVWDKzYz2xVmQKxXiN4yPmQjOaAFiRZ3WSNiUK9QeMVHLuMZRJ9kTHBXPFJuwFSQeZOzAA7VyVPeoltxK7MSQAK0cgHyRSJGplUsh+Xb1H41Gzs4wBHGFX5SBzmrjK4GeqO+7c8Xk9M4xzVfyAHchnaLGCuRVAJwoAjEsMS4HzNkn8a8l+Mrm68J61DJeSWs8kZj3buitwcDuc4rqwvxI68Ar1oo/PaaSIatBEB5jPcCHlenbHsK7Tx5GkEdnZzzNLdhMuxORjACj8u1fovC3/IyhY9bxdhahH0/yPF2hbzJHTPmFvlDHgGu98BeAbXxVrtkNY+3x2UJ3SmFcCU4ICg+5/8Ar8V/UVapyU7n8tQpc8rHvWq63pvhbS5NL0ywtYMybmAQEqR0AJ5Hf61zmjapqeoSPcIF+zsdow/zHHU/SufC07x55dT3JRjTjZHt3w/D6xrV1pk9hZzGIZDSAlZl/qK9T8ReG7SKDzdNstO0XUowzO8MIj6noAOvt9ec1zVK0lX5VsezlWETpuTPD9QsbC8M9vqdhbxyZwsmcbvevnrx14V0/QJ1v408mK8cxwFuPm9B/n1r28sxLjUscGa4NSjc4XSvDGrapqFtYQSBLhHPn7oznHt+n+RXvlv4B0Twg9rdanH9qvzDiYXD7kVW6Y2nk/XkGts2zWUZqlDc8PBZXz3lLYur4Y8P6naXAinjtImVo18kbmUkHBwf6mvHvFPgu68KraXOpT25s5ZDHbSqSu8+69ecgZPWvQyrGNT9nMrGZZGVFygcuxkkkEVy52twDnH05qn88ohjjkaOFZeWPce36V9OfF1FYumNYVZt0YCsGCs2Nx9KtQtLtVkRCM5Kt1B9DQZ2M25Kgry0hfLEY4FOxI8UcreVFCcqu7g8e38jQJsqGN0kjHmsxcZ2jgirTKXcBvORMfKh5A981mqfc55z1FTc+4NOiKoP3h1pI1dApeQLjmMetaGLJYrdNgnMgYPnK571KM4BMhZsYxmtKZUEKZLeNlCzrMGHKk43f/WrQibERRUZYmbcCelaEF2S6jjEPnNCHY7VIGATjt702CeVUaXkM4wQv8qGZVBzXSnakskanHC98+tWoZY2eHazLIh457+orRRVjkce5YuJEcQvKAsScO3Q4/rVUqvkK8ca/Llyc8tnpx/nrTg9DGT1I3mIVGEXJJDBhgj6CrEVpdO5YyqwIzhlDACtobhGNyb7LIkasZk+1E/LsGMD1FVLmF7dZZAsigLnBXJ4rUEtNRXZkjjjlG7CABupx/U1JiZotv2eZVPyGQjg+mD/AEqoysYO5C4khC5WIzY2sSvX8Kz1aZ1Z1K537QCcHiu6nK+pi4GxBIIHbbLK6gZXdzVv7TK6uzq8bAZXng11w3OaUdSdJN9v5kgd5sgblOAuaspfxxvKBA0jp8qurcfXFPrYzaAzrILcySA7jwFGfXqfpWksoWOULHHLMoBIHTP9KfNbQxmtR5kDqGjgWVgemdtKYJEaMTAblcuQzBip9P6VUJ6nHW3JPKdo/tDSmOJGChT/ABZ6EVNudFDS7SWY/Koz29O1axd2S37osNqwnlUTTM20BgD8oB6c+v8ALFXLZfsoePNxPGCcBn6fia0TNEQXN0fJeb94u04MZ60TStCIFlWQRygbSvO/2PoOOtBjJaj41MjOQ2I0AbJ4JyeMf4U2SHA85EVG7giuhaENFfybndMCqxrwVLPzmrTh3Mebbz0XBJLYB9j7VtojKUbFxTsbKhGGM4IqvbMqKyTGSVHJQKV/zxVGNQ1Le1WBCVEsDrhUfdkjHrnn8asR3EVviZjK9opwwKZcep/z1rRSuzM145JGt4bjyoYkc8CNgcjtkVaglCEbY1QKcqe+T1rQTVxlxNM+BNJ+6LfJ2x9aq3MwjSSISCaHGFCrgk+tBMo3OYvL64luJYWs4niRfulipGOvFNmkMkMkzeR5nUKDwR+HvQYzgrlWO4jd4WKEydGBOSvsa17dDJKjAeVgE7B/FWMnqYPex1lgUUQ70WIkdVHGadLdkRsXWHeCRs65H/6qSVxJGMDJPKiQHEQbcq5ya6vRFnl1GxtpdOur23MgWTYcBOeC3oB3+hrzs8l/s0vQ9fJP95ij7m8MqsVhZlUygTrjINdQvlNgGNhzzg8V/mDxRJvG1G+7/M/vHKUvq0LdkKwRHJRC0hOQM/dFOjDurBQz5+8Aen1rwYzR6JDDFGrvkSNnrgYq15e1EHMjEnj2o5rgOjjCP+/uCFzwhpvlSxKXWRnXPLCoTsBpIX8o7QuQu0t1NQO0aYXqQeDRfW4FiFJlZmlW38oLxg8/lSrKhZmLRwgjHIzTlK447kZZZvnXJxnkCoVaFT5ajEhODjkmpEWCoiVQ25T0AAz+dSqsc2z5mjHqDQA1fPRSWCN8xB47URGQIsaMQucgUALLKYGVVgZs9wcgU+IuB50zBm3DPoRQBO0zsDIGBjJ6Gp7adVDI7MxIPOKuG4Ee5iyKXkkUcAsP0pNuNuMl2JyP9mlJ3YCtAhV5UKyF+SM08OAGQna5+8dvFSBMVCFVcl5G7g/zpERpEQSR703FWJ70ATbCzGN2IbHGPSnfZjHswHVDnBUdaqG4CZVQqsAzZx9BVlDEjYkjZnwQAD0+tXPYLjYzI7AKPkxjOe1SBSzku7HB5zzirE0SDIkAC7o2/jz92oGjCBlMjqM/wis5LoCVi3AWIYSSKSvGQMVK0COCVYf7uea0GPEKLBCoJEYORnn9fWoZvLUqkiYU9CKAJVd2WMDdtHCv7dh70+EuI3DLhgMgZzQKTsibBLDYBnG44p6bSu4hi27PHrU9TJbDWViGkzkdRTFDRpnG07uao0hsSytIdqjOxeSOx96mjkUqjIJJ3PO0DtQUDSSs6kx+WhByasoXZQgMRQDrtwfxNAEnkhCnmMiqTjJ9amUZkDhvJGMY9aCOozfukKrjnrUyK0Y2MQv4daAfxD0n2kNhRIpyFznIqAsmEVQwc5b0HWghOz1LC5CFQEMmPlPv70yISzJGFchl++OzH19qCprqWWkBVIxuR2HAFKrSRlkDEHGBxQNR6gI5IiWwzA4omdmEahC6E8ntQEtdEaMZWVEUN5ZHXj9DTvLCBHLGRAeB6UDlsRFhI8Ttgx54weasMZnJZUfbjmgxGiXKKy7j82PTkVoCKQuHHlYyMcUAOlRicMyiPpjPeljJBljLRoNoGaBpDHklGVZRgjGM0+2Mp27WbYuT9DQUn7paSQbipJ29/ao0QCTbkLztzQO3uivuRWOCV65JoDHIkUMMdDQQlck2IvO5mUHceKGP7yURJiIgN600hCINm9V+8eRToxvDggKOhxSAnjhRCWQEtjoegqJ1cOpcuink+9BWliVGDFywKjtStHGcMuW2/McGgkdEFzJxkj+E9qnSXYH8xN2MAE9qAEaVnb9xId4YE9qJCuxoyWkcnru4ApgLJEwKcsF7DPGaVFlZGEjnK/w0gJd+FLRna3RiPWnoELNGZUKsck454ppAVyDGz5cMCey9KgRCyyLlWckhj047CmtGA/iNY/ukgbQajDmMqEkG116VtYCy0hcssSBU6Ak9aFOFVARuBwCaznLoBDMFijJeNfMUlgQOh9ai3+YVlLKM880QQAZFjaRWUMpGeBkUF41OGXg9B6UQWoGZd/u1O1lYHpisS5kd87iACACKqLuiYO5kkGQcyblB4B4Arm9Wu4be3uXubqGzt0QyFiM7sfwj1z6VRTZ+Nnx++IknijVvEU0NvNEv2hmQE7UHPJGO/b6D3r889TmCTX0wZjPJL8xPfoP5CvUUmo2M6ZzhlJhFwgluwbhEBU8bmbH4DGT+FfuF/wAEt4rz/hXmqC3jiheHV7q0eN48HaysUGe3Ik/MelcuLfuXZofrhDACmFIAAyf8KvxQIiIxaWQH1GefrWmH2Rwz3JXSU4Zd8OefqPSpkcvIkbOsLN1yeorSW5I8yAoV3ENnAA7UKBCEwVB7kd6kCX5gWcnJIyQB1qMIYp5BG67WIYDGcUATMSxOP3agkc96p7WcjYpDBs4z1oAvOzg7SpVuopgRnKkiLIOQSelAD2AbEalpJCCSFp0YSIBpTx2XOOaAI5JAECnZuPA+tLFEyBfmG7P4UASzK7L+7dY8kEkilaON0EguCQCDtPBoFJ2RYW0muFxDtV85G7ofaus07QTHbsNQltYbg7WXeCVHtkdzWNWVjx8fiowjZnYWMXlpJsYFWADrt/zirEbghUHC7sDivNe9z86x1ZyldlthsVlLK+0EnjtXPXGuW9nbRl5I5J3BEeOATjPXsK1pU+ZlYXCOpKyOTvvEvmSNbuBuKg71U4Oe2egrNsNTklvrdJUkERypXOTnsa7/AGaSsfXUcAowselae3mRIZSQAOua2ECP8ykPk9CeK8hR1Pz3H07TZIGyxLL82eM9K8z8TwSz3l1bSIskcLbUbPyucfy5rrwy947sgdqtzikjQKI2YFc8ADpW3aaXPMo2R4XjO7jNd0pJK7P0OvXUY3Z6Dp2hqLW0a8I/1xJRDj5RjHOOpNb9rbwI7pFFJHHn5d7biB9a8yrUPzXN8wc5moQIhtHBHU44qJrqONHkeQfKOeeTWVJNnm4ek5s5jVfEqRoiQuiRA/M4GSfTn0rmF1KQgCGV1bOc565/nXpQoqx9xluSKEeeSO78PXKzWm26YTSo5KkDHX/P610wcjnZhD0zXl1VaVj4TPafLiHFEmck/KjNgnOMYrh/EMipD52x8qfmHU1phV+80Fw//vcWectiWUmVNyN/CTXpHhKWNctCwD4MZUnuT1H0r1a8j9PzSP8As0mdVrED/YZECb246+xrxnUI2ExUKVO8tx2P+f5VeFl7tj53hGas0Y3zAyOCCR1/wpoaWRi4YsF7E9K6D71R0uPIJfK8tgkn3r1LwPbtPp8st55kBC7o4iACCT0Pvjn8Kxr/AA3PCz6X+zSR30zmKzkbyDcYwxI6Ae9eK61NFLeTLEzbFOWjYjKms8NK583wXSvKTOfR1kfId0dSRirtibeSeCRncx7sEk45zjp9a6ZOyP0KUOx9DaRbrDp9rdxgGKQMoBPPHf8Az71x/jOLEenMVk5dihJznjn8BXBTfvH5PCX+328zltIsr+5nafy1S2UcbnwSfp6V1TWEqoTIVJHQg1nVfvH1uNkoknlxKY/Nix/EOetR6h/ZLRKXiCPuJG0+3ftULc4sNXm52R5XqKwNO5DKwBwcDFZYjCZ5VlI5xXej7ei3y6kgTzQOdjf3e1WvsNxIrOiNJwPlH6mk2buooxuyrJaSGWO2jiurmaQllWOMsQAMknA4AHUmlktCm1cOqHgMynk/0rFyuwVeLdiD7OYSy5bb1zUc4/ehg/yhcEelaxloVKfYVQqEAbk+XnHepiuES4G7yxkYB/WqMxxeNQGyxJ5INMMkodtmxoz09v8AGgCVnXy1/dtHJnk4wDUjFUKZGT/FWn2QLtpeLbK62qgRn70ZGe/JFXZ79rmNY3UKcYK54I+lTF2Zx4iinqdF4duPJF5OkUVzcbAIxKxUZz3IHA7Voaxqt/8AZ/ssEiQCQhmOM5X0GfX+lbUUm7nkYyClNJnKPeTo6FpN0uee3FdNpWty2rKLm58m3Y4LNyB+QyK6J6m3sI2saury29zAJUcNGw28HvXH2McLzY85YnVwADzx3/HH865Zq6N8H7kWj2A29tCkPkRPFEUHySOGY1atvI3MCsDEpkMQfl+nvXkyTUj4fMalSVRsnguIVD2lsUjZwNxIHIz+lShI5HZyY53jUAnfnA7D/wCtWcU7ng1ZVOYkhNurmUfZATkFTjH61HOkEARRNC0r8HawOP6VM6bvcz9nU2JS6lNrbdyjaccfNXkPiJRLeOJJUQo20Ljr/nNb4e3MfU8LU2q12clOgywGcY5pbRAX2k4Vjk8V6z2P0qK6nsfhPa0cywbUUuV3ucdMdPxFdssbFRg5GMEg9K8DHR965+FcYSvi2xxCbGZmeJsY4Ga4DxS5jid3WMKBuBY8getZ4R3kjzuG/wDfInlLzCYiRHQqRkEDrUKttO85JY88cV9Gj+gKashfO+VB1y2OuK6bw/KfPjHmLFKG3Fifyx6ntSm/dOLMnak2e3afIwtIg6HrnHoa0lP90c/yr5Sp8R/OeJmvaMoXqvKoj2RkbC4OcE+teFawQZ5JWk5J5969bK+p9/wFL3pGLb4yjEAMH7dxXsXhVcmGLCRQbt7MVyfpWmL2Ps+KXbBu526R53rG23J4FOuHMcR43Y6lR2rw0fhT3PK/F0oaWCKVuWyQV9euD6V5lOTvc5wAeQOa+nwvwI/a+DF/siKoQ7QGUA55re0ayjubu3iDKJN2704FOtOyPr69RQg5M930qyS2s42WERzrM6kD+7gYPuetbWJQqRF5FgUlgue5r5yc+bVn885vjHVrOTGyKghLzMMBuoryXxRdQpvsguIJWZG29xjJzXVgoant8HYb2uKV+h5zMUBXYAOMbfQVRlDhMoWMg5AzxXspXP3AYPmyXV1A4ye9WUClGztxjrVqHc15borsCACpGSec1ct8hkaReQcgVU9gk9D1rwxIZorZxzG+cHtXexsuVUg7lODXzmNfvn4BxQ7YyRZdQ7MpclegI71514smJit4QArJuDOOCc7SAfpjj/eNaYJrmOPh+X+1xPILg75mD5Vs9R3rrvCwkjubcwOQwbfj1xzzXtVZLlP2ivP9w2z2C1dZQjpMZlI3ZAwPw9q01CuUbggHivk6u5+A4h2myvfR7reQBmMhGNuf1rx6+0nUbiadhbxtCp/v4OPf19a9HL6ig9T3+FsUqdVtmKNBeVRMl1HIQc4Rfuj69zQfD9y4jdI3jGeCvIP1r11iVfU/UsLntO3KyomiXhQvLEwlA6sO9ZzafcJu/hYnIBHbvTdVPVHsYbHU5u0WQTW6MrMFY7OGGc1TkiSNhsOH789Ko9ak7gSu1drHfnkUxcBmAJ3Y5oHNdTrdAjP2mE7dy/w7uQea9vtZ2l2nauTzwO1eVmL2PynxAlrFGjs+Xn7wqhqPlCGRQcqevGa4KUrM/NKb1PBtfYR3czkrcZACyA8FR0ri3k3NkAgA/wCRX0cdj+hMl1w8fQI0kZSFKpk5NasLfLESeC2DTPXktD2jwciQ2CzrGoSOQp5Z6ZwDnj1z+ldamSiITuO7JNfP4uP7y5/PnFi/26TJzvjAOPmXnIPSvLPGjMVDNMI1j+bqMEdh+v6UYT+IieFf98ijye7t/wB6H3mQ9fpXReG5vNuoQItxJABz2r3K3wn707ch7hbgAqjxxoRyAFAq2EUqSqNgjvXzstz+ecxleq2Zk8aESi5Mgh24Kr3FeF6rJKZptwQHcyhQgXHzHAAHAAHH4V6uXRuj7Xw+qfvJHOK0kYRDGQ+csMYwaAJGLKPmTPHtXon66mbmmWL3M9oylfKWT96QM4GOn1r2LRbBLeBQwVwTtIA4P19q48TU0sj5TivMfZUeRdTo4MFSoA9QKlkm2bm+6Oh4zXnQep+NOd5HC+J9btLVYYLeb/SSDkD+deP3tws7zL5at5q7Wz/EPevZwdOyufpfBuXWh7WRSffj0yMAmo0LhSGKu3Q4NdM0fosIdBYn2hgAxU881dgmDOnlZVAAMk1kVUSbPQvDmoW6NHagSYTHmODyAeh5649K9VjcMC+xBgZGOTivKxbs7n43xvh/Z1uZdS4SAhL4A7YrE1LdJY3VvHBHJvwchfmGOc150ZO9z47Azaqpnm62sasQ+Ac8nHWtSK6htImCjYTznrX0DfNofrkZupHQovr8ZubaP7Ri3LgO6jOOM1v3F/iyla3Zb22f5Mhtvoe/T/PWs5UmtjhxWWybVkeS6n5bXt08AwHfdwaw1XDlVV2Y8812t6H6DQjaCRbil8mSN8EHGOT3rpbTWNijGJM8DmsnG7M8VC8S8utvhlkxnHBX1p0WtL12hSOvOaynA8F4fW6Ir+4kuF2nuN2PauAncGSZ9hCjkirp7WPSy6nyqxAr4A24Ib7uBTI90m2TLYUkCtD3ULFtaQqcbgeP8KnlLlhuRd275l6YoNrX1IRIFLxSIzr1yBnFWJo/LTLsWjZchsdRQUVm5XBOEJxkc00yKpjUKwxxmnYCOVgyBwrjHUU3ILHzPuA5zVqOgD13uS0ZVgBnkcUzBcqJEUpjrjAJ9Khu4EPkJGuQoUg9B0qOUSucAKuOc9M0iYqxYjwAwZ3Y+4pswVlTBKkc/hQWmRTuHG1nVYu+0cmvm/44xagPC93bWC7p2SR7YbsHfjduHp90DP19K5ZsqDP5ePHy7tT1K/kSWG9vWW8nBPDP5aofpymPqPeuL0aZGuLdoovKn80ASM2SpPGQK/RsY/3cfQwov94frx+zNGh0KGQXaCSS4KLGFwQiooDfiS/6V+hfh9mUQI68hQCD1FfmuP0qs9aq7HqmmyKGkUo0UuMNzXW27naWGQo/WuUxhLobFoC0PzMFbPWtiOEIu15kfoQyngUGhcWBgRIWIA9+KsmVmCneSQOD7VpCPUBgkLIZEUk+hFTRsBE+5VL55NE2AhnYxqW3yMOhY/kKIHXavmLvJ6E9qlozqCFlXo5IFPjLyAGVSwHZaqT0CC6lotsKEAKOh56UqgRj58Ju7VTVzQYy+WykuYx2/wBqmMrMyt8rY55NKMbAIXYbXfa7kcAcU7fGGbBO8qOaUo9gIIZdsu4g+Z0BHarKMoZpHVVYdqc0A7zNsUpGdmM465qLz8hRuUHsp4qG9BIcxbCPt2Ie3fNSLmRGQYwOtDlpYYMSQFLFsd6qtwxYltvSpE3Yh2EsArFlU5ODWsRGirubMv1oAzgDIGaTlw2MZp8gC7WTIcjvQEVoCuHiErgxOVAIXnmoi25V+8UzkEHrQMerBmVnJwBkrULODGcAshPI9RQA9Z1QoT+8RiFIHBFOmAi5Uybl4xQBXKqqkp8pz0PrU3lGUQq7yo3BIz09jQA9l5AUhcnucVVwmZI5ckH72BQA6V1RFKopBwNwPao5OcjcZFxigCASJjy4wQo4JFSxuCPlKK2eWYUCXmRzwyTZIKhSeneqcoEIYfKSSA1AyCXzI9211U7sHIzkU4EhF2qeTjJ5oAkzsaMgKCOT701ZUY+ZtDbuFOaAIkchmVQuMZGR1p5lVlwchie3H4UAU5dhDhSU5yM84NVCCI2d9rui7j9aAGTHOCH2DsarpvuVjIMat329xQAxA+9otxC+voaeSmUhbg/eyKAEkkCoZWDFgOgqJ3ZPlY5UANxyOaBkIdTuVmATqABT2CBSIhINxwGIoKgtSENiIBMdeOKUMyFFkG1/Wpi9TRjYyyyMrhctwQeopWhlJYlmwO5Pb096yk9SH8I3blJM5ZycLVeQMpL7sMByMZ4qoPUpvS5GLmRkSAoDn5tueg9aGXMf7vgg5zWiVhT2EMyFlCo4bHUdjUbuyiLCDeThueg9aZL2sRyTPjlRtI4PembS8a7QrHcNue3+RSbNLdR4VCZI2jSMjptHU+9PYSKFCAblOSR2ouDZViRlLCMlkIJy1JJEJEUoSzKf1rNyuRKOpE3ll1E0gt/lOd2evYVKoBmtZnUSBPmwT+hq29AgugLMkQP8TkkDNJuDnacOD1+lZJ6WNCYMVVgxxnpmmERgRnaGcAgEcY/xpCfchnMibEUFkxy3pUag+WwL7R3PUigmK0OziEmxSpMKnn5+acpeNRICChGCDXr7GC3Ke1xIQWJGNzMR09qVlIMrIXK8cj0rK+pQ4NuTBcKwPX1qN50jUh4WZj91lPFSNM4bxDFHLGrHc0m7dhTiuPtGYNITCfv7Rgjn1P05rGuzcqazChMIxlVPBHTOK5CaEQLPH5hKkZIA6j0rkqbG0NjnJ5YJIy4YTRN0PUEVxGsM7XVuU2LFnDLjn2I/w/wr5PiadsNJH13Bq/26B0GnW7+WHiYDI6Beh9RXzx+0Le+TpkYjZ11FWMksqtkEYIA9sZB9q/COHo/8KKk+5/ROdvlwjPzhhtIZdSkS1Uh2lPy56n09q990vwJd29vDcTyhmkTKx4wRn1r9nzLF+zaufk2YT5Uj6V/Z30JdL1i4k1C2F3NJMu9CchVUMMfqCa+zoolEMRh2vIcgqRx/9ascor882z4LOnd3GzrtJJByPu4FVSsAjAmdsnjAOK+sT6o8AiKhIchcqeQT3FSqEjCuQWgIzyeSP61cHqFjf012IBTp9K6BpiRhiyDb2PU1nPU6qSMG4uWcMxQxnHK571TVz9mJlkkRixySe3pXBWeh2R2BWwVVfnC4O5uBWrHOW3eXGr7uCRxg/SuSb0sUSB5doUZEPep4ZZhtUiOTH3QemKmmzBrWxWkjBZpUDtOflJ3fL9PalVpfJZHKoRyT1zXRB6GyRXuhbjyY4xvXG3LLwfY+v1rJld2RssxUHhQOB/jST1GVDCzRrKQHUc49DVe4W3WVFRiXxkknP5U5kxCVY2i8tN4JOSTWPBF5DSkBgc5OTmrTuhculiVjE5zhjIF5A4FUlgSDfKIVYsfmQtzW6uZCoheOVo2G4DIz0zSl2kZWd0WXsuKomewruGkLW5EUY6DvUSSykybmjaJ8npyT/QVlHV3MRhlkZkQgbRzgVNDMQTHJuWPqR6VsnYiew9pFSZASN5446D/69MWdJo2J2uu7Y5qW+pSLMwR4lSJS698VG6yXDo8McXC4UDvUzuMaN0K+THlVXoMY5qGUOxjSQqqdMkVo46XAkdVeXySD5ZjAZ8U0tHAWVHEwAxlf85pxjcCszSyMPmIjPU+1NRj5qMNpZG4OelVazArylWGGjQRg9PemPcRkeQsIiJXbyOR9TWgFABXfLvnB49jXjPxXnaLw9qAkiLQr+9LkegPT9fyrown8RI7Mv/jRPz2ZGOoJLaSrOS+fmPXnjn0r0jxdA66Jp87Wxjd4WyZOSzL29uoFfo/Csk8xh6o97xaSeHg/JnilmvmIJ4YpHCfOyH730x3NfU/gG2ay8OvKIniV0+0mORslW7kY+mDj3Nf05mPwpH8uZa/31jxnxbfi+1i7uImnnUzYRlkIU9Ofp/8AXr1/wPa/2f4dglnizJMzOWcZIBPAz6ZyPwrfENRhGKPblFSm0e4fDK9l065v57ZTIyv5ic5O5R19QoH5ke1d5rV5calZwXMbvIyvghB1Fedp7S57+Vq1NnB61o1tfQiS7tgNvznPY1wHjTTrHUdEs0uIo5LmBt67kyVOMZz9OP8AJrroytNMnEUOYo/Cnws1rBq3iJpoJZ518qNAMnywOoz14IH/AALjpXnHxR1tP7Yk05ZGa3CCRH/vHoSPp0rbA0va45yl0PJmvZUWzh9A8QXenajHKks91DvAkjV+GGRxj07+vFfWviWztL3wxezKYII7i3CwPLGsrIflIAyPl+RsZ7kCvVzBKFeMl3PNwVVtOPc+LL17PfGsshtoSxMZb0BxketZ2xllXZseCQH7vOQK+xS0ufD42mlUaLMhluRHHHC0s2eAvJPv+VCrNHHC8LSBVO1ie5oTOSfYtvHJOIyg3Y56VCkMcoBVQHLHPrVwRjJaA8EilGXb5ROAMUFp1uGWVVMbj7yjkAdwP6VNuhg0WxbQGV42BDbN2ccH8apSQsrwqARGw2IOgo1WhgNtwY2kU5kboGxjBpZDtPlvIIy54A5rZKyLpkiRr9mMMke2XeGxj5v/ANVW4y5Lwq5bIAbnj6UwmtShcGdzBHIplEcm7kY2H2/z0rYtJS0M0irGEj4znkk9qDCoNnZTMYjG0654fb8oNXbY26sDFI/mD5GRuxqnIxqLsSyqXJwxUkAbQ2avLbSzSO80qtKCOFOAvH6f0rKUrGEKd3Ylt7BrsyJH5jEfKx3Z59fatuOwnC25CrdIR1XoKqnio33NoYOfYiaD7RIDHIkXlE5BHzE9MU6SzlNuTIpBJC4Pcmt/rESp4Se1jPOntBIreUUjA6EEmqs3m28wZUkfGG2r1Hv/AFrfmu9DlnRcdx62bzSkMVjLD5MnNC6fEIZSgJnUjJJ4x6fWu2DtocVSLTKojMEhOxpRnA3cCrMvkywqEimE4Hy4Pr1+tdsdjGS1M9S8RAbfGx6Zq5EVVJzIMDcApzjHHetlGzuznluTq+EjAVlkD/MAOK3IJYxj52QoMAAYyPX3NQlcwqDj5TyFwjqc/KC2P/11aMMUDIwmUIeOOxrSMbHDUZalhWOQOEYMBhiTiklZIsSKdrgcYPU1pHcEk0Soohgnt0JUSKCSD260shjS0UhmZ/Xrx/WtiyuERyzNPEIf4R3b2NPmMotn8uNpVRcsAei//WFOLsyJIdI8kUgiaFwCocNngiozGIAWadIxJjlm4z/StVK7JnuXYEhREkfc5AKnJzzSoZmhBmniUqv7xmU8noMemfStN2ZtC2zbWCyI2zbwMVeaLEttJv2jbkEDNapWOWauPEsgTMTvHuJyGXBNaCRTSRxLOqENkbBjj3ppkyjZEqxrEVCOHx1Udahiv0t5HCnIb5gzNuyfT2FawlczsVJNUZ02mPypScFHHQfX1rDmvpmliDIqJvwcH7o9feqbsMZcyyFVDy+btGA+eT9aqWwgVZ2t7e4T5uN7Z5J5P86z52ZTXU2IS6zIqOgfbkOFztP+Nb8TuVVAxkAXLkjBP09agxcLm0uTFvmglEeMEHHBrPv553jVIpESHOcBRnI9a0jq7kRjcovKHn8+aWOElgRgbR9MD3rr9Kmt5L21hzcLGSGZtp7ckY7n0HtXiZ9O2Gl6Hq5JC2KifdXhyJYLaLy7e4RJI1lXEu9QpGQPrzXWsFWM+Wys545Ff5j8Tu+Nqer/ADP7uyd/7PFeSGqRuYsmCe564qSEKdoUbEU9+9fPNnpivLKFIhjadQeucH/9VKQJOI3ZDn7x7UAOYKGAklDELkHbSBkfBySB973oAEcLIIwFMWM496mbyoUZ2Ut/EpJ70ATQYIDlVCAbmJNKzqNzExyEnPA4xQA2C4BWYRv04wB19qPKikVTEfLlByCBzmgCWR8EFWZopEwrAcEev51AGZgSGUAn5SDmgCTzpW/cgqQeG5+8KuRrGd7EnPRRjpQkBG0jhvLjHBIBx3FPXFoxXcZc8ksM4ptWAUIZV2qQpJprq0ZK7tzjge9CegCAN5qJvbzP4ecVM9wRsuIw8fz4O0dMd6QFgJF5zyQzxyQ/wkDr7ins4CgeUshB4Q9DQBLErM6kqGcAMQeoHpT/ACpFB8xdrNyvPFVFXAshkVcNL5rkcgdqrNKwYhS/PrQlqA6BVZSsmcn+dSFCERS2UVduc8n61qkTfWwzdG48o74vlwTnqfWk8hVRIopZzH0ZgckD196ZRopGsML7pJFDjBOcmq3mABlQBkfk5OelK2twG27Pt+ZR94jB9PWrIlYPgYHrxTAtmfMZHysAc7QMVHB5ki732BT/AAkcr7UAOjhKHDPtiByijvUkTvEJ5ATvb5TkZ4oIm9AZtqsudxbjA7inJJIIliJyvfNBkS+e4jUbI9p+VsntVy3ijmAaVAiFcFeuD2qb62NIMZI5jKIhJ52yAfTvVTALnAyAPzqjQmHzLsLF3H3s9KkUoqKvlBXzwQaAJGkcgs7Aqo6YzThulIBJMZXHTpQBYkcoIgsSknoc1IXIB3BvTIFBn9oRBuALL827HHWnyozxjhUy+AB1+tJ7BJplhrYEkRlsKOdvGarHcM8K6qfuZ4/GiLuiU9LDxLlkLMofHBHah5R0RmYg4ZvSmOD1LUUe7BjnRyfvBe1WVjMgkBk2sBtGD90/40GiQuPJlHzEt+WKmw5QE715oGSHY7YcjA71KF8tCySuYl4Ug96DCTuyKJ42yY49yg5BZcc9/wD9dXUmcAsoB3HDKR0FAgdVAX5884Bp2zeMM+M8kDvQBJKVjCbolAHA+bmp8LEFIH3jkBTigpLQjYqc53Ix6EUzC7CqybHzzQUpaFk5LIzyMYCOQB0NKWj2qihsnjJ9KCYysOKiLClmUEcsBmlwYlG0EgfjxTTJIHdhJujUyk9hVmFW2blTb8x/E0h30sSLvMrFywKcGln3SsVAJ44INAiEyhsK25j3wOBUoAKM25G+hoG0PV2kDE4GOAcVMww2XeNmIxgd/cUCFVlhOAFAPDGh2BkAKq3PBPY0AJkq0joACo4Gf6VIjBxubKEUAMB8uOYE7nZgUI7CpY2iaNkYLGOxFMAEBA3hmLdcDoKgZi25tnlkjoK3AjkZHVQ/7sdM4p6ojBFaRDjkdRSltoBMI1Zy7MVwOMd6AUjQNu3kfMRjmsloBTUOpMgjZog2DmmTKSoSJNq5zkjtWj0WgEZ2sQUkJboR/SkZxEWLASDHcdDTS6gUZ5I3Mg+YhRubavrWXdwRZWSKZHXqpesU7E2stDGlaNE8s4Cdx715r44KwaDr92qJPJb2jTomMlwB8wx/u5roW4T2Pwv+K955V9e6cjl7eL5tyj775OR7Y5r5D1M3UrM8bRqPMxuYZHWvQbM2rIpL51tcWzExXKB+gyFJ+nav3X/4JcSSXfwl0m/k0+c3qp9tuY3G0sd/3T64LP8AgDXPin7ljRS1sfq1agmIs6bAwyMnpWjG/mIGiw6kZwDn8auj8KOOe5OSZCV3sQF4J7GoZAH+ZyignaCeOa1SJHp5WCFXG0dqER2AAlXGcjNICWN9siSKT5nP0p6XCfaCjxxRFgWzjrQA3zZHzFHH/o4O4n3qdipiyqeWOq/T+tCAZHHcoSeGUjkY+Yf/AFqjdlLMC67ccMDxim99AJIVMb5VgoA+8O1K5dgBgBR/Ee9ICJiYsO6hgRUsQDqJNuV6rz0oAmlLKsYJJz8uRViytDKxVyEBPJJ70mzKptc9J0fSre3EpEaEH5YweoHrXSG2gQs4VGVhwp7GvOq1G2fnubYpznZFnYGAREAcjkrxiqN7cQadD9pmeJFzhQTyx6cVEI3Z4kKbqT5ThdU8TXtwksVqbNJQTGpMfK/UZ5/SuUub2aaKMXE4kdPlwBx9QO1elCFkfd5dl6pq5myYllWJ8jHzEjpVy2Lo8TwBBMGG0t2rapHQ9ZQsep2DxywW5V2L4yyYroUG9VJXb9K8apHWx+aZrR99jpSXIHYDAGOtcJr1tPLM0uY1j3/IAfvcd60oO0i8kgvaFDQ/Dz3kl9JPst7QP8oYbmPHT0rvYbMQRpBFtMCjjI6VeIqXdj0s5xtvdRpxIHihikkYqmfLGenc0ssyW8RaRxsyNvPBrlS1PiKkeaWhQv8AxBbWS3Fuk6MPl3H0OPu/XmvPp9WeYS7yu5vv56H6D09q9GjQsj7TIsodlORhzXYl8xmjClgUbacAjPpQjLIFVpRHnq3XAroPtpQ0sem+G5ClptVVwmY1Y85HY812CSviMyRkrt+XHFePio+/c/KeJMPbEORbVxhiilQBhs1xviR9tjcTkbVTDn1x0q8GvfucORR/2lHlc8qbklcSBVPRSf1xXeeF3UTwQM5c+bvMq9AM9MfT+VelWV0fqOPhfCyR6zdxGcXAhHmLkkH2ryjxH4fntpIpJ4ruXzDviZFACgcYJ796MLo9T80yLG+xrWZxxsnO9VR/M3YKONpU++elQ+TIGG44cAjGa62fqsMTFxNHTtKOr2s8bQzNA4KTKFOSo6jHU/SvbdO06yjt4EtY5Y0UZZ5BtZj7jtXDXqXfKj5HinGpU+RdRdTj8u2lAIZNpGM8GvDtVkK3LiRcgnYrjv3/AMmt8PGyFwTB8spGTEHw2WU88Vq2MVs0scbgsocS56YIq6q90++asrnvmiXEi6fKvl4GQBuXPXnI9K57xXcBbVwIZLiQEbVDYwcjn6Ac1w0NWfjcHfHv1OY02/nDyFE+RWxkjg116XCTxI7KwwPvZ4oqx1ufTYuTejKk1r5oMiyZb27ViX1nLtZWkDL688VFPcnCSSkcFf2kkcrRmVGUcFSvOayyEjXYgERB+71rtPu6MvdL9hbGeZZLgklTxg8Yr1e10a2KRriKRvvE4IH4Vy4qdkeDxDi3SpqxqQaTbRLshhWJRkbl4znsae3h+zMQ3Rhy2eG6EV5vt7M+Ded1I6mLeeGrUoz2dqPPKYfc+FP6ZrlJ/CUVssrQFZLcDzGbbhlJPOB3610Qr30Ppcn4m5ny1DG/sK4AkkYec275Si4BHrVP7BKpZXjZgRgMoyK9CE1Y+rhmFOeqZTltGILsrsg4GB196rPC0YBAJx0PcVad9jrU09hqbpeUdXAOCQe/pVoqZE3MsySAZJAzu9vatFOxQwBQ2VDYBwQe9TNIq7MfMCenrRK1jKbOh0m8MCfIis6tuLMe2en+Fek+I9Blmkx5DQEIFUYOVGScE/ifzq6MrM8LNJKDUzgLrSbq3ZV+zv5efmY9adp1heXNyEjhdoSu8Haent61tzm0cTGUeY276Mw2jxbStyOVXqD9a5AyrHJubDNn071k0a4arzJtGpBrUsWHZVPbHrVhfEV6IoYop5UCsWKsc5z2rOVFbkTwMJa2LFt4jvkMwJK88fKORTE8Qy2v76FfJujuBUEhTnqSPWs3Q6o5Hk1ORXi8Sao6sJHhC9SEB4Prk/ypY9UvppkYXG8cZU8fr1qo0VuzRZVThLQ9c00H7DEAf3ezzNo4wx615r4nLSXxlWVZN3zkY6f5/rXn4b4meVk0eXGSgc4cMSSQRjPNOtHSJwWj83JyPavT3R9umeu+GW82HDAFck7euP8APFdlAcIq52ttwQO9eHmHxH4Jxa/9tkiNkZUIb96gOTzXnvjFlntpLMo0xK5YKOqnsfYDrUYJXkLheKeLieUS5UFkO4dsd6eQxgTJIQtxXvqVkfvMdURIsZd8OcrXW6CIo7kStDvmZlXOew7H86ynJ8px5mv9nl6Htdv5iRoBgOBirazNKxVY3IGCTtOPz7183U3P5txS/eMrawJltX5txGVwO7g8fpXhGqgpdXKFxOoYgHGPx9q9PLdEz9D4AavJFKxCiVGw3BGBXtHhcOtqk86+U7jJTP3eeldGNX7u59XxdO2FOwEowdoHPJIpuAU+9jPcV4SZ+JPc4rUvDl3qDAw2czxqCWkRhhfr9cfpXKr4Lnmkl+SR4kcq8m3Ir1KGN5Y8rP0Lh7iFYekqbGv4R8mJAAzZ3YlbgDGPlI65ORg/Wul0Dw3FZwSPL5kb7NycdWJqa+MurHpZpxWqlFxid7FC6pH+8baAPl7ZqwVEaoVVm5wx9K8w/K6lS8mzL1a8itLF5Ziwy3lrhepIP9BXhF9fCae4dldwXLYZq9jALS5+g8AUm60pmDM2TwrIc9exqlJvQOEUz46YPNetDY/XhUG0bCGKgcAmgodoIQbD8wJNM2g9CHAYAHPqMGr1lt8wFsk59eKzk9RNWR7D4WHm2WQCiq2ATxXaK2NkgAVuufWvAxtufQ/nziuX+2yJoh5Ylfcwk6hTzk/0rivGayR+Ssu1ZWjVxzngj2/yKWDXvHLw7BvGRPGrh0DN8rBvYV0mgLKtxaxpE4JbcVA56ZOfwr25uy1P2zEwvQfoe22sbRbAybMqHHoc1dUMCMY296+Vqu7PwHGP32OkjVF+ZWKn0PNZpS3edZJCwI4yTxVQba0Jwc3F3QjwW8qyEeUWA4AI+b8ahFnB32/NyQB2q5TlY9WOJnHUWbT7aSPDgLk+nOKyrnw3bTIkP2dJbUA5ZThs9vrWka7R0YTNqlOfMmed63ocmnSsiQAqOQFrh7lZFZ0ZV68YXkV71CfNFM/Z8jzFV6KkZ4iVXIbcoDc49anVESQgtyTmuhw7Hs30sdn4aS3M8USvHbF32qQMjcf5Z/ma9sg2QxvvXAVMkAda8XNFpc/KPEFfvIstsykZGDkdKyNRZLZBM0W+MfvCp/irzabuz82g/eSPAtXeSa8cxzK9sSzkH3ORz7f4VzDN8rhUIH86+nhsf0RkkHHDxXkKkqblVVIOOau2ylCpVgSzjGT+dElc9c9n8MIqWJAJ27vk5yce/qc9665ULZ2ud+NwU968LFJ8x/O3Fcr42TJWlOxkYE5HJI4PtXm3jGaKUg+SkXQbOOoH+TRhF+8QcMP/AG2D8zye4lDFSdiyYx+FdP4bVPtNuqhTOx2jjqPT+de5U+E/dq7/AHLse1wJGGUrl3PHzc8elW/NIBYgZAzXhNan894x3m7mPqk8TWxYqwbBxx0OODXhGqzJNLOiFS27DHHGa9PLXuz7ngCn+8kYDwMBkOPMB55/StCygYSAkf6O2A9dzd2frLqJI9F8O2JltYbxtiXBZozGvOADxn1OMH2zXolvGyQlXULxjgV5WJn71j8h4vxvPW5UWwW2hNgG3vWPqdyILV2aSNcnHzDnI/pWFGN2fLYCj7SqonimrXjXFzeNuRYw+MqO/v8AXrXOSSszb1CsCecV9BBJKx++ZXhFSpKKAt5gCruxnqe1RlXUsTgv1A9as9aMbCNK4bawB4B49KiZy+2MdNwIxScURNdTuPDxmlngEqqYmYAt1wPavcIWCJFxsAGK8LMFZ2PynxDtzRLTFZNuThO5A6VBcxI0DTKGB+7gDn615qep+c4Z2mjx7WL4pcOuCJCcHHQfWuXmvpXQBn3Puxwa+ngrI/asqheCZQS4jLxyL525G3HOQpHp71aOoyrG9vk7G6H0rd2aufSQpJ7mdJcRhyjEhiOATziqsmW2A7mwc5B7elZWOslRTLKQivIvQbe1dVa+Hrlra1lEka3LrluOFqJSsc+KlaF2OfQ7hyFMpjP94L1p0WhXELPmSLarDBUk7v0rndTU8SWMhYNQgubcqEUoE5Ls2Pyrg53DTSPHyzHJ9K6acbnoZbJSV0MQOjhwfTinRujthSTk9c8VtKOh7ZYkgHlrgAOP85FMZixQswDLwR71kaRlqQhHDuxLBRyB2qMz7QqSbmUnAOK0ila5oKwKMoKbs802SYZUOVXccAmqjrqBJEDIjhV2KOMmo3KmSSLIJHX8qoCO3Yxbo9zMv8XfimJIOdzFvaspoly0IlkdnP7ssh5JzirYwqK5DAZ5J7VBRA8haRizbg3PTpURwGGZAqZxgjvSewDLuNEByNkI+8Sf4q+Zf2gWksfB129k0kd20L3O5G4UqQF56jO5vyrlmXBan8wPxFLReLPFVpbyxS2I1NorYk/dXYpI5/2i351xOiwl9RgVpI1bPDEZwen51+g4x/u4+hjQV6h+vf7MFkkej6NdQTOZoYmiAdMMwAXLfQbTg96/QvQZkZbRSVUqMe5Gc1+dY2V6h6+MVmep6bGkm14+E7D1rrbYD7P54IBJ2Ln3rmMYbG/akqhAj2ydK1ELLGGX5T6+lVHcouR3UpSLzvkLnCbRU4fy0wAAoPPFVewD4iDGw3MHxwRQ0Y3jJ3DuRSmwHEKzHAKL0Ax1qVdyKwU5HTkVKJlsVTkgAkgZ4qxE4GQuHPpVNX2HHYVTuQAqAM5NNlmI8tkRi4Hc4ovoMSNCwBcOCOcE96BJnAKsozgcVqgJw3BKopYDn2qH5cGZiPLAztHU1E3oA+QAcgqGxnpj8KaAAxH3iwob0uBPEFCqwcMQc9MUyZkAWRlVxnAJ5rIm+thzO0gVQPeoll8pHRHkTPysAeoz0NBVybYwO4csTTb1inBC+ZnBxQTJXGW24hio+Y8EY6e9SvHsB+Zi3QCgJOxURfvnBZc8kjoasspCoS2XPAoKJYjsTywEXPfFVVBUuWOVHJx6UACqNwcDcvWoJ0DlHRXYf7JwKAHR71LZXJ7g1KzLFIGYswIwOO9AFd8GRnYqsfT5jT1mOXCOGXbtJoAWWQqgIwzdDUJwpbO5mI596AGu3DBvlbHpVVIthG0sXPQk0ATZGSoUHJyDURhYLIyvlT1oADIRHx8+Bzz3qqZGDxlI8gDJyaAGNK5cbUJQ804O+4q0LoQMEdKAI1bezyFlBAwu4UkYdwkbMW2OZAT2OKAI2lDKBtBCn86UsI5FGxwDzle3tQAwkOW2qWz1PSqUiSJvRgpJ5BznFAFGRRlSd0i9sdjUqxrb5kOQM5OfU9qAIVaSLaFaNlPv81ISzIQ+Dhu3pQOw4eWPMXkgcgY60z74O4BOOKBy2Kqoq8lERc4BHUnuaMiQ+ZGzMhAH1oKgPVTCdrnk8kE0hdGYSAFgf4s5zWUpdi5K5AySmUs0ilAM4C85p6lmCZb5iM9agSWlhrLNHs2FtrLnOO1RFjvZSCw4ySOlXBdR20sRy24JfG9X4IboR7UgnD5OY1XHUDitQauRGRMqrsjS4yD61Ki/PG8tvt3DgMcUCcbhlWCw8Ehs/wD1qSRUbBWMhweg4ArLd6lFbYSpePDtu2kZ/OnGNVZ/mByMKQ3emtHYTQwqJlGQRIowADTGxHuRSAR1+tKK6Ev4itOoYospBYDcQe49aCswwIx8nUc8ipd1oJtpkkcKgSGQMBj5cdc09ZGXI8pWDADI6A0jRiscuxkDE49KXa4VndVUg/JzndQiZbFdR5aqXDgnkA9qfJLCir50iwn1I4FAoPQ7YucHEabByuapTMEVcswjz3Oa9Soc0GLDuZZnRkVD2J6rn9aYysGJ3Ec/dNTJaGiInLIAhT5s8Z9KZgAPtLKe31qQOL16QRooUYYE7vQf/Xrj7VzHNx5bXUi7yBzwP8/rXPWOhFDWTulEh+8xyQvTP0rk7vzA0iSbAucn1HtXLUehtDYxL1V42kKuN2T69q4K9dWvkhESGTGQ4/hPp9e9fFcV1LUGj7rgmjfGxZ1EJkW2he3m8uUnAA4Ix3r5h/aBa5tNIW2ezItJYWuVmkXAPJAP0JB59vavxHhtuWOS8z94z+X+zHwHpZifVtKIhkuHaUeX5fzdRjcfwPNfbFhaCSxij8srPHHsKt6j+VfqXEM7VYxPyPOZ6Kx7N8LbQfa2WPEZUZKseZMnt7DuK+gY9QiWR3yquzYbaOK68kionwuYSu7ElzNIDuQAMO4PUVRZo2LEOyOe/UV9fHY8Uu7XfAYAccjtUYWMxnzOFbimawRv2JQRgRFkYdCa0Li+VVCOVaXOSwXHWsHPQ6qcTGfzVZ2QLITxkiqJkjmCRhm35yWx1/8ArVwybbOtxsrliJwhYOxIx8nGAT6H/GnrOsLb1LyHIX6ZrBask0Hdo41InUuTnCjoPeozMykMzFkOATjk1dtbgTL8khiZiAyZOOQRSM8Rj2+YHUdGBzxTAikLtEIwskijp6iqQdUMm2R2Y/eytO+lgKiFGAeLds6BT/Wog3mNyoYA4PtWjV0KOxF5xlAiZwFB6Lxg/wBKznYidCwUbiQe9OKsMhYyM7B0jVhxhfT1qrOzMS6uAE5yoyT9K2uRayGiOVS6+YUiKgg+pprBUZZQgeQdO3NaGL2FZpZmURuoXPKrzU8lvNtkIVC3Uc9qcbGBRkikd02SBGX+HHU/0q3Hjb5O9I8chmX9KQERZ2YKsojB+823r+FQxssRZVL4770x3ptaAWy8Q+ZHJGQSQcc0EmRlMbiEK2cUrXAVsOQTJkYznPepYihaaR1Utn5R6f8A162cb6GSlZ6j5riIeWG8xg2FOBmq0ih3RWiChGxnvSbS0LUtLlfYspYq5Vs8CmzoVyHGWP3Noxx/WlNhF3RTmniMqoAYRtwATyT3IpqQKTcuYZY2H95qtO5SMfzgHJcFgMgqOvsc14v8ar4w+G52ktd6KmDtz04ycdz0/AVrhHaqmehlsb1lc+DX8uK7VyHIaXAYjvnpXoHjKS7XSLR5DbGIII4mVuqjGT696/Q+E3/wow9Uev4rT/2ePozxB4yWkEFztctuiaM459Ca+sPC2o6fd+HoZJ1nsokh2yJAuWbHXOePc+4r+psxg3BWP5kyqSVbU+btUCx38zKjTRs7NtA65P8AKvofw1PGng9ZrZXeKaMGRt24dflI9OB0pZo2oxsevhVzVWdv8NNVLJrOy0FwXZZDKrZwcYOB2GK9j0tlmsZym/Bboc8e4ri5bNn0ODVoFS5tw+mmOZ45E2ku3QH1rgfF9vJd6NAUYxRoomZUwN684B/PNdNKVrM3lrFsreEbO/Oj3V7ZvG8kMfnEqQBt4+Yfoa+RfEjNJdMYruK/jEjHzAcDBJJwD717WTJOrKSPlc2nakjJ0spDcPfHzZ5dyxmKMcnnqPpX3BZ7G8O6TFemSGwSEROzLu2ggAn8ARyfasM6m+eNu5yZU09T4o19VW6mgR40gUkKpX5sZxxWXC1vEJbiMESAgHbkn/P+NfobXuo+Nx6/estRiCRZMJhgc7R2z1q9DZLDEeMRqu4A5JI/rWCVjzprqTsseyNnIUdmU5yKrW8OQ0ojAKnJYckr2Hv/APXrSG5m9if5XgRllKAMcAjBNTwASRlgFZwOCe3vQlqccyafJjXYiqowAAec96jntDIkifLG/AxnnNF/eIEMUg2yHyjIeGIXArNnR/MfBVXBwFYdPatGxp2LlyIZFLLGschAAAPYdabHDHb/AGpBMrSqgZdx4INJXuXPaxdaNXVWmiVAwDLhufxpZ/3pR43iK9SFGAaoykrixwK53KspU8HHQUydTF5gO+4A4Djj8KE9TCxaiiEaLJGSfL+faBXu3w++HVxq8b3949i0G3zhBE+fl65JIx3yfSvDzfF+zjoerlGC56quddqd3pGgiGwSwsJJIifvx43Z7Huf51ix31lfSC1ktIhJ1xsxkGvEwtSfLeTPu62FglZI6W0+FllqHl6hc3LWkMiFlVx8rDnPTnrxn2rQvdG8PxW8GnNZQQeSNkZ3kv7ZJ7/Wpjj5ynZPY9WhkdNU+eSOK1fwyltARbMiwk72ULXk0lvGZJ5Y2R4mIKv1yB/Svs8sxXPHU+D4jyv2crxO18J+CbvW4bzVHzHpCOscNwV3AsQSP5Hn2rs9R+DrCATT39nLayAoY1lVg3rkDkde+KxxedqnOyMMHw/7SnzSPL9c8P3emuUnDLApCIQeB2B57niucMblmDW4jQMMyY7+lfTZZi1VjzI+TzfBOhU5RZ7B3KlZ4lBGD8vNQQ28ck7wh0LAcgHn8a9Ob6HiOA62gwXAYruGBx+hrUtoNyKwjkfI5Ve3rRT2Oee4iM0PzorbgeD1IpiusbxqVLKTyBz+NVG7djkmrlqO73qLqRUfPCnduyO2KnuJvLJEkatuG0b2xiqaM6Yi3sDrFA0gVs7gR6elC3EHntvGWzkAdK1irI0EwS3yrHPhuCO3vU08MkdrLljM6Jlig49aUn2Ar2okVIxGFkjCbQWG75cetTtccxkQyMmcPjnj1A7/AEraG5M1oaEEcgdpShl3H7ingCrojK5ZV4I7nPH9a2i9TEXfshEzROF6uq88VbgAuDlc8YGD3FaJ6mCWtiSRUDxwz+YoLdAM/jTXDW/lpGolRWx8xPIqyZR6Es05iCgcI3XjtXPEs8khmlCRgkiNvX2p31uZSjYzpNQeEuyks6ny2X/PtVUXsbPHtfIyRJG68U5SuSTuwklWO2KvFtGS3r6VakQwuqBJVfIyD+tSRU7G1BiWN4JYIxbuNjE8kj0IrqIIfJihRIIdiYeNpCS7Hp19O3rQQtiGeeOJSZZUiCjIJPGawZLvzGd5G/0dn/h7H0NaxVkQo2LlkyhlmHnbs/KUXPP9PrXYaWoe90FJUnSeO6DIF6EdSD+Ga+Z4kn/s8vQ9zIad8TE+8dDNw2nWgn8sskahSFC8enHUjp+FdBHKjSsZA2eQQOOa/wAzM/1xlT1f5n9y5VG2Hj6L8iRUeZiiYPYnsfaoWMylcHKqc7c14Z6BYKNuYKCdxycmlMYBaUKyjuc5oAtEIXO3O88gK2cVVmBRGPzo5bBUGgCaM7kAOHPYGpImj8yWKSDbKijO/wDhyeo7E0AOcFwYxhBjAI6j3pwRI0MiMJYlOCQOtNoCdlit22vGWlOPmHTHpTQsiyh1JVweF6UMBWT5GhlBhlB6GoVhSML5juEySoXjP19qcY3AlRdrqAm5e59Kl82MtIiswJGelLZgSKykM0eySQDAz0pSc5zncf4umKL63AUuigLHNFcOeNy9KtjYWOHUADJOOntVSj1AZE/mFJN9u2wlWIGM57U2OPcjoW2xMxxtqAG42S8xE+w7VYzIoyCqxA7ihHJP1oAegV4vNklB6cinbg7CQBWUD5ea0StqwHARswdj85PIxx+FMYhFABIfOcZqou4FhSi+Q/ysrcjPepTHhvNyUBGNhIxScjJuzIHjBwwjZjnGM1bCiNVM44yOQ2OewqzRMklKKoTOZPSoTs5ydnOMKOtAx1tEZSwHmRvk/LjJq4EC8hwxHcd6AIVlEkksaoEkzjI7U4QhXUB22HvmgC/tBHzFnxwT/SmSjzNhO3g7s1PMhNDsu2WcRqOuQMfhUjRsEICBjnt2qjOaIkhRVIKlgwwcnIPsavIix4IkYMo6dqLEJE0jK8altoJ4GBWer+UyR7xLk5IxyKDoRbQec8u9FDryMDGaSSVwQTEnlL/FjvQBbRIU5jdGUDOc9aDJudtqqAxwMcUANVRkZZXHQVOzMSg3syqehGMUCcrD3EzMwURhAMg5xT1bbvkkYk9Vx3NBk0xqTu+0zI8ad8HrVvYGIzGGRuOe496DSMbEKHZvEZidQcHjODRLEkUQYSdSAT05oI5yZWSOFFRFjd/mLY5NKNwiCqwLDJUZ/WguOxeUpIqBhtUtwe5NOYyCQl5FkPQEDHFBQnmKrHBDdiCOlNjmVEEYbzPmJ60GU1YsCSQC3UDYAcoff1zVpVCPOPMDSBOSOhx6CggZGXZSpYqzc/SrUux+SiqcYzjqKAIcqu4yx7kwAozzU4/fzRAkqByPpQWvhJyrBNuEyDxUcYLmRlKE5zkjGaAS0JcEMzMARj7vTmlaMgHaQx4xz0FBLd2NknJGdjOhGMjmgl3C4lKBeyjrQDHCOdicKHbr07VLDJGH2RE4HPB6Gm0Fi1j5wBwMYYHmqjh0mfLfIRhR6UhEYjKyQv5h8vdg7eeKsLbrunYNgN/D2NACBlVxEpAkbnHtTnRbl1Mu4lfu7fWgCPfGS5iLl1bad3Bz6VcG8qzNnI+Yn29qAI3PJKZweR61YYRsNpVQCuCuetAFcszZyFAAwvFPLHbGEXcfrWkF1AcJmOFBIjK8mmvJGwRjy3Qj1rQBHXzowFB2kcVOqjdGGYZ6Y6UAQOxxIfmCdNwquk6LIUy3mgDPHGKTQEUqKzBo3bf1xng012dQYpPMjOcEYyaHsBNtYhHRXGOTio9g2OVlQyE4Ck849axuwZl3FwI3kt45ZHCgkgL1HqPWsu4lBRgrecWHBNbaCW2pgXSOwzkdOc15z8QZRZeH9U1EGNpYogfKccSAnBBPYYJH4irjuKWx+BfjV/La4uLOSS8j+1ys3mDqcnewHpu/Tmvmy/naJsIWO6Qh8DoK7iZbGal0LJ2uJNht1bLk9hjn8a/fr/gmXpjaT8CNGhdJFmdWmCNydgKFUJ9llYH/AHawxS9y4QXU/UCCUuxBbCY6dh71fjViyrHIFLcBscVdL4UcktywoChlZ8sDgEdKgHBJchgDxxWgiVPMfeqBSqrkGlSMl905y/Yd6ALMcatt2qAw4wWwDVWUR5UshDjg+1ACqS2374UHp2p7AKw3OpPUKKAHNKzTMI1KxkAZ9faqspiKGNs4HXj9KALRVt8btGcsM89cUshUFmAZGznGaAJklSVNrKwOMKTUJkCEKcFRwcUAWkZflJ2sOq4NbmlSmGeICSINn7zdKUldWMa21j0KPUrLyklikdmYcgrt2nPP1+tWpL+3MIaORHl6Bf61xyoux8LjcvlzXItS1aCzyqSB4icl8Yx+FedanqdxdSMzGEsPmRgMmtqNOy1OjKcvtLmZjXMjiRWEitwCW6VmZLO5kZgQcDC8V1Lax9bCNkWtoXCJkOf4vSrVuNmFcqXPBI7e9S3dWHNXR6Do15DDiKaVDKv3PcV1MNyrl98sKYG4gtjP0rgrUne58Jm2Ck6l0Pe7iCvvKqAOx5NcdeXsFxfzxwkmKNwFJPUY606VLW5hgMLKErnR2kkIiG2WLn+6e/0rVid3DtC8EkSj5vm5HtionSdzjx2EnOVyq1/CI3CyFWU8MQa5XVPFCyG4t7VMuTvDMuQvt71ph6N2PKMolOr7xxc17KqlbkeYX53KuM/hVFz5jrGoJA5xXoUz9Io0lFWRHuCtg7AF5Ge9PEryPuLL1xtAxRKOhrJXPT/DjEhmETRyooBVzw2f8/WuuhureQsokAZThhnO0+leTXi3Nn5xxDhpSq6GxHHHImW+63Iya5TxE0MVhMFcNBKeF3ZOOgOanCxalqePk+CksSmeYTwxMNyzpuByVH8q6PwxLFHdgkBstsOOvr/n616vKz9Kxkf3DR7lC4CqzhV3DIweKbPCkjHfGGTGSGGea507H4tiFyzujkpvD9p5lxdC2jZ3Izu5APqKuDwvaIIbgTW8x4JCxY2sfT0rSU3Y7aec1IqzNe00m3gjDxgxFeeOTmthEQlfMdFZztXceprnSs7nBiMZKo7yOd8TyrZaUDEcyyl024yVIHB9uTXgl8X/AHcZcMU4y3ftXfS2P0ng1WoMoKrLtQgmPOSK1rBogyZkDF28obR0zScuh9tV+Fn0No6CS1Q/J5QUBdv8QHeud8WCFJrlfPVnVQMAd+9edSdptI/F4q2OfqchYGCFVkBOxuh61pyanaIFRQ6S9HyK3Wp9VOm5uxnw6/dQfaG8xUY8IyDpz1qhL4jku4pllWMyMeWCY/L0rRU0d2FwOupyuoStPl1YnaPmGapxIZkRQGPOR+FbOOh9RTjZWNaxnWOdAzRodu5Vxy3Ne02Elo6QCS8tDapCqRSLzkgd+/41wYyN0fMcVUZSopovo4bcykNF9an8yNgFO4v7kH/9VeRKm7n5ZVi0yF+DglVzwQOcVB5PBMaxsmepGcVUbpERm46obMxmt3jQ+WsmQWQAYz6VWfR7GaNhIjKSM5Q4P65q+dm8Mxqx2ZnXPhzTrhQJLaWQ4+QiQqQe3T+tc+/hKNgftcEn2nJ2BAeeeK1p4vlPfwvFVSCSY0+C5yjIYpEuMfcxgg+lUbjwpPAxhWOZwOJST/q29D7+1dKxV2fRYTiyMnaRyc2lXsEskc9vtAOA6ngj19qrSRrAY8KHHr71205qSuj6qjXjUjzRLVrJAhDSOeDx6Zr2LRPEiyxJNdyRLd7sthiQT6/WumjG55edUnOnZG6bmG4JuECtGP4tvb0q47aNaWzzLdIihMyeYuBnPQY61sqTufMzlKNPlR5N4i1MXlzPcRKURsBCOmPb/PauHMxUhFdd+cnIoqb2PqMti1T1LCiUuFCExnnPpTn+TLITJ+uKhs9gH3snmHfleTjmm7yyneOP6Ui0lYdAxwQEcA8HPWr8bBZgFXLdPTmpk+hy1me0aaQ1kCCWg2hHycHOK8v12YPfXagsGcKd3U5Ax/IV4+D1m2fL5VP/AG2TOeYjdjBwOvNSWsseJA7AsnLBeeK9WmfbnuPhqF4bGF2i2SSSF43HHGB/XP5V0+xtyEHJA5OK8XGaysfhHFP++yEnkkUAAE5Bz2ryzxPdRsPJwftO8n2x6VGC0qGvB9LmxSPNXbE5Zz8vZfSmpIC7FWOewr2j9xitBxYDYrIwkD/MB1xXTaAji7UurMhb5fb605W5bHHmLtRke3wo6RiKQIBjaO2frWgjNsG2VmT+6elfPSV2fzXineoyhq0RuLGZwdpWPPDdPevDNTG66dgCrHgg16mXR0aPvfD+X7yRDpyfvgcFMNwT6V7XpAja1j+V2BGGBHFXi/gPqeM5f7MjZDMBvA4B6etWlBwXPQc9OteHKJ+PuF2MO3JyyLnrVWa4tk2fvkduhUH7p96I0ZS2OunRk9iBLmCKSRmngkG4j7ueKupNZTuI4LpJJsf6sDnHrTnRaQsRQnCN2aIVimckdhnineUQjKTtB561meS2cb4v8+308SSMCxU+TuOFJ6f/AFq8Pu8ySsZCCS2Wx2Pt6V7eXK8Wfqnh1H3ZSZmyGNASzbVB5zUYId0WMsFIzkGvUSsfqsFqIWJRl4GDzSuS2xkf5AvFMb0ZGojJU7mVc9SK0bGMmaMSB2RiVwBWE2FaVontnhq3JtvMkjniULt2MRyfXj/PFdQ6NtRyuI89RXzuIfvH85cR1ObFOQ8FZBgERAdeOceteW+LJ45Vt3ileRwSxcZw4xgY9q6sBH3rno8Jxvi0eW3DOkxdgSx54FdZ4dE0s25mIJbse1etUjeJ+w47TDy9D2yBggRAAFHHXNaSKE5IcRHkYPWvla0bSP56xb95lTUG3wSrk7R8xwfSvIbzxBcwTywxIIYhhULHcT/9evRwFFPc+k4UytYmbTKn/CS7VQ/6VuJO0kDArqtC8UPPKBcTQlCQohZMYPqCPyP4V21qCtY+5xfC8I0Xbc76J2fO9Dvx+VTRBsM4V8H9K8acbM/KKq5Zcpk6tp66jByrhEGWO3JHvXiev6XJZNLdFXljV1iYr0DHpXp5dV+yfofBWZfvPYs5mc7GVfLw+cDPrVSOTDcqJMdAa9s/VDrfChkgvftKBmy+EIGMDv1/MGvfGDIxQzRzA/xr0b3FeFmyPynj+V5RGZ527lfvjuKz9TZf7OuT5iRg/KR6/wCf8K8il8SPzTDq9RHgmsOGeQRxrJEeAe459K5yaUqdhbeBzgDpX1UVof0nlq/cx9CvuRlQgHJbaOe9XrRY2KqY2MinIbGdvaqO1vQ9v8PpALFBCHUgYck8Z7V1kZOxFCfOB0J614uIfvs/nXiSXNi5PzJJ1cxkoCsgXIBOBmvJvE5dTIklufP2iXI/u9yPX/61GFheojbhaN8XE8wlC78LgnPNdv4ZSKLUbQyPgRuHY9wOlevVXutH7fXlai15HsVmjjCqdrBuM1YREQLGmRj7vc18+5WlY/n7G6TZlahatLbtFCQSxAy3HHevHZ9AnuLma4tIZ1WORvNR8pz3wp75wf17134Ooo3R9bwXj40ajcupCPDF2TMzS2tu2P3ZkyRn0OO9XLTw/exz7ZMNGTyAMYrtVdH6DVzeHI5Hpej2csVsvmKpGeAD/n/Iro0hZkHBQZzzXi1ZNvmPx7NcV7Sq5izlYkDt8jNn8cd68x8XXxSbZCQ9uqK5IOMsRyD7V14PWR38Lw58UkeT3Vx5zkLuc9x3B9DVQxqd8eTuPDqe3sa9pvY/eqSsrCrHJ8xAO3oeelMKOQpyR+NOb0NoO+44oC7M7Fh0UelPiiUkAJtYcE461Ypy6HY+HiY763LMqoAev97sRXukEceyJAzMgGBzz0rwszd5H5N4gO7iy2AW3OgxH64wBUVw8aRPvdkiY5bAyenOK86Cuz84hdyR4Zq7eYdoSNTjDZ5INZNrp3mBisbOfvAIM59TX0nNofuGWtRpJlt9FnlMIiQEu20dhn3PYe5qtceHLu13i6tZoFJ/dszAhh6jFKM9T1FjI3sjnJ4JFMiSpsKnb7iq4EkZDyuvB+UD0rVJ7HrQd0aVgYklTcVTnOTXfWeoQpES+yXjoTUSjc8/M2/Zkgv0Xd8qHPrUseoxNv2MrFeGAHSuacbnzfsW4nPa9qbTBrZVjWNh94HmvP7gEnIAIHUjiu2jGyPoMohywIfOAPl+UVOcZNSoODtCZzWknoe6nclDjGSSSOd1QysxVhgD3rBIpOwsMjMDj5zt79qhR5MOWChXGAOtO5sK0kzBRgAZ2lv/AK1LLIQdytGGHA3DitIbA3YQtsQbHwMfrUJZEZI2TfvXJHqPemtxj/lZyyKF4wfrUUxChUABYHJxRKNyJbDhGSHdirBBu601gXDiUhlI+7ntWJYOQ7KWUDndUBBClFXnsetAFa5AeMKfmXbscNzmvmL9oKOC28ORyNIocTGKVC+eCAFz7bqxqo0pK7P5k/iRaOut3Ut35UtyJXYFBgHJ6/U9fxrkPDsQk1awyqxgSgsFPDDFfd4qP7tehnRf70/Yn9moPPpljJcPCIDGWgmjQruwhIwfc5/P2r7p8PxmLy/NXCkcNmvznFv95Y9TGP3j1zSEnwRtUKOuTiuvgB4URgexrAyjsb1sjFQqjIxz61cTJUh5VGeCDTuMsQr8oJyQOntVtGEgkEqkh+CprSa0AkQIyzJ5aISNuAOcVYbdhtpDllAJPcVkJIEcDYzxgtu5BNTFnIZFABzuI60ClsVkkcB3jxz3I4qNg2/cqIOeSO9VF2FB6EzrujGMbj0xUQUjAOT7USVmWSFiFd2j3N0K561NaSySRSGSBQQvrz9KpT0EBmWPOflDDGc9agKy4aVFVIwOFzyacnoMC8cpEbKCR1zVlzGGXGQMd6zvpYBjqRHu2oVB+YelOZEZVUxnaBkelISWtxglbYSgHXoRikZ36MNpNNMUkNDgKXQgZPfmh0YtIp+WQHHPakUSKrR7U2gDuc0jY2nyHy2c5zQS1qJsaMHZIsgI+8BwffmmHahREkDLjPz5oKFaXcoWJzkc/jUYVXBR1LqTktnpQA44i8xVPI4x1xUaENKBtJcjGQeKuC6gSFiHYELJkdSe1Ludxj7pHQ1MnfUCo8Vw5Jz5sQGSpGcj2pW8slQVCKR0B60gK8inEiq7qpHJHOKIpRuDssiAn5Tj9aAJJJAGUlfMXHJpIJEJfIQL2x1oAcyllZI2C/hxVRWk+dcgkH5eOtACMiqR5alSBk+9V5DuYIjBaBIRVKuFbAA+bIOaQyF1UqVKnkEd6BjniyqlhgA/lSkRxL8u4t60AVvljiymIhv4BGOadMomwvTHUg9aAKREkRdQVkyeD6Cq0u4uQxYtnpnigBhBDmIlBHjrnmmvG4C7GIjxhiTx9KAKkw/fqGbA25x604SIEzGj7hye+KB30sOjZSrRMxUkb1HerBEcyxyO6FAAAV57daByKMkYVZJAS8YIxg/e96rB2MYKq0fHI7j2oCC1JETzkCsSGA4JqUW6rEwjDBAOuOhrCS1NhqkIEZVQ45BBwc1EEYxYUFSD/kUW6ivrYsRo0YLu5kzziq5V8liqkY6Zq6Yxjsxjc70kb1zmqpKjHmF2TqcD+VaCk9AJjeIMozg4ye1AQh0aRDcRYxsHr60BF6DwqRMrjCw5ween0qGSVi4eNSxHTBpW1uJSuyWKURuuCDkYJx3NV5hGpdE/dsGJAPf2qba3KYhDwiXhkkDYx3BppLERSAhSRhh15/pUy0E1fUnMSy5dgACm3A6n2pCCWVVk8mUDO/0x/WoGNVUX95I7Z6GmuxD7lf5cZAI4oAqCUsTGgwwOGJpfMdwQ+0P2FAnqtBEj2Nuf5n6kUsQLF2ZXUZ4zQY36HWKXUuCSD0IpjRRtvd5RvLYwelesnpdmEHqPMSqELSA4OSBxT8JKyYl2qD8xHcVk3c2HpHEwbzJwzA4DdAaz7hhCFEY+c8EZ6Uhrc4DXIpERwzMy7sAelc3DGCZGdScAdOMGuaszcztSCRuxDuHYZANcLdM0cob7x3EH5a5ZrQ3i9CjcMsyXDxK8aAYVXPOa8+mkla9hhMSQtkkY6Yz1+pr4jimCdG7P0Dgh/wC1Kx2oBWKNJjEm5AA+7n/P+NfHX7R1xeSaVDD9uMzSv9kltnY5EONxP54/MV+M8KQvmCfmftvE11hT4x0K2kuNTtI7JoYt06kyk4AGR09z/WvvL7NLPbWzRukkgiVRJGMdO/PX/Cv0bO7yxCR+RZkvdTZ0PhrVr3R7qS5skjEuDGzN1XI5x+B/Wu7s/FW1IYHOxMcKO/PX3+tfQZfQSSPicbG8jZi8axCGVElUMWBkDLuIx6dx/nrWnbeI7K6kdPNjKcP/ALvtnvXv8ra0PMUbM6GK+hugFScXIH3hnnFaLTR/uAksauy5Ck9DSnOxtTVyW2u3jKmYKhJAHPDVoyXDMG3BS3HJrjnU1sdNOBmy3zM4jeUAY4AHX61mfbmiIjYjYo29MVlUlZHWo9CWS93RxKcuT0A71ooxUx5BdCBu46VzRlYzcLFhCN8hO5UP3Q/OB6VIlyGWRY0ReMcnNbGZeilUSqA/lqFwzMvI49P0/wAKou0ar5gHlktgbe5z3pxdhNEjyqZCryMpU/eqjdyyKylZwsh4Vh/WkNEavII3aMqSFzkioZL0mHygiO3TgYzWtN6DaMzz3uAQrIXzggHj6VGXWVDIu7GSp4wcirEQxXrICyqGPQk8mnJ9nXbnJGPmwOa0e1xabFKUr5mEV/LXhQeq/wD16erKMMW3KAR16HtmlzmUlqMt1dZFmk2HgZKrgGpCxERDO5O4sCWxya1OaSsyMyRhtj8Me47U7zzJv8pwIgRtDdSKBEbvB5k0kgl812HC9F9qjkucxysomkQkMQy88cce1ADVZQsq4L7l3dOR9KVi6ZcY2qAuM9fSrgtQAADdcFnWBRlk2ZNWGXCgxsyRnp82ePetSXZ6CCeeOFjGQsn3QSOKlG1lYODI6pnGODUuNyIvoR/PJ5UpQoB1B6irMTsyM4fIA4xyaUldmiVtBEWOGNgYoXlbOGcZI+nvUDGNYyJAQzYDAHnimo2C/Q5a9gSI+akkjTBtwGcCvEfjk1rD4e09FuZxP5jPMhXjkDbg+/OfoK6sLG8j0sqf+0RR8FOkn2yNJZCJi+Cw5BPt6CvQvGFteDQdMid4QjgbRtz8o68+/SvtOFp2zGHqj3vFdWw0U+zPDUnKOZHGIwxUcfMMV3Xh7xa9pam3M/mwMCRk9M46fkK/sGpBTikfybQnadyrruoyaxqdvdW6x/aN4ySMBh7fyr3jTFax8PGORhASu2NEYHHsw/r61y5tFe6j28sre+7HTfDGQQ2OoI5jikBMIJ43DqWHsen41714cdDYXAwSipnDNyPavHm3zs+qwMr0tSSe0S80jUofmLTLhR/ntXH+NLUHR3DRNFGYwrsp6cYrog9bHbKPuMxdKu7fTPDl3ctHJHG8LRMqjJUFemB39K+MNcsbqfULm8kgmjUSHEaOMYz1/wA+le1kNT35tnx+dW9kj1H4afD2/wBUvrbU3uIbDT0jFyTKu527gKp69sfXP19N+KXin7Lo40CK+hXUWRRsJ5CZ+ZSPy+mBUyg6+NjFdDLBpU8LKoz5E1S+Fze+aSQy9HPPPqKpxXEhlSR5FeRmwQFxz9Owr9CnLSx8HiJXncvWl1K0jjDRPvwCTj8avQ6psjaT7TbzgkjcOR9KxTOWoXEjRELXBbeQG2rzxj0pI2jhM0IJWUgHc/THp71tTIklYsQusxLsEldesbDk/wD1qlUnyJWijMK4yUUdvpRFa3OWS0JjPGssMUhAfYCO3X+dXWBRC+1fMB5B4zUxV3c579DOubqUSxGNVLh9xDLwR6f/AFxVRowbi02SptY5kO3Py44x6mra1GmSujQurSIHOemafMdOdpxFK90uwbQhyUbuDVFx1dyzGH2MWcwuwxtmAJHt7VVjlIn2+Vu2Hvxz3oJluWjemGFzvOGbDADFQqMSK7OZWIOBnAwe9T1IUbHT6Fa2N/qVrZahPqcFkHDj7MBlmzwOfzPc4r6P8RagdI8NRaLYiO1MUSiOeJcFBnI/MZ49+a+XzOHPXjA+ryCC5XI8r8LI2t6o1ncKzzRFpQpbdlefm/KvQZbM3OsQwwmRQzKq5OTtH8/SuLGS5azgj6LCXqLmPbILlLaysrEJ++SPaXBz0rmrn/iZTyxBALsfL8q4/wA9a8ymuWVz72NNeysV7HS3aC7imxvVcDcN2frXlbeGbttfisYrKR1EoBiRQNx9fXHt1yK9/LMXy3PmMyy+NSNmezanfJ4O8OWaQIjpcuVKjseMjH4AnHPSvHtH8XXVjd3H2m9nnPmHerHJX6enGOlPBUHVUpyPFzCqqKUEel6hpC+J9JjvI4lw9o0x+XPG0nJ9wB+lfMt7bR2YEEBeV1+6PMLA++T296+k4Zqbw7HxXFuHvTjUK6TxwsIJAJnBzvf19KlwoIfKMSDypwa+uPgJS6DCyxw7WUv2ITg1NAjPLLHGsokVQVKn7x61rDY56ncryNJHG5ETGRT8wUZ+tUNgUGaGS4eJuFD9jW0HY5CSAS28YihZrUk7iwGMfSrn2dBb/ZMid1Ysxc9jVz7iSEFpueCdN7yIfmXPt0rQtrOBY5SwlLkc/NwD/ntWcncZKsrxxOUMQYLjaRjd+NTPcFiImTCAAEDg8c8+vNXbUCafz2ZxDFEYnBDYfH6dhU1mJ1eIST21vEy4lVkySewzWsWTJXRayiXUckbxSMuVcA/jgj/PWrMLTGINK0iTZLBGXIHtWqWtzFs04o1YITsf+Lg/pVsyiCIKREGDBi4PK9xyKtprUiMbFN3jeclpgYynmK6nIbPSqf2gTOJWjZJEbJYdM+wq4y01IkitcG480796RDjBGeaxJbxGlCTqApIILHnip59RWZTHkz5SWYeeCWiOzP8A+rjvVGcK1pG04TzVYh9gwMdjV31sZcmpftrWUq0kbwlVPzbjiughmbyJ2dd8KAEE/wARziqHKFzQtYgQkjiZjngL0rVM88bRwMokUk4GelVHcxauY97fb2WKJI4cruHyZBHQ/ieeazI2jiD+XbYDgI3zbtw/GrnsBs6dLOGjjUvCqncNhwpPoa7nTGu5df0FTqMQthIWlhCZcj1BzyOmR9K+X4lX+yyfke1kMb4mJ916NHJ9jsopDKrr86IGyBx1+vrXQeXtXawKE4Oe+K/zLz2V8TNru/zP7iy9WoxXkidGPOwMDjj3qJDskBZjuxkZrxjtLYnZi8m/fkcHHWms7A7GRc7dykHg0JASwyJFDIUSFHzlmHUmoAfPJlJ+WmrWAlgWNJ2El1CzDometWplDvEyDKKclgetNQurgMNxGZXUBmVBwwHB9805GRvnaULAffvUgSmZQpKl4z6mpZVaIqww7YoAjfbIQ5+Yg8Zp0YGxi0fnEnqDjFNOwDllEY4TgYFNJZ90zbBkncqihu4CRBWwI8qx43VYmVioYqihvlINICNU4XKg8/eFXQipHgBVXuo6/WrlK4AHWQrllcd8rjNPV0VTujJGfkHp71AEh4yTlWHQ1FJG8qM6yOsLfK231qobgNjCQMEUMuPm+XnmpERwFP7sQ4IUd81VRgWRtVcxrHGPb+dVIyru52MG9h0px2Iimty4jBtmwM4HPI5qbzeTvSNoHXHzDNRHcbjrceCN6mSTy4x1IXt/WrEO15A5l2wjjpmqnvcq5CP3rSrzkHrinTQbgCoy3UDPSrv1ASN1QEg7XHQ561aVFKo29y/OAaE7gIsTAqQFJ/iOakVXO7JBIPp1pgO+YFRgc/eU0ksrQqzpuXIwwzUqNhSY5Joy4SQqZCNzMvXHpinwbcK2V8zqGb0ptmc9yUEeWQFRW3E4FO3II1CHAK8g9QaZcY2HRhimWwADjBNSA/vijxRxttyrjp7UDsKNxCKqqSGIPOM1Jt8tt5UOTyy54oGKpUgOqIC3GQKWKNsyb9roDwcUCbJvJ3EMFG1T+NBTLLliGPQUGLRKkBzk7uOM54p4UhnIKqu2guD6DlKSkOwxGgwFHr61dDssZxtbPtzQDnZlYuVRRGGWXPrU0qia2Pm7SpyMEcmgzIVy8cMbbjk7W7cVeSCMmWPKPg4Vs4oNG9dB0AQMInZhKp49qTa+/LyJJ8xDFehHag0Lge2eXhCoJ+71/Wo7gRRO48sAZyo6kD60GU3qTrtkSLEmUBwFPGD3qSOTEjfIRsfBJ/ioIFDJuA3CQ5wcHp7VaLAKf3ZK980AMHlyocjHbB9KZb5SV442IJXO5qB3LJ3Rojk+YCQVPqPWhJQqeVHtAPPSgp/CQO8jAMZY256npUsW0sRGV3DljnvTTsQaADrEpZEHHUc5qvGgidwCwYckZzmkA5XYMpRyCW+96UggKNKse1Mc4x37n8aDWMLE0LllffgjGAOhpoBYLvG1cZyf5UEz3JCCzIQsTIDkClcuwBJaRwePaglu4IMnJx5wb5cjpQIU3rkkrnJ560CFuNpLqvyhWzio0YDA3MoPNADlXDs+CBjg4qw7LCiMVUKeAaAK+d3l7huXPzD+lWFK/fQNGF+5WjnpoBEIwZXIVskYJzx+VPkjZmG4gHHYYqobAIFkQhURnz1b0pwjUZTa7Mepzxj0qgEcAngDOOdvNQRkbsuGVTznuKmLuAvkqyjaAPxpJgSv7t16c8/pVAQBo1CO/mNuOMKef/rUhdFiaNQIypzlupH170AZc7YDM7Fyw4NY82zJJICkdaxlowMu52fdXcGxkt2rxT4tXC2/hfXbeWWS2ingMZlU9OMqOnUsFraDuJq5+FvxPu2vZbt7u1mtbkuZDE3BTnpx39a+Y70suZHYAq2cAct/9auxuxE3oVpIYpjJHNHI9rMhV1Azkdxjv9K/oR/4Jv3Mg+APhS8VjGjjYrE7ygMkvOfXZ5f5D0rLFP3bDgfpPb7AGGwyMyYJNXoAVK7pX6YAxxWtLY43uWAsigFwckZJqFpFdnVXLbeTWiENQvGUkcMsbDII6VYZ1bHlsd5HH+NNoCzuZxtCKcDpVMum142dWZiCgzk4pAWNrCNVEw9f/rVEyhW6vu9aAHIx2bmkAI6cc1FkeZEjEPG33vUU2BcEuFIVSpBwPpUchCsyNtYjoRSAaoIRdzDPuelKFXIbJcdz2oE3YtrOmyRkQugIGFpu47zkAg9MdqDKW5bXULgRJBK7S7MiMn+H6VIl7IRhZAXB5x1HfmgxnTTHz38s+wvgoD8w7GqIfc7tJlSOM+tBlTppaIgeQhi2xzH2PrTkG/MkeDGByDQdJE8uTgY7ck808HcchWZ8jB7UAacd1tRuA2Vxz2qwl+pZU8yZMLwwc5B+vWmo3OfkUnqKmrXCxrHI+5VGCepNUReSEq27nPTpVqnZGMsPG+hcS8uYgClwYf7rL1zT11S5BBE0iqvVQOtJRVri+rxL02tzzQIpmcELtB7/AInvWI0m8tIPlmzyCKXLYujQjF6EP2hmdSCCcbSDzxURZTkk7WIwa0gtDsEPlYUrJHcFm2hhn8//ANdQ7mj5ClR1PfFUZTvc6Gxv54FWQSuCDxzxitv+21U713+c53v/AI1hKir3ODEYSNTc0U8U38Usci3MHlKh+RockH1Bzx+X5VkalqMt8MMhbI+bHQ/h2FRGCTuRQy+EHdGU8iuU2YAIA+taFjOsE8WCSd2c5rWUux11Yc0bHuWgala3iW5lWZcgfN2K+o9a3JQiqdspznP4VzWuz8aznDulUaY2FVVFA6E5+tTqAwPy9DVuOh4c2TABedpB96fiSR8R7S+OATWQoq7seY+KtYYSPDHLC/yFWyoOPp715JNl9wwWJFd0FZH7LwxhXTw6uD7QURicY9O9aemtEs0COQgZh8p65qZrTQ+mqfCe96WDBZRkYaEOSpXpz1OPeuR8V/upCiLH58oU7uvy5yR+VeXQ1qn5D7P/AG9rzOdtIVaMEykv/dxxT7rS5pN/2cyOo7j+Liumbsz6u6izmb5JLSU27xyRAjJJ6c9KxzDcH5DvkGegroi+p7WFaauiOTeN6xuIjnnjORQoVAVEhdB/FjH4U5SuenfoCoy7XhklRgOGz0P41v2mu3UDO0ap5jdSFGPyqJRT3M61JTjyyNiHxdeIjtNNvlYBD5cO0flWnbeKEaGITQ3QbcMtGBn8ckcf55rmnhkz5DH8PwcrxNA+IlMYdPMI7jbzVxdYDqrKrFsZ2tXPLDpao+VxeVQgmmXINTkl++VJ7ADFaNvc+aoaNt4HHIrjaPm60OV2Lqkbhk4f3q4qEtlyGfPArmluefOQ4RRodu0kN3FQyIZCI32CMZ5NCdh0qzizLvdLtp49yR43rjPrXlviDSl0+58thHk4ZcHIr0sBUd7H6TwvmEpPkZR07TDfTGON41mYjarHFdbD4SvoS0ivGXXJiAOFY/5717tCryvU+kzfFqEbGlHoOtCUKx2FeWwx447Dv9KvSeFdVnj2TyW12G+8EzgD05HJrpeIV7o+Zli4LdnH65pctlIwcGQLwU29/r2Fc9Y6ZLeSMFjZZAcD0z6VzVZ9T6zL6qlT5kdD/wAIxfhQ4gl8scbz90H0obwrqCNHLby2zxgEuChwx9ueK5Fi4rc5KufUqb5SUeHrkZ+Yj5cqMd6iPhO8mEUkcscUHIO4ZJPtU/Wle4o8Q03r0JZvDeomaJVthkdJEbdx9BUkPhi8jkeQyNvz8nGAtRLFRRFfPqTV4nodlbzrZrbuhyqbnKivLtdhjivbjlhub74HB+lc2Cfvux5XD2IUsRKRy7H+Fn+bqK0rKMG4hztAY4we/wBa9a1j7+MtD2nw2s0KETxSxIHwQW5H0/w+tdaCcb8hVP5mvCxXx3PwXiGV8VJjZFCwykOoyvc81494s8iK8bY42uM5Pr3owq949bglXxdjzuYxibAkV3HYGkGUcAlQ+cgEV7B+1KBLFu8xi8uQT+77Y9a7Xw/C0kzRJKGdhxk8EZ54/Lmpk9DzszX+zy9D3Cby5VaKKMvGPlG7n5feooFm2gIQSWwd3pXhSZ/NmJX7xsbqKbbO7XzfLD/KSf5V4DrEqfa5IowpQHAIP3h616uXPQ+54C/iSI7GVnnhjQK8pbCgtivbfD6FLKRDtd9o3EPnJ9R7VONfu2PqeM1/s6Xmb6AAfOGP0NWkGwM5dBABkg15drn5Lc8q8R61NblBHdXLu8hTbt+VMcg59Oo//XXFJrl0pDhypzng4Fe9hqUVE/TuHMohOjzzRFb6vdksi3DMuTXqPhm6MhhjLmKVuA7NjHoc/Xis8ZTSjdG/EmVxVC8Ed3BM/l8ruUcHFSB+uQAvbNfOn5DVpNOxyHi07rYrtDoeTxXh9/L5k7OGPPRcYA9697LF7h+q+Hi9yRmSSbWZSpEg65HFEYPmLswuelekfqUF1IXIJOFVT60k0jAIsWAP4uKCmiZUaTAYEJnBJ5zXWaHa7plBZQnqfX0rnqSOTG1VGi5Hsllbz2tvFBcM8MoBLRVoxM5A3hySMgV89XXvXP5szKXNWbIdQlWC1mdJQT5ZLYOCO2PevE/EOoSTMLeN02K+Xx9On8q78DFn1fBOHc8TzdjkxukLDfufPeu88MWqGSCRwhbcUWMNjJx39B716dZe7Y/VszdsPL0PVFtmjXyWZZ+MFk6N7j2rRgUy9HITua+Ynufzrif4jKGtFls7gIrTER5G0Y4759fXNeEandQmRlVW8vOATzXpYJWR+jeHkNZMw0Zd5LOdvatDTpJFkBiyrhg31Ga75q6ufqMldNHu2i3BkQmMOgY7sE5wMV0keVTeFDqOMV4NZWlY/n3OIcteURjLKI5BESEI5ya8l8bI6KkZQhi/3R0zjvW+B+M9ThK6xcWeRlWSRgxaXPIyelRsUj3yndwvJHU19Ifuyeh3PhZZFuFje58reMNH0JH+HTj6V7dbqkedw3Ace1eHmzvofk/H8rVEifKIrMu08Vg61KVtgRGsiKSSB/EcdD/OvKoqzuz84wvxo+ftQNws0ivEYzuPzA5B56/596xzufcN2CPQda+oitD+lMvX7mJX8lw0RG3AbKj0PrWrZXH2YxvIiNFv+dvQetM6pK6se76RbNDaQHKl9zK6hcbfT8a3ot5Q7FZypy2en0rxq61ufzpn6/2mXqWm3MiNIoUgcD1ryHx3dyLLGIkVY9ojWRjyfUfzwfetMF8Zrww/9sieakMcMVUMD1HUGu18OorzguxYEYweletWWh+2Yx/uG/I9hh3yxQls7yo+ZZN2Rjjn6Y4q8zFwrYQbRzgV881qfgGKlzVGiIxqVWcOCmMjHeoG8llG6KLB5HyAE/iKcU27HTg7xehXW0tzGzR+UCCThWGarLHBmZDzG4+cE53fWtZppHrOrOKsbcQCiECOKOIL+7wOAKaSChdZNpI+Vl9a5JLQ8DEy98rag629s926mVVwWX1rwfW7uJ5CiNudhkAnkivTwS1PsuCKN8UcmoV9oGSQ3JppMZwflDdz6ivTR+1x3HpH5iylzG8R49P/ANdVWL/u2UEr936Vro2apDw4zGp2g5596mIeV/lUsQc8GqMpvU7zw7YTySgPC/B574r2e0jVZQyn5NowD618/mG5+QccVVKooFx49uSpBzzWJqlwPJZWRxhTyBmufDxvI+FwkOadjy+PT/td07Ft0avgjqCPQ1sy2sFism0eUx7CvZas7H6vGs40oxKMFyk8u1JXVc/MF6GtS+it47CSQxgsVwAPfoaWnMrHJLENVUeU3qHLrJtjkx949GrMVjCowUbkglhnAr0LH6NTmuW5dsIFcB32O+flXviuztNNSaI5ICEcrmuarKx5uaS900RoiYBDFCO5GaZ/ZaxllIRQedytnNcbqM8N1vdsjmtT0+OMud7ysO/auPuASSoIjGMdO1d1CWmp9Flsr07lQRyyvt2x7R+ZqUoYnEmF2elXN9D2FsN2ByRkEgcmkdtoIBUsfmxnrUJ2GNAVwpUcZycGkKbpVVgxXr8tI2WiFaIIdm0vg5UGoQjHCMEYA7vmraMbEzXURm2cODn6dKb5oyGG4HGKopuyJG+YcbggHK4qIRxkl8OTjBJPB/CgzvpYX95EDGApYDjAqCSUH7sZV8fMSetYyVjSLuSAkbQ4Kgjgt60x41KmIHeFGWPqKkortCixlNzDuNxyRXyT+0n50XgjUJrWMOEKo+3kt1kU59tjGsam6NaTsz+Z/wAdyyJqbQXDqt4y7kB+8VHB/Lj865Xw6s0V6PJUORMNoBHB9RX6BXV4L0FRX7w/Z/8AZjW4GnWtzqEPkww28m2Jjx5+zIXI6Z/Wvt3QpJJVsZpYwszxBnT/AJ5tjkfWvzHFfxWd+KPU9HlCLld28Hlq7S0nYAlgXY9PQVmZrY2LR5VViXLtjgAcVfDecikwRxD1A5oQy2oUBVXe7noBwPzqxG3mFivyuBgsRxitZJsCbAMKtGQp6ZpWcyhUJClRg/WoluQ52G/eAB7HrU6sPk2KoyeucVJRLgssgLAmqiqQwDMCQeoPBqmtLkRjZjpJiBGJMopOBgUwqXIKHnuOlOS0NCaFgUTGYmHXIpC0oLyIoCD9TVS2JtrcjLg4Zo1DnkAHgVKimYxkboWRsg5pT2KI9iIzlSSOvHJq0CGVmPzDGck4rMCAiNiDISIs9QeaspKu0xJAwbP3moASRcEuBgYxxTHSQKpO0qegzzmgmL0IV3xoVaPec8Acfzp5IJxIqh/WgoXcTICSqR4xjNNjVkyIkGwkgjFAE7ROhkkmYAkYIA6VESyOuxcnGCx5xQBCZCrMVj8w9PpTozJtDsoCnqV4BoQDF3yPuBRcDJDHn/69JJHhkaP7wGSa3ewEjq4+dnRoyMjbUYnLKvKP6g9KhR0AquxMpYb2XtzwaaryyOzzQwoP9k5z+dQ1ZgJ5p27VwUBxkDrSRqVfKuzt0IxmkBZlDq8nRGwNwIqGIbehV1xuBHagBGJLKVJHdgKSMqNysm4Y4PpQBE5By24fdxVaSOMkuvMhGcr/ACoARSETzACu8bW4wSKYxGTvHyk9BxQBI6jIdg7LjjB70kbiWNAwjVwThiKAIZQZNguGWWRTw3v6iozIECKTtycZFAEDyMd0fGSM9KqNEWXhmJ4JoAbEh84Fhx65qR9rhjIPlDduKAKRK5J2MEI4amRriNyXYMxwVFADAcOSSmV685xTw0YyoDBMbgM0AIXUJlB8uMAVCHVCoJ2qeCKC6aLELRkluOTgdqrSFQVlaQMxyNvIA/xNZSV2XK9tCCTgbA3NTSGWJY3UkA4BI9actFYSelxVcOsiIPnHUEd6roskiM7mQKvUA8VcVYtMckQVH+TAJ5461GsDShC83lRjJGe9MGhmEjXc/wBxgSpFIshjjVTJx/DjtQQnfQa8o2jeFAHGaWPg4TBzU31KirDZtq5yrbw3UVAZGlBkDMsiDdjHX2ptCiDs0g27SGwCOev1p43BguI0fOTmsZLUIbCPKocEsFUHtRGQ05k3ylMZPGc0ihZQpYghflJfLetRoY3TdK7uxBA5wMVXNpYmWxUMREmEkMjAYBzk4qfG5Y+gAHOB1qRQ2EbzH8td4VQCVB70saxI2GeVhtDFs4H/ANeglfEdbI/lqqKQZWGG4pAFUJk8k5Oe1eu9jkK06lh5q7iQfwqONlVTIiuVJ9c1gdBbTefmcbU6gEVWnUMjRRYEmM5agDgddcErIJi8gGMEbT9R61zVr++EmySN8/eya5ap0GPqqEuzDJxxz/MVx1wSpKAuueW5/SuaextDYx7uRQApMnB5x1Feeyvv1gx4UTABtxGeD2H5frXw3Fjf1dn6FwMr4tI7efy4xCJFLKyHg+uK+I/2jbu9tkmjSNyoYiR35aJRgD8hX5HwlTtjl6n7fxX/ALqfKfgm1+2+ILC1tmWW1eZknGOVTH3hn0OPzr9SoNGtzp1hcxvHDLPYorRBMBSFwSPc4zX6ZjqPNjEvL9T8bzyr+6VihbeHLZIcIs7IOCJoypPr16/WoJ9DulT5l3KOjr1r6OjS5UfD+2u9TEutKlaXdiUSrgklMA1Tey1JvJQfL8+T3wPWu+lUS3FOK6HYaO91BPENsaIMAhRgHHb6V6QijEcxiRmVdiMq+p//AF1w16l5GtOmaa3QiAfbvAx1FV31KUSKsjE4b51PGfauVySOiMSnfXZj2OqSlec4OeKzUvjHK8kMsa/NlFYZOK5qtQ7KcNDRiuZSwd1SR2+YKOP8itoTtGFd3KD+HPRhTjK5nVphFNKzMvnBlYZZegqdZFBWMFFBOMAY4966rnE42L53xjakySJwDzzjt160rYhLyRP5mRkACrt7pMUUmuXV5Sse5gueabIYjEDKAHPJHtUFuDKxYFnYkldvAFQvIohgVXdpwuW4wCaqG45lMKsYily2/np0OagmuxAjBwd7HAANbGZW3RxpGVjMkjdQWxzVxWQxFRguzZHHSnfQhfEZP72C4lMKs0rkMSSfwq0X2ggxAgjDH+6c/nmqha2pM0JcSbkdC7bVwx2+3+elSPKqKA0Kyqww2Dg1ojCS1EeaAoxfcmBkYGarxiGQOdzHPyj2poh7llgkqDCBeeo71Xm2y7HifCIcNg8j/wCvVxjqIlVJEi86M7B1B7n6U4KpjDFRJ6j+tWo2E0Rm5eLz1Lbwy7Txk4qTz2l248uO3XsBzn61RjsSzskRt44wZVwXYdvpVWNtyyOsu70GehosIkDEgkbzJjIpIzHGH82NZGJ4J4x9KiO50IgDyK0AeVXCOWTB+4fUe+KjldjtBIyG+bj+VVfoFjFmAYz7nZlxznuPT3r5x/aCuXt9KhgmceehiMiopyQTx+QHI+ldWEfvnqZLDmxUV5nxZJHO0xYyBVZvvg4Kj1r1jx3Z+V4U0+7gKOyW5ZCM4kBPDL9f6V9hwvO2YQfmvzPqfGKmvqkfR/kfOVz5cEzOVJk7kU2OYmEOjIYy2A6jg56V/ZdCF0fxxKdpGxZW6STrFMQLbeuO4LEj/wCtX0bqUTQ6QuGIkMYUsRyAOgryc4narFHv5PT3Zf8Ah7OptrxxNFcSbep+9IOvGOMD+pr2/wAMXF3JbuskkFwuPm4wMV503aTufTZZL3OU7zRg0+n6iVkSDapbg4HsPx9KwPGNq8vh2O5tmhlMrorxsf4Gzk/hj9a0i1zI9Sb9xo4FIZrbw7cyyiOYFdyuq5+QKcnH1718vzXZsr+5ZTE8TvlQ3zKR1wfbNe5klPmqSsfF59LlppnSW/xMv7O1mGn+TFqcQ3OzR5TaeAdvGT26jFeM6zrd1e3V1qFzJcNLK5zhtxyO/txjivqMDgI0m59T5bEZi5U+RHMCUlUdWYg4IJHBH9a0zPdsltE1ssKffjfAG78e9d7meRMY0hgKys0OwsA5Jz+Ax3qSOYCV3VNiDorGp5tLGctjWF0hJlaRlcADGKkaRrx02yKpVRlmbBA6ZHrW0ZdjC5a3xRwPDGWftvDelaUDMYEL7UH3lA6j2J6VrBnHOWpYEsvzzgRo3KnzE4A6dKZ5+8tjdIoUYJqrmLWtyNpo5yWZ2SYHjAGD/hSNFAJdrTK+087e1MpCBj54jlQ4UZDA9qjEUFuD5a7SzEbQOc9cn0pJFJtFQ3N4PJkPlC3PyeS0eXUjvnOP51YVoi22SQRgnAbPJpg9htwWQeXEXwAP3hXOc9q0IURXwSXbaCoHQ1ztiWuh6Z4Fmtk1fSnlR3Cy9F4x7mvT/iTO8ySSzAxvIARs4GcdR+fSvDxa/wBojI+kyiXLTaML4UaatzqOoGKFZbuK12eYzcgZBOfwrvLKCdtdSdIiPIOY3J6MeP8A9R+teTmD/fu59dw/Tbpr1PSBbzPf27bV2bCpGccmpLTTMa3IWxHsUg4POe3+fevLcmfdS0VjVtrUW8+oyRuWEnLAjoe5FcHaWEr+ImkszHIoGdxbgY5JGfWujCys3fseLmC5Y3RzPxQm1C1v4tOkYDyV81gfU9x+H9K8WtFBmDvBOd7Bto6g57mvrssj/st+5+dcQ1nCuos+wvAsAn+Gfh/R7hZzaWaSxtcKuS4Z2br3wGI59K+WfE2m2drqt+LFQ0SnaJMk5HYVXCk/3s/66s5eKGnh0efTWsvnKXBlLNhVcYH0P+NS2okRJGMRkIIXjtX30NT8uqLU0InlldIgASTgZOAB/eH/ANepIwI4o1UDO4szjr9P6/jXSuxjPYimeUMBvfYcAkDr+NKkW7c2WGSBz/CTWigcbVhZrM3G2BowYmYBmx1qNrSdn8t4YxIGKMh6H0z/AIVYjTtiY1YSBB820g+tWneTyxLJ8q5xgDt2rNRa1HfQqyb7u2jXypIwjkqSuNwNIqP5NttBIiBySOW+vrTi7u5lN9C9bq3m+dGrjOAwByORj8OK0Q8sLYJHmdAGGeO9aRdmTzO9wbEbSM0rQuVz93jPrUyxtNbKxlD54AHGa2TuRNXdyQXJgYsF8tWHC+hqs4DwtPIzYxgKvP6VTdy4q7JLH7UzpD8zCXgA9MDuPWu/07wJfy20NxPbxwGXLFg4J25ON2OmP615WPzFUdD3cvyd4h6DrnwppcAnhOrp9p/5ZlckE/jXI3fhS7muzZ2io9zhWL4yCD6V5X9tOO59D/qtGTtE1v8AhV+vEiGSTSdPlVN7vLNvAXGeNvJY9O2Kw7nwtcQ5iI8lVySxGd1dOGzpTlY5MdwhOlTc7HPW2nCK7uFeNpEBBb0P0resIbOSUCAXWqIASUgGSR2/ya9+WIUY3Z8d9Uk3ZHXweGdVjWKVtJ1OO3cAq0kDDOfw4/GqOr200JKxW8olThsrjB7dayw+YQm9DT+yKijzM4y/SHz4CyMNzbWzxt45zUNvG3lO7EGIMe/NejOVzyZxs7G1aCIE7S4X7wzXX+G2R/EPh1/9Vi7AcY+boePzxx3OK+T4rlbCy9D6LhmF8TE+9/DbKscEWMLtIJxn8jXTHe6mR8hlPGRjpX+Zmbfx5ep/bWDX7tEBuAWWMEqeoGOanaNmAbqCOprzWlY6gi+ypIqyyvHBgEsq56+g7mrQRXZ1hIK4zzxSTsBDHGoLLhVPUgDinJEwO0Rq0aglM9j3NNRbAp7YllKoqjH8Pr/jWhE0c6qJAXCNlADjmtErICYSvDK0EkaNMOcjp9KWMtJJcSFlQN0AH3TUSaeoA4Z2ZRggDnPehJZuAzkFOgzUyQEoxwNqq6tyAe/vUjRRYRULhhwcetIBjHaGBfew+96D/PpUDSFwViV9xGAQM496cdwLEMbxqglXCnoBzUsqbkwXSXPBHpTluA23jMICkhzjByalaZDcMsTRuQOcd6VgJ0WLzCMZbIDHOcVYlUQgFnVt3GaErgMmbcBkMVA6UxlyN0akR/wgnnPvQmBIY0wwKsqN1O6l2KuIklWRgfmIGCPY05SuAxmWSWRokYITsk54PtVhY1BWRHCs46CmpaWAUqpkA34I/WrJUOob908IwVOfvf8A1qJozk2yL5iQFxweh71aW3dicSKABu54pSlcIx6kSyXGTkPtBzkjgU55GZ4j8y8gACrg9DQeEEZLxk7nOcEZq6scSCSaWURyMcY6D8KsBmImBKxqXU5APb3pvmS+cCoXy29BQBIuA+0APlgMdx70gzI43RqYweh/ioAeIh+9O1U44C84pXKuQqHBIwS3FBMo3HRNG2ZHV9oO3AbnNWj5aAb4cxHowHNBQsajbsR9qdh1z+NJIAEk3jKsAufSgCZJAVjjAO4Dr3I96fh3IAYKp+Ue9ADl3ovl7gwHOzFKP4QDyRnGe9JmUnqOeZ0ZGj2Kw6gjOajjk3K0qOjxsM5Bzg0yWupajmMhAEp8s/xNzSxrkzPG2+L7ibf580F0ydCkbIoVS+TxnvUgkYsxI2uRnPTFASi2xhkCmPcMSk5Ax0q3GQdpfCntkUEy3IzkuCp81uwNBCMCSXUg8haC4tJEyYV90Y27eVzzViIiRHd5EUD1PWgscoQ7WDKCOxHWm3MvmzPKItpAwAe1BlPcliXMUe0KzE8Hdj9aliLOpGAG6Hng0ED4sRo+0srZwx7c0whjIY3LMQMbs8UAWVljSN3aEzMnGAOnvQEZG3IqhD/CB0oAnQKCRG5ZPuhW5OaY3kruYrvJ4HfFA7kJRMHDcHrxVhUDFpiRv6nHegReBWQbBIMkdD7VTnkWAqhVYEY4znHNAApDhi4DxEYINWQTISUlKkHLD1FBpBtjXJiCtkDPINTIWclZRGXU/ePA+tAprUbuZJmKbBEoG05p5nZQ0kQJkB4CnHNBAkkUgGyQtDKeoqzIUTBVVVAO3rQBGoYEyBQ4JxxSTMEADR4yOvoadgBMNn2GCaiCGQFQQcc80gJzHGQvmSFGY9h0+lIElUncyqqnHNAEu5AV2EsOvSleX59wIZ+AABVR3AV0Jb5SxzzTt2GZXG0dgf5VctgK4k/0jIYKMZNBUjLoQj9iRmnBaARF8PlyJMjBYDpUKAQPHIryYLfKG5596oBGBRmbCMOwB60EMWBZY/Jx1zk5oAxboGTd5bhQG+YHtWTKHCsoUHj5ccCpS1uBnXiKQYnBIKfeB6GvGPjGbCH4eXoMszSC9h8xtvIXDfnjr+ApwVmJ7H4LfEeaR72+jnuYBNHlSQTk47/kR+dfOd6qvtlwhUnKkdD/AJ9a7ZrqZcrInljUmNLiSBzG/llRkocHn61/Rp+wbbRT/BHwheWdvAmkzWS6gE6D5iqlCPqCfxrnxWyNkj9C0YFRGsCxxbsjac8fjVjKiMJs3DPXPSuqGxwy3HCTKsNrYIwT61DGwiJRWk3N1yO1USWI3Xeqoi7VPJJ7VJLGjl0G0xEY4oAjjIjJUnJxg0iTO7TLsUYwVOOtAFkFgEd0QD0HemPvJVCBuP50AEUUjhzlBGq7sk0qMpRVOADx070ANikd2xKMsDwfaoyS6PtJDA0ASxq0jYCrkDkk1KVklQMgABHJUUETJI45TFksnLDkHP1prO0s2IlYL3yOBTSuTPcGJi83aFY8Dr1oiU3DBCWBPYdqRB0sel3EsO+MeYyjkAY//XWbPBMivHPb+WQeGA+9Qc7qLmsItlcSgoY5UYDgdzUcunywRo4SRUdsYx0NJO5tzori2MjNkDIPfoa6C08PalceXM8SJYsu5GD5J9eMfrmnN2Mp11FXkQ3+jtaKryBiG5j5xz25+tYZgd0JmVkbPTODkVpTXUzo1FLVESswKIwyedx6U+RVDRlRh8cE960OqxKoZkAcDcOalMgeMgAK4I/GsbNA0iuElVlVZAyhvujt9aCj+ZI0hf8A3cVsJRSIzuUOFyr8Ece/NPfBZnYxiIYwW7n0oKHlVJBAaM/dOB0qYQ5EjIpeToABQYzkS+WfmgPzSAZxT0jmjYtsHI7GspS1M4yuPcPIAxyjkfdqNGmiUZC7D0Oeag3ilYcu1ypGV2nOKsQzeXJG0uZVJ+YAY+tVBakzR2nh3XrrTZY3khmlthJiVE+YMme/4c8d69ai1O0uQ9xbSLMjSYBK4GPYdqJQtqfCcU5Y5r2kC9Fd2wk4uISnY81aN4iDfkCNjncRQo3R+e1MDNCXF1HZAs7Q3AI2MQ2VOfbt+NcPrvih7DT5IYrbzwjFTtPz5PHfsMZ/xpRpnr5JlUqtVKR5Nd3L3Lb5spOBgnHWs9o1ZVZCcjgnNbn7LQpqMeVArEKV3K2emR0rQ0xkN1ES2U7kdRUyjc0kro9xsJHWwt1hRmt4x5alu/1Ncd4qnJuVnaQeX5Cx+wwSePqT+lebTg1Uufmv1drHOTOLt7yXeDG7yA8gjpXc6Ldv5TeZ8xZTkbOxrWsup7eJp6Fu704XirGvlxzY+VmTd/njvXMaloS2qOFkLM5+Uk4/yKVOT2DBYlxfIcOITFLNlztU4DHnn0pkjFSWVAyZxXfFaH0dPXUfs85gsYZQBzz2q5BZlkDKWB3Y6VjPc2bNSPRdTMLzwxxvIeVDHAP+ArbTw/dMqKsm6Un5g424PcVjKsrXPn8xzOlHQ2bbw3NsVGk3OAMszYGfw6Vrx6BIHDQzI5xtZXfPP1PSvMeKbuj86zPNeefuluHTrcHLLIki8gEVsi3VVYogKYw3FcybtqeBVnzSuWAhlEahVYZwQOCP88VJGqxySAgjHTmspbnnTWo75hI53MFAyoX1pFZXGCeSfyqSYrUhmxsZhIF2qSQf8K8c8TXlzdXUaRJZzWUahATnO7JJYH6ED/CvUy+HU/Q+DKDc22SeHH23YuEiiE8LB1Lc5x/Ca9QuvEFrHLFA4SOYLkKiZ49z3Ne9TipM+nzzDc7SRds9atZ49pbaufvAZwadceLPMjgi2ad5ap5YZIEUsuc5LKAWP1JrWFJXsfNf2ZOVRxOW8S3xvQkrCJXCiLaBjgdz6mud0OdbadSGjGTuBzkGuTFLsfX4DDOFJ0z1NvIKIyqojIz9f8avQBSqsioo9hXg1KbTPyvNIVKdVpkB2Dy1OSqnKrjPP9KdPFGqJujCArxnvRTTaOWlVbiQRTWpwHC4PGR1qWaSEb5J8MxGV3jJI/rVexbZ2UKNSWhYluo3DbpI2bb90H/P5V5N4sgtFEdsiRxLne2Dz16E+veujCUnGVz6ThzDzjWbZwUlqC25cKB19xWvYwRSeUbtCsanAJPJr05z0P0J1bQue36ZAUgjZ1dW2hRhvQY5raATZv7AcV4NWV2fgucVuau2gmkUQtKFEiqMnjivFvELeZdS+e0QIzlcdsZ/l/Oqwa/eH0fAa/2pyOLKRKHCgexqEptRC2GUD8a9k/aefQSI8ggnGehrvvDAIkiuQMHdgBzjJz/jRU+A8vNpWw0n5HtKISsPDRssYjdSMHrkg+uDUibQ6FdwIOck181KWp/OmISc2yDUZo/JkklUSMB8rN2r571MK08jFl8vzGVFxg4HX9e/vXr5W9LH3HAUPfmyHTURbmFypB3cbjnmvbtFjWK2FuE+y7EDZK4DseTgDp/jSzBn0nGUl9Xjc6ZZDlMDPGadMZBGwC4zwQRXmRmrn5FJ+8eL+KpWWdov3flkYHHJAPPH9a86nZ2djGP9HDdTnNfSUPhP3XhynbDxLAlURhHVWbJ+U9DnrXpnhbUIWk8uVXim2khicqR6e1TiKd4noZvQ56Eo+R6fFz5Z/eeYVD4J9RmtEKduQ2GPHSvmZxs7H4FiYPmsYet2Mt1p04RJDIq/Ljn8/wBa8J1i0eCZQyOQwwTjhT/n+Vetlc1qj7zgTEqNR02c7Ip3HIcjA6DNIyhtoY7Qa9g/XKctCUiDn+MDpVZsbHmYqvHKn+VA3PQuWdk+pCI28+2I/wAat/KvZtC0f7Da27KYvM/uEbiF/wAcV5uKqW2PkeLMyVHDOC3Z3KKkm5287kknJyTSuwjGOAccNXlS1Vj8MqS5mcX4h1YQ2pty6wy5PL859q8YuHkaSWZ8N3z617WCpcsbs/W+BMvcKLqPqVY8biwBHOa9G8LuJvJZcFSCScdfatq2x9XmzUcPK/Y9YiAIRizE9yauIY0ICMp77a+bnHW6P54rq82zC11pfIMu7YroSAepHT+lfPl67fdIV+pO3oSe9elhFofpnh8/dkZqKz4LHyx1wau20chyI5XjkK5Qj+E9jXfLY/SW7I998PJvtUH2hGudu51AORXU/cCgleRnaDmvnKzvNn4JxF/vciOVpDIOu0DtxivMPGkji62SNkmPzWXqRnoK6MF/ER6XCEb4lHkEwIcNI4J7lRVV1WIgnDAt619NFXZ+1tnceG4fMLyOFMm3GT7dq9nt5FEcZLh8gHP4V4mZ7n5P4gL94iyXhYkiQBgMhe9YuquqWEhaEyDIxz056151GN5HwODV5pHhOpvKk5MrIwwQgHBx7+tc5sMSCWQAtnHBr6OLsj+ksCrUkGcAMxDc5XHatCExShLbayq3B/qaaR1Nnu+jRtJGkmZWPJxuOM+uPw610yo2wq2VOK8Wu/eP504gf+0sbx/fQ/3ST+leTeNJI/Ot/s6tJEiEyqRyG5/p/OtcGveOnhSK+uRuebMyszFSRnjFd14TZPtDs65dB8ue4Jr1qsvcufseZ6YaVux63E7GMbUIJ5+lWgymNSQqKVxya+cUrs/n2tpNmVqt79ngK79j5HUcY+lefXvie5lDw+cE+fC4XsP/AK39K9LBUVLVn1+QZZ7fVmFP4pk83y0tpYkVvllJz5nHt0Fbuj62813a2ryARu/yKzfn/wDr+ldlekuU+1xGRRdN3PSIpV8x1fLJ2Oc808SRktGw2L1yeleDUR+R4qPv2ZWvrkJbOJCdmM5H6V4JrEnmTyA2pRQflOcEf413Zct2fbcCf7w2zn9zAAHcW7mh8jc5VSoGc44I9q9mC0P2aG5WZUZAFVmJHAJqeNAkRUsDkcis1ozWwwiBlDgcrxuxUkLyLMsaW1xKOCdi54z/ADrY55O257d4aspLeJ5HR0k3bVLdCMc13kSvtDE7mJxwecV8/jXeR+G8V1ebEuxNO6ogdPmGMVwPifUgIpfLiEPzKNpbJx60sDG8jysmp81VI5Sw1CNZAzybIsjJAyfyremAv4t42vx1xxXq1Vrc/ScZRaSkVbXTWMp+UGMEHgYNX9cES206MqZddoA6GueF+bU8qtNNo8bumExlIVlyc4Y9KyYxuYsx2E8EE16h+kUlaKRfgke3ljlyQmMcDrXWWOp3Kv5gZDHuwBWVSJzYuPMrHSnU1EciyrIFZcDj+dYo1WSPJDqBnPPcViqaPDhQV7GFqOrPI7jaoUjJxXNO6zElhgHjJrZxstD6XA0uWNiPCYKbiuRgdiKeBlSgDn3Jz/8AqqGz1CJDGCyOpEeMEZz+NRkBjwQyjoaARMImxvXaePmqHblVBKgg8E0GlQsFtyhGOCOtUZ5Twh+7nJAraOxDvaw1Z4HBAEqyAZOfSjaQzHJKYy2eaoblpYbIxVsodqnt7U112co2STQSMLv1Yg4Oc9zSKjsGkUhpD03dqia6mlMRvOiMaup2kZ+tRiULscFSpGRtNZy3NCF5DtkLYVFU/N3NfI37RmI/C99bOsbW5tiQQSACBuJ46kgFam3vIunufzH65cXdybHUNTX/AIm8ib5BgAgnnj0A44rK8Mqn2+OR4XEok3Qsozz6j1//AF197jGlBehtSaVQ/Zn9nC4J0jSlS5Z4BbmbnlXIGB+JGD+FfcuhzK0lswiEaqACB/Ovy/F61WddV3Z6vYgYJDr8wzgd66q0l8oxoOAeBxmszM6OIMV/cNg5yvNTqJkI8rLEj5gRW0dgLcUzgCNkVRnJJqeDcjSddoyDVAW0kWFF3R+chOcDjP8A9aoxEwkygHJ5b0rnM2rsJGkwSrBznaD6j1qPy5GUFmGQOcUBTQqFlCHY23rn0qRCpLrHGQepOc1pFXVjQjDquEYM/PUdqlVBnHOexJ5FRfSwEmyVVIyrHPc9aVv9WVBJ78UNAV/JFvs6BC3rmp0bgsgBHTn1pNgADhi20lSOopFcMDGwDR7uBjigCCQCTaMO4LfKVOMe9W4iySIRu+Q/dPRqAG+YvzIksrAckHgUIGMjuTuB460EwVh7QuvBDBs5we1RsQC7FxkccjvQO2pFvd90eweYjHd6j2NSLLkOxRt3TcDxQMc0mSQzFX4waiK7EaMkkk5J70ASIyhdoYZPGKiJ2qTIcemGzn/CmgBkWVIVYoWHzDjkUSt9yLAIHGfakBA5YXPmAMcYGOg4pCwfcDtZsdRwM1SkBCIyg2+Qzr9eM05VZA0ZbeQeM9qJdwGojLKg3/vCcZXpj6VaG1WWNiyDPXOOakCLDHLBWLEbCDzlQe9KT1UoFU8cUAGwhy6QnONvXrVQxKZizGRGU4Ck4H40ARSuQvlja5znFEcrggFtqkfNj+VADY0KgkyE8/IRQknRWWKRsc57e9ACMwaJVXc4ByKqzOGZGQ7U7EdD70ARsxkCrtI9GPSkkUvHyjvx3oGmKu8uirtD/wB4moZk8lCzSRSHPEa9R9aAk7siKhFYKu1+rg/0/wAKpzSv+5V2d1zhVA/U0A0Cr94PiTJ6egqMxkPlYiFAyOf5UCI0BZ+cAdie1RuMzLEm6Rm4yOlADBGSkkgbIU5H/wBahyH3+WjIisNwcZP51MnY0pshR5CWYp5ag8c5z71awqvJiNgDxh+1Ndy29CIyfvChVM9ScdKr+dO8SIY0BZiPbFDVyX8JJGZlGIyyv6jtUgQSBlEhXPYfzplITbK0eBjYvy5zStNOLZVIh80Hk7eCPpQEnZFa4+6o2YB5OOahiyGygAj6tu5oJjG2oMyFijFQrdyOlJGDGCpBIHcUBB3FLjrnAb5TTRkMAwDp0XHFAk9CozSG4DMkhQcHA6U87pA6EFh6gdqzqDg9Ag2RswRQc8HP8qkO1XC5fJOPlFZ3KbsQwQtI52OZHJ6MeMVNMuy1ldwo7qMf1oJm9CmRGyLLEAIzgbhT48gueS3THpQZgAokXzGdX7UyTypBtdmUD5dwXOPwoNl3OvuVdXAQEoo+9jqKikA2pIMmMtwo/h9jXrJ2WpxxV2Wdkkyso/dEDJ4qmkOEZHmOOqjoaxNSx5pIVXbKjsaqSzyRuchWG3IFAHnmuNI105eXfGQCAw6f5/wrHiSOQSHCFzx0rlqvsbrYxNTEqfeYgZzvArj52jO5trlycIccZ/pXNM2i1YyLtwVl3qiORnArhXS3l1KWa3cfaMKjDGVAB6j3P+FfB8XStQZ+leHsObFps6m8hRorYl5kaNdwZGwcjkV8NftHajLJby20kskonIikwMZA559h/QV+WcKSTxiZ+0cXK2HPnj4dw7vGGkQeQrROzGfJ/hCkgD1yTiv1T0qN106xMjtJOqDe2ONvbH4V+oX5sXzeR+HZ2/3aRubWYQuy4hI5I/iFL5MCOzxqImxuw/PFfRLU+Kk7GRdWeHUzTK6s3yso6VUWwi3JARgE5OeBWjgNTZctdHtZGdZF3yMPlIHSu4s9IiW0j8suQqgfMc5968+stTqoTG3Voht4VdlJQ52+/rWI9olssscapOWUMGBztriquzPQpxuY9zHKFPVCBlWB71z6rsYOsxhk78ZDD0NclWV2dqj2LFvJMHeZt7hRkCrElysTBky8mzKs5zkelPnaG1di2OrymV98mQTjr2rYbVkli81lZRv8vJ9a2VfUwnQ1LaagjYlMhBwF3dSB2qwmqFckEK3bvXWquhzew1HQ36hke4jidVOSGP3vahrrflsqf54qPaA42GNKI2RYpNqbdmD/ABd+aGkXbuGBzyCK1T6mU4tlYzPHGFQb4yf4qoPEzsAXZlzyDyRXQZFOV9smJQ+cfKe1QtLO5KhSqn7uTjit1axK3JUdEKiaWTPcjvT1SXy/MTDylj8uM5A71nONjJybHytndIjBQijaMYJ/xpWlDRRtMGG35k2tjB9aIS6Gc0xFlR2ZZSFyONop8aIqEquAB3rdKxEpXJYZFcsxVgrDb05qSVIYY0YKd7DIFa+ZJAAAxV22lTnBo81Yzj7qkcrmmJuxBDJIbgsqKY1Ug5xSYLBWOQTkYxVPYznuTo5fIxGgx075qAoSSAwVRwxPWk3cUX3LKOGXachQcZB6ippEhzGVYMxGE4z2rKO5sZTgKiBJAxPQsKdOilQ5bAC4Ck457c0W94DBkZZQxjLEIdrDGOe9fPnx3hifS42E5iljOwBhlm9cj0B6V24Ve9c9jIf97h6nw7cObgSBHkjR/vGRcnHfj6V9DePbK4Hgnw1cx2bylLVN0pPylSBgfhjH519TwxP/AIUafqvzPrvGWP8AskEuz/I+Uy0d/NJE8KFdxX5yAG/wHbmqswuMtvSSGYHEY6rn+nFf2vS0SP4qlH3rHU6K8kt9bWzCJgSOAa+h/Fax23huG4kE7OXSJiOAGPT+R/ya+dzuf7+C/rdH02TptNHleja3qGmOL6yW4mkLEx+RnJIHUY6V9TeA31GHQWuL23KSurMUAI2A87jnpn/GsMwSUro9bKKl5tGj8P8Axc+oalq9oNq2ATagc8lwSD/hXsGpaC2q6EyWVxbfa9y/u5Fyu3PI49sjPbIODWGMfs5o+hc+Z6GPfeGBp/hbV5A6xvHAQqnk4OAR+pr88vETSW95OGuVctnORgfT/PtX1HCvvSnI+U4qpWpJHESvI8UyncGc7Sw44rKZJxvVzhgcYI6H3r7Hm0sfnd+hXkgeRJ13BmC7QopbcfKQ4kYA7SucEMKkma0JZYvM2vs+yseChHT6023VhIxuLjzXY7Qeg/D/AOvWUm0zJo2hLErhkjCkAAA89Ktq1vIjloknmYDaScBTn0rSL6nLV3GS3KxlkEY2w4dmHXngD8/51qacQ7JJLLklCrjtXXRd0ck1rc2xMEiyjo3QBW5IHvUJuIELvc+YGZsKqnGaqO5m3YoyCaOcIkZYY+Ynt7VKskhWeJ4wQ3JwBgCrbsNEyNLIQ20HaDyPSmMYSnnRhpJl+4d2Bn3/AMaaY5O44xtJEk7KLZc4+9yfwqSKKFXctEJWP3cnpRYRDLFBM1uypFHNG5J5/wA/5NW7RLdnRomDQgF9wGRn/wCvXOxp6m/pMlvZ3MbySCONn27c8HPb869l17WLbU9OsYJmDXCwhPMC5wRnH6cV52IoOVRM9fB1+VNHUfCTRZbzUdRg0+aG5mnj27Q20IRjr7n+orptKJPiVlU+buOCm3kgcDJ9BXzGZyf1hryP0Ph9/ulLzPTbSz/4nCxOhUcgJnGDR9kK6tcSxMskvALDjkdPp1rhloz65u5qRWsb3kkqrLGNoDH6en61y3hSIQ+I7wywJDbRt5jMTnzcEHH+fSqpztdHFi43SOB+MMb3niWK4YybY41lUSHDZK4H4Af0ryHSNMlu9S0u2ia4BknG1413bef5/wD1q+1wtRRwSfkfl/ENOVTF6n2jJYWPg/wfcWtw7zQRRO4RflyxGCfoCAfwxXxxqkhvNYuJJopYo3IGAw49/wCVTwX70pzfU5+LVyYeMDnyvm3IjkEbIp+b6dqp/Z2gZ/LYBCefrX6FBH5dU3K11cBg8axyech2HsB6062gF4qr51ysmSGKrwAO4z+P5V2UzGo7IsqUhBkTdLGDtEbHoR3/ABqs6higYSxNuyyEdPY1ZySlckt5ZHR1RQ53bck9BU0MZXaFmNwx+bcBx7UEk5sLhlMbeXJzvUKe59a11gnMIjBRJFG19w3Y/wDr1EpImUrFWSOQOu6JHVRwR2PvV+GASolyluHiI+ZcY2t6GppobSIIbcxAmByxZsPtPT2qwIMqYpCqsQee9dCV0Y1fIY5jaYvISWb92uTxj/Pc1E6vAqTso8kttUryeOoxWiVkQpXIovNleCSZl+zs24NjjGetRpcoZZHWUlXcqFGVyM46fWmdNNHpfw80FdeuLu4uw6Wlph0csIyzE4AUn/OAa6rxb4ibT7iLRNOeK4mGFZg+APQ+2cV8XmUvaYhp9D9Q4eoWo8xwxt7qWC2nubkNI0hZk4OOele7/D+wmtrJ5b5beKS4AUhxkhOuM185m2I5adkfXZJQ56txms2cUl0Wid8hueetZEmmpewyQm1beqkl/UVyYLFNRTPdxmAUk0eR3ug3bXEsdlvjlDgQZ5J9/wDPpX0hoPhi08E6Ompyadbw6hPEWlkYDEgOB07DIHPXpXv5xmspU404dT85yvJYxrylJbE1r8UJY57yOaU/Z50ENyC5CEAcBsHNZ3ifRh4i0WJrewtpFaNmt5AmBMuSSd3cDnk9Me1ckJSoTUjvmqdSEqbPjy9kSR5lWKSILkZKkBh7Z5NRRb3i3JuZF4AJxk+5r9OpVLxTPxHG0rVGkb9nIskkCi3Y4I3LF1+vPWup8LXgtvF2hPcW9y0Ik3MUbBjIIKn3+YCvl+L6i+qT9D3uFVbFRP0H0lJ4tO07cMRmPzEIGcg9T/nvWy8u3arllGMoTzmv80cyd6sn5v8AM/tLCfAh658xy4VsgHpVlJGVEZuYd2Pp7V572OsYy+ZLuUK0Q+6SetWCQ4OAyjGCc80RjcB/lIAyxmZiBkHbxTc+cq/OseOCBWqQDRahGAyrN1Bz0qGJoo96pGy88yClJ2QFoFXd2jkVmAwTnn6U+3ihXzVUmJ89h1qGrIC0UDRBQXK92JqNYYljKsxdweoHaoAiZQQsuGVl5wecVPGJWURsqorfNyORQBOR5YMReJgTk8ZPHvVdHd+mIVB6ZzupxWoEmAgY7nUZw1NCNuDHO09SKc9wJ8SFykeAgGAG60jq6CVMReYOi/dI+tK4EkSlYvLGOeQc08o6wpvG5i3Y9vWqk7bALNHvAVGkSIENgDrjtU6q5BmjJYE4IIxiiMQCSQzffK7exAxmppIYnjV3AVRg9eR71aVmAQoMIxQSd8qetPlLKE2kMwPTNROPUCGNlWTypI3wTu3dhV6eeGMIAQV6E1DYFdZpAQBtJ7hRjn1q5GrOBuOHH3u2KAGSbjvU/Io7CliU7VdZHWVzjkcL7+1awWgE6zRrOsexlIGTkcH8aJCq4C5mbPzY7VYD/N8uSWfy12EYYgdvT3pXkUBohGd3pnpQBMsc0gjc+WewA64/rQQq7maJfJzwAelAESKHGwuQ7HOMc4p4wivKys79AnXP+RQTKVieNomKxbVWMZPyjHPrUoRk2gq8vr6fWgbdh5VdyupO4H/JqRl8xBuxt7470DF2BR8h3LjBx/KoyqqY2di21tyjPQ0GM9yV1JYSAMwPJA7e1SW6NggqoOOhoEh0gjwNyBwTyuOKfHJvHzKGb+EYwBSSHKVxzqsYJKlxntU9symJjxx1oQ4bjZQuUJZSCuTgdPapmjDhZQSx296Zog4UiWQsT2I7UsJkYsZvLkY8nntQZS3Jk2iX7w29cU4xyhstJG6sckAYx7UDgrkr4jdBK4jBODjnipGiiRUfAMbHG4HpQalmUiPaFSMDHTrmoUgLZZWLA9RQYy3LKwqqOkgDBjwO3vTG8oEqhZOnXsaCRXdlyiDg9c96Y5JYhNy7uhptATpviCA4CE9v604ybicO6If1pAThQCoCsM9SaVp9oljiwsmOMdvegBhIYwhvlwpB28E+9TpCxhYKQTuBJFADixSWPjHHYVZh3KSWOwnjnvQBI1tLvLIQV24PFVmUoHHmLGQfvH19KC7W1G+Y7u6SbQcAkDpTirO67QGwOh6GgdRkqIkImQMVO3J2imQ+YhRZHQoR97GKDMSR3MgkkwU+7z2qx5qhWjI3ZXr7UANR5AiMPlx3B5FSXBUMPLYsnH3qaQEik7JFkjUbuMetETAEoVwcUAMhZgSZWwM/U1K6qhkMfzKcAN2pyVgHRRhVIdwHx0xVURuWYrIzBucHtSTswJGYqgyCQBnA61GxxtCszL1HOTircroAVVFw2VBBGQR3qby1lG1SFz6nvTUtbAMeFYyImdJF65I61TPmAqDtz71YEEm55AvKkdcCjcA0yhsp2PvQBQuZl2j7sjtwOaxZ5Sn3sZxwO+BQBlSh5zuiBJIznPWvCfjjIT8PNakMzHEqRPGqg4D5QsM8cAk/8BFNbktaH4N+NGuFTzJ4ke4dmK5Of3YJC5Pc+teA3cjS3CGRoyQfmwNorulsEXoU51w7XVjbQ3F6qYETjPmHP3eOf51/TF+xLZPD8EvCFpCEtLGSBYXiYAsCjSEjj03Ae5x6V52JlqkXS2Z9wWTFkTCgjJJY9fpiriyb1EmNp5G0+1ehDY4JrUmPl4XfIqnHJqFN5WJGG6ToSDgZq0hWHoYkWTCBn6EdMGpUljZ9hQ4xjHTB9aQiEmMsihQMHJwacdoBwwkJbgqMcUAPdx5IxLtkIxuz0+lOiVHaRssrKPlx3oAT94HDZxHirewLGq+ajdxjqKqKuwGBeCy4A7j1quEbc3ICDkg9qpw1AmWRVmEzqQG4xipnm3hiGXnk44ApyjoA1ZFjEZJDDqwUVEhjaWZGJDnOAP5VMXpYymtSRoSMbj83WpoJlTy229Tg47VBB6LoV1BNbgD5mxypFXZNE+13MV3F5cUacuGbBP0qorU8PHScJ8xsLbaZbwiFraPJ4Z8/Mf8A63tVbWrDT57K2ntImR4/vgtkP7+3ato0banlRxk+ayPO47NjdwgIiqs2TtP3hnvXvOhxx21raEpH5jJkgqGU+4rmqLU6M3qv2aaKur6Hb6issphFu+CQFHB/wrx7WtLubKQGUbRncHz+tdKROR4y/us5XqDJnKEfKyjv60xIwGk+WQsRkt1waD6pO5JEjthhjdjbx3/CtTTNFvNQli2wTJGW8tGbgE9/8mk/MwxFZQXMzol8G6jBcSuBcJMF5UDFMfwXqrKkqSr6kyfPn2yDSS1ueZ/bdPY52/0i6tpUjliAVSSzE9DiqaZjVW2xEY+U4yP/AK9UejQxMZxuhj7mmHmP5hIyxxgD8K67RLaK5geRtow23HcjHWs6mwqjtG5rz6FbOodGIcnPXH40RaCWjdVmj4524JJrlcmzzaWNtuVF8PLGJJN0vI5z2rAvbQ2dwE86OWMjqB/jVwbZ6FDEXKYiLMNoIGfzq3FBLMrIivv6Ajk/UVombSlckZZYJAkgmjcDJBGKtw6ncW+GhkKKpyFBx9a0gY1YKUbM17TxJdkNJOiRkjACt0pU8TXBie4SYzTI4jCFSoPqapnA8ppPWxHca3LcS73kbG3AVWwM1i3V20oEayHyQwJUH0pnRh8HCm/dRRlm8z7pG4Dmmhw2Ejy2fU0HpQWg1U35DELg1LE4iMmwkkevegq51lh4ou7W1tYN0YdRgbzncvofX61nXWqyzs6M0bAHrUOmtzxKuBj7T2ho6abdkMgMZlJKsAeR+FdJHqtnbhQxJO0YOMZPpXJODbOTE0G2Nk19C5kiDBBxgnNZGqaz9otUQxgP5mQcc4rWMFczoYRJ8zOOvATgDr14qqsZid4iMnAPXg10J3PeprQ2dNSOSVVdDG3Yg9favTrTSVaGAbUXKgNxXLimeTnmKdKldHSpaEkPIVZgNuWHbGBUsdrBGUUgKc/KBXkVLn5DisbOTZfhhiPy5RmHU9zimymJWViBGx4IHpXPCJ5sptlCe+t4XKmeHy93Hzc5+lSwajahibhjtYcbTiuiVNtaG8aUmuZEEmsWSBk8yIMPmzu5/wDr1Tk1u2jieWSSSVFBZti849getRHCu1zSGXVJvRET+J7CRQsTw+YvBBOG/HtVP/hK7MgxgBrxmypMgUAehAH05raOE0ue3h+Gal7NGJqvis3cYWOO3EnALxHAIHX61wNzOZZ5AsqSIW+Ur0Feth6aSsfoeUZYsPCxu+H5XW+KOW2kBQMcZz1r0a60S7uoWkguIIFBz5jqSpGfzOa66bUQzCdppsng0mTT9Ma8uLqOYhiGZRhcEjbjPrmvP72VVumMQIhLZXFaUp3dzlws+aq2W76YTQlS67dvIIzn8a49L1reZGRsKvPFZVEevRWuh1em+Jmi+W4bCDpu716BpWupc2siXKxRsrCRCGwT+P8ASvPrUro+c4kylVIupHc6vKZRoL2znMgDDZkbT/dOR1rM1CJ5EXMpDKcnBxXFH3dGfmtNckrM871Se9tXV4nI5JxnqcfpWB/b15bSQPby8M6lmzn5c84969SlGPLc/SsrwkJx5kWZ9euWknLlk5xlj1qtH518yxKqsRz8xqmz28NQjBXN6y8KXU6NOzRIuNu085Fdfpfh6GxjxNmY7g43AED0/KvMr4rWyPns6zmMKbpwOzG922MfkJzn3odZPLbagcjnaDya4Gfk2JfM+YgurhYUaPgBo2ZoweWUcn8uteDazdNcXk0rMUDDAjY5x/n+ld+ChrzH3/AuG/eOZzkYZTIoO4k9SKmBRg+1i3GMEV6SR+tKOlyHK7yCdnptHOa9K8IvE13bRLNwGDIXGNrfWlV/hs8nOP8AdpHq8bBE2Y46ip422k/dZehr5twP57r0/fZX1MeZYzxIgDMyyFvYZr5/1NkuLiWZSSGYkA8jFerlsrI/QOBKfxMk0hYpriOJmABPAzjntXt2m+YsEIlCrMBg55z6U8dqjt44k/ZRRrxblUBijyZ+baMflU1wSkQuRKUlUfJg557V5kI6n5Zb3j5+8QPJ9pYGYyyLIWJPVfauTHzK5cHcOMV9NSVoo/oLIocuGh6DCBEYpAGYngiuh0y8MF1BuaSGJuHYAEj8KqSurHq1oXVj2vQr4XcUaSEPKFxlR1rrFAHygYXHIr5vGU+WZ+HcQYH2VZjyySKY2corDBHrXC+I9GjvJEELE4YrgDORjrWOHqOM7nmZZipUKymjyTUtKmsZ5Fk3IxG4ErgEex71ikbShnwMnGTX1FOV43P3fAY6NWmpoYgL5jJ+cnHA6Vpw6VJct5HkLcRtgOjA4IP+elKpKyOqeJjGPMz1XRPC08dgqT/Z7UYzGqKMlf5/j/hXVw2whSNduQOMA14tepqfi3FeZuvWsi7G8Z42kv65rD1XVf7PTzPNgk4+Ulv0qKFPmkeHlmCdaooo8h1vVHuWCqFPzFt3rXLvc72dTkxkYY4r24ytof0JlmCjRoqmiWNfnUkgrnoK9R8LwARpuT90uSQPU1lXl7rZ5/EOmGkeiQKgZQMZA55rRD/MxYIxPQAYrwJs/n6srSOR8Ryj7LOGERu0QDefvBc8AeuPT3rxTUUKSO7AtIf4R2HpXqYJLlP0LgaXLcoqhduyZ6H0rotO06R54XVkkg3bTj+KumrOyP0PFV0qbkz2jR7OK2s7aCMt5iszs3UgHtW0yr8u3If1r52Tu7n4Rm1XnrORBPKiI+5S3GSxrxrxhfG4unnR2W5wse7PZRgCuzAx9+57/BkX9ZTPOLhuXbkqvJwKhjRpFdQiu4Hyhuh+tfR3sfsp6Z4XtZGAyd+Sr8ccjpj0r0+CN4womQwt3U9vavDzCV5WR+Pca11OtoTRqJW3gqY/YVmasQLKW2DAzSkKikfxeue3euajH3kj5bK6XNUR4DrMqyzStkhCcZUd656QMV3fcjB545zXvRi2j+i8KrU0gTJR1C9R2P61t6ZCkjQM43AEbTnvWslpY1qO0bnvmiKqadC5YK7dB6gd/wDPpW3lQFV5G24+uK+drfEz+d+Io/7VJoAgkVk3oo6gtx26V4x4naNpvMSQNHITjAJBOP5V1YH4jv4PhfFo4ZBIN8WxSuOGB5rv/ByRSXEUhynmOY89doHU4/rXo15fu2frebf7tL0PWYQCigHcRxmrOBhgse5TznHT3r5l7n8/4l3m2cd4qDmCS4tzGocq27qMYxx+H+NeJ3M4M7tkqpONuea+gy93hc/VeCaV6TkVChUEqSi53AVv6TdG1ureYIJNjA7c9a6J66H3lWleNj2HT5zcRlyGXgNj69q1fLyABg56GvBqr3j8Czaly1miK5SQwSNHJHFMBwzLkfTHrXlHiSxaM7ASHxwQK68DL3rHv8GV1DEWOAuEkiHlmNmX3qISlUKlC64wcHrXquXRH7bCd9UESsNsXTzPlP8AOnK6CJX8tHTcVYNwaIxuaufYilljEJclBIeEDHGT0A/E8V6H4f0W4jjsHmZoZGRTPkdSRyB+NFaairni5xi1SoubPVdPtUjQBCzS9+eK2lBUBSBv/wBmvn6kru5+FYyu6s3IqahcC2iMqENjndjpXiviPVRqF7Id8QyoVkXgD2I/X8a7cFD7R73DGDcqtylYWTmVm3fNjOB3NddG6Wkalm2jHQ967Kib0P0DHwbSiie31qySUidmUNwhA4z2ye1WfEkNxDZy2zgQXLpuIYYI75FONPVHz88vmqqueJyzCWQ+ZA9qCCSvfPrVBQu9l6j1NdZ+jwj7hfsI47gmJZWL9cEV3dhpSxp5y7gHUZBGQa560uhwYuXLudDPaRpHgkE47d64fUdLlZ/kDKeoFKOx5GHqfvbnLXUJjZ45E24JByetU13uTtU5HIArXnPq8MtBsrvJvLKit2x2oDjyyCzcDHB71mdJFtO1Cd3lkYZhzilBkVmbAVcYBAz+lAJEwuG2lliXkYOTVVXYhzJtGPu8U0rlzEjdkZvk59/4TTWijmXIZUAOTz3rdIe6GybUhRUIIXt60wtIQpYNyM4x1oMxmVDDdnd2FSyttCKioxPX/CgCuysBlVUJ3B4ow5MQYFDjI9xSa0Lpk3lhZWkUMHK4O45zUEg2AKqcFsE54rA1Kt6AiO6YY4xxXxd+09LPB4J1WaOURpHbzXJBXd+6ETF2HbjGKI/EkJytqfzkeOBHHq9+3lDa0jLGoIxHg9D/AJ9a5fRJB9ogneTLxyiRygwEI9P8PSvtcx92K9C6PxNn7I/s9vGdDtPJszA6KNzAggbhn8O/4n3FfbWgHykhQhjGMcnk1+a1/wCIzuPV9LbLJMigITnaa7GPzVWNY5IwoORkZ4qANm1UBk6k45Ga2I4XLs7SEDbtWi4EojBILk7R2qVU2nAwGB6ZraGwFiMyqu07VbOc5pyxrlyJQyAdqmMb6sm2tyObaHLq7CP3qVGjjV5o2EhkABINQ9xRY1h8pYjHPY01QojMiBVcHqe9CdixYQylpgUYnjgU8/dd8HAGTjrVQS6gK82bcEINwGMEU5XOIwEDA/eJ7fSoAON6hyvXipAIxvRVCjOcdc0AQkM5VWJU9dvShdnKqQoHUetABO/Qx/KQMZPOaQMY4o5GkBycHtQAksiEOhLoxO5So7f/AK6sSEDaqBVbAOR0FADpBK+4hxkDII9KHYKQoJ3EdaAKbDzGGxcg8cdqeyKUCuyhR82QaAEChZDyGzTnjGd2WOOPxoAAuN2SGJO4EjpRIsagFlIXPzECgBNpjwQgCntnOKhkl+cOJI0BGCCKAIWaM/ePmZ756j3qRBFtUxMgUHJArSKTQDHKs6Nk5GcZ7U3KozOylcDIA5rMBFdmiDCNg+ecdqmiyu6SXa+BgEjg5oArlpVYEpI0ZGdw6U5mBMZGSp4JJzigB0p+TClmU8AqetUJ0byMEoTn5sjOfagBlyj4fcoil+7x1FIzK0alV2HHK0AMZgFVWY5HTmlbDoNxUseTigBgZCEYEHAwccE/WmuyOpMjRxkHKigBmYgpjyMnrkUMoiic+aZZc5Gf5e1ADWibeV4EgGSMdKo3GPO3quHwBnpQBA4CqXwzkduppoaNnRc/P0IPGPrQFhxkDSF3LRRjg7R1HvVOX5VLKwkU9NpoAjgZFAVgDlcAZzketSqytvkPzRocqB0zQVFajCAVLDKKTnIPeoYnDu6FhIo9D0pND2ZIqiRmZGXHuMYp6BiViZlQc4YmmJvoRSOjIXkKofu5z1qmHwIt+EcHnnjHb8amWwlfYupgqwKE5GDniq5iJVUU7TnkHqaadzccVkhwpKtG3Uk4xT5FfYV2qB0yT3pkT2II2kijaNMqmMMM8GlRwzNsBXsc0DvrYgbcGJUIyY/EVIXYrtAA45NAoIiaISbEd9jEE7R1NN37CyxSFAeCWGaXUmG9iSVGcYWYBQCQOvNU45HA3ucmhq5cY2Jx2LvyDypXBHtTDkTgOzR4XIIqJQG+wIqIJDyEBznOOaS5kkd0LAeTgYAPBrMwKaLKXIZd4Bzx0qfLKwChVjb86C5PQgeAiRnkDI44wTxSQB5CsUpTzFG5tvA+tBcNjtlS42Bbjy2kB5ZM4qpJ5sZkYEsC2Theleo/hOaC0HCTds3ZBPH1p5jiZ3yCxI5QmobLIiPLBaNVaXGAD6VBKmGR32jb155pAcDrrCV3ceUqlujdhWVZfvEkbbtU9criuSqtToMXVWAAVnG08Y6Vx0kREbSwx8lzx29zWEloCOa1B50jka6RDnsp3ZFcTZSqNQkllg8mLdt47+9fn3F7SpNM/WPDWk5YjmXQ6y5ncWlwrRxJHsypf8s1+fv7Rkk19Fbw3csNmVmBEluuA5Hse3QjPevzHhCnfGI/YeMI/wCzHj/wvITxVYXAbYyukaM4wSS4B/mPzr9ao2Ejb5bcWgKKBHnJGBjFfqDiliml2PwnPZXgiQKWd1yyxg7gM/59qkCNK5NyIrhPukFeo9DX0MFpc+KqditOAEI2YhwShHp7Cs8kz4aQs7cBSTzW6dyYPoalkrGZGZFjIHBB716BYFhG08nlOufu4xu9wK8/EvU7KKKLlkS6lMMUxXopPrXKXckbOwZXYDBIU4rgro9WmzOuEaT91HtYNwSTjiqL2EBiaTywG+6TmuOtHU7KTMxbJolCRPIEHCk9aj/s6RwQHzIOQT6UvsmiWpShsJLYSvsAGSDt6ZP9agYNHtJJzkDGe9QjRK5Gby4tz/pCfZ+duATxSnUp7d0MUodVGTjqD9atVGNUQfU7glhIykLggA9Ks2/iAM3lSMqgDls1p7XmViauFuiWPXYo3csFkjDYBzx9a0H16GVpJVKoGAUDOflHTmuiMtUcEqFiWDWLWVXUspcf7XfrUqarG742sMjJHrXdFu5yTpmdPe277uSq5J20yO6jdfMkcbQBwx6+grVS0sZShZ3HTTqqBurYwTVQSzxKHIbbjIBOT9KmUtDOa0LsszAxwyeZ5g+8SvQ1ZiAu42jIkQHqpHDDuD7d6aWpkSW8cEomkEkrRqRlpBtwfSkllEjfJI/lj045/wAK6W7mSgOExd1R8KSOuOPpToosSu7O+ByOc0OV1YgiXMjHfIqA/dxzkUxo8gebIxTPBHUVo3YCSJxIrqiAgjaTntUitNuhdp1c5yQq4yMVRKjqQy3CyL5aI8czMdzEfw9qaZynmRNGGnxtUN1z60EygPMbFC/nqMEEjHNWBcttRgAjIcgjr9KSRUdiOJ/MLjaCegGOM1BLLFOglaKOXvuHA3e3pTsUZtx9lhkEVpfSXibfmkktBDgnqMBmyAehznGOBXzT8fTGgsnR1eMQ/vecksf5Af1NdeFR7XD0b4yHqfGtzNEkkZuhBBGZAiOemfQ+5xX0Zr+iXB+HFnqnmXKm5jUK0bfK6qRuQr0x/ED7V9Jwu4rMISl3X5n13jE28LBLz/I+Ybbw3qN5NJb6Ulvdy7vmEr7QTnkZArrn+HfiC20xzf2HkPsIXcTgH3yM49+9f2DPNIq0UfyVTyScpcyRz+meH4rTWdO8+UsI2AEkbEbiDnOPXj+dfQPxIvmHhe6uTEIXkniIUHgAk5P9c+tcWax58RTa/rY7crpOmppniegeNk03949qFjRiXGwOeDjH1+lehTfE3VdetpYY4ry2jdfLBUn5ge/t9K9DEUI+0TkGBrOnNtCeHLbxlJb3V5o+mXySsWRN5CAnoDzzjv057etfe1j4guLbSbae6tra4uUgXeGBQFto646D+leVmMo1KiUT6bBNtc7MbUNce80fVB5Cyq8TKyKfugj734HBr84PFQRtV1LmQxtISGbtyelfW8OUlDmSPA4sl+7TOKVSZo45N/lONzBfQUjQrJE+I5Y8dJQfun8e/wDhX0jZ+a/aMqaNi6eU7ADsOme5oWUwl1mQSZHBHRaYpy6FlW85WGYGbr1JIqKNY180kCCLaMEnqfUVlLVmTehKoKpJNHHHPuGw7yf6VegaXziWRhFtBz7/AOf5U4y6HJN9DQjniUzFHSSRkxnHf0Ip5jZ1b7PbMOQCsZzg+p9K66crHLJ6miswWI5dwcYf/aA6CmTja/JEimMMV29M+h/pVp63IaHJsljVUkljZXyxdcc+lWZiksKQqRgE5xxTnuVHcrW6yiRgVxGB8rep9Kka5jEAjnQRN5nBbjfntWqQW1JtyzPHFIse734/A1WdnLoJJisSNg47+1JvWxTgXDZEqZUMJwcc9arLJI1xKqkIydTnAP0qYqyGl7pvwAxFeW+U87gDk+orTjupt6Ru4kjYdQMECslG5dOfQ+hvhGAs11LB5sYChTMT0A5x9fT6Gu6066RfEoMUOXLkbgcYPavjsfBSxMvQ/SeH6v7hep29hdL/AGxCpmjAKnqa0P3ketBFaJ2ZckLyD+I+teVKD5j7OlNNG9ZkCecu4icAr8wzkYrj9GMaeIZ1mSYhmZnOOh9PxrKUWmXiUvZnI/EoRX9xBcSBoxFhC7IOQOg/Af54rB8LeLtC8LN9otNOilvFDN5Z+Xf7gjkc4/ya+6y7CyrYNQR+VcRYpU8Spk/jT4kT68Lq0hQWWmzn95Cjltw69Tyee1eMT3CSTZSRVLHHzjdx34r6DJMsWFp8qPkM/wA1+ssrIyygoSwGSDnpirEyW8SskckTKEBDMcYOOlfRU3dnyU1oYk1s4njaOPzFPzMc8H2/z6VXR4sSJGyxyg8qp6V2Q2OOoyRrgwqzKkYQ8OxXLe3P+etVFa4ZzDGx+b5uOcj0NaJXOfl0uXFt7CdViWOfz15DhsAe2O9TtbwwqHdZC5GH28DrxikI2LNBBKpjd0YHdvxk4/8ArVct5YSrHKqWOQenOaz5GTKNx0tvG5LukjSMxfKnC5PXihLWSNUk34Ddh2q4R6DauFzdRxKfN2xjIVpcZ+g/wqKWYJu2MGdTtYnpXQo2JkrozXmt4kJkmt4lLfdHXPrSPMzr5ewGMDII4pmKjdmZc3CwJJ5srscjBQVQiucSo5y6Z6U0dlNanvng2/t4tJa6gaN3PG1wRtI9uvpXF6jeXGp+KrFf3bXNxL5KO5++eSMnso5596+Fq61pSZ+q5RK2Hijr9TgFmthGsTOxZTLtGWAB5IHc+1e12qG0ttNtIGX7IqhQCe3/ANevjcdJyabPucgo2k2WxbJBq8XnYkJXPlk56H/69aUmkx2urgKksbHnO7IB9Mev+Fc3tLOyPqnTTOSk8OxXWuW2SI/JuFnC5xnBrqPiteSwaFZ3Fpc2qRTzbZoAmMDHb2BYfnXfQlz1oJnx2Y0lTjOaPlTVLySLEEtw0VyCNkmR1PT8a9n8Fazqd14Ng069a3NzbpKR9m+UgN2b8OSBx8x9TX1WcwTgmj88y+TlOSPBPEMUj3SrGpVhISeeQKxolC7GaMmPup4zX2lCa5EfnWZQtUZr6eGhRZUxFbhvmZuhb+ldp4S2y+JdOimaE2k8myR87Smc4ZffPGK+P40qWwc/Q9fhSnfFRZ+gOnQ2wgshai4giihWMK8hbp157885962BtJyV3KBwM1/m9i3eo2z+zcMvdQSSSS7fLQYPyA9MEUxwyOseMPj5sdK41HWx1E27YFGQPM+VT71bihkKhzgpu2ht2AKcFoA4T4wvm706DFPRFkBhRY3k+9nrkU5SsBEwCszEfMOuTVYurEOqnK9qbVwHGRs7UgjVO5BwOf51NaNIA0khYDGDxwP8/wBKh6uyAlE2/coGflyD2zSLKgKuS0eTtAFNw00Atn93gZCjB4poneXaZYwkgOBt54rNoBdgZiZlIAHIFNiSKONSwUuOQOppATRlVOZQWIPUfzp7o0mPNdAOq7TTSuwElclct8244/CpGDOgnO52zgj1HarhECJA5K/Nt56VaSQTtgqEbptIx+NKSuwJRI4O9pv3ecBSehpI8KpVWdo87utagJHOBIr7N0Z5X3qWTbMDECyFTuXH8X/1qTWoDwWSMSgh19j1pYXaQq3lqueDu6is5voBMqmRmDEkjvmpFEbhQo+RF9Ovp9abjdaARxRys5kZV2/xbVxz7elOR1XzCwJP8I9KiKuBMAMFndVfH3aN2SnzEqOwHFbJAS8Aoqo/3ehPWnJK0gdZVA3Dk9MUxJ3EJVEG+RnVTn3qVC0ZE4O1v4SR/OgYGJmKMhl8zcGJB6H+lOn8wzqqFTCTlweMe4/GgAiADOVZtw5Ax1qffFtd42JbGCCMc0BYhj6byQSORU6sSis7BueSPSgB+QHV23BOnFStLtX5iqZ45oAkUlWVHLLuG0nHNNWIxkRhHEQA+dm3EmgynuPLKiRJEjmQk7yemO3406CSRPNWXhOx9amUbkEwKOyFypHYg1MwUZZAEOM1QCQyfudzNhCcEk55qwPLQlc7Vzgg+tBcGRSGBiXTf6cHgVLasGUOGZkzjYeg96Ai9R4IJ2KMIH5UDg1G8cce0Rjy5T0x0oNWiYEgjI/dnqw6j6DvT45yse1/lRsqfcelAkrFqR0TAdd7AYAJ5piHgg8q3GPSgZbcBlBVGdgMAE8GpoZXjK70CkLk4oMXsHmFz5oClDyoJ60xcy7jIQhAyoFBJIhGbcyHaqNk7R1p6gZAZkKE+vSgB0iLhiki7+ox0NKFO0McE5oAekZ3TF2Rwwwoz933qrIqrKGJclhjIoAubfkVhwOmD1qwFeJZQh+YDK5PU0AESu6+axIYcEgU1ZP3mJQJFb7oHWgCzJLErxkR7mByvfFQlyzhQhKg5OOaEi4y6ESMYRM8jqWJABZcAA9quRTMSI4ldhg7tvcelMJsJREh2Kr7v96q4GMFMyH0JpEFiRlb5ZEXAGCD/Km+arBwELANtTPammBZXeWQJGoAXJLYI+lQx745HkO1mYYK7eK203AA75EO8uM5OeKsZ3sJAuExjis2rsCKFWky0abnB+YDqKsRx7DN5mBGx+Q1AEPmPEkjOExmnKDI0jlAMdCOAaAFBbawK5fpnPFQhxt3LtZ+9NbgQ7pn+ZkVQOuKsB0jGU39K2trcCsJZZGJ2hB3HtUfkxOXZydwXKc9TTAV8wpvVnZGAB4qlkMGMYxnlgOlAFGTyNmPL8t88sBzVEwCRC43PjvtoA5+7lWFpNoaPI2hR2NeAfHxI4/h14kaFHi1GR/JG58rhoZVOR2ILKQe2DSiveuZyl0Pwj+IzxW8721pC6W6MQqnkj8e5zXz9c/637PLt8oHcGHOB6H1Nepy3WgUyEzPp6Lq1uW862cXJCLlgF5OPU1/T5+xhFb2vwS8Gva3Hm+XEyxunKvud8vz/e+9mvOxVP3kawVkfaFvlFOXDEDBwOtIFeQx5jDEdcmu2Ox58txx3pIuxMqKtM3zK/LP1Ga0i9LCuVXEqv5ouVVQc7dvP50qEIwO0En+VQBYnjhcqw4fuBSxo6p91AM8A8mgBWjiV181WG4FgAORUkaA4JoAYjN86MVK5yDilDBVfau4lgevIppgTbw6y7gDubdxxz/hUNwVn8mNkVmA2tk9T61uA9VVVIJywHQ0iAImTtOecYqXJWAkE24tJHAQg+U8VOxZWIVFKZ4Yd6UZaGc2CZmfy3IixxkimLBIrOkblD/fFRHczNmylkQxuockHaADj869XtJCdPEjpIz4+UY5FbU1qeFnDSRyd6J5JovMUhwxK9xitO2eea28qYjcowOK7JvoePRta5gvA32yTyWEg6bSMZr1TQ5dsRSWUTxqpxlMEH6+nX61xTjrYrNZXpXOlDI8W0FWB5+orltf0RL8fbIng+RQAOu7jqKdj53L8W6dVNHiV7E6Xd0m5J0DYBB6H/GszkOcDDDqOtauOh+n06l43O58M+HhduzsFWUoWOVyTivWrLSLWC1toEQAoM7s8k+tYNXPj+KMy5FyRLi2EcmIpVLRsPmB9Kvm0jUBAFjIII28YxWckfnssXPuYmr6Ha3k8l0LWG1kYfOFXcMD8f0rxTXdNeySeadFhtlBYkDgfhV030Pt+Gsyv7kjlwjKiO0RJOCQe1a1pcNAQASxPOBRKSsfYVJpqxrvrBUIpcKeg3cCrqay58sBth6HHesNLnnSo6mgNTWRQN5c9CK5jUpjNJu8tS/Ximl2OnDuzM23ZpgYGZRk5xjnHevUPD+g2sdl9tZS4lbAJ5GcDj2rKtJpBmmL9jSciPxLpYhILxLu27s5zkHmvOZoQsrBY23DgBhz7100ZXRjleL9rTTIDIWTCqy80+AIhcM2EHetT1yGWYRLvQjA5GfWhHBt2DqBuORjrQUld6E6hQiFwMDgc4oaLa6lVVR7UGqRDiRnCgHbnLEelIzuXkMgABOOPSgznuLgyFRiOMgYB9KmkUyqykKX9RxmgynsCvNlU2lJOuM4zVzc3mKWZlIODxnPtWM3qck49SVPMwfLQrETgnHetBbR59zDOF+6D0+tSRbQy7mFlkKSN5Y9R2qq4DEGNwVB6+tXGVjuhsaVrPGJYZI8+bH88e4Y+bp/k17Dol6LiygefBnCBHAPBb29B2rmxcXujweI6XNh2zo06hlYCMngH0qZkjADbw+35hXk1D8bqrUaNjMkigxjrzVO5V5Fk2oAw6c1MdzI5i6smlVpCG3JyMcGuZvJmt5I1eURSlcrHn5m/Ada7qFRJH0WV1opWZizS3KTxMYJmJJ2vtyEI6/jVb7TcRrI0ksrK55LHP5V12Vrn3OX0IWvYz3mZ4WVwDE5wQR/OoAAjF4ywIQJ05wKuOx79OKQ8SO0YBAIz09qYHeR9wCqi+gramdCRoW7yP5bxNIoDDofevSrbX0tFeNjI8QO9Vc7iOOeO/QflWtFc255WYU+ZcqKGreJpL2FrJGulhYZdT0Pv/L8q4cSyRuAxLMB1rplTUVZGGCw/K9S7cagfsoXyS7Hpg9aw0xIylo8N1+lc0mepSjZkxZkb5cqfpzWlbuxcNKjyQkYKg4yO4NYX0N5U1KLTOx0XxAtqixZfyl4Ctzj6V6RY3K6k5wI4pPLO5HYcEDP8q48RDqflPEOVulPnRlX+ki7SSRDGZB8yk15lrekahaXFu4tUngZPmkjIOw+47f/AFqMNW05Wejwtj9fZyMOeMr5ZILFjgjFdJoMqpcKjReayHJBFdi2PtZQuuU9Tsb22dQUkDgDkgdqvxajYycwyreRYLfJIOP8fwryauH1PzvOcqqubaRNFfwyI7kuY0IDspyEz+meKo6h4i0+I7Le4BCk4k24JPpTp4Vs8ijkNWeljznVvEk8srxGVyCflBAwPx65NcDJdPO4DIwkf5jntXqUaKjGx+n8O5asPSsMypZlB6cAHqKRTsRlBGc53dM1rGNj6iOw+MglmK7s9fSu18K3KpqUEpiX7OgyQ3Ib6H86zrL3GcGNhzUmj2i2nS7MqRtA8Iy4Tdk4/rUVxMIHEcgII5IPGPwrw1RZ+FYrAT9rZnO65rSpYSxh1/u5GM/SvFbq4ecyyuNrMc4HY16WDoOMT9H4Vy90qbk+preHniN0hZQGX5SfWveLR5JoUklkjaQjlcc/nWGYJo83jyDcI2JizRKSFYjp71HdTbrdmSI+emHAzyvbP+feuOlHU/NqNBykkeHa67Cd3Zdp3E46ken41yUg2I4JAJPX+lfQw2P6Ay6DjRjEehU5AUE8cCn4jL+a0eZB8pOeo9CO9UeodRpWsPZkSxSlWPDMTgj6V6bpniQ3TsLi82XC4DAnKkHoOO/t2rkxeH543R8JxZlnPHnidDBqRklKsy7TwmKthk2uVUfN1JHJr56pDlZ+V1INbmVqlkl7GivbF41yX8pS7EewHX6CuBfwfI0+2OKR7Zs7JG+Xv09K7cNjXBWZ9FkmfyoLlNKHwZEH3tNeO6gAp5i7QP8AvnJ/OugtdJS1bCRROegz3+tayxXMrlYziKck4o3nVkfMj7pSoRsnJwOgpxZsNGqlZlGSpHOK5XG7Pk5tzdzn9Q1qGzt5pTGk7qhJVeK8u1fUTetiTyJYcBx7GvSw1FxP03gvKbL2szlJpg7Kuxhj3qlKfMw4yMDH0rvjHufqMVZFjT8xkiQtIC2QR2FeueFJLdo5niuY3jXGARzuzyD/AJ71hXS5bHz3EsW8LKx6DDIAMSKDnt3FWVC/PExIKtge9eHNXPwKotbM5/UtLS8Z7lmOUJwD/KuLXwhIQ86bGc/ejOSenXnoB6VvSr8isj6DJcz+rppFaHwV5spuprmQxn5I40UdfXn6122kaDFp0bOyKyhvkXgkfXv61jXxbnoj1sx4jlOj7NG/GYUeKMuJGYEhV4IpZnMKyyFlAUYwema5VFtnx3I5anH+JfE0NpAIbaRbjzVUBo2BGOO/pn+VeMalfXN1eNFL5bQ52xMvUj3/AMa97B0VFXZ+ncI5XyR9pIfpumXeoB9kBMZGN5GCPeuisfDQ+1CW4jYuqbSCeB9MdT2710VayR9Nm+YRoQ13PUdH0b7Ajxz2uJcZBJwR+VaToQGf5io5PevDqS5pXPxPOMX7WrcVVBBYuSMdF4rgfF2oJD/rJiqbcHYNxJx7VthY3Z0cPYdzxMUjxueTmQ5dhjPrWewcfvFBZete7DY/f6a0JBASAQ5UA5KetaNopW4j3l2hCl1AHIPt+BqhVdrHvmkQRxWdugXe/lqwB52ggGtxVSQAo24Duo6181in7zPwLiKm1ipLzGOvDjAIPavHvFDLHPEzofPQFAOw7nI9feurL9Wd3BkLYtM4tWEhy++ORjjJr0fwugiliDS+YrgB9vb3FehidIH6dnjaw0vQ9LgAG0bWC96mkgDqkYnaFQSWZcE4Pb8K+dlHU/BqkLs4nxVuMJiebeEHGD0H9TXiVwuHDEBVySfY17uAVon7DwRT/wBluQq7qo2ASDpwa0baQRkGdWaFcHOc9Oldas2fdOCPU9D1gXCIsgRIx/CpwSa7K2+fG84cV5GMp2lc/F+LMudOu2i8yZJQM2QM5FcpqukxXC3G4SAjPlHP865qU+WVz5vAYh0aimjyq/06dJmgZC0Tfx7ePpXOm3lilcFcAnKjGOK9yMrq5+8ZVi1VpqaGypKCp6wgfMMd+1NMLyGNQp25+YAZ4+lbweh6stVodhofh8ahLBPLZXQ2gH54cBT259a9a06zWJUld5DKvy/d6DHFeXjKrZ+b8X5mmvYxNyGJEBdOfXmnXEi25DMy4x3NebHU/NaUW5WPMfEfiOAx3MULLPg4Ug8fWvKzI7OrSyKYzztA7nqa97D0rQP17hzLfZ07s2rTUooSpZsNnBHbFVb3Up2O6Ni/HBraC6n0kqC5rsjsNVaCXbcASWjIQ6lckmpbzV73UYjGbeS2J4QvNuJx2/2Rj3NEtHc3lhIyaZzszurRlyrk9cVT2LlVXBXORn1rRM6kjrtDVLc+a6wMx+XG2tq71RoY1UHpwAO1Y1EmzwsenOaRVXX3DK5O4DggtnNXYrvzk+cAu3Q+lSQ8NZ3Od1aHDK6oD2c1zkjBSCzCPt8tB7uFl7tiBYmd9ztGB1yKnZVljLIvloB070HWkQuVUtt3OwXkD09ajctKImYkBTnAOKbVjaD6A6iNQ2c9sCoplU7GUsrbMdaqG5m3chiLMzRfM2BnkUzyS5YhNpU5VjVNu5rHRDmjJUnILZ6+lNjRhIoO9mY4OaszULlcj5mYthBkDBwakjhUwb/NUnrgnOaAlGw/KP5bl1CH5cevvUhQICSVbHOAOKCqYByRuBIONy56iol8mTzHL5TOVK8g1Eorc0KM6DDmPHA4yetfDH7Vqs3h4C6M0OlxW0hvyoDKIJGjVhtzyTmsU/fRcFc/nE8ZMBq99MwnzcTPcEZHys7FiCBxgdKo+DLYXWqWdvbzxruk2sHX5T7Y9P8ACvrc3m7L0Hh9ah+zX7O8U9l4fEdzciWSSIxMwQDJBBwR2GOn0HpX2t4baG4t7dg7gHkZXGT/AIe9fn1f+I2ejPY9Z0yFljGz5sHoR+tdTaYkwCCSDxUGRuQMqEmLbLIp6HsfQ1rQuCpQkvH154oAdGqzSqA2MHjIqR5ASAEZvT1rW9kA9tqwrIZNvNWRLGUywA45INKD0M4u7JtuUZNqN7kZzUZjZ2VmVcDsBWYUx7ZxyCc+9RFdypGzbQvAXNBoNj+YMpOyLIIx3qx5zRK2FilR/wC8eQP60AMRSZCdwCkcCrDsJcI8So2McHI+tAEDkphBgFuMk8UoLqQyFeOcigCSRwzZbk+vpUHlh5AVLjbyD/WgBZEiVjICSpGOfXvSnezlC0aJjCg+tAAFD5OSShwe1OJCoQwDIo3MRzxTSuBMxKuVSRDCehXoRVeQLnaDtJH3iaQArYQIoRT3460gy7FcFiRgigAb92mdrO+egqKR5YlcY2tnJB5oAnJdSp2Ekjd61AvlMzu0s7YI4IwB9PWgCZUUDy2ZnyMjntVADaVMiEr0+poAekqS7o/K2opxk1GRGoICsV/vA8U07AWGRypOI2QcYJ61CFUrydrZ79KQBl0YCNs45BPFOCxnAKy+vXgGgCJ3ULsZ0cEc8Y5qs6lMKrBUxyPWgB0d0zKIzt2kZU4700q7jYWYd+KAEZPKIWUGUnjP+elVTmP5mAcsuVA6UASvEqx8Nk9SKjIyyEqqgnAwO9AA0Hlk8BHIxnNRKoXAYjeaAImj2vlXLZHA9Kd58koQHZgDGNuKC2lylczMZAqvhvrVCd5HYYH7xTkMe9BBHvaQF2V4yCMnpzTiuyN5QwZehoKiRpucAsm6P096awIwpyoDZGB+lBIiuvzcqBnBzTDGcngmF+eKB36iss4QFjGxHcelVADnaSA2M5C0FSauXN7MjK0SnJ3EAVDsDfvwgJA5yMUClqyF900gRo4k+XjvSiFAoikKyvk5Ddh6UFqKTFjLMxLsVTGBmkdYxcq7FssMYPRhSLFKqhCuDKvXnmmuZAPLhOMDuetMifYh2NtbcWLZ5FNVCd2wh4yeWzwaBqIwAIG3srs3yggdBUyoyoCXK4PIoYovQinIXcAzyY5LD+lVpEO2N+Qo7A0EJPcswncD5mIwB1P8qckJ3p5BG/sc0GwjRhiBIpZSMkg96qTM0csSOV8xTjA7VMtjKb1H5EbMyhd6/dLDPNUZiHMkkyTS7gAUU9Pes29LEtWLNu0jspZNiY5JPSq7TIAP3jZJJ3D0qRt3QrqJIiI3aRjwSOn1pscBBcLkk9SaDWKsd0pkkZlY+Uo5YHoDTHUjYu4FXBPB6ivSb0sc0Niq0UqxoGXa+M5I+99KeGkhcbkUxlM5HY1JQ5MPJudwzkcHdgiql6sByEYFh95vT2oBHmmrvunljYjYnOR3HqKS2R2iQnaoA+Xnke9cdV3Z0HLauXadzP5cka/6vHBB/wA/4Vz8sm6Fol2iPJySKwnsXBHH6iypEVaTauCQp9a5C0AN1MJ5PMz8yNj04wa/O+N1+4bR+veF3+8NG3qcUxtDK4+Upw3t0xX5+/tFtcXE1qxkWCWBNhDDhznAB/z1r804KnfFXZ+t8ZL9xY4b4IG1n8UWO9wfMuFtyrKG2MxC5APfDfyr9XNP0+O2ght4ZwY0QRgH5jx65/nX6XF/7Wz8F4iSUFY0jaIhdlMQJAGfWoQg8zBzsIHm4HBFfTQlofFNambDbSB5Vjkj+8QnmDIPoD6cd6hFiYjJGpLgP97HX3HtWqlZEx3NDTlR7gL8q4PGev1rt3t2jt90JWfGRgHnNcWIV2dlDcoXIV4I2wjFhyV6GuUuEmVpFKoExzt61yVD0qRjSYWWHaCd3J9B7UTRqcOhG4HOBXn1Xqd0X1Ig+11kDsX7H0qZULghERjjJ5wacNjZzGfZVkTeYSAUzsY8Vnmys7iKZATEUO5RGOAf8azkrMqL6lddKjdmQyvJJjcFC5xWTc6U65ji/doRggfzqFFtnRGS3MNtLlUqse8orY5PJ+tWjpsjOGkTZtHIxW0KbWoSq3MmS0uofknTchYsgUdu1QqJYQ5icuDwQRn8q2incwlqURd3aM8JS4tixyyNjPFTDUJ4V2rcb3C5+U/dNdvPbU5pRuUxrO4mPzpFIXIwM5q5a64kQiSZigHByK2jO6OarTvoakGvGMsUAKFsFmPA9PpV6HUEnaTJjxwR83eqmly3OGdNlyHUZFd5H8uaQHGxzwfrVifU4Y44onDJHINwK8ng9KcX1MnBjxds6qgkSRB8wGOQauu6I+ECYPA29D71vFmbJI2XeSS7DHGeOato7qAZQmcZCjvXRZHO3YUxLHllhET/AHgVOef6UyR48KrhZhgn2rGTuxspwb0hLqN6OSvJp0iyq+N22IfxKep9P5VskTGVyJDJ87OA0eQFHfNIU4eQNhs7juNJ7j8hxMhzKB1AXg4FTssh3yRFPM425FUEVZEKMVdyqhQRglj39RT3mjMXzAOqjnjFAzIhg+z27xpKfIcEA7sn6818tfHN0mSGwlddroGf/awcDHcDkcV1Yd3dj6HhfXGwXmfJ2o2cJW3t71YpbZpAVjkbHzf/AKq+sJWOr+DtHSVOejqFwCRjFe7kkW8UpLuvzPqvFV3o01/WxLpFn4f8GaVqct5p9vLLKVuEKxgtxnPzH7oPfHpXld98aJZlk8/QtPuGctGomZlIXkBsjjPTj+df1Bwxgp4tynJn87Zni1h0rI87XWLbUvEOlP5ckUMtxtcjkxjBOR6njFesePfNudCMMe+FmtQjBujHtn8MV9VjaSp1oLseJgavtIzl3Plwrc2s05KiaJG3uFHI7nivo3wbqnhaKwS6l0FJZjCrJMCw3A4P0/8A11GbTcrcpjQp2ep39r8WW8PZbRdIN2zx7JUkRWZjkbShP3QBnP4V7NY+Kl8TeH11EQXNqhQB0mABLemB/niuCWFUUpn0eFq3lyMj0WU3mgaq9qssbCCRfmTO0YIOPfrz+NfEmv6csl80KNIvz4zMuAozwPf0r6jh+recjxuJUnRszpND+FkV7H9qudShtZHGYc8hvbHr707VfhFqsGlXV3ap9pVVJOHBx37f5HeuyrmXLUsz5LB5Vzngs0FzGAphZdr4k3DHTtVBFCSKpIw5OAeoH+f517cZXV0eFi6LpzcWMlZYGXeCID97A5zSFACXU/Ljgs2cVnfW5yOWtie1uT5cwK4YsApI7+tXXnYoZVMUdxgBDtyD+tJvU5aiLNu2WWaVEJJ+52q5L92N0OBuwAkhGT1wcc4rpp9zmmiaK4NwMrJtA/vVdhlj89VjmcIzf61SWB9x/hW1OV2YxvcephtYHaa5XYXyWk4JNLL9hlkLKxaZlzkDGfXj0z/OrnuaJ2EjuI98h23LRhPkZWAX/P8AnvSyPMpCYjZuM5GcD/8AVWjYi0lvGfNn3SBDwx64quqvAPNR4GKthY35yO+f8aLGkXdE0EgyzKDG2/G5m4yajMUsay7mhLFtolCFQDnqAaV7ouKsi/HFdQoIw6SyjgljgGtKBZPKEjqrEthSD0I606UdLk8mt0fS3wnKPY6jIJrfESiUIM7mB4yPXBIz9RTta1WTS9YluU3JGcDaqnI96+RxFL/apM+7yarbCnY+FNb/ALY1KeN7JIo/L2iVjuzkZrsrfUI7HXImUILrA2hu/pXnOlq0fa4GreF2d1p8K30s0jqY1K5VgM/Ws3S9Ln/tu6uykqDAjYkfeUdAfpn9K8etX1PTrK8Dzr43wWumX7WsEp8tYk81NwI3/e3DHTII4r5kg1NlaSJcjJzk9q/U+F1/saZ+G8ZztiOVFm5uljRUBke53fMzDt/9as9ZJiFwuycuV2nnAxwa+ihsfESuyvJdSsVWJiygDOemfarPnMIpMiPe6lTvGRXZR0OWb6EI1OJRbGRWZySqAEjnuf8A69VJpbhDHNLFLJHn7ykAj/8AVXXCXQ4agqSfa7eaRjKgGBGBwOe/uafBAZZMRxTMQcnb1OP6VopWMb6WNWIOu0iPBycknoKvpI3liUGCRGHAx696TdinCw5TG0LfZ3klRRgsD0PpVKW8KyQxxxPIB8qjOMep5pmbZpWclwDK8jx+TjnI5U+5p7XQkHnFYgqjdhjgjtx+db6bCjsQlI4mkktRcT3Cje5kfIC/Ss2K7YwrhWmDZIbAwRTKKIniEKyDBaRyhYryMdOas/aARNJJMYiOFwOue9AGJcXSxeTE26aMHgE5rPluUNwfNjXIPJPH4VlznRSgeteF9UefSntVe3R3fJO7B4HH0FYelyTT6wsUizFvPJBP8h/ntXyeLp8spM+7yvEXjGJ7hciS51DTo3CfMm3zF6EjofbpXpNqj7tOjaM88lvX0/AV8HibWP17KocrOkubQxarHNgPGnKEr8wNa0UhGrXXmoZI1hV0YHox5zXIe8zmbXzz4khXKJa5Pmjbkkf/AK+3vWZ8ZY7qDTtLt0Z4y7YVioACnow9T1+n4V6OXSTxMD5DPIWozPl2/WQXccMDRXEgBbaR/nH/ANevYvDyf2X4btLj7JPG8yb03uBkZIyfbqc5/nX2WZwuoxPy7LqjU5M8c1C5i86QwPHIhdi4zk571nSxKotpdssangehB9f89q+ppK0Uj4PHO9Vk9ubmNdkbSNzjB6Y78V6V4ASK58UWUk1vAiRqJCScrxj5fXLc/wD1q+K48ny4KXofR8IRvioo+9rW7lmhguJ4VUt825ZAefoPuj2q+ZAjhh85J4wK/wA5q799n9g0tIitgL5plMbnpGBx9R71ZaKJnwZEwqg/M2CTWFtbm0FoLKSUQBlfyzlVPB56kVWcs8kUbpIsY+YkHH4UluWS+XJ5scTyGJA3z/Lzip7dgASrsj5+Vge1Eo3AsMRtiL8u3XiiGNkDbiofccHGeKWyAcqRlHZnUFhnp+tRFm8rMuwSein8jTgrAV0/dlpWIkU8YWp1mEkWCgJB3Bu9NS1sA0q7srrKCo6jPNTxOVkBVHBK8nHINYsC0hjQyA+YAU+UdefehQkaMuCzBcjHrVWugADzUABKNTWOHSNFCv3PbHrRDcGKYX2jMn7sevepoVaOLapLemacdxJ3RIUDjBVEk7EtwaSWaKJcMwYsdhweBVcutzNyZOIyqnLIFYdT2phDIm1Am0jII4zTsai/Z5Vt1yzRgjK8dvarNuZmgY4j3bsc9h25pkOWlxJ3iISOIeWQCevfuaZC2yNtwBQ9GHTJrGS1KTuXYA+zMnlhX4we5qSSTzJY4iFibtiqpjFPlRyHEu3A6ZpqBAwC7mUHOGq1GwEyRoyF3ZUPp6VEgMca4ywySRnrTAXzSBG7BgGXjNTpuLRhSqjGdx70CVtgkLIhdExLnJxzmpwxlVFygY/eycYHtQCdwdVCJIS2VB2Yb/OabDPJM+5g6E8HIoHcuyxS/LlY4JOx/wDrVFCuTiRAzD5s9iKARI8ZxH5SqXY4APA/OmMImcpuAZTjigC6ACzMUYx9iaQnaN+0l/TOaAHGXknbtIGQcU1Zgyljv+vTH4UGM9x6TKSzxSROuMgkdfpUjSoygvwF5OBQSSrtZVlRF8thwc0+P5snmTPA9qAHbfMMkJiW3jBz0709RE2QmMIc4Jyc0FJiSKFZMCTGMYA70gVGCqreW+7j6UGnLpYnCsSZBN9nIJXbjrTnDvIoRxNwAxPGB7etBVhygruQBUUsG55//VSE+ZhGDcHjjgUAAVt7epbof5e1WcKS4RWbB5A5IoAljkcHCqoTOPm6irYlAACtlz8pyOlBjJ3ZI5dQgBjYgbdyjim+WhUhRnsc0EiMXYN8uNh2nHWmou47goB6c9aALSr5TAsoYdcZxmlHmiTDbUTAJY8jntQA+QJuwiMyg8ZPSmyL58ryAHbnoOmaAEhYt+6UP5ijd07VdQGUqQ+U25246+9ACeZIuEAITGfxqIGFiCDu47f40AK7ZVPKwz57nAJp6zBlZ2UqTxgcUDSuWUkcKoCruA43DOP8aYXDMdv3ycttGKBEofzAWKsCfu4GeKhiCo7SiYLIGwExyPegCdY3ch3GD0BqJvNDKFV3552joKALKFxFI7ArGON+Kn2uAhQh8DIZvWtObQCgVwmXY7wxHFInlrgiVQh5K5yc0o7gWog5kAR9i4HJOKWVsL97cQ3Sk9WBFBIDlFRXQt94nP0pshLy4XewHA5wM0SjYCYOEVg6ls8ZPFVFdDI5jDqAMlvSiKuANKY5I0R0AYZwe9SruO5cnbnDAVVMAlRWhZ41PBwcimCMoC7Yxkde4rQCCYxGFzkrGXzGF5JrNYzgGJRtY9wOaAKc0rlWyQrKdpFZTBEAkZnZ/VTgflQBi3PmSb1yi4/1mfT/ABr5t/aJWNPhr4lmgnkt55LORI5+8TZGHX1xzTW5lbS5+HXjl472WV1ZfLbDoof7vHJ9yTXhVyisXjWFROrbW3HA/wDrV60Ni4LQqSXEWnqLuZnAgBmZVXPyD736Gv6jP2SdJfRPg38OtOWZkh/sZI5EcZK7XbA+uCv515uLl79i29D65tOM7W3rjJyKl3qqnaSJGHQ9q6YvQ84aQ2Ccbl9BSox2nncAcHviqAezw70KiVR3phU7t5Qow5Unt7/WgCTYEZpIyXZuh96njDksuQCF3DNAEBmwok3KQSNpo84pI5ErISPuBeCPXNNK4EkKB3JE2cc4BqKZDEw2sVjPJ3HvWyVgDaWddkm6PHJzViLyHlMglQH7jH+lKV+gFpsbJBuRnHT1qjGSDu2BpD0z2rJqwEiM4jREG4hcM2epp7GUfKp56ZNCZhJ6kkbNHIjfxjoT2q2rqybSP3mccelFxNna6G9qkcXnx45yWzz+vpXcpf24VIzJHnopJHpW1LV3PAzilKT0IJriwdFz5cb5zuJzmmvc2kSJ5ckK46ketdTV2eVDCTUTz/UbpFuJBEwY5yNp4JrvvB2s2cypBd71iH7mSZUJ2vzjI9Dj+VZVF1OzG4ZuhY9AhlyUBeMsowdg4NWDFFJCImYGAMWCjse9Jqyufnsm4SseY+K9FhtTLKYEgjO1i4IBb0x3PXpXnsOltc3tv5HHOXLDIYelOpLQ/RcqzDnops900ixa0gwGRgQAwxz+db2CQnyAJnBIqKa90+BzrEurWbNCONQGYqM44PpUbEEAnIbHUUj5yW45CJeSMtjmszW9PivrOYLbxDzY/Ln2rw/4fgKzUWmehl+KdOXMjwbW9GktrkxMv7onj0qna6e5faC5YE/KRjBrKrKzP1PD4lTipEw0maUhFG5hySasJpE5JZ5Ito55POKzlMtYiJdh00ptZDIwxkZ7fjWHfxNG29Dl+mO9XHY2oyTdynEsuf3PzSHnJr3Tw6yQWSxQF3gYbwp6Bu5xWdaN0eZxF/uzLOpWCanDKkqRsNpXaeh49vX1ryG8066MiQMM7fkQ85wPUmtaLsjy+GcUuXkZmCzmBaKSPbMDzjniopoQjFXkjHbHSui/U+1dRdCpJZby8KyeeVbqg4z6VKLdiNoXbt4waYlWRKtszSGNT8gTPPXNMVVZJFkUujcbT3ppG/tdB+xl4MmxMYUD+vrURhc5LAk570NWI50xwQ7lVlYEjjFJ5Dyohb5VVvvj+KpuiKrsdHY6WLgLITlRzWgdISY4EhhTPVRzXI5O5xV6lnYuHSLUBljMkkfox5P5VfhsRHAzwhTxnCip5m2ckqz2OLvUZZCJNgYHOOmRWQ5KTKBIycZLKM4rsSSR69MUqHPlyFgrcYx1+tdhpusyQx+VBGsQRhh2GfqMfyNZy94yxlBVIOLO7tfE8U7rHKsZAQjKDZk44rWtryCW2ST7ZAsvURsw3H14rzcTSV9D8mzXKJ05OxpxYkTdEVlAxkjoKlMy5UBEYg5J9a4+Rpnzzw8o7lM+W6suOh5B60fZEkjdD8gKlVZQMrnv9ab0QozcSnfaZZmIxi38ll5VY/u5PUnPr1rmrrwzZ3Ns8aWvn3ZbIBHAHfkdKqFdo9nBcQype6Yl74OSIIIJzFH93ZIxZlP1xyfrWZP4duIMho5Bj5ScfL/+uu2hXT3Ps8DxJCppMyL/AEee2VfOimaPIkLR8k/l/Ksx/wB2wRtynAO0jB/Ku2lJM+uo1FNXR1vheBJplaQI0Y4KMpyQeCP65rtZfBIvZRNDc/ZXC7Xbrhc9MHqfT6/WtqDaZ42aYp0qiYxPAdybYyzTzKImGfmHIxjB/nxTYPAcyxSEvAwOWOyQsP1A5+lXKu2zz1myUtDj9W0SbSmEEilU3nYe2ep+lZ2kWT6heXVs0M6eUqt5gQkENnGD0PQ/Ssq07K7PoMPWUo85t3vhW4+0Qra6gI3T5tm3/WD64/8Ar1fi8M3jnASMNtwSATn8a5HXVjy5cQUotpiP4WuCUkEkscwGPlPH1roLDSLu1ktpJYxOWHMgOBgfris54iMlY+cznOoVqfIkdxaRPLENzKHBx6VR1DSYbpXjlRQQASRx/LrXnwlZnyOHxDpVLo891Dw/dQLdyQ+VexlvlBG3Hbg+lcrPCbbyTIrKQ/TJBJFetSnzI/U8mx8cRHmIGuvKk8+Lzbedu6OR+lWo9TuWI3TSso4wTXRGHVnsqmmtSGa/nkkDrKwZeVbuPpVH7de5cTzNMCcrkdBWliVRinoge5eQxsTtx04pgJLBgAe2aDshFJaDVVVdnKqy4x1waed7kAAHJoNE30ELDC+Wy4zwR0rQhvnhIVpWQDJXb0zUVLWsyZJNWZpQ63dtFkyDaOGRhnPsakPiS9lkxO4MW376tg/TH/16yjTR5c8qpzldozp9T+0GRlkLJ1UNztrFmuVd0cO6HOGwOlbQ2OuFJRXKi/pt4YcD7Mki7s7lfkj6f5616FZ+LbnEAg2xknDpIcjH0rCtTUnqeTneVrEx5Was/jFERI2uS6BwCHGOfQVz+o+Lpp3lSO3e0LgjDPkjnoT7Uo4VJnzeB4ZUKnNI4aa7llZ2ZyWZs/jVXeS8e0/Nmuo+9pRVh5+UnYoUk84oyzZbjcvYUG40DIl81klUnGMfzrZsL/7HMtwwWQqMYOcMPQig48RTU00zqNP8VSxDc6+YUG5AFwfcEV2ln4tR2W4McMyE4KyHAOe3FefXwiep8JnHD0W70zak1/TIkbzg8bH7vlDdg+hpRq2kR7Jvt2EVMrhG3KfTAGc15tTBPZHx88hqwlexbS5s/s93fhpntYWWOSRYs7GIJCnHQ8Gq8uu6ZAmyNo5XIG/b2/H19qdLCyM6GT1JztYw7/xRYIJGjkaPA+RVAIJ9/SuQ1HxjPOxkSQu4Cgux3HAGBj8OB6Yr1KWHW7PqMt4Uu7yOMl1eSeR3gjmSJmO7ecnHue9UnIDExYiDHOK6dmfpOCwsaUFCJCMSZDN8w5C96rPy3lB/mxnA9K0PSLNv+6CEFgRxgiu20XVrWwJ85SyPhWCjJHvWM6Z5uYUvaUnDud2viiyeFPIeTGMYZCG4rQXxLo8aQFrgB2H8aEnP0UHA964JYR30PyXF8NVFPRCv4jsBlZYpplZgrCIDcoJ+8MkA47inpq+mzblj1GzLLwQ0oTaffPSsPqLZ57yGrF2sOTxDo8Vu6SxvcBBiN0cbc56Hv+NVf+EjgiQ7B5qkcnpihZc0xwyKrJ6oyJvFduymWIxkJuBDgjGO3rXK3PjBL9hCGkjDIWHPyn/69d31SNrn0+WcM63kcZf3skzhwSWPTJqlbBhPHJLkAHJINbH32HoqnHlR6loL2htrZWcTxod4bd1zzjjrXcQ3dsgjmguIROpwAvBU/XFeXXpSb0PgOJ6VWpWsjSF8ohE8gdW6fMOM+mayZ9TiVkG75SOQayjQbPgcRl1RSsYeqeIrbT47bYTdyyOUODhU4JBOevpXlGs6i0jBXcNxk46c13Yely6n6HwhkzhL2szlmLCJmYgOWxgVDkoy4O0Dnrk16UXofo6Vi0HVgMDcBzitbS4hvDO79eMUS2FUjoe4afcWX2aEo0+9FCsWGBk9vfpXRq8kQQOhRXXKn1FfP1qTcz8W4gw0pYiTIZbq3ji3zB1Q/IzgjivCtevIpdQgff5oB3Pxw47DNdmBotHVwfhJfWeZmGmxmVmGCG71614WijNobzaGhVlO8Hhc9vcnt9K2xKbhofdcRp/V2zuYXDH5lC5ORjsKNzDkkRndjI7V4k4s/FJw1PNvFpWJHUnMoJUexrye4UpI0RBkbqecivZwqaifsfB9PlwqTM8oIjnBLHrgVat5AASr/MBwM12wXU+vN3Tr90lUsQF4wM4OR0r1LTvEH2qNGkkiSYYBfsfb/CscTS5kfK8S5b7aHMjrLW5juJRENwB5IHbuamBhnAlj8svyMkV4NWDTPx+thnGVmYF5pSSZRQu0nv2rh7/w4C88aBi6NnBGQfcV306zSPrMhzp0bQkZqeHLndIHhLoemDg102i+GGzIFlihnXBVpASp9vbPrWzxJ9TieJ4KD5Tt4dPS3kYgbQf4SOhq8mAhBUA5rjm3I/MMbXdSXMyOW6jhBlWMvGPvKhxg/wBK858Q+JjKTFAI4RgjC84/GtcPQ949Lh3LHWrJvY8zmnV555iFZ24JHY1SZnnYYGMDOM17C0R+y0qSirAYHjwW+7nOKgmL3ABQEhfl49aUHoVGRDHEwcB0dZMDcCORT5dyMrR8cYGDwahK7OpbFVo3dgS7cc49KjhTaVUsqtnJzWwzsdMJRlDRhUI4b1FPvomYlgrsuM1hLc8jEq0rnLxQPuDZdsP0rXtWaPHD7Bzz/KkVF3Vg1JnZNwyuPeubJJBDbQ44JPeg9DCRsiJmB6tjHap4WcMFk25bgGqi7HaQzfJkkBfTngmodu+T94mFxuGKqWuxUSZmjaNV2knvjpn1qsZAWhbaGAOSCKtISVxpdFJJcIM4zSSMAWjDlioyTnrTLWqFG9gpHykcZoCktuWV2fqGLcClcuxCsKZJcxgBuanUxnDIVVgcDAphF6EEg+UrGAoLbsYoUzRJG0iBWPLKe/pQD0RDCzFiXUoemM81IxUqFQKqnk8VMo3BPQoOIgE82V1hJ5ZVztr4F/bLnF/8L/FVkt46m5SKyWYDaOJBIoz3+ZBx6YrGEbzRtR3P52PFZik1a9hKyLKhJJIwDgkcfkf8msvwfctLrOlBEnikWY7gBnjkf1zX12brT5GeGlaZ+2XwBix4cinJCQhUt4jkksVzuzn6Dn1r7K0KWTCSFM7uw4r84qP3z0Kidz1jTkaRFYO0Um3GQeRXRQ5+VhIygdChpiOktYV8vI3E4wc96turLJ5AhKsBuyxoAdGGLFi29dvAHWr0YkIaUgKo5XackmtIS6CuMRA6sm5iOvPNTwL5KJHcbJQeGGOCKbtshKNiVHiYsyShV7c1GVZC24gjqMVkNIuMg+VA4z14oEcapuDgsMkirUddRkMJVgmAI2IyQe1STHjMjqWU7SpWpaAYxjCbpGCvnjnim72RYixJUNn2pADhpFA3K0fUYp4VmiMZ3RqW4YDPFAFdxKu1o4y6Dgknk1ZG9E4ZMEZ4/lQA14FLI23cBznGRk1EPMXcyDcVHpQBJGHaKSVhlc4PsaWNShfc5dRzkUAO85/ukfL2461G4Xl2KgHu3GfagBHeCMBZXVWPG0nrQh2mSPaAR8v/AOugCcxoHUySP0GABnHvS+WWEmVBGKAIJAFGWdskcYHemosjx7HdVTrkjvQAyRVQjBBfbkAnrVeRnHlgoHbHzdqAI4JFYAeUwAbJBGM1IrZR90bMAcf/AF6AEkWcSYVgEKglSc4pJCgZAAenLA9aaAa2wM4Iz8uVJ9acWdI1G0uOppAQjy/3jNMEIPUjNMBDAk8j16UDS0IBE4kaMBcg+vStEdCzDC9Tg0CIp2kaSMsvlgnkjniodkrOSApXBA45xQBXfguzjeMcbfSnRSCUhsNEnZSeRQA7y23uyOrBsAc9D60kkQVCisuM8nHWgelinMzkOqIcgdTVd544pIn8o467T0JoLiropzMykjCGNjk59/ShiECMxIf9KC7LcnbzCpZyvpgVSARiWJKOeq0GcFcaq+WFm3bz/d6UTxPvZBkRq2Q/rQDjrYiEYhjDDHLEYK5pFIIZmBMCjDD2oCe5E7KSbcSOYnBXBOePQ+tOZigyCeKCBrPIZhgL5ZUjAHX3p08oMaxsz7sBQfagCJUkOM5VgOfWoxtUSvw0rLtD460GsnZitggKRuwOeaSOQkMscTJtJKk8ke4rKcnsWWcMEaQoFiOB9D/9fmoSsZ+ZsqMZI61UNjOW5GZD1bIJ4xQyvtcRjaX6EniqitC7lWWAbW3MXGQcA46U0tMdpcsqckAmmRHcmjeVhIjx4LLlT3x61GVCMyiPnHXPWk2KFxrSTBY4/wB0zDowPWpAI5GyYirjGdpoUrlp6jLuKUSbN7xxkDIHOP8A69QeWsK5+bp0zQzOT1I8HYQ2ZQecGogUG7epQ9F/+vWckkJu45gythWQxg/Nz1qMgiFSECvnC5NQBJGmVIVy7EZORirMGRG24LLGRkgOFP4GmjVyOq+dtigLkjkZ7VGLhnCuY9jglBmu8wSsh8ql1UEPn1qq/wAiFTvdcZ69aBlbB2RzKpAI5VuqmmSsojMe6MqT82KAR5tq+FupImwckjioYmcQkKcpn7w7Vx1FqdByN0XS4lEgWRd+9Qazb1ojETlXlOeOmKyqbaHRFdDhr9UjTypULIRtY4zgVw9iiPqOoW7TytHGwijwflfvnJ579/Svz7jX/dmz9Y8ME/rTXkdfKUFoP35STplm4FfnZ+0ldT3niIi7thBayOBlBgZXoQPQkV+bcDUr4k/V+MZ/7Pc5T9na0mvfHelKLWTz7i8Kxvv6MRtVh/T6e9frdYxL5EZK4YIAcdOBg/419/B3xjPwHPZe6i3uiZ5DbOkqKN4B6tSvMrtKGjD71wRnAr6mGx8jzWZA8cP7q3SMopbcT2BprqI2MaOcEc1dgg7FixhZplYAeX3AHeuyCxNE+2NUBXYccEVhU3Oqi+pn3ECgMBwoXHPSuWuhGGcRkiX7pbH6Vy1o9T0qcrmFPDJvcmFenGTxVOWNzjylZnxkkCuCVrnZDcpbYwUKKY3B+Y+vpViJWNyxWPD8MT6VE+xqXWKkTxbwcqAuf1qJYgzEMFji28HHU0lTNU0kT7WZv3YiQgZJZsH6j/Cq0tuix/Ng84yBW8IKxPOzMjcAyxOobkEHAyKa8AcuoPy7uT7108isYynZlCe2bAWTOG68cish7U+Y6Lh4wODjqaUIGimRz6egSJ2IeQrknGKpJpyyNJu8mMKhLAjkn0/+tRLV2GpaGLNpUcjyIPKiIOFBOKw20qcOySbZ8nGG6Een0xWiVkYTeotxpQRY/lYxMucdiKoPbyohKvLHGnXGfy45rRa6GcElqWo7i8giCmYktxladHq1zBNHGwkLHOGxkCtoroYzimzTj8ROm5HtWjUHOQc59607LxHB5kkiHG9QjE9wK2WxwzpPmub/APaqzFWQoIiepbGDWlBqNu3myOEBRQck/hwO5rW9onI49y1HdNdKzBwIhyrHIzUBaWVtsbDyCckDk5/pWYNjpZiX+yuCpXjae1BmDKkEL7ZAc7WXg1u0RAfPO63EJj2jzG2jHY4pUWMbo5NwlztIx0qJ9ira3FQhQNiF+fmHcj/ConmjQktIsGFwDnj2Hvk1ohlYBp3ViwDADdTZJZhhHdUgP3lPNAWIy0JEkZCyoF5G3gj0r5S+Ol88eowxtaJHDDbFjIFwXZiPlwPToB711YT4j6LhjTGw9T5YvJJHntU2ozpOsihwOOcH9M19j+F5rSfwnocckXkzgvvLn72Tx+XAx/jXu5Gv9pVj6XxUdoQPLPjTNb2tnp1v5+5z+8G0kdTjafXpn8fevlJ5ZhcFJGaRSx4Y5z/9av7G4HppYNM/mLiTWVzrPClql5qtlDLKdnnhi5JynPH1NfTfi23fW44VEKM20ExhuGY9c+3NVnE/3qMsnXuM5u70LR9Etbl57ZPOTHJXOD6YrJtPEMM9t9sl0qWOwH3ZnTZ9OP8AOa4JXerPUlSVtA059L1mcfYnSKSQg71Ycge57V9DeH9NhsfD1sJZpZisZdSvQruOR7n0pYipKNos2wiTnoa/h+N20jVYriRfNKF0+bADZGMfgMV8k+JluINSv5TI1w/mfxD7vHT8q+m4ea9pL5HBxHTtSuc7D4p1W3liSKeSK4GGjcnpz2r6R+EevjxVaXttJd51BDLGp+4VKqCG/n+Fb57h1Gnzo+byrEctVI8E+LPh46Xrxvbe3eGylRAoAxknO449M9PbNeF3d0rPNaqym4Hy7gMbPwr18unzUIyPN4jppVrogYXMkqxq0czr8rFOn15p6okyTLu8vb8hKjoa2e58zPcfHJHId8LbougPTnvWmCfMtwkaIrDBLjPHqP5VnBvY56jJreNMy4B3buVz096vpJbMxhELoQB8ydBXRB6GLlYtoI2mfaRGMckjg47fjUttImUkaIAldxVuv04ropu2pixiTssyb0Tqct1q1I0sc+X2xPsypBBwK15tbjSuSQEtD+8iUR9sD7w9QaikDTEpHIkLsQFY9q2NYdhBNcRQMkm0MG7HqKruwVy48wqeBk5I+tJCh3LEkk81uGSWMMZB8ijGQKs28jmJLcLKUDF+ORkjn6dB+VCVkVFO5s6JFLrVxKmntNqMCDbKVXdgjGV4/lWrFZXO64t/sl/HsOT5kBQc9hkY/Cs/rUU+RHesDLl5j3r4TPNYTavFM8LW9xAsYDJkoQSTj07VPrepWC6y6atbyTocNgtjHOAMj06V8pXu67PsMtpWwx1Nl4w8O6DYyS6JaSzXbxlXjlj+VAfQnkn/AD1rzDU/F1/fan/adpeRi6TaImcfKrdP5cf4Vng6GjlM76OPcYqKPqz4ZeO7fXNMvdP1G1ni1W2IMbsv319/bvzz+YNdpN4v01NXttPhVLdmhLOSh2kj+HI9ff8ApXzOIw/71xifYYWfNR5mfO/7Ql/a3uuXl2IUW5kiSWdkbqcDgY9+w96+W4rpkW3FxEzk5KmLqc9yewHP8q/VeGFbBRR+JcdRtitCeKYXEjwJI6rg4AHf1zUstyzYK/6OoX53fkfpX0cNj4ZuxUWeKAg+YZH2kDPQg96ntrr7W8aSSg5+6SMY9jXXS1OKq+pIBKw8yTyUmGcNg8+lXYbU3UG6U4n4fIOOfT+tbX1OGpIvWkZhtxDMxN4XOAv3cdjntWybWRraXMKsqru+Xg//AF66EupmV/8ARgi4hnW5ZcNk5Ujtj/Cop2eN2g2hNvDLjv6UNXNIy7kTXbh2eYKrE/c244/CsWWcERyzJIn9zAz+dN6K4cqeqJGk3RqEPLcEE8EVELr7SpUpkK2QWTHP40B7MYmobJGEcmJT8kmR/D25/pTb4qiPIJCY1ThQM59q0cxOHYr7lYtCZWEewEADqe+agld3VpJHCoBt565//VRKemhUYWMl5y1uGiuGYJ9+UVmxztIA7u8yhjuZuorM6IbGnpuoXlrE3kxyQlz8hPA69a9W8EFtQ12xSKKZp0PnlwMjockfQZNeHnEf3TkfR5DU5q8Ynutw0cOq6dbRoxSSX5FHJI7/AOJ+leiRG2g1MJDJ5gGWCs3JAx+lfneJjpc/bsFU1OkeWU65EjqQhUJIc559DW1bKY9Rl/1UjKDweQw/wrzZvQ+gjsc4EEfiCzVZ0jDP5jZHUAgkVz/x3kiuGtbq4utiJN5gGMAjGMgdgcjFdeV/7zA+fz2KWHmzxjR9O0u2ne41GX9yigrsw557H/OeKPF/ivTpnksrC6mndEAZSOE4BAB7nGM1+iQoSqV03sj8bjiYU6b7nkcl0C58uEoGOA3XbU1u05SSedSoUfdzwfcf4V9GfC4l3lc00ZpbZ5DEGcjAQGuv+FEiyeL2tJIoJ71o8jJIEaqVPHqe30Y1+c+IlS2XTl5H13BFO+MifoXFFHF5qweXLF/CexH41pDICiGPaMjJxn/9Vf53yd3c/rmOxMyJFujdtzHgN0zVXcsso6HBwak3gtC5KsSomfv9cd6EUOsJzuTr15IoKGsu1ArsGbeRkenarCRyMS6+Ucck5xU82tgEjAbcJg+AcjnoanOVQHfIy5wCBkVTQEccDF3wCE27j6dac9upBuFtkWRwAX7kdgaiXcBZFSCJmZVbaM4FQyOu2KPKq7Hg45+lKC6gSRqUHk/Lv61Yj+aZmVmV1Axg8VMtwHxu0Mcr7NxJwcUQr8rE525x15zWjVkARIgniaQgHdww/hNPDmUTgodoGVwKhW6CuNaXfxIjBSMYYYFWUyw2KgkJGBk4FXbUVuw8gssW4IFUkdMnNKltC0pYQRpJxkjvVFFjAKukkbGMnHTIpsflMC2FKjgZ7Gk3YTlYenQmRlPOARxipd0YQBRxnqvc1M9jJPSxEp3AkKQnTJHNSRBSqDnYGyQR1rJs1irItFwNg2fd5ANDyIXXag6ZBrVWSGVZZVeSMGIqc5LAdqkK7WDMSrdSAO1UncCwbhJFJxsGccmo5po/JLFJGjVuFXg//XovrYTY6SFwFZlyMdM5OKSUhMKrMO+KZECSEyHLR7mYDoRipcKAqlmTd/e4waAg9C1FCZOW2gL1Jp0ab3GHXcGJOO49KBXa1FMpY5RtrA8e1TjJ++Fye46A0FRd3csRlyiLwsa+3JqFw0olhMMKIOFYdc+9A1K7JYmMceySVXbvnmoI1DMGLYT+dBRKJCcDd8hPbpTmMZBZEy2Pm560GMlqMtm5U8oXG0oelTO212VkI59OKCSRk3BNrfKeTUuySJSkTmYZzigCMuyjbIjoc5Oe9See6RqWQgdjjmgqO5IRMYw4XazHK89BVhCQNuzfjkiguO4vmu5UAosJ68ZINTIQMyrIdnTBHFBZE7B9vlnKsoYOOhBq1EsxAwsZkx8oJ4J9zQA75nY5aNpD1wOlSoqOSPnM5buOKAJX3fMNyKRweM00I0SqihSpGTgfrQYNEiH7u4MW9c8YqyLfe2UZmjxuzQIRVUYIJY4xxUrqiKGicnC/KPWga10IDL5SxByjbl7DpU4YFDhs84oEKUbPm7unCj2qYbXRxk5JycdM0AFrku5faMdT0q5GUzgqRgfLzQBFJuKlY4nkJ6hew9aYFEabVCrEB0H86u2lwHssOEQEBeoxzUltHGXuFwCFwCCeAf8AJqYvUqMrA0YP7xpXBzt2AdaiaA/LmWNieOOMfWnLcktRt5KYLgjoB61WaTeWAxuzkBqSYEjNIAGDMpU8oal3RMoZy8b9xjpSAYGYKYVGYs53elSs4KlQDgnqDQBGSqq7bWynbP3j61JG4YEKkSIDvYletVHcCRk8xSQAFxiq4jRTy29OoGetaRjYBjzqnl7FJQnGQtSNtKB4WZSDyB3rOSfUCJJN6yxzMOG4GO1Pj2qsjBn24wwxxikmBLApCSO0QcE8EjpTJpHjCEEn5uAO3vWkdtACWRlEShjJuOMAfzquTNICDMyqp+4DwDV3AZGgWIK7hpc5PGKrSyEOXYABTg+poAxbny3DthwwOVGOtZksir5akAj+LBoE9jIlQAuHAZT1r5n/AGk1kufAUOm/uFtLh5YCCdpwQAW/PA+g9qunuQ/hPwz8Y3El4z3VzbjSv4FicbTye+OM5714rcKkLzRoN6qOudxI/rXpRj1Gr2Ib2wfVrS7s52aCCW3IlcnGAB9w/UZFf1Y/s+m5j+GXhMvZsrCEeSWHVAiKVP0KnmvLxf8AERo/hZ9HRsrwkRYIHIGaZHCJJIpHO1MY47j0rrpLQ89l0qFZyhdWTlTnJFSJG0ajdgFunvWghm1WYuW5HGDSLMrhicMSeB7UAXFZDkgA4ppCvlzIrDsaAKJjjEZYEEnqMdanQHCM6HZ6mrg9QJCkm9GkVGVTldo6UmFMmZAzDuSa1As/K8S7o1jf+8lVtr5DRBSg4YmgBxMcbozxhh12jvTy3mrmWIwpj7vcexqXG4r9COaIL5Riyg6kE9atwFVBLgjjIOetZzWpjLchMhVmIVZOwx2NSxhwwJJMfXHvSSuCRbS7lQqSzlAflDdj7VOJxxlDwxJb0P8AjW8dNhTgicXxQIZZJigH3c5INNbVpZCz7NvBHJ61amZOkillSFHmKFXoPStjSr1LSUOPlbo5B6+lJyuZ1qV42PY9A1uGa1lzONzDy3wucd+K6wv5KLhefpzTb0sfleb4V06rK+uWFhqmmiOTfIyncBImeorgtD0C9aSZ5EtoyZcASttx2HPb/wCvUSu9C8vx6p0nE9JtLdIojH5h8sLyc/y9aldjDBPO8kYtkwSzcc9hWsIM8Od5Mxf+EpsW3K8sKyKMCMEAsM9fepbfxNptzO1uZUEw429dp9/StZ0rI0llVVrmSN+FkmVZUkkhUnKqAMOP8KtDy9pGUAJxwea5fI8yUHF2POPG2kyyWzz6fOIpR88aOuQQOoOMdu49j7V55ZPHb79u+TcqhT1x7571z1Y63PvcixDlQSfQ1BqEcY/1QZsYNLDqEBzuCIuck4zmsOS7uj2FTb1EuNZ80PlykZ4YL6Vx9zIk0hZ32kfd5rZKx34SNmV1XMuY5igIwcdR717b4fuYZLZIkIVY41VDn8/rzUz2OXPoXoM6gZYrErbVJycdxVdtGgmJDKiHHGa55SeyPy6ljJUpXiZF34Xs5gyyxbj2KsVKn1BB61RHhGwY4iRd3JBC7jnHfPTjvVe1ktEe3huKZpWkMPhBMKlxDcIgPyH7oPvn0qFvB8IjkRdhZudyDAIrpjVOj/WVjLXwNFC6TIN2cbvMbJIqd/BMKNKwitZ4+doBzzz2xxUqu7m8+LGjOTwcimJpkl8wcMBzgfyNX28DMrh7WGe4UjzdzYyvHYZ4/D60e37nVT4qT0Llr4KiESswMUZO8gL98/XsPp3rite0r7FeFbeIpY7BsTdyG7n/AD6VMKl3Y78Bnbr1eVmRDctbrhWJB4AHerR1CUKpQEnvz0rQ9mtqRjU5XkVDIygHGQOoroob2b7NIInMLlcBlOMikoowcdLs4eZnM2Q23bkYxuzUBjYBmCs79eDxmqbPcp/CSFXYK0eFbbk5HakSQ7WUcKetaRjYJvQsJcbCkfmOjN0Pf61qx6lcIFt0YyTM2xWC96irBNXZ5GJoRnpI2rfWJ4n8xHL7Gw65wD7GruneIL66hDeSvlsdwdJdwA/LmsJUla58ljMvg4s37a7bf52HZ8dc4xW3DdFiE+7xXnV0fDYuHLLlNGPIGBuZSOSen0o8rCBRtD7eK5HKx5bi73IJbcEIWAcHt6GohbbdzKgUdMYrNVGdVKq0yuthbklTGj5+8COleW+JrGSO5RYViURHaWCjLpzgE98E/WvUwFS8j9N4Vx8qjs+hlWF5cWMizbZHjVssevFd6njMzeQ8qQwKUC8KQSPfNe7Stc+hzLBe11L3/CbeVb70hjnw3QrkH144/StWHx68kghgisZVwFJKZI9sdvrW3skldniwyjds5rxDfR3amNo3lJO7nv8A/WFW/Dl1DHFLCDtBO5gOOP8ACvOxKvojtjGUcK4o6o6nbSiJ1eJpCR5bjGB37dKvWd7bbJGaWJUJ2kOf0wK82rRdj85rYapuyYTaad6rOkMhAUjPUe3Hb0NOe8tZHaNJxJb4BWR+CwHp7VzrDyOP2E7XLCT2eFEd3AU4ycf1psmo2hl2xzMZOm9hU+xZn9Wkyeb7BNE/lRphRsPGR/8AXJ5rxzxIbZbjYkQWLH3gc5JzXo4GD1ufYcKKcajTOHG1nSIn963AXvitBdLvJIvMOwHn7p5Feg5JH6IpJLUqSRypuUrtbGBgZqsI2ExiJDHHFWlfUpMv2WlT3EscKNE0u0uVaQKcevPuR+dL9iZFCyBkk/iGc4NZ82tjaM1sVpVIcAwuqryT2NQBsOoUOD1GO1U9jensSogAKsq5B3Lig7j8jKG78CsSXEWME5TqRzz/AI03YA/knIbqoHHHei/YkjdPLbYqbQDzURUs4Mm6MDjAHFVGVhW6l9YlCxbdys33j1pd+CEYkbeD71pZM55y1BWaSGVSxYZB6cioTEXUfOSvUbuQRTTMpxsxGiKiTaSoY9T27VKsSxorsyLzgZoNYVCYREld0e5eo9aedOnXM0cc8oYB8KuePX8uahz1N+ZJXYjWsj72EZaQnOVXHH0qGNWJJhgnBzzuqrnHUrxT3LEccgtzOzCN/M2+ueccVLicKH2sDyPmGDS5kcsmpMkF/cRR+WsxwuTyc4/CnJq1xHvQy7pABuIHBp8qK9jCW6KU1zK0sc8csrNt2qQxBT8O5+uaVNSu4TKxuZRGy7SNoP6UOK6Dp4SnF3aK5vXYfO20MMjjBpBuffJtZW6gUNpHZCCT0IlRjt3HCnqDUcrMoztHmH7ueBWV9TrjG4k0uDF5aEt06VGwG3dIGUnp6itjVuwRF/MG12c5zgelK1zKSygTZP8AEvUUHJULEd1LAFAlk4Pc4NTrdyMGdZGRWG1vUig55Uot3Yw392y5affhu7Z4pftf7qSF3zEww2BzQTKhFkq6lIsaOrFjyN3tTFv7iT99HPLIAu0/OSP1qZ7ChRjfYZJeTkOo3sjDDZFVVXecx4xmpT902jFbIikyGCkknPBpHYxJGsYVuckGs0aTRoWWp3VuYwykWwYk7DWqdcvDEBbzJkHIUjjHf8abte5y18LCTuxBrt2hHmEIRyCGz+B7VWfxBclQJX3SHjcOM1XskZf2dTk9UZ17dzXSsGlLRgZC5wKyy+5EMhAXphqg7KNJQ0QjhGfa6rIhGCD0NQbQQ4VVVs4zjt6VcGdBZgQI2xiWcdcdDVtWSPcw3hj1OcVqVJXidNaa/LaxIr3Tg/d3NyNtah8VyeYqwtLMcjDg9uxFRKCPncVk0Zy5mjJvNbluhNDcyl06AA449/WuYuLgyOFD7wcknHOacYpI6cHgIUfhGRSBAg4PPeu30vWxbshgkCHoATgGplDQvH4f2tJwOtg8VxvEViuIoZgTnJHPoM+tSXHjAmOMW6RWzj7zZJb/AA/KuX6vFbnwEeHHc4DVtWm1FTHMVwnsAcf1NcnMF+ViSr9MVslbRH6Bl+GVKCiiNisewqGZsY6VCyvHmMp+93fdA5x3rWD0PRcrEvmeWC54OOMip7OV45Fk8yRo93MSnAPPNW0ZVJXVj0Cz8S21vG0Usd0XAyr5GAM9CByT6Gunt/FVuWjtpAUDNkuOAK86vhr7H51m+Tc03OB0cUzeTHM8tsYWOR+8Ut+I6irKFo3llUhJD+9U4x+VcsaLufJTwM4sz5ZLUlZJZIo8njIxV1VECkO0UURO9JD0b8aUabbsTHDTnoQSataIgzIHU9SvO2sqfxHDbDCQefG/yBw+Cp9xXRDDM7cNlE5uzOD1zxDeSfaYbN4LSNVwXjJJbP171wdxdXE8iO5CA9Ao4+td9Knyo/R8iyyNCmVnkIVBuJIPSrtjEG85fmLngZrRq5756A+mRpEihklwoO7bjt+dYH/CPuZWS3MaIxyGU8hv8/nWDPC+v8tRxZ01v4btViXcVSVgSznkewriNb0/7IA4xtz07dadOR24fMVKfKc20iqpUIUlPXmq33SxJBdeCMVcHrY9ab0NrTbpUcJISxxjg12yrE8awvt84jJBPT2qZrU4MTC6uQLpNs425MSE4LD1/GnrpUcUagvkAfebvWUnrY4FVa0OW1HgvGrmRCNwOMc1zzgHduUNjBHNauOh7uF0iVCEYtIqfJ2BNSxht6/uieM9elEVc6xrl97EhTgcA96aZCsYJw3zYwRVUwIiZCw6LF6CoZQpIkR1Y5zWgBG+OwDDjNG3pI2JGx260G6ViXzDtBBI6de1NkDLmMIQc5/Ol5jII4SpUnaEA54601oleTOTEx754NJS0uAbQBI7FVfOAPX3/wA+tNaSXeHQHYflPHNZ87Ik9CF4o0dSqSL1HJzipWQRt86ugZRIpI4YE44/EVXPoJSuirMCoO8skfcEdRX59/tqW/2X4c3otXC3M15cJEoPNuTFGoJzxu5Zs+5qIP316nThnrqfzr+J7hZryco6rCGDr8+Sfx6/j3o8HCR9esWtp7SORrhFUHO7Zkbj6fj7ivs80aa+Rlh9ZH7YfA+W5j8K6dbtAkcM3mSIyrkgbiu4e/yk/jX1xos7zFbmS3aN2XG0nAH5cV+Z1V7561VHqumBFjjCcsThsV09uRC5yjeSRnHXdQYnSwTSoikBJ37KeM+xq/ITKf3jMDjDc4P0oFbUnjjLog5RScAntVxGkj+SMAkjoRniqgtSJslRwsQTahbPLA81VkdFG5iyknGBSe5Mm2SwkGXy3DxupxtPGKHJYkMpweD64rXS5sPglYFduUUfdNP8yTgkhh3FQ9XoA4+SZFlVXDduf6VXZi+9s7Gz6UktALccQkTy2PQ9f6Ur7w+5+ntxUgQO+SUVtoGMrt4+tSxt8kmJFYZxx2oAQXMaEqctjjAFVyQZD98jOfoaALZ2l8YntwDgr3+hpwRyzDITHUUANAcqpCAk/wAINRmTLNENwOMnigCLzA8u1ZA5U8+1WXZFfcZUfByMDpTYFSfai5RC+BuOOTSLhlbCyZJByeMmkBaDhQHQIHxjceaRpJMqu8YIyeOv/wBagCNkYAFWSRuMk9KjldxtG4EegoAYrkMN6I3HJJpChlXdJ1B7UCY5C7ZSPhc4pwyFbeRzQMryZUhdoZwuQD3qMyxHfviYyHgAHpQAfe2pgMB0pjMFJOScA4BoAiBUuORyM4NK2XGUJU9cUALGTCshcMRnduxUm9TG24bs9VIzxQU2RnIzK7sYnG0KD6Uzz/MBILSduOMUCe40CUbkc8M24kjpULBZWUKdgJLHHcUCEeBiVCgd2xnt60xVMWVRVjXGeDQA0tMC8blwMD5j0qvIoI2+W8ncN2oNL2RXERlQynKordKbI0SRoJAHjLYx/jQW1oVQpPmMv+rzkc9KRlDSBVy+AOTxQTT2Ef8AduFCuWfAIxUpcSSHcwVsZOOlBViESpIQq4CgcHOcj1FRhlAYKxUkFcZoMXuMWBQqs5Il6gEfrUhGFVZSuC3J68UCIAwdxJHjI4OaVok3fNhhjPB4oAVcvjyw/wAoyfpUEkhfOMr+FKKsaz2IURkdvlLt6Z61Zj2hYlTK7iUbI6VM0UPeJdojRm3dd2alQRqyCRjuJxlR0NEEKexWLQnnCyDoSKrBo4myx+YnKgnP5VVtSkO+QqzMUCE4O30pqtKiN5hO33FMiK0B1d9rksqkYBB9KRhujKyhk7gg1MlcIbFeRVUqwbZjtirEMQ84nlVwCWB4qI72CKsiEzGORRK6g5PPXIpcI5VRgKD1NTcXLdXIjtRlZslTxn0qttXy2VyZlORz71UwiroakLLCigsGHCknmpfl2lpcjByc1A57Dlkclgu3Dc4xVUTmR3jKRzx5wSOmKbRnc7soFYlXPI4NQu0ihSzFxjPIxj2rti7oQ55TCFWJtwIxj61WZ0UBQGUg8jHWqAZ5h+ZBEWT36YqhMDyscabwpx9cUAeaanCPtQll4lJ6+lPZDHbzW4cqAMJ9P61yVdzoOQvWRZztLEAYJI71VvoUS0RVkLseQPSsZbHQcBqYlykUYAQttbeegrjrW0jSWdY4W2CRiqyNnv0J/rX5txzVtQaP2TwuVqsmbepW8I0y7jlSSXbCW244Y+h/z2r84fjvP519YSTwBp5pjbmEvkBUXIcfXjI9q+I4Ct9YZ+icY/7uaP7LbwS+PZbp3aB7eNJYpiSAG8zGD78AA9q/UmK6EpaUqEaUlyg4257V9qnbFy+R+C5z7yCG2JVpC6CQtwoPU/0q5JbOshfA8xV+50Ga+npPQ+Se5Cf3sUpQruxtOTypqtFDtVYZJHWQ8MGbkgdjXXbW4jf0vY0rqpBKD0rq4YZSmTJhSSVVh09q4qjszspvQo3kIDyYCuxGOa5ye2RVfewxnOVHauauzupGLcA5aIISBzyOD7VUlRmjVZI44HAyVB557V5jvzHoQZRktLiVGETAgDccjOKqrHNDIXclgPwFH2jYiD7dzBWmk5bDLxUsRdpA7DHy5wa2jsJsrTq0x3+WMp/E3XHtUj3TxxOZM7RxwM4qobCcrMqqrORI/wAoxxupZJwUXd5ec8c810xehlJ3K8n7wiFm4IwBjPP1rNbcsgCRhkA+76//AFqtIEynIwQMJJN2e7dvaqk20RmQKD79alIubK9yoeNmhiiYYG7IzWY11C9zHFtDgjj/AGsdfwpmTdkXZF2qrusgkj+Up0/CsyVQts0whLFOHIWtoLQxbIWsLeRkZYxGX59OKb/ZcoMoSQGPOA6iqJbI5dLikh8uTdGdxVsDORis5tLIPCGNTwwHpTuYFc2EsIEsU03B+4TUsF1eoUG+QZbliMkU4zaVgaTLKa9dwbkd1ZgNxGckjPB/z60tv4mlkuGml2wxAbtqjGTn9BVRl3M6mEuro028Sxed5jZiQjnPWtu11uG7bzZLxcKMDd/F6CupSTOeVFxRcW8hVsQ7GnBL4B6/X0rQgu4Zo0dFAQkkOeh/GpXxEWLH22GRVw6qxJwmcHis2echjI/lynqNq9DVp3ET28iPEZWjAlPHI6VLLAZFUiQyAjqemPaqprXU0fwmXJEjK0KzBQR8wHavl/8AaEv/ACp9KW3urfBQ7NgyzMqrwT2A3dfXHpiuvC6yPo+FY3x0D4/1Ka5uLgR27QJGqkbivOTX2b4eks7TwT4VeOSeaR4AWZhgbgMFgDzz/SvfyBL6ykfQ+K/8KBneNNHm8R6Q8Wnrp+oDCyr5pCMH6YVj/LuK+NdT0q7tTMktvJ9ojlGQRjAzyPfiv614QxijT9mz+bs2oe0hodx8KdI1HXfFhS0gIs4QWaRyAAB159e1e9XWpWkF7DD5xKI2GAHKmt8bU9piLo5ssoONO7Ma6hOqa6LYXAaMgSYHcGs34mFNF0y0t95W2fo0nG4AdPSuR1E68KR3zlaLsfOCXL3ZhVYpBiQSYHXtx9OK++vh3qU2q+DLWSeVJLuIESHI2gMAVx/n0NdOepKasc2TNtts9E8N6UqoihVkiRGmdJG4ICknJ7cDrXxF4xubq51XWomELyw38qHy2wrLnggduMcfWvU4anerJ+hpxAr0Ls88uPOSdFZcQ7eWXnBr6C+A1rcxapeP9haTT2jaZXLEj36dcn+Zr2uIJL2FmfEZYm6yI/2iTb2+taettcROxtkkMPmcDcF4P9PrXyzdSXBV4PLSPY+ShiyR689a7co/3WJz8RSft2irGYJwXWVMEZ2gEFfY+v8A9emK6ESKwIJPVR19jXS1Znzr2GoE2rAscaRDoF9e5NXoMHJwJ4wcd8VNupyzWhcgy5KCNofTPcVOLeBJZCglbEeVctgZ9q1jo7HNURaljaSRRHK8EJQBmXrnvxUzopgU2wCYkAc9Rj/E1rfSxmVLqWFuYncbDg/LjNPVUkieRPMSIH5g3JA9/Wto7FR3NCORWFsHkfIHygfxVLsVlToV3fN7it7aGltSuYriTcu6OJgcYxg1AYd67V3JFjLOpzu/Cpv7pSRaggRJgYQTxhjjgj1r0XwR4Xj8R602lyXn2RJFDKoUOzpkBuD2Hrj0rgzHF+youR6uX4X2lRRR9fCXwZ4BgtdNFhFp1tEpCBCFZSern1Yn6V5t4w8daJrWn3QhWHeMmF26OD3/APr8/wBa+OyOnWq1PbzZ97mVOnTpeyRD8KpH1JtbSK9tUtbRRK0Xlln5U4JPpxj/AIEK5XxfLPHq8gbfLGxDgg9M9jXrOaliWjjw0LYcteFbPT7lxFf3kscZfcmxc49jmvarKf4ZeG7Z4b64ha/ckrJNASysccLg4Bxxz6j8ODMY1fhpnRgYRk7SO90LxV4T1rTJJ9Ctfs8iu0Uy+XsbcOOfT1/HvmuVgmii8RreeUZC3D5PUDoPpz/OvLw1GalJy3sfXqcVSsjzX41vu1h7Yss8aojxSKAQWIJKkjpj19eK8U0HwrrGvahcx2Qso4BAWDTS7MnPTn/PB9q/Q8mxKpYFTZ+S8V4X2uMUUdxP8KNY0wrbz3dvLdof3gUYxx9K4C/tJ7CVrO42b1DKSOhFduV5uq70PnM1yCdGFzlZYp5YLjy22ydFcjitS0xNGRiSEDjB5Ir6ujsfE1S7B5Rlimd3eNTgkkjI/wA9K1opY8rJjLYJUVqo6nLOmaIuPs5g2xbon6yjofStQ3fCgruTGSD3/GtFK+hi1ZlOQlRbGRCkZOeTjisO4uSZW8psp5mAGPOP61qEo2GXM1z8oEUu1hyx7j1Ht/hVNy5B2ylJM5DEZpNXNYrQsIsPkoxl/fJzjsPw9agknl3ShpF8krgnGWz7VF9bDsRwrFDndvkZRjPcmoJrmfbMW2FicrgYIP8AStLmsbNGeHWOJvtEzeZ1YjuP/rVVkMG0SRmYrnCfNn/P1oK5UZcqxvKwYmOJ127COD/+um2gkV5FLRYbIxnnH0/z1pXRSSsbMEd1cCMo0KovUuccdsep9q9p+ENvHda1JGZUF1EjuEGclQvzcfkPxHrXh547YeVj3uHIXxKZ6vruq6fpmtabmTynhk3sJBgpnIBHqcjGK6zS9TsbzU7KVXhLyKdg74/wr4WrSfsVI/ZMPWXNZHoYkiXVoF+1LFLxJlR1Ixz/ACrsLYW8l1MBtdgPnwef8968KsrRPqMNK5xT2zSeJomEE5nYGJSBkEdQP8+uK5j453FhaJpyz3sJiaxEkivyyfMyhD6nAP5r6125XK+Jp2PF4kg1hpnxwdblabFtLNDCMFCHOT6c96lEu8BmZkkLFnG3j6/Wv2iEEo3P5mr1Jc7RZDRpHIBkkDKnOcn09qrMDKzASPDH3PpU7HLe+hbF0YkEqSS/uhnYBnP1r1T4G3EMvjGKPUwRaKdz7R8+D0+uPTvX5Z4mVLZbU9Gff8CUr42B98WDmKNAVYgLuAc5zWtbTShA8gOGGSBX+fs1qf1XFdC04eTnymWIHHzHOfxqrHEI33FvmJ5qToGTuZHAVQSD1q2zM1m00g/ehsfJQA1IxI0YIYZPAPapVdcr5atI/IGDU8utwLJimQRw4wzEtuP8qIrnyYjasiyQsSWVh+lRzagTW6741RpDIBxh2z+FWN7cOoViTtCk0N30ApoS7IA0okB3YAxinRsiA7kUnOCT61olYCXlAGZkKMeDtqoUTzHcF1IPybelJx1uBdhWYMqsoZW5C+tPhADNvL7Op4onsBDMyKN5Te2cL6ikXc8mxZAABuIIzms4rqTKNybyfMAkLyLzjaelSYji8t1WV9xwQOaHd6kwd1YtpteP5VG8nIbsRTJ3TLkyeSzHrjgGnDc0SEV12ttJlibgkHhqlcGA+ThlQgEBh69KpkT2IUwrbH3I2ehqVkZ3Vym0Icjb296IN9SJRsBadGcRzJI24YPIU/SrzKUGdoAx2qZLUTkRM4YIARuTls1PK8ag7cqpXIOMkD+tE9zcZI3yq6HcWIA4q2i+ZE8siRggEkA9BVxWhM9il/qmYKVmDDrjpUoOSi7Scjg+lUTULKtkgSZyvBYUqRpKCylgM55FJIUXoTujQxyPkNFj5fWq6qJCEKge5oTHTL5wu0rGGyMbuuaaEZQPNkXcvIKCmOWq0Ej8uR9qgoc5PGKXKrOVVCQfmC+9ARdtC0C8ke522OeAOn+RVcRzruEkgCtxgd/rQJq2qJo1baY9oLgYzjFJCZWaSNoRlTgnspoHJ9iy5A+UMA+O/SmCQbZlIHABVx0oCewrxqdmWkcAg5WrscYJYEMxbmgyIssMlAV54yafk/dyQMYyDg5oAdGrhSUJYDoSM1MJQytG8jbsBhx0oAYA7Qs4eIpnoT/SpI2RQ5BccYAJzQVGVhsQVIjGqFMHOKspG0YDE71/ukUGxaSWMMnmKoi6sAMke1EEvEgTkA+nagCVJkJ3qMLuIztxUsRHmuWVY8H+L19KAHSK8xZflYsMsM/nUZJnWN1kB4zwfven4UGD3FRbgSFnRcDkruq3vZWC54bnAPFAJXEddyJIiHAOM5qyNryRsVKsBjIPFBUF1JIlBYjG1G685pHjSRy29UZRyvTNBNhEjbdt2gsRzzzikb5Rwy/hQOK1FHmMNkvzkLu+Xn5aYhLXJVmXYFyOeabdwktS0R+4GCSG5yDVQlzGgGQCd2SaVyS1FGgDn7zjkAdM1aDMAcoV3HIagBhlVEjdeo64pz4eBFVxjO/gZ4oAayqiHyyrMF+UZwM+lMRZFlYeWAT3PQ0DaD7od5EfJO3nvT2DA44VM4z3oEDfu95BJJ4p5cjaduBn0oAtbouBJuCnsOahDlWZjjBHX0qobgBl+QFmwCOVNMRnfOYwiheADnFbARRyYEsMQ4Vdxz/nrSxb8RENl8delZyl0AdH5bySB13ZGDjipFfylKRgsvcdc1mA2WRx5bqpCAfMCaiUSzPFg7QG+YnuPStKY0rksjOELfKM8YFRsrQLtGGYjdn0ojrqIhkkkMcayxg7m2gioZElfyw5HA4H41oBj3Jl81kX5GUcgniuedQEeQE7lI/CgDKnUPJHmfYCMvgfd9jXyd+05K9l4Qu5mgKwwkEsT8rF2CqPbPH5VdP4iJ7H4meNpZru8ut6TFdx2Fvlxz0x7eteR3CukssiLHHNGcbGB+Y/WvVCL0H29qdUvtKsA7JFJco8xK7laNWDMhHqQDiv6t/gLazRfDrwz9rQSf6PjYpxhnVXBI9NpB4968zGL3ynK8T3WzXYhh3fuguST/KraSsgIj+4x5we1b0zgJPMJV9rh1KngUkNzuBwqOgHJ64rQCBbkuJf3YY5xyOKfC7Fizq0hxjpTaAsuFRcD5W9qjMmSQnUcNx3pAPC4PylMY9KmUxxqzsCxOByaqG4EhlVT+5G1iMkMacULYfAH94EVq2A/wAtMMASq59c4qkxk+VAoV1OGx1ocrK4FoCMyh2QbVO0f40qsT97LgHHNEtgEmeNWXMJkXH3f8aaypKpKlS46j0rGxMkN8uTKNGQUxyvrU6yKHWM7RIRkCmthQS3JDGXOCgKg5OB/Ko3bnKBgM9CaqD6A4XBUV5DJIzK7Db+FI/7nc5+ZQPrxWhEo2Bdjldrudw4wKmjVInARdiFutAnHQ6TStWktJrbylMsQkzJ+X+ele3aXfvfWkU5kjZyob72cDtQfHcTYK8edG2juyOCQpPy8HrUYijJMYCHjkVvufnMotbl23iaWXayhgq/d+led+MdVKWklnDiY4JZSPvD/CtouyuenlWGdWokeRNPEXiljYLIOjp1x2qxZ6w6EJEJmbqT06VjKofqkcLFx5T0zw14hc2sJu5UjZiQD2P/AOuvSvPMbBVhEbYBw3euecup+V5/gPZV9B99DFfwBWSJcAqCRxzXlq6Ja2iiJv3XXAznFctS9jTJqrg2kEmixlA5mG3H3VIxUX9g2+QVXb16uAMf41jztM+lhjGtBjaDbB2P2oRQspbDDcc9uc1xd/ZNDKYpyqMG2kdOa6qc7s9fBVebcpKV3pG+1SBgjHNekeGLmNBHFHGgZ2+/6/XsB70TXQrNKfNQaPTLNoxGsahXcDcSeorQhOWCsDgjAY9K5uWx+MYiNmSRLJgCUKrE4DY7etOKNGrpGSrMMMQecUHDPcijhmwQBuYc9M8U9U2uH2jnqKaHB62HtHtw3HJ/IUk1vC6iTa6KTg85FIlvuPEYRRGVBXqRUqmOQhABgHgDjmsprqbwl1HyKYUKICwxx7V5B4tZJdYkWNVkhEShpM4JfJOMdgBjH1qqSZ9Nw+37dGVZ6ULjEhkjRv7hHP51cOghY2ZQfMPUZ6U5Tlex9zXxqhoyH+wVLL5hjAxyB3HoasXljGsJhQspxkMG6cVcG+pzPGuTSOCuXWFlRWbd2NVADs2oAmTkrng1vY+rpSNCC2kkktrdI2n39Sp+79f5/Stv/hG5nkVdhYnnI6VnUrcmqOfGYuNLWR0EHgv9wkEUyIwALeblyfb/APXWjb+ElgaKa6kiE5+WMR8gD6+tcc8TeNj4vG8RJS0NS28MWMgMsSAxgkEr2P41em0W1TPkoik/NhV2r+QrFYiT0PmcTntSceUd/Z8UYRUgSLP38HqalNntOdueME9qzU7q7PAqTb1LcIYhVBYNjG7OQavrCoVhksCME1yzTbOcYEwGQkuOoNNYFR94BvTrWZnTTvoULmTyvmUgn6fnXlfivUI7i+uGtbcW9qTlAWyef85/GvVy6Otz9L4NpNNswLCzvbrZHCjKVb5pHUkew966iLwrqQXd5aysTwqjtXs0pWkfb43EwprUnh8I67LLMix26pjCxlsMD7k1Y0vwpqkEStM6rN0we34/5/GtamITVkeK80gVvEdvJp6xpKCX2bwexWuYjmeJg6OIy2BnPX2qOh14VqULlie+ZZUWWRo5TzgHAqxBdXke91cu3dgKiSViamFp8uqJ4tVvYskY9Qx5qCTXr4zLJc3Nux7LswM9Mj0rFxTOengKTV7EzeI7+IrEgjmkPPllsBl9/arc2sTyFWeSR1T/AFXzHA9eP60QoJsn+zaad0Mk1q7SOXEStIRnDOcH/CsGa4MrRhgkeBgKOg9q0jT5dUehgsPCEro6Pw1pjXV2vmIm4HC5GeCPevVIfDtlCTIYo1c8Mcdu1ctSV5nh8Q5s6MlFHEeItGW1tbcxztC3nM852Z/d4+Ufmf0FefWlubm/t7YHLsxwSO1d0GowPUyjHe0o87PbdM8OWq2CmaLeJVIKlfvDp+VUPEukQx2cclrCkJUncRzz6Y7cdPxrgozbkeFVz9vEqCPIb+IRyBiGC/XrWUzShiQo3+h6CvQP0CjLRMlkdAQuXI2gNmgHaUaQkk8cVE1pc2ejOl0bSnv4wsiS/wCsyFUcmvQrrwnItqNkPKKcAnOPr/jXK5WZ89m+bxw81A8u1G2T/WD7rcqR0I9axYxI0keWDID+ddMVbc9ehU5o3R3WiaYb2G3RwDIHIwST3/wxXWJ4ItmdDbyzXNyTuO3K49vwrGLep89neZSw000WR4LsGcCCBonZQjMZDzjsSaa/gqLylYCCYKOjHkc+/U03UseBPiiUtyn/AMIXBJI486SE7e54U+uMUweDI7dJf9J86XGFZ/u/XFVGrc0hxI7GZZaNcQ39tDcGJ1DbHkSPcMHjoenXP4V6PD4btjsYkvLwAwyCQOn4VhUq20RWcZ04wUoMS60C1aR5XeGBPvEtkD8KibR9FntUhZoprnfu3vglaq7a0Pn6GYVZ6ohm0Hw35aRWNvCgHLLsCgk9eBxWFr2l2djamTz4EIBJQLk4HU1VFPqe/gcbPmSZ5HdyBrjMf3OzDvV/S9OuL6XZaxi4lcbUUnHPr9K3qSsrn11JpK7Oon8HyxxxTmFn1ADZIsjbFX2z/nFcvfabJZpGsjMXLEnsV9qzhV1sc1LMIVJOMTKgthKyl1dgG9Otd9Z+ENUe3nvGhY2yrvPy/dH51VV2R04nGRoxUpGPfaTcWzHKjaegzXKzKd7JtIxz9KVNps78PiFOPNEiMnyFcDBqrIXKlQGBY4yewrSLNpSuTRsC4O4K3Q8VeS3mliDRIs0rLuTYeTVNmFV2Vy2miX8SCW4gMIZdy7up/CsuUEFW3OuD0IpRlcxjUT2IVhkBEQdfnPGa147GSVAViaQkEYUc8d6G7bltjn0q5kEQG8Y+ZgOAaLfSbpxtCqY85AB4rKpUS0MFWjcYbOWSR4CJEK80i6bLFATKNgLYB6VFzaNWKV7leW2SFl+SVgOpz0piwAnLK4U88Dn8B3plSqJrQuPpL7WkxtQDGGPSsclY9pOS6nrjGauCFGSbuOlfziUADAjkU0WxmVgzNzwuKc2bpJGkuk3nM6/ZTBwMs53Z+mP61Vu7OSNohcIEOcCoirmNStG9kQpDMZCFjRU424Oc097Vow+CCR69q1iy4zuVATnIIDHgDqKkQPIMbSPWqNHLSzEkDsshRxtHysAfun3oj87Gdz7QPlye9DZEnoN8mRywIJPqOOahlUZRgWDDn2pNmbZKk0ipgmIpnsvP51KizmPfC3GcHNKN7aktirLJCUyF3A8ECpG1GRmHmDanfninY5nBXuRqxdzmQuAPlwc5pDFPuYnPp0zWKWtjZTIFjKkYWQHOTkUm0gsysSHO8GrpmrlchdJS25C5UdR2NaKROUjKKF/vcZqpSsZykrXImFwmRuwc5PHNSxXUkXyDLxZyFJ79zWTdzglTTWporqF3vSYXR8rGFQdD/WrzaxeMQYmMR6McnBHpjvQoq1zD6nTb1Q2TXrre7ysCoGIxjt7+p96DrNw6qomkEQO7aWyOauFNLUzlgKUZaIqzapf3EShpWDZ5K85H49Kq3E00kqOpbcyhACa0urHZDCQjsjMmf5ZNru8qjGPf0pkf+qVCCrZzg0HoQXRDHjZXVtzqw/ujNFnK6o7kmPmgOax6Lot/PPFCk0hmYDALenaukk3xQ5BA5yQRWM7XPkMzjaq2ZI1XZKykF2xgKelVdWZb2BpR5QOfTr/n+tSlYnCJqakebXloIpBg7m3fNVKaN41kPGTwF71tDY+vhO6I4HlRkQAq5/iNbcOpNboELtM3TJqhVFpY0l15wwQ+W7dQMcUXHiO4dZISqwhvvBRis3TREMGnqczNcmSQMibgOcluGqo5dWY7SAw61Uo3PVhGysMC8bTjaeoAqZY98eDIyqOpJojGxRHJsyAdzKMYYnrUXlpICC373nANUkBGG3bowWRQOW606VBJKH3c7doxQNEZQRllMTIV4571ARIyMUIGOaDZSTFAkYH92qpjbkdqkLO8aOZDIQMK3T8KBieYWhV5QV4xj3qDdiOOOQK5J7Dr71ElZASyBXQM4Bz0qAllT7zhTxtohsZ1BoTcDvZhgZxVfazbnXOCOjHpQo21MyC9LpAZJGwSMZJr86v21rqOPwJq63M7IkLq4k6b2UEAc+hK1lBXqJHdhlZn88msxvEtpbzCBZ4kWGVAg4YAZ/z9K1/AccKa1ZBUeeNplUgjOfr6Cvtc2p2jp2Jw2k7H7XfBCeKbTNMgvN9ulvBtWMOWAy2fbsf0xX1xoTsyAbFQ5wADkY/xr8xqv3zvxDadz0vSUVlZCxAx37V1enx5ZSwPAyCe1Mg30cqFbID9cmrfkqxZyVIK4zjkH/P86ALSbwoOeoyQTUjSz4OSpJGCOoI61UZWIeoqXJMrKuHB6lex9KmG6SRRJny/4m7iq5lcslQqpL7gQf4qV5ArBEy65wR61mK45o2yU3qeQVYcmomiaMSjnjov8/xrVKyGTJhW37gQFxU0YSdmZnVIwOvvWQA7qcDeMkZGO9QPv+VxlnHO09/agB2SqFiCCeTTisbxMSXJbgqBwPegBHWKRCCVSTpt9ajWNSrR4KcdT0oAtRARxOFdZTnDAUxWbduztIPBPWgAeVo2LJHvLcH6VDHKskqkiSILxgn71AD1AQ7iwDZzkCoZX271wHBHy470AOWVAAsRXPfPWrAZSEIU8nvQBXfaMqQB6U4KqmR1BdWGGBOfyoAa5Vcsi4U4BGaSQlR5SpvxznNAEIibbu3EEDkUsUhQyI4EgI3bielACibYXiAIHDfjTFl5Lc7TwCO1AEIMRLBQ+7OB70yRACpQEAdsUAOw0YGWEZPA70xgbhmVH2TL364oKa10GOuySMqdpBGTn9ac7FZpBER5QPyEd6AjG41WaOOTzNzA856mlVsbWcmRCcrkYoG4aCYjAMrDZzwM9TVff5a8FArdQ3rQQKGbLIgUjuGPSpIypZEJI46qucD6UARLIgEIkcsTncFFQEZl8zkR9gaAIznzFkOWHXGehpkvmyqNp8tsZHNA2ymMoHDB5MjAwf1piqYwIymFPBLGg2S0I5FdCnQDduK9iO1DoCj7G6nqO1BEFqMjHO6VxI4O5QKjl2hshcE/MaDQRCGJcFcZ9KjDuZGj2AMOSSKDK2pZcBVDSHAxx71V8xGWRC7o5GA2KBTeojIDHJJgqqkfjUVy5WPb5YkLDJGeMUCvoNilaPIWMqpG0jPSnoASwkwQG+THpUz2NVqiZCYzLKpUH+HjGKaJDtAYjHp6GlPYoajDeNwVl7g9CKikA3YUsrg5ABohLoRN6ECqkksrRELx8wPGDR5hRlEijpgA1Y72Q19vmMkbNEeoxUc2Ij8xZfc+9A7hCBHGWbDKTjAPNT7wkOI40IHABPNJ7BoiI3BSTcIf3ZPII5p0zxSg70YpnOMYBrFPqKexC6K6qDjaOTTyApyhUknkelXDYhSaRTlkKlWMZYg9D0IpodEiYurv34pTY6bHSI3mRkEDAHGenFRbXIABOD1LHqKVtLg27ajZJ2OzYMtuxkDtU7gfP5Yxn+VSZnYzAbFYS7Ru5zx9BSR53uHcxjowP8q74qxnCXQY3lyNIV2lSfvgc1A+Msr7WLDBPpTNCCdXVAI8bQMk5qhcSsV27N7A4I6UAecai+6T92/G/hiOv0pzSs0UjA77gDA3c8Dt+VcdXc6UcrcIvnF1IdSctv7VmXp2RvcAu6gdVHFYTRujz7VGTynb51fOSVOQfrXI6ewW9uGkk3lj8ibvuivzHjtfuGfsPhm7VWdjdRxXNs9pcXr20ZX/AFg6IMelflt8cfPn1l/tUz2wQjaqnoMnBz6njI/CvhvDtt1m2foXHMrUkjn/AIUeNpPBusSPb2cM1sy/vtw6knIIH15Ir7r8PfHKD7LG+pCRpiQDNG+3JOO39K/T6mEj7R1ep+DZsmpWPo/wtqZ1mzjuIUWTJ3AhuuRxXVmaSQpuCLxjGPzr0cJK8bnzNSPvWRFJNb7ShDRsSGJA4z6VXEgAdXTDE8HNehDYi5q2V2kbbnQxQH1FdPLqUEoV5mLKBhSDzx/SsKkNTqpvQr3Nzbsiym4jxj7xbisJ0V4wsLefhicqeMVw1Fc7aUjJmjZt4lwozhcDpWOy+TIHkVLlkb5SxPIrhmjvi9CxES53jbsYArg9T/hTJYzL+6aM7sZKmsIb3N1oip9nVVYliSO2KqSRuHV1kzH3x6VoKT0uXZrZmChWKxFc5285qjsd42A2bRlQ3Qg1vFdCZaq5HLGAgWSIMDxj0rLkSFUZ1EhnBB+ldEV0M5Ow9THJwysmehqo8JM0gVWwflJroXYmL6lR4SZyvlldo5FQBDM3nNGGjHD9h+ArKW45y0IBHARtdCQGO7B5I7Cq0dvDh5BGRsONvcUKN0YuXcmCRGVQufJYcnqageFQhiQF1dvmGf1ramjOU9dBr2UaJvBjMgODtP8ASm2sUj4ZHDRjkDPH1raUbkXZXa2nctvdJJd2RtXoKS6WSZJDGm2TkjcMDPsO1HKjKbKoslRI8EDPGCcn606aBDGA+CyjgVPLqQ22VptKgeMyBFXsQO9Zcuj2zSAorq204wf6VHK72OiFUx20fDsC75bJOefp+FVXs5rdY23s0gJGQMUuazsXKSaIpIb+CN1t7ie1JOd4AP161ctdb1KFpVU+dHgYIPU960hJtmDgmXk8R3hAWSF5iWGQpGRjpz/StE+KLMwETrJ9oDBxsBIGPpWlKempE6N9jYt/EttcbpAIUk6yJu/Uf4VoHVLWaPMbFJeARnoa6OlzCSd7EiXbIoXy4pADnDDGfqa+Q/jpNaXl1cL5chjiPloNuCQ2CT+Y/WuzBSSbPqOEmvr8EfNE9pNdvHF5imInaQqjoev6Zr66v1mt/CFg6uAbeApHIxyCgVcHHuMcmvZyBt4yPqvzPY8WKloRZ494W+LDaZcS6X4jit7izLCOCeJD5inPUDPI74JyP1N+SPwZ4jaB5ryIxu3zsSRjB6jOOfriv6swmXVKcOaB/NkcxjzcsmWIPGXhPwro8mj6RBbecJfMfyx98YwAWHXBz/k5rxq68a3dxrX9oOWjO7ywigAbevOPp/npXs5dgZKPNPcvGZjBRUYHuHgbxX4TvLm0F7daZpmphd2+ZiS7Hg8dlA74/wDren+NrPRvEmhW1v8A21p0vlBvKEbiQnu2R2Xv615eIw844pVV0DB11Janzppfw2vZrwbdVsrmVGOFRT+8yeABzivpaPQrHw1pFlatq9ho2nrGu52flXH8JVc85ziqzOq6k0ehgIRgmdLpvjDwzc6Y9rJrunzXhVoikbYPb5iBz3/Qda+Z9e0BZZr2SxAa3Z9z4TcWP16/416OR1JUZNs5M0rQnD2dzmoPh/rmrzW0FhDbC0EmZZZH8sFeuRnqc9uK+l/A+gaT8M/DoaV7YSM73c6lyvqTHg4wD147/mezNsVKtaETw8FgVSqc7Pkv4heNn8Ua5eXbxJa+bGrQgLuVYxnauRxnHHtwO1eWyuNgZlnI7Etj/wDXX2eHoexoxgfI5vXVSq5Iro4ZSzQ+W4+UZ9at2zW4kBWSORB8zRjsfeid76Hjy2CJknLmEL5JH8X9DV15dlq6HCqp5J7H0oMGiGGWUusj+c7HgLjkVpyzywpE299o+YLnoa1W9zmmtBkdwZDI0edyDcQeMVJH5oWTbIylutayjYySuLgJK77jJvQcE+lSNcxOBEqyRnG1sNwQe3vzW1PULWZNHHM6PIy7oVO3IHY9v51IkzW8a7WLOOgI6jtW109DcRJEfa9zNIGU5Ujnd7H2qR5VkQpIpVM9zgNSjotQRciluBHHHGkOF5ck9vb39q+qvgBAsQ125hSCGaK38xncBiCeoU9sjI/E181xFd4d2Pq+HUvbI4P4qa3Le+INUgR1MMcYkVJBuYYPUH16Z49K8kgupIAkgVCX5ZCemev481rlEUsPGx6ebzftNT3L4OXcsEOrxQxqIr0rHMWUcCMttwe3Umulu/Dg1vUxO0skUcbElg2Aa8yrLkruSPQwK5sPYtTWnhPQyllFPO96DkowyrHPUHtWZdQ6Tef6OtxOk33lRWKsP/rU4zbVzeMIwaseg/D/AE240ie9YXCyicAO4wV6cdPw/KrlsgbXHCtP5gyZCWyp9Mf4Vw1at5No9nDRbpHnvxhuNs9hFckrbNCFhVYzluSST/ifYV5loviOeyidYIssyZRWOCK+0ymkqmC5WfnnE1Tkxikj3D4deMxqN/bWeqWVtbTylbeMM27exwNw/u9u/r2ra+KngWIWsPiGOzhtYNjJcv5QBVRkgnHUnkZ45+leLgk8NilDoz3IuOJwMk9z5dura4RpY40j2Kd2PUf1qGO1Xe6xgeU8YxxjB71+o0HofhGLp8tRxNMQtGI5dpJJ2njOKsQW/wBn2okfyA5IrojLqjkmW5UMs7FCAu3J3fMDx0xVn7VthjhuNoIyyc9M1SWlzmmrmBfySskEZlOw8cdDTSVAgklULJEuCDwD9a0jK5dxpiVckM0YJL4OarTTDBlIRQAGYkY2j09DRKViorUhnEciqihZImHIU/e9/pUai8jgu5pU3QRLnITse3uayTsbJdiOOUQsJo3k3k5B9DVMykq2x23A/wAS0ua7NHAzrm9itxsmEflt8pZmyCaqtMXaEoyyLnBx0qnUsg5HYtm7T7IfNhUpGSTlevrWxbQWxe3iKjy2Ubdo5z7msXU6lU6blobVnbxLKIPKdpBk5dc8Z7Hpx+Yr3f4QCGx1O4liRoZQTul9OAcj/PrXmZxNSoNo+o4ew7jXVzU1+ys9V1K7guT5O0KCxX/H8f1ru/CfhbQ/DU0/iHV71AzwnYRKB5idPlz15+vsK+SxKbw6hFH6Lg6qhV1Mm68aXJ1EX2naYkw8wBbbzCPlBx8xPPPU4/Cvo7wfr2havZ21wkX7yVfmRz8yn09eK8bOMG6dFWPcwOaqVXkOinTRtNuzLIlj9rciJ9mGdQOxH4/z96+afj7qdpdSyyRMhiSEK4Cjc2AACvfHt71zcOU5PEwkzbiWuvqsj40nC+Ztt0JC8IMfzNW7U3bM8MsZBC85PI9q/boy0sfzHivjbNONtsbpswG6g8lSKsG3XChWZiB0zwOKzmc0e5LDC8URIlidwME4xn8K9w/Z+hmn1u8eRrdGlQIiFB8pXdzntkHB/Cvx/wAVqjjldSXk/wAj9K8O4c2NifbdvG8xRnk80MnPtgcCr6oIZVIY+YADweK/gxvU/qKCNE/vF8wTbMcFCetQ/ZxGybsNEw4wc0jSLfUbPZmYNGEE7LyBnH+RT+Iyg3mKMDkoO/qKBjsiMoFL+YPl5py4B+UgSHluKibaAt8SKuw7COd55H0+tRyKdys2CuOO2ayFza2LIVlClhv7bR1qJwjupkO1aqC1GNSCRPOdZmRCMDnpTUVVjGzzJHHJ961uA18gKASp+/gmpbcTMZUwil+OeMUX1sBZk3THYWfCKMEdeKjSSMEMwduDwBnFS/hAtSxwyMXcs0hULnvx0FQ+YkKTFQyygYjHbPvWQpK5IJ0dY1D/AHl3YYdT7e1P3s6rsGxBy3HGK2irIyi7MtRzIZPLQlhgAZ7UOWfAdQ2R0p2SNgRwrEeSDwAFAwKeHlaR02Kp25JNFiZRuVQHIeRwVZT0PpV1QGjOGZV+8fWixnJiCMxOMg+vPpSea7c7dxzgg+lTy63E0PjMYTbGeg3NuqSGItLtxlSpbB6ClDuac2lyYs0aiVmjZB8qjb+XNPiWZldXTyl6nd1PtVKWthy1RA7AF1CnGP1qxBvRFLISCeCRTctbGTdxzCRXXK5XGRzUi/xmLcxAyykUxBnepZuSBxTwVZTuTch7CklY0tZFo71Xh9igZ4NRGcqoL7ZXJwoIxmmmOGxaZAX2oRkDsOaCRuIbapU4IxzQS3Z3ECLL5czOfM6YzwR9KmeJcQskuwE5YEZ49qBy21JQZEDlIkkXO3JONtZqsd7FmYvnB4oKjsTsfmG2Mv64OKI42ZXEshjTnKDkGgU2WPLjAGyWZGXBQ5zx6H1+tX4ZDF87FnJ7NQQ9iGcsHhOxTGeoB70hj3qshDRhf7p60Elw7o4U8t1Dk/dI4FRSRDLF/lJ4waAERYyS2MAAqB708/MyKBuwM0AP3BRtwYjnrnoauCYFhukBP0xQaRl0K5R/MBaQrk9atRCRYUZokQFioIPXFBUnYRXYyLFhxEo3ZI4JNXFj+ZmBZQ3UHt7igmbG4KuCSUGDzmmxshO1VzjnPpQZlxAFd1Pzr13DvUqvG8gLLuAXtxQVHckw4AwFC570COUhwWBz0VRQaKJLGqxOFlfzVIDMF459KUThmBlChV5APH4fWgdiMyPDlnU8gsDjtUiBCS8iDdjk0E8upIrO+8nhm4xnj2pUAy3mCPaowVpp2MhY2MkuFKoB3PSopFV2UsXc9sdKQEqTRq670dZCCBxkfjTj5mIlfLLknjvQA9FwAAoI5prq8bhomK4GQw5oAfEu4xkE7iPnJ6Zo85HjKYdHU8MDzQA58eWVlkd/7o96jEbBQD8wUdz0oAlQhyqcsg7noKe4EihWYKeuB6UASJGFZS2CQMlfWoZnRuF3hz0OOKcdwIkIVwjL5jNwBmrciABNuCCcDaec/wCFaOWtgIDE7uYlK5AySBSRsxZgyKzj0HBrNoBjASYkXEZByVqMrJkhgEyckhuCKQCwsMEEjHbjNLG8j7X8t1P901olZDTHtNuYEwLsHQ7uc0wmZgoZiq9sihaIRLKArebvCRqBjHY4rEIj8t45XBDEdTjv/j2prVAZl+od3WZd+eTtOAf/AK1Y1y5jj3/KwPOF5NWBlSMLmMlV8nAyTXyP+09bQz+BLiz86Vo5LtJcA4/1ZDA/icflVQ3Insfij47uJJNQfDFCkxdU6dODXk0kjl23Rq5JyAeoNeo5JGa7Gx4cljh8QeHBI4iV9QhXJBI+993j16fjX9UvwOtdQh8B+BIb25FxenRIX3IMZ2Apz64CD9K4cZq0ataHta4JC42nsRzVpVzKqMxCFfXvWsNjhbBVkUhiMKOAM8VbdXMe1REjHrjirTApxrPbtiQCTf1Jq7FJPHH94YzkVc3fUBzoJGMwYtIwA2k9KkBaPzI18p/7xzioAgzMzKYjE6Z5DHbirEzgOwYAoO+KB20uRSsBvLKMtgnHNSA7VG8AoPvLmq5tLCJmPJMZCjHNNkLRohMilCODjvWrQDBI5kU/KVHY053aNg42t6A0xWEcyBUkRCSvX/PepDJuUy8B/wCM0nsRUHLIxWN4CQTg8dat+SjxkCQnn5iwxg1inoEF1GDbHjypMnGCe1RFyMtsbAPPFVCPU0GSTKURUIYseB0wKlDhSWBD7eMdvrWoCoQzMRwepA4pwffkopKdgKCJ7FiKU+WwVHDDkGu/8M6qA0cFw7oQMKQOD71NrHm5hSU6TR6xbSBzGxc5NaCwMrghiQOc10JWR+P4yNp2M/XLgWtjM7BhLj5f8a8Dvb2S6uZLiSV5HIC4J6nsR6Crk/dPr+FcOmnUMZlSeVVYYb1BwCaVAqgN8xGMNjtXK3ZH3qVjUsr9rWEb2do1JJCjOB7DvXuukapHe20EhK3H7pVT5uAMdc04q+h8dxJhU486NucFrdkTODg5rzHW7kxuMPuLDj2NZzSSPk8rjabMu01GVVG8sVPT2qvdapepkowVW5Ix+lcyaufVUqaclcqN4gdSNoUpgDcTnNYN3fLOHLZYtwMjpW8Y9j2MNh+UpptKkFmPHUV0mk6s9lewhCZLVk2SJkfN05zVODep6FSkpR5Wev6XqdtewSNFIkLoNrbmAYj0x1NdALhFWOKFnKr0LHdWM4vY/Hc6y+VOq1Y0Fkd2gUGLa4+UZ5J6VDLcPFMY2tiirnLq/Q+hFQoNHztWhJassRyPMdgBORu471G0seXCSucHkspFVCm2zKMXcsiV2YEABDzx/hUk0iRoArRjPX2pShqN0mZ7zOh3OBnpTI9UsklRGVc55CLzmonTfQ2pU3fU0whkQzOsuw9CDjNePeKLqNr144ESKBOMA5P5/wCetVCJ9Jw6/wDaDnbTU7i0dAsryx7sbc8qPX3rtLS/WdQBjdjBPrVTXU+vxtDm1RFeLKhby1BA7+tcXe6pfs4imZvswyFQ8c0qSuysvpRctTl2bJ8x1MhzkDNTGSUmOVYkAIPyn0rpmj6mCO28L2wkm8sDc7ITk9sAmvS7OJ7dmVQCGjycD9DXlYuVmfFcXVnGaSNOLGxSoQk9VzU7CMoquoXBJGK4eVn55XbuEcqBXVApG7AxUTyqXlyyIw/hrpVPQzVNvYYZ4gizsyqANwDHt7etZs+rWcZiEUuSx+celL6u3sbU8HUk7JEkuvabDMI1lbbtAPyZG7HPTtmlTVbeVXVJ1HPBJxir+qM7P7FqvoZd34jtUaONZF/dnLjHIPpWY3iqISwbGQoG5yM5/wA/hVwwHU9vBcKTvzM5fU/FTXP2lIUnFurlP3ybQ/0wc4rkp7iSWOESRlGPzYJ5Ar0KNFQifoGVZbGhCx02hana2MqtdzPFGPvbepH9a9Kg8WwiM25haVQm0EcY7/5zXRShfY5M2wkqnvIu/wDCXIsauttJ5UeP3W7r+fep7jxpowg82azmniK7fKCnKn325qo0UfOSy2XQ8s1zVW1CZXZFS2HADDk+n0qx4f0m3uvMjE8kcrHcX2hsD8elZ4h2joe9TTpULnXJoVuAhIR06Ed8+uambwxFcRE/Oj/wr0/GvJddrU+RxOdSepGPBq223zRdxs/C7pkdT/tDaOPxPaqsPhPTmdypkhJOWYjfj86axD3M6XEErl9fCdmJNySwxyuuN7DoBnrgZqo3hJUkZpZFLZx8pOP15rSjjmjR8QyEfwmkSkMx2L0KnJI9fevPb7T1s7oxu0aoWwGHY100K3Ornr5Jmsq82mepeCdMkSSW5uijRFkdUJ4Cjtxzkk16H9naRzG64QKDuGPyrknLW58rxXiOavbscN40jMsEsNxuEZgWJT3IUAD64wK880K2VriVYH2zxgbpOoAJIA9ye1d1N3p3PYyTF2wbse36bMYrUxShX+UKM9hkfrVDxGLdtPQJAsL7SG2k8nsa48NG0rnxsK7eITPAL1EM8m/chycCsPDBywYP2r0z96ws+aCYiI7/ADKpKHqxrWsNPm1KeBbcpGyHdN5gwQvt/L9aipKyNqk7LmZ7x4f0xLa3Es1qwJBVCrdeeCfaumlBEcm0bndduAM5rzY6s/Fs+zJ1sS2eG+KIBDdsIoI0UO0ZA9Rwf1rh8MjBeNmc4r04ban6nkVXnw0WzXsNcmsLiEwTSxled6nBWuht/FOoJG6WzRXQzljKdpP0IpRpoea5fGvH3jvvDPiSDU5ZobpJVYRbl+XGDnGD+OK0tYvUt2SC1eaUKPMfI5OBzgeg/pU1Kac7H5Zj8E6Vf2ZxjeNmZ2Ro3kiYffUADH16n8qW58cpJBBClsCWAj3pgDgd/wDGuj2MdkfSYfh98t2WNI1M3l7EjKhU9Dnv6Yr1W3MkSmWclZF7elcVemkzwuI6LpJQPJ/EurzRXMsZKMMcHH6GuGn1bUfOVkusADlQAa6YRjY+j4ey+Dw6kyRvEuoKgthLb+Qw+dWjBZvoew9qqzeIL6aGazkeCeIgcBBu+hPXFaSt0PoFlkVLmRgFmklDDoeMDpXpXgaGScR3CW7R7sKA3ykZOMn0rlxDtE2zKXJhpNHrP2GIwvHIMsG6np75ryDxfp0sBCGSBgXILIxxjPykZHUjgiscPH3kfmOTY+SxNmZfh+2Q6hbo4VnP3QR+te428KLCgKkbVyRnr/n0p4uWtj2+KsbpGKOO8YWXlJCVhYBwVRgMhiAST9MV4rdKcOqShmAycDGK0wy0Po+FMU6lCzKAbesYjwpxg80NGG3gkA9iveug+qLMFlIwDrEZIQ4V2HbPSvX/AA14ZhS0EqoCu7A3Hkd6wry0seHn2PVCg5HT3+jWaWM0g3pdqoZHBx37V4XqKHz5Y3kjR8n5c5/H+VOhK6PmeF8zlVk1IzFwrKXCvt6HFep6BcWFta/vRCisAC7DLJ3yPeisrn2WLv7J2Oxgk0S5zHHBBNK4wFaLGR64q6un2czs8flbOhRU2rn2GK5atBpczPzPEYqvC9yC50/TbdE8qwsAVctv8kFkPcg9RVKKw08n547WdWHKuRgj61UItq5yYfNKrja5Tm0TT8eb5EUluCQi9x6cjqah0/R7K4drWS3szuUjLru2jvj3rWV0rno08yqRjdmjceDdLnWOWa0sppghCztgkehB7DFeLavFZxXP2cBBIAWwO4qcLVclc9zh7NJVZODMjYVlBdQ6nAGwg12OgaH9rn825IhgU5zjcT7DFVOVtz6vHYpUqLmz0v8AsO3SCMJa+U+MhmQAkV534j02IXYmQgqDlQV7ms8PK8j4PKs4lWxNmQ6BpBvZfLkTc27Cge54rqNQ8OxWtv8AaDHv5K7GHX2Pp161rPR2Pfx2b+xqqB5fNaraqVSFwinGD8xx/U11mh+Gri8kCTxfZlPAYdR746fnWlSpyo9zEYpKnzmld+G4Iz5dzDFIm07CvQ+/vXJy6ekjGAMhQsMjHb0rO7ep5+BxvtFzHUN4QWaOJYmkVzyqp3FcprOgGyCgENG25Qq8/n6fWrp1L6DpZlepyM5h1Kpu+Xy9vP8AtCr9pZvKiOBuUvsATkj8K1PSqv3bnXR+Ep2jk3qr55ByOlZF7oc8EsUKeSHIO4HmsPaHhvMlz8qLun6MSQ864bOSVFaCWcfnqzEIytxgViql2ZPHXdkap0WKZJiGRF25XK9fY1xs2lTJPhSsqFugGNo/qc1dKqupjgs3vNxkWovDwVWJ/iOTu/lWnDpMMe1EO5GGCQcfhWdWvqaTzXmbihms+H4TbQouVdm3ZBweP5CuXtNKkuZTbiCdEQ5LbTg56YP9KUauhpgcxUoPmN8eHIHRsl1k/gbcPlP0NWIPDryfLE6ZJx8x/n/jULEPZnPLN0tUZ+r6IbQiOJ/MbAb2x3H9Ky7PRLy7lkVrSZYhghmbAP5GuuNSyOmGPU4851TeG4kCrK4iTOMqc9OvFTx+EhMJbiCSRTGu5B15z0P/ANahxaJjnCscRfabcQ3E0QiYXIOSSMj9Ku22hyyurB2iIxuLJ94elW52R6axiUec1pPD8Tt5duxUZyARuIHv6mq6eGiSnmCWBt2SGTbn8DWSraHFUzVdDqdN8PWdoN0fly4fcyjIyOvHtmtu8gjkjAbcqMuVHcVlq3c8DF4vmnoc6dMiRlJdZTnPA6VHewxRwSRkYYc7hWx04aVtTzue2kklZUAfB6Go49KcRkknJPehuyPoqeJSJP7E25kEs6/7JHFZ1xahDIpPAGWHtSpzOinXU3oZTyKoWIblUD5ctmmLtZszOwHUL610nq0loNV/neRgSFb0qwWyyM0WVPXJrPn0Ng3s7+WseBjj6VB5iHzAVIKnAz3q07gPWNJGjI4XrUD4yMAIAe3WmBEQRsAQYLc+9DOS+xFKrnGAckCgcVcbkBUwQoB2ksajZImcxh9sg+8c0FRWlyQgou0kZ7Y71A07dNmG75NKT0LhsIzGVn2sikDAzQATIqyt+6xjdt/zms5Suihz8gAYyeOTVMypjJO4g4zmnGVkYzepe2xSR7U3rxkkDpVdkEbKGKHjv3qr3RJTulR4zGoyh445xX5hftuh28CasConkVHggillKr5rgEbvqUUZPpUUl+8R00paXPwG8URwxajEiFmg6q2/oeBz6/WtTwA8I1+3+0t/okkoRsd/bFfY5nO6sXhY3mftf8GFtZ9KtZkVrVLmVpNrNvaPGcKT04GPbJr680dDAkbLICFIKuBzmvzGa9+x6mJjrY9L01toUSMVY9TiurtJWE6AROyr8rEdPrVHOb8Khl8zbghsEkVeCsVDlV2k8igB8oVEDpIH+lSRvlcqnDdzxTaJ21JVKqjAKoY8Bs1aR2kVTsCngDFIUZNizOYyCwWRgcHHNV1LZD42nORWsY6FlmIxkPGQyOOelK7MrhlYjAxkcc1M30AQRswG0jjqCKchVDcLLGADjaP58VACKpJDBflz+QqRZGBLFVUA4JxmgBjyNOcljuHQmpI0VBtMjM3b60AO2iMjdlgeCe9VmmUnCoQQe/egByFnYbclyMgDjFIPMIIlKySdDgUADDcVjB74B7VIIvm8w4GOB70AHnFpcuqFcHII4NRuVEPmbFVgwCgdxQALKfn+a32Z4JXn6ZpEXc20uoY8ls8UAPjAMe1kBYn7zUpDLnDgsw59vagCN8IA7qTjnIqr5xDYQMWJzgjtQBMPugjOaiEceW+T5MZ/GgCP5wFfoCcE5qcug2ldjc8ZNAEKyI3mFDjnHWhCCwzgY5oAcEiyXLsAOQD3p5YpGJCUwwxnpg0FQ3KaxAMjLJsx0NWWSWRmZwhIXsaDRKxCCoJTJBx+FNLRMv70M5HA2nvQZX0sQFkRHLSEk9MdqaGJCt8ka47rnNAiPcyo8hADHsaakwLqVVg+O3Q0AL+6LMChG4jdjggDn/IpZWjYFELnjcMUAU4GZRlsnDE4xSeYZZHIZcgc4oHFald1GNxfHr7U07irETGRAMhT0oNIsjCy5JYgt14HNV1MquD5kHlEZPOc0F2BEimWRklAUNjC8kGoXQuQVB2YxkHP40GctHcEiIUoXYoG7dqk8uVlTa6hM4GaByelxsxJ2o0W4cfSozHsLYVg3X6UGcXZjWZiqryoxjJ7moAsjbk8x0UcOv8Ae9jSW5cB6Kzbwz7cEnd1z7UsbIoEZIMjdKZCLEgRpQgVWYKDuxxUEiOQxQrv9xwaUlctKzKruyBVJBbucVMWBIYFkK8qR1pKKRUlccVVAd6MJTyrYwCKbtBVmYq2Oue1UTPaxXnbLpKUULgY21WEjOY5TIphI4J5oHBEu8TFXVPMHQADpjvUaSdSiNt6ZoEveJk+YvFJtDD1HNSM+1Asm4xqd2D61i3bQ0aIGi2q21gQTxnsaitRvm2tJufHIPApxdiIaqw6WMzrhw0OD0znNUZJoYg6ETO2McCpSuwirMUFwqYU7v6VNMpdUUuY4zyCB09q0jEJvQSJJdjBGAj3Z2npn1oDoJDgKzg4PNU0ZNHbSlNiEER/3uKq5O3G3PrXSK3UhVzG5Y5IzkY9adckKirG5cfeOVxigZUEn74xAgKY8gEevv8AhWJNLKFYTAg7iPwoA4HUUka5DHG0ZIAPWmxzt9nLxAK5G3kdq5Ku50I466LeYuSozywHaodQmRcqibW25HPFYSWhpHex51qSvM0isyRLnaWB/nXA2JC3k84ffA2DgMc5HpX5rx07Ye5+w+GDvXcTq9Tu/Ns5WbMUTJghTzg9a/MT494XxFex2bXKLvUqsgztA4Kn1PXmvhvDeP72R+hcbawR5R4bj3uryF0IU17H4cuZpru0tZmhjQHdGHBwccY/HOPxr9UnLc/Hc0pp6n6c/C9Zx4Z027MckcUltE4J4wxXJ/XcPwr0uRniCmdo1XAOdw6VplbvA+KxGkyuGjkmZERSTxuz1/8ArVIywBjIcnjgdOa9RKxjHcoC7cyPLEsiIowVPf3FXISuDM3mkscnvz7Cs6u1zWLu7GkLaSRdzGPIH3iKz5JmRV89UVc/L5TEfQ15cpdTuhsZlxdurBZpWCrgqM8c1m3WoKZI8sgUDDDHOa5Kr1O+k9BYtRiCRqWAJ6Z7VYN1CJV3LuH949qwSsbObY+5vYm+RQgG3AI7e9VoiArxhyCRwQOlbwWmoX0JggdZCQd+MH5sUAAMfJXaverS1uK+lhrMMGN/L2+hFZgt43lJX5YSpUcd66U+pnPYlmtCgAj2ylcAFR+tQDhVLrtbOMCqV9zO/QidUmilJ8yCQcLuj61h+XMSQihl5BY9BSSuNyuUmzGAGZXbGDtGMiq80TLJtS7NsxTfkc7vatYqxmyAEuI7dgHySM465qZ0i3q2W3jjP9DWkZWM5LUjEig4zEXJ4B7VMvloGTy/mPy7s4wf6VUZO9mSMAaSURxlcBT07+9NGGXdIyAocYq0jGb1LUUUUq73T7vBPTd7j2pk1ipBWM7pGO1WPANMkpNEyutvDJl+AcjH1qCSKF0mmWM+cQVO87eQccf596a8wKrWoKEu27GOvWmi1S4UKwVAycMeM+4rnmtR8zKDWkDny8SFk4y/enpZqFbIiVelXTRM6jIX0u2YDZGGGc7U4rGutOjLOhzC4FDgXCpoYc2kSIwZ5QsbcgDjFXLCG8juLeVWkDqQy+9W5NaFSS3PRtzxWpMiqXxhh14r48+NdwJddNvFLcNEArI7JjK45B9eR19MV6uAjc9/hT/fos+fLnLyvFCyDccqx6V9bGaaP4OXEdyYdQsXgSxYk/PGFX5Tz1HUfT6ivWyF/wC2w9V+aPQ8XF+4T9T4Hm1SSaeXfPhVkaMNEd2QDwfy5/Grkes3iwzQSSyKYufnIyeegr+6cJBRpI/kPGzfNoV4rx7tXYnJX7pPJU+lVWlCsZJpHVQDghcn9K1aRNKu7WZbttRf5TAZFjaPEoYZb/PtWnZ69c6NK40lvs0MiHzUXoc9fp1Nczpq+p3UsU4xLU3j3VmsorV7uYwxMFURnB/E9TVY61qLM5Go3xLAq0YkIUg9QV6fjxTWHp72M/7Sm5XZe0zXbyzuYryBvLuATgkDI4wT9a9X8O/EC+gtXt5Ge4DqAC38PPP4mlLBxlsZ1sxfNc9Nl+KWmFYo7bSRblIgSofcZH7nPYe38q878WeLbvxDBHK8jQW6OcwO2dxPc+vT+VdOBy1KqpyJxGcc0eVHjN6F8i4TcktsSSSO5NYZbzAi87F7A5r6KtqfNVJ3M9IZyXUEks24YOTn6VbsmVJtj4XPDYHOK5rdTK10akUZRCZrb7QhJzg/KfarZtkiiU7pJIicEt+lEVc527D4ppIzMlrxOi/eZcgg+n+eKjkmAPyrLK+cfd4rdIxk9SVJkJjyyFWGQAKa0rgMFUjt+FXNmC0ZCGZ497McqAxIPapkuhGXYRKYyuCxHA96qk7G1i5DIWjiCzGLIzk9CPSo9y7sCCVIwd+Rzj/E1rHcLFrymcogAbcfvMMDmr4EEMUm/MshXAzwFNFaWljSC6lW2CTSBoI2hYkKWc4H/wCqvqL4E+VqupHR/NSe5EL3DJG2GdFBJ2j+Lp0rwM5/3dn0WST5a8St8WtEvRq0c0UEUHnxLOHiTKFe+MHgn07fpXgr2kyZSeVVgVt+7Zgj8azyjEJ4dM+gzrCtzuj3n4YRXtvp91eL8kBhMivIAvmIeOBjt0Fdrb6lbyW9xJazhmbJYYz+IrzKsuabkehhKHJTsSaVp4lsnu2tFknY7sAZ57Zrw7WtZaTVbh7WVIbuJyrug6kfwkenNd+VWnN3M8wg40eZHuvwW1S61axu7K9Mlq6h5N8v/LQdePXnj8K9RsdGZL2SYudnJJPavKxS5askj18qm3QszwD4tXc76tGttJvt44fLl8w55zwR6ADivGI4vOAEqPtPAwetfdZI7YZI/N+I/exLPSvCk09trOiTxWqzXKXUbI7AHdg8jr2XJ/OvsHxysbeA9Wnnf/iXT2Akni3843ZAA7ng8fWvGxaTxcV5nuZOv9mZ8VarGVLYubfDfMrxrnAP171EsiiWOJog0pUhXC8Yxkt/+uv0iGi0PxvNF++fqQNOiwR+RMdgYsQOnuauLciVCqOoTqAR1P8AStaZ5xmm4EcjSuxTK4z3PPSqdxdoshVYlfPDMW5X8K0Mpohlkt0V9mR6NnjmqsVxHlkaXeAuMtlhVwdjJrW5clvZJgJ3lMsgACNuxx2qJvs88AjkaEq331bnHsR/nrUt3NILUqytp0ggZzcGeNuAy4U/jmh0fco3v5fJ2BsikbIz7i4gVkUTSqo7kfp71nzzma3Z2QxuOM7uo96SVjXm1sZCrG6xAiGSXruHY1cg81ZHhxGsmdvzDgVM2WX4lkkR5ZEmu2jXIwM9BwB/ICvsL4afBG3/ALMttZ8UyXju9st4YAqsItwyoY4wOOe/5181nOPdNcsdz6/hbKlXqc09kbmv+EfBllpE9jp1jp4i3ebbtFKqvGwbJO1T3HXoDnvXK/D+KMaldJBJHswwx3YA/MQPzrgVebwslM+yrYSlTrR9mZ3jS8xqMr+dLAjY+VTluMDI9h6VS8MaJqOrpO0V1IZmPQS5OB3APQYp0Uo4ZVJHNiU/bWR7V4f+HGi3c8k+t63DppEYMe8lUY56MRz9OCPp1r1fRNL0bTI1u9OmtL1PmjVo5gzZwOoByB0wT1r5TN8XOo0raH0WVYSKnzM5TUrpTr8YCxx3S/OzEfNt6ce9eNfGy6k32NvciJ0iUMyqvzKCM5B9fmOfb6V35GksRCxPEL/2eZ89waX5jmGP7UJARJuWMyZX2x94/wCTXSw6Hq8MTT3Ok3NmrsfmKHJ9MjGR0r9OeLjHRn4LWwMpP3SjdWptd7lkmuMZAA2/QE9qW1CRRjM8KKXLBMcjP/160dRSV0eXKk4PlZWnmZSDGxTtxXuX7NcbPqWsXSGZo7WdbeVimfMMoZiy+yjt71+L+MFVRyqaZ+neHKtjYn3XZ7dtwifIjNkHqVq7JAI/KlDyK2fmB71/C0nY/p2C0BAnmhlLhj61bhZV8zAV8nAftTLIJpGZgqM5dcbsDHH9akEaxlyWZwzZB7ComBIW3MCuzPoaJEclOArg5Vx1z7UTfQLjogqqu9HJzwT2q0ohCkku+OvY1k0RHcHedhsSONm6ABsf/qpjROjFQ6ebjp1xWiloO10SSOiICZcSY5yKhjZGVUQnzcfpSjq7hGNhysZEVnAiVMrg/wAVTEbkcDduxjIrSwo7jCrNjaQ+Dk7atxJIi7vJKhuQWHalN6Fjy4jMrGRScYUEdarxssk7o8UhQHG7PBPrWdraiZOYQ8hGd7YyAOopvkrArlnk2nrk1q2YpXYQhjIQURvcdMVoxS7Rgxg88nHNKS0NyMuZVYviMA7QB1I9ajSaOUHCuzAbQehI/rRYCJ7lVVlbHm4wQDnafQ1b+0RHeyrsQAbB6nHNUYzWoF3fc2C0m3Cg9KnAjXeink43EVm3fRCk7kTQFVcR7XGc8nr/AICr8bM3lsJACflfHcdqpNbB0GyKWLAqpBG1SeNvv/n1pI5GdQ+ZPKB2nPahR1uarYfhpeInjQY53DOaa7SY3LIcD7w7EelUZND45I2ywDln4GD0x3qUshV1LgbRklRSaEOgVjO8SYBC7st0PtVhVBch8IxPTPShmkH0Dy1CySSE+YDhSBSOd6IuFHvjkfjQthxV1YdEXMcUjB8kZLGrBMZZXcLECMc9D9aYp7WEZ2JcKVYZBBA/SpIJNzZcJsHIyeaAlsPXzdsoQxK5PG45FMMUqyQPGyAF8HnBApJiitBjFI9+W2+uRUsZRXSYM/mZyMnGD6imJ3sW0+VWOU3A1TUkzzyqZJCR3PSgVtLl1FUorROJDnaQp4x681PtjRHTc2/H4GgRB53mMkhDq7DaNq5FWo08sOZXQt2FAFRp442bEbLkY57VOdkSIM8dc0AWEihMeH4QnJU09xHIoWMICDyc0DSHRhxGSy4bPQc8etSxI0iNsk8x1O4qew9qBuWliwr+Yd0YU44OR0NJ5rATSbQW2DvzQObuSQYlkK5AcjOCeKa4KoyTJG4PB+WgJO6uWIgSpALEdMGm7huU7SrjgjtQQix564LujMMfwnHNAnd0QFXQsc9efpQaueorOqgORgjsBTjH59tIwPln7oY9ie9BZNJFBGCxJXAAGe596dIsjBPLyykc0Ck9BoeTcF5YDjNTFmSUuMSDG0rjOKDAqPtjBSW48vcwIJPv0/pVkOvzPvWRB0K0APSTeSPnAPDZ71ZYxKgLOAoPB9aAIIpC5uCcpEB196khlO4KUQkHJOetACbN5KodoyflU9DSkss7swXGOw70AKrGQSLsKy+p7+4pIQru25yXUYPPBoAljkOXMQXJ9T0psjMX2AFnPJIXAx7UATRSKELZJIPIPWolkJXzAJCoPY8D60AAZOG3LjByfWpFAkVnDKJGAUn2oAhKj5/KfcQdvXAzSkOmMjZgcjNOTuwHrn542XG7kAjpUBUxJIn3tx60JASWrImDGu4g8Adj60FxICEwq9xmm5aWAgKKNpVioHBJqZyhAEuAw+62aqcuiL5dLkUCJ5e64jYOOCM8GqsiI4fZsOP0pQRBjSkliJEUgNyKwnAj8x2GAr5XA61qBiXESPEsnK7jjFfIn7XDvdeCIILOJrKQzQ/vsYyySbj+GCo98VdNakz2Pxa8anyZpDcyLJOWLBguMjNeUXMxeTbGuwA5+nrXc2ZtmpoEc134h8HWsMAe5OsWzoWyB8sinH49Pzr+sv4XusXhnw/O6yC2NpItmrHJVPOfAJ+nFcWJfvI1b0PS45lCJGFKvn06itAojRBGx+XJ+tdMFocBHtkBCB0OOcEcmneZu2x7N/PGasCWRC2C3zMOuTSMRIu2LjaM8igAVmAwcYxzx0pGAVn8xkGRkUANhCEhp2JkxjIHUVaCoSMblXPOaCk9LCPA5dlRQwxkgDsKcfNkdi5j2EAHNBJESi/Lli2fWh2QqqgsV61tF3ARg25SrKOMketSoyMVJ7jOKoCd2KADABxgiq3kEbURlC46N3oaAnhSGHHKgjsKnZlYMQxLMO9Y8utgGbd6mAB1yuMg0/BUA8EAbRzWjdtAI0TLOHYOpH3cd6eSPKyqkNnAxVCTuhqxtHF5oLNLjjsM1YgjMPloCwAGVI7CgicugyIu5RWYebggt7+taunSS2rpL97nBzSTuc1b4bHuXh+/S7gVWGXAyOOtdSkrNCGww/ixjpW8XdH5LndNRrOxwnijUbjOwEyuiEFD1U+lePMHYZZDEwXODzg+lVWPreFoWo6lKQODhkLDOQR2p0CuQ2VY5GOtc59Y5NlhJPKkERDOX44GRivSfCdwVKwbV8rGBik2eJnVnQZ6oZGSBo1G0kbT6iuJ1vRI7mWLDc43Mccg+34VNX4bn55l9W0zES1igYh8OMcVVnsEuAxUqmBnNcR9hQk27nG3tlcw+Y0cLiIEYZuATWNIG8xJCWYn5cY9K66T0Po6Mk9ULEUJw8mFB9KkG0FCilBu9e/rWp1w3N60v5YtsqSmORTtOOrA/wCFdDH4rvY9qlg5jHzFVx+Of6VLSZ52My2FWV2EvirU9saW8drNIx+fzOmPyqwviufzCrK3mOu10ViF/wAO1DgrHmy4boy3J28WXADTJF/pfCEbsKVH+emK2V8VvIgcKZ5gcHc3GPp3NVFWOOpwjTtoQHx7dLBLYR29isDZEkhViwBxwTuxj2wamj8WvsTybjz1I6ggjFDMP9UIrVmbe+Mb2e28jeBEZfmJPYd/xqOw1Nn1G1c3DohY4IPX0FKUUlcmXDMKcXI9kiL2qRqpW4d4x95vlbP8v/rV4pqc8dzcTxQ4ZElKsQMYbvXPBdT5nIaVsS/IZFptupWbfHGMYJPrWraWwR0xKVjDEsAc544HPSpbuj7CtI6dWgVVVyqnGQ2a5LX7eJ7aCRHjCeYWO3kkEY59qiHus8/BcyrWOAaEM+1TkhjTGdkZQH2uPQ12p3Pt6S0udV4cuthjW6eO2xIXLJyWB9f/AK1etW1xBJAjQzphfugnk15mMot7HxnFWElVa5SFtWgty0skqswbBUdRVGfxVaRorI8eTwdwyKnD4dvc+fweQyqW5jBuvFWyR5LcnZ1HQEH0rIPim6uYyFRLRzzx83Fd3sD6bCcMwWrKEusyFZJmMlzJ1QPIc5/p+FZ76lPOgA+RByQB3rWMEj3KGVU462K0t40iqjmQpnnBxkVJNqc7NH9nkZIlwcHnB+vrVs9SGGjbYgmvdiIsbSFifm+tRGZn3MpAUfeOeaCoU1fQrsDl0LiQdeTmo2yux1fcMgg9cispTuaKmddounpqkxERUTDgY/qewr0QeF40G2C9EhXjuB9fWtKdTlPBzPEqGg5PB5mlKPcOxBzgttUn3qeXwZcStPZ2c0sShcRyRsAyn1BPGa0jPWzPAePSZ57rOiz6M/k3FxcSyIdhMmCc+h96g0zWzpkgDABWwHzxxnpUSimrM9Wk/aUnE7CPxXG8eIVjYk4JJxgf1qxbeLpf3scrWMdqOcuhDZ/3s4x7VxSw8dmfI47JJLY2bfxJDcbIUjUtt+8gyPzraibzEEi7duPu1xVqfKz5zF4V0mkzLutVSCdkdTjG0DHT8aor4j0xVlKy+a442g5NXCimrjwuClU1RHN4mjlt9qvbNNt3xgMF/A157qF+LmSeSaIyJgl0Cfpj+lddGKjHQ+zyPLXQleR7N4aDraQrL98jDdufSuzMiqFHIB9q5prU+K4jd8TKxwfjC3hlt8K86ZU/OGyynjkVmeELdHmLQrvYsRjAPOMYP867Iu1PQ6MqrOOGkj0gw7lIOFTH3lGCKp6xZrJbzBF3lY9xz25rKGjPDhrO585a5C4LrnGQUVs/MP8APrXNlDyQT6V6Cjpc/d8qleimWLZWkbAPTmvWPB2mtPErz2o+zuB8hTcR0PJ6VhiFaOpnntf2eGbPUQ6QvscFNijZkdfarqsHxIEaOYcg56VwwfKfhU5ty5jxbxlbBLtiAIpQW3L7knr78ZrzSdyOeee9ejHY/aOGZ82EiUQuHVgu4g9+1XIpJdu4bd+O3Q007n0UldHq/gKItFGZY3aQbizE9ATnB+nA/CvQNahgFtCWhUNGCVYH5mBGCCa538Z+V8SWWNSR4JdhY/OiaQRSxuUdM5Ix61jtcPuWNG+QfpXdBaH6Jhoe4rnZ+ERE2sWSg4bzUy2ecgjGa98e8ZlnV1Du+QxI6Zrixb1PgONIe/E8S8UTobmMEIe2Bxk/55ri5Y2Y7AoDHOMVrT+E+l4cSWGiU/KljI80ENyo9yOtMa33MxU7QeetXc+kJbW3aNwoVmfOcete6+D7NDZK026SUN8270J4+v8A9aufExvE+e4jrWwzsehtG0kMylE2kbVbPOa8r8XRFANyqfLUK5xkZPIP+fSubDv3rM/Ksqf+0psqeFbUXE0jxKGKvsavVkgCklkxj5RmjE/Gd3EdWTqWOd8V2rzaWGeRngUkA54GfT64/Svnm9eMTvGFCsvGQMZrrofCfZ8Cz/dNGYYFKO+FMeOc04GQpuUGSTgBScA+grY+7lKx3vhnTZpJ5l37YiAGVedx9D6AV7vbWsVvBBbIqHaASw9xnFcVd3Z+Y8cYv96qaKWooRCOdgBx06nsK+f9bgitJZrb97KUkZWLr8wIPT6fzrXDarQ83g+ras4nLeaSWVCQQavC9mRFDT7+MqD6V0xtfU/V3rGxZN/Jd/u7h5plwAATxivZPCl9JNZxysFdQOCDkH0OfpVYiXuHynEeHiqHNFEPiK4kjUmLngnc3r6V5aNfv0EMIjaFc5ZX5P8Aunn+VZ4dJo8Ph3ARrQdyBPEN4yP8045KozkAE+nHQfWu68M6nJcavp6hxJG0mw54A47n696qrBcrPexeVRjC56beuggnaUAKnDITjI9K+cdVRmupGlCy7WI3Dr+VcWDVkzw+EkvrDJNN0qaaaEeRlW+ZN3Fe4aHov9lMZSEEj/Pgndt9KjES1sj0eLcySh7GJ07xSOFMbAvjj1rxHxPNE+oxICXjEZUgAjnPerwfxHx/DLtiLmz4Njae4VRKEVZAGfPK+ldjqsMwtGOxlTlDkYwfeqrv37HXxFiH9ZTPGLOxknmtYnR5GL/vCFxz6+1e32tk9iphX5WA+Y/hU4rWR7+bZpfDqK6nn3i6/ltrqSMMGlBVyNuAoPGPrx+FcKL5UJl27Zcg5I7+ldFJe6elkFN+w5j2fw9qYms4ruJJUuBw/GNv+f6Vm6/p5ubG4kQGOSQEJIByrf5/nXNOXLI8THVnRxVzxvULWRLh2kjVHbjap4PbPtXceDdHV3w7GbD8A/xZJP6dPyrevO0T6zF4xfVnJdj02d4be0fy4Y1DDbtK5OPxrzUSLdzrKhV0BxuXkfnWNKL5bnwuUVJVKjbNK6i3WrC2co7LgsOxrlGS7hmEsZkMgORznJp0mkj1ad4t3O9iWT7OksgjkIUFgeMnuKyLOKIzuZFWZ8lxmuW+9jzoRtNtEmrS5EfkRwxqq4KqOp9aytNLyyMSMEdMihJWNsK3dtmxqCgRq528DBqHThHHF5eCRk8E9KgmlK0G0ZOqXJ8yRYlZFzjnvWtoxllVfNfcoGB70TXu3M4wfIxdUhjuJBA6gFxt4rp7WCOCCKNoPLxGApPUn3+tdkNUjShVap2ZyOo31z9ouoEi3So5Qhvlzj+ldrp1093p1vJIssFyIsPl92P936V6VWCUUZezfs2zlmsY5ryR1xGvfPtUl8ywRMjBg2c+3+elcklqayxsnBQMPT79mn8sIRGDjca6+VwIndmnmcpgnOflH9Bx+Vc9SFmb1NIp9zh9R1/7LPNb6fckEoN2+Lgj2/z6Vkr4glb95vRHRuAR1rqikkerhcuU1zMtSeI1KguI0ZsA7ecVQfWmuiIgPY+9OyOytg+VaGlbwKkXmNEHH8XHb0qrPPESECLkHPA7VyNtnHKbTsbVtFDNH86gIeCK4jW4/sk32VdrfLkbjztyfzooO7OrKpydZxZxDhjKpVdoByM0xwXJCmNpPRjjJ/pXafaRVkThkQ+UTvk9hUxQI0sLbvNAztx2qUtSiFXEih1kKjoPeoFRkBVijsTkN6U0rASRyEeijOPw9ajcLCzKAX3HdnNMdhBM+N6RpEvrUWMurEgKW+Y5/lQaRjYrBJtzMVK5OM1MrMwCgK56nIoCGwmVkkIyVQDj2qJopcqofazd8dRUN6iXwkHl/Mqksjg5weDVlm2xSksu0cnAz+VZta6Ggx2LjcW3tjHP8qjVC6htigHgYHSq5bM5xPMkDiEsSDwGpJRuEAGfkJ471qBn3jyLFKUVvLxkkV+bP7ceowJ4b1S1WxRFnureSUB+I444XYMPUl3GfoayoP8Aeo6KMbqx/PRrEsM3l7JoZbIooDE7t1dJ4FikOt6alvAkoadTuJwEx0NfY5gupvgl75+3HwSgEXhGxiTEs0MRZpOgaR5ZGxjqBtxivq/QXWRrWZcMMY2n+dfmlT+Iz0sS/eseo2pAGdu4jr6Vv2zhSHyqt2FI5joIijqXdgeMcGr0cjMVUAoNucUAWkYLIR8rovTHc09gTtLLjuCPStIaqzJlsSIGlZYo3jT3YcVYjDAEFjkdKi3QUFoNJOMqRGehLd6k+RgI9kkb9cnofpVS0VhxlcFMiM6q6lhyCwzx6VMoZlJ3LwMsKUmUPkZzGMxbMcggdRTWZgsbbQefXke9SKN+oGf94ZFJAPIU9qVJA25QPLGMn3NAyJDzn5h3wamWTcShAVR8xbOCaAIxKXYB3BGcD1prLLJIiYUKjZVs9zTXmAS4jUYUlvUGgOqZwQZOwJ6j1pASeYgYxKo4xjnNLHI4yhAZc8ENmgCKQh3UbSqHvjvT2gMbROzZQ9PagBcHkoFbA6BetIqpyIwQ5AIBoAjnZypf5FVj90ChWETFCoQHg4oASRm2kH5h0wKVYkjRS2/HYelADWbfhTgEc4quZZY5YxKpjfBPtQAbvOQlgVVhhlI5FCeVsDg5HQc9aAGbXUyRlPJ45XuD60gi2qGw0h60ASnbtKlioPpTRGMRhWZlHBoKjtcYybnI3qFHAGcVYjCMNqlQB1IoLWqKUo+YkEHt06Cmn5spE0aqD8px1+tBC2Ku3fIse4PKo+bHQ1PjBWKQBe2c0ElRt8hiXI2A85pZix2kCMZFADkhUHzSMSFdv1FRsEQI2/5iTxnpQBUz5k2xGIyeD2qaR9wVI0Ut3boKB20uVnTgEjLE847U0Boy0jAYz2oHDcUBsKWIbcSM+lRyKoH7xFK4yOOtBs2LERhvlJ/lULJEnmOjZGelBjKVyoqEvLIjMVxwrDAJ9KmypVRuTd3INBIwFWWOGWXb83TOM06T5XUPlScgLn9aAKTvhsu4R+3ufanjy1cPwW6HIoNKZG6Eh2DgvnPFMKSozuq+W5A+WgqC0HF8ARozoCcj61IrSyI0XnbsNu256H/IoM5biPEjK5jkRj1+tQqkiyhSodccEUGsdh9xOiSHbukPGaYsaEu3zqG6A9jQZS3HzN+6ZBlB0OR1qgc7VVWBAPQ9KCqb6FgyZwFAzwW4xUbxkh4stGwJGcUFxVhI5ZdhA25Hytx1pzTAkvIS5VehqZRuMrPcGV/KBHkAZ27etVyN8pWJWjh7F3yc/WsRJWJxLgqWkDuODz0pgMr/AL0R4YHhl4x71UNxjpWRkURzyZP3mHWonZyixJsdR1JNaRVjKbuOiYqqqjrtHr3FQuHZSjRRyLzncPvCqM2zt2LOYiyso3YOKhlYBf3m1HBxuB6+n/6q6ZKw0iA7gshYmPjgmnMDMgUtkH3pCbKpQxhsKJH5AGazL5RIqMCu4D5hQM881MJ5gZnZ/m9ajVI/s88nmLHheOevtXHV3Og5CSIq4fAZm5DMKzL6E8urFz7VjJ6FxWpwWsJO8FzEuxD2b0964q1VI2EbAe4QYJPc+1fmHiHO2HR+z+Fkb1Wzb1W4gFoJrYQzycKybuG9ePTivzF+M87S668+zlpGIBORivjfDrSpI+744fuxR534cKTK5WNlJJBUjn6/SvYdDVWeCMGNZFB2uOo4/Sv1Cn7zZ+RZpofpf8N4Ly18P26GSZoHXbKpOAJFxnjt2rv51UhVjTMRPG7sarKfhPi8d/EIyhVJlEqnjhgMflVacOoijZWQhc4Y8mvZOMakYQRs/lxMerd/p/n1rRguLuO4tbcWzNbgnLF8bD9O56VhVNYK2p1saRPGyzr8hHXt9Kz9R8owqEjVl4xgfrXn1Io7qbOK1aEgrjcMMc471zb2QWeaUqHldQfoK8yve56NNkRVImRtkisR8zE8H6VFLK64VScDsTUqZqlci+1OxLzM65GOTVqK5jRUISVnAwMP/Q10wegjSS/kkVA20FeOO4p738XKCURg9weRVwTYE6XUbsI5Wy6j5WPce9WmntjHIYnjbsBnoavroRN6AbomPy8AZ71UjCusm91X5uCe9diVkZCSzOBiZt23ABPJxVK5XdGFhEflnnOetZtW1IkuqMoKylUkdPLJwMjvQIY4o9kg3gHqRWidyG3fUrXUMSNGysGXGAV45qjKxQcoDk4JIySKaQ5kNzGq8x7XYgEMewqWO1zJOry4IG0Ecq3+etaW94ggljFtLEGZtwGMr0J9fYUx5I1VFRv3mSTu6GtDBqzLiGRUCwyRTYXEm8YI+gqZlkRJI0IkdRlQzYyfT2qoq7MZajZC6zBJITF8udxXk/Sqyl5g5dBI8R474+tI1HvbiZSkUe92XC84+b61Ut7RikX2rYpjHzrjkN9KxSuyJvQkCxyB43SBD6AdRVS4tU3KYo24HTP61VPR2MilJAzIpCldp4x6+tIbOEzW3nzCNC5L5HHTgfnWsVdmkHZFWS1E24yQtGi/NvPRh7UsEIEsbjYY88cflVyhctO5uystm6OI/wB4AGJLcN6fQV8VfF+5ml16+szN9rkRiWcjjbk4A/Afliu/BaJn0/CS/wBtieCXlxHCA7MEUN85K549Pxr6qjXUh8J0dtr6TIobEh3FHAIH5gY/D2r2MhSWNg33X5o9Txcj/s0WvP8AI+GNQjSW5mMaRLGv7z5G4I68ViAwuhaGZg4OCGXBr+5Kb/do/jvFO1SxJG0q/ZgCFBbDD2qSWUvvzKhHXbjmuhHMtxltPGI2MgUSKce4PpVa6QkuyyPhgAMHp71Ey1LTQqxhhMzsVYbtwHocVZN3s3MCFAPzc8/l3rPqYMntNQuE4QNIN2Q0hwcV1WmanMbjapMQXiQkdvUV1U2cs27G7BfSGVXtoZ85yozzjuafe6hLt8qN9jNxkHJFetQWlzA566MU0zyRxTHysDb6E9f8/wCNUZJnhdo1KBc9u9dMndmLV3oV5whkZizCUDAdTz9KsqfL8uTyyHxnc33h71LVtDOUrFxGMki+ZuaNjhmPAGfatZBtLxtnbt7dKcEkzjm9SNopiySosiQq3zFVzn2qcpsZi52SE7kUdVA/matR1M5LQphYptytFOkWMyFOSv8Anrio0lmjUyMA6FcfUdKmo7Ewj1KpkJx+7c54cEdvSm3ECurg3N08BXaYsDAHr704ysbRjctrLO8DeRKI5SuwjH5VftcOxkBkDgbQWOBXTDuaRVkO893eKJzIIiSx45NOaV2kBGIlAO3J4z/jWctSiX7RKRH5Ux+Y4aMD9fat3QfEl5oE8erWrXiFHyzWy5dB0OB/F9O/v0rz8VSUo8rOzDVuWVz7Bg8ceFfHOkiPUpEtLtosKIE+UtwC2CeM4yf8iuJvfh34dTUlubvVb67gIVlEM4RCvcglenqfUD0r5iOFqUfcWx+iRxUKtNSZW8SeL9F07ztE0i4jvRFEq7opN6rx6+uOoyT35rm/C3iS2nupbS4uZLZS2Ny46fSumngpqld7nPVzSCkoH1L4eWwXRmksrq3cSRMI1QZaM8bmOOnfmvn7xN4GvF1TzLKOxa1IDW6oOGJ7lhnJz3684NcOV4mdOo7nqTpxq0rHceCPB154Z0u41G5VIb2c7pAsrEdBjbnoOvA7k5617T4euWnsWhe3hk8tfKlaQ7nJAJ7cjOPz71nJupJyR3YWmqUFFnzX4y0O8udbvbiSSCTTJNuNq/PnHzKw9j+efz4qHTblriX7Tp98lrDH8jJATvc9B0/+vX3GCrqNNRPzjOaLlW5ke7/DDwDcQvBqOuW5SC1m3hZhtKkjkkdfXj0rqfif4y0z7CLWBhNDGRsaNiRtGcnnr1P5mvMwSdbGpnp4dqhg5SfU+Wr+SO4LPBMgj3kICMZHfI96zHu5IYFmMRnAJVgOvHt1r9LPxnHPmqNlhbhQgWKRPLLfMSOnuKjDLKHSNxIsh/1qf0FXBnHBaFNpWuGgjWOS4RTjap5OO+aemohHjxbI453I4wTjvn0rVGbRWe5EtpuidCsh3DC+/v8A56VRk83JCyRu3GDt4oMVG4kstzHMElOTkENjirYMcVrJE6tKZgFkbAJP+A9qufYtK0jnLy4BbypXBAYHdkjcR6Z7VYM32t3853jyc5XjmoNr3RiXNxECYCzAA8Lj73vmiPdsuEwxQplgeQRSexcV1IxbeTMjRNDJKV+UMxwT6cV0CWc8uZGniAxyoOSD9Kzmi1ues/C3RZNX1xbOdkt4xcBXLRE5AUMeB36j64r6B+IWv6nDHcQLcvbCX5XEXyj8B0r43MLSxaiz9P4cjyYVyR84/bponkktpZpXZu525OfX0Fep/CgGXV9ZubkFAqD7P5bdHJBJI7ev/wCuurNI8uHaiZ4KpKWIVzX1nwtqOv68LSxjEkk7FCwYLt7ggngDr1rW0fwWNJMrf2vHaysoWRQDv46HnIx14rwnjb0lRR9HLCLm5jq7jSrjakkOqW10U+ePc3Q46+xxxWp4JS40y+u9/mx284LSlPuFj1IHbnn865alNeyaZvhqrjUsSXtwj6+qhGaQAt5gGcCvCfihdCfVluHLPIFVSD6Bcf8A1/8A9ddGSwtiImPEE/8AZpJmP4W8dro0SQWkV1NG0gLGMbSPfB7D1619D6B4pg8XWd1aXMl4LlBuEsrEjBHvyevXqOa+hzSlKKc0fnuSuMpqB4v8S/DD6NMGg2NCyq2UbJAP+H9K8qt2iLpFPFFLtGSxzh/avYyyrz4dSPC4qwap4i0SK9JdiHjSJJCVVBz9c+gxX1H+zbYzQwXVpbD7TC9w87ELnJAztPPYf54Ffj/jPL/hLkfX+G0P9si2fZFrbykMjcLjBGelXZljZxHuIAHXtX8RS1P6XWwyYRttEUh3dGXGAKlAzDIgU7OhGaBgC0bBSrxTkcZ609fnUboztVv1Peok9QEdcO7iFFdeMrTUfcDuZg4+YKBzQtZETWhajMpLBlBz8xB65qZ/KgZlALbiAN1RJakwfVgrQ+Y22LyU4AJOfwqWcQxHzERYGRsv3zxVcti1JMqxSQzFj5qPGy5UYyCKVAXVNrYRTuUY5PvRDYosMolQYbbhtw96hjkmjm+dUWM8jP8AF/8AWq0BMvlZaFTiXGfLU8kdz9B3qYb2QopO3qQKl6sTdiCZySBJEA/Y57/0qRP3W07eT/tdamcug2x6MxeUeU6HPBbvVmVlddpZnYgK/HpRGLMoIhhiKl1Ukg8g56VcDZG5yqdiGrUqPcrRsyLJEEDooxknqKkeNpI2Ii8s5BCk9PxoLJSnlMXiCP8ALjcV79+KVNqNE0kauyjuOlJrQTRJFJu3ByBzngdqnWQoVeFRk/Nu6EUoqyMZKzGEt57hFDIOmasxBg5UFWXO4gCoW9xqOlxy4G9WVivUNUSyBWKBWGTxk9R61qNrQcD5fmEvgs+SOuP8KVjtVXWF5mPPB4oJTJhlgrRRKsPsO9LHEobjbuPvgGgRYUou3ZuVB1z6+lNYxOzySKzr6DmgCyWKnzfJM2B9zPNQSb5fnEQ8v+JCcUDUrFiGWMExLwPQnNMLkBVVhcIfmz7UDUblpDG6kIckLniq5jUlHEO4KeG9DSaLgtC6PJAKxlWGMn+tIrCRWGwu45BoirIaldgRC6kfO5TiUt69hVIyZ3RxtiUHOWXIxTKLobeshAYSKMPx6U9SkjoY9mduOeDQZpbksQZNzqyLjhgR1qRmDKEVjGmQxLDPNBmT25IMuSrHqAPSm+ZEXUsxMZ6nH60ARFl81tqO6Y+UkYB96trbNKsIhLCTdyc4xQAskLxxqH6bhz14q0XyEUEZA6YoAbuTZsZxknINIQ2UZVBBOCFH60ASwk5XYBliQT6CpnbEhWBh5XqR1oAdIkinZ5sUcpAOB3/Hp+FMjD+WPNxJKT8xAwDQUo3Vy6jmNtwynHBFOkkiLZQhQeWb3oJK5BVTsYZIxg8Ck+fCFmVkxjAGDQMmG1GjzgjqanVSCWwdobBoNIEzPMQommVlH3QOoqQBpU+QllXkAdQKCxqhoWSNYycnnvinuVDPIAVIIAI7UGEndjGwS+xAZV+62M0+Nd5wdgXoBQImKrHvTbl8AtjpihsABtpGeee1ADTHvLt8qqePagqFChZPMwenpVR3AljaP5yuVz3zzmkBPzF2LSD5ck9qVuoCbXL5G3f0wT1oSMASDy5POByT2Ht9aQEKIMkx5WHOTxjn/wDXVpJHGdiA5HUmgBJFwoJf5hzxxUa+W3RpAnfigAJzGJSXQg84Gc0Hy0VVRI8tywAoAlkmRY1lyhB44FNZNyFVBCjpk5oGiuFYAPuYk9farDB9nyjeSM4HpQIhSQDIRTg8mlVVG8lH9/SgBA6hlj4JPHzVHGxOPMlVCOAM8Z/xqoq7C4SsxICsxHTnmq07NE3lsqb8bWB4K+4q3OwGHcuiptZlYk9jj/IrFkulJJmMaxqccd6pO6Az7qUsSyNgrypYV8SfteapJaeFYZ7ee2R0VYUVyQFeV1UA+528H/aFa0l7xnNM/GTxpK0MqIxaRS7BN3OD3/8A115Pc5inUqhWWRgM54xXYTJWN7wvJenxp4C1GHeZbbxDY3GGztIWdS31yoNf1n/D8TjwxoKvF5Uf2VFAI4BwGb/x5mrkrr3kPaNz1OFmym8KV6N8vPtipHkR9scbNAVGP72765/nXUtjkLISXzy7gPGFALfTtTX3RkSONuG5FMBrASGSTcArDBI7ipAEdQVkZWZdu4DtQA5lIJy4dcc+4qtMDsZFZWYrnLUAPid7px5kKYC9V9aurukBUqfWhuwWINv71lcjav3SD1p7KzMrhsDbigCvHGELfOJQcYX0FWmESg4DH61rB6EylYgd1JQGMLjuKcqB50O5VUEDI/h96sN9C8CMMhKnvzUJLKWViyAnBOM4oHfWxGilhhQu1Tw1SMXKkAgE8YqPaDASiSVVIHmhcMfWrDDs/l8DA5/wqObW4EcEYXfIGC57Y61LhRslDCTPVc9K2IjpuSRefcDZFFJNIeQhOK6rSfC+p39qJTE0TFsjcMnHccVjUnZnHisQqceZmr/whd0YC8ENwIIzkuFLDJ9asL4Quh5DyyR4K8OqEjP0zxVRjbU+ZqcQRasdv4c0ma0RvtODKDtUqTyPXn+Vd5EoQxBgGA6gjjHvXVF6anw2YVva1HJHD67oPmzpLbW4hhkBct03c9feuRuPCEqwJcIXIZiCAMkY/WorzPo8nzKNOkkyGHwlcyywRRoqoWwx2ZIGOeKtf8IhJvfzY7suSNxhhMpC/Qcn6VzynpZHqyzuMNWT2/w/nlhjU3dqsofczyA5YenHC/nWpoWgSafdR+UstxbO5kkkc8A9lHt/hVQemp4WY54qkXBHfi2IB3ZUgcZrh9b1CaxR5kYi7OQjBeAezCrq/AeFlyvUsebf2rOzOXlLv13Z6/Wp7TWnD5yCeuK52foEaCSsaU0iXFoZAFJYEYP8NefXJZTKqkrhtufeog2tD0sCrKxGtsYlJbIkz93FSCAKPkZz6e1dUXdHpUx5uI1GY84wCR71LG7SRyys2Eb5Sp70y2hyOxOwSL5metSmSdQsaFdmfm5x+tAoxsNLzFkCkk4496tCeRQCwfcRkEDFBpZWGwSyMrb2YA9Rik8zbIHjQyAnHNBI0StuRgzgq2Sa6bw6Gk1CBpcmEZI4703rE4cZpTZ7SGkdEDR4mVeg6Ej27V5JqcskM8nyiN9x3Kea54K0T82yOn+/k2QQrcsPMY8ZwuBwP8as+Tci4CcgkYIPFZRlZH1Eo9CUw30QQOi7A2MluRx/OqU/2wJJvYBCOMjnFWmpK5VKC5ro5KSZozj50ZjyD2qrvWPzFZQWbofStoxsfRLbQsQyXAikEMrrNnA2gEj862bLU7lIMLNcCRjnzF6g+w6Cly9zlqwTeo6a8vTKZ1uJlcjD7T1HvVGa6uXZGkkV5MbQQOo7U20jCjTQ5gIgib2ZiMMKijlSVUIJbPTb1FWjvgrOwCIlpZGZAnGzJ5z3pwdgpRcBieBQakakklGDJ2JzTRH5jsEyoBxyepoNIPoJ8wBUIGJ7mmrGiszlMSH5S2aUloXYaY/LVhtGzORipSAzKGBRByPU1HsxSdjd03UZLR52jmO10CsFGOhzXb2fii/naJmAmDcNGygfTpxW0IJ6M+bzfDcy5jo7vxPJZ+RcxJIsq4O92wVPbGO9YB8fam4PnoVi3ERxgZK57lu5966fYrlueHh8IpxvE4fWdZmvZyjqR/s/41hpIXAjLBCRiuaXY93CUuUs28TlZGEaeWp3Yzg/UCtzTrZ5hArwsckspbjB+nWuWpK2o8VUilZne6PpZCiZ02sSdq4xtHv611RZIBHGxCPt4z0NeXUnzSPzHNcSp1m1sY2pWX2vJV2DEcEVx19pc0TyAB2focirpVOjO7JcUovlZzF1bG3dZthjDHbkjGfal0/yzeWuZvL2tgoRnLY4B/z6V18+h9qql43Pf9Hjkh0+AOoU43Z75PatmCRnOF49Aea52m1c/Jsc+eu2UtcsnlXz5VjcMojLZGfYetUvDkM2m3MkuGiKNmNs8hv7w/Dit4yfJYVOpyQcDaluwLgx+ZkdQc96sTLIbYMpQljtcDJZABncP8+tU9EmZU42Vz531+F4pQs6MJXJfJ7jJ/rkfhXJs8ceN0bM5O3ivRh8J+0ZJO+HR0mi6R9uuRGiI0cgw7Mcfl/h717xpURs4BFCABjacdMVw15XZ4HGeKtSVJGZciY3fmKzIM8DrxXR2aytGFRnilPAYnGKxaR+X6WPJvGmYn82VwiAbXkI9ehrzJykisFbK9VPrXbF3R+v8IVL4ZIgXaoYHpjuOtME5VCSpBJA+UURjY+ue1z2XwCJhC0uDFBIfKYPwCQcn3GTiu91hZJLMhgdmcgA9xWEpWmfkfE7tjrnztq1rELy/liDGaaUyFi3DZ649s5/M1ioAhK4YuoB6cGvRjsfpuCleCbO88GRIuq20jYkld9g7epr3Kd0ljYBUkTq7Dj8h/SuDFL3rnw3GkbSicPrXhm2vBh5oipYOo5DqQc5zT7fwpDIEnt5rYA/JtbjJ9c9AKhzdrHBlOayhFQFufDNiICmy3Lq4fIz+I/HrxXmmr2sFtcXCQgHa2Rk8gHnH5GtKba0Z9lgcZKo9SlZW7SsJxuMgPQN/SvonR7RbKIqiQzWZjCqd+WY+vTp/P2qa8/snk8WVeWioGwk+HPyjPpn9K898U2Ks8h3tOpA3An17VzUfiPzfBO1dFvwnYCylEwZxGpO1geDx1Fdws5UEb0z0I9ac/fbbOjOa6qVW0cz4lJksJQQwjJ7nvXzxf2skUjLKFLbiHwOD7j/AArqw0dD7PgmVotGYFZsKGYp0+lbGk2oubyKAKJJQC+D6D/9ddCStqfe1KnKrs9w8N6db6bZiOJGLMdzSNyfYZ7Af/XNdAbuOLjDAd8GuGOrufiGeY11sTKTNTat3bxLEEywABZsDJ7+1eDeKoGW5k8xCjHhwwwyt6H9a1wzs2j0OFJWxNu552yFQSFyAeuKlQxhAxKmUmug/YYokUs23DEsThiO49K9l8G3ANqI7W3eJPLCurndjnPb6VNa7gfP5/C9Fo1fEvlvp+x03Lu7cY/zivArkOLooxTPmMF57Z4/SjCfBc8Xg5aSKSCMkP5rBwcbfavTfBFrHJPG7QPblW4RjwwPU8etXWl7h9TmqtQk0et63CF0+eWAMi7/AC3B6kHp/KvFptMWe8ZWViC+AV43Ed/pxXFhpJJ3Py7J8x9jUcj0zRNGFlDCZbZBIx4Dnv6e1b6OTLwwODhq5780mzyMdjXVq8zLAeaAu2WVQpKnPQ9jmvEPEaJHdgRr80h3Z7CurDq0rns8MpOszofBtuks9o0kaiUOUkkAxleSM464P9a9K1G3luY3Z03Ssm089gP8KKz/AHlzPiT+OcdoWjT21zPNMyh8lFK8qRnqP89q6DVL+KyglVJkS7eMIi45THV+ePxrnbcp3ZhUq+1lGETwfW9TW8uJIosvCFwkgbIcdjzya5gGTzFLHcAcj2r0Yxsj9cyrDqnSUT0Tw1qUi3EEbMFV+dpPSvXmKG1ImgEsLoQvPQ+tceKXU+I4sp8tRSPKNX0iQ3MbpFJlnxxzgc9favQNAs4EtIpI3G3G0Fz6cY/+vWc53SRxyzJywvIUfF2opaRRQRPFIJFDMynlQOo/P9DXkSTTzTmREKyE/Jg/dz/Wuqm7Kx6nC2GXs3NndadFMg8u4YMcDHPtV9ltjPtVfLcA53GuaXxXLxytK0S3NuFuEjVicciuEEtxBcqqGSXJJJH8qina2p5+Hl77Ophh3RgTqRJ3U9QfSrlpagSRKigqW6d81yu7QrtXsV9dG2BnRRuDAbM9vWucs7mSRhHt4zg84NdEV7oYV3ptHQJptnNv+0pK52HAVsYPqeDke1aVrB9njhCId5ON23ipabVgU+WFjH1OdRcEJhjnOVFaljPJKioMuoHr0r0KUEooyteHMXJNMW5mj/dq0zNwDyc+tdEsEdpYhSIftCniTkfj7V0O7HUrfuuU86mvVS5JDF13EZA61pGIX2Hc8HnNZydtSWk6aYlpoKW96ZZMNkgY3nBFSa2saWbxrwSNoI45rkjJt6mlarflPGrx97lYiBg4bHrWddCRcmPdu9MZreW59zQsokMUczbRmUIykMAeTV6CMho2ZN7IcgHilcMTNHdWt55yCJCCMfcxzUcumMziQnrz7Vi9GfO4mXLK5tWEOy3ctIyN90MOqn1rzvX0eS5bcitIq7pJBwDnoB+pwKzovU7sklz4lM5KVcOpyxAbcBnpVdoCvKEOpOTXorY+6LB5xgKuBikRwW3SEsQcfhTAbJIwUpEipHj72OahSANk7lA+tA1uClQ5EnQjFPlDsCUg3MFyGPSg0W49kVwDC+U4ByO/pURKh9uwjnOTSvrYsimUcrltw5IpokXhBtDHpgUpvQiO5E4+/KvLk4YYqPynGRI28EdKiTuikraEjLgbmwXxk54oEbTLhtin2pQWoyA7lclSoYHByM1Im5w3CgdCD3rY5yG5ydgVgSDz7H0qBFZ92d27oT0PHak2VGNxs7LhCwLEjYyjk/lX5Z/t7vND4fu5lkg3wCNMKv30MhVj+ZI/KsqC/exZ2UEfgFeQNapHYLZRNBC5RcLt4HcCuy+HoQarAI9wlklCpn+9/QV9pmD0ZpgNZn7dfC2VLfR9Jkt0lEEtqhCgYG5RsY492VjX1BoEPlbpZC0xYbl2ttHtX5tW+NnbWfvnp+mFVVs7gMAnPaustYI5T5ocnjGOwrIwNZYgxQKVKZx61c8p2VmjJKg7c5/KgTRKA0TbCjvkcnpiraAsCoPy5yM9q12QySMEKrnazHOB6VPHvODz+VQ1YmKsJIp8xljZlfrnOaasrIrEguAMmqk7q5kmXQ6yKcqB6ClKlwVMexcY69azNmyMNIFCsRnpweKWM7AjOSD3IoGVjt2qAwT5iQc9PerERzCOU3Hr70ARufL+YjeRySO1O80Pt8xcue4qmtLgMhjSB2VSSxcsT/hVlwHco8Y2EZ+tSALCkhYqdsQbYe+DUK25BbLAgDigBoRVYAso3Dk1L80YfaVJxy3tQA8OvO1wWx8wHNVw25wRuA+78xzigCSJyGY42spxlTUL+aCpV8IevHNAChmKybmZgOmOabLgbRIAeOtACop3Hl8LyB60haMjbHI7NkkgelAELGUKfmRMjvTUCsx3TMQRw2Op9vQUAPClZVCgFCpDZPenqGLMo+VhyCOKAKmzBkL5Jccg9qdPO2wfKxVVwAvU4oAjlLSKUZRIx+bA4p3zdXxvAzjpzQA9fL2u8yEtj5WHQVHKYRG2z5n9uKClKyK0INwEYyMPUdD+NTkFcxgfNgkj1AoJGkkKCSp74A61Dc4ljypLLnkCgCLZjdDGxYbc88UFXkQEDao7+9ACK+3YT16EY6mq9wRsGzBYDPFAAsTMm4yRxt1pAGZSiEuBzj09TQO/QrunmSMYixiA6Co2ky+7bIp7ZPB96BAXeOJAy/ePQGnCVkRv3ZYMedx6UFOWlhGMrEOuEPp71TjKQeZJ85cnG1hwKCSUtHMMzw5iK5GD19qIy7gtHEqLjB3EUAQyRILgkOjKoyH7Z9KbuSSO3k8vMgJJ7/iKAFkRJGhbDJLk59CKrMpeUbo8qD948c0DQ516fu2xn73QChcZkLNnsc9qSRbeoSr5aRuDvjHfHTNNjc738xcdhg9KYfaGeW7lUKB3fjHsKtI5UMruqlfugfyoNCKRTKei4HP0pH+Vf4XbIGe+PSgz2ZXldAziQuc88DioSqiMMmA/vQFNFVldXQhjJzkEelTnoFwyuDkLnigu+tiSMH5kZfMIGTjgmqb7g6jy35B3HP3aBsj2iLyxu3KRkEU9U4OUypOelc4kQSbEdtkYEY4z61Od0UY3jjHODTTBkKqREwUoI2GQVHNMaUINoj80nHANbKVzAsEoCmY1QY7L0pZGLDcGUbRwMdaYHUTFi3kKrbgQSQeBTkcI+CiMgH3Setds0BXvFIBOSCTzznFQQHywS6u0WOxrICEMCCELBOv0qhqB8qEnDRkjOSO1AHl12we8cAs0eeOcYq1tjFuzSQRsDwVbvXHV3Og5SRWeURqzSsPugGsq5wyFyzkEcqeq1hNaFxd2cbra2scM7N5hUjJ+bBHfrXmcU4i82ORC8pJO9W4Ar8w8QbPDpH7X4U/xJFXUXivbadWu7fTZwpKyuD2HTjuegPvX50fFKR/7VYTQRgklAI2yox/FzyCetfKcARXtZWPteOpL3Dh9D8xmBZFk56JnIxXsOgT2ce+4nW5ZVw3l7c7uRxxX6NGXLdn5TmqP088GwqukaYpdvKMImV93XcM13jgGJhlfNOCAO/8AhW+TawPh8f8AxChuaLeVBORgof4ff61TyQwdmbcDkEnpXsNHEWI3ikCtNL8jHAIHSpbdZBPGkjHDHIAPb1rGrsbrY6u3R4w8juWjOMA9qr3m0gP5aqSeuc15zdzthojkL55InkU7TtPT39KxZMtMcK0jFRwB+ua4a8bs66SdzPlQKEjlkabaM/IcDPqKyZ2jjeSNo3kJO0sDislFHSmRrBDtRvn3KMbi2RU8SENGgMbq3cnH69q2hsBEtyJCxMLIy8NzUspW5Rd6MinGSoreL5UBaREuvNUTNv2Zz1xUkdx5KuztujI2EYxmj7QpK5btrt5HQtErKAAq56nvUyyI8sq3DxrEMH5Rz9K3T0sYDZBEJiVLKpB25GePrUEUca7AisxKEsoPB9wKuOqJnKwx1cOJo2h4UgqRkmqzYlbbOSoUBsg1ZnJ31KspieQbNyoDkAmqTFHVjGwZh13VaWpJLHCNinbGxbjBNANuI2Mu53HIZGwBTmwKweGcB5fNJHyjtk0r2seHaQgkDK4opsxnuQxK5MccJjRh2Pc/WrsaNJvZ8hsYB9PWtDGcew4I7RqRO7wZ4cnJFVVtzcGaQs6c4GOCTWi0RDZNh4Ciuqy57Z61KF3/ACtEoQ914xWKjrcd9dSFYFhkCyOikr1YcH2prW+9WVWVmP5VKd2ElZjGWRYVjAhZy3RKrtbo8RLQKJcfMrHNdFNdSSrJbLHEUjT9033T6GqsdtIkbiSUSyZypx27Vqlcu9kWbpZntrwxcylOSozx/nmvhj4nak9z4jnMcO20KiNk7rtyGPvnivRwcdD63hFf7ZE8VnkhnuBBOfs9sZFHLfe5r67F4dJ+CUq3VpJLLPCJvLC7gm1pBn6lPT+lerkNNPG07/zL80en4tSthor1/I+C76IwSbPlhJYlUHZeoz7+vvWMEZzsnSdu6lT90f1r+4Yv3UfxtjJXqMtW7R/aEjuIsRCNirqc844rNChVV3lBbHDDuf6Vvc55S10IWlVZxGI2cBc5DdDUjTEKpjjkl+bDccD/ADzSkrod7IgktEQsWlaRsZxG+f17VCs0I2QgPKB3B5/OsmrBHYviYodzl/JkUBX6k444roI12QlVaYScF955z/T6V0UzlmrsljAlUGRzheWO8qQfatWRlt2trh3ZtxKlQM4GK9ii9DnaLS2odC6AxxdWK9Qaw7iNo5PlVcHgEnr9a6I7kt2RW8g7ZN7QIDwCWzmpTM0aRRytI4Z8M4XJFN6s5JrqPtI5Wz5gE8gJK9vzrZtDJGnmSMZ2GQT6VTWpyyRrwSMIY1EjgMOSrd/XH5U2UMoDyP5sfqq8j/E1SZnJ9DDkkdHyksccgPAPHHeqimIHJmaIeZmPcec1FRajirIsQ7+DLKigkhVA5PuKkMsX2iKJz+6JwyhsZI6c+nrUGsU0RCRWkRtxQg7mYDg/hWorRrJ8jbozzlec+4rdO6La0I5ZYZ0Bd1iKuMkDP6UkmV+zgSxPI5IODn5R0NKTsgjsSCZLeJy/lhhw5VfzOKs2d26vKguMllyjqPvf/WrEZcW9kjDJbStDGjZKK20Fupz9f61q3PiG7vJzLc3F9lMFJPNO3OMYx2rpoJbscMVOOiM66lidAkc/lTMxZ1X35yT65qCK4lR2dE+QAAydmx0xWrpxZm60m7s3dL8Xa7ZWz2dvfSLBksgX5dn9Cfwrrm+KXiqeONbjUYllQj5lGCwAwAcD06VxrLKcndo9qhntSEeVF6P4q+LLxRCdRvYYUG2BfNJCk9WHofc/lVCTxTqchhuUvbmJixTajE5A9R0q4ZLCK0NZcRTkryO50f4gpZrAl/8Av4mYLucZOfqeletR/FPwzp95a6i7w2iW/wC8SHLZf2J659xito5RJ/CcFPN05XkUNd+M2p3NrPFoos9JilUsdsQJQn+If1yTmvFdV16TU2W4knlklk+UumQv1x0FdeX5SqDuc+aZ050+RHN/aVZ5GdXZicDB5H+NTSyBIJjIzAL8xUH5h/n0r2j4Wo7srxsTtMsm9R6GpZrmWaMm0DBQcSPkLt9Mep9vrW0ZXM0rECSsyMAy246bgf1qVbuMRiMKOmGHrXQpXZjLcW7YbkQTS7SmMLg7aWFIpJIgcPCORk4qhWCURs21R5aZLE9Tj0qo48+OKXc25GLIqtxj1oArSXS7QqJEzsOcjpWdMVFv543bCcAjnPuKpvSwJFFbq5iO6AoHD/OrxZCj29/5Um6aeKZwm1WyCpGM0mzdIltSm6BVJLqdyMOWX3FdHbRQRBYtrwTbt25Dy30rKSu7GsY9T3v4PzR2HjnRZLhyNP5jEYY5ZiCPmPoOv5/j6h8TbCJbJtZC/bFEXmyqowUOTx7HvXxOaPkxqP1Hh3XCtHzLPG5WPybW5g3EgQMQxX3J7+/0r274X284huL+NY0t8FMhup7/AImvSzVpULs4sD/H0PWrSYWsN7PbbDct8oY9Qe2KTSdFm1Pzrq6Myu56Ek7j0H0r5CUYx98+zjeTSR5vretGwuTHp+wwI5DKT3z6/nXYeA/FkusG5gl06ytfIbccbtzr05JOOuegr0MRR/ce0RwKv++UTqfs07a9sjWWaMnbGyjB3Ef0/WvnH4g3Us/iG8t2la2tlRYSFH7vcv8AFnrk9+2R2p5Gr1kyeKHy4dtHmUYiW5n2XIEoPRT/ACFe6/CmZ11y2jcvLbS5hYGT7mR97/8AXxX0Wdz/AHDPzrIP94R2/wAXba3GjWbrKqahI5ikkx91ARjB+ueP9qvl+e3dfNdw6xp86YbG7HpWnDkm8Ir+ZPF3+82JHbzY7fzAGRsOoPG4fXrivrD9nXTAtleRyXMFtbRzNcqBnDu4G4Y/AH/61fj3jXVtl0kfVeHFK+KR9Z2/mRL5aviQnKseeK0ImCsUEaJ3PvX8YH9FRWg+T5uYlUyE7eT0pwUpLIjAKw+VxnkH0PpUu9xjxaOMPEPLBbIy+f8A9VSuFXYZtzIvJ20o67gMQL5jMkZKuMnJ6VLJLtQsFQHsfWlHcmewyMzSFikkSMw6kZpyxuflaVHcHHNU1rcyaHxoY41TBRweAT/OnrEXhwyIspOCAcjFTUNIwsLJGjFjLGiEEZUDbkj/AD0p6RySr5YCjJ5OcYFFMsTydiYEwY5xuJ7elO27vLjJAK/dNaAPlh8uXDEGRTj8atQ4XKlMvjOaBNXKjRGVss4QsOUIpzxqka7cb92RzUuCC3QtBGSPfE2cccjiovLduZJnbccVRMNNBQzxqWCGVg23A7Crka7gJJYkcH7ynoRQWMMYIaVHUqDj3qaIlQpBVg/Bz6VEU92BH5itgL8y9iDmlBjZiPmZhxiqW4EqRyuw3QNGpHBB61b8vdGCzcj7goTuRpfUa0TIxYgnHUU7ZGA6ygIMZ3A4pOIR2sJHIgIAEjj7oPpTAfKbzSu4A5we9UNy0HDDxmTdhOvAyTVyJI2TcSU/2T2oMRZGktjuTDoR8vPP5U3dvyRxu5bceh9vT6UADhip3Mmw8dKs2kS7goYKeob0pN2AsrgiRBjcBu+tRON4ImG/AwAOMUwIIw8fCkEA/LimNHHJCcmQP1ypwKDZaItxuU+TKhcAGp3kPlgFgF6DA60EReoxYiULlkJBzj0qxlgT5XAIJznpQNRsxoRmRkUY/vEjrUbwIM8FGPXJ70AviJkC25zIZZQ/90dKj3HzFJhHselBbdi0vmugBwWU5I7H2qRXj3gMCUXlgOtBnNW2CQHCF5DuAyu0Z4qR2Hyhiu4jOKCBdzyqcucn17e1WWSTyldXyCOgoAiR3DKxcKAMY6gmrMeflLELIDk8d6B20BAzyELsBz1I6Cpoo2iKtG7K+ckg0CHKYyNxwvt60hJd40HyMOfr70AWFYuVicqIxj59uT+FCbN7hQ4XdwGPWg1g9Cy0Zfr+7PQHrTwwGFWMuh/iB4pNmduoN+83BVU4HWq4ctPkofLA5GcZppiJ1yUKqMZPU0RGQRuoclBwGPY0GkZdCcFACrIrOej5pUZB8pdhJnClVwD9aByZLGzHe7FnOMDaafF+7SIclQvGTn86CLaXHq0ZkDOSiDqcVVjyAXLNJluCR2oEzSDyqVLKiH1o80MBvIOPvcU7CIJY5PKi/dspMm4A9xU1uvmxyIw2HPBxzRYCKTZCpiDfLnliOaCA0cQjQqFHX1oasVF6kbDfMikOVKdQcYq4rrEDjaAiYHOT/wDXpA1roRM4d1Kqw7gjvRlwRt5PU+lASViUjd8qFCAM5xxTYmWIOmRk0EiTOwjRMApznbUMLLKpVVaMqdpLnrQBIUjBUKBAByQvIY+/pUgid1ABTaexNAFaMERKqktGrFeuenFSkBRIYW2SuMdOtAFZcBowgww4bntVyU5jRFCKueSOtBdtLEbYkV9zomP1FViI4wqhVMf58007ED5WbYqqVburDisqVmjc79x3cZxnHvSSAx7gRgMG2SLu3AkY5rDvFV45PlG0nnArdKyAy5OUDMHIWvhz9r3UbS08Kw37Yu4ovmuESLkYORkHrjJOR2HtWtJ6gfjd4/8AOWf7Q7eZD5o2x9NuTjP1rzZlzN5LS+bGHyzEdK7CZRudv4Ejnu/Hfguwiu0kM2oxOEMZK7UYM+fT5f6e9f1jeGZ5GsNOsyjAQJsbauBvYlz9OuPwrkrP30Op8B29tcrIpKlipBHzcHg8j860ESMQgq2589DXWcA1vQOQelSyZ2l8l17HrQBFGlvyrI/J9cjNTko2FyCOwFNOwDViYyKTxxjBpht/MZ/n2kLlRjqaG7gSKfKMakhcjj396mMsuZ1hLKQoJ4wD7UilIjYq+4K3z9TSb2EeMnfwKCRi5GOuCccjBFTRqyl5JWDKOcdzW6VhSS6iBC481flPQHPSrxi+XeCAwOcetMmMrlfeHjEgyDuK8jFSERooVQfLHzED360t9Bt2ZEnmpHtYMwzuz7elXP3ckasI2UYwMnNZyViimroRu+beTjGOoqw0cWI5thQjgYFQBGjsrOS25T6CpElyArKgIJIwK2jJEzeh0vh9ib22YogAUq2F4Oeo/Kvb9LtRDHtjfco+6eoI/GspK8j5Dies4U1Y2YkBZtyhDnirjCPZsYbiRwRXXKOh+Yzm9yeK3DOWLKOOM1IGUsQOe1TJ3HGVhgQ7lP3cHcMVKiojq5Ckj1FTLXc0lO2xJGEjcmJUTcpUnHUUw5w6ncoxzjuKFT1OaVaTIMbdoCKRnOc1L5O8HYvvwOtJRsZ3HS7ViI2nkY+leX+IbZ40by4ZnjB2gls4HbJPenV2sellkv3yZ5dcW0iGaRgFUccHvWdGXBMeNhOWx3rh12P0ym7o6GxE3yESHyQuPcmsi+CqWSMZlzkY6e9XA7aMbMzRKSwU7sf3u1TFGZQkhZYxzkGtoysd62FlUAQsGVT/AEpz7HRYwq57YNamiQ0B/kC4RqnKMyuNolwOh9aBk6cxhSD5g5PtTNr4il3F0ZSVwe1AD8zBCokIQjnHcUyKU/vGG11x3IFAEUPlNGv3gSc12vhiJhq1rdSOzwxvkxk/Kw9P/wBVJ7Hn492pyZ7UrKIHlV2Q7cnYMkD/AD/OvF9ehWK7NsFI7nafxzWVJXi2fneSL9/JFS1vpGXYgk2gfKretdZZM0kaMUHYk+9YzPqm7jbh2j8xwSzbs5zwK527mkCsisoz3IzVw0Q8NHU5SS3y2DuPPXNQI6vK2Cu8DHPaulM96GxqWqh54YxtUZwcntXocGhWNwkZkjmYleHiYKQfXkGsMRU5UeLnuLdGnzIuP4TRJlm3EPtwFzkf/rrm73QjaOVYmQA7V44APY+tcsa93qfPYfiJXVzCfSb6GWaN4nZg37zbk7f/AK/tVRrGQqrTo9uAM8cGuz2itofX0MXCavFkbxh8LtJIGeDVPftlCK2GK5APp61qd0XccCIlBZsk5pVYABnKgZxnPFBcdySQNCxQTJIvcjvSRsHC7gQo5GT3oK9oNd1Rwp3YPenhVk3bACQOoqZSsVo0aOi2L6pMIkgnCqc7gMV7JYeG9PiI3lSygHfs/Ojmd9D5PiHF8keVFzVPD9jc2jw+dazblKlHGSV+mMf/AK68y1fQ7/TmY3FpOsPl7o3BHzD6fpXZGdlZnkZPjLe4zi4UhmiNzFu2vyBnOfetSx0qW7mjhgUb27n0rknJLU+ljKyudzpXhSBSLm/gjku1G0MwI2+45rvLW3trWzkRDasrAJIu3PHpXmVZtvQ+PzrHNpqJSvdesdOjMnmJLwIyc42t2B9O1ef6h4gdr150eSa2IX5JRzu74x0H860w+GT1ZyZVkzre9M6rTdbjZYhO6ru5LEVsx6jplwQsd0t1H6AHANTOjZ3Ma2WSp1PdMXWLCxu7CQvGvm+cCoHTaB39845rF0K1i+3In2Izx4yxXsPeoT93U97L8R+6tLoe3iAW8dxBIy5iBK4PGa5jSb5Z9RgiJY26ybN56jsT/n1rqw9NOLbPz72fNUkzrLuMykqxx7H2ojjgxEkjLE7YAJrJ3asjhT7nKT3kP2xnQssatxn0FdQphKRK/mFxEDnG3BIravH3TtqwtBM8N8YwKmocMrMwwNo6gf05/WuOgTLENHH6KDXXTl7h+ocP1r4dHrXhfRDbLDcboWRl3IFGNv19TXpMVurRHmMHr6c1wy+I+H4hxnta7KjNbmQhDEfL67iAfw9avRPIYi4EapjbkHJNKUbHzU6btc4TxbCs9nLGYgVCEBj1FeIzRjexwFfA49K66S90/UOCb+xaKgQMHaRdwxjaT0qvJbCS3aBHZSV2bh2zVX1Pu79D2nwXemeWVpw0NujZIx374H6fhXe6vcyGK7lVZF2xbWQpyuBjP1/wrmqu87n5BxTpjT591aVJ7ucQqYIVYBV6MGzzn0rEHmK+3G5c5OTXox2P03Ar90j0TwVEFv0lcRGFSJCrHlvb/Pqa9jICRmRgkaqccnHJrir6yPiOMZXqRRwGs+Jpra4e1jsY7mcNtCGQR598+nr9K5lvF7q5t4S8IdSxK4K/T/PpWzgloGT5LzQU2Vn8TXr+c8ksIj6qVB3Djvzz+Fc9e3r3kglYhXcDJ9ccZpWR9lgsEqeiN3wrZyXF/uSWGUbtpVVORx3Ne/eZaxSiSCF4rUD5VZs8VyV1eVz43jKtqkZFtfkzyImC59RnANJqFobhthgSQOu11IyCPQ0mlFHwEY2dy7FALWAQhY4YhyuB3PWqsN6jyhFIIz1HesqcXa4pScptljUle4tJIPKZFXLDPU/5xXz9q6eXeXFqWaRfvKxHau7DH2nCVa02jDiiMm1FIbccDFeheFdDkN0sknnW7g7cBeRj19Kqs+VH2eZ4xU6LbPXlikiieEJEtuB8pBzuP9KzFst0rOpfA9TXHF22PxKvUtUcjo4wojDuTGg6qBXiPjtJDqEmLeRlaFQZgfukFj+J5rTD72PZ4crWxkTzS5aTBWMAj3+WqyMrIrHPmH0HFdbVj9vpIsWzyM5XyxtJ5OO1ex+C3hQBmikLNlODxUVZWps+f4g0otm94mQRWkc7YCsPlPoQf8P514DdmOWVxOoBD/w849/rSwivA8PgvWMmUo4gSyttkjbpXrXgNBGVt9zMgQqPUKOfxxgVdePu2Pq81f8As0/Q9PnkM9utvuV4n+bg/kR+dUrHQ7eCV7gqksu3CMeAory+Q/DG3FMv3d5b28bH5gwHzO8ZO36diT2/OuMt9cMt8kYXyULfOSPunPT6nNdNOlZXKy/COonPsdzcOYlDlVdAMMrdCK8N8SEW+pSBiHLRpjHXOMkH2zVYVH0PC0bVmdP4LcNGGWExruLgBcY9f1r0We6hjQiUkZG7msa3xBxTBLE6DonjniIUxMqfwZrgPF0V3d2867U3svl/OcAjHt+VXCFzhy6KVeLZ43eQT2lwwmHG4YKNu4/CqTyKJDkFCOfrXoT2P2qk04qxt6VdQRSLI7/KOQxr3PR72K7sYyrGRCBtbORXHiI3R8hxdQ5qakSS6W0nG4GPGFX/ABrWAggjIVFWAJtO7p0/xrgc7ux+ep2djxjxHfpJeNGxijGMbM/xeorIs7m3W4QSuIoh95tuT+Vd8Vc/TMjoONBGzea7EiKkLqGA9OtYKapJ9pEisW3Yz6UvZ2R2RyzmbcjsIdftPsSLcedbSAkS5TJA9vU1nrc2iPHMAwVjlcc1hKi+h508s5Jkd7rnkBUiaJG9huP5VHp2uTLMXmuGDKeNvAFXGkupTyz3bm1cajbXccQTeEI+cP2NULYwpK+WCuo3EdKn2dtDzqOXyjoU7nXAknkeeY8HIBNbekakCXaWWR1Y7goPTjtT9nZaGtfKpOk3YkuLlbiSRkGTjCbjjPoK0PPh0pGn/d5PBKnJOPbrW1GLucNHCzVPlMuXxU1xcWqQrCmG/dmPgqfXPrXZx6lZyWBhlJRguNrDJYnqD6Cu+19C8dl0o0k0cjcpBvBARVzwF7VLeammmwrDJsllIGFVhuH+fSuecHc4qeFm1Yp6Zr8srxxSbXgLYK4G78zzV7Xb2Ce3/cb0wchWOcenPc/hWc4Jao6JYKXMjz37I8zPIY9qE85qwLGONSsm0A+vesZzPpPa8qSLkGnWuSyoyjGFzzVa508oxHlIcHhulRGVmc9Wq2yxZW/kJuJwBzmp21PaWhZ7VzjqrcUrNnJUoSm9Ddt7iLyknkjcoODxXm2uMkt7O0asEjYhPb3+tFKHvHpZBh3Gs2zkXJBVlZwScAGlH7sLlhJlsYrvSPto9xsp3NtKtt9QaRnRANq5B6mgkkBGzJUKncmoZDHxg7F/MipvZagQ+UXYBgpHXirDgqhPO4DgDvVGkCCB3jcqVLMvIAPSiWaQsVYLv/h54oLZCGbbtcgN0JxTAdm1sZfqKTVxjvvghm24GfxqEkkLISiueAM9KylGwrdQZZHBLMgYcgetAYoFIJyepHrWkNhjMkkBRlexxT3h27CQ7HH97tQpXZElZFZQ5l8zG8gYJzVgNESx5iB4y1RNhBGfdSmArKqsJU+YSIeV96/I79vAQwaFdz6jNcpEsMdsqqf+WpvISAfz/XHenh1+9idFF21Pwy1+WSLUdVmvGUSecwMUYwE9OPXocV2fwwEaa5GGnXCoCNx5AJ6/0r6/MtEPL3qftj8JYpDoOjwTrG0cEIEZBySDzye/OfzxX0v4ZldkHmKJXJ+7n7vtX5vU+JnfV+I9Y04BSCpPPXA6V0luoRFWJ1RGJxhqgyOggQbY08xYyDgn3q+sbpHsSUuc559aAJgzRhw6SSFRluORUzELGcbT06Vq3daAMRQpCkFixxVlzOFjSGVUkz85IyMU90ADyVL8xlyecdqcImOxHljy3RTxWbiyGtbCLuyCckg9D0+tPM4B24cvn5uaV9CZvUf56kylgCxb5vY0sbrIFSR8Iepx0FIu10VygXIUqwPK0kbHgbSzZweegppXKHuZSBGEVmPIJbH606B22YwWX07ikBJLGVMbq6oMcqRzQs0gzGQq4X5SaAGtIMbUZdwOW+tSFtp3yjP8XyjvQBDMxZmYKBDjP4f1qQBGh8wvvjxkbe9AFcOyFXiGMg5yKjXgruy5z94CgC2rEfNwGzgYoZlKBCCFLZBFACh/KVwjfJ/FUJYMQ4X5TzQA1EDyMwLhyuAc8VFI6xlEfPoCBxQBNIFYqUk3EDJDDFQo/AMqjcGz8vpQAqKSxaRiDyVIokneCPZswAMZ65oAgLKPKcqQ2OCacxduQE29zQA2TavlAFhxncP60AMN2WEqA4U+vvQAEeWWBlDqe4qHOzcGIJ9hQNDlkKQs5kAULnHcUZaRPMD7mP8AKgctyJmR2DQ5UD5Wz/SpHkERGVCkjigkqzMPN83KxqQBinsApYKSuV5oAajoUTI+foAajaFt5uFIAIxg+npQNorPE7EeSPNcHdyeR/8AqqLzOSJVUdgcYoEI6yQktDlSeuT3p0m1TEqkNz84BoApiRyrKXIO4gMw7VYMw2hwpcjA69KAGtI0qsfLhYgZ4bGKaUVoSz445FAEBD7FXnGaljXzGZQQGC9zgUAIXAVUyGQjDHHNVjKYiANyqpwCD1oAFndsrlvm6GoiTh2eSWQngjbnis5vohoryMzGNlfeB1HYUokYk8EggLxxitC5liWI4CkYjwDtX+dQGIxk7Wzk9SKCFLqRxRLKWMmTNnHJ4qyVjMrhYgx2hc+lBtfS48rmNhuACjPB61SLqJIwXUKSAuTQZSlcc0eyVJMhgpyRjrUG85kxgqTwRQOmSEmNUK7WU8cCqk5lgcna0c23lccg+lBaWtx8MzsQQAxxgn3qSeVwkhjjjyBkp/eqepQw4ch1ADdSCOlMM7TReYgJUnAPTpWclqBSk3hVVw28nnjrT0ZWCwoQzL1BNSJvQkSFknk5PlMAMEYwaQKiSFTGMA5J9a1gzAYzxsS0y4yc/KcZpGCSD919wnIHWrKirnaBMCaaQ7TjOR6VG2WaSRooFyAMlsEe49a9AkcMBdjhQcEg9RWc0qYTZvEjNjhePr7VgwHtAjKAwKnH3h61h6qm+1k+0GQQqMOM8N/sk/h+lIDyV5991J5UMsUAbahY9a1pPNWzLEKuRxnn68Vx1dzpaOMuoWId2RkU4zg1itI7iRYA0h6ndweKwm9C4R1OS8SG3n0+7WeWSNhGCgRPv/jXidqTNOhtyQoO0ANwD/nmvy/xBVsOmfuHhNq5otahG8djfNKvmnysjIyGOf04zX52fE2ST+2p45Y0jmztLEY3HPA/nXzXh9H3pS8j63jeN3BHO6DKbePdaZVwTudRux+FexeGLu0sr23uLoM9sMFpiv3T34r7xu6Z+X5rTaP1H8MTXUumacs6W1uY4FClF4Ixkfnn9a6USlm3soBLY6Y/H2rtyb+GfB434yrdTiMB5UDIP7vUf41XLhzGFwq9Dkd69ds4iFo9glQBlBO1gR0P9KuW1wkDmKUh9mAHUZB+lZT1R0HbwpGF3EchcnBz+NZVzKZcoikKerFdvP0rzpKzOylscxdwkhnacEg8qBWRdxI8aJufYT2OMe9cslc64vqZHk/fVWUIO5PWs+S0mkkeXP45rnOlMFZAjS7xCwwo54qq0jqHiby24+bAxW6VkJMgaNF8tjIUOckH+VWIi5aXaA4wTUyethj44oi8ZVpIsfMzL39qnmwMDO/JxW0e4Fq32o658028bZYgdeKimnLyq0alR1yDWtyJrQmaaVrdYY3MseSygHgE1RkchJITvXjGeuK2prQ5qg9L47BCuTIgyGxwR/jR5gclhtkJGCfSqMzPlV1Oxtjxjhf/AK9MktjEiyNHGYd3O3jaTQaTSJDJFErHzI0j3DaKjdtzLGNkSlSSVXIx9KpNGZNEsSjyvNgddwII71NNAodZEbcgQAqTgH3pw3M5oqSrGim4QBx6qO1WGZmyFLAEfMBVqWtiLdSMxTKFdZGCdfb6VZRlCSvl1AGeBk1UtSG7alK4DySq7GBdoBUMehxVn94WVXGVPyptoZM11K7QmMSukjzSsPut0z/Si2jaBVuVhAJG0q5549T+dKC0IbJZFhwXiYT5POOMVWdwiMfLzIw2jFbQ2EPkmhhVvNjUFUBRFOQxrJkQPKQ6FZAM4963prqBR1G4Eaf6mXeqkYB4Ir4a+IkH2TXrnTpHy0QySxz1PyqT69q9KhpE+w4K1xqR4vqFjJcSRo6lSrcgcdetfYLWov8A4U6JqjyFw1oJpDkHHzMqjPYbVr0skmvrsPVfmj0/FuH+zxfr+TPhHWple51ZfIjguIXKR85z3H6HNZKKStuzKIpmxuU9FPvX9u0laCP40xT99jZli2nDF2B5IbGeelUiUZpNw3Ju3Mv+f5V0xWhzjtnkzGUKAxXnPTFRwxskvmtKgVlKgE8A+/8AjVy2C4xwcFgisV+UFRj86pXIIw52spODtOCKwT7hKVkaAkhjAhmB8zaGDFulWg0sVtGVcOA25WXgH3reO5gXhIpkEcsqBH+ZDnA+h9zXQIPMjCFdkx4GRxXq03oZTfQu6e8rBynmKMFMt2PrTdSsZZM5ih8soOAOD9a3p73ZkmmZUtuWEaCPDEE5xyOP/wBdV4mkkjEgiEZyUxu5474ra2py1C80IttwuZdg2/dzwfTkU1rrZDI4aVk25wvJ/AUT3OepsblpLEqxmPEj4Dbv7vuKnE+1ZGWSJlb5kYcgjFVFWdjniupmSRvJGgmyAZPmLgYKn/OKY0Y3bVwxx2Hapm9TVRuU5ohECVeZmJxGp7H6/wBaoSwW8MiM0f70JncD3qDYmSUvGhKmRAeccc1K07RPG2Q4Z/uqP09q0jKyAk80RO4ZZRISQyEcj605rxZCiQ28xTbng8getDd0NxsXopJNoZFKIxAbPcDnFXLe4KLK5SFoyd2R/KsxEfnpKr7Ge2HHyM2SfYmmTOxQtMxdT84x1OK2T1sYSdxBIpJ4Xc5wxxjike6aRsKN0I+XnrnuK6UtBEwkLCOR5EJU42KuPzqeOG3ihKFRksflxknNa00S3Yvok++FHl+QYKgHqMVrQhkOGYAk/dArvb0MTSspVeaSGaUSxISCFPG4j9O1aak4ISUJGBlsmuqLsjz5S96xA15PCQ/nCRjw4J4I7A+w/pVLUdSlkYQW1zvZQASOBit57XOapdsrmVHhO2ZN2eWXv9KkE08KKXtW2Ho0nce1Qmc7j0GB2CMlwImjP3VHcd6mT7O3yfvImHUEEAVcX1MnFoYjsYkCOBF67c59xTvMSM7zMqsD1x0Nawn1M3G5eaQIYmWQBCMMBxupJZ1ZpD5UAXqw6bvw/wAK0hK5Ch3Kf2qTfD/dDbW7fKf50XRdg43eUD+7Vlb7vPX6/WnzolR1Iicxs8qOCVC4Axt9TVF/LlLL5rdPkVelUUlbUiFvHIjAjBXkqXwP8+1W4TIsgAhDxMOPUD1HqaSdzSLui1ZW1wSI2CRB3wF6AcnnPb3rpLW1aARpGUPPQnOPf60zaMuh1Gma22i3MU7OiRxgu7EZ4r6i03U7Dx/pF29jcoLtrbz5I2I3EkZJHqOpr4zP8NKVRVY9D7vhnGqN6cjym/8AAN75kccjWqZ+RnWTofQY6H69K7fTF0Lwf4ee2EzoIFLJFH87NkdPc5Gc/wD1q4szrzrRjSgfRYfDwpVHUmYXhTxMtz9oFxeRTyPJvDZwVHZfwzX014ShWawt3Rre6iQ+YZV6Z44PcZP864s0w7pI68rxqqSsfOnxI8FXGka/BdWUDt9qYs4jJKrnJJKjp06npx61P4H0+703ztZacBGJRY3iIIwffrz0/wD1VvUxSeFUTong/wDabnuehXU1tanxFfxGGGCTKgr947SQRjjGRzXxjr1nqkx1S5uZ1tp5JnlYhc7VJ6enA/KryR8tS7OLiqPNRUTlri2i0+KI3EwSAkBm25O7oBkc5OelfT/wT8G6nBJd6/eCPTB5TGGK7jANwWG3HPQAFsHtgGvVzmvFw5UfEZHgpRq8zOS+KWqxzalb2S3cN1cQxsZFR9wU5yV44PXPFeLpOsk8ipA8of5liJ5XjofpXrZRS9nhlFnk8SVVPE3RWuIZ2SSS3Tc4XgMeM9hnsK+0f2f4LeHT1udNtfNgIZUkV8odwyWGPx+nPrX4P44VbYBo++8N4P6xc+nkRixcBdnA69K0GSOJIiA0rnjr0r+Pz9/Qkayyl4lWP5hhm7iopFaIgZG8jjJ7etJsC3LNEsfl7t275ck8E0sbswBCrImcDAxiph3AcWyMllIPf29KkRUl8vLo6r6Cobu9CZbFrzAvLAEdASaqlWVgsiBWPUDnFa2Mkx5Mahjs+ctw2c/hVhJFUTzeTIQuGbYCcClNaGsXca7gubhkdAxyqtzxTwqyO8m0AEAdOtQlYpDHTfHIJQbdwp5QZqJJU3B3iYhujjOP/rVcnbYC/uQ8qW3Bf4j1NRK87FgVSIDqD3qgFmV2Q+TmSUDIGKigh81nmnlitiVxlskfTipk7AXRuDruIKr2pY3cZLcduOlNO6FbW40PIrE7/wByPvDvThIdqD5nDcqQeKYyTOdgwCFzyO9TCXdF5TwRoM8Puzn2xQAKMEhFQD1WpNkZhctJukHIKjrQJoe4VowskuJCQw+br6UO8qzRfLsZBvAJ6H1HvSSsZOOthQ9wU2M0cb5yCOeKmWN1jZwwk+XABpSbuVGLTJFSTA3bQvcelMClFIaSMK3GCASPzqi3FE0YLR9VJTjAGKTbuRkwCSMYNBMtCSTyuNqiRgMAk/dqNgroysi7ehBGRQZFnYgwcYTbxkU5Ii7xRj7zHp6UASllVw0sixYO3k4B9qhkMz7fL2tzgnPA9qAFj+fClEWYdTipHXiTcrIFGSPag0m+g4xEq8sKvJwAobjHrUwjk8vzCrmXO0BT0HegcY21HARRxnaCoYfMSc0kPl7SFQyAfxelJoie5Yd2ZDje7+54x6VAkvlGRrmSLb2X0+nrTNU+pdk2Lnkhe4xQVUiGLy3WVlLYPOFoE0mU23uu6J0bPQdNpqaMF1UFlDnjdnrQKUdC2xK5SRkXI7U2BZBAFLxuxPJznjtQZt3HorjAaTcue/arLSCIbiryRAchFLE/gKBCqpQs7RM8GeFI2sv1BpsrMWwhQg5Oc9aAFbcRs24YDJGelSSR+aElUmIYwR6igBSVJO0HAPIJycVIhdx+7lTapzyM8UAWkljJaT5lI7VPiJyfvbguQQepoAsmXkF0AUKFye9RLtc7VyOcmlJXRcnpZEpkMDSDajZHOKaHhSLaq/vCetCRAgXeASwU9hUBtyjlirTMeqrxk0xosRpjhlEbdMEdKsRgodyxGQj2oNYxsiFpPJKKwD5bnB5FSs6ljw6qTgmgizWhZLyPHkxhQpAHH60mCxkwxUn5SBQJxsNBZmUvKZSBjPtTE4fexfHovWtYS6Ek7yB2ClyQOTnqKahI8tlIkVsFSDkYqnpqArKxCqxBfJzu/lTGMuVA8tkXseuKxbuBPE27cDhh601gFl+UDPXikNOwkisuHkw4J4wcVNFOjEROoWU8CgTZJ5rYJVU+Xg1CdqN5pjBPoKAFZ1kl4Drhfm560gMUqYRe+cjpQAqRxfI4Z3Xdj0pHchmlJCv6etAEcpMkYaFhndl+OlSwgjYGiAAGA+c0AV3UxIhOGlLcjFSCQYkjLbmx8pFA7jXUhQgiWU5HI7e9QgkPtKlo8Ek+lAhhCRuI+VHY46ZqlOjR7wJSFXtjk1cEBz108XlvJtD479cH2rLGJg7YEZHpWoFDUAwgdEYRKRhvpXwP+2XqVtrPh+G08toobeCKKJlHlEhSxOf7xLNjPpxWlJXkTLY/HzxhNvkkjGJRG+CB29jXmLzwyKkyJx1BzXdLcJbaHq3wYS4vviZ4LsrWO3QXV19laR1ztP3sD0JVWGe3Ff1Y+Go7r+zrKS9fFzlh5YA+X5vb2x+ledP+IVV+A7BXEbBkURp19Qa0FkhK75CwycKRxzXeedctKkaROQwx1BPUVF/AVZtyHpjj8aBg6lvkDhyPQYpZA6EKqKCB2oAYSFZQdzcetTNKI8AIx6AgGgBoO2RjhXVj1I4/D0p7FkClQxXOOBmgBZMkbgwjkI4A5yKBt4lKkEEAYq4LUCeaNyN2CQRxzwagh9CI0I657n0rUTVyVwCsZACDqeKdM7FFEecEDJI7UrgkJFGXZmBBUdvWj/j34BMpz0J6VMGDVxGJPT5GLYyamM4CBOeOG96PiQxjNFneynaemKmjIeMMC6xbzWbQEYXbtKBJM+/FMijVpAm2RZAN3sKREo3Z1WhTJBcxyNPDFk4JYcD1H49K940kq9ssgTIC7c+vvWlJXZ8bxXBuCZrwEsSGFXSyZQYAUcHHU12H5oR5ffn7pBzg1aLq+RJ8p78VnNAMWRSQAwxjrR8pj8ofvAvGaagE2yOOL55d0jHIxtPQVKrYOC25hgDnNW2c4zP7wxABmxu4qSPcwfyyCB61jPRlKLZIVaVxEockrghevrXnmqXsKyC1MrR8bpFZeD2HPfvWdXa56WX0n7RHJXNnFOuF8tlPG2syTQsyxTNcQupUjaEOR+PSuJs+5wVd7MluIY7OBghBIHArjLlgJi/Q981rDY97DSvqU48EtlyEzkE8VbVSrZdAIx0JNUejDYe1qRG8mB5mPlB4FRtbuEWdi6r2xyfyrSMujHza2LMafJ5yqJCOOaTywAFRSwJ3Mc1bZMZ9xVjfyw7sSB6en9aasEzAyRqdhbGCKdw9r0RYjUjBZQDjb9aSSzMgBa13SJlkJHTjrQmLn0sRw2srGORjE0ZH3hwPqK7bwzGy36wb2JxkEds9Kib0PMzSpy0Gz2VYybeV4gCu3lW4/D6A14dqgnbWrpJC5QkJtIGAQTn3/wD1VnQl7rR8Fw5LmrSbNm2W2giDN5QcjFMu9ajtkWNCJSFIRAcVlGN9z6xxfMZcGph2yT5nzcgCprqWGSBiI8tntWh0wjZnLMW8yYF0GeAKpSKpcrjK56jvW0Nj147GhYMn262RkYqxwz+le26fLEbO2ZGhKBNgUHJHP/1/1rjxibPmuK4t4eyNwRrGI0cbT1wexpBGuEiRFEX3Tjv9fWvJcneyPyZyaIhZiImSJFjZjksRmsTVfC8F0ga0iMYaYO7NJuP09hV06zTPWy3OJ05q553qWlC1nupUWZlUfLuHOP6mubcurnIaPgBx3+hr3adRNH6vgcbGpBSiCMCMhcntkVHtBdyw5J+XArQ9NO4MrgkMgK9aYw2qrs3TjpQVy62Igu7JJIXPerdqFDkGTbkdRScbjk+h674T8nSYLi6nQXN3NGdhx/q+eD+Wfzp2p+LhE6pBAFUgAj+83c+1VSifFZlTdWu0zNt/G0m5N9kbkIcHCjKjPXjk10P21b61aeBRNkeZnHKH39K2mr7GH1D2b50eU31u1vK6MyYZyykDGM811fh7UobWTzY2iaQKY24yRkYP481y4iN1ZHvQXNC50s2sRLiIN5YU/wAJBx/9esS/8SRzwkGRLI/Mp2nPI6H8awhQ1uzwP7GcpXZw93qJuIlPmiTIznHX3FZY3uGBLbciumMbaH1GFw8YQ5UWIp5QwLzSuR0+lbMGtXUGVQ7SRtIz1FJxOXFYeLOq/tlZ7WKA7GxzuHWtnwzHvu3dFHIwx9hk/wCfrXFJWPl8RD2cWz0a7uIY7J5WJbauSB14rzrTbuaHUFMhjVSTkKcnrx+nWumhoj5TBUudyPVrd5ZsTO28bQNxOfwqC5kt44XmeNkiz8yscke1YwfvWPHnD3uU8mGosbkxyFUkZ2jG369/evVra4a+gimnLhkRYTk5JVVABH4ACrxPwnv5nhuSjFo8p8Z2AN2l7lmeKNox24JBP16da5LRLCbUL6PyDCYeXyfp/n9K0g/dPqcjq2wtz3rTLWGHTrWMunmAneQMVzPifWzpXl20AmnuG5fYwAX0B9fwrPDxvI+KWHlXxPKu55reeILppUmU75kPAbgZ/p3r1Xw3fC7Qu8JZ5FChvbrg/jVVoqx9RmmTRp4e8SfxDHFdaa6CMKwO4sM8j/P868Gu4PJEsjEHJJDD09qujL3bHo8ET/dyiZOGQuu1wR1VuooRNzDYCD1DDtWh94keqeD96zhw5D4DcH7x7V6Jql0/2K4nunIZslnJwCfQ/U1x1VaaPyHiyL+u3PC9UVPtLznByMAe1c6SWLKZRuz8uRXot2R+mZfL92j07wRCim1adlmcOQzjr9cV6veTywW005R2YIBuxwvpj3rhqN858Hxiv38bHz3q05juLlHZmdNqknkkYyP51z4DNkFtp7CuiLdtT7TLaaVGNiRZM7om3Bsfepnkh0yGDOnK7mxzTO9ysz1rwPbultNcTJGEkI8sbdpUnk/X/wCvXealOIdMnVWfzHdTgHsM5/nXNa5+YcYz5sSomJ4bn8y9leQeZKvCNt4ZfQ+1eiSxLvGyX7QojUltu3BxyMegPFZ4mNmfO5hBQikjK1h/KtgYgJJQhYZ6A1wlreO12iMIyruR8vHuTj/PWroQvFmOEouSbPQJ4E8mUwTsMgAurE59wD0rwDxPG0V+6hdp6E45qsGnG9z6ThTTE2M7RrQXNxGjhZOenQV79pai3sIoiiKS7MzDqQcf4VpiVc9ni2tywUS7NqUMHDqjcdBzxWKfFOlrcfZrRkErHgMwz74GKwhB7n5/SwUqqckbsN5DcQCQScMQpBHTPQH3rifHNtA9vIkSmdYGILIDzg9R3P8AhSo6SNMtg4YmJ4ZOgcNuALgk8Ht2qgk23Eb28hUnk5AxXfPc/e6Pwk29yJVtmkiVhw3UivafB8guLa3mhz5bR7s44/zxWFVXifP8UR/2Zs6HxQ8R04q6tLIBujXsD0IrwC+mVmYKFTJOABVYV+7Y8bgde5JlG0QRAxh2IDZG7k5r1bwcxiw5Uv8ANtJ6HJNaVmuU+lzuP+zSsexeSAWVApIG006ZktYkS4UgsNw9x/WvNemh+H1ld2R47418UzSXZt7fc5EYwCeT2H04FZ/htt90ZMOzcMa9Okvcsfb5Rl3LhG31PWru6huUlMtvMLYjBVwDkY56V4hq6s97JmaJ5uF3IMcdf61yYRWkzm4cp2qtnX+CIyLtI3WQQmQCQ54we49K7LUvM2F4ohcStwikhQPfJOBWFWVpnLxMr4pI5jStdiN2sc8LQmQbuo3Lj/8AX9K7Ce3s7qIiQGYFc43YFa1LxtI4cXh5UGmeL6xpawNuihkUMxXAXBDe/wDjXDOrwuwMYGD1PeupSuj9TyTGKtQTH2zKkpY885wa9R8HazA0bwBtzRyMox1Qkj+n86zq7XIz6jz4do9ZilDuWKhQOGxWRr1/Da290fJD7Yywy+BnHFeVGPvXPyWnT5qiSPn++vjdzhp1TzwozgcfTNZELyrIChXrjPrXqRVmftGW0OWmkI8hG8Exn029/eoWld43jjl2MRwQKuTPVjBbD47iYRqrPuAxwxzmpWvJGRwrNz1BqJKxM6PMrlWV5dyvEwaQDAJahLuVS2HZ2I+bnpSirg6SSJ7jU5w4KzMY9oBXpgjvSi/lkTzBLMGHI2tgj3q4rQhUY9hkEixQsilnPXc4ycn3qa3vZEEbsWAHK5NDgCpLZlhdXl5kbzAgfIyf1FOn1m6dWlJ4A5bqa1p2Rj9Vj2MgviWKYSvG2TjaSASe9dDBr1zBCfIKo+CBk9DjrWyl1Ir4dSVmVhq2oIHQyojPEQI88E+tUpJriaKKOSZnkUDD9wcdRms5yuc8MNGKugtrt4rhJt8it1571dOqNdOMh0CHIJPWsjOdJNna2AjaDJkRXIOM96zNQMqlAqqFHf0rnfmePilaZpaZuwrPhx79qra3dJaRNGZURuAcnue1YxV3Y50rzsjjbrUZdwUOwLfKKwhO0UpkUBnJyQa6Va59RgMMkrs6W28RTJb+W0jOq8jNc7f3kl04lCnd0IzgfjVKGtz0qGFjBuSKkvlI7+Xu2gZ59fSmqR5YY7uflrQ6CRgRFxnkcj1qHdGo3sAB69s/SgCR5HwEG1T94Oe9QSLtXkfKeDQ0AyU7XV+OT2GBQ7HJc5GcLmlfWxbegk7su1yVI6YApABt4GX7n0pmoxYmT5gyuuOc0LG0TSYZJFI4OOlRKVmIjlcRlDhW5/Oq4jVnM0iDJXlRwDUzYyaSUsdzeWihQAAKrkFjwNx64zUIBkKhJfnJH8qSciUq3zFg3aqWjBoCZIydzqcDlccikLttTzMhetElqCRXvd89vcx2rnzWGdoHJUc/kK/Hj9vaWWXw/d20ZllmJVEkzgcSRy5P/fokH2rXCR/fItaK5+HmtSwS3GoXMUnnRmbLOOef/wBXNei/DMh9VkmmW2FrLbgRyY5yM4/z719PmVTQeWqzP2y+Gb/ZtMsobaSZBNuK7uAULZA/nX01okUFusa5MkxbIdecCvzypuehV+I9QtInkhBj2luvBxW5axQh23AxkDKPj759KgzOqsPKVQqrJkDv3NXjKEYYjBYjoTzigB1uZWjWNCVYcEk1eRlwzeTmEqNrD171rDYCHeTuAHXnNWY2zGsjsAG4UbactEAyRASWQYfp7UHehRXUMMcj+dTKWgCEGRkxlYmP3c5OKR1ZVDRu7Dd09azMbaXInIV/nzHuHINKgfqMbemBzVyatoXB6E0v+rCGNt+PlbsKIxuOI1CnGDxUJlloqVO5yuMc1WVtkqqirlhkNmgB7S7jgkAds8c1FM43KQ0rY6ADODQAhDO/mvhTjaxHf0qZmbeqkBVI4NAEUUkcnmRuxZgeoHFWgCkcK4UgnIwcYNAFV2JZvnLL6ikijMoDFyAp6DvQBNsXLYIJx0psQQgsoV2BzhuhoAY7qVKrhTn5h2qWaMSsVTdHu7npigBi5JeVXA2fcx2/+vTJSVC56k0AHlKwBKZY4INMZDu2odvY5oAcMPHsaPcBkFRTPLYgKrqecjmgCA/IdrKxUnknmpDKhMSEK0QbIxQAhUNnawx0PtSS/IB5bfMemaAIC0z4EjQgg4XjAp7RbJGMjMZepWgCu/npK52jyidxJ9fTFPcFPKdWHmn5jzxjt+NA7aXJVQuCTGqp700JtIERXrxnmgRTlZ2kZpFjkVuoI4FWESVy6tJG67cAg9BQVHcWREyAYxHIV+U/3hVRrsqCjIZVHyhVOOfWgJ7lYl+gyh6jB5FNMsjhvMHlH3HBoJIZJVY+WfMJABPBFDRKEllMh6ZGO1AEaOsbhnkfBx8xHTtxUm9AQYo2809d3Q0DasNYQEHfyW7YxzUbRbQSGxGRlRmgcrX0D/SHRRJGIm7Dsfellklcxx8Yxjj+dJkgpBWVGRQwAAK1HNGHyiOp2jJxx3pRTtqBXaQrIpKsCB8uD1pBPK5CBBGCepOM+9TFajbHrKFLJKIpSeEwMVE0LMTs54ycVUXcai2RCYgxszqQpypIzT5ZVborop6ndnP+AqiRYykbBtisw5X27UqzuvyFAoxj3FBq/hKyGNQXK5BJ4FNGWO6SFBxlTjmgIbFi4k+60e2P+Egd/rVNjI7rvXaAewoFDuNaNYQzKzMSchfSmKhYFnc59DQVF3QyMNCXdQ7oWzwe9PuJCGDffAGQQKAcug59zsAgDcZGDzTGBYAAmPacionsTUK7xuzqDIWbOQM8GraxTLsZlWFiMhmHWskgctBhEjSusjFfkyDnrUE4iwrbmU4HI6GritTMZMImRc/6/AKccU8f6PtkfaVB5FVHR2GmdMJGkicZO4HBBHWlnjWYxoWAfjBzjmvUaENTf+8XdkD5SBTGjPzSI2CD90Y5FcwEYViBk7RnGCawdSkeQylAqJjaQeRj/Gga3POTEhvX2tv2/Nz2q7c/v422GMMBwGbArjqL3jpjuef3jvgS7y78jbmsOV5HkQvK8ch4LLySK5qm5scP4kMkNoC7h4h8oIHr29//AK9edaTa25lQowMG7PHfmvyjxEqP2SiftnhLG7kaXiMJDYXsY/dxhBIzgfdx/np9K/Mv4ofZbnxDNcrPNIgcmMq3BJ6mvD8Oovkkz7HjZ2qwRzfhu3/ePiVPKDZPbA/qa9k0OOOWfTYz9nmtXuFV9/IdSQAPxJFfcwleTR+c5pC5+rnhmMxaLpUrxq4e2VnLEZHsPp0/A1uzurDCvGgbgA8D869PK4WhY/McXK82ZzgRjDupH8XsapCYeY7RyKy9CMV6hzEaztun80STFgFfjAq5bTQpsk/5ZqQrE+p6VlVdkaweh2EErJGUQja65II5qnd7QHIDIw4AJ4NcM0dtJ9Dl5kU5AbylLEHA5+tY93HGIjGt6xfkgFefqK4qkkmdkNjIMsfnhxGY5AvOTwfwqRJFkJZJEI6hsYBrFas6Y7GdIcrhV+cMSWI/SqA5ZWB3E/pWjlpcdhshEURkYswAzgLk1IreZFH5Lg9GBBwfepjF3uzSoO+0BiyglFxjHekS4RGhgwtupJkDtyXFbte6Q1bQuQ3T+ZKohQxlfv56H6VYXbOEYKFK8deorRK9iJ7EKuHUokUcUYJAXGMep9zUchCqyRmRlxkn1ro2OSbZRtgT5hLAj72DRNvRvMUNkjGOmRS6kEEc2HljuCXyMoc85z0PsKk3rJH5cso8oHB9qoBi2zKfKilWYjI3quM45zz0FTowij82QBkf7uOvHcUARGZVHl8O7ZJDAHIoeQyHaygg8KpPB9jWsY2M5voSiQ4ZHAwSAe2KZI6RyTCKQsoOwZPDD1oXxEX0sEReRT5sm2IkKtWoXZHCRnYoPTscdaslq5I0Ec7iRU8raT8pPb+ppyRxiRVj3SH69PeojK4p7EzIF8yMMsgU8Ed6hklF2VwkSRn73p9KsxIjukAZ4Yyg+Xfj8qSQko8IKRg8cryD7elaQYJFY24YhnARwN3IrOuv3kplRJMAAAmuiD0AzryGe4tXUyx2xVGIY8A4BPWvgjxk8k2s3l3IFRn4dcdx3z+denh9Yn2vAy/2y55jLcl2i8k7mLgqx7jNfa/hjTbWX4JWVqJ0v5ksNjLsxiNcgEE9csckemD9OrIl/t0H5r8z1fFxWwsfn+R+curRTJql7bXk8LXURP3MgFe2fU8fhWK7NuLQuiqRwjc7q/ueH8NH8V4he+yNGySZUZeMD3qaZMxmQIwHULn0rotYwRBMZWIkaPMW7kZ+7/jShWHmgI7MDggetASdkQTlfKdfMcuDyFFIyxLHDCxEjZLEL97/AD/jWDIlqhyG2jBEEFxGGHBl5NDwRMkkaXN4ZCODjHJ9ulbUncho3bWU7QjQASrjqPSrwu7lZXLBQmfl47e9elTZnLY39OvXcytGY0bBR8jI9+PWtgMlwhkR3Y8Jjd0PrXbFrocexkahpzsqBW3ZO/5cjGD0NZT27rKZQFkIPGRjB+tdEdiKiJJlhebAYuWOSxPAP41BDExkQmURx56d2/8ArUR8zlqF8yCMsFRCDwF6YNSuDPkD5MDPLY/KoTu7kR0ZfS7tWBtxHLG3TaTuwMd/es+R0BEcTDyc8EHB+tS2bjykhdZZSU4zuj459RWUckyW8nlyyjg9ttS3YBhtUtOLgt5mNyhT3qBpjC8Lkb2BBJXuf8KE7jsWGjRZG3NJJECHBY8knqD7e9LvUxbBEGfdkbTg/wD6hQym7ggWJvMRpS3AwegPqK10hlWIFGUKDvAA71K0WpLViKQxozEbSCoI56Gp5FmMbSKBG2R82RkDvxW9M55bjt8bT+WwjWTbuAU9amEbMRMsbeUvDMTgDPbHrXWndCLCCNTw4ABwT65qzDb75I5jId4PPGMiumlEiSvqaj+VEEKhpJGPyqPWp0cSXG2WDy3KDKhuBj/GuuC1MJOyHJcESzRxLEqgfdxgn60ks0iqGErF84INbvY4pLUGuInUxzbGuF5x3U/41FdzIYoYkIBGdzf0rWkr7nJOepVQW/khMsJIwQmTwfr6n3qSWSR41i8w7evJqkjJu5OPNlt4Y9rEnBKk4I+laNvHJGJFIWLHJWQ5I/H1pK6JbLRmjG4yQSMAdpQHA9uaoCeBVwY44JXOFj9D3qo3toYyVmOSfB8pQWTud361CyeVJHLNbiXD7iG+63+FdClZCEgnjKtHJl+rZPHNKyEpKYMzuRu29GH+P4Uoq5CWpkTXBQNGdw7EGmQTMgtZJCyShWVxj7uf61qtUKoyZraUCSX5polKjaD6n3robRGcsJFDR7flB9fUfyppWRcI6XNJInWFY2YOmSyqR0Pf+VaOnxQmVS4m3uwXk8L71SVzaCLZAkiJVl4JDKy9aWz1m+0yWGeynks5UYNG8fG3H05rnnQjJWZ10a7g7o6iz8ceInCyG/nSbO4FWEeDz8wI5HXpVK61aS/iVpy91crJuVi/I/GsYZbCL5j0pZxUnG0mRw3EiPE8nyqHGH2/cPrXeeG/iD4j0py00sbWsZ4ManLdfy+mPzrDHZZGvHlZWAzd0ZczOqvfjBqN/J5NzFBLGqgq5wGPHQnHGKwZfjJqMtlf2NjZ2Onsx8tC48zaf7wLDGffH4VwVOHYuKifQU+LW5c0jim8daq0lzd22oXcMzIFYofukdwD/KuwtPE2k3VmItVWBAThpHJ78YqKmUuC9w8/HcQe2krnpNtrvhLTLiLVH0jTDcKgjREjDbmA+8QeffP4Csnxf8WJtUkTSdFlt9D3v50jSLvMg6YVuy88gY7dsVwYfK6lSpzVNjSpnFOELQ3PD7i63GVydsrsWfZxz6+1UJd6zWZETKCNyEHnPv8A419WoWjZHxFSs5zuzQS5RYg0RAnPJVuQfwr7M+AMckPhi1a3uljhlmLbM/Kdx3EcdF6fkK/mfx1q/wCyJeZ+y+GcP3jbPppdsZRy6CLgFjwK0InXa0oIGfl3g9+1fyifuSEjjKk7R8oOSO1DLIxyyruxgHHGPUf/AF6TQEfmMUVZISyIcpxmr0Mkagjjaxzt7/8A1qLaWAl8tHJVEKAL8pPQ06II0alVCkjkEdDWcNwIxCg3FnkZ25zj9KexiYoX+8owRjGa1E1cRGRV+8pBzhcU5V2O2xxyMkUCT1sQB93mNMBkDgZ7VZtrjIZiGliJwvsKTdihylS0sarLluWJOQPb/PpSMPMQiIgPjBbHT8KLgSQMhUfOh3Abf89qEIDMrLmPHQ1LjcB/lyQlHcksB82Ocj0qZ0SBV4IV+VBNKewDQZM+WDtz0qQb4lWKUKQOVBPf1q0gH4JALkRxj2xk0o+cbAEUd+aYDCGQsqqHUj7uf1oSBcDJRQDuUY70CbLLKpZGVGVCeCTShVEwbACMcSY9KBN6XEL+Y/AJ2jPAoEm7e8sbID8o5yfrSewlrqSvKUY5jHsc1OrF02k+WG4wpzTKv0EWCaNokjRVV1yo3dabvXegKuzg4U7c80DJDJGkkiKsoDtkb+cexqYTGIFWjBfHUUET2HXAEeI2xG4G7GfUVFGsyMlywRoRjIJoMi06plQ8jhs/KAc1LHIrm4jlRvK2hldTjn0qZbaAI6xIEHIjB3Edc0u/zhI23ywHAGRwR3pxegBFHGqeYEZpAcBmPX0qwd7nzHIY+9Mpu7uSYlG5S2xmUEr6DtQY0RTkMQe460Gqelx4ZEDH+BSMFuuaTAQphC4YZJzQRNdR4ADMVDqXOGBNKgKSlC6AE9GHOaBweli1PEUGSwZs4G2qyQTRzOZsqwJGO49qC0TkDypAAu4DPTrVdMOPLCLu6hmoAuGFm+YFJCVAY+tP2BFDFo9p6kDigmUbkw8nYhB4788UJOkcxlUuqtwMHOKDElneLOI95c9WJyD9KjEEqGSQTKAR8uOaALsTGNdrKMkYLA5zTkkJDIQwI6f40AKqHEcymGRGOMnkH/ConQRuWLYGOSB2oAegHyIpcHPzjsw9P8+lXMYHlqCoHQk0ALGyvGu9zM5OC3pSFCxZl38CgAXdvALsNwA4FOKHPmMu5ScZPFAEscBbcS21ei96nfyTCICTjg5BwcigBFhMyo8Q+YcnJ6+1Tkt8gZsKOnYig2jK5BIgLLlNu7kGkjc+ayuybQMHjv8A5/nQUXSzAKNuxTwM96ptMFkR03BhzmgiSuOhEYAjHyeYd5z1zVwrt6RbyOODTTsZEMQaElXQEE4+fo1ShRlkYZZcE47VTncCZVKOyF49x+7xVZhJtErR+XyA2GzUAE0u51k5J74XFPiJmZSrRxofvHGc0DitR7xBYmUMMfWoYkh3JIzhiB/Cc4oLgieNVy/yBFB4YH71BYOzPwMdcU2iGORXfLIsjSY6AelIOUZtgSQn7uKQhYmCBYhH5aLzUBRpWYO+4Y6YoAlETLAQChjLYYA8mp5Cg2bcrk4Ck0AVpYixyg38/NnpSSRriXzI43JwAQaAIyGVGcFVRBuI/wA9aexkBJAUsRgg0AUpTId5BAOcFcc5qGQAsH/eLIeR2rWC0Ayb2KJXJJRtxLsqjGCTWLJ5SRQMhAAG1TnIIqwMC8YOHjfblRkpnG4V8A/tmXLWy2NlNCkzyLFFAgIY7DHvzn2XJ/StsP8AEB+Pfi4hbufytwV5ct9cV5pcARyBJGAOfT9K65uzA98/Z+B1H4u/C3T7SMRSWuptesrgYJ2FCD6cSZz7V/VNowKW8ybMWwuGaPHXaxyPrxXBN/vLiqv3Dqo02RYKHzsYG7oKljiO0RsAVAxnsK7jz0iwxQrsUcDgk1OyxhGaV0jQnOTQMYAjSA+YGX+gpjqQUIBQN1ye3rVSVgHBWXjbn3FPwFj/AHvykHBocdLgQk+YwUfJGDkZqddyKCjcY781ICq7OhCAbQeWx/WqkO912EFFB6GtY6IC5vKn5WDAdc1CikZbzFGTyTViHKpkZYzuZj8w5xmrGHcMjY2qCxpS2GRHYSDuHmjooFIgdiQ+R681MEAssYTyy5ZmOD64qVUZgGHTs3ahu2wJEXlOpIJULuyvtVx5URVUmORDwpA61M3qAM6RgP8AuzuXtSQTOCWiYws3BBNQBfsWSKSM46HJzXq+n+I7RYkD3cajG0nfxu7L7elbUnbU8PNsG6sLGzD4otQ4xInmAYIboP8AGkufF8ElxEqL5bhc5x8rfrXVGasfGVOG2mMg8ZHzJkR4yG7Fc5quPHOkKu++vJdOjJKRFoWb5h2JUfrTlZ7FLhxpXLcPjSyO3y5IpAeAzdPw71Ovja1QSRQTW8jlclgmWX8+KcUkjlnkbewv/CaWttFJ50sb8YDZAH41Vj8ZWcXkzwTqJQDk5BBB7jNOLXUI8ONsp/8ACdTqDMtvbSKWwuAVbb7nnP5CpD44aFnmgSKLzADIOwPXpUOzPRfDajYp3/xBF5Clrbwxo5b52xtBX27n6cVyF7c3s12ZzKzIAMqTmuaq0mdmFyuNOWpJDeSrGBJCiN2CnOanW8maSOJcmQvsUD1rkml0Ot0EpXRjTXk9zNNF++YqCzDbjH+P4VgvmR1PBbvjpWiPRwrXQsRRxzOVTHn52j0z/Su+0fw3DBaxG/aSeTqzYABJ9PT6VE5WNMZilRhzs27jwtp8m5I7m52FdoCJnn15/rRH4Zt9sgebfKQEAdML6dfWo9p0Pk58UK+hKfCULAjy9oUZUY6n+gqW38HxtAYR9nikaTeZS2G6dMdP89afOxx4oTWpXHhmB/mKkMCQCalt/CMfyIzy7A24t0/A01iTljxSosd/wh6SpcyMsisrFdoXJJ9qiXwjL5YlcupX935UwKls+/aksR0HS4tV/eFl8GxuVgyzIvHp/M8/jWzo3hlbW6FzG21woBZuScZwP1NDq9DgzDilVaTh3O3CKkMqyIVwu5DnHzV4pqEYbUbxRnPmbuBjr/8AXyfxqqPUz4UaakyjdRvHCvOwdCcViCOS6jLRuZSG5K84qz7aDL+n6XfL5jXgiJJ+QIe3+Na15aRwWzuJkdgMkHg59qV9RxneVjh7hhlirFl9x3qMgrtk3YPpWyetkexHYl83y2O+IiVTlh3BrrdJ1xLVkDwyIrDcwyOD6UTjdHNjcKqtPlZ3Vl4rDMLm5SKUMpOZG7eoxXSW93FKCVuLWNyRhHlC7gfT1rzatDqj8szbJJU22i80obC7lKg8kDI+lQxZcncgfHzBW6NXGo2Pl7NOxXv7CG/jjDWys44LDrWJqPhiG8ijWIPGEOQhORn19q6KdSx7+XZxOhocJdaJKHKxIpaMFZARtK89Pc/0rnXiWLcyq5PUEnIr0qc76n6flmYxrQTRA0wO9wCyBckY/l61FKjs6bAMr8y+xrdM9i445HTLgNgn1qa2igjmw4wTyB1DD0NTrYLnolhPNPCm1mAA2jJzg46VzF/b3Ynczl3bquTgD6VUXofKx/3lpmOzOgFwnmoN3Toa3dIuWjmCvOyvMNhy3JH09qtVO53ypqUWJrcUkc0UDIzSknLelLoml3d5b/aoykP7zydrH5i3fgduetZylYmnLlplK/cwsU88Seqj09aykAJbYNy527yfvfnSnPsehRaauQz7lkbDCNf4Rj86aisWA3O341VzRlyKFiGKZ5GcjmtDT9PkuZDHGkrEcklSf1qJysjyMViVHc6RtDvbQiQ+UEYfKAOc+9df4akMUUluTgk9xya5G7s8HFSVSm+U6TWrpbSwkLtHl1wMMDmvKrPVEt76KZhL5AfcWjGSOeSPp1x7V2wh7rZx5Hg97ntOm3MIs0Czbju3AA+vcVj+KtTi/s4RRkl1Bfb0wa5KFP3rny1fDf7RY8hs3ijuRMEQlpS+73PfP0r2rQTcT2TSSywqikAYPGDnHPcmtqmp9Nn1HlwyRheMSG8uOXJAXJJPQVmeDrWCCYGJ4UjbcWDLzuOQOe3U/pTaaiLKLvDNI9DlureC3LOfLKqMbVz068V4Z4iuxqFzcvNvId9+z0opqyDh7BtVXORy6MrMQwIAOOvavVPBF7FHcLG12Ut5GZOcnDBT26jJqJ3aPrcfh+ei4npF3E1zbyQgIUKb3HTJ/wAM18/65GYpTAiKvJL7u3/16qitDweD4OMpRZzRThj+8YkYz2p0KGJgmGAHJBrY/QFKx6d4NZ/tJiiWNsMHUdBz1/Hj9a9I1USWemXpv1tltm/diOU/MxPovX/9dc80+a5+XcTUubE6Hg+pxL9puHU7Y2bci9lGBx+dYTxBpd7fKh+bdjp7iuyb0PucE7U1c9J8DBBdRxmJ9jnc5HUAckj8K9lKNqVsbNWiRnI2lmAHT1NcMn7+p8dxXb2iZ866hpt5Lc3OpC2uwk20OH6qQMAEduKil0xvIklCeZHGclAPn9v8+9dM5JbH0mT4yLoq5QktJi7KU3wgBhIq8c+nrUK2bncWlWNQD9371Q5o9ZTV7nufhexfyGkiQTwwojyMp+UbhkD6+1aWstClnKbh47dFjLBmBPOOBx69KyvqflvEPv4ps4bw/OiahF50pJztOOnNevxu6sC2N3cVONT5kzizujZIwvFEgWydSyiTOOPWvMNFMkGo2Mke4Ih2ku2d2P5nP8zW+Gj7ljoySk1Rkz2TdIY5NtvLGAcbXPIwa8e8TWbm9acKUfBSQk/wjkVNOWth5JVUMVcm8JaMj3s8kk4jjYqFyOnqR7/WvWpxYw27SWyPBCp2ojZYn3z/AJ61nVleVjq4or87SPGfEusu10YFZjbbTuZeOfauXjvDI6gZ+U88ZzXeoKx72Q5dGGHTe7PZvC09rcWAcMGuSQA5P3l7c1L4pgP2NZt3yoBz3auCelSx8nj8P7LG6Hgt4pWRmdkVwTv4wMntWIdjOu7Ejg7gSK7ZLqfr2FqXgi/DKQybFUjp0r2nwdGy2kjiVUjC4AH1H/66560rRPF4m1w7NrxFK0OlCVHlNygY4UZLDHA/n+lfO96AB5YVyVOwhlKnj69frRh78p5PBMf3chlqEMiu4JAOcE4r2bwXcwmGOeNdyOu9Tt6g9P0qqmx9Bn07YaR6UJwjgEEBjjPX8a4nxTrzRLHaWoEoBLyEjggdvX3/AArnjG8j8cy7D+2rpHic13c3EryPOkxYljIq7QfoPSu88HyBbuOOOUQyD5vM98Z/n/Ou6o7I/VatNQw7iux6zeCJbZpflJ24Zcevevn7UriOO7vLmNVubjO0YGDgdFz/AJ61z4Z6u58nw7H97I9G8Eomx5LZ2ZJEDsScjJ9PTtxXVa5GV06ZgRvxgHOMn/CuasvfOXiOF8Ujw+C7e0KyO8fltIX+YjcrE/5Fez6HqYu7ZTcQrJc4Cg49OP8ACuzFRXJY9XN8MpUVIpeINNjuLZ3jDGRRl+ABjpx6mvC72K5jkmjn+XDkKOuQD1/GopSuiuE8Q1eBVSNpSkm1kfPzZPIFdp4egmWeGZIXe2DBPlGMEnvU4iXu2Pr8wadFntNrJL9lAYRoWyd+7Ax615d4p1R52cNsSEAIMdx61yUY6n5hkuF58WkeZMQC7cs5PUdqrjaA+QevAHrXpH7FSVlYiLofldWz0wD3pkboQ+AfNHA5oN4PUj2SqFaQqWOcEHjFSK3CrH98jpUTVyqZVK/OisVY5zg9qnG4iRV2o3QE1kaDvLVUAyGbuDSGTZ93G/pg1rTMZbjnl3DYWBXryMDmmr5aJ5ZBY5yeaskRMcMytsz0PcUyJDmYnMkf9wmgBgdSQqRsxByO+BVpYIpVcecNzrtwO9BM1oaaWc9wQwjMqYwWJwQBWh/Y4ZmcKwXHAByaxnUszgqVorQp3OmtGxTIbByGU1nBFDsc7ZOgIohO7OdSvqdZpbTShPlZEzxj+ddEI4ZFBmkVJxwI+uR61jN30R4+PWpq2VnEIyiFA7nIOen19K4jxWEW5gk8yOWJoyHABBDeh/n+NZ02+Y4sC28QkefXDsZUIwCOASe1NeaOQ7VdWwecCuuMWff0YJIeEUkEEkDjAqNipjcb0Ru1am5UZRvTIY56mrSqYmUBC4zzuNAEYRnkkPm7o+m30NMVPNbZkJnpmhsCUoYw2xlcjhQaWWMlNrKrE8EelANkaKNpBBkIquGDAqnJHY9qiOruVfSwYV8yA7ccAZ5pVVIUYqT83Jx2pwlc0k7EcrnhgwBIx0603yWkDIjsB1znpSmgcuw0xqEYuRkdcVXxmNSWJkPUdMVDWlx31sTo7YlAbGRzTVO1WBG4kcEdKuNrDI2iMiY4HHNOWQggMmAOKiW4FV1+XcwXIbtU5WNozkJIpO0cUOWtwM+4eKMNvbY+0hcnAJxwCewPSvxt/b3uU0nQBZNBMblVd7gSjcVKkqF9clZMV0YVXrKxUvhPxQ1toWunaBkeBjjjoa9K+EgA1yO3uY4JIg6rDG/GRjpXs5s3Z2NMvu2ftR8OlgtrLRPtPmCd7dbgyv8AMvzKNiD0+Xj619Q6PLHviktUigjf5WXGST618I731O+tuel2W7ykUYdN3ritqBmGX2BefrQZHSRSrGI2VSpPYnoavCfeNpjUMOp700gJI5BtEbJsBzj/ABqVQIR/ez70PRgS52EbTgN0GMkVYGZI4kCxbhlgc9auYmSEtLuUq4CjhgOM+hqGONo3jQAO49TkYqLaXFzaXItu0MsoPBJyO1OLZXAxuxnrQmZxV9CuxTbHHIskzH5Q3XH1q4pCKzhv3Q4+tOKuapWEjDId24PnnBqZBMcnIBzwPSpGMU/O0SFizdcnjFI8LO+0gofr0NAB+7i2rM6klsqMc/WhAwfzYgsR6bs80AROjFwSGRRyM96szMUVvNAdhjjHagCsqHKyRBSn8XNSq4YIdhGfegB6psO8AbQCTnnP4VEzhFHlwM/cgHFADInwj7UOc4Oe1LM+11facAZ4oAhySqkxlwTxtP61YfYECOW8wdjQBVEqxryWk9RjFSFkkaNsuMnHPSnbqA7lURjKA5YgMxqEo5xGPLQ5PQ5H1pAJ9pSVmJOOwPr705ID5cbo5jj67j2zQAxlmmVgWaRVOCRVVYxlEAYqOhJoAtTHPmD5dhX7vrVcbQwDMTKF6Z7UAOd0LyKzqkhGdxHH0qL50Kk7ydvGD92gBZEUjf5gA6nnvTUlYFXZA4+8RQBO0wdkaRwjYyiE84pmCR5q5Ck8kHpQFitK4jICjn/aHFQpF+7kbYREevPrQOK1JxcBt544ODkdKpMyYY4KqDk4GaBt3Y5lcg/eI6HPWo5kdUUpiNcjjtQSNaM/KN6gnkj0qF9oCD5cuducelAEUnmYjBikyOAPWp08yQjehRgflJHHSgGxq8oeH8zOOaR0QKwYkcdCeCaAGNK6kYI8kgBsDJWkWZ9haNFVj0PXAoAqK8u/eGDduO4qFmRHeX5mGMEAUAOjMbfKQ6uBhs1DJFIZAISx47UDsWI1WWM7T8wOBzSDMKbA7ejE85pXNU9BjBRzHIH55wOlOkjWYKACq57UzJK5JDHHG5Yk7AetRM6mIq65Y8gig0mtCHyyUMZJBZecdqiUEBWIkMf3UJ7nvQQnYf5YMibzti6nbUjPt2BnDlDlVA6UFPSJTfzAzYiJcj+I/dNIEjTEwUyyqQeTxmgUGTMI5CQzZzzgU3Y8bBvJRR/dY8ik2KO423VYnEpTkN909CKjnlAZmjUjc2T7Cs57mjkthrsOZFCpg/dzT1kJU5yUJyc/0pRlYykrDXliYnygQg455xVdLhneQsuXI2cHOQOlVGXURG22QvMAwKcJg8Zz0NOe5cMJCxWTu2OlU5WGlc7M3EcQXCKSO3SqxcbhtYKOpNek2SlYed0quYkJI/jB7+hprDkvs2yLyc1jJDKl3kLJ83OARjtXPaj86uynaoGTUjW55sIt89zjKsvKjOA1aF35Yt2VnCttwVAz+dcsn7x2KNmcNcJHGrsxDS46gdRXKTzmJQUiQruwcnmuGsyzjNYmkMUoc712ktsOdg9fr/hXkFrrSQyxwW+VUP8ALIvO4eo+vrX5lx7R56J+2+FT5ZSZ0WrzJPo9ymoySxWrodyEbvlPB/kP0r8yvHZY+IZ7d5vMTqNoyAMnv6kflXi+HNnTmj6XjmterFmtolncz28cqW7GFRj5Uyfxxya9h8IQSLrmiKsaxwxzCSRHT5ZeuFz+HavrKclztHwWOqKUT9LvDyskMdyi4EyhyOQuSM9+ldCyqV3KFJBAbbXvYFe4fmOI/iMottilVniZlJPQZwPpVZwlxFIUCqWIII5IHpXaYEXlMXDqScD7tXbeCCLawZxuOTxkZrmrPU2jsdcirHEriTD5C8elUbmUiRFK5J4BA/nXNJ6HZSRzV3PuEzFVRVbG7Nc/JLFIzeS0UzKdrN1wa4XHW7OyGxmyASSRyO6LIBjZ0JHrUHnlWZSVMIOSQOeKhb2N4bGfE7lg4BdTkkHtVyW4UkStHHGFGF29f/r0NWRaYx8MSZgxJ5XFVIxE2GV1SMn7w/mKpbAVndEYDzARnA46mrccgSHYyozMeTjp9KtK6LmtQhzyAMpnGcc1ZEjRykKoVj/e4zWy0M3sFw3l5Mg6odu3oT6/SoInlMMSMqF8cZOOff0rZvS5yVBrweRLJ5rFnx8yAdDSqxRYpHTezZHzHGB2qltczE8sDZG0aSAnBVuBWbKykvCUBiIwQR1oActxIqGQq6tkKAvpnrU7N5rySRMkkattkIGMHr07UARyFA4yV8vjluMn0pZJTKuGSPhtyDPQ1rujGW9yOd22bRsaQ9OwJqFp2P8Ao8JWWQ8soxuApqOtxJFlNk0PDqmDjB6Z709TIkvmtGVGNmetUItwuZZAANxXgAD9asC7hI2yJ5Tdsc/nUqNhNXJbXyszHywI8cJnt605RbMnlRSDYckRnqB6H1pqXQwIlBiJLb9wPHtVOWETqzrIyl8YOcc1pF6AMljnEUitKzSFNm7utUbhXJjt1fymCAnn9K6ae1gMi+Rri3ngcJHKx5dm2r9K+DfHlxG/iDWktVIt45iqq3YHsfU//Wr1cK7QZ9rwIm8bY8m1GFpplRd2BICBu6D0NfaNlK158INIWKKd7yOzlyIm2ZCzOMN7ZGfpx346MjkljIN91+aPU8XpfuIx9fyPz28QRrcanqVwx23EjYLYwwx0Hv3/AArBjjmkPlfJMBhgQcHIr+5qCvSR/FuL0qtEkzPITJGBt3/NtHB/Co/MKurlAzDkA10X7mBYZpJARujRRg8jP4VXl82aV4xhJkAZuxP/AOqmZp3ViuZCC8CFHmY7hkcgVUUxB5SwfLHHXaaymtR7aAXbzYkDOU6DJzx7mtiFlVidqsMZ564/+tTgrMTjdli2uY23TKPKjK/u5c4IPqKsD7O0UyySl5duY2ToG9RXo0noZS2LtrcSqBFK5iBHBHet6yuVjHlKGcyt8wxnA9a9OlE5JrqbU9u8iDy5UaUpksz8j0A+lZ93ayAo6SqEwCMHrW9zmnLoYsuYi0brtbIOccc+9WBaRMyyRr855G44GfUUk7mFQe8TmOWMSKGJDkdCCO1OPluirIjoQNwbsPb3NS1ZC5dQjkaR1iGJIf4mxjj+tIVZSokEb7jhc8YHvUp6WN4xuSAMUlRmcJ2561WaEsG2BduM5DYqSSp5Ik85zEwYcDB61Sa22uwVJUmJ5Y8mk2O5JKJGhaJZCZAfnCnt2H/1qbb3BAFsHYCMZKAevc+pqYyuPoX4nZGJhZSTwVI65+tWI3mEQWCELsXBDSdB9e9OLuhyXUnk4a1lYQPHt+bBxhs0JcHzhcTwRNJuwVB6j8OgrWD1MpRuWI3gnLhXwU43AcipIgxBaV42TJXjv6GumD6E8mhcUxW++3JUk8fNz+FX1uH2RxIXMjH5kbGAfrXfSeljCb0IIz0EjFRGx+XvmnQXivLLMWMxYBC2egHSuimc1Qs7z5peSSMogyU7kHuPWmfaJZp5Lh5Y2jCBVUrhjjsfatTmqFgx28k2wSIGHzBmGMfjVJpCVkkPkxybeSRwea2puyOOUO5mCK5ll2rG/wBmQh0lV8An1FXgZ2llTMbhThsL3qiOQsKAM28kiYZPuk54q/aqJEs0eSSS4lk8lUY8HH+NTKVjOUdSxNNEDKLSSRoyu1d56Ee9Qhot8ojkIUjhiMnpVRegrdRkUkasIlbdKzfKc460JIsCsE8+VyOAHyT789h/StovQxkrMrsC6ZMZYA4U9gagZ5ZJAs048tV555+nHatIvQSRBL5kkgeG3khiJ+85yD9KumzkmWKNlijmPIcHqPQ1rHYqVO5vWVu24pKwuTIQvJ447iti3S2GY4Fjtsfec8gn/wCvWkFcctFYueSjyZkkdUTn5en4/wCe1SQtDaSXIctMNoKkHgf40NWFzsx7i/YP5wR5o87SD0+hpBcBULzyGSIKSyj+VS0UnaJNLNcNGEDNDJt2b2Gf88Vr20bNFl9h+Xop/WlctO6NmQRr8rytgICNw6nFZ8t55cWN5BJxgHgZ71UNyJszZ3Me9Zd28jHzevrWDEwxI0+WT7rK56exx1rW/Qy9p0La3UgkUjbcMcHI4rpIXIbfIxVmXIFczjdg5k8N1LDKs8iM8+MeZgfl61ceQM0ilt0p+f5zkdO3p9KORHI6juYK+eZ7maGSS4mcCPyyeBjpWq0kg8rIcjy9rf7Bz2qamkTSjJuRJvjjt/IhQK5GOB0yetfdfwL02HTvCGm2am5kARVimkx+8ULjcPbIx+Ffyt47S/2eK8z968NadpNn0ZGxjddg47AruA/xNTvD8gfevzHGMcE/0r+XD9mInAIe2nH1GP51OZkj/dytuVxjp29Pek2A9FOGyAG6DmpeIcP5ccz4wQTQncCRJWfPHlgDt0oiuWcymKOMpjOd2Ki3vATCVgrs24BRuJUZP4UxmLMw85FXqAeTWhEdrslIEaKiPD83OSOaoEFnKblEhGSc80FW1uToXRBIsavxjcBxUsYkVCxGWJ5HtSaC5MzkId2Qp7VHJIqxZXITIVQTmsbkt63Q8xZAdAGcHnjilVpJcR7HxktyeorVysWTJID5sZODkfeqRncKGVWkXIFKSurgJI4JjDK5wcjauef6ClRmJ3hRk9yeTTjK4FlM7Il8tlyTnNPihtAGukxKXTOQcZ9KoGyJ43MyoGb5gACfSrijaAIx2wc80GUp3IYpUjlEUkckqM2CVONvvTp5IxtZYnLDoDQDlpYN0IMY3lEPUY5qRM4YbgoxwTzQVHRBCGkiGX3cg8Vck2BAWYGQcALQTLR3EEkmxlO1UyGB7/nTIgC5lDurD5eDQHOyfcD80qmNV+9xk03yzGuGG9SeQT0FBU3oG23lI8tVDsOp9PT6VYgwiSRhBI7LtZT0oMhhEjbGS3YDo3tVmSb97GZkGCBjDdDQAwvkOGO5z09hTl+eCJk27CoYFT2oHbS5NOheNCSURjlTnvSxyBTIodVJ+Vj6fSgRMm6dy8Rbb0JPBqRpNowdysgwDQaqOgxSMMEKyqBgtjg0xX2SKHJKFSDx37UGQiTmQhHTaSxK7ef/ANVWXKiRAzOzbcgHrxQWlZkiyMBt28bt21TzVtJEI3SwFX6BSefxoNSOWNQQ3mAEjkAVFBuUAy4Dbug9O1AFxvNB8yMA8AEbc4qrMWbcUSTGfnI+7n+lAEakN5MbuFB+Y4Hap4gifOx2ZGVGKDnZISzIru291HpgAULIrPuZ+o6DoaAJ1DPtTJALAg1dQTjeJNkqj7uOMCgB6rDF5ql90ONzL16/56UhCrIImyCVyOaAJBHiTEilmHG4Dg09xw8YYbxwADkUALAVjaVV/dqOeP51ZGUyZWeRP4QT3NBUpXKLzlpHhyVfGQfSrMY8zcjpID2O7j8qCSVA8TeTIArAdKRwZkUjHmA85FBSWhLETHuVWwqnhSacZy2WkIJ7YoCC1JHmZvKJZZAo+XApzKHIPyuMZBHeg05tbEhVyqbyWUH+I1GIkVcAZHTFBQhZcglGwvAOOtTxOGwhcZPX2oMJO7GNJgl9zSqRgUqMSfOMhjDDBGeooEP3oB5jFU7A56+lQPOFztV8HoCOp7g+g96AJVkeQZHyIp4X1pcFiQWERIoGlcmQquc534zzUKFI2O3buYenagqLsO3tGCSjYPJJ5/KlWcxoEYbWHUmggmjBDKcqIiPXmnXCqsiiMPsVcA0AQCfedhyoU8nHWkfYAWcOSemKABEXy15ZTiiUq6LLuGAcAetACxgbWVlbGcKc0zOFkRwu8/LjsKAGswKAkHjiklmXAKlyx4GBnn3qoxuBAWYOVLMpK5JNQTgKkbFs/TuK2AwblZWlADpkHGCcViTzIrOkyB8NtKkYoAyLmNAxlCx8Dkn9BX50ftosLi/0HzbyaGK1IVHCgeYTHllx3I3EevFdOFXvkydkfkV4smM9xdSW7NvWXbsZcFemc5/PNcQVV7gMd0kpGcdTxW9RXKPor9mFWb40eHIAJGM265ldQDhFA3Afhzj2r+pTT5IDOQfPnC4QMDtGRxwPTjH0FcTXvGdTY6ZpIkTydzNKTuII7VKIyG2FhGOow279a7TjHLCcKXEcpV+AaGkECxqu0qSRgjigBjlFwnO5jk4piMGZ4i5aLjg9RV7oDSRnYZVlZP4SDxUaofLcyuryr0C9DUAViyup3Aqw45pXJVBl3jwOoGadtbEc6JEdI4mPAGc4ApIWaIB59rSBgRg8YrSCKuWUeOQlUJZjz0pqoUY4RnHXB6GrBMkEcxYOWkSJhw4H505jHJkgMg3YwT1A7/1oGO3qSj++OBSGMqBJLjYTgAHvSvrYBG2+ZuXk4xnNIHYMWwwT+72pgmJgIkSyKzoSTyeTUgKKVX93IgOQp9awluA5AFd8hOnOe1MDgOfmUjOSBSAUsyrFIWfcTwexHbFSmXLKeTJkHkVpB6ETjctveyMxRvMTAGGB7UpuCkYDu+egJOTWiehm4kYuB5bB2k27s8HFWFnfKr50jIOVU+vrTuZyirEQu2QlsbgD6dKfHcyvvKkgkZHPUCm5MwcEMe5VpImdyqrztPAzUxvZXKjKFAMDijmYciHQXMphYF/mJyc9aqy3MqgIxypbGRUcxFRFq0YP1bdg4PFdxYxQpEkzsS2OPWsKjucdVGkr20m0kJ/9arUFtax5ZmiGMyBm6CuRw1OPmexU1OS1uow7C2DgfI4QDP5V5zeyJHdiMqqlsvwvANdFNWVjuwUWlqTabOhu448AsTnaO9e+2PlPaWxjGAU5zjr3qK2x43FcmsPoaVuoVZFQlA67fTI//XU6gIEAVSR7VjFdT8vJGjw4YjYpqQRqGwUDKTjjnFaGPMyWK3QAYCgA8ZpzxxxhQp+Y84rnMajJofLKBTJtUEkZ6Zp5YSuSzeYQAOeeBTjG5zzkNigV+ysSeMdacIlKFWBVg56DFDi0ZjLhSYpI0XepUrnPOSMdK8R1CS1gvJcO/mcAgegruorQ+84LTvJFqH7NeCN8v5gGMZ/pWrBptnDAXiiTeSWZhxk1FVNH2NSVtCjdB0U+WPoc1y17cvJFsfLEv1x6Zq0tDqwlnuc2WhdjgM53c8Y5pj7WYR4xg5B9R6iqTse1GLsImwt8r5YHBHenlvnJ3fMOCM9K0m9ByjYsrdzou1HKMPun0rXtdXvIVjMU5ZBgLGR09TWLRxYrDRnHU9H0K/huF2R3KGQAu4Y9Qe4x2rrI5VbA3LsI5OK82srSPxzNsL7Ku4liKZd20FWOMGrLFUQooI3c/jWbjY8mexRuLcXpaWRkeQDqVwMdB9a5O58KpdZZY4FGeQxI/LFbUqrTse/k+aOjLXY4jUdHNu7R7MS5zlR0rAltnQMu0jBzzXrw2P1LA4+NWCkipM5IVCwDgZ4qfcJEQlSJCMn0NUeg5aXO/wDCt/axFkuzt54wu7n6V3GpaVb3koVyiFl3IuOv1oUep8dnXPTqqcTnovCqGaUm4tjbdUXaRkfXv+la9ro8OlWl3KqwypKgRnUH5cHIGT1+lSk2zhpZnNvl7nnOpXaS3jgAEpweO9dn4eWJbBAIEa4Vt/mY5zUV9InvYv3aFzlNf0UvcxSREBOiHHLfT0rmTHGocMA5XkoO2O9QndXN8sxKlCxbTTprnyXRVZWGQRzxW1Z+GJ7ieLzlWOH025Of6VnVxCNa+PhTT5jsbTw1aldswYhei4rprW1tdP2OsABUFht/nXnzrOcrI/P8xzN1JcsTE169gkS3jysS9AWbjr1rz+PWmtiJoXkG07sng9a9KhSstT28ow7dH3jUN5Nq0EKyTFlySgOMgn6flU9p4Q1DEc9rd2+Cd8jTsV2j2A6/SuiVRRVma46ssKrna2tjd2sTJNJHI/eRFwD+FZWo6Zd3Mu9rxZEYbdgXBHoc5rKhOx8fzKVXnRmReGLuSQxiW2Qk5BbkAeh967Sw0yS3WITCVDt+UhuCP5VMprqehmmN54Kmyjq+k3s+ZQqNEvVcEkjtiuLW5utLu3Rg0TAZAYYrqp1FJWN8hxMf4Ytxr2oakxhll6/M2zgZqq2jzXQDjzQw6gDrWc2krH1cOSmrvQrHwvc5XczCAHuOc9uc/pVNbqbS5ImjRw6PyBweKVJ6WZ20cTCppFnRSeMpboEKygP94Bu1chd3LzyPK5jZT6VaVgwOEVOTkjOGZ8LG4wOeRU9vaT3aNNGrMwyFHrScktz0sRVUY3Z1ulx30MEYjQlPvDn+tak2o6xcray3VhdwLGcJ5oGeOMqc5PcVkqkW9T5DG4dVKvMzk7+2aJS8wkhLOSGI4yT0HqfQVSuLO7VUb7LM6E8kDtW0pJM9fD4qNkrnR6DI+k3ELurM5IYkngD0r0eLxNY3AaJhumJyQvygVnyczujwOI8K6sk10LEkli3kyq0canlTJ0/SrJ0+zYsG8l1KjATBz+VQotbny1SvUoqyHPocAsZDIuEJKxrtxj6+vNea3enAXDO8KoqnIweg9fyrOmj18ozeTfLJnonhN4/sdwEuGWFVw0kQ3KzZ4H5fyqLxiqy6fDAkTylwyEnoeOB7d6L+8eLja3PibnmFnHc/2hbtLBcQRjDhnUgNg8YPQ88V6naa/ZR2w864EV0i8J/e989q6Kq5me7mmEVWKcThvFHiNZbaJYHZ4EBwFXJYn+KsDSdReK9tnRgHHKr1ppNI9fL8sUKHKz2qz1SWS28qWF5HMnBLdB6e/P8AKuS8YSfahKC8MdwsapGVGQ2GGc/8Bz+lZ07XPiMPHlxF/Mj8L3KWibLrYUccMe35V0uq+IoIbZZbTbMyLuOTg5B7VUaV5XPQzOhz1EzwG4REDJFJO7KDhpGLY9iT1NV7Rgzb1YMDxwcg11qWlz73DR5aaR6X4W1e2s28l5YpMfK8bD5hn+IdsD+td7f6nZ+Q0DTRMyRnMbHOGP8AWuKrTblzHymeYNyrqaPBNVkja6mjkV3lZt68YAH9awHQEqxwBnGM11Seh9vl7fs0TwKEA5XIPSvXvBurWlpbNDIS8BbMyjvj/PT2rKcOZWOfOKLqUXFGj4n1m3azkhhbcQgxtGcnP+H8q8P1F5ZJUIDuijAIPPvmimuVWOPh3BujTsxLR8c7A7ehr2zwhLaskc08m5MgKDkbiO2ewH+FKex1Z7DmoNI7DUb5bG3nMflyNt+WQ5+X/wCvXgmqaut3NM4ZJQG/hPSqoQu7nw3C+Xvnc2c6m7eoLKF6rn+Vdr4UlzPEshUuJN21QTlQc/y/nWtSNz7bFxvSaPaZpVgglACSMi78MvBHXivCr+VW1SUxJHEGcsgTjaSST+ua5KC1sfL5NScarZ6V4QkX7HLsIYiQuWYYDjgcd8df51oa87LbytLNuJT5AamcbyOPNo3xR4PdlYZF8leRyAxxk+/+NekeF9Vntp3huBHNCygiRDkA/wCJz+nauurG59BUp89DlZ6BeTM1lI0ZMUb5VQw3HGOT/wDX9a8c1q3Ml6wCqyL0z1B9K5qcWnY8fIKbhUbZZtvC9xPFFI5FqWGSqkFl+vvXeaNpVvYKgdS7q24I/C/p61hVlc9fNMySi6aLevaxHYQygyh96YIC5HPavFNUvlnkOwJFHgAKoyBitaFNcpx8NYO0/aM5tnJQgLk56ZqMEllU5Wuk++pokO8kphQD0IpJSY4VKxgqWx8vX60GhAyfdOS3tU8SgBWEiqpHfmg1gtCEKxkdlEbq36CmCM79zMVGcdeazsrlS2LG6QqVKKR2oO2NQFCuT361ClYwK4COphBALDBGM4q6YlEbbwQ2OMVuBReMNIJFcgYxz0qUYZGTLZ7EdqAARLIBkMm09uM/Wus0TSbS8azmnaZIwfMJXvxjp39cVnVlaNyKjtFtnTSwx2iDAQAjaSRj9KLVo3cCIbWJwea4uZvU+YrTcrsl1ZcQFyuY8YCA9/WuCSNVuGfy1Lk4ya1o35bm2Wz5oanSRXUFvEzBlzjnmsa98QyB4PsqGZwTnaMYHr71tGnrc1lheaep0Wk6zCkB3/I0hAPy529/zrm/Et7FNKLWGQLsYuo6ZOBu/pWcKdpBh8Ao1uY4qRUYgttJPGc9KmQJEdgmjLkdAM11H0sVoPkOVGCi46c81WMTFcLtaTqPemiidDhWY5bjgAVCCxkBLEHHShgKgAVpDuUE457084jVVdSWDd6TQDCjNJkhVTtzSOQNwHAPFADBlUJT58/hTWjLFWZVKDrjiiwJjQxRiu1CvvUbFAjBSMluRSSNJvQiwxiB2kjt9KVMqskpIjUDB4qZRuKOmpEN0u5UGSo3cnFNyoXORg8NSjtY0t1GfIgYnfLn5cKelNSW2jAAkY465qeVjJtq53hnkyOnTFMcyhWKFHOOAeKTQA0ijO5UC9196jVtsZ3BgfYd6LAZ1yjTRM+QkLHa2RnHb/Gvxq/b9gMthqltYTeZcLva2Mh/1ihjty3flcH8K7MvV6yLq/Az8VNWlU30/wAoXbIWxjvXqfwiSwuvFmnz3BUyI5MKN0Ax1z79Pxr1szWrRtlyuj9r/htEw0+x8zYxWARKzcgqFAGP5V9IeHoBHAvnTBySdueo9q+GmrM6aj949CsnMcCu5EgztB6V1NoxAjZo3D559Kkk24SQRnGD1z2q04DSuY/MCkDFAFgR4IVTuzjn0q8gZ2jjcbSBxWjd0A9wQARnf1NKrqCPmVMDIIHP0NJSVrMCLe5dmG6QE8hanZ3jUbo3ijJwGbt9Ki4miaJFQjcBt+8RmopSsJLY4JxinFXJaad0QIWKySjgL1OelTQmJkUFlWMngLQ1ZlIkdBl2TYQw6ehpqyqFIUHcOCQelIYqGVWU79+TydtWnLou0hZCepB7VckugFVofk3ScAcqetU0Yu0ieYVUDoDwPeoAtxsTyXDxkc8VHsDuD5okx1JqkuoE4Tr1HbGMcUifuJI2m2sufun+L2qQHM2xj0IPc9qjaYu5RY8jbj6UARxbYo8kNvJxjrxUzZbamFJPYH9aAGpGyykZ+Ujt0pWwd4Urn1NAFcAMoyu4gYNLlyih9u3Gcbf60+bSwEWdyBjGoYZOM5wKhY5xLA4dWHPGKQBHsJWSSIOg5ZSKlOZMmNQjHgDsKAI4gBlJC7O3J5wDSTMIzG7gqjHOQOvvQA5WaQOY0gXjDM3BI+tMLxwh3ZeQOB3NNxsBG7MU3rsZT2IpqSj5QWBUnB55NIBxjMm6LBOOoqIRsMxliOxI7UAS+UiltgLL/CSf60nmAM0a7Fx0FBSdtBswDKDGA2B09PWo2I2+WqnB7UEiShEGWwcDBZaiK/uUUNjPO3PK/wD16AInLRsw3SscYGBnNLJKglEYIcADt39KAIpBulYx43EY69qiZd7uyldoPAoBDwZNpMoVCepx3pXuSsUcQO4Kcqvr70DZVlkYZQ5Q53EGiXlFcrtDfLyeaBDTE5IwwI9aSRmRvJjk3xk/KoHT1NAB5RR3UFPKHOQO9U/LeRw25gD1PrQA54ii7FIAbjPejy1AdJQQABtwe9TFlSY1gqblQGMevbNPX5UEhwzHpn1qi38ImWaPlGAPbFJA298R78qMnFBMe4O8ZUEMWRj69aqHcpDRsGGeM0Et3LsSRqnmRw+XHux8zZP40wsJF2EnYG4weAaAbIJlKLIxw6dQoOPxqpA00hl2xb4hjLjqD6UDjuPdnBCSMobHrSGIKpkJxxQEtxSWlIJeKIcDnimoCjlgxcdMmk1cIvUtkrvAVMtjIGOtZ0ysqnaVD9WFS9UEnqEZjkBVcMp4JJ/SoZQSAdhA6dayJGhMgBF2rjJ5qIlo2GT8/QHbVw7D32FC78KPxGcVKyMDtlLFT3Ham4WQJ2OycAxujhXfHas4qhVI1LIBwK9RsiMrk8LsrMAjAYz7VJOwYZbiTp17CsG7lFddjxfKrOCMqQcjFc3q3lxW5VURtwOAeA1IcdzzZ2j+0lJAqnPD5wVPtU9/DIIQqsrIeciudo61K7OJuoosMFLKOpHpXOzsRsfbuPfI6H0NcVZGq3PMPHxNtp99CqKsjJtYjjaT2+teFeGdG1CTWIEiSNLaF1jDMfvIB0ya/MfEGuoYNn7r4Y0v3bZ7B4qtYR4c1JZmgtXeILJcMCSEB+6o9c4A7V+WXi+RrjxFeItqVVZdu9hwwx2/Hj8K+e8NX+5kevxrG1WKPoD4aW81voIeG6jjlP7rZtyxGOT/APX69K9h8NaPbNfaeyxMz+aWUkcA4POe2ema9ynNyrt+Z+dYh2k0z7b0aaH+zNPhBjLxxAMCfy+pq7JN8wb5VA7D+VfaYR+7Y/PK/wAbZms1yxuPPa3VQuRsOeOxz3PtU9tEIc7CoLc4YZrsMhLtFQfuXAfO7GcYpkF4NzyEIuG2kH1P/wCuuaornQkdRFJH5KgCQv8AxHqKyNQuJFOY2ZcDBBOOK4mnsddJHPXjTmVkkQQspwQexrnbiSRZTGvysp+8R1H0rCcuh20okBlK7ZldWJHKj+E1WjdSjfucICSQOue/FY8utzoS6Ijmj8uLdvjSMHL4PTPT8faq8kqlUYlkdfnU9iPUVTVy+TQrrdR5k3FlUfMCOx9qJCxjZFUZbBGDxj1prQlvQTfKm0sqE9x149qakjs+xlQDP3wf6VcZWLmX97qXWMRrIDhtx7f1p3mMZEWcRPGh2K/9a1WpjJ6C742kMbSKwI+XPenbQWxmQEcBh0xW7WljEWBtjSFscnbuPrTJd5lZG5OD7CktjB7me0w2b9zNn+lMZfLVpmjkww5YGnFdBEW8eUNrESHt6VItxiSNHRlZRtYAYJ56H1psGI5i2y+ciOpyMuM4qkHFtOEkKbDwrE1pTIa90leIA/LJwF45zTnZd6FRuckZwK0RmnYljCs0iSjyIM4Ury2e/FSurOgDYe0xtIbk0hDx5g8wfulcDIZe47c00yhVZTFtDDBJbOPemJ7FkKyxebHODEcDI70M8iopyCc8MvGB/U0kjKTuhyz5kMpV0QDaUJzirJcNGqZ2JnKk1cdyRS5IDSBoGB4YcEHtVO5aMvEVgU4X58dWra447nParCktnqDlI2t0Tcu5unIxX58+NJ4rnW76a2lZow7RupGOQcZ/H/CvUwjumj7zgSP+2XPJryS4e7t4opCknnKcEZDAMP8AP5V91eHXmX4aXFqBCkdxZlEkHVFDkn8zk/lXRlkbYuL81+Z2+L6SowbPz08Sbo9Y1EvdW0wL4GxcEY/zmuNDqZcLvVgflbpiv7twj/cx9D+M8wjaqy0Cq7fNEuXbacN0P07VLIZZowgdfIQHHGD9a1krnEmULUT7pWyCo5JJxSsEdjdGNwxxzuxVMxlEHEJkWNZB9pxuwGwcVSuViukAdNypzxnnFZQ1Y4xfUah82NrhHAYEbdpyNv8AU1opJvYo+2fKgbgeox/Knzamg4zKCtuoULt4PXFXYdsMOQCoUFyFGSa9Ghsc807XNaLa3mBJMlVDEEdv8+lTRXDWqqVaR93OQM8V6VNnJUR2Fo/mEMWjaVDgqBuHI6j/AAq3cxm5ZWQIhC42r34rqhHU5ZxMS4jnKyLcOTztTAziqUiTeWkRYb+MbueO/wClNwsZtXLjOZY4SDGyZwp46jr71AWilWWJt6sPvDPA9qy5ddQTKksrRFtsjOgAAwfyqC2uJGdzPHI8DfccEbV9eKTiitdzUjQvIiO+z59r8fd7806dvKijSCKSVd+0qD096yvrY0e1ynHJ5Sy7ywcnnHf0oa4mCFoWiLNwccfnS30IgtSkkhZ+HCovUqvB/wAanT52xCUDEfPjr9Pes9mOK1GSBgq/u91wHwqg44+p/X+tTqy3WFXK5JGCMVcNim7oaJVQFC5cBsNkZ2/h60qM0riFYlJLb9wX1GK1gtTNqxIpDAxRyGMYxkVYtzFA5HzKzpvZfWumD1EaRZgqKAmQck45qMvcoU2qNu7Kk9vWuuitTGtHS5YilWWRiSwlJ6EdR/WozBcQLI01yXkOcAIAB9K73otDjlG48rKk9uSU88gMMHPFXRp7lkeSFjGuBuxwrH37H/69UndGI12kAI3OZAcGqmxlXcpcMwz83NbXsiJQuN5iZjbykzNyQ44B9K0YQ64Bm8xl+ZlPAGe4pylY56kSZxcSOgWJAemWwCKk+1SPdwzLGbdosMHBzyO4rEiVPQijjJjeG3dWXfvyR6nmnyGJFuRIpL5wChxjFbxehFtLFYsx2ytIFcYB4xk0yNMESlZVBBywPGa1g+hhKHcs75RAGmIaVl4x0/AVStoYhJcykKJiuCB39j/Otab96xKjYsG3aZi91JJIrNgAHjAHQ1vWwt1jaSaXaAcpkdRXWqYK9zWtWAUT26RhSm4B8Hg8cepq/wCUwlCq8ZVM9OjVa7GctxIo5DvidwqkHPP6VVUXaKUd0SQMUIcdvTmlJX0JaM+Rw5PkbkYjaQW4NSrsAVDhHPY8g1lWdlYrm0saVpAu1TI80aK3O45z2wa2rZ3jtyIYWNurBc4yee/86zjLoODew+e4Z2AdnkP3VweOP5CsmWdTttxsEjsFDD+E/X/GrFPcpTysYnRCYZEG0sy8isMTXayeTJDDcq5OSmQFHr7n/wCvV00YSjY1o41lkt44j5TY4Dc5rctmkDYI+Ucehz61DRm0ahhn8qVlcshUqMdVPrWZI0twjIc7kbdvx29q1gjAm86ebBjuDCVGY2HVT7e9XbKbAYTmSVQA5BOMtXNiV7rsdmEtzFLUiipKJL82UkqEwPFFlkbHTHTPcdvWv0l+EmnLZ+HdGuIZfMhNqr4fgKMYOPfOa/k7x3l+5gvM/oDw2hrI9thkgZ4mCkgchl/mKEBVZWMiEh+BjqK/mKF+p+uDA0cgkJDh85yRjBohZSTuRcE5IqguTSSMu4O5MxfEikY/AiplZlybV4VyAA7pmlFWQC2yhsxvIGbODxUihFcELjHUY6VDeoE8Tx+VMRKoRiDgHrUWF2GdMMQcGqhsRy6WGYk2ksFJJ7DHNWDFHAFlfDLjcfaqE3ZWLDS7mAXJB4OO1VIxHGy+a8pUSZfA5AoMyaOSVoyrhWRvvHHSoizLmRh8oyMCsGy4SsWFyjuW8xjjcAtWUTd5cmclxng9BTcbGpVm/cMsrksrNtyB0q4jkoi+aBB0GByP8acX0AIkkErxHeoK9aYGkSZTEIQx+XDrmrXYCZJXLYY5U9SRUxSQHMcbNF0z61RE30FZpHwpdQ3oR09qcztsbYf3gXcMenpQZFdS7KWkZVfOSM1ZwjICpO48HI5NA4q7I2VRIr7fMZXxjPDD/CrUZR08vLRN1zjvQW97D1BVGJw+eNw6CnkR5B27iOjUDnsSGFnVmR1K44OeM1UXKqZDubbw2BQZ3LkbAMWk5G3lfftTw0RUNLmUn+EHA/GgQKGR43AXa54z0/8ArCpFScvI/wB08FRnqaALHnsVbJIbPzDHFGwMAJl2xk5yB0oAitlxuZAWToCT1FWc+Wqxjy40IxGfp14oLcdB0T+VEof5wzYXPT3+lRxqGZnULt5NA3qrlsZRUCnBzkkenpTHC5dm3E9cZ9qCoPQeiv5cZTYWzzzUm6STfNENyEccdKCXAjjZhvOcHOWA4BpZJMMJ0R1XOSSc0ELclAWYF8iNhyCRVjMRjWYqrBuQaCm7MVpCwB/1YHbrUqxxkbtox7mkVzk6IACSCHPUg9KilhQfMitj7pAPam2KUtSMwKzmVQCM4FPMW4IQWdwDhR3HeggWKBNwLl3XuvTNTmEBMrjIbAUelAhkbIkpVgQSMgA1eXcEbzMBMYoAjMZChnJEZH3ajxIyfu3IkPBOM4FAGhE06uXJRoVwee9QsjGUOWYL1zQBPF5aujmNiSNrehFSSEuGYoSw+6M8igBrsHhiwgQnqCORSrIUCcjB4O40GjXuk2wlCzK3HO4VLAysFbePbNAodhzwKxk3NmA9sdajltyhV42JU8bc0GiVisTJG5wI1g+8eOc/0q5byb4lLkxqRnIOKCWtblomORc7h5agDA5yafK0akIBsUjoB+tBbIg5UvHgbQcetMOd+5Aqgeo6igxcbIfgPKiq3I+YgHipT5hyMR7CeVxzn60EiEYCnapOc4NK6I6s7cKW6UAKjRqoVcheuSOhpj5BLM2V9qCouxLHtdCxQxgDgk9adJGkR2bw3ORz60C8xqlFKg5YD5cHtUnlrvH7wNH7jmgQhZNxMSnd0JPpR9pXyiQQIweGoAITsfeAjoOpxwaYJ8HPMT7/AJcD9aAFfAIVTuAzyKjVgAzBFJVflBoASDcxLuSo25ODmoiruIGX5EcZXNADy+wr+7R+ccmqyGVlb94AvQkDrzWsdNAH/usM7kghcZAqjcTtLFJgcDleO9WBjXhQgupYjaMkdzXNTOHYB23MDg7efzoAy78BkfCEfL1A5Ir85P2wLi3GoeHIY1JtrdrhUYfNywjKOD2OA611YT4iZ7H5OeLT/pMysnnNuO5l4B964GZEaSJEJEWQDg4I710SWpR9Jfsk2a3Pxx8HwXMdwLtROqt1UxNjeCO525x6YPrX9Smmt5yzeRCsUKMI09WAHWuCT/eWIqfCbturANvVdx4TipFfysq+HA5wBmu04i2j73aTdhCOjcVUkfdJtzlT7UAIyhUClWOOAaGkOwYwrdsCncCZYjtU4YseRin7VlYgiRQD0BoiwGsmwFmDtgnG0ZqFicqFIYkZ5ob1uYJXJVBZQHXbu4JHerThVUAlSAeorSMrlL4QjZYjvUYdj36AU5JdwduQFON2cAf/AF6pO5cVoMEwhTlyQ3I96eFXIZ8kdVx3/wAKJOyKGxksRIAQQ3AbjmrrAGMK5AlPIb09qSSeoFfO128zywByB3oCsDIrdOGzVAMPmlgzAEr05p8LKFbaCGPOSaymtQEeLzFRPmZgQ3WnoXf7QWjwuehGD6VADYZvmG1GA6fN3q0nljeJExnJbB5/CmnoJIasKshXcxlHTJ7VK8RYRhslunFaw2Jm+gNFtj2rl26kinwB5VwhdHOQQR0olKxhNaFn7DNN58SQFiI+VPempEyxbFdGJ7ChTRg5JCjT5ZA0m3zNvJ3e1RiP5QAvGOop3QuZEcflxJNLIzsegXHb09zTgA67tm184wR2rFrqKexNbKolZSXUfzrqgsxt4dkjgkZzjqKiTXU8+o9BkBuJJJImClMbR9Kk1CeSKMrM7ImMMpHSp+0QkrkNtcMEkRsyJjIye9c1cR7pHd5Cxzkc1qmehTS3JbWWSF96tGzjoMYzXsegX/nWSJIIo5g5YBepz/n9aWIjdXPE4kpOVDQ7KOUMkZIjzng7u9WAwU4LocjGDXNTTeh+XVKbRLvQyZBJXGAoPenFoolkf59zDlM1TWtjm9m7E/nDYGbcB0yakEsLFVcorMcLk8CsJKzM3BknGDE6qDnHBzUcQxGy7kiIG3OOTRGVjlnSe5NEQrs0dxHOmB+8Q8UrvucFWDqOhHetU7mFncbcFlt57iMMDGu4fXtXztqJRbyYQgKfNYsB/CSckfXJrqw60uz9B4KVuZsqxzzQgkSNC2eo7Vox67qhVonuWe3wMA9MfStFZn2jpKT1LsOpW9whDjLA4wTVa/ksxbztD8szH5I2zycVm1ZmtCHK7HKSrG8mVV484+U+uOaa0ke9mUhvbFI9yGw0MpdsIWl6hRxTERhuYkE9STTbCWwu7bgHZIudpIPT/wCvV22Rt7Phd3AI9aRzz2O28OSr9sihEYVXOxnB/Q16dagFVXaRnnNcGJ3Pyvi2Fq1zn7+8NjePwWVuhBpLPxPayN5Ry6kYBVqcabcTxMNgHOlzHVQXIlji/wCWmRkn2q0wKZA2fdwQT1GelYxaueXO97FG4s0mEp+zxy7ACVJxkZ/X+dcRqnh7zXnmihht5JMEMQSP89q6KOId7H0fD+bOnLlexwd/pJtP3k7JCOmW9fSsmQx71KnJ6AV6UZXVz9Vw9ZVI3RaiKxSLNvZcnLDNdhY+KLi2jDtKsjrxym/H4VpFmlfCxqK0i4PFlw5Es6RSuDhikewY+mf61S1HxJcXSrEAUi6qFGAfU4rS6PNjk0E7nIBljJi3zFi2fmbJ/wDr12Ph3VyJpLdUaNUQEu3RgeMfWuarqjXG4fmouJ6LclbmKxguY4GSA7gmMZ55z6//AKq5/wD4RyzYSpHGMElgrHOcnp715DrShofnU8bUoy0Om0zQbTTYZ4YlFu7k7i4+Zv8AZ9gKsCOKAKnyhfvH1rDmbR5tfMJ1dzOu9f0ixaNfPmlBjJJVOT7j1HT0rhNV8WvLaOLa386VjuDmXAA/AV04PD2fMzvyfLHVlzSOcvdQacpGxX7vc859qx5wgcswKDgH3r10rH6LQoKKsjqfDbxxXYO5JSuGKk5r3W0QGGMMqoQMAVyVV3PkuLk7RZlaxqFzY/LEYwCpBDru/KvPG8Vz25zLJbvGhO0rHhgPX/aOa66EFa55GR4P2upYtvF16XdJo9Mlibp5YJK/Uk9TXcaLrUl9EytbxQxKABtbk+vBqK9KNro9HNMncYOZ2VsqIjxhNyMOeK8w8ewW0EltthUqUDKx4IJ3A/y/Ws8Pe589kl/rMV5nm1huadsOpjBz15r2/RbBCiuRG4XG1Tzu9aMVofV8UVnCknE1ry0jMEvlRxLGybXbuf8A61eDeILcQXl68bExFyUHUjnpSwjumebwjjJSqOLOXWRyGXaAfWnhNxaFFfKjJ966Wz9IpnV6DoU14VhKFWLYZwMYNen23hSC3ieUNtnVf3Y/vV51abbPk+Jc39m1TibjQWMctvENgRuXaTqCOxOOlUjc6LshScwX1wp3/cZNuSflzxnA9M0QpO90fKUqtarLmQJcaPKpQwKqq/BPI57e1WRpFtdDARPK7luv4H+lVJtaMieJqUnc5zVfCoEby2MUaKOWVD1/A/nXnN0txbMC6GLPK4rsw1RbH0GWZh7ePvbjLbUJDcxRToZMH5HY/cP+J/pXtOiRl45A3DthgMY7DP65oxMrNHJxBSSgmjo5GiRUlIYYIwfQ1zty+n/aPtJt7KORs4VeR9cfr6Vy002z5PCc052iVbbVbCItIDbqhfLDG0N/9ap57/T7hUMky+WRuRTyGH4VsqVtT3J5XUTuYlzDYZUK4LOfk2HCn6k9BXm+o3DrdSW7lEkGflVgwIz61pTVtz6XKcPKTtMw5P3hLXEp2btx5xivU/DOhWMq2939oRn2jBUcZ9cUqsmo6HpZtiHRpXR3a2MVpHtjkdoyckMRwax9SsbWUhXC+YG65HSuOg3c/MKFVyqlF7Cxgh86IjG7yzn5sH3qr/ZqXm6Of5oz7lf1FdjvFXPdc5SepNH4Kt2gIt0jM4+9vkwCPTJ61kav4OCWjPaRxrcAEr8uAfZiP51mq53085aaizzyf7RZzMp4yuB659a2tJNzfSxwmZFcuq7iMYBIHr7111J6H1FWMZUbs6q48CSyt5oSO8fP+sOF2/T1Oa4/XdCXTdsRG1uQwYYINc0KvM7HmZVnCnP2SOGZZU5VQwz2q3BeyWsHlw5Vi24AHGT7ntWx9koJrUvy6m85MTxsFUBsjuarm0NyGkCyAB9uADyamUrE1FGEbnSWvhZkRZyJEuiMurJjHt7n2robTw7rcPkutnd38i5Oy0JbAxySo/yK5lXWzPmczzSDhypkuo6XfPJ5R+2LC4/d7gen9awpfBepktE1rdliN4yhXP8An2ropYmMVY8nLcfCDaMqTw3cW8mGEwwDkFOKSzeWwuTNGrRzBdp46j/JrZVLvQ9+hiY1Is15/FOqzwpBcXRt7dhsYK3B9M+/51Uk0q480uYmB7jHSpnaJ5ygqbubGn3U1j5KFo5IhxtYnJ9qn1Jrq9hfY5iBXhjztH+NYS01OPEUozl7Q8/uLUmYRHeSc5bGOa2tNsbq3jV7dGWFMb+env7mq9oek5L2ZojWrq1H7iR1kAzuz0rEF/PeXJmcFnY5Zs1qmRhqaWp3ljq0S2km+CYSoAQw5BH+NRz6tKw+Vd44IGcc+nFckqep5OIw/NUucdqkmsXECveqoVc/u0Y4HP8A+quVlhZ4d3lzctwSMc10RatofUZYoxjYdFpdxdDzY7a5k2cnC524pzafMQrqMMOMkZx+FVdXsj2IV42KgtZIWc5LkDBwMDPtUYikkAdkKD+VBtCdyybOTDkKrADPTk1X+zrI67o3JC9CODUuaNFV6FmO0lkASNQhPGailtmibldykZHpms0rsznXV7DI4g7OxZVYLjGelMNsVBjU++VGK0ULBzoc3lqEHlqDgAketSmNmVYxKomAyFY1RE5kDwtgZUkAZ4pQpVN0KF8+oqZSsaRd0RoSHO5NpJwQK7bSbkKIo9wGB8vNRNpqxyYmTcbHQS2j3fzb1OBVjTtKCEOzg7TuXHbj9e9cbdj5mpWUItFbxAypZ+ZHE3mgHaM9favMpLpoTuQNJKOQGFdlH4TfJL8rZEJnlXa+9o/vYNVzamQMyEjJznPQVqfQxj1BvMykbO6qDk4bgf41U+0GRfNIZBkjDdaDaC1IgoQhwAVJ4pFBQjaoUE5oO9JWF2IzucKzgfeHWhA0itIZNy4GMdMUBGNw8xVBQqSSeDU2xGAeJVL47H9aBMcApXyySW7Z4qONCrPvLFenXrQJojdWO9iCFPamMoPykEH0PagBUVoyTJwp4yKjlbYQ3JHRRQBHunyFMRde59KDEikIF+XGV4oNVtqRBduMNkA4JHrRJICWXP7sdB70XM7kci7YlkUkKxwAOtDQjA27SvBIz1rBvW5pG5ATskPmNgdcimrC2923IUAyAe9auWlyyUsqKGbl/pSssymN/NiYEfd24o3QEcpDuTIjMOrbeKbG5LO275SMKGNYgYusyzRWsrCcRBjj5R3r8U/2/bwWjafZ7trXJEMeX2jeGlJ/Patd+Vv/AGiKKSumj8aNQiZLhosJHIrFi/ZyTzj0r2H4PIt14git3QCIFVBzgl/8On1r2c691s68taR+1nwyuJX01ILqExpHIVRXGMEgE/qSPwr6R0NX2KqmRyRzgZwPrXwMnqaVn79z0OxDMoOwsvUYFdNbKpLbfMKj7uakRsw+ZGu9zjI44rRgEkzRRoEG5sFicUAX4wyzAthiBjgcGmkSAOPnYk5ANVHcCdVZ8O+5D3FNkZZ2yoKpjJJGKUlqAxNqHJ4YNj6j1pGKs4EcWG5Ix0zQ1YCYiRhIUZY2UgM2PXtT5IWcHzOCDwc9KE7ARhYwkoY/UY60trGUyjyMWY/KD2pp63YFkSiGIwBQXVy2T1+lUY0aXezMysDyR0qWBo7TChJY5BqGR2Yo2csT8wHemAKzSk5xJjjbnmmFSHifCKhHzY9aIrUB+9HIC4YEY4oCOSQ8bxgdiOtNt7ARpK7TAKdoHqc1bBLkjaMYyM+tSBXYyOWCq5yOmOKrOsyIC7kr329x6UASwksm7YSQcLuNKjE8FI945yaAJS6g7Q2FU5wOlV2dXyUXyOeF9fegBgQh13M5Od21e9TSPldqqAqndsJ5ppAQnb5ZmkdItxx6c+ntTFViGA7dKQEoK7CAGVgcEGobhjFtcZD+1ADkPmqrghnH8J6VWlYo6h1LZHHtQAxnDk7uvoBinhgSHL5Zex5rSUtAILmUkfKoOTjjio7VgTIDCE3H5T6e4rNoCyEdyGBMLqd2fYVJLcmUmaeR5AB83HOKAKzg4CcqCc8HIxSLC5YqCDxnJoAcQwAMQ+bOSRUaqok3ESRkLyOxNADZPlO3J2gZx3zUaIXkjmZEZR8q5OMmgaE+7kI/zno3cVVx84Y7RJ1we9K4hwmQ5LgDnsakC5UKgCDuP8aZUVcrKrI0rRlyW4IJyPw9KdN5nlxphQc7sn0oJIQyltrbpJcdSe1PKlRJEGG9h1zQAolilBj4bavzAdjVZJGZ9hEIO75txxQBIxUrtXao7n1qq4TYsiykOGwAP50ACFl/dmQTAndkVIyhm3K4LsMfjU21ArACAwGRhNKVOT0x+FTbCdrtIRxzjtVGkdVYfblWjaYL5q9AwPr0NAEAGwl0U9TnBP8A9agm/QjlgIQMzoVLZ461BEiEMS249ueKCSGUYGzkNjmoymfLjkdSnX2oGifzIlCpsJBOOvFV4ziSdygiCNswfWgqL1JPLEx+VN7+hpi5UbCTjP60CluSYglAV1RhnIBqK4QlgSCGI4x0FBIxLiXKhAA/97P8qVpS6+WWOwHLYHWoh2AhjfE7LtXjhSe9LMXV1l2BgrjegPBFTUGQSklZxHtL7cqM45qYiRU8w7AAvPfmpTsVF2RWyUXy5Ig2R1pftPlhVkOQepHOae7IOxMSrg7yD1ABxUcr/vHDoFYnnAxk16cpaGcOxEEcEqmSw9R2ppUuGJkBAH5+1ZGg2SQNGvkFVH3cDpXLazMXjldw6mM4yByKCobnm1tHJLfzlXRssNqngL+NW9SQhQ5YkEYHNYy3OmK1OTuypUYZXOMAAda5y8AjgnVgCCNrMByD/jXBXOmmrs8p8eiS7sGEcXlybkwTzkA8/nVDwzpUcMVxNIgaMkc46V+P+Jk/3Kij968NIP2T9R3ju5ht9CvHt3aWRovJlRwOAf4hX5L6xNLceJtZE8dxG0d3gAZYY4wa5PDyny0JHZxprXSPrP4X2S3HhmC+eUrM7ttjA4CD7p57kEZr1vRLg2l4qPLIACCUI4Gf616+Cd5t+Z+b4xtXPf7bxTY2ggtx8gTAEqg856H2rZHiTTpcIL+3+0BThQedv97FfbYZWR8LXjrckg1W2uvOFrcW81oDtMkY+Xn61dgv1uXRIn3ovH/167Yq6uc5Ya4WZ/IiXBLdWP8AnFTGU4IihLAnBQjGTXHWdjugro0ortoxJFHPE7scMg6qevNZV/qIkYrIWZh8oIrlnLS51UoHPTXryW8rFmbHCseSR/Wsx72HfG8kNw5K4IDYz+Neeo63PTpxsiJblRGrRLGJQTxnp6c+tNWdY2V9rIo+UgHnPrVTeg4R6kNzJJJtEBGQQzAjIK96gae0PnQ22bl8/NnqPaoUuhoNQG3jHlGFIyMfONxrNN2kExMkiRoeAXORn0H1qm9bGElZi/akWUTMHmyPujj/ACBUhuUVSpDg5JBHatLCKyTk+WyMZCvJO0jNXYZ5GDlSu5VyR2roiugpK5dt1B84wKB8m5lxge9WmlUxM2MtkKAprc5ftCeZjEYiZk+9n096rSSpJvRnDMV7nmogRNalZrjyoljEaBiOrDP4U6OdHhZdjll5JzxirJsDWk7RrIm1ATtyDyoqzNDEhDBsOqgxv3Dd6q12JsyonSaNg6lV3cgjBJ9R7UhAmhSRJreJnHAkXOQfStVGxnKVwhs3j80S+ZLGfu84xTugSOMnYFwARyKZA5VeFis029cD951I9vwpTcYxblpCQclSOKALMlyF2j7PIR0KjGRUCvG0pSRMRdRjrQKT0LKSl1ZGh8uI/KeeoqdWRBMp3bScgnvTSMCtcSOrxxrgow3ZzgYqeIyyNKhkVICMrkZrVICu0ryb2EqMufmBP8qQ7JMuhImI5NaRVyo7nPaw4jtJ4jKY0kVkbC5PIxwPXmvz28Uw/wDEzv8AyA+xZi5fd3z0r1MCrRbZ+gcAxvimzhbpXieOe38rz2OyIEY57Z/Gvu/wVcadH8FLy2udzBbVLV90YZ4zghiM+v64HtXVljvi4+v6nT4vv/Z4s/N3xjPbS6vctsUSbgXAH3f8+lcjK0SxG4MzGXGAvqK/uHC/wo+h/GuYr94yu+5UG3MvOHANTk5SVFUSjOSc8Gu889qwsa2pXznZpARkBDgVbW5jKCNolRAPlrFy1EZSvItzLC8JjIUEuwGcdhn+lQThVbeMbcfdB5rWOwFMRqSwBIxyTuxj8Kk87yvKjZN4YcseBSUNbgTxXGBM0TAbvbOK2La7JUmQqRj6EGu2i9CZLQ1La4LpIcN5Q4DDjFaltLCqhyyuAMjPGT6V6lE46qN62uV2QmKEQDdyw461vxo0rBnRFjBB29c/WupOzOGo9CtcMu8JJtmU8L83OB2PtWU6rLmI4R8fKWPOfQ03K6MYyuV2WKICJUaLBxkHgiqFxMY2VILdZATzzj8axm2mEY2M26Z1eUMPmByATwfpUIkZWKmM7SeSen1FRa+p0xVkXxcpkJGZAD1xzgVP9oQRlgGhwcEMf1pETZDK4ytvbszb+S7Dg+1NaIPHPDAZDGvB+tKxMXqUSZ5CWRwI14IzjPOMe9TWs7qZGcdOgx0rKW5sX/OZ4NzxCSUJuRWOBmnkyRlxNCjb0AO05GPSthWK3mKu5dxkTOARx+dSrJI0cnl52528djWsNgUdQicYihyEIPDHpn/Gtn7R5cDHYChwAcdCKsGrlR55cPIojMzfNgnp7VoSNINuXD46sD1rtps560Bbe5uGmlEaIIcYLEdD6U9513wxyK4dG3ZU5U5H5V130OBosAqqNFIQ0TkMW7ken0pJLlBmbzg0SgBov7o7n3NaRdkYNakSSxyhWedUhB3YY9T7VHNdgSMQCR/dq07oGrDp3T5ri58xZFXClF7fTv8AWnW85hZsmP5uDz2qmyakNS9BKjBo2bzldiwBPP8A+qnSXEEAExmkaX+HaOhpGKVySO5kIWSNZRIeRIg+6fWgSRKsn7t1kznk9u/41pTOdqzKlyBKAY2247VNF5hg3RRSRxP1VmBP6V2UkKwoknTyHidDPHIHJHYDpVhRFOrXNwGyr5OxtvzdQPz7Vsoa3M5Q10Li20sr43JEnVVU47VtExLHGkj4JwMdOa6UyXHWxK6CDChyiofkPvUyXARQ0wMp2525xk0zGas7kzTyIjnaihhzk8j/ABrOudssDAMWGOeanl1uQ2UVubUG0UR2bykGVGXO4j+WOf1rQ82aM70ZHjYZEajoT35rKerEallJKSZGuAZSMMSM/hWmG2xBtwO45wGx09az5NSo36GdfzTSmaeUEtL8vHAKj29P8KozSL5Azsjb1z1FWDdzFZ41ARpJJFH8e/J+lW4W8wCaNNke7aqnggj6+taQ0VznnuXrETXVzHHHjzSw2luMe1b8CoxllklRWLZbtuPTA/wqFuOWxYjNxDbukqPFgfMCeR/9eswytJdBQ7CIjapHf2NbJWMXHqSxAwyIsj7Dk7N3PX/OM1fZ43kARj5jD5j0z2/AVy4jZm+Ci+che5xNbmbbDl/LY46Dsa/SX4UWcsPhTTrN7jfuiEbSkHYwHXjrziv5F8eH7lNeZ/RfhzT9yTPZlVnEUTShgmSoWrO0Aq7IQxGM+tfzYfqIio8wkLlZG6df88U0jEsanIAxtYUCtrcdKHw8qRIkhHU85+tLD+/gTzS3lumVK8bvce1A0WMoCqbuQByByPr606aScnzpCj59TyaXLrcB65SNg4jQjOVC0xmjEQBB8wDIxxTAlV4jC4cSmQ4CDdxTZ/JKLE8sjgcgL3pN2MGrMrCTLKUjDMOCSelXSrgspySRxxS5tLiA7B5awmRiPvFxjFTLA0rqZlSRDwyn7pHpWcY3ASVgDmJSEJwB6VaR3EQ3MmQeAKJSuO5HNIwWBAqEl8Et270txGzMpiugXzlgi4x7VJcGWvMJMbOrPhcOenPSoS6ozIjRtAevHO7+lVF2ZcnZEameMpExXdndwecVeDO/mBnZojgKo6D3rYztpcGB2vIhDyKACO/0pASQ6F3Tu2B82fSggkLOUii8tPNC43EYBPrT1UpJkb2GBkGgqO5GoZeGYqOSM9zT42O5mKsCeDu5xQVf3hY2dPMSeQGMc/KMVYt2jCME2ynGNp9PxoCburkh8sl3JCov39o5pyqW2SF0YMcqQMDFBmSwh1lBUAbAcE9Mn+tKkDGGMsqmXoXAxn8KAEaRk3FwG+UAK3Y1Ip89TJ5srLj7pFAFhFDsNsh6bvalIBTfvcNnkE8UFXsKHAVSHUP02scDNMlV4VMhw5PK8ZoLi7jCjGJZCpERHLHpUzsFjUxbQg+VvrQKC0JIJ2lZY1ljcngj0p48lsszZIbaAeSKBNW1QjrJsby3TyuNxNWohlcglmC5AI6D2oNbjQPMjE7KY+ACO4PvTZEGDCI/PtjjJx19qCE77ljEKAITk55B5zQXVAwL7IjxgigyJ22OmNmwgdCaqqQuAT8w5xntQBYSdpfkQbVPrxVhnTDtvdWAxj1qZPoAxm+5H8wJbt2NCESyp5m9SMjIGKoCyCyEAnMXbB/WnP8AvGCq23PvQA0gbgAMEjBPpVhDtQgISOOCc0APDiSRoNoRc/KSaliPlOd20lsjgUAW027dqMqJt2nLZz9apuyNgqQyDv3/ACoAVZBImFLA7sAEY/CpIAQTtwSG2kOKDaexYjUfvVJ3g+gpCECrllIFBCuTQ7sM0mdjN0zSvJFv2x7Dxyp5wKByVncfmYtFsjDx99x6VI7yO+T8wI7dKCebW40RRuj7jG6jse/+NQsvnRopGwFeQRn8KC1K7JkRlUBSY8D745xUjSBgnmOC/QnOKCxVLiUeZkxgYHPf/P8AKhTHJLGp3ZwRnHFAmtB8WwbyueD1xSrMzSmQ5V/ccCgwBy0iAyqOvVRUDDcQAZNo4JoAsooiU5Yt9RTJZFVFjQ/ePAK0DaHoRu8qRSrtxj0qWSEAPGUVo8A8nrQO+lipG1vCUTbIsSDIIO7/APXUskhGx8cHnpQSV4V2BVTITP5VYIDsAvAHHSgBqRyJIAssYTH3Twaarl5HJVuRgNQBOrtGDLGUYqMkGmOQAGMZDHnFAEQbgjysAn5juqVpC6bOIz0yRnj0poCGGBwTIAX289aid1QrGm5H3ZJHatrARAqS0Yyy4J57mqkjRqvzKQyqeT0NMDFORCTI4c5z9PasS7kBYEKu4HPAoAyL+8aFJ3ZgqngbDj6frX5gfteNdLrdtc2sog8tQPKdsBj3B+uSePaurBr39SJ9j8sddnuY726eWRJiznC4BAH+e9cYZI2IRAuec9812VI3Mmj67/Yqhg1H9oPwXbRNO7W8E80o+9hTGwBz35Az9B61/TjbxRyyM7ytPOPlZkOxM98DuM9PavMa/eF1PhNuLcJUEjshUZXBpVfYqOivnGeeortOQDCzKr5kDE9aex24VhtOcH1rR7iTGuTJlQhXHRs/0pJWEabmO5gRhcVM9xkysoLs2VBAx/WnNKn3hKqKDj6+1SDROJWjIkVVbFQqv/LZ9o3/AHsdR7UEqNkMbzcHYcYPApVLIEViH9faqasEVoTuAwDLkJ6elNhZcvu4B4xinBlDzhwPMVB7U9ScqQCwPBBNaRd0A95ATgkFQMA+tNVGLcyMXYE49KErAMYhuxJAG73qbYrjcrBnxhs1lKVwDBZgCQV6gUvlyIAwRUBPIpyAUSNDIWeKQqerAdPyqxOFykmGJZd25j3qAGRkiTe7cdAaevDs7HIPQgcgU0JkOE4fJI6P9KsRuUCbSgHOCea3MX5l2FbiSQRRgsX+Uj1rrrLSoYYXmu4nY/KuG6J/9esquuhzYisoRLRksoppNpj+cgtxjn3rrbOKGazhkMEG0EgNtAyPQ+v1rmrLlPmsbimo3RnXllaLbyW0dvbxLyXI6kmvPnsC0ioEITspPaiE9NQweMfU1U0KGZVYTIrffIYZ49vesy70uWCb5QpjAyTnnPpWkp2O6GL5nYxtwWdwoK+g9q6vTryNofLZPcmk1c0nG6NeO5tLaKR02GQnk5zt+nvXKalfefI6AgKcDHqKrl1uRRpO92FuWt4nLbGixhcCsaaRirsAp5xgUz0qcbEkbMqOdombgBj1FdDZeILmwKvDJtUYwhHGehP1NbWuiMRRVSPKzbg8aLA5lnhlyQNyhNzY/Pn8DVw+Kpp3jdAYARkKM4IzUeytsfOSyGMtyyPFFwwJFvYhySEZyzMPcYIA/EVHN4zu/OijleKeL7pcKcn8+1XGmrmVThqm9C6fHMtvKqtDE1nIu1dvODjqaYnjJWKLK9vuU4wBnbzx+JH86f1dPU5pcNRsaS+MXSFPMMEMROTkc57c/wBKSTxzKsQFuIGBIy0iZUj+f5U/qqexEuGItFu18axhTJCIjxtYunBPqAf/AK9OTxpHJ5QEcSqCdxweaI4dLUyXCUb3Kmq+L5Xt547XkOMbe4981wkcaahmIIqM7HG0kYPrn170tErI9nA5XHCxaidUNCtpUXyXKDaM5OSP8ag/4RuNQmbq6mDd8AE/lwBWSgxPHuLMSTw/qsRHl2ct2QQCyFR/MiobyK/sZHE1tLaNztWTBOParkrno4bExmcxOcvG247weqjpVcuEYIFbLHJFZ8utj3lsWhEzSAqUQd808gK33f4sYNJoieisTxW7s+Jd+B8wGKvw2M6o8sgeMsQAG4xScktzir11Hc6vRLa8gfe6wsm4NH8uD+del2o8tI1G4ZGeeorzq8k5aH5XxLXjUrXiUr3T1vHXGQwJJyaxIvDrGUMJ9kSnLLtzn8ayVdx0PJwmPdNcp1dlB5KKw8x1PJrT2DiQuqtngNUReh5tSV5XCWBiUDJ1Azg0gt0CMAC0R4MbcA1SJg3HY4PxbbQCxdC0InALoMn5yOg/n+YryEsySIVRBJnBOK9rDv3T9e4WqueGTY1wrlF3ncB+dTZdDtBCHHrWx9SRyTyRxfwsM8jPWiFyrKB5cSnlSp6H0P8AjQNRu7DmlkUYAjdSc9KvWl86yo3KsDgk1nfm0FOn3O907xFCEc3knmEjarMSSDx/SupsNQhuo2kUYQE478V59ejc+EzvJ76xN6G4Qoh/c78/XPoar3ZabdtOxs5xjrXDGLW58NUw7puzOL1HSrudpzBtK5+RW7D0NcrqmkXtm6xsIy4P7wqpA/XpXp4eqrWPp8kx0IWgzFeCWCGSRUSSToA3T6VTyW2s4J5+ZT2rtjK6PvILQ3bJjAyy2sfnbRv8vOA/sfavoq08tlRknWZSoO4DGciuWs7K7PjOMH+7RQ16zju7Z4XdIWPIYn+tfN8zSIsaS742ZQRls8e9dOEleJHBsW4sbGXYoinaxOBjivU/CTPutFkkZs4SRj2HrTrx0Pqc7h/ssmerorGMqwVTjBHrXmvxBeKRLSLbJJOQV3jkRkAAfmCfyPrU4Xc/LMlf+0xPK4opVklMcaTkKXIY7QQK+h9JwllHBtjkLgOxI55HAz9KnMd0fWcUv/Zy7qSy/YpJN6oY4zN0zwOuK8H1ycPcyLEFwRuHHHNLBrc8Pg9fvmzlghJO1zDITyducV0fh/RP7buYnMrLa5AVQMb2B4OT27//AFq2qaLU/TqldU6bnI920zTLTSbO3t4LYRSBSSCvB56ik1TU0sY7djyS/wA/bA/z2ry4au5+QZhi3icRoePa74pubuafPm3SqcFX4UjsM9fyrlX1e9kKZkVF77Scj29/0r04Rsj9PyjLIwopMu2+qOpiMU0zyFsOW7D2r2Hwvqkl3EsRZpCDnaDWdaKaPF4jy9ezckd2scbEH5TkdK8s8X6ezvcPEVRVHmKe3AzXNhZe9Y+KyOu1X5TzrTdhuY5VdZmzltvTB7j1r3zQ4R9lFy0yz5RUj452jv8ATtW+MvufRcTXjSRqzOpgfCoyhSwVjwTXiWt3t1DdZMoiiICkq3JxnjHpSoHkcJ01LEWZgT3sknmMW84cD5j1HoaqPfzkNtnkjO75ucjP07V03P1eNCL3K76nPLFJAzy3CH7yk5B/CqAuT93ARc4weo9qYKio7D4ylw8kEw3IDgg9K9u8IhDbW6iT5FXy8ccketZVV7p4HEUf9nbO/la1jtLgXUcuGhZY2V8bXP3Sa8P13UbuzupB9o2XC/K8ann647VGFV5H5/kUObEWZz6+I7mMxPuLMnAHt7+p961dC1zUBJ5bTb43OXUnhSe49K76lnGx+gyyuPLc9vtp/NXc4Mh+6M8cCpNRLPCELKkajO1uv+e1eO4+8fnlV2q2PnjWSxllccMO2e+a6rwDbw3dxdPckJEIv3bbf4gRwf8AGvQqx90/S6jthXLyPZEEQijRFUIByc9fevLfHQTZ5wjby3dYVYDI3bcnPpkKx/CuSj8R+eZDVbxy9TyKYKX+UNn24qAQOQQHxzwK6m7I/Yl2Op0rRbi+KBVZF2g+6nvmvX9G8O29pCLoTtJKqfc9+men41yVqh8lxXmypU/Zx3Nd547OAxzLbRSDAJ2Atke/UVzFx4thg2RNGow3VE5A9fc1FLDuR8FhoVKz0Kdv4ntLi4eJfK85V3FWY9PUf4VvwatFcyAQiVwmAcc8d8VtUwzUTqr4CrBXNKaw06XcwhnZycsDJwf04rgfEegPA8j6fICWQBfM+bb7e57Vjh5tS1IynMpQq2ZwWniESLJcKJ4gxx9enFesG1CWrMdxkVfM8xW9q3nO8j63NZNQTR5jNfn7SwKqhVj0r0PR4IpbaCeYI4bPyZ5GP8aeJjZXMayaoXOR1yOO3uyrOi245BAyW9MV2mj2mnpppkuYblCsRLb+WJ+g9/5U6y91WE6tsOzyjXbRVv2Nm7pCI8+V1O7PUenHatbQ9EuJponleOytyPnIXcSOv5+3rTqysjqoVGqfMzpdWbT9MsTcm6hRWkEUcbfe5rnIL+OV1VyuP4eeKmEfdOfBxc25M6/TbWO+tWk2wyJsKsrN1Pt9K4u501VmKt5LENtWMkjdSovob+1lCdjtNK0qG2giBimhccls5x6n3/8ArVxWpKYru5VolRQcAg5yPWqprUWFxjlVsY0rxlfu4PrjrWagR7leCVP3ecda1Z9VRqaHoenaTbJA7XVs32wZIU/we/1rO1GOKN3DxozEBQB/OsqaueV9bbq8pZ03TY5jGxWPYPv8dapazpUdsdiAMW+YEGtIL3jkq49xq2ZJo2ktcW/n3VvEuNyFGAbPuMelc9rdjHazrBu5YYAHPbP8qUd2enTxylU5ShaaeZXiR9jqx4yORXYy6K0MIikbCZwSD0qY7muMxajZIz44LZM8wxt0+/gmtGPQYp4ZWgxjuQN2P8Kmo2RLFSSuc3qentYvHCUXLKWUeoHH860dKs2kRNyEr0DE8Coeq0NZVbxudDNNHp5eG4imUrwwxgj86fYanFLMfJkSSPOAwPB9xWfs20fP1KUpNsh8QyrLGgjjEhDDAz93jk/WuFttMbU5xBEHSYvsbI4z/StoaRsehlbUabTNu18NQIkjy5SQHAPTIrUTwuZ4GlgaIggk/MMr+Fbx2OtZikrnEalpKWJZWuJpbyRsnJHIHt6dK5yeMo4R1U554NVbS56uHqc2pWk/dFgS2O2B0pVDP5YVmQdCfWkegSRKN2XYF+4A/Wh2X5wVbZ3weKAImRnxsDNCeCD2qQlVbY52ReooLgydJAseWDErgDPPFI4JG8bdp7A0CavqV2fgI3TqD700BMY+UMfSgkrtjJy0mDwc8ipGL7NqEgEdcZIoGkVisqkfKXI6EHg0omdwA5CqOaBCO6ooEsgkGflC9qhkTJYBSVA3GgaWpYRnEXmqsbAjABqOKQMWTy/LUHOA2eaxktTVySIn87zn4QsR29KigKhmByPTNa26DTuSSlV8rP7xc/MKerFw3G6MNnNNIZBMzYbDLjrTBnaoIUlTn3PtUz2A57xAClpJ8se1VL4z96vxM/b9kgkjzFFALgPC9s8qb/LbcIyRnuVLH8a6Mo1xUUaUz8gtUQTanNEGznLru/hx2PvXsvwfEya5pdxD5f7tyHZlz1BH8iea9niJ++0bYJ22P2i+GrzSadaG5jC2qxkRLkAk55z6855r6S8Oyfu2McQhUHbtHABP+NfAN62N6j1sz0KHzII0MmVUjOT1rpLLzDGFRHYsvrxj3oEbEJIiZAS3GCc1qxs+Y1AG7A6CgC3vULgZWXPNOiLSnDszEcjBoAUsQGKplh2z1pZUYqu5kbJA69KAIY0VmVnYFM7hipywAVyCm1uy5zQAIZFaeVZImDoAw288H/69Rs4dASCGzwSe1AAjkHaXJbOfu54q5GbXfghYT13e3+NAEORsBDxhicZPegRBi8YLIVJzigBfkaMI6tIoOQQcUkTqGfIyxHy5NNK4EyyeWxYMAR0BFQsxibYyosbd8561olYBQoiAYMBs+bcOePWnrKZAjMxKkcE96FqtQIGjZQGUqeSWpVYMihC23qGNRKNgJJIwm2I+Yr56U6eRSgWMc46j1qQKatJ8mcbc9v605fmVg/QHHTBoAkVGOEKlFIzuxUEUcgyd4ZweT2oAsubeSNkEitIvAC9apBTGWYoC4GMGqUtLARh8yRNJEWjB+YdqsxNIcSMcR5wKkCcgsC/mAvkYxwaikVxGWDr1wccUAJGOSMZGOKr7pY2ISNHQjBzQBWVNzu5JK9hTf3b4wQT0bnj8aAEjU75CQhVeeTU6xFgTt5+8uO9AIc0j+VG7oUPQA9fxqurHd+8A6Y454oHfUlYiNfMXd5AIBb+7TUAQvIGK7uDzmgNyLcY5HlL7UPUgc/hUhdk2MzKsuM4HNAJFSaTc5LfvCcA80zzFD7AC2CCD2oESmNTE+yRSzcMB6VCxRGQuigE/NjsPaklqBBsUoJFAYZyCKPM3MfM3KowVxxzTHF2ZWQzP8hZYjuJbPPHb8TUxDTncvyLjvQJivhd21ghK4PHX2qAMwBJUlcYD9vrQA/zNiLhyvHJUVDKQrCWNF25xg0ANYiZYgNqSN1OeRUQ2P0QIucGgAVYigjRs88HPP0qeNTtw2Avr3oAQzAHhU3dBkZzTQhz86hXz0VsjFA4uzFRVxJ855HAqRMMcou9gvGB2oHNalWQhGXAbf2qNBD5Rk/eK+7nHAoJI3jBlDqzMWHUnrQ8DLIyMcqW+XI7UGlMj8uNC+eEB/HNTIY55RG5dMKcsR/nNBFuxGnnKhj3qFHcDmosSRoWaMOR8wY96BDUSSSNZHQIp7HnHtT5ryMocxvlTzjnNRza2AVd0khMcaB9p4zgVQV5d3l4zk7vfjr+FUBKyrySXJPYcUxioiVY1O4eopTWgCxqpVgSA5PFO2K7KEJ2EDO7ip5NC+XS5XnEfzBSA3sarYUoiyvtXp0qGrEHc7Y3J2BvKHvSI4KneoVlGEOeT7GvQa0MIvUjbKcSleRwAeR7Gq0W0lwzZXsPekbFg/MuzCqQuCAOork9XVTbXILbXIwi5wG+vtQXF6nn9vbq8/lqUEjPkf1qTVgZI5TFMkaE/KmPmArB7nTDc4Jo2MpMjCOMHDBefxFYl0mHMikgkZBPNcVba52UNzz3xAJJgqAh3JwATinaNGsUUSTB4mLfOpGSv1r8Q8QKt5crP6H8O4WoJnJfEK6j0/TL6/JUxC3eDaU3H5gefw5P5V+VusXMj6sywywrf+aEbLDCt2z6cY+ma7OA2vYSXoc/GemIufeHwm8N3V34MsZ8xST9bggbSOwIz9Ccf4V6ing6RlLRTxkAYdQOW+n+Fe1lVG7uj8tzPFJSsJPpU8ayo4kmULyMY3Gs2W0ud4JiZCo+8DwR6V9bQ0R8/VV1caovI1DpdzIo5YgZyK0LPU9UPlgiYx5wQp2k/X+ddPPZHIqaaPUdGmnkicOF3Ivy4PDeldFGFj8svdSSTdTj19MdhXm1Z8x0UY2A6hsLLsQjJrCvL15AqssbRr8vHUD0PrXNVlpY9ShT6mOb5lOJlUgnHXtWXLIIw7M7GPJbPUge1YN2O1QGm9hKqh8wKemPXt9KHuFAMTxebOOQw6D8K55y1NFDQc9xDIqguyoPvqDzmmJJEiOqHaT82auO5m4shn8p5IIvMDOQCCzY5xUHll8QrsYHvQnrciURhaMFgzKnIC4NOuJJY5miVQsiDLK3H4V1U3d6mLRYikfaiXExgt927kdDS3TypMkSOSsoyxAwF/wAK3i9SZPQv7o41EDS7VIAJXoacSkLFfOaSE42kDaauT0MBs8yrJHt3quMEMep/pTreNWDsHjMY+Zj1OayTM5vUqTeVLmMlyOgYdjVaJ2heSNiNgHB9a2TJm7svxXXmKUAfZgnb+FOjfzPL89iRgAj0rSLsrksbsiEgkKiSMHLDpxUkiqirtVi5JYA84FXGVznZELmSSMx5kweDmhDtHzqSpOAw7GqAWNWZ2jDZJGV3cZqu0aoZlnkljLfLiPkGnHfUB1vLFKkcUcuZO4kP3h6j+VA2nZ+7XzA+QT1HrQJrQvmNVQyBm8otgcdPaovMiDguCSp49vWtYxsYDYwssoT5Q54XJx/+qljkWNipUNGh43Hg1QELxCSNh5MiuOWwOAKmyoieLYCWUDf7VUFqBy/iBdukXty5liuVjzCQeQwr4H8TFW1PU1SNY4S+7GerfxH/AD3zXp0X7rsfo3h274iRwV5cQQ3MIeQWUbHKMxGV98n+dfbHhgfbvhncyS2sSf8AEvUGNRlo8MCzHsW4/JvaurKHy4qEn3QeLetCK9T839ehe31i+hEW0FxOJM7lIYnAHvgAn3Nc+9wyMzG2j3M2dgIGPpX9w4Z/uk/I/j7Hq1RkPnBnY7EDE8LnnNXlhaGKOYxosZO7KHOfeuiVTQ82a1KDsY1KMGIZycL0A7Uj3CzsYuAR8xIGKqErFRj3GMD5ASLZuJBG4dKdbQ+ahlIJdGwf9k1XPoKS1Kt1bRiUSsuyR+4HWqUsLwNE0jDYxyAfT/8AXV7otoWWcSySGEC0bGU46GrYme52IwLSfxsvAB9K6qK0M5Q6mvZGRFEdx/q/4drc/jWtFE4MbKDHGxyyM2Sf8K9akzzqmpsw3jAq6kyMBtHOQRXS2k45RDNH2KsM4/8Ar10o4ahoXUcJZZPktyV+UCPl/wAfzqiBEgMhyWI2/MO/rVSVjnv7xn3SxwhXeCNkyAc8jmswyKIvMhY+WHz5Y7jtk1DRtF2IY4EmuooHcvC5we5A/wDrVTSF5EJWNmQMVfntnrUT2NiFI3j3CNBK3Rd0mPzpuZ7qUxtDCkeBuycAj2z15rMzWrLivKAI4ooyAclQQCAe49aVgTJIEeSFQMhwfzpKVxWvqV5AzmIorqrnA3HnPrVaK5mYFZdhwfk2rzStrc1RchkMpdCjlosEhhxJnt9P8KtpHNCRcBw7MmxsHIAPaqKlHUrmSONIovs5nRnKtuOMe5pbS5PyxOMEsRwM1pHVWHDcuwQSMjg+dFD1BPJx3x61MPPMA87YYwxwAc5FaEGXD+8vY4pALdVbIbsPcVcjkWBiirITzt3ZatoTMq+hZhDRJchUKxuDwfc1EbiNCkcbysynAy2Q3vXdSldHDUWhItw4IZVkZQfpT2uzsm4j8pQNxIrRIyK0VwZJoo4lEhdtinoB9T2oeZ4ZJE8okEDAAOc9+K32AFuZNso3MsLkbC3XcByPYVPC0RAjMm3GEBb1/rTImtDds1lidYSyO/RiF4B/pVuW3Kx/KyBPvMoHUf1+lBzpJEPmeVIEWZ8MvzJ6+4qKbcoJIfGAxbrgew7mt1GyOdx1EjRbhlKxNFIOVZv89adFI6sCqjaDhW9K6qZm1qbESTFDJFBGZT1BHUVaijVYmh2bTncAfWt4O7sIsOjHaCGwcAxsOAe9aQglZkDoqttDjJGCK2jsZz3uSSzLKVs2I3hcpx1+pqs6xgojXD25kOckbsevFUYz2LDXJjWErApjXjL8g++KiSdLuV2j2K/X5On5UpbGJVm015ZjOTgkEjaOAKsJBbKEZZDMn8RzwwrjktQL0BU/PHEiQtgM6VanT5FMYzuYjjt70RlbQ0pldI3EhEjJCgX7+ckDFZ2omRRbMAhByw5+7/8Arq76lSjoZfMhXy0iCYycrjae/wBTmnjfmMmZdnqRyfwq7mDVzdgkheRFjwzkfIc4GfWtSOKd1CFYxID8oA4z60jFrWxOjvbxvl8s2UZGGRisuIqpEQSWNASFNXzsReVYYpHZkZZmXa2ef/1VIuPMhRZXhAO4uRn8PXmuPFzfKd+AjeYvlpqF0lmtk12Q6NtYgBue/wDs9c1+o/w3UWfg3TtMZQLqOR5mkJ5IfGF/DHT3r+RvHipf2a8z+ivDyFqMmegNIscYRVZcHIOeAfSr9uwZxsaTkAkMehr+cT9HLDxpIHaLzEcDG4HPNVD++X51dFGOM4waSdyHOxICSpVi7JnGAetWyyqnmjC+UnY54+lMHLTQhCmTLiRlDADkcipljkUFNg3DjAbJI9aTRZMNiqsaoHZjgZ7VXlKsYwzBU4GaEgJPMWOONWwZOSPc1GQzMqg4x0NDV0ZS3uSiFFk3hsOeDVqXeTlXD44LGontYgieVPn42nPAoEmY2lk81eM4A5/KiL0AsrDJ8rebhG/gI6fjToSXdVZZDgk5A4rMBrsyZ4BweKsIY1QcfvCMn2oGiWIoyszytu6KgH60qRwhXnhjtyzDkoPvfWg1krkSSFwrMFYnhiaXczF1CsFBzx3rWMuhk+xI0kpiMQ2qy8qR1B9c04RhkzKJI1AyMDrViLjFjuUgMV5PqKaxUxhI3B4yDQBFHMzqP3C577uoq5GhdNqSLuA6UGsFoMMEiPGwyrY/h7GpjGI2MR2Kw5BHegbWlh6CNVd2UrlgrOo79qleHZgghT14oMRrB0RnYghBkjPNJE+4yrtkR/c0ATNC5QBSpcn+KnMipvdzIgHJUdR7UABkZSXLA8cAcVY2SDDIyCM+ozQNIWLf5W5JYJYW5O5OR7ZqZdpkQ+afLAODjofWguD6EJUZkViJTnIz0b/CmrbKwbcztjkJigqOmg+IBWjkjjO4DDVYPzFiflcdhQNO6BQGQNGFDEfNmps+b5cRDEjlsHGP8+lAnLS46NxJvRY2LDnPtTXKQod7TRopzkDmgiMrIereYBwFQj5QRzmkmg2FQpkL/wAasc0EDkRpVKxh3IOAByTUgT51G0pgfNmgBTlBuZN7jgE5p8kqyMVdHjbsBWUosBhbBKHaG7k1PEGy2cEkVqArSSkq5SMyezcH2zSZZ3kHyq7fNgdKBpFgqXCHsevOKspg5ZX8wjqTwaBFnycqS0m9uobGMVAFkLjaw2AdTyQaAJYgBHh2QpuIDZ+9UrWwWQtDlJOMAHkUARxRKrAMWJBzuFWInI3swGc5I9qDR+8Wm3GMFWQJ/SqzoA/liNvKc43HnNA4PQkYFEjTHyAYBJpBEjsxy6KEznHf0oIcuhEN0zjcSsKjPDYq4jKjsuQYWzj3FBJGFSWQRMpj5+8DViMLDyMkY+XvQVF6jUWQs5ik8pgchgevvVkC1JKeUj71ySOMGg2IFKEIcuq4PGOv/wBalUvcSb23LFgAc80ATrGVZMf6s5LE1HO8xVwsErxhuvagxlGw9ChR3bcFbg4HNAhBXcSQ3YZoJHpkYLByucMPSpfMABG3jkAHsPf1oLexFGRt3gqRjIzzUpWV1TYw5OQDQCWhHIIzI7M6Kzg7U6EAU3cuwqVwO5NBBAyuihif3YYcZ657irJA52p5eTgCgCNEywLPtzwM1LxHHtLgc9utACsjGRnKxDCjj1qLz3ViGVCR8w57UAN+cJJJIoVmyy8YFMI3RiXDIWIJU9q0poBWuBtbKncAOV5qswkyXUbo/TqR+NaAIEZY3PDc8EVnlG+cOxC45J6UAYd7IsG5X5ZE3kr0IrHeM3KJOCAmAcbqAMu5tGvEWxtreJ7uUhY9xABYnjnt9a/LX9rqaTV/FxtbxYbXicyoVKBZoX8rAz0G5W/MV04V+8TJ2Py21lFjeWZgPLdjtPcnv+FcQqiMO0sm/ng13hNaH2r+wZB/af7RGmQvCi2MNiqB17l5fmQ/gg/76r+lmynk2I8sscduyhkJ68jIGe/XFeTe9Yms/cNvM8xEzt8u0Lk/pUqsQVY/dPpXoytY85yvoiWNy7xgljkkAZ6e9NAVTgq+GOcmiWjuVBkzQo6lWZlUjFQSfKAN245yMjvS3ZYxEmKGSV1kzz0xgVZjVywUoHTOd3f6VLAmJDAFWAA7Ukbb1xhXRuhB6CgCYIIwkgkLR5wMdaqiOV3IdQnOThuo96qL11AvPFAQpkkaNCMAf0NPVPmUqQcjg5/WhPW4ERSYk7XiePJD/L/nFBUMOP3fHGD1NaSegD0idC3mFsnAGfT1qUxgHlo2AGAaa2Aqk73LhTn6YwasAuNykR+WQNozzmko2AWME3EcYRlXqxPYURFS5UM4VRk7jmspO7AsIylmyQvHAPrTJDIYmOCsmeD1GO9IBrBJYgu/a45AqVU3AqrbsDNNOwFbYXziN93QNuwKlCFQMkvgfdPetlsYyepr2bNBdCTBd1X5ecYavRJ7iC/jaOBTFGyhdufbGfrWdTueNmUW1cwZNPmEvlAGSPpz3H49a9C09BbWEMUqJJDF8wDHNctWV0fO4h3RxP22RLmeOZsfvMLu6kf54rYWBJInnKBdnPNIm9ncwpNQ8qbJXGD0xVqd4riBpk3OqgsQBziqk7s66Se5xiw5ut5UAE5APpWuLB1QyISBnINaXsj1pSsUbqC5G4YyOtV49PuTFBMIbmZW+8VXdRzI2pTiySOG5ET/AGiOSNhkbfbPFZu8hXXAdjyM9xVXOpST0RClwWRWIGM7RgVZ3OCpZDkjpW6VkVfoSIxLMrZJb2q3IQg24cn1FMylvoM3y/KFOG708vJI+1fk9amMrhMYscuGDOHU81E5MKtJFH5smMDtW8JGbQ4STxtCXXfxgnpirZlJADIShHzZrZSshcug9ZiVyc8Hj6VCLvbMrIz7Ac7Sc/hUNjuI88hY7mYfStTT5Q7RiOVA2eD61zmGIeh6dpumXskcDqrIGXI3c8d66uDToghVslhzuzxSTufH5hU5XYslrBGzNHbiM/KQ/wB0/XNef+LDp8yrDZxW6yxvvDoMY454/wA966I0/duY5JUnKul0PKZY2ifKYDk8Co0wjyoUO/HJI6VzpW1P0yL0J7e2kuJRHGpYtxzXf2nhUho1mYzqy8oF4FcderZXPLzfHqhT5jqf7IiAVMRtKBt3AdBWk+mqNxjYCQqFBbuB2NeZOs7n5Vj87qVHoWBaqqiWRVZ+5AwCatR7gMuwUdRhaiDb1Z4k5uTuyyEj8sHcCc9aWFTliEAA65p8mtzma1LqK+SY4ssBuJ3/ANKrlssjSNsXng1rGNwSb2L6snlr9puI0R/9We5A/pVSa8ggkKvPbyOvKlG3fQ5rSnRZvTws5OyPNvEmpwndaLcI64Lu3Hyn+Ff8+1eZTEEkLhwB16ZNepRjaNj9a4doOnh1FlPIibYWy+MjFBmkYq0rIAPl+Y9a1PphRuj2qNqyMf4hnipESISSBkIH8PvQ0awY6RgylVUcHtSKCFwyEqTkAVknYssglFjWLZH3wasw3ZWR451MiHGxc4CtnOazauc1WinudHZ+JL61kJbZLHj5VYZOfb/69dJa+JWnaI3G9VJydxAP0rOdJNHyubZDGXvROohu4JnlVZ41K/eB/wA9aQ2aXT5CCZMYOTXK6TifB4rCTozucvrujQWcE00ZijiTG7LepwP1rziVNjcsDzliB1r0KOkbn6FkeLdWneRuaREJ5Yo1ZQ3mDIPp1/z9a+h7WGK3iMW/MkaiJjnPT0rLFu8T53jTSCRl+IkjWBgpDFE8xgeh71873glJAlAWV8A9OD6V0YP4bG/BS/dSKNtgTLlc4GOa9W8INuuMSBeMOVY8H24rSsj6nN7fVpXPV4ymDs2+vSvMfHSs2wGEQxs+CoPK4wRWOFkuax+TZKr4uK8zhLCETSnZ8wJwwbuPSveNJdoLdWckSOgDKR29KMe9UfS8Ye7RSH6zLJBbSMoBBjK9exGK+fdVYvdy7EkjdMKARgZxxzV4Q8rhKajUdyra6dcXQKRxI5ZdpVjznuDivd9E0z7BbLHKsYn2bn2qCQ3se3es8VJtWPo+Jsby0ORHRTM8Sec6kxgAFvevH/GWsx3M/kpx8+cJnANRh6dtT5LhXA+2xF30POZ5g8hRcM+PwNU2faNww2ODXUfs9OHKrFiFQHUgFCOd1eg+EZCl/HCCQ8mSAeM47/T3rKq9DxM9gnQkezQSEmNTuLEelc94nKfY7pmQMGXaRnHHfPtXHQ0kfk+UxX1pHkduIo57cARNz8rgdfpXvWhySLZhBbRSxhRub046j07mu/ExufUcUa0kXpoknQAsUTqSoyQO5rxrXfDd5qN1FI9zbxSKc5cEK35A4rkg2tTweGa6p1+dmQvh+/UygrEQ79htxVOfw7cqfljYsOcEYwa0jWP06OaU7bmBLp1xZmOGaaNJmYsiFsFh7cdqqPDsI3qVHTNdCdz0aNZTV0LbcS7GPBOM17b4LtoreO2jii8ksxAUksS3qT2rHEStE+e4in/s7PRbqQGJy7qi9CQvT8K8O8YKnnrAkMTuPmMw9PT+dZ4LV3PgeGFzYpI89Z0jcjjfnjitbS7ZpbspMYvszr5bqf4iTwD7f416E72P1mStFn0RpiuYS0oxITv44xT9Qm8qG4kVQXEec4yRj09TXkybvc/HcRP9+/U8G1SJWu5nQKUY7siu08BwPEFTzBJucna565z39B/QV6NV2hc/R8xk1gXbsemlXOC+3GMkLxzXk/je4g+0xpHMm7eGAUkYbBOCPoM/jXLh1d3PguHIf7XFnl9wGcOod1Ocjb2rU0qznuLiK3MRhZhnJPuM/wA62qOyP2GUrRcj3bSNMELTq8W2VR80YGMH/Patma4+xnbNGVl25AkQgY+tc0Y8zPxPOMW69ZnkPiHxHcyeZC8lqwJIj8tMGP6nPJ964GW9lL5aRwoHOD1rvpK2h+gcOZYoUuaXUqreu8ilWYOvp6V0ulalOs6ypJOJlO5Sr4rSWx7uNw0ZQaPbdNv4tQtlnijKMwzgDgH29jT9QhPkmXO2ZcFT79q8xq0rH43XhyVml3PGFSCyuWT7PMqWrFwApbPGePXrivT72OSGwubZC7ttG4p0YDB/LjNbVd0fe46opUYXPFBdxzySTBHRWbADD0716/4cMUelxyTO0s4IGCcfL6fh0FXXd4nVjqXLh7nMaw5a8gCqqkseM9evSursgLWxhtpl80ohQ7yT/k02vdPIr/7umcmdFtZL4zbpjCxG4Fs7a7MQWltaOfLmVVHCqufpk1lUTb1HVxP7pRPGNfvWvLtJjFIqKxRU/qfrWRE++XCqCCcKp7VteyPo8roJUz1XQYLmGzYxh47dW+ZB0ye/6VRv4w90hZUZ0lyhHOB2P5GuZTOLEJKtY7KDAtchhIoH4GuPubFJZWyQxz3NVGfY8DC1XHESsVL3QIY4g0ct0CFyxd1bn2wBgfXNctCqfaY84GGyB61SqOSuj6vB4zn0PWNLhWaxPllXZFIJ9a891VnN5LG0MsbAcZ6d+M1nhm7s56Ub4ls6fw3EJi32aZpLdQA57A+n+fSjXWcyjCIgxgAduOtbbM4syg1XNDRLi2gs0iWBDMJGZj06gcfnk/jXHanps8964Rt1uMYI65rSlo2Z06zVVSZ02jaH+5lnlULHGwdVYcsc+v8AOsXxFrMsUc9tBHC8uAxZm7+n60U4X94csRKpiFE4ZJJWXFw6S8Yb3r0bwvL9qgEDqyrEBnnt2BPc1NZKx77j+7dzP8UmCCRGbLSKMnjoD/npXLjVri3icRsyMCCNrY59ayhotR4N80CjcX9zMm2N2kf+Is/b+tQ2V9FDIzlvmDZXvz/Sqj2O32KSsdANWk1GaPMEcEQUIoU9Tjkn8a77TrOODT47ppI2znKqMkYx1oirs8fGx9nGyMm6vHFyAsbGMcYcdRXR6LJ5iSGWJQrDoO1dEoWieZzNxSPP/GyR29xOybJGOBvAxn6e3WvMZFLEhQUY9CD0q/sn2WVq9NMUxnHlkkEdT3pySAOoAAAFZHrDGlXMuFIc/wAQ6ionV22H5PLLcg8Cgb2HhvkAKlc5FOZR5WWf94ODxQFtdBWZd67XypGQDxShirRk7c9aCoPoVZ5omfDqqqTtwR3qKXAYsGwRjaR296CXHWxXZkQ+WWcgDOCKtJJj5EDqcZ/CgtxshgkDlivEgBGKp7pApQjJzyaDNBu8l2KDDEbWOKRZCxYlXPHWgp6MeqhUdSCQRj1xSrFje6spkPUiseoT3IZHdQ5gIeVRzkZwKZGinHnMwPXANbFw2JSsbMUQcHlRSurKSmDH9PWgsgUKCwYEg8tnmhiFIZVG3HKk81lMEzE1GeOSwu4JnUWqIWY4+bP8Iz9ccV+Gn/BQjULObU7HT55rfzEvFvA4ACsix9R7b5ACPpXVkumMiaR2PyI1XfLc7pHbz22uSgwM+v8A9avafhNLN/bdrbMkkkEqFfLA4zxySO2etexxE71GzTL5XZ+0fw9SKSx0yS3lSURwRnerZzhQMj8Oa+kNHecSN9rniyG+TaMcehr4I6aquz0W13kBmcyDHGTnFdDYzgusbSKNzYyBgZ9KBHQwkDKorxZ9f51qwSqAzcAYx1oAtRpEVyzszE56U8QRvt/d4HUN6fSgCILiQLGxGB39KsrEFjBRQRycUAOIiKbWX5fSmE9xIuD0HcUASHcVDGNAPaqzBsLINrg0AKzKru7SBJMDaW71Kk8LRSBI4ywO0jGOaAGyQyBtrIMKM4H6VJHIVXDKUYNw2OtNsCORxIwAGwDuDTY1VS24I/H3jQnYBxWVEEhik45KE5IoMjAAlW9t1WtXcAJcKdsZJBwR0xTUTCszZZs9KtKwCs8i/MiAr6GlADZMhYd+TSnsBYWVSM/fJ5Jz1qFowPmwA5PJrECNWDqwwEUDj1NKARuclWI6Z9KAJtzFBGZGZgMkE8VEu1w427yTzt4FADmRlJClQ4HTHIqusbFImn5ZTnjsaAIVQP5m5GDg8GpkjYiJd2FXnB7f/XoAHeIMojiKJk8L3NLIiSRMhYxkjII7GgCEPKgKAqGAz1zmgOQNuSYlG7r/ABGgCFYo5VYKWDZzycio44WBMLAkI3J9aAHpbqTyPxNWEBVDtB4BwCc0AV2YGNWKFh6UxdoWIupwDlsdcUAMklEhZHjHkkYUev1pHlUBAFAYHlj3oAlXy7gYkyMDOBxVdokCiXJKk43McYNACxRtMXSMoExx9az23gJGyPuU5wOtAAkokJZo2jIPGDipopAzKZEDj+JsYH4CgBC43jyhGsROeORVW4dGk2jhc8BucUARwhvLdWUj5s1Jl49yzvGgH93t+NADSFCSES7gDww70xli8vaqGM44APB/CgBssuyOMuoRAAoOP8806aFslV3+aONrHNADI4cKiuUaToSeADUDRs2NgAJPY9/6UAQxFlSVyoO5sAelWmndWXcSIwMEjn/9ZpW1AY+C6NF1B5DelOKJjlijnuOKGBDIGSQxMrI+CNvfjrTIvM3qBliDxg0wJwN7sBGXc+poEahZModueMUFRjcrqImYjDBhyAxqWQxsMLJuiHJNBpy2WhBaSI/myw5K9MP3pAyybQinaORzmk/ISWhFHvkldY9jLjCjGMAdT70oBYAbty9QQOtMyH7vLUbjsQ/Lj1quSm5fKEh2noV6VHLrcCaXcqxLtQ54wOwqEr8yxb2bPO7vVJAPndNpTaN57iqxaTKMm5dp455ptlR3AgZYeWct1z1zSsGLOpJxjgYrKcrjWj1KhEeY8nYhODnkjilhjX5i7LsbruGRV7oVrs7WFFVDITwRxtNQrhE8wkKTkbc8g13TfQ5bEESsu0Bt0i/MzEYBoG+JS0ZVdzb1K9MmszWGw2WR44ziJhIRhs8VxesMZY5Y2QsP60GkdzjLJlFyqtvDZJb6VJqscMkaSwyqAeQQM8VzVJHVB6nDXZQoyocEcYNYFyu/cu88dMcVxVtjsoPU858QxxKUDRO7I+eW7GnaRLFGhjj+cEdznivw3j/+Ij+ifD1P6scD8VLmK48P3li90I3RfNRdp+YnjGenb+Vflxdoo1W9kmtxLaeYwC4zuX3H8WTn869TgSlejKRzcZL98fqd8FYbGPwPp9teTu10ZCwbOFCYxtPqScY9Me9evQ6dCDIvmIOSV9SPavpMniuRs/Fc2k1WaK89tHJsQRBAr8+49DVJ9OiMqyRpGhUYwf8APNe7F6HnKZnPotscgPFhueB3py6IkbI4VWjB59cf1qnsWnc7vRNLgjgbaTHLnoTyfpV67tFhYfId+OcetcUtGb0jEls0CNIA6t0PpXOSxshnBXKsuDnuPQ1yVtz1MProc5IHnlMaFGJ4Ac1SmhkBEYXfGqgD5snjrXNKeup6EY3MxiYleRV8wlucnnFU5L2ZHkwkssJGC3XHtWHPeR1RgrFebUWjwwV2xy2ByRT59VdSVHEY+79KPbajdC6Kg1KOWZFkKrtO6rEWpJGMGUBM45701WMKmHJ2vYSREGJYgHJ6VYjkgl3ZmeR1ADDHH1rpoVbnFVpakkd/5TogleVScZb0rVW7hleQk7kUbQR3rupPW5yVE0P85SpzufPUKarqZTIqq20dAp5NdDV0Yl0xyFACxkHUZOahSR442YOAc/MAvWsCJR6kLlxK0Ks0cDDP41NIyM7YhjWQoMMxP5it4u6JhuPMTgoe2MjirLSZQ4UMDgEDuf6UyGiOa4CuV2KoT5MMOoNOMttI5UAiUEZ+bsO1axVmYVUM2RyOWZ2HHBAzTYrbYxMKzT44xuz+PNWStiV2kRsGPeScj1H0qxG8MymIRPv4IIP86BiXEIRd6KY/m5AHam2wG4mMyK2ck56VVraibsTyyiJRhs9+elV7VrZBNEEQRufMOT3xWxgD5Eu8gblHQnr7VE4aSNj56RpgnDDj6UAWorl2jby3YIwCkZxkf1pJGMQdZDw3TbzW0NgOV8VTBdHmZHEU6grsHO4Y6/1+uK+AvEYt5dUvV3ZkVsMO1ejQh+6cj9I8OF++meca3bK7KhJuIAwMikbiydxj6V9++DbW+vfhzDaRWbSzSQzNO3CFjkNsPYqo28DtW2Wa4iK8w8W4/wCzRkvP8j83/FrW0uqXrWrLcoW80Mh4JPpXnzuxZk2YOScsOh9K/t+j/Cikfx1jNZtk0PygtMoklI6qNo/Kq5ums1fyFdY2bknpk1rc4rakcVybmR4XDJtbPP8AL/PrSOpMyRrGFbHXFblFoFVO0ASMO3bPpSv8quyKyzEd270CauVGkmkZpnV9uMYA6YqkxU4lDOPmAIY5zW6egpOyLDpbhVZiTNjgHirkKkqcgrx8oHr712U97Cfwk9q7NMjuhcA/xdOK24J2kWQRKwbpz/Ku+D1POqbmqtuZHgSQblBDqc4wfUfyrdt5tj+WsgI3beO1ehDc4Kq1OsiRZIo0Lu235izL94+n0rOvUdkmRooXUnGCOlbHJHVmUzM7q3lo5YbSM4wAOtZAhjgncyBUjxhBn72evFZT7GqlqVXHmXE0MTeSEAZX7nnGPw/rVaUhAzRukm0ElVBzWFQ6SsjqSJHYIME4A+8KHcl/MDOSp69SDWZKiPhYRylwZCgwd7rjJoe43LE8arKVbIQ9D9T/AFrOKsxxj0IAwnKOGCPnJVxkL9PfFaFsyqk6nbg/cAHOc057GnLbUPMPmCOMBd7fNzzWgu1IG8zKFOGPQVUFYqS1MuR2nZgYJVQDhz0NTRI3lgruCocll/ka0vZmb3NCN4Eky7EZ6ENx/wDrqZ7iBQIDLFJJnDKOKnmYWKkw8y4kZo4o4kQDGec+1V/NgI2+ZL5SdWVST/8AXreEupFTVAJ5YvmZ5/LY4xjGR/hU8ciBgrLGYs7gynk//Wrupy0OGUejKM0s7NPOwZncgZPT6U8oGzbRQm5B+bYRuzXTzWMGrD0e4JKrF5a4yVX+H/CkSSe5dRE6yyDqD1A71UpXEWDbjMMW/wCQHgnv9a0bWFIDIkcbgE7gzvkE/wBK0i2KehtMir89uZBIEx0zj396YbrCyTSbHZRuBA6V0xp9Tim9RgePzWkcHz3GRgdcfyFXl23AyzCNc4OB3rWZnKVkPMTwqJYo4neNvlLPhlOP0qZJRKgSeKNjncrAY4/rWkWZN3NS3mYlSs0GCuASvX2rQPloZgbaSWZRtYZAKn/61dCdmIrwwrctsUN+LVakjREJYSZU5OOc/hXQ5WM5y6ELrJH+9OdzHcCeCPpVl4p1Z0eJGucDcTwV+g/pU86MJrQoXC3DRMrAxgkZJ6GpoXmwSEiEg4x0+nNHOrGRctyqGUecynsf8KikUzFW8xVG4twMZrEDbt9sMTpEsbgr849jVNZZUVS5EKEkHDZNZpXVzSMepmTXkEaqjwsUIIY561z9wSJEd8kdQSeopSZoWky4uGkjQANlNx27RT4vJZMW7rPb5zvB4z7VtcymjUsRGi2/m2txFFu27SclW98dK6W3kWXzFKOoUFjk5IHtT6kFYmNlZ2fYQcY61WkllZSgd3iByEz39aNtCXFF21nmRJI5IUnuXA2kfKuPQ/zqZpkMjxF0Vgu8uOe3+fzrixa9078HHlkg0/R9Q1e6FnYXEtvdZEiFHwSP8O9fql4LsPs2lwJBHGbeMZjdpNzjp+Z7Z+tfyB46SXPBH9EeH8bUG2eixxIQgYhlPTC96ic+SrElsE4IXuK/no/QyQuCUMcbllHcYyDTXcLHIYwcE5IJyfwoMoq49YY9qsJB5p52noKX94WdESNAy4LA8mkr3FHcvRtvQu7DeBgexpUQqVIlALLwAc4pmxOTsXIUGUc5Heq6hYx5TgGNlyvuaicgEtzhG+SNhuxyOKsNCspUStIttu7fzqwaDydmUR0bHRj3FVZY5imwM0QbqR2NZNamMo2HyxsEGWZ5ABk4qdQyCNiWWTHG7pRKNhKNyeORpGIXafpSTEruidmAyGLE457D/wCtScdBD0UuyRr8xJqKPBllfLFM/WpAnUjHzrt5557Vakd2CwJGFYdjxQaRehC/lKJYZGZ2YAptHSp1+zgeXDKJCwGAwwQe9XDcnl0uRI0UeY13eV0B71cIdogokZkC4BbqK1JGpKclj8p4Ut61claERKyM7ueNxHQ0FR3KkSKuAqjy2+6wNWo5vLGCFX5uooLc7EvmpA8h2tPxgZNMJVmj+bEgOckUGVyRsqUWRjljkEDjFE8x3IBuYOdoAH3frQArSKuYXWARA8OM8n8asJGDukDDzdvAzzj/AD/OgBjSszIpPJHBHarTcbX2bmwVZTQBUIVAgIMoGe3Sp0Ew8oRt5kfcHjFBW70J7fZJII8bSDk4HA9anZo2yqbfTjigTVhW2xqsbA+cBkDOcingtxMyhSx5NARepE6pg4lRFzwAKcoVY9xA3g5BPXNBslYfvwy+WkeBhsscE+30pjbWDAGZVznINBM0W3wkbmJSkxXC56E052eZI94DIAf/ANdBHLpcaInCRhHIZec5qcy4AyGLYwcc0EhGysVBikXjlh6UihkkjKE4U9G5B+tAE5EQVn3Nt68HIPuKhaMuqiNg23lctmhMC15S7JGdcnGSB2qON1RsK6c9B6fWgCR8L0UMMjGOKGKb4ZAgSRQV2+ueuf8AGgaZMCuCA6qO4zyPcVI2NzLhOACGU0CJYHy8Yb5lxhvepXZVyqjaCOooAcFD4Y4aMHt3qwoVWQkOcDPXpQAwvJHgojs27IKjpUeeSThgD8xzigalYl3+YA6Z9znipDnaVBzg5BPagcXYR4lKh/Mk3Acc55/pUSSyIyjccfpQSEyPHcAypG/8W5SDjP0p0Xzsw8sRpnsaAJVHmM8ihwit3HUVbdZJMJFny+vPBH+NA0OgR1EgJLE8f/rpJMY8w4BGFJ/pQbpjWdSUiHynuc849amBYKwxtcZKKOM+xoAMvuZV6Y55qP75wssgwcHaxxQRNDtjLOwkTEIxtIPWppJeAwRtncgdKGiOXS5E4EpAAXZgdWqRh9wyOmzpmmlcV+hMiRoA6ASIw45qVUlyvzqI8dMU4oTRCxkkC42gNyQV5B+tQeWziVQrnjg+9EFqBHHGMZP7pVPKirXmGNkBPuuaGruyAieVC6xhOT1NRlpDKioEZScYPA/Ok1YB3mFclVZnPfNJHtBYFtzjqD2pAE0pMbfISAQRjqaVnjJYZDEgEc9KAE2xO4KF1b0JqNhsJjQZwc1tGVwH+YiPIY2KoRgA1jXMvmF0QKGPPI602wOeuyBIVePcgIBGeGrKlUKWVQHzyM+lHMtwMa4nS3ZJwhz97zB7HpX5Yfth3kN14vnSWRLa/wDnvPI28mOVic57/NuB+orow3xETPzB8RLHBdSRR3H2lAcBtmP0rkfJXchYHceAx6YrsnuKT1Pvv/gn9NNpfxptpZxDKgsriRk248t4zGmeehPmAflX9Fumrvtbd98U8fOGUcNXmw/iEV3ZGujBUOVEikYxVnzQVhEUZU9W5rvOCMrD2UsIJkKBVYlwOh46GnRSNIpYE4x37VpNDgyRQ5JYkNgUFw1xwoXgbjjrUJ2NQeJkby0MYiB5A96crBHQLGC3fNIBrLl2BQgsv3TTo0UKSHOwcY9KpRuAh3tsVWVUB5AHWrCK7NKSrH5sITxketKwAHzuVUJGNvXp70+PPmLFkBzwoNJoCUlskICw7mowNzIFYK+KABizSb/MBY4/hxinh1jkZShYY5x61fPoATOX5kf6VCnzsN5VFFK7egFlXKYLssmFwAD3+tRjy5Ssakh2PA/xpNa2AsKQEYMobOADn86iVzGhV2DOTgH2pARlUjCDY7DpVhGU7VX5G6igUnoPyw+TbljyCB2qvM24+ZmZ2zgkmtm9TA07aGSSRNg35PGDXdaNDJDEpmb5gO3FTUeljzsfK0bGnNqlkhVUkjC7wpduOTwBXTIwktBtBZCNpx61yVYWsfK1ackrnJXdgVmXG3Ocj3FaSGNoSHfyiBjHWk1ZktOxjT6asm0hgOc81ahtPsybU+Z8ZNJnbCbscbe/uLjBcSEtg4ro7K+hEUcMgTpjNbyV0elOLdM2F1Swht7iGX7NHBKoWQuo5GehPXHtTZL+xd1SC5tLlWwFaNsDH44OKyUGcEqM4rQq3rW8sbvDhnVeQRk/jXn8u4yMwG1g2B9K1hGyO/L5u2poaRpcd9OIp0Axk7iOM+nFduvhCB2AlgSaPH3G6Gj2rUgzHMFQXMTt4Yi8tlhiihiVsgU0eCEEm57g3EuMqyZUAehHen7XQ8KlxNDn1Kdx4Qa2UPH1blgGzz6j0qq/g+/mt5EXcJTjDBePoacKh208+hJ3YyXw3fQvBFuXyiufu/MT/hUp8L3AMUwiPl9csOc/4Vr7TsdEM5pPUhuPDt2iRyL5syDqxHf0qjDp08qTH7NcKB2I5/KtpVNDoo5hTmr3BtJu0RY47S6mGMbYxlhU7aDcpGAkAWUclSvKn3qJVlYbxlO+jKsmjXkapNNBiJuhyOffHYVPZ2yQSiSVFEWc+nHv7VHOmtB1Jpxuet6PqTXcJjZ2dFO3cD09q6EGEgsSysB8gJ61vQjofCZq3z3IL/SDNDG1vcEOW6GvLfEGny2byFiQxfLAHmuqW1jfhyt++5TgZF8yZo5HbI5HOKcWO1Iz68Z7iuGZ+lRutTofDzr9tYRsvntHtIPoCDn8P6167E7TRxzGUMuOGFeViz4bjGo1BIsQmJuSylgOCB1qw7gruCq+DyQa85xZ+dexbiU5b1YwyTK0bHlc8D61I2p2SJKGdHwAUOevqCP610QoOx2YTAVJrQoXGuWdvbzzl0RT93v+dYy+J4xlWkKkd1IYV1Rw2mp6WG4fqSfMyu3jI3EzgPtUH58qVqlP4wbzlxHHgJhguevauuGHSdz3cLwpaV2Y03iK6ut8pmnimPAweF+naq517VDCbdLq0jtMHnySZM9juJ/mK2jBLc+kpZHSj0MT7VOXmc+UzuctuHXt1qCSQ/MgjXJOeK0bPYp0lFWIDGHjEu07ScZ6HimbVVFyoZQ3OetI1LIHmSgE5I6UGNydySZy2D7UDT1FZRGmeFGcD1zSxuSr4DHjkCk4pm4gkBCkqzIeBjg0NIB+7IBYHOR2NZ8utgHwSMFJkbnHyj/GnSyNMohdQ6E4bcatRsRUjdF2C6u45Ay3MkChQN4b5vpzXW6Z4rMbeRcTvcfL0ccsBSqRTR4uNyyFRaos6r4gW+DxiXdA+N6suM47fSuFn+Yn5sgHJINS2rWROBwaox5Ub3h4RfaNwkA2gE/T1r6FtY9ttBMbi3uUliWRGj5+UjIBPc/41y19j4zjR6ow/FKldPWQuQjRumQcHOPlPTnmvnqZ1wkSqQijaAeSMdq3wz0PR4Ij+6kyouS2G/drn1r1HwdC2LxDDIgDBFc844z/AI/lXRVl7p7ueR/2aR61FHIiAfI77QDjivNvG7ySMwkG8kBeuCP/ANXFc+GXvXPy7JNMWjhdMEQ1KJpo5mRQckDI7dv896+hraNZS821hvAI9vSnjtj3+NJXjEdc24lDQEKFdCjq67gQeowa5s+ELF5Ln7LY3dxcuQfkJYE9O/8ASuehJrRHxWCxMoTugtvCtppF4pZYY5VyrxlSGB9/fr+ddXaQ4jQBQMDC4FOs3zG2YY+dR+8ZuuOVs2uI5QVQ5KbTk/5/wr5t1Od7m6vJnKxCSRpQo7ZOa68O/dPqeA/4kmzMaQrJ50BRn6/So0CgsNnlqeQMcE9zVn6oSxb2xsyMdDXpPhKwZ7kyJ8juvl7++PSsKzvC54WfO1Bs9qtoYoUYZ24UY5yK4rxdKrW9zay7ZopYCjgdGB7fyqMLC7uz8lyVt4tHkVvvkv4SxAZOuDgflXt+jSYt5GAKyHaFI6ADOfx6Vti2fVcVxtRR0YKIheRGZQOdvb3ribvxJawyp5lsrqrbWJfr6EfoKzoU3I+Sy2hKb900dJ8R6ZdAWwjsUuGAk2SDD49u35V0MgguYGjKqqY3KNv8qxrUnGR14+dSlozgte0VmSVUAkRRuGP4Se1eP3yNDMXe4XaeAgT5h/jXZR+E+24ax7nT5WUooo7hm3gIoIYdsnrX0J4aMclkZ/mW7eUn5RhdmB/XNTWV4m/FCthrnUXDKbcRtbq4bAySeP8AGvC/E8kjX9/EkRgaH5HR+hPsf51lg1ZnxnB8V9ZucE6AtvyTzzxXU+GFKXzFyREEJT5d3zeh/DvXZWdon6vWSUWz33TG3wRO/BKjrRrLrFazFtvmEfLz0rx3ufiOMf7927nz7qUjC7c+YjynCMQvAPPbt1r0bwTArxiVgqbSVCgdMc5+pr08RH92fo+Nqf7D8j06IB3SOaVvKyFYgZOK8V8W6ffXlzb3GIxBHw2WwTnt/n1rnoz5UfDZDXUcVFs5BNFuxuJhwGbO7Nek+D9BcyxmaOHe5ES7mxz6knoPr606tVNH3+dZmqVBxT1Z6EUMMjOcEjjcO9cH4t1Voym95ZVxsVM9DzToQuz8xyml7XFJM8cvpPMnaRiMk7h2FZM0jNIqogz0Y57V1LRn7nh6aUbIVY2wJFCkD+LPINa2mLKXjldkVgc+mPwrS90OvHQ918OtP9mijldRLtwSBgHHp6cVt3gIiYlyjYwCRmvMa94/EMwf+0NLuefzWcxvmuEkWR3dd+RxjIzj8K29cktLXSruW5unto/KLg9yc8YHck9q1teR9PFyqxjFHiq3C3Ukau3lqxzu6Yr2XQoY59MjEMqSSh9oUjAKYGDn67s59q6Kkex9XmNBvDNHM6iUF8CdgHmbwR0B9vQV0tx+6tRIpHliMNtY+uK0UfdPn61NqhFM4231oeaojEDMWO1XbGT6H0rtDczS2kojdlONrDdzx2rOULsyr4KSgmeYajYTfaWBGV575qvY6Hd3E8JVkQg5OFrGb1PocNXUaaPW4l/si0QXLiBFixkjn1H1Oa81kvmv5HdS6q5JDRnkehooU1a7OGmnUqOR6TBIWs8RRgPsGQO/HJrjmMr3OzHAHIPf60RSSPKw1P8AfSbOnuIgLOWN0O9o+A3+fSvOZbZJLhlVFeIj7oGT71MU0j08sn+8bPUtFWOLTYo53jhbymZwD6DIGfXIryvVbiZrxt0jmLcSMnpTwy96504eV8QzrvC4LQzHfgYwwA/Gn6zGUuFQqRJ91ww7Dp/WqfxHLjal8TYv6RATbvKxRHXLHI7dvxNY8lzDb3UqMoCep4qqMW5NHJJr2tjprZvMgh8g/aNyjjPT2ry7WvLk1K7hijWJ0fDIDyD71vLRWKwdK2IcjCWN5ZUg8squCzEA9AD09T7V6f4etktYo4pk8kORuOM49c1yVZ9EfQ1JL2bOe8RXcFxIAksQC5GGGOP6k159KzO25dwxwaqmtNS8JHlgh0NrLICH3qpx1GKdLZXAlg8qIk7ueKhs9GcklqXRHNaq8UonUvlSMdK7/Sbm42ojEbCADn9KuDtqePj1zI35tLt7hYzMZkIwcI+OfrW7p9kkMPyhih5BJrZybPAc+Q8k8ZRoblEmyducKT0968/8wM7AAFegJraS0Pusqf7pFZgNoYZbBpI1V2UIcGRsA54/PsKwPUEiP7xGkwQQRj37GrfyrtQhWHfI6UAQFUbYhyVXoPenphTIGGTjJGaBxdisHJdmEceAc47U7axHGFHag0guo0QxKy5yWzjGahwjME8tmfPc4FAPcicx5bJJ7Y7GleTe+7cSAuP8KAm9BEIJZiAARgH3qtJKQWVQemcjrQZEhO1VX5ckZGTzVWVCZF+ba4GfbFJMa1ZaDKcIQfqDUDSFUIcGJiNwVuMj1FZONgbuPiU7yEfL53MpHUVG8YA+cAZY7c003YpuyG/IEYssoA6kCnGZXYbQAccZqoPQuUrD4gMkb1BHJIPNVfKRyzCNuTtPuKib1HfWxzeuyb7C5EcRMWGX0IOMA5r8L/28l8nxLZQagkU07rLav5a/LubZKWx2HAH1GK68m/3yJcNmfkrfzst5JHJ5QlU4xXvPwaZbfUBKrPJcO2WjB547fpmvcz+PvNm+BjqftN4FthbaXpW1YY7kRCeVgcGNm528dD7D3r3fRAkqxosrNvGS2e3tX5+9zerH3j1GzULEgjDZA/i710FrEGXG5ML/AArxg0gNq3iJ2yF23bcbTWhbLGmWLtvzgUAXY2zhEVy3YKM1Msw+SLzGLMcEEYNAEpWJ1CqXVxxye9JmTcA2AV4ODninHcA81TKp3EKOmOlJCwZdyYJ5x71pPYCR3YKI5N8RP3gf5VXGZXIycnsOlSo6XAnYZ2q7b3H970potXfeqLtDdR71AEgGHByXwMNx3qZZ5U2uIFlHdSOtAFZi7MfNgXeD91u1QhjI4DfJGOODzn1oAdHKHBBJLkYyKttGWCufL46AGrjICqQY23ZJI4PNKxeJz88cS99/etQJQQQyqNxJ6k9KglfdCxyxKc4qJvQBqPuQyDcAO2KcZXVhGVJyMnnqKlpWugJi5UKQfl6gY5FNYoQdwOT2I61AAAZAqAKy455oCmOTcMRn+EjgUAISAF8yPzvUZ60i7nBkjSVEU/MGOcexPrQA5tr9FdmPTnAH1qB8ImRlyDyTQAhAdEMZlRyTn6dqTdkRFlA9u9AEZRDIELDJ5Jz0psWNrBQDyRigBskZIBU7BnHPapo4ymMP8hPOTmgCYjG0rMjvnJKjkVUZixZV3Ag8+ooAWEKkYbJZt+CmOowearOyqFYDdweSeMeooART+7XzGJYHIpJD8hdslCeTigBFcNyVJcfdB7UwQqPMaTc4PVSaAGfJsYxlh6Doc1JIJAAEAeZhktjgH09qAII0yJjcfu2A4HqaiSZUBSQ5AGF7ZNADvNIQsEQPk8Dnj1qoB5r7iqgD9aQEkrEfug5jccsAO1V0yCSoXDcHmmBIFVH3Kd6n7wFDGNWcgll9qAIZJhH8jRyEleDnpTDh1UOXZyOKBLcbLJuhjQO0a/eb1NRRsGVZQGWQ8BWOTigZZeF03RRxozddwbJPtjtULRAxxqzZHUexoAjjAeQuu9D79/pV7ajLk8sOcHjBoAhlQuDgZK4JYd/aolkAG/BjI7njNAFhHURlgzliclh0qFSw3kbmJHC0Fxb2It5G8FSjAbR71Ed0cwZCNmcZxQakxcI6jaCMZwRVc7tw2Hyjn86AJZyZir7E8sDHB6UiGYAiJCwHOAOaybd7kOKSFQoytyQ+eB6VXUKhVTLl85Zj/KrvrYyIZHLLgFTlsGgGJm2rlUzgd6oqC1GEgFvMAba2A/QGjcv7uNCDlixyamexXJqOUq0jkBjs96VmjZRI28FiQT1qYxTQ5rQzy8UgVlQ4BzlRnNKFLdUaGLO4A9vyqm9bGR2kjOI3ZXBQDJ47VnPGXwyyEkHk5rtmtSYu6LaW+VLtKWIwMdyPWlLpKnlmPycdQRUFJDZLffGN74Qnkn+VchrRQoWjBVOfvHkCgqG5xWmxiV3Ecm9t24DrkU3WCNgcKQcYwoxj3rnfY6YbnHSQK6+bNt8wrlsVzd0UZmSMBEJyTjpXFVWlzro7nl/iaSW3lURGOV2iLDLcDHQH60/Q0mltVlBQt5Ydgeh/GvwvxHaTTP6J8Oal8KkeU/GKaKaynSZZNKSGMkJndvb39Af88V+a8l4Y7iWZ3WXbcF1kx6nqv8q9fgSX7h/I4+MJ3rn6v/CVrU+DPD0Kq+4wnzA5Gd2SfyGce+K9gSJ1YcwyyqwLV9Rk6/dH4nmUr1mRSlP3rOgwWzxxVYqGdbiAKwIx09a9hJNHAMuOWMajaynB45B96bArSBPKY7QcSEnrVtaXA7XS4AUDoyb1+YMDzV25hWGHeWVix2kkevauOa0OykznL2GWJXEeEMYx9a5+7RXRGcjfjHPGa87Ey1PXw7sc5d22WiaNd2D83HasyO1mE++NiTgvu9MVxylqelT2KN3DJJEFURKXba5x1Hes5rSE4kjIeMNhwOlYPc6o7GPNDI0jBRiInIAPSsy8RwCpVw2doO2s2nzHSijJAy8uPLkwMlvT2qlJHPnOFXdk4NKbM5LUpSXtzbMZT5xxjoC3FWI7y52TNGzx27vuGTz7fStKNRoyq00VG1S4tmZmkLK55J7H+lX49euYwiouPc967qVd3OGthrmgfFUwWEtGZkY7flGO/X3rXt/FEMcao8EXlBt5LDJ/P0r1qdZM814d3sWoPEdrIfLhkiiBBKg9x3qZNYtw5DsXjx13d+1YrciVNoebxJirb23D+7VyO9iVH3BDx8rA/wBK3i7K5mo9iS3uI3jiZJJZhgHrwfcVq/a4nCqkaISMg5zxWiV9jnm7FSVniPyNE0hIyxFSNgs29S0bDPA5HrVwZzz1IjPGoVYC3lAYOWyT/jU+91B8s7QeuTTczGzvYllSOWJoyWDMuMg8io0iayVZWSZGKhRubcWGapM2LslwZVR4iwjz8ynsKbbyv+9R0EaBsK3qK1e9jNdSQkBmiTy3J9e1V2wd0aqE+lVF3Mx0J8mEjO3B2HdziiNVdx9yZd3yHPGfWqAbJcLHctJ5KkO+MAYH/wBYVBKEVInX74OCVOMn1x2FbRWgHIeJ5H/snUbcPEGdDtlI5Q9QR79vxr4Q8RJGb69jnhyzMSNhx+frXo03+7sfpvhwv3k35Hn98jSRsotpLhtpVo+zjHQ1+k3wm33Hw18Nz/aI7trqwlZVkGAkpiTKk/Tb09RRgZtVk0LxWl+4ij8rfGtxYjX7mG2EMXm7pAideCAeO3Y/8Crg2lUFWiZSqnJJ61/cGFl+6jfsfxxj1+8YqzOY3khLpKV+Q9jTRBFKUkuCQ23j0zWyldnHFXZWQRtkGXP97HJWnLdhQqgMMkoWzwyntitLsco2LETW2GMO7AODuPepVOUycBQcVtTTZDQiuZdyTzxmQt8o+78tVZo44mBVW8t33YY5wO1dVNWGNkkWSQJtU7sAHpippG+zLDCHKqzHHzZ59a6IvUiexoW7wOYkkfLdDt5x71qwyquBFGpYkjJrvpLqcFTRGyJEk2wxvm4VQCcfd71ftPIjCXLwR8tgqP5/jXo0TzprS509hKS6CMb1J6OcCrlyN++2lVVfGW2nIHpz/StzlatsZk2nIsLN9q3rngEYb/8AVXM6gJYQEVoZFwdpx8yn3/z3pONxw7lCRzCkZlKB/QHrmqruoCyIYUQnB3N/nvXPI64u6HkGRI2Dx57qB0b0qlJLLDs3Bw3Rgh+97/T2rAYkihZFG4hiML82RzVZ5o3dEQOJTkenHc+9K+lwRYjVE2yQuzAfLgir0c1vA8SNNuYgsCOtZ3uzfdD1aFisqo+Q2WJ7e496laUsZbRsoHG1g38qtSu7EyloW5EeWMK8vlOVxkHNQeSgaMBiwB6qeKoyJBM7yFDtUKCNu3n60yWV28oBIzngEDBHv71TRpGVkOSSOVcPOrxg4Ma9frUckiQfdJGTtTJrZGbRGoZWkjuClwGbOQOB9KnSPymuElhk3A4IYYP0+ldNFnHUGLE7+VNl1m9OoAqJD5ZYqSdpxketdcDlnuJsZpAskxjhfgouc1eggeAMUiSRiuFBJAH49a0JJkWbO9xHMF+6g4/zzWjCJAp385Gdm3ABrppq5nUZNHKs4FtcI4QZPBxn059PUVZkSWXy4N8RBXYF27cj39fxrqUrHJNXG2qOkWZo2lfO1CO3vV0xKzE4DnHDCpk7kSWg2eNcqpYv8oYnHC1citrnYu9gueN4XAH4VpB9DK2lzVSVQrqoDy8bX7YHatAzK0G14j83Vq2piIoGVXZljRPl2Yx27c/nViGYARoAEbGFOK6ObSxMo3BxJKkZiImKksN3FKZZ1CSNI8hY9M96gxkug5QEUo8gaUnOPQVC0alRtdBJ1JA7UGKjrYlgZIIFiZW2jgAUtv5bLEWEbTg7nZBg47UAlqPfUVtGACmUuMso/hP+fSqst15wkdCeRyCMVMo3N0jH2kx7bsebu4JxwRWXObkqEZYpLRPlSNh09c+uf8PSs0rluBPbTxtMnnM7yAAHce/YfSugghL3AhGPtBJY4Xbj149q1SMzRjVI9ihABvySo71M0qxBxGDk89KqO5Eo9ig93IWhEkUltu5GRmrAjd5JGjYZYYzjH4UTIitS8q+Wh3LJI2PkGf1osYLgcuhKq/UD+H0Nefi3anc9HBxvO50vheQnxVokBH2mdp1ka3V9rNGPvfUDqfYV+oXhL/R7K3i2sSEzuI4b3Htj+Vfxp45VebFQj6n9E8Cr/ZzuosJEGjBcH5hg1Ez7ySE/eBt4bHf+lfhDPvCeOQgGVyJZCmVUfyqRxEwIKESdVFLfUybtohm1V3SLtD7eOOTije20SqV8odABzVBBEscqySvGix7sA4/rVlEwwcoCuMgHpQakpXcrMI0mbptZsfrUbzKZP9UUPYHnH41ny6gV4kZDIWZoznsOtXVDLlkBI6jJpxeoDVlZo5JGUMCeBjG3t+NJIGKMxZ1RCPlHPNPqQ/iHkNMhlLeXjgDHWpEklQqSUbceMnP4c1Rm9GPidWcSMkUcRON3mfNn/dx0pdzMR5u0oT19aTEOMkYZNrN5voR2qS32ozRDaiAlh35rFrQB+8Z2NAvHzHJ7U/zAxeR9u4jqaRSutSSOMMqgSIjhTjI5NQumASow5GMelOO5rfQXYkir5a4Ujn2NWGk8mMnOSoy3GeO9bmASxOksSqvmRth2YHoOtSrs5jwUGMZ9D60ASBfLGTKpXdjA6flSAMbkwYK5XL5HA9qVgJltpMeY5ww59qajCZMtJ8m3KgLnJ+vamA6XzQDhlkb+6KcsQjjRg+4Ecc5oAYIvNkBJRSB8uT/OrjsAy+Wwk4GSOlNbgJGYp1BjALA53AVYGYgziQCRugI+79aN2NK5T3MgHlsZEIwW96tplAQu4sDzkYpDguopTO7Zv8zrx2NSqXYIFkTOckY6UCepY3Rth9qvIDgZ4xUkNum9pRsyoywJ6igRAu7LGNMjduGP5VG5USIhONw6UG0ZXJtsbD95/CMrkd6dsAYABim3LUCg+5PuhBWIq2AuCTyDTkcqC6ElAcEEUFSWgShg+4tuBAYY4walD/MNuUfvmgwEO9HdmfAApUZyxWPK56nFAFt0Bj+bDH69KZBHgBFDZDEn6UkgHiYnzg6gENtXnqPWkIXeyr9zHUimO+hC6nckmTgjkDtU6CN3WScB2HK5poQRxMJJXkZmj3DA6YqZZPMdliUIS3cY5qpoCxGBGPmKsG5GKXKhZCx3Ke3fH9agCZiWO1AQo6etKpbAQtufPB70AXFBLsrvhR1C1F5ZOHYMoY9COcUAIERWCbN6jOPr61IrR5IlPHTOOlACABQhiAGe7CngHkSZZycbccYoAkEcbvJ5e3eFyc+lRKo3K7A7F4GKALBViAcuiZ7GrUPmL9qgSJZDjcGz0oAjJXIQE+btzuU8GogdrO0ksMeOMHvQA+N1Uq0o4J9OlSmVmkUyMpUHqByaDdobKVDKrPjPIGenvT3jGVZOVBzgDoKaG2Q+YHkYhi204KnqPrUpaRZUKyBOeD6Ubsyi9LMb5hbDyKpLEjIGAfXA7CklnU7cK3Ht2p7MUXqJ5xY7T2ORVrcUwu6RXI5Ge1WlrcTd2NaR2b07YFRtGzgszFCDwB3oitRAkTNhs7WI4zUihJCjsCMZByM03pqA6SOMuiqdrYzyapSDcXKZYE4wfX1FZN3AnhYRt82CDxikjbz1WTam5mKkdMYpASFAAxYkZGOKpyeUXOQuT3HWhAOQuqs0m0/NgfSpC6ndsBRuozXQBC4dwWIjaTGCfesu4f8AdSFyUkGCpJ4x3oA5+4LnDBNsZPGT61Umj8uMpgyODtJPGPrWc1oBg3MUZb99KscZxgkZGK/Jn9qswXPi15DtN5aWRtTnjcPMc/1rpw0veuZ1D82dZikuC21cE8pID973HtXLy2ymOJWkkTHBP9a9BtNBUPvL/gnFps9x8XfGlpBdStF5dqyGSTcRI7hTyegJWLgccV/RrYvcuvmzCGFpcybFjCKfcKOAK8yC/eGVf4TRVHDRlYynHzHsDSuqpKVPIwDleetdxwEhDqGUBTGOFIqJgSvlrtUEYPoapyuO1tSzlo3RmUse1QrdK0jkoGfsPSrmkbJ3JIgRICQzxZ6kc/SrG9ly0ab8etZDJZX2iJAucdDURYtJhABJ1PYVpTQEiHhZFA2kZBFI0k7sFLKvrRPe4Em11x8ybh0IpAhwcuZD1DL1FQ2BKVYKMOwA60mSuYgFlPdlNICYCV1JCszA4Ix0FQudzooHzYwWz0NOO4CiYvGyuoGD165FSoq/dRNhJ/iPIq7aibKxkXLFmMW3jGMk/SrKhlAKsufp1quXW4JjhgsgY4UDJ5pQybCQ4bGSCRWTGRxoQGBlyp5GaemyIkxqzRsOATnHvSInsOdHZo3jlDDHJHGPao2eWMjCB8Z6DqK0U+5Mzf0u7S2aPyyrP/eI5FalzrqoknlNyyY+Qcj1NEY9WcOKo81jnInXzIlHEaD5Szbu3Wu2tfFb2unLpwii83gjLdccDn8eaiauzlxGEU42Kr67PcOzMVRif7oGKjOsFFU/fkR8kHvU2OdYRW5SGPWZIwzIxZz8x3DPft+FV59fuW81AFRH5U46fSnyX1LhhFYzFnaaRy8QB+vNWB55ZV5GOM+9JtG/JpYlFxIm/wDeMzL8pAHeo3ikY+ZK7Lg8c0JmdXQ1ozItvI2GwBwCMViynzvLf5lY/eTsKaZFHc6Lw+xS6Ee/y5NwZXU9q9jhJZQAcADCn1rGe58lxbJ2SLaph1Tapf3q4EO47QOeM5pNH585ETQJIhjWNMr1pqW4RWGAR0AFO9mdEKzsSRQR+iZ7ZHFOaMK3lRA7gPlb0pJsFiZ2tcLiziEak468ZHeg6dY7nkjt1ilbGcOccDGQD0z+VQ6jvYccfUg7Jk8djZqYJWR1kB3EA4qX7DakOyQxTI/Ckjp71HM9i3mM11KMmkadGHea3jDEYaRV+b2/CvPrwQwT/dyxbBUrgH8K6cNG59Xk2Zyqe5I3kv7aPa5SGI8uxVcZ49BVOfxdEj747QOnBKE8/pXpU5W2PRrZe6j1G3XjiSNXkWKG3QLgBVLYPr1NcNq+py3rhnncL/Ci9PqfU1rKeh6OUZUqU+Y5uVdznzCyDHXH6ioiMoCzHPTA5rkPrWtLGxp1y9rIZfmBI6kdK9Jt/ElpMhnu2ieRsM6g7UPHbH8u1c9Sjc+bzrLPrCRWuPFduqutqEUggleMj05rm5fEMl1GZFKFQx5zWCoLqcWF4cjGOpgyahOWOyd0TduJ6d+lSzalNLLFcvJIGC7R2GM10Qirnv0cupwjoir9rZp22ykjZkc96ri4YkHcNwOV7YNbcqOqNBJaCfaBITI6nzEII4/WpnlbG4O+8jlccUy7DfPOAJBz7dKi3nHy5cZxQIGUsmH+X156VPGVBwxJ96CZOx01lpDXADorsWX7mM1h3dgyvOEk3oh2lh06VkqnvWOZYhKfIZ8cHlFQZHZwcipMKwyC/qBWp1Rdxh8x2VSqse2O31pUKj5dpcZwSvWg6USMuQRG2RSRlUVTGNnPII/nQA1QgdhhTn3602RU3LJkE4z7igCNpAQ+C3AySe1SxEMNxJK9jUy0RnNdSaSSRxgtiMDGBU8JG1Co34GMGsTmmjtPDcQWcy8KzcEjvXuFsjKERiykqG9vzrmry6H51xi7zSMPxcjRaXG8IeTe5Dg9Am04IPc5AyK+eLlhDtDFJiMB2U459cV04fY9fgxWoNCrHlwZGZWXt6V6v4LLDy4XLmMsSXPRSa0qv3T2M7f+zTPVoVMaOW2jqDu7V5Z478xjDMYh5fmbEIUkBip4PpkA81hh375+V5Iv9pVzlNDaKO/hv2VZljYOU6hsdvxr3WOKaAskgBdG2kA8D6VviZdD3OL5e6kVtUuhZW4uJZoQCSqhs9fw9eleSan4y1PCRlpol6MqSkc+wqsKop3Z42Q5Yq+5qeHtWZJrYS3MgjOBukbeSfTJr1u3adozJ5aksDIpXoR/T+lZV7N3K4hy5UWmjL8RyTJpjTJJ5Um5dpzjjOPzyRXzXPZxWMzRqHfYMKC2f51eHkuWx7PA79+RS+YuzAqr9cqMYqERgyLI/IHGBVpn6g2aVrbjA8zzioOQiNgk+nevafCWnTW9t5hRdxxw/UVzVpWVj5XifFpYdxO4WUQrLJJiNeNuTXjXjm4Fz5Mds8oVM79rdSf6VphEfnPDtJvFqxyOnxJLdxMvmMVwQxbvXvOjRTLYQ7kAEgzkenrU4x3aPpuNtKcUb06wrY3jSSshEe6PHcjtXzzrNxIt5JHIqFwA6lmyVJ7ccd8VrhdmzxOEY81V3KNjcjzomZWZlbdz617zoU7ahbQSP8iBcEL3NLENNXPd4swsVFSN1kjNsYWfAIIIAr558SWot7+UeXECHKnAwcD19eazw70PN4Tqt1WjFtmSMkSv+56nivoDw5bqlmkSny0UBuvTOP16UYiVkfR8WO+GNq6BTaimR+MgqDwa8L8UMkl5cLkGN/ug88e/rSwl7nzHBkP3zZwu52IUtuKnr2rqvCzSTX4jQSBtwGemOOK68R8J+pVk3Tfoe96Z5qWyCRGjHoRVLXppHspxDIYiuD05P0ry4x965+EVneu15nhk9rG93cSI4cFskk98fpXpngppraCG5mjRfMVtoYeuQDz3r08RrA/SMwdsA4vsjvYY3TH8KrycnJrIuYrGa6jUlTJnAycAH1JPA+tedZvY/OMPeM7ozzPpd2pkVY9m7IAx19RgCti0FsluDBDEYj8oOc81DjJOzOnH16klqX7i6SEFpF8xFGcHOD+VeIeJ9UF9qE0LsjsknzMBjBxnP6/rXXQep0cM0nLFRR586qS6qySrGSuAc1XKICuI1Gep74roP2ygrIaXUB0XIU+lbGkrI1zBHGgZC4BJPIH9a0i9LE19Fdn0NokLpZwypJvYZOOmO1XtQdLW3hvWALliq4PIYAHn0HvXm31Pw/Gv/an6ni154mureS4jECm5icbWBwOeQc1z2pa3PeYWWR5H6nexau6NOyufqOVZaoxUmYgkBeOQyMoAORjg10Wma9PZwC1hnlECHIBOFye9Nu59BVoqUOVlaTUnZLh3dpS+SVboc9vpWpd+I5p4JIlZCgjC+Ww5zjGc/wBK1i7o8yplqlY5NLnbKr+SrsnzJk8Z7/8A666uy10QoWkLFe9RN32OirhYuPKywNdtbpNy7xGWwDImw5/GrUetW+n7ZiglG7aAOmff2rn5GeU8A7mRq3iS+1RjIzqkpODjkY9h2+lZNlfLZOGC/JnIAOOaqWiPTw2BUY2O0j8VQ/ZmCxv5zx8Ln7pz69On86rDWoElLLtNwvVD1z/SiEG1Y86pk1pOSK9/4nl1dYIkZIIlTaRIcEn0P8qq6fcZlAZkVs5BZgBTmtLEUMA6aN2bX1iga2tWjfA+YVwtzfGSSTO0LnI9MmlCNkb4XD8suZnV+GdfWzadnjW7hKGPYTtK+4P1qG+1PzLoliY8nI+bNDjdkYjAJ1Oc2YfEMdtGv2aVVbGPnQHH51xmo63LNfSs+J5y2GcDA+orporl1OSOW/vOY6jSfElvax3KAzXEcibWRAAR9Cen4Ut7Pa3HllcFsccc/j6/WpqRuh1MI4VLhbQ26Mp3KGxlff3p+r+IILe3kZIZftWM5XofoO1cSptu5pGEpux5zcXK6jMkrIittGAe3rW9Yad9oU7njkIAwQOCf6VrUdkexUShTNyS0jhSJWEQAOevIq1p6oQxBV2z1AxiuZyuj5qti5SdyW7sbeW4Wd2DjoQe1a0Edna22+GWEyfxLnt61cL3RTrNwsYt34xD7Us1tnhxxtOf+BA112h67JeWX7hw0ERwdwyqEjv2GfWvSjFWuRUy+UqdzyjxXdm8vTdMNz4C8DtXCyOq75CDhRj8aUtj67LabVNJkURAby84XAOSKcsisZUUx7kGWB9KwPSJcjClsZ6cUSORtRiAq/MM96AI1kikUPtVn7nNRxsoYeYN6A9AaASGucSNsBjj6njpUjKsWx1JbHPJxQaxloQySyKqIA2SdwaomDPyWBYcE4xmgq2txY4Q2W6nNRSBQrqhYAfdYDt60BcanlA4kLMhHQetLIQJNiyBeMGgynuQyEku8fzKoxjrSMoYM4O3IFZPRii9QWNpNq7xkDcCp596jkSHeiyoxI5LE5xRNiJPk3lSWyMNu/kKV1WWVpyn70rjcB6dqUOxb1RG6qqhhuzjBJPFV3WRxEibFx1/xqRbsI3iGZGRE5xz1PpT3DfMGV42zgqe1NIqW5zeuhTpdz5TyMFTJwc5H9f/AK1fg9+3rMZPFmp3MbCLzSjwxliSqM5LH3JUL+ddeTf75E2WzPyd1hYI7jzBLDIJGBEgHGK+iPghpr3GqWUccgAEisSG75yB+Ne1nj95o68vifsx4DnAhtLy5MDSgY3kbVLN3A/QfWvoPRiBCrbxCoP3jxXwT3Oit8R6TYjc0LO4cL8xA4yfSugt3dmJf5nz1PUCkZHQ24BCO3BzzV4EnLAAD3FADkLkoPur2xSrK6OxKJEeoY8mqhuBZiYYV4gzbhnNTzP5MYWOMNITlsc9actXZARSyRMiqIyq4xjqacLV8KyzxAEZBBrRq6AnkRnRB5gzjIyP0pAyxxhigY56mpg9AEL73HyMpHOO9DhtrHZJljlgelRJAAclQH3AHjKjNCtIGUxnPYH0qQGyYQhZNxYc5BqHavLs7I5GAAKAJ4ochMEB8ZPvSsZC4VQRjvVRdmBBK/lhWLBmBwDnoakYCSZSJEYle4zj/wCvWwD/ACjsZQ53twT7UgEYDQqMnH3vWsZPUCBHAxGRhhyQKm+ZzF5bJIGGcDsKV+gEo2+eBIzNDt59c9qRfMMg3EBQcAUgFC7QdoHXJAPIqNifLjL/ADuDk+lACLnIkMkbhh0UdKru5hQiTcF7+poAWJ4mYmVJiOgIbAFPdkJUqoRAOVPc+tAEYkESSIFG9Rk5PP0qfySESRyMHoc0AU59ysDFtb+Eg9qnRlX940Sq4+U57igBhkDKroFlQ9z/AEpQ8YIBQL2z2oAjLEh/LKsPrUAO3JdwjEYJzQAsL7TNuBPcZPQ1G4M24KGVMg/X6UDtoRksN6xNGjA5IYdKSB5dxUyKIyOR2agcVqTg78hgqAdOagliCy+Z5pizjPcH2oE0NKBmDEAgHcMcZpzBQyKxAT60CKk65aQKAdvT0NRmFtqIkisoHzBuSfagBogDks5ZAOAQ1I/lnBDFGAycdqAHKqShS7qOOGqt8wdYgg8w8AnjmgpeZPlIUw5VSx5NN8vKMowVZ8sQeRjuKCSJsvMHkjVh/MelJsUgddxOee3tQBHOFZokUjc3Hpk46VSiI3mIFfMVdwyKALCKMmRVdnbnBPQ0CSQlQyhVHOcUAPeQMGdnxgjaMUwSGQ7GULJjvwDQBa2RxJIMyMSMDYOjVAh8weUQdw+8aAInO7cquyjHO3rRt2eUI2ZGzhTuwQaDSmEjERhRl3HoOtPDlsAxhPXJoNCKYDzUBGQO4qaS33pI4dWKnbxUz2EyqEdUj2wNhhnfmhJJEYIFOCfvVMFoRN9BlujAyFnUoTwSepJ6fSmSEHCBAwJ6joKtoixArAGUthsnPT7tSRRxcjk4BINEdtSoDYo423eYT5Z9smoWYnEZbHXZSk+gRlqWY8wxrIwcspztHJpjRJG5hPmfdEijPHNSpW0K5tSuyKdzABGByM8VTSRSN4LE5I5oTu7mR2kq7eJZgFPykr0PsaahVQUMaIufunvXoS1VxJWD7QzyNsiEboPmJB5Hp/OhZEAVQWk2nkE8/SplsMgllOwqEYgcn0FcfrchMcvnYZvujttHoR3qS4bnK6fNH5pdsxgHGVqLWF3q8au0akdfT/69ce8jeO5ypTEJOchRhQPrXNamY4hOxBWILkfT+prmxHwnRSfvHkXiW3gM1vcTeWPKH3mGeuP1/wAa1rFJ44Hjh2xxMOg61+DeIzfOj+i/Den/ALMeH/GVZoNOdr57dHkRkQuP4cdcfpmvzedrY3URmjGp7pcIUGck5GRj2J/ya97gXTCyZ5nFybxDP18+HVgIvBXhyceQV8gJvH3sjsfzAH/1q9KWCNI1eUSKx5UqcD8fWvo8nd6Vz8YzKVqrJSqbQ7/vHI5AHUewqQWjKWCFFgUYUHqP8a9uOxwxlcyfs0jdN2Vfaw9u1WXiY4IUIAMcGqb0sWdtYLsgR1G5+5xnipnVpSshR5FU5wRXLPY66K0Ob1KWbncqBmbnB49q5Sb5i24kEMC2ecV59eF9T06M9DMADJJkKHLcEHgj1qrKYSNshRUXg7W5FedNXdj0KUnYybkK0hMZyOgI71n3MkjMXZYgeMKopKB6MGUvs7sdwhwM5ZhWddQwFSGV55yQVBPFRUV3obxlcotbEtumTzgeNpHSs57YIzPGTjrknoKznsZyepWlszJaiSCN5mUjI6A5qi9lM6bHdkfPIxiopy0uEpXK0umKXWMyyB8ZGeeKik0S5ZoyPOCZLqD3FdNCRjUeg4aaVC7hkgbQSelRS2TgMPNkTdwxA6Cu5No4myu9ldCJkjbDEEl19/QVYSC6WONAzzSkY4HGfetk9SZxTRPFLeplIjLvPBIbH4GmNqN3BhpjyWxgGuq+ljn5NTXtPEEgCrMqSMDsUIMfjWo/iqRM24SOLBIAK966aLSWpxVqV3Ygh8QQGZmkMcsjDYT6VfbVi+wedgBuEL0J6HJOk07GlY3sc8kr5Dkcn0FXmvllk+RRtIwc0krmHL7xMLllKdNtXlui2UDpKAOa1oq7LasRG4USPLu2xFQpUjv61KCZihjDIq981tDV3Mpk8SbkEjlUYLuOW569PenGRX8sghPmyRV3sQ0TLskZIjtDFsHPSs+eYbt3Ty+ARTEQG5YOyyPIE646A5qNnYqN7Mu0leR96uiOoHI+OrpofDt6YEzcbSic4zx3/HFfAty4RpTJM80juWct1J9vavTpx91n6d4dK0ps5XUZltHjlAkEUIMuzfuJwPXvX6QfBWK3s/hNoVnLFqLXVppJuxAZAdkhC5DH2UAH/d9658K2q6M/FR3oRZ+YnxIsTY+KNaiZvNUyeZGQPug/wE/SvL7hI9zSIr7AMEY5z34r+4cP/Cj6H8d4+V6rIRNvcrE8hQDoe1XkWKJNkwDgqMZPT1rakn1OO1mVXmBO9BtjXkjHUVCbg3GGR4ZYF4KoOR+NdF9LFvVGh5duQ72zsIQo3Z7NjmlZ5JFQtyi5wK1g7IFFblURF5jKyBXOQCB2qrcSSByV+aNTjPWt4PQze423kCyyqNjMTvKkbu36VX2pI26eV1+bKgiuhSuRPY3LWUoJImV5AWDYA6fQn9RWm+7EbomJIzkAnhj/AIV305HnVtUakU4WWIh9x3bTx2x3rUSSQyoyuQM5bPXjoK9OiefJWVjobWUtggxg5znHQd63VuN0UrRjMK+uCf8A65roOWL1KD3B8uQKJYzjaG9D2zXOXpiSVvLiedehyMHPc/StJrSxvFXOflijkVpNxlB6BulVFhEpnLwBozGAYxyB6n/GuGbsaKNtiwkyJ9xWd9uN44PsKikBlSCKMkXmTvBFZN6WKIoxJjzLjbPIrYyq4GfpSJJHJthXPzHIBXB4pW0KjuIbeSASyoS0efuYzUjxRxXAWBSTjIJHP+RWEXY2LcMwZJF8g8dXU1F5jSXARo1KA4xVQ3MLmoGyuc4as7zZIpWGGlzwoA4HfNaiLIJULKW3nuQMYNLE8rySIoRwOELcYFNbgHlvHJGE2OD8yhTxn1zTbiW5kKq0SjZ0BX9RW4DYZgzKY5EdT3FaTLJKh3QuwYDeC2PzreL1sclXc04GIt5DHKlwrLtbnkAHp79KIIfMLKSoRl5QDBHfk98V1RlY45bmd5drH5l1GplUrldvIPuK2ICsjxpE/myOuSpToPauuCQiKZJrOXZI8eRg8Hsf61aL/wCqtQiTBiWDk5OPQmuqCM6gQATMbcIArfKxPepxGVRmZXypIDN1B6VtKOpyyWpoQuEiNu0aCOUBXLHOP8PpUUbuZBa/vHAy6qjdvWlKJlPYhaRz50SsGAHI7EVtx3W0MN7KCgV19fY0Qj1Mh6KG2j7RBan+/IDjPpx3q7AlyWtY1Bktg7MR6Duf0FdENx20uW/s++FJHlCgudq7uw/xqjKwWKR1LMOVxitL62M+csWpm+Rd6uueG7VoJC0sZVEOepB6imEoopxrLcSSRxwS3EoG/KHsOox+v4VRn+2S7lWJzAB90gDYOu046nrSUuhm4pFuKYTJFvVVTbjGP51fjWKOKXjzZARtdDgAehzTMV8RhzzRyzsIHRnT5wQeoHcVD9tfiZraUJnDIWAP6UrmydhssqpudXMyuBhP7pqg0cjrMYkeQqMnb6etZRdjcbaFXVXMYVj0z3HrW9AUYqzEsi8EhuQRWqdzKS6l8Xn2ZchCQXBDk9O3FS3iebsWN/Lswu1FJy2e+f8AHvVwWpBViSC3hWOVrhZmOFIO7Hp1qx50rSb3UW9srbX3cEH0/wDrUPuBblulVIxIcIRnAPIqaOZIkLCOSSMnK5bJx6H1ryM0laB6WWxvI7LwIttqXizTppY1tprd98MijDZ6ZH0z+tfqH4ajJ0XSRKBHL5fG7q4BOPwr+M/Gpr61E/onguNsMdXHIygBY1kBOOTgj3qRz5PEQBmZeO3Ffhrjc+0empUQMq5aJEdTy+ep/pVoPJGN7yxhiAzBVyR/n0qzFE0qxYDMxZjyOKbAMGNZZI2nIyMHhh60nJFufYtLbRW8pc/64rhgOhz/AJ6U8gbGZJDlfvDHFMu+tis5kDMyONvdSKsGMDgq8xA3YXvxQMfbq8iKZEK98Y5qzKQWMAAjlxkHPaojuBQ3o9u5dmlm+6wxgNirLSIY8qX5HKkdKsCMK83yLIiZ5ANMjiYjMgVtnIoE1rcu4inPzwBXxwcdR/hRhd5eNAxAyQx61E9jOS1FkVz5cixl8HlfarMRBZ1K4cr0x2rNsdNCAR5wIvLPRmPWkeETDbHGxxjJB4pGg7AiMcgD5AwQDyKGaSJ4sIoz8wDd6qG4mtCwikZwyovY9uak2MiNj5s/KSa2M0rMkgI3ASNsB9eKkQo8jxrESh+6SaAloxZDuUKAQ68cDrUcQ3rICRlAGOD1oJvrcczgEiQykdttSQ/PvOzywB1rPm1sIaRgkxRlGzyRxmrJeBkffGdmeeea0AEVFXy7ZVWMMWCgdzQrHygG+VckZA5NAFiBUkik42Jjk+o/rUBZ0lBYGVCpLHGcAUDTsSxoZZAqOuAMjnir0Jj2q0smJPWgqOxArSMrhmVH3cgHNSwRCMO7uEU85PNBBOiKjiV4lGRjOcg+lQPI0U0WQr8Z9Mj1FBrCPUtIFjRiWbnlQarxx3JQsQpOSQR6UCjuTrI6t865kXkZGcVaDAgybhtPbFA3oyk0oaMWvlSMqrnzDzn29TWkGZlRQASB19qDNsJEXazSOASeMd6rs0ykFGjwowxIzQA0lJAS5OTwO/FWg8yKiswKk8AfzoEL5iB7gHqF3McdasLK0ZRwys56YHSgAaNS+50yx+YEU9WySJBuO3IB7UASOnBKr2ycVAi5OTsZOoOORTW4DBNlNwWTDv5JJ747H2qxEsewSeYSw6DNOT1AkOXUNgn5s/SrMaoCpYEf3TipAmbjfgkynpuNSpGyIAT+JFAE6qWKuQB83GeKhO12jupGZoy5QFfbrxQA1Lh1eVVt1Ks3XPSpo8OHZo0z1X2oG0QhyssbyOEUDGBV2Jg7HAzx69aBCKrDcwRRxjGahi8wYVzgZyD6+4oAtLJnjYyvngEcGrKBsMoAhY9OaAK0UbK4ZQqRrwOeT60SSDDgKrnufT6UAVpZEIVW5Qjonf3FSIQYmO8i4P3AfT1ptFc7JRINyjq2e54pNk7IzsWXndtBxQ0JybJBEcsYpF81vmI71Eg37N5bA/LNXJ2BocZFlYOD5bZ7DkVcESlTuYyccE9z71K1YivJbhmKo6RynB2jmpvNBV3uFyVXPy/zrYBjoqooBkBzuyOeKcjyAHgBAMDNAD1m+c5AAx+tSDIVZBnI5HFJoCsZVlV1UDJP5U2FBGJScHnI56VnNWAikDNJFckEMvQ5xxUsIVCC6MqHoD6VACkMzMG3GP1xVSZdilRjPqaAJonJC4Cpt65GaYzHLIgy+eDWkH0ArmKZ2KsVLf3azb1IpIAZEUkHG484PtVS3AxZICrYVzlTuQMenH86ouzFZYpDuRhz3qJsDltdhn+zMOTlcAZya/Jf9qS7s7XxzqcrBJLRxtQ4wCdoyD7ZBwfeujCK8rGU9z85dVljSV9wcsW2rxjjt9AK5+S6fy3QODEwwfcV38tmE3c/RP8A4Jl218vxV8ZQMkq+VYR3UDEhjOVDH8ACqnucrX9BGkxpDGI4mMqNhlkJ9R0/CuPaqZV/hOgVNilc5fJJye/pQNhXa2d3riuo4RS0aFVLPj1xTd7jcy4XtyKaWoXHrukBUujDHBA4qIBWACfLnt/WnJ6msNiZG371J3RgDBzyfalj80llK5fOTj0pJXZYoQ5ZgVH+zmpcMZOoGErW2lkBH2UKyqg6VKoRGDsQcjg4zWTdwBgrp5BAbcPm54qZWLIVBAOcGkAksyoryDeYx2AzSgE7SC0QbkMvegCVmkLAsSq9PSoGJOHLiRAcbSuKAGNJ5atGRGHP3R0/Cmw5ZwhD7xxnritktTGLHBggAILyEnJParMhKRqSwlAG3I4xVFRdkNjcHEBjDvtLBs9Paohty0JODjOMdq5y0zQiMOwHqB1HvUAZbVFZ1KKGwpznrTbBonBbDDcE74IpJMRqrGGabBz8rbf8ikY20uOhcCRnCZA7etDmNmIZlA67a6CbCqgWQJGQzkZH0pru2VG9AO+RUTj1M5ocsxWI4/eEHGKmaR3cMiHngr/WsjLlW5PHG5DeYyKmckDtWdIkYdt08SyDnaWwT9KpS0sZ81tixD5odGXJ9/6V6HYx2ASOOQpuK5APJI71jOPU5sRJqOhpm3tZAWwz2ynAbHFNaxsQTJvgcNzjeGIrOCeyPKdebdjL1DyI4yImV06cHpXEypGp2o27JyM8Gt4qysehhk3qzovD4slvIzKJRLjb8p4Oa9gtJjImGb5kGCBQ4Ns+a4qptxRtROgMUmdo6hj3qwJkVWVcZz36VnNWZ+cVotaEc0h3lXUIxwx9KkWXCF0QZ3YDZpJXJjsPV9wKhlX6inKhGzJw3c+tSXbS48ukjhWyVHPFKWHVnATPWgxnuOMsLEKTtAOMk5zT3cAyNGMEDO08CoUdbkLUJWMpw4RkIAY57V5hr6xjWLmJ7jzIUbbH24Hf8a68PHsfVcNxvJs0YLG1uYYyJAzd8Hn6Vhat4emtDK9pFdTxMwfCIWKjvnHp61vFtM+wp4q0rM5C/hlspzFcn94V3KnUkdj71mGGSNFMkhkkJzWkpXPpcHJNXQ19zK6jJPY9cVAgWFjJkhgMAe5qDtt7xdYuU2KC2RwT3qmwlieHLMqdSBxmk9iklckeZySAxKnnIFI7PLGuHxxgCsbFCDdt4KlwOlRS4KgsWyBgCrpiaI4guT5Yz/doZ3I3lR8vHHetBkkarEoYvvc8Hmp1kXMiu7mTbkHFBEo6aArbyECOVALYB/OpbeMynOAF6KPegysNkicMQxIBOMY61PbDJzwSemaAPYfCsktvbxpH8nl42vgdR3zWDr+kTyTztZ2Ulyw+fyowOc9+ewrz4ytPU+HzHHKlj9djlPsAkujAXSK4C5IYfpmhtKfeokTbEev1ro5z6OhmVJ9SoumyMVRFJz3pzWE9qoWRS0j8KB3rZSR6axcHsyrFY3jxiP7NPHJvyQxHr0OKlmsrgSXSfZpy8YDYIwDn0PQ/zp3B4mD2ZTMQR1+QKSMtntUTRKyM/wB8Y6HvTN4SuKChilym1xgYNSAKI1KlQ1Jq4py6CKXkG3Y6n1rpNL0c3MQkjMrheWwmcj6d656mhzVqijHmZ6N4a0O5sU8+5TzPm5dU/L9K9HhnKBQ3ORnFcMvelc/KOIcV7ev7uyOH8X6rEtp5AlkhcyHERbgDAB/p+QrwyY/McJtU9Qeor0qUbI+y4ZouFG4mIZfLVvMUnrg9RXr/AIJMk4CSx+XGrHcCc/Ljgj1JOKK/wnZnS/2eR6pArygQQlFJIA3f415F4+uArweQ5CKmCCOrZ6GuLCX5lc/MskX+1I5rw3vl1CNRGioZBhRxkHrn8a9+sY4pIIBMCW3Y3E9B610Y56o9fjDdHNeKZ8xOlwV8tI9kbKc9+fr7H3rwS7kieQLHIylW65z+Fb0vhNeDKb5W2WNKu2tLyNnLSbnz8+SAcfpXvHh/UEeEWsUpRCCxIbhu+P8A63es6sep6fFWE56PMuhu3sZuYiu2MjZgKcHg14/4h8OKjPciJfO2n5gMnb6e/NY0qlj5PhjF+wrWZ55LZyQyKgkWSVeeuOKfb2slxMYhC28YIJ4B/Guu6SP1qOIThc9M8M+GFlmhbak6bs+x/wDrV6xHbRWkMxjRRFjZu7ZzXn1Jczsfl/EeYc9XkRzfiLVLexVcuGcDHA4NeFX2pNfXV1OzgO7lmUjH5D0HSvUpRtHQ9rhfLFFe2Ze0FGe9txHuxu25Azg+9e82ayfZjbPJiQKEDKMZ46j2rixRlxq1ypEmrXflwoikRyN8gIHfH6cV4JrRRnd5P3aeZtJIrTByVjyuEHFVHcrWdsGaIC4CSggorJndz0Fe56HaXFvaWh2KFUMBg4wMkk+5yaK01Y9fjKsuSMEbV27R2+flAXnNeBeKD9r1qWN18vhZiVP3ifmJ498fnSoHl8IUrVGzMtbfNzBCY/PEjEOCOAMV9DaHEYdNhh81pEKjJbqcVni2e1xdUtQUDWnlKRB0KR7RuP8ALP4186+IpY0urpnZGZnZ9oHTJzWmFfU8rgqH72Ryke9tu2RCg5GBXY+HmEN9DIjlJQQdwrqqNNH6TWfuM90sZ/3MMZ3vIE5LknP41X162823Cb1hkKbtxbAA7Z+vY15y+Kx+H1adsTfzPAXnlnSGV1MUjjLKeq57fhXq3h9AILaG4kWJ1JUqTzx6/wCe9dmKdkffZ2rYM7veYkmY4kGNxBFeK+LdUczKkku2GR2j+QnJI5/AYqMJvc+QyWgqtWzOPXVJo7mB/tTjB2434Vs17V4XuDNC1uWXKkk59etaYmKsfS53lUY0eZI6eVUlDAlZM8lexrx3xdZILiS7t7SeNX+Xf1Ueox6+hrmpTs7Hy+Qy9nikzzuWNgTldg6hu+aq8KRlHdscDNdZ+10ZXRLEiqGbyow6ndt9R3Ir0XQPD8t3cwSNaP5IXzd4YLtIIx/n2rKrV5UeTnGMVKk5HsNvZSJkQxsVC5OOcCud8TagtrbyW6MPMJIbLdBt3D8ziuWm7s/I8JTdauvU8Eub6WcuZAHBxyvpWdJKigmQMzZx9K9Dmex+44eCjBIiUhw6PtCg4YEVZdnZQ4YFSMHPPQUjotpcrJO32dTksxOOKiIYlnYkvt+XB71SlYEhwXBLs3yYx+NKCVyrl0X0NSKcegj3BjYhHCqRjkVErzvlZHYLnJJNBMYpFxZGUqRKN46FetJuZQxRggPBzSaNYx0uMV5VV4xNnAI3j39KR5ip815HD9cryatOxFiRjHKDsVwT/nNRIW8wM3mAjp83SiFupzzgSW7bGkQ4YN83HSiZ8hFVXDMcBgKT3MlG2rLCTSKHKr8o+Ugf1qNpZHUE8EHIHpVximiKjuSebJsxseQ5zwagVQWK7iozz61d+hEI6XHRCeBlClmGcsWNXl1GeNdzlV7H1obWxrOCmrlZtXuELsxjeVhgAnGf8Kr3V8u9VBYwHAAY5Of61lKyehUaCWpGHUfOOSvUKOa9B0SeP7EA0aq+csD1B7c/0rKa0ObGxcoNEl7aSSbQNsmRnitPRImjjmVwjk8c9q4Zy6nylSooqwzXZli2eWixrjnB5rzufVrkSMYZRnaVKsoIx3rvoRVj18roqerME3DecZBy54OBxWmNWuHSVYXniRhskQ9/Y+1dKkmfSRoxSsUJbmQRuXlR2xlTyNp/p/8AXrOY7lEhAbP8J/iqJvodNNWFVSVMbsADw200bEALkDb04rM0IQVbaw+fHVfUVZkUrtORk9O9AEaEE88Ee1CJCSSAZCOmeMmgETM7OdxMZ7EdKgl5MSrErEtjLdvegGJE3zq0pIChgfr2xTPJXG5JN3XGTQbN2Qzy40RVyQ3XANNfdtUZUduKDJFIpGgAd3yD3p8ckfOQDIemfSgRJnPmKdsak5A71TYsAmFTGePas5gPjudm4N80gOMqOlIJEYScFjnOKzLitLjZ2ZQVCnGOg709TsG1Xk5HJIqnElMRnR2IQq4xgEnHNHAUsTlehB60cr2BOwzCR9G3EjrjgUquxDE7dp4waJRsNO7OS8Qxt9muWik2zqvyBRzn/PNfgP8At4311P4hgM1iJgdS+xhN2S0KW6Bt3src5/CuvJP98idH2WfmFq6rJMgRkWMtl0I4x6AV9E/AJLqbVLR8mIrOAgzjc24befrx+NetnLvJnblu5+zPgpYpYYLiNYizJkKOdmf6/wCNfQOieT5ah4Y3G0KxPOR6GvhpqzNKj949FgjXylKqnmcEDP6VuwqnnEqHVCM9c49qkg3YdoKA7lQN8wzzWik24IDhgCfkPTFAFxU2qWJXA5IUUrQ7dxZQT9KAJYZY0VYkBIC7SKd5paRCFbye+BzWkI9QHSx4iLvIDj5sdTVc2wkGPNySMEr2rQC5Ejlt4RnQDBPbP/16a4g2rvV4pc5C54rOcgKyyRSZKJNuBGR6VfaXfuIUsowv41FwKqhl3Qor7lOCh605Fy0rMpG77wz/AJ49qQDWVScgL5g4NTCFxud1CuBlqAHCbIKLIpyfQcH39Khd2+SQttIPJA/UUAVXdWZGmPGfSrKtEwKsBkjhgOnvVyfQBWjcsXEhCAdMdaYWbKuV8uM9M8moARSMSANlmXkHuKsxqhCKjFV25bjvTQEDb5w4GTkZ47e9SCSVm+TywoGCT3pAJDl5IQ6gpnucA1E8UhaRVVQoP3j3oE0N8tucLhgOfWmP5kZQPArAe/egY8zZUKY9qnI2+tVd4MvkoGYjhhigBzZfYqBsD261KW2IF2tI4/hBoAbHEpLszjcecVDtijO5jLKCemaAJUiYZdAAg5waglYCMvIDvJ644P0oAVWX5V+ZYs5Yr2qJWQFW2K8ZbHzHtQAsjIueVVO/H+c0tsS3KkKvUk9aClsRFhJJMWQEsME461E6BFbKAgdQeaCSxIFG1odm8jkYzTGLIvzPvO7PK/54oLnuQ4MjsWkbeCSMDgVGEEZeSZmkHUAHkUEBNIFeOMKTuHY0jZWNghA9/egBdoCrGjneOcAcGqMhYfdjQEnGW/lQNbjvNhQKGOGPIyOtI0ojfayB3HfNBU9xrldiKXZ3Y8ALnH+FU2DfvNzvETxkdRQQPR0lMcSlfJxjJqw2YvL+aMsR2NABGmQrN5QBOQW7H+lRhhGjecmCDjJ6H/PSgBsy7irKEWPoAPX1qGUlipCkIDgtn+Q70ALgI4Ug8evapyoc8bSuMq3rQA1hOhLYBh6bge9CspWUggZGGJHX2oAg8xdwQcHGeRTJUdkJCHn7uaDWGwIsZ3K7BW25XnrUDOwYEgOAcKT1zQWSRDeyoxO4d/WrMqpEjlSkUbDG0H8zSaImVFuUQhd74I6g5/KmKpLr5iyIpP3t3GPpSWmhm0JC8TMcq4wecUrOBGESPMW4lRnPJ71Q3LSxVTC8MQBnkelSSNGxhDFlXOB/tVMm+gkS4VWznaBkADvVGRWDljJHIAMgAc1EnqInE4bKKrR8biSc1B5qgmU72CduppXuwGgNN9wYTHIxz9al2+WEeMheeDWwG6ySsrfMijOcdRUsOyVC7MxZTkg/yrtnsA8bCWYbj2IFSKsYEhUFSehxWbdwICqBZNjs7MMHNcd4hZtnEJbtnHApN6FQ3OV0xFEzSyp+6J/hPXiqmtXMQkBnXCyZA2jjNcjaTNjl5E2lpY4gu5fmwa43UjtkJKSbSeMng1yYj4Tpw+55n4iSVrq3MJjWLkurDP0FbGneZ9mXdktjOT2r8B8Ra376x/Sfh1H/AGJP1PAvjharNDqim3EVjJbIIJQSQJMZYfjj+dfn9oflxazGJbWeORZfMVZOSGJ6fhz+VfR8G6YNs8jiWX76TP19+GtlDY+HdJiUCWI26SxgHP3lDAE/QivVXtopIfNZgGbjA4xX0GSP90fiGYv98yuFkieIJwCOBt/XNQO0iKEKBuTjBz+Ne/DVHI5dhqBfKUMGeT+JlAAxUCQJKx8vLEn5PStuQ1Wp1mlqVi8uJRKORyeMjtUszyNEN0nkZONhPeuCersjtp7GDMmSqSAzKT8q44Fc1c2pHnkJjPytn09K48QrHXQZiSRxxJx8sYO3kY9sVmyBncIvkRhT1Ycg+5rzpLW56tEy5NrwvdDDEgsNvOapxgHyWzHuXHmYHVvX2qraXO2nLUhZmlZ5EU7VbDlRgAnsfSs24kSaUZKK5P8ACMVmom6diOREQ7ixYbemazZBE0QZBM3mJkK61yzTLTV7jlg8uIp9135wzZ4qtJA4WQM3mZIGSc8VFtLmbZLLCpEYaGPIPLdMe1V5IHdhtwUA6Ac/WuihE56siJraONlHmpOjc/L6/jTvJIiBZU54x616MNzjqCSRxtKv7uOKEAFTnknvT/s9uzMIeTjO7PauqMepk3ZFU2UIBaNVeQ8kA4zUM2kW7MHkkSTdyVI6Vqlcyc2QppFqHeWOKRZOhOe3bmlfTZHMiLjcUwef0rSD6GM3qYj6T8ksYDhhwcNyDUP9lXUMe9jcsGGMMBkH8KXM7kN9RUTUdkgjZoiE3AHnd7VpJe6pF5SwbERE2kkdff3q6baM3FMml8QaiUjM9tDdSKu07PkyPp+tRW3iO+Dxs0cTxg7Wzwfw9a3pvSxnOJ0J1+PYQuABz6kfjUsPiW1jQkN5UROSTzWsHY5ZQbNAa1BdzRxfu5JQokXuF/H6flVi31a2ncgTRKRwcg81bVyZxZtR31uDnfvJOE78VX+0xhmCFIoh82R1z34qjNK45Hik3jcVUdCeagE86M0Mbs5I+bI6iuiAJXOR8byyw6Fq80Elqi+RslEigjYSAcZ79Pp17V8C6pEr3k7IfMZTtYjjGPavUi7U7n6n4fL42chqsaecIZ3e2V28snZ04r9L/grb2Nv8NdCjuzNctFam3udpJM2FRcjufXHfFc2HdqqOPxSf7iJ+Z3xVVG8U6xLb5YCRo+OAxBwSAe3FeMmWdjuPmRykD8D6Gv7hw7vSj6H8d4tfvWV5ogDGRKydnYnAznip3EiAmJVc7c9etbQdjKxG0qmYEyn7n3COvrU8cEdy88kbQJCyBt4PX2reKuMdPK0EEYWCRQWwT1yO1PR3ETeXH8rn5d5xnH9K2TuA2SZVbc4JlUcc9PwqCWEP5axyAQhA5bOfyreGxlUM95IftDL5UjBQCSpx9Pr9KtRl2kBkilwV25BGPYg/zFdNKJDRps7KIyDtCjnA5x/Wra3S4WDaHAblgM11w3POrR1NK2dZZXZgwk4BZR2FWAbhgPmWC4DEKQcgLnuPX37V6lN6aHmVnc3bHCRt5kvzAgdOtatsq43G4aCPB4AzmuuC1OeS0J49mXU+bE46lmyG/wAKq3LL9mt3MDmVhllPO32NXLXYqEjJuwJFihQeZuO3CjGPcmqRWFJJuICysAzDjp2Ncs1qdREkwLThmtZ2DZGw8fl2pixw5kdy7O3QKcAVzS3HysYQFlCGNfIHO4HdzVSWUiQqVjDMNwJ9KluyNVFDbdg4jcuR5hwqk5qSGeOZpds0hCNtKlehFcjlZkuVmWJQHXDKVY87kGM1SifyhMyrIuDjaep96qlLUzkzTjUGMNE8bAjvUjKCIhuDSs2cHjp711Gan3JbHy7gyykon++cZHpTInYtc7YmETHBJxz7j0H+FU3c0jLqhixyRnbHIhUDO0nHHt61ZjErLkIZT2LHA+lbIlLW42HT1jlebbECG3K2eFNWxN5jYuWAZeQVXjPsBWtJa3MaiuWfPlmAE4jQKoG5F25NTySKEihVgrM+F+XAH+ea7aUerOOS1IXCfMmVAJLFkXGD9KrxNJiSRMm24w4PB9xXTTIa1HGXL5YFwvUDkipbRVL5SJlDEE4NdkVYxmzWjxBgOrZ67cfrU03nSKqTSFIOAzP8xx6Y7+ldC11Oab1IUuYiGHzSREcYNWIpLWMDylYuFwWkbnn0qL30M5bEcglwJUjIPY9jWhaASw2xAzPIdgboBx3z0HvSh3MmasRCwGMhXZAQqkdT9f61fcxH5Y55bo4Gd+Mqcfd47Dt7VtGXURHdSwBEjZRFGflIJ6e1VLNm86OIu+H4VTx+daQ7ky2J47lVdodpXHzAE4GTTbqffsaAuzDqo4P1zRz6mNwW8+zx28yMlxIWJZc4B9FNWHBaMqryJjL7ieSfShR1uK/Qlt4ZZkIXYq/eJqy0rJExiRZBjLEtjH+Jq0xKFjnZBC8Y3uomLMzR468/5/Ss1ykYcFJd7fKMDk/4AVMloaw3KYvykqO4tyucquO9WBgOyJIxZ1DKh4ye+fQe9YmpbEYSSJhCRJgpJnsfX+lasThormCNCCVyvPIH9TWtPYTVzRacSo6tgTDBIK/ypSUeXzI5BMcblCDOPr/PNdENjPlGO0WX2nDAc+1Z4a68oCBw0bffIGc+49KmSsrDhHQtRTbI5Vdo9hXCt/WtmNwvBkERA9OBx/OvHziH7s9LK9JnZ/DC1jufE1gubjzFdnG08Hjv+efwr9TvC4eLR4ZZmV3cZIxkqRxx6fSv4n8Zqt8fGPkf0Rwcv9lOoQkqjHERxzg5pABgq7AAnIY96/G5Ox9fNkmyecP9nt1LY6E8H3qOJUR1aVXUdCPSkpaXMi0xRQpEaSPjaM+lKxaNi21Tj7jnpis0rlwj1FTzZHOwZYDJ9qilaTBQRMIzxvX1rW+tjUm5UjPDle9SvKfJt7hQQGYEHsRTAsR7CC0k8iMeF5qbzEjIctHKjjkgZOKAKKxgzrI7CIKe5zmrLSwztO6xyRRqMqGHWgCSHlQxQb1TBx3FQNLuliRmILtsznoPWgmSuieF2G9AqB3wGOccelBkdnXbDtCcj/apNChGw6284mQmTae+f6VPKxV4/LHmrtB3J696ykrFpDmPmyAtHsGPlBPb+tRb2gRN3mb87WUcUkhPYRSJPMSQEk/KAaukO0SmXLyD5acFqEdiBfLSMrISoBwMVO3zou0kYwF5rYiZYWMEB5pAuRklj37D+lKC0LwkouOMr6+ooIbuI7pzlyArZbFSIsRJKk5I6UCFl+5lPM3BgMA8/WnRkJuWQsmGycDNSo2AScFZCpXK+oPFLFlgoADjvxgGqAlKMocgE5ohJVGR1wD0oAmLlVVW2IM8Co5EKlGDCNTzg9DQND4I5ETeEUsP4WOKc/MqEAn6UFqSTLluNrFCoEp6qeMmmgpIrJkgNkZB5BoMx0hZZVDsRuHQDjNMiT98FKDzQN6kjqO9BrB6WLReSV87FZduCCc1YUStyi/KKAgtB6xtGrj94+eq5qCQnbt6xntjGaBzVxUQyKREZFPp6VZaJmkJ2hgFBJB44oM2tbDGWRjBtYMhPye3HWpfIypjd1kkK4IXigJWvoVdjbQEDYB6DvirIeR1hZI8/N8655xQSN2SFy0QklVjgrjpUnLM7ZZFXgD+9QBPyXkllkEa4Ax6GkZ5F+zhXhVUXaBjlueuaAJFLv8AKy5U9vSpYLbO5Y2JYnHzHqaAGiBo9obO/P3T0FIYcFkDhlPUrQBZWJWiTYpDock561ZVgSVkOxx1J7UASSRPIjzK8QQDPXmpIpXjHK788ZoAllZ5GGwMwxVVZHVwpDoVO4EetBcETb3ZTuBdc84FTKZGyZSqJwAR6UFNXY17VZVQRFpAORjn8aYC0IHlqNpPIHagyLqK56sgjPOBURaQudseATnOO3tQAwxzMSglZY/SpXkIbc+1F4BIoAkaQlfmG8EcVEIycEMG74FACMC7vIpRXzggdqjlkZ9owQg7joK0SugFDIxKhZFcDOcZFXopG2lpJMqBjFTPcBJGDLvCsMcZA5xUMpcgqjNIR/CRUgVljZpCSGDAZPFaCEFlO47cc1cO4Ch9vU7RjAwKWIbgVd1z0wauL0AibfbuTuJBGMGolczgxNkpjscZpt6AXDHtjCZRcDkZyaFQIAXlYIp6U0BE0JlkciZYyRk8U7EbpII1G4HB9cVMlcbdxsm9AsWxpiw5I7fWkzgIhBYd+axEW8jymUlhJjhgeR71nsoUlC3zHoR6UARuIkQCIlj3BFIG+dnj+Xuoq4MAkmw4crhgMZrDnc5GUTA5wO5q09LsDLe6lZnYx7lHGQvzD6VjNKF8xVhMJY5zu6k/yrJsDHlt4JZ1NzceWM5LOcDjsa/HX9pzVF1fxLeXU6yRSs5/djsxAbae3Ax+VdmBV5mVQ/PbWp915sjiklA+Ysvp61zkjLLIiphRnJBPavSqEH6e/wDBL6yvP+FifEm7hlMlxBBazRI5P7qRXVHQjr86spBHHWv3w0t1jVUOAHO4MT+Vebb96ZVnobWS0hlBjdejY4x+FLCJWLMiBgQWx1rsbObkYSlQ6FlCkpxznFNeYGIu6+acYKr6fSkXGHcUfu84iGzg7c9qWRVxiJtqY446U0yE7CGFzJGryBQepHOKtICoDMMZJGaq+tzYYAQSQSXHSpFiZ45AxyccgntRDcCOMggNKqtk8BTU3m4ysceV9M0pLUBFC+bu+aP0p+0BFRs+YTkkjipAnErR7Cm0c4/+vTTsDxAMAcHcOn5UADSkjcQTJ3I7VHgyMx3Ku49DQJiyku0QCoFU5bjk+1JJGWV13KkZGGGOtbp31MWrDEEbJGGYqqjHC5yKsksxgjj+eNlJOePzobHFleRjxGpZc/xDtT3jPlELIFc4H4Vk462NieMBmQMwZAMMR0q07eWrYAKnoakBiSEkpKML0LdTQxkZWzI6xn7oHSmlcmS0I1iaP5t7sCe1SMmVBwCvc1uYj4VjhCjcC56D2qssvnCOURFGBztY8rSbE1c1Laya4AiUlSVLhe5wa6KDSDHErmTcw53Y4NcspanLVlyou2Njaz3FsHGX3fMvQMPQ1d1rw/bRwRXRg08SAbgzAbz2x9Bn9TWbm2zhWI1SOOWMtKyRnbjr71rxWVy6FvKMZ65DVrKVjWpJJal0JeeWn3845wOKpzWdxG/mCB/OyG3Bf61FOS3OePKmVp47vbvkDoDyAT1rOlO3k4JHetUzrhZ7DY7yWzlEkHzyAAgD1rt7bxbdxW6KxjjQA9VGMniqUjnxuXqtHlZPP49FuHjZXDySg/LGXz7fKPlH5VqReOMySL9jNvZgjZ5ihixxyfUCtHFNHzGI4UTlcnn8X2kEaSN515AoLMQoDZ/DsPTGTXTWV+bzc0Mqsp5GO9YSjyo8TG8P+yg5mxHcpa5byZpivJ2nH865+88Y2Nu7ySCSFRk5Ee8Y/wA+1RTp8x42DwcqzsijH45tphItsqGGVQhXaQSPUE9vWtWLxVavbGSa5VhtAGWOOOnWtnTS2PTlw5UtcbD4jilkGwRgI2QHYfMK2l1WEqI2aJJPXOQfxrKUDljkVSK1IbjV4Le0nZpt5YgrGg5J9c54AGfzrx7VbyPUNSe4BUzbt2fQc/n1rppQsj6Dh7LJU5OUjd8PXV5FcLtjiWbcAvy8bf8APftXpaM9xDF5J3Q/fVkH61adz0MbTUZ6EV3odvJCZJZA0hPAVTnB/SvLfEWiy6XM0FvJGYEG1w7fN/8AXocbHoZHinK8DkxlQ4jO444JNVpSHVOehPQdTSPqVrqIJW2/MGYA8Gnl0Kb/ACcnHrSHbW5DkbEKKykdM04Sxk52MX7HPA9qmS0GQ5y7Hc4brjHA96dDvlLEFRnoxGc0RjYAQA7gXw4ORjigxhQDgMc9zVgNWIkhXUFvpxSh2zEjKrSY+Y0AXFViGPJkA6etdhpmjCVV3A5AznH6VM5WVzkxNZQi5Mk1DRZ/LUwBkcHcD7f5zXGKpiuiyrJuHGWOBUwlzI4cHjVUXMj17w1cQTJNCFdo0AZcdMnqR7nHNdb5SStHI0e5N3zCvIxzakfm/FUWsTzFlrVGkkIkU2/IERGdvuM85qAabaOrwrCpiI+YYzkVzwqyPmVmE1ohy6LZMCWIiUAKNqDpTv7IsZBPIYRHcbfkdeDnt+HtTnWktTtp5xVXUmSys8SMbSxSRsZdYFDcds9az9at0Fpzv2KCUJOAD7fjV0K7crs9LCZpUcldnhV3FLFcTxyLGG3kfe6VSeBogu/BIxkgV9DyWVz9Xw1W8UxjkMSsUkLkgMGHIwfekPyQsBtTB4z6VJ1J6E1uYvOXc7hcV3+g+IINPR0lhVgRhcnp+H5VnUhdHFjaTnDlOsTxlHPK6xGJVjfnGM5I6Nj/ADzUU/jVt8RjZRLk42oFwR9KmNFJHxjyRKdzz7UNUnuDNHJIsiOfmZhzj2rmmjMjSeWsgB6bjk4+tbH0+CgqcOVE9tEzPGRg7TyDXp/hPWptPeFQBNtJ3LtByp/wFTON1YePip0nFHUDxbYRtJGjSvKP3gBjfGfckAduxrzDxFrUl+y7XQbn3ABev1qKVLlZ8blWVunU52TeFL2FZ2Elq4GcmTOAp9DXskGuQPGWZ4lGMKC4JAFFanzam/EWBlVtynCeMtciuEe3jjhiiAyVQY5xj9e9eTSP5qhyNjHsauKsrHpcPYL2NGzJUk24HfHBHpW9o+t3GnzIkMYKEHPOMc9R/nvTaueviqCqQcWepaT4us7jyGdCoB2spOMmt6a7sLuN7d52+7nZyMH2PSuR0rM/MMXgZUat0clc6JpTiSNIoxCScp/ez17Yq5p+m6XZyLKIG2jnZK4bB9+KiW56EMyq8nKjqYbuztIGd7mCHe+5lUc/l2FYF54qUW8sSNEFI+YE5B9xWtOh1PMpZfOrVuzyjUtTNzduwZ5ztHzM2QfYVz7GKV9wXawOOOua7FJ7H6jhKShTUUdP4YK294ZZVhhgB+ZnOOa9yiu7aUJJDd28ls43I6nI/Mda5qkObQ+a4nwcqsVJFgyQz+Vby+VLGGyEJwCT6ntWE+g6a9/K0LLYuy4MUjbh0wevSuaEGj4nCQqUZ3RPaaNZabJCkzwyvIDgvn5T/IVfTU7eAmMS26EDH3sge3tVRou+peLnVrzVzjfEniGGeNrK1YIpGXUuJOB1Hof/AK9efWkb6teSxsjyxtmQleML6Z/z0rpfuLQ+xyDC+xjzM9F0zwVo7RG6up76aUABIYpSoXvkkck+3T9RXoGnpBDCYI1AK/dBbJUe+etcM3KaszxuI8XKtLkXQytb1GKC0uUF7bJIw3sgIBfHQc9s4JA9BXzlf3bXF1OyqSCx59hXVh1oenwbQacmzMD5ZZA457DgV1+huRfxTrbpcQpGwdW6c+tdLR9ri5Wiz3DTZHubJJ5GIwo25OcjtWd4iuj9nuVOx3mhFuxbAyo6KT6DNccY+8fjroyli7HhkSQtOtufnG8xhXOd2D79ele2eHLZTaq8V1A8jnypYmByDn9K6K2qufdZ6v8AZLHSNN5cMqkPnb1B5H/6q+ffFJjfV5XJDFfuleAQf/1fhU4Xc+d4Vpfvm2cxFF5E6sI1fB3be1d/4Y1uKwZpJ5pVw4O7PKjvj17flW81dn6LjMMqlFxPY7LUoLpTJ5kMgKgxtGPlcev+fpWZrdgupZik2byDwEwB9a8+urS0PyKrSdGtc8o1fw3f2SHfAN/LIAw5HrXMx6bcXLIIIHdieGHIPft0+tdEaq5bn6ZleZKpC52+ieFXkQNKCRjABHT3r061t2trZYyyyEALyOePSuKc+aVj5LibMnUl7OJVvtcSx0u6kaaG2kXjdI+AV6cepzgfjXi/iLXb2+JFtMWBILtj/Oa66FKyub8JZfd+0kcg0kw/1nyyn0GOaqkSOTIUXHrnk10n6akNRywMkZBGcg9QakEpWNgF+brj1oKSuLIg5YuyjHIHamjYqkAAd8epoBdxCTt8vblsZAJ4NR+bgDzCCuMEntQDdyOZcquz5sjIA/nSmRTIqBAX2g5Pb3oEW4xvDqXVTjKHHWoZWKEhg0e7nB5NBcH0GhkA+fLYGRhakSJPLLR7lZucsc/lQOS0GAEZKM8jZxxUsiP+4UyDzDwM+lXJaHFUlYvWNhdyxeaQoQk42nIIrp4vDUk0cRL4crvABzxWEqiR42MzSFLRmhb+E55UWORiQ7bRs4I/Dv8AWrMfga0sy6CW/vCfm/0pwxH0KgCsJYuzsjy58QwIn8HFI7UJZ+RAzFvlkOQM+/P9KkHhOMyNJhmcjBqXjbHPT4lhflZWk8MzLJIZBFFbbcqpJ3keoHT9e9chPZBHktpGjZ+csRgcc8V006qlqe5lmaQrO0Tnyi/MjfLzTnjjIyxLdsitD6HYks4yjFMruJ4rqdMtpTOsik4IC7geCKmWxyYtWjc7NLi2RREzJv7Ke4rUtpVeKLairkEqcYyM+vevOlTe58Niqbu2cr4ka38mEwAGQsTI4/jGOPw715jO8YeVlZyoOMBa9Cg7RPpsip/u7lP59iPnaTyy+lJuJVyd7DqAnUirTPpYxsh4HzABgR1qNEKyI0oVj0DDpzQUTSKNzKoXcRgEfzqAEphXQkD0NAEfyQs0it53t3FS744wWLMwI7jkUAAYyGIDfGT1+lJPmJFLnp0K8GgCNiQuUUHjOD1qRTtQBS5frt70DRCxZS48ty+ckdNpoWV3fzGEauO68DNBU3qMWRSm6Z45OOAvHPvVfJLJID5iE4xnr/8AWoICRUkCgoGQnFCqAXclQemPUdqyk3cCOPypWIkyEXnIPI+lPbauSiBmHB9veoArxhApYntndUmBGnlqvzFtxPtVcumo4sGC/JGoZ1XpmjaoC/3SelCY2tbISdYSkA4XJwARSYbcPMw6gc1sSBJDY46800k7wF25+lRNFQ3MPWDZJBFPO5hnSQFGVC2fr6d/zr+dX9t+a4n8ZSQxXBRsyTRxqQFLM4aQHHrxz7V2ZAv9qTOhq0T85tUjtTcoFghglzuQZ6etfSv7OgmbWInaWGJ4pS4BPDY6D69vrXqZqvibOrL2fsf4Rjia2DW48t5PuMoxX0DpIj/dGNVGFAK+pr4N7m7XvHcWj+YTKXVT0OTW7EzRbHVFcZzu7A0iXudBbSrMfkXlfm+atMMIsq4jwcd/60CLYYEhEJEZGSfSkG5ZNm9SpHc00wJFAjlILYBUZX0NSNMUQ9CScCtk7gNQOMxqo3HnFSo0hQgA+YSQOMUwJpGZIvkDIQOQB1qtIhVYykmTnJyc1k4WAbEAXaVnaMEbfLHT61YAeE4JKv2HvUpgK8gRV2EpIDnkcVEqsHD5wD0pMB7PJvJ2wqgHHPNOMpMEnmsAT3HpQBEoGRhtmPvD1qInb9/J5x1oAe6MSrMVAHGAOasgTMPLDIEJ9On1oAHCujEE8AZ96qPmPbvB56ZPWgCQKSFONqgbgKnEi3ABMqAbeMcUAVmAdRtG1c4PPFSiB4UCZ+fGT6YoAhDO2YyGkGeO1OkD7cHAHHQ5zTYCtJsBGB0+8BVXzTIjHY8ZU9x1pAP3sRtQHB4PvUipGvmNuCyEfM2OSaAFH3dwbL4yQO9MQ7VA4OT69qAGDaWfnKkcCmuAcoGw2d2c5/CgBWLurFpNrfTt6VVKgxriWQ5JPTigCwhDIVOGG2mYPARVk+bkUDbGSqM5IBwckUlvI28Iu3pglj0FBUdhrribajKR2OeDTDMo+QgiXqKBRV2MVpBIN6mNsfhiolaR1YFslT6UBJakySSJExhQAng1XCMRIz7fMPB45oJG5klKqg+XHfikZnCzTA7ikeVA7n0oGMkEjmIQo7oFxn0+v+NNAJjVQ6DHQ9aBFfarM6yg+WeDkZpI3G8tlV4Kgsue1AXGGUZfG6I4AJX0ocISZIkKqQAc80AEcMM5mHyGLowP8qiYv84X5ioyM0AOXOI2Dkr0IzUjyN80R2gdOf50AIkkIVot/mIBwwqNX5EZY4I/KgcVccBGFVN7HHqKMhHACKSB36EUCYrPuEYIdSSQQ3UVCPJVWCqz/wB05zx/WgCFWjkUgovmA8AGpCk5dywO5gOCemKCoPUVmcIgFvHKp+8wbn8KrFdxcwq2AcYJoLcrMjdWWQIGI9SRU8hJkX/VnC8E+tBN7sbGxcHoH9cU9SPL4JLHggipcdbinuVthRHKBcqeRmkCTbiyIS46rVEjHkCoWlj3gD0yAaaJkLB0UdBkHtSbHF6loshAdY05796ozbgRLnO4lQAP84rHm1uOe45fNZGDRFWyC3timyH5ySBhj1HakLoRSBYgP3mMAdTyamgRtirFA8q5JwOea2k9Cobm/KNoADb0Hp0pkBaJ0ZVO32Fdib2ILIVUYhdvmH71PIAO5gwXHAzSQEJLhCV+R853LXE+I5pIIEeSN3XOcKM5zSZUNzmNNyokhIQLv39OlVtXnVCW4RM4GRmuJq7NrHNl/NSUSYyQdwC4z6f/AKq4/UJEjkKM0hZQD0yBmuav8J0Yfc8z8Q2VxNfrIZIxbICGx3H9Tmt+yZILdJJAXIXYpJwMe9fz14jv98on9NeHkV9STR8qfHe6dba9s4ZX8t4w/J6j098f0r4o0t2j1vTyLeS9fzlUDf05HJPt1J9Aa+o4Wly4Gx85xM7Yho/ZDwZZJbaFpVtK6R3Vlax2rr0JYD5j+Zx+Fdr553qykbfu7SoxXuZA/wB0fjGZr962WRE0iNukAi/ulevtVCZlwDI6xSHoW6H2r6ekjgsQq7wmNWgLKRuEi8gip7QvK/moApJ5Uc/jW72N15Hf2FpCIFSLy1c8kbfzp13p6K67SgPUkjIrzIu8juitDnL6JommkaSOQZySi/y/wrm5YVmhScNuZiSccjHY+5rmrO51QOcnCSGTIeUj5fm42+4rKuJbZN4+zopwEU4PX1rgqLQ9GlPUxmUs3CuoHO3HSoLi2dBiBMynkCpjqdUGZM0bF1cKqDGCAep9aqNDFKN8e7zMnoOn4Uct2dEZW0K09uzEGRAowAQvNVkgKSylwXXIVGFc9XRGqGytkMvlh8HBXH600ExlmBReOAeaygtCJ7CSfZ3RJcYk7nPX6VWhimkErRzQ24UdH6/h711UDknK60Jw5kV5lQkjgrjoapzSn5Q0YfHX1rrhuZT2K0gJ2P5TE5wCe1SpC0cRlt1jJdsSDdz9MV1Rl0MJbEsCIxDkLFKByCOTintAXYkZlzxk10Qepzydi7ANrJAZQjjlV4P/AOqqk6TC4jlXZGQflwMY/wDr1okZNkdxZvgSho8k5O0cmo/sl5FJM7ECJlCnB7/0q+TU5rglsiyRzRRgyRjcAR/F2qtPbvhCkbpvGSwHSp5dbAQtYRyIkgJYJySD3qjPYQp5UJZxIzE5xxz6mtYxsClchXSdgVg4bHVgOvvTJdLIIYjzCD8vHT3pSeokZtxpc7hlE0uYznKErn/PpVaQ3NrvM0kiswADK3ft9K1U7FximOj1TUI98aNKw7AHGfrV8a/PgwlfNYjlc4/CtFO43SVtDag8UyDKSJG4Ax83O2u10y4W+t1mt23hlyMdPrW8ZdDjrU+V6HHfEjy4/DOoeaqpuiJVSud/Ygn6Zr4Nu5HgDyIrSx+YQSOMDtXpJ+4fpvh+viZz91ewRPb3d1I2fMXJIzx/n+lfpn8ELe5/4Vqbi3ljktlBninK5OdhZR/3yhH41lgta6uc/ijH9zG5+VPxB1BbzU5pmEkcckjSKSpzycn8Of5V5c9yv2eUpvdnOwtjBIr+4KekI+iP43xv8Rj5HjmRWkXyX7RgZH1pkch4bapP8PNbGUXccIopZRuESy/fFPk4MSxxhmGchR94VtDYuK1GxAzK5kUx9h7Gq4eTcrFjhQQccDP0raDElrYcs290mkZXhAxjHf1p7TwHyGQqYCdwcc10QfQhw1K5ghilaNGUFj8o/i/Gr62Y3K6zP5ijBRhwP8a7U7GLLKRSxGQSykMeRtH/AI6a0be2DEgsXJYMDjGK6qO1zhqoswlI42EkCGXeQzLydvYVpgCYkrGfJIGfwruoyPKqxsycRxYkTExX73ydq37NJZ7gJHbyQlQEYY6n19q7I1ktWKnSc9EbUOmXV8rxQ29zMwYLlYzwfTNLPpyrBGcmO5ZjH5Tjbg+nvTo4iLR0vATRQTS2t5ZT/rE8n5VI43Vx11YzwvGXlEse8ghUwCevPes5yTehrHDS3MuaNo96NwrfKR/Oi23tFhQI1QBBznP1NYuImmIYpPs6JAhA3FsAcfUfXvTSGGI5kVJcblB9KxnsSkyu5eN42MO0lsA4xtPrUkbTuzqAkWTuDKMGuScjOe5OpdAzpcxoWTaWH1psnlqISEAdmILjJzxx9KmGhzu6VixHbytslnmEk/Tgkcehqz5cizmfHmtt+WMjA46mu2MrkpaXIG8jaC7O6ZwVHQ+x9qkiuhGMK5EBJDqTknpj8K1hG4i5dyEEs4Qx8MCvX61bZUmWOOLfkfOxHHTmtraXN00yjb3jN8ki7eN3zCtKBoHHnxStFMTkKy9u3NdFExluLIJEEkjOjpuz8vf8KfJc+bGYypTbypx0/wAa7IbHNIzG+UmIobtm5KgjLA9vTAq5v2puMMirjBjY55rpirHOThVJGFCTdG/wqzE/mEIS+5SNy9iK3gmYz3NHEaYjiAmfOQScY9akLk+cZWjGxMuO/tj1+graD1MpR6lLyZHUN8u7PHHarLqEHkpErOw+Zic/kO1aNpHLNajjG6AASEQ5+7nt71roXj2osQCYwVB5qIvoQzRUbxGsewP1I96kKKvmEws+Rw5OOa16FJDmBlBSSeKZAgCsqY5qF4tsaSQOqtHwzMM/N/TiqU7IxmmZlxICEDNkgkk46cdR71UheNGlnkmJdeCoNKS6hKKsXIi016qCMfZPLDAJ13d62YLcAMSxMmfkBPGPQ+/vRHchbkzGZVuooEaOVeEEh/Q1TkRiVjKTNJyGXpz3rWKsKWhkzyh5mU7IWRcLz1rMuLlYArOrHcTu+bJz/SpqMEzNaOJ5odkEbzMCygnkepFaFrDHLK9xLKUcJhFYnJrI6bGhFHukxDOXRcbvWtuLdBOJthmUpt2jp9a3irIRKxcfZJHKmXJjUAfzH9TVWd8zMHfy84yV4rSLuwI4bg4cOytLu4A4JH+f50pdxPNDOq+XIpBZSMKfw9aqexMIjJ4nIeCYZZeGDL2rWhkjljCREIV5BPQ+1eNm0rwsz1cBG0rns3wZks/+Ep+yTxSmQL5jFeATwP0449q/TvRlSWxhQCKC4IwQDgYwMe1fw34w65lbyP6K4OX+xpmzCFSOPe5L9CTyD+FRyshTyx5hDHHHavyZq59RNFiNpXM0eWHloGJY9ug+tSqfPjSS4ZxNnG485FJ6IyHIirEWlkClWwAe9TPIZDj7rHtUQXUdyUjewZRtcAEgHB+oqLeWdFKSLGeTg9K0T6m5HskVmLDBzyDUjmUbfMMe32pgEUyeaN2zgZ45zTribdNiCZ0OBwRwfWgCdiQquDGpI5BHSpRK77ZSFRSNvPUEUANt5MSNhXP0NQNASfMRo1Gf4hyRQ2BZkkaTCNCI16YPX6GpzG5UsrspAwSO9JO6AFbkKMHaBk+ppnnO0LOEmiTdtGB19/pWFgAeXK6r++Jzk7TgCn3KtK0ZZjvjO0YH86ppoVycAbsLk/KDuxzmpJnZJI9oIYjoKqmMj8nDLtYqAckHv7GpXUOIihKlew4B+taCZOm3/USKN7A5Vqex3KfmEzIAV3Hr2oMA8vKbhG0h77aemGdhJhQvOBx+tAErNHKS9urGMgNuIqMF0uIlyJLZuMgZyfWgBpDFBF5mOcHvip441DRbJcDoc9z60ATlo2KKWH4VDuaEXOSCFA8vvk55/SgBCsc4Qx4EjHHtSlD8gIYDcMk+ntQBaA3qyPuXAxTY4wjB3kCgDCigdixE8sAcs0cgPK9zVshXRRhQB8xx60BHcN8exXx5jA8jtUClwN0iqEPQ55z9O1Br1J7fcHZlfbHjkMOp7VKsuzJ3fN1AoG0OjRmdVQKzn5zz1pxZCy72LMOM44+lAubWw9vLYDaSpBzx1prSsQoVWYngbRmgzk9Ryh1QSPG8jL2WnliHWWNMErzk8g0EhktsVskjkYFRI0oOyWRlRT8uR3NAFiWadkZSrKe5zUki+ZEyq7RMR1UUAJvVYWj2iRhjJNSJGzEucrgcD0oAUiJI2cMxY9eev0pkaynzomLQqoyR3BppgXoFTaEK5+X161IqOyO/kjyA2Pl7GkBJEvLtHIgXHIJ6mkRShfzFwF/jPegq+liQANGzKNvTaexqQTZkCYIRiBgUE2J5GidT5bONp6GnLyu8sEkGDQaUxgYMrsvmoA2GUjHNPRxyDEWLDBagtIjf5ZIURXKEdR0pLiIBALdwjlsbs5560GUlZliJ0+YSRysx53BuPyqbERZHMbO+MKd39KCRkbbhKAzZXJPHeqzy53yKoJP3Vcce9AEsbc/LjB4wO31qyAqgDZls43DigBJyVYkIuSfmIGKz3fY+542AHABPBq4S6DuXIEK7pAwVc5Oec8dKkKO2XkV0TGduKc30ECXJSWMROd+NwKmnBHZCscuwdSTWYFeQBFiMjlWPVscGlVlQl1kIVeinuaAJs7gArDHXHv7UmD8rspBB5BraOwEjr5g2NnKjcATUcZZixUDaByRxVASgZ/1ZEmeSc9KnDEAsu0n+LjNA4q4kgeVURFUqD830qGAZc8Ko7g96mTsOUbBuXYGbBb+5moi7HIXIA6E1iSORkCu0zEjHGKG2y24R/lGc78VpBJoCIrEu9ICCQfmJH6Gm+WiqWdkdiOCB/nFOKsBUuCcMxKkAcknpWfM0g/d4VTkMT3NU3oBkSR+UzgyyOOobHWsC6QTB8MzKf4TxisAMa9he6SVZIEuo3Pl7CcA59favxn/aSDP4w8QyIke1WVo42GNr7QGNd+XfxCJq58D6tcvFd3BiDMxBRwp4UH/Oaw9Ogs3hluJXdEj/AHWFG4j8PpXpz30Mmj9XP+CWlrqEvjfxxPMttFFFqNrA8wb5mUjMYPtnGD7n0r90rOKOOytvLb5hyysO+a81fxGzKqro0TJKRPJhMbuMDFSwkShd0hQE4AA710tGUZXLDIrHaZF3AZ60wQrGA4wD1XIzikUQyCSNtmUCdiP4hVjEYMQXO3GTn1pxWphvqU/KlCtIXCSscYBycVbVN6B1diV6gnvV1GXTFbIULGoQdSQOtKwkXyWJQL95vp6U6ew+XW45gSXVCFcrx7UW7RpLhg0hwAcnApTCTsy3IGILjZk8HNV2UlSzPvHXPqKzKJQY40DF1xjnnpTfldYZ0JaM/MGHQ0DH5OEVAr5OSG/lUjgbFGxVcHn2oCxGjtGAVQySe386SXEm1CuF/iwauM7IiaIJgxdCrbQFxjHH/wBc1Pb/AL11RSIx1Oecim3dGdhoynmu6/LngAZOKa53KjCF0kJwVJ6VS1RuXkYR7kCZB9qYZZAdpR2TOAOwqILUB8YDbvlkBDc+gFIxYZUu2wfdx2q4xsJ7DxIMgttcdQyjke4ojWSRnwf3S4OfWqMLESAqCmH3E5DelTLGpkIIxjmpktAO88NwLI0oCJjZhiWxWhqDMAI4wSByPSuOe55OOb5jJsDKJlkkYj5vlbFdZrjNJaxh4iihAC3UfX9amnJX1PPlH94rHnEciwXAOSY+gJ5rtbHWrWI7HghlUr908fjVvVnTiU5LQux38DopIJI9v50janahwzNtXuv+NTCn2PPdKXNYoanc2EkcbWzK5ZdzKex/zzXDXMiygqsRJBzkHFaQTR7OFpuKsyokhBxuw3UGrSyyFtmQmOTkcVZ6S2IDOySCUSMOc5XvVsSM4jc4wvzDJ5Bq1NmDVyYSxsqs6HIOcAV6t4SaMokUaysoBZQrYxxzn1rKq3Y8PO4f7PI7C6Ia2nATcpQq270PFeK6pK8MzRrtLDgkelVhnpc+W4UpKTbMAXc0fmZJKjj2qxLfzJEjrvc54VT+tdB99DDpEQvLp4/vyQzxkmN8DIJ71abWLzc1sNQu3AQY+bABx6DjNLlRrKhGxIL+4dGVi84AwdzZq5p8lu0mLny2B5JYdfamYuiorQ7hNa0vTULYcRxrvdkG4/kP5CtZfGFpGkbpE7xtggqcHFaUopI8WtgnOV2Q3PjieCURqrIFTKyLICST6Y6Yrz/VdQa8nkuLiV55ZG3FmOSOwxWlSSOnAYL2cuYwhFvLOF4HPNIVziMEL6Hua5z6CGw6NCpJySp4IND7Rxg9ckf0pW1uO4zKFRuILH1/lTHwVwq7FHOcVnDcYSLkpucjjGakU7EyFyq9OOtagQmSKUgB+R6CmojrkYwrHGaACHzCzKxIfdgr0I9jVmQb2i8oKGB5JNAmTWReW5/ettYnAIGMV7hpUaxWNun7oNKgcjHKn0P8/wAq5Ma7QPm+IavLhzP1lpIreSdWVXUfdC815NKxkxG4DQ8kLjpmlhZe7qebw026bbNvTtWubBmW2kaODO58HH6etd8fGqQRoszrfkKGPByvse5/CtatBS1NM6ylV3zE6+L7OWOMqkonbO1MY46/X8/1q1beJ7aRH+4DnnPrWDwavc+RrcLTUron/wCEks1MaySbNxwDjA/E9h7mpx4m0ma2SWG7SZ26PGMqV9dw4NY1MIcjyScdyrb+I7U3sVum54XX5ZMjr34/rV/xHLFHaNLvJixlFxyDnGD74rm9k4zsKvg3RlG/U8o07SotT1eHzzPFaIWeTy8Et6dR361q+I9EtLIRS2sMv2aQfJk547n9K91VXzcp+g0cfyyjTZ5/LBErMhTCtlSBUciyROYAjNj5QD2q5rU+hjJWFRJCD8pYA9uKsGSVW3YBkC9O9RcmbuRi4kVEVVkUDqepq150rFY8HYRw3vQc9SKsSJbm5KmQBSDkZPFddpehyX0EDOryfLjKn+VY1ZW1PPr1lTjzM0Y/CHlTsyo8sqrwSSwUkcfjVG98J3EXlG7it78J86kHCg9M8/jWEcUeHPPKcnysyru3uYY2hk6DgIGNYtzFKjRKI5TITtX5S3vz6V0wqqT0OzC1ot3FWKVCzsdqkYIpkUtwnzCaZih/du38B6d+9aJns0lGTuyC4n1C8uHudRunv7ssWMuwIfyUAVXCuzg+YFQ8ACi5pGklojU0+0M8j+S+SP71b8Og3IzJGvmccKKxc7O7OPGYqNKOpPHol5G0WYAJA25dwxgn37VvJHfQgKd7HuB/Kp9qmz5bG4mnMcn20kEF0PfPGKqzfbZN6b7nGcZV8Y98jpSjOPNqedhoLnuc1ew6q0lvJa2cmqOv3JLmYkfix5/GqN1LOIfLumIcn7h7GuyM420Pq8BKnJWW5Q/eyuoRCzdMDjitGHSbh2ZUhmVz9046j1FZ3PVqVFGOpcMNzZsJULxxhdreh+tINe1GEb4J2SUPlJF4C/8A16uCTI54zjoWJfFGpSpumk/tCdcEiRj09DVKLXbqdI2uQkUmclFkLDA6DOB/KrVNHFUy+nJ3sWrXxDfhX8kywRNxwen4VWuNTuJpUPnuseMFccGnN6C/s2nDWxVkgm2hpQyrkYYv0Par1rLcWchYDDDkHHFcsmmxpqOhtL4h1K3iQbVvSzD53OzHPYj8quHxHeeYo2yjsdxxTUEjy8Tl9PmUu5zmqaxeXssyzGJUCjaoXoPXPcmuRMv7sIhkDjoWo0S0PZy7DRpK0SQlpcAqqsTkgDoa27Np4ELICkrDblegFPnR2YuStY7Sz8V3NnBAyW8kzxqP9WcYwOorC13V77U2dnfZCVPKjv8A0pwikz5mOX04y9otzm7cpEbe+dHlWI+ahwTu4/WvSdH1y5so442CFFYvGCOmecE96bXc6cygqlPlNK78UuluI1zEckkjncD2ryvULxL2WUokignDK3JHsaSjZ3RjkWW+yfMzJdZFZVVihxkHOfwq/bzFZD5aMpC/5NM+q5tLHR6Pq2pWJ8sPJ/Z2DsQ9Qfc969DtfFdsUVrtJlyuWAGTn6VjVim7s+QzjLYz95bhda1YzwyqTHGxA8ouePf/APXVC3uoUXy4ZgApy6LwBn19653G2x4GGU6eiNk+ILaOGKFYFQnkybtxPsBjgfjXOX3iuaNk8uQAKeAT0rSlQs7sTyyUqmpwOr6rdXKJbSXSeYJN6nk/5yOtYUhd1XbuD9CR3rpTR+g5ZhlTgkioYnzyzuO1CwiIBlXI780OVj3ITGTPlflRUUDH/wBemRo5JJO4ds0J3AcAd5UEhvWm/Mcox46kjvTKjuSFyqKrBRk9uajGC/8ACxI+YGgq2o+WJyVYIuO56YqEI5R5No4PJ7Y/xoIasyRm8tM4Zu9JvL+cSCUYAD2oCL1GhARsV5GAHQrxRg7UUFsA5GBQXKXQ2NLspLqPZHFIZZcqhA5Bz1/+vXfWfhtFgVZ7ci427W4yQfb3+tY4itZWPj8+zX2CsjtrPSIrGKIG3ggZedhGcfgavPH5yEyxqkhPBUBQfwrzebqfl+MzGVWV2ysCq48w47YqdZY3niUNHuByCW+6aJQ6mSk2i8IxMA+QyD5TzU0cMWMRj5+nNctbc5Kk2mU7qMOVfaoYY2+nFeUeMmguLlZ47KG2KrtSRU27x3PvznBrty+TufS8JYmX1pLueZyoBKWcqQTwR2pjqrt12YHavYurH7LLYLV41nRJGIGeoFdnbaoscaDbHsHGBWbVzKquaFmUbnVGmlJ2hYgOD6Va0q/+znyY3SQZZwQfU5PX60nDSx5EsGpKxU1fVTdTqHc7eoK8VzEjlfMZSC1NKysexgqKhCxT3F1ySHc/w+9AGQ4UFXHSqaO1O4AsF34yucGmkhioUuGb3zQ7dBkz/u5F3hlPQ4GaZGDuLEMeM5BxikOT1JDHjhgrMBnionZCyqcKSMqR2oC+guRkkssbHjNMypUkqSwHegRFtO9j0IGcA00MQqvkK3YdKBkhG5iysC3UkjFUdqrI6qwYZ6imgfmIIIlGzPyngnrTxgxAAKuAVGOopA3oRGQsVSEF8DBbPFIVdMGQhAazqCInEb4xlQDzgU2JSw4BJ6cmoANqJ5kbAsrHG0+lTrIrDrkDAJPoOgpylccXqJvBHyKWOeADT3YZEZRcjkhv5U2tC1qyujxM7LuDTgdM9Kdh1D8ksRge1EE7kyiQqZMKAsbHqdw4pZZCXDbSAe69vcUpN7Fxj1OV1+4xa3DqC6IN7Jjg4r+dP9tmFIPGspVzIqahM8UgOAwYswH4k/pXo8ORbxaRriF+6bPztv0ZHmJ2yNu/j+ucV9R/s12atrAu4FaaJYw8M6tnv/QDj616ucqyaNss11P2P8DQvHbRGALIqjeqSyDjgcZr3zRpCFhkETFDw+B90eo9TXwDOqT1udrAGVlb7IYIjyrKflPP8zXQQIWQkgqBz1pDhY6CAAgDaVXGCPWtFQqMrEK4I3Z7UEtk6kM7s2FiGM4NSCSPg7o2c9MdxTsIsCYctjKdDk1M4jHzNE0bj171SegEEhMzoY5GznkkVYDiMxl2bBb5valGVgJA7GTzHfcCMAelBXgtgNn7ozQ5NgVyGG1gQGxjBqwisP3j8j0NNrS4ETyDPIyOtOVisblF3Nj5QePwNQAu0OUI+Ugd+KY0iqQ5i3Pn5h6j0oARZAzqjbWU9D3FDuSV3qcD0HagBHZOZCG2EZ9f0q221HZSWdQBg0ARNMu5kQDBHSopEjKR+WN7Y+YdiaAGuX8psgqCMZ9PakZyiojAMD17U0wEMDH5YmeOIjIDDoe5qcylVlJYHjaCTSAgDnjK9D2psitEnzKGUjsa0jFNASRfvCBGzIhUA7v5UrqOjDGBx71N7aAQKZPLYqoByCMjtSLPuOU27wdpodrATM/yookTGMfKvNVZHVH8uSJ2I447GpARg6FfLRnHU85wKQqobaqkEDsaABXDrtYZBHKmnB2kSKPblUzjHSgBrEMwcL8vbHapiYvKLKVDHowoAj2kchVYnjFKoVsyERiXGGKDFBUXZkJiYsCvz5HXpSCHdIA0kaNjIJ70FNWeggIZf3u6M5+UkdRTGQhVKuFUHPPegU9xsYQ+YxJAHTnFMilaMyjG5Cu35uTQS3cgZpYTEpUvCGLKB096jnYRu7IrIMbsdTQIj3OI0wXyxxmgq7YRmHXP4UAICHd1LqSF4XPJ9TTVt0dpFKzKAMj5uuaAIpI1BZS20fSlgVVXBm8xxwqP1I/+tQAqkgYiII9KjEkcwIy0bH2xmgCuyC1O5hmMKRxzT97SRBwVd+FAAoAVrf52Us6grkNjn3pIhsLS7yyAfdYd6Bxdi4QjOoYh2Ix0qCZg7xAoUk2kbCOTg0CY59peNQGU4JIJzn2qCRY5CsYiYOo3GgbQ0hTuAgJf/ewKadzKiBAoY5ODyAKBCSMyJIB8p7DHSoAZUgZCScHJB70ATqysDtwzHnOc4phZCGSS3ZznGVOCD61LeoETghWdXXaq8LSFn4LbQOxPQ1QNkBWWRg/yM3+yakEgkctLOyzNzuAoGmR7sjYG3HOTjtUeB5h3bWBGc+hoESIzq4aOQ7eqkdj60hkJjdGUIVOMgdT71E49QKieZmITsxH8W01OGBZirOhxjaRURjcCPZFI2Sm9wPvhefekImjTCOBGeq7sfj71cNrAdRH5IMykY243HFOZXOHJjZMduK7YOwDUt28tpmdFGSTls8j09KHmwY5OC4GzB6YpzQETMqCUHcxxkuD938K4jxCrNEHbc+G3AKcfTP8AOoKhucrpkZaaZhJG4LZIFQ37yofMdYt2SMZyDXKtzYw1ZWhn80MWI4PvXG3o2iVyGbnjPFcdf4Tqw255nrq3cjxBVURCQN16jPT3rciheXTFYzIygY8voff/APXX8/8AH7Uq/wBx/Tnh3T5cCj4++ODFbMGC2ZreFCkZL5PJ5yT2HX86+LtInjivYGmuGEbPs81TwoJAyfw5z7V9Nw7G+Cdj5Pi2X+0ux+rPhr4jeCdtnYL4gg029Zzi3lZWdkwMHrk+pPFeq6d4gtdTcrBJDK+fLwr9D7+le1klKUIWkfj+Yu8ro7USO8Q3MQduFqgzGeNI5UR40Ysi9ce/1xX1FOOlzzWxCiySrvt/lxgNnpVy1jgt9gABw2fcVq1dG8Gdra6narCI1KY65I5p8t3H5iPBF50WMMSeAa4HRcbs66dS+hjzeXKGZWbb94qw6Vzl0FYP8xjON2VHeuOcep2U3fQ56QBwB5flt3Y9GrJltCyoCpds9BXBUfQ7YOzK81oju91HLJjpgjHPpWdcBiI3UvHInTB4z60QWh1RnqYEqKZSXEbFD8rgY59azDbtG37tg+Pu46GovY6yORHlldJMo4GOOlJcuq22PLMjxt8oHOPesKkbmlN2Znu0aJb7gTLIxXHXmoXjdZUzHxgnPqKgipPqLF5qTzfaVjIIGCF6fhSiISblLrGh6e9bU1oc8miOJJIkXbwCTyTULIzrDJCrLc+YST7dq7KK0MJSuQlJfKUPG0cRbKDPBJ6mtGKz2bldXjkbkllwcdq7abuzObsiSS2JyEkDoR0K9aYI5I1GIyVHAANdNzkqS0LBh3RtL5W5CMn1p7xrIAT97bjn0qorqYc+hWwjiOOVlV1J2jvj1qEowCvkFMjIPcVsc09y26ho2MJGe5Xkis5oxKx2GXYV4D8DNFieZ7CR24MTBSDyDtHWnTaZLgGZdsZwQCe1OO4X0sWTZxCJSVK55DE8GmpaL5YAds5yR6UmtRqViF7K3yGRgyEcg1j3mmpMs+FWCQJmMDncfc9qiSuXGepSbRwqpcuhgidcYHOTUB0OOOZDEjEHqB/OiKd7GzqEEWjbXO3Zg/eDHmvRNHtzDao6TEycgxkfw11xMKzued/E5oJ9EnhuZHhlkO1CW2hc/wCJGK+GNQlSbzp5ImnhMrRbAPvYOD+HFe0lenc/UfDqF1JnN3bGEPDNsZSDkMegPT61+nPwnltJPhvJp8kl9A5ha3t0XkIAq7T7k5Zfy9a5cG/3yZ53irH93FH5lfFW3t4PFPiCGEtGsM5RkfjbjsP5frXhUzDbGwkUSZy20cGv7hoy/dxfkfx9jI++yOOZXaUO7KcbY9o6+vH9andQ4QZxKeCD0xV3vojkUdS0k0QV3EckbE7SwbjP9OlR3AXfb7nb5T5iEHANdMHoXezMyGBUkZjMwOS3zMcevSrUcitKsAYtMRlGJ6VrDcIvW5WCoAy+ZLIwPmBSe/8AkVf3hZkEkaGXacIMKD6muuktSfMieANIs8O2KbO1wOcehz+dPhfEhVQ3m9iW4H/167EjmnqaNlKskJXzGeUEknGNuO1bFvcQvAM4Mh7r0rshGyOCqyW2jLbzbnerLkuvP51vQQxRwrKs+yTOFQDqa6Kfc4ZxuztvB3g7WPFOtWujaaZIryZWlVEHDqoyzE9gMc19QXHw4+Hnw00n+2L8WV1qkoEgupZGIc8fKqnnqSMAYJrws0xknUVKB9Nk2Vpx9rIwj8QNI1F3jt9BsfsgfAeMMoBx1AzjFdfpvgvRvibHBBa6pDpN1BJtlnjtBclOM/d3Lzg468ZrLGVnRpc1z6qlhozdmdc/wa8BeFLHULe50VvGV5LEFa6YyWmD13BUfoPQkjrxXiXin4ZaNq0Bbw2onmjDM6eZgKewz3PTrXDlWb1JPmmdmIymmocqPmvUdGvbYyR3MYtmbGVI/rVjwz4G1jxJdJYaNpkRkZv9fJnagxkucdQPT+VfWY3GxpUvaHw8stbqciPpfS/2a5bHw/DqHiPxHperag7MJTYKNiqOcHJ44/L1NeZeKPgbrejwPqFqLS8sGB8udZd8i+zL6Dseh96+VpZ9zSu9j2oZAuTlW589Xmn3Ammt22JcJKd5DkZPvn7v0/nVfHILk9NpA5HFfRSatzI+Fx1B058rHxoLmZkljRYOhOeo+lW0MQDqUOVbGSalO5z3uNZgY2jR1Rg2W78elTvNHGpMazBeMCQ8j/Gu6mjG+lhRNBIqo0PlSDO5s53A1V8qK3EobEiPwCT0rshHoInjJhhYujEIMNu5xT7mSRYxLCozkDKnmrWjKjuPtHzbSRP/AKlCd2OgJ5596ul/MjWSNotnUH1+ntWqfY0lG5LaiOMOcsWPIPbP41b2Wqp5st3FbgH5Q38Z9K7aRyVI2ZWkiTyow2wq8hOVH6H2pyyOoVLdFitlJH707iR/nvXUc8i5biJ1mjiyqH/VknJ98n+tPEYhH+lTxxlmAAUkfQGt1scr3LyMk7EFpFJGVJ5I9jV2VIbgxEpIkijDE89O9O5N9bDZJGdfLiZlKjC5FXY545lZM7p0XZ5i9DjvQznmiRV3wy7oCpdPLbjmr1vBbIrO8dwZAoCsO/pWlNdTAfCzhsC1R0z1Y4yPwqK8s3eFDKWFtvw+1ux7cVobOOlhIGQo6q2GVflNQXEhIg35jC87ccH3ouYNlRHt45Yja+ZdFWLTCQkAHsB/hT5EeWEQxxRRRs25iRkn/P8AWhtkc10ajwLHGoC+Yy8dccevvV2KFRgXC/MeuTjB9vTitYLQzQrstquLbeIsEZY7iB+PU+9c7dTK8j/ZomjzgAs5OfxNWD1MiWSNZ/PdGdsYKMcD8az5JGfa8jRLED/CM1OjKgtRzuiMshcI5PTpWnbSLJHuZ1BU8545rKS1N76WNq1mh86JZiYwSF3Ac1swFS83mkpAq7mIIz+Hr9Ku+ojImuWWX5ZA2OoHJHpzT5UTcjm5im3cMFB+X2NdENxPyIZJIQULfutx/dgHJI+tLEhDOp3wHfn5u3sfeiozSmiz0ZY0uXOD1/vCtS3s1KyPFcxorHv3rw80l7p62Bjrc9s+AsEX/CQ3Bks4mjLkhw3LnofyOK/SnQYU+wxW1w8U3HfOGr+F/FyfNmrXkf0ZwpG2CidAXG2VGG2NQApPWiNdrySRKGhA4BHevy8+iaJNwlOzZ1HPtUscysWgQyoUPyuemfalJXM1HQkb5C0IYlsZZe9MSYMYl2FNrZ3HqfcUWLjGxPJdMVWJPKOD5cb4wG96A2xY1RwDuwzEZxQlZFCvLtDCSQibpg9aazgI0ZC7geAaYEqqkgGQEI6mkcyh0JCeUB1xmgC1EYRsSWQyJuzuUZx9KjmJCb3B2jnjmgC2pBj+UKAT16ZNJOZQEIZWbqQf5UAQKzyShNh8rHLHtVgYkSQHIcdMilsgEjjYj5T0ODn+RoZmXmNSd3De1CdwATDZKGAMu7hgelPiDfMzBpGYbc0pRuTFFhmKrjci8gDjmnEvGF83aJccnHb0oirIoYZ41jfZtckcc9TUwdcFsBlHI9qojoM3PksGJGMg1Nb/ALpVVIsE5Y5Hr1oMydssAVYRhlyCDUZkZ1fznikTG1qAUWyYyy4KyLIzADr0A9KmWVntnkRmW4HCuvG2gRCoaY7mkLxAfcB7+v8A9apIRiFmlA3E4I9B2oAlidFQN5YUcg5HOfUegoaYFCg8uNQMknk4oAZGiogMWHjPFWAkjAszkY4we1AErgCKNiPMbHO30qCcAqpZmCpyyr1I9KALEECBSgAC/e+9/WrSlo0ZY5GyeCcUFwVwMphw4EZYDDH2/wAaFiSVpVk2ugIdee1BS1kWmYI6AMSWPTHFTMhO2QoAmeOKTLK254wYkSa3QncDwTn1HpTiEVnBPmKTg88ZxRfWxnPuTNIY42bYC/QH+97iqcDGJJoxG4yOAT+uaZmWVcyBYwxi43fU055pdqq2JCDyfSgCeIlpmYyrHhd+ff296hjkfy5FddmT8rYyfqKAJWDGNdy4HXr1pytuG1zsfqAKAJ3jDoiluCpLUsbur/Oo8teeD1+tAC5wD8qkknp6UkcKogIkLMfegC15BLeYrhBtwee9BJAZkLkrwdpoAtoqxqnyq4xwRyDU3LBmIdSBnB5NAAVMeEAJHWpCQrLu2q5PYUDTsOKpwxBV/XsaCqkqSYlU8g+v5UF0xQXXOSCvYDrREXMhIGxyNpzxQWtFqPhYqMksQGPDClEe91RRgDLGgxbFU7v9W6TRg5BUdaRpGIkGNjdhQIktgFUktt4w1SL5LBEyi4OAKAGzqrNEYd0ZQHeDzuPb6fSgvI6qqBWiI6t1FACKZZRgBSB3PSkeIbfM3qSOoLdKqO4EEjszIANuFzgVcWVGt96fcxjG7Ofek9wIAViTcQeuM9BTnB3RopAI5IPWkAgGxmfII6DPNXYtyoXdYnzlcY6/hQAhChmLR4KjjHenrtcZI3bRxWkQGrK6xkPGr+lQKhLuI97NjPIxWgEkSzoMsFZPQUx5VjzGrtG+OMc4oGnYQyOyLhTlTzg9qYZfmKZVyV+73NJq5s1cdGwL/OSrkZUCpzGkShg6OWHQckfWs5R6Ima0K4KsrRklYid3TvURMrKscxjmAOGKrgN+FXGNjIXcGmCOFAXgYNKziHcjR+Zkdu1O2twM+RsxsdxZs9Ky7mcrjahKrzux7U7AZ12XdUiIcbuAfQ1my7Nzoq7ZscEniucDnNbka3sJpg7RKq53Jzggda/F79pK7Q+NfGFzKUs5BfMDA3ULtHH4Z5rvy9e/cD4I1qLc8kkS3LRGUfO3yg+3Hb+dYokjR7ooyQTZLsoGce+K73PUwe5+vX/BLXzEHxJuWkCxzXdtZycDJkh86WNgeuSsq5HsPSv26t5JnQPPEkM245UdjXn3/eWCrHQtFH2KFB2EkjHb61Ms0EMamceWFGN3Y11t3OOMbDt6+SpVf3hPzHHUelWGdSmxgxBPHtSLIWw24IwYJ1HpTzMJI40UpGx6sOta3SWhKiMa3JzJ52XU4A9RSIREwDEknp9ahLqwjGxZjcq5ZsKw5wD2oOXwOgJJHPUUPuihqAM6SLnhSpB71JFC4k+baFJ4OaE9bsTCRXCjYQwA5IP6UgJJ35JAGAKkYhywHyBox97nkfh3qS2+ZmZgwAJ254496ALe3AkkRVY9OTT02bm3nBxxTsApUSREq/ToajZV8xn5bgbTjikRLYSGSNE8tonZnblvSnLBseN2VkTOQcY/KgpCSREkeWMykbvoKkjVFTgHHrQMQhVZMFjk49aGAjUAF5jkYwf55rSmgEWSWMKrhipJwKFmkmIhgACZ5Vhzke9WncTdglyqIAwD/wAWKerBgVZmCsACPXFMxuSSI5UncM9QOlFu+GIYd+aGxGvYyzhsJvPzbgwFdmn72BPMUIAc8muKo7s8zGxRpWEUfIWQBS33c9aPEJkSyuInd1gZQXUcAjIP+BrOMNTyldTVzy+5OwH53fDYbjp6VuWWmXV2ZXS3eeVEzwQDj8a1noehzJas6GPR7u0s4o7mRDMAN21w4U/UcflXM3DFLj7OZB5p+YL7etOnNPYzg1zXKVz/AKtAGbbk/KDVCMgMVlbDMDtz3qz1Iq40qVZsgFv4am2SGMgMq885PP1oOglEKORhi/cbR0p7ROWiVQu/GOelBjNWLMKBXTG1lPbtmvS/CrBZ22xNtI2BIz/F1/8Ar1FT4Txc4V6Mjtbt3W1lbvtKlWrxLUpVjnk3l2k78dK0wvwHy3CElzSMCSNXZW3sFAyMDrTy2WGA23863P0aGxKrvNhQ4YAdKiiil8xl2hh1oKaIypMm7IBzn8Ks7pW2lPuE5yeaDnlHoTxLM4coZNoHKk8flVlXlCneWX09KftOhDh2J7aJ7shY/wB4d20jFaGo6VPYpH5sK+axOeffGKzcncaaWjMOfzQjxoDGPWqxmZhvdVyCFO2rOjlsTPnOwZXvmkDHcyuQQT8pAoFLR3GSI27IUhsfdo3OJFVifKzknH6VEBc7JW2ttYsggIyrnkUATFSHLBAPl96tM1GpCREyYAB6kCnKHUDLECgCJVcMx+bAP404L8+BG5Pbae9Juwm9C9A8dtcWwmDIpcKeM17nYW5FtC5ZdpHHOcCuDMH7qR8VxbUtRMTxHMwj2RTQlcD7o5yK8slCLHGgRi4Y5OarCr3UZ8LX9hdlUfu2KBjgjcCKX7Q8bFgcBhtJJ6iupPU+plFPctC7Z2y0hLYwMntTFuSAGIdVBxhj3rQTgi5Lez3ARSqOuCSpGcjvUEOoMI3iG0QZygHABNTKVjGdCNjW0tzPeWym4iYK29QeoPTI/A4/GvS9blzYDJVJFXGD61yV17yZ8ln9BOpCxg+Hci9ZATghVfBx8pb/AD+Vd/r+lQagiRRqzCKMxBtxAbJ6/SrqT5ZXPMzuu6dSLR5td+EJ0Zdm0np1zVZPB16jDy5/OBb7jKN3556CtJYlWue/huIocichh8GajbPIyZdGf5wX+7/n0qu/hjVY7qWQQp5AUKrA/Pu57dMelZRxCudH9v0r6sf/AMIpePkG3udw+U7VJ28Z+bHTp1NWIvCd1FZq0skVzJIAweNTgDtVOvrY6ZZnTkuZPQw2il02U7hGRngtyCK9E0nVdPXZ5jMIT821W5x7HHNaVafMjizKLnS0Oji1/S4NvmTOiSfNvwcfjU00lo0NvczJEkRYhVfgEZ7fjXjujJPU/M6tKalchWC0nGJtjy7gI5CwXHPH+FVW0KzeSYKoOW5UMQwHtVury7GlPMJ00UX8JQOGWNoCSN2Rn8ulYsnhcuyxhSs2cMpbG0++eBWlLFan0WD4naspHJ6rpV5YSPBJFtcE5x0rmQAGYBRvPWvTpu6ufeYXEqpDnR3HhWaKQzII1MmNqlhxnP8A+uvXIYUNqiqI1X7zLtAGfWuPFysj4fjDESg0kc7qN9Dppkkm2ugwoyM4z0rn4/E1i6eeDIGBwy7OV/rmqoUr6nBkmClXjzFg+KYAI45hH5I6MIRu/QZNdJpVxb6qpitmjlZcthRzjjkD8qjEwcYto683y6dGnzo2xawWyhWtkWPgtGwx83fNeReLYYbe/ZFKoCcFSep749v6/WscDVblqcXDmIm8UomTosCvOigjcW49q9dt7KKWJg0arIT87gbT9MV2YmVtT6fieu6dNWI761tVglL24Qohw2OCcV4jqQLMCMOucg1rg3dXOThnEyqJpmYWZGfy43cMoDMPT0pu6SULgMBnBPpXUnZan20Y3Oy0XSJrgKMyyFsc7cKc+54rt9O8KQv8swSJBkswG45rzq+I10Pl87zdUpckTdg8P2VrFdSPd2IJA5bILDpgZHasg6Xpm66VILe4j2AruOMk9eO+OK505Wuj5N5jVqVLo0o9I01VzbWrmUpl1D+aDx2Haop/D9k4keElNgyvfj3/AMaxdaSd2a1s2qp2ZyOpeHLhI5pV2JHtwvPJ9eK89mt/JZQ4DkHa+OcV3UqvMrH1GT5oq0TTs7JZpIVfaYycnHUV6XZ+HLKO0gMSzmTnernI+o9KmtU5Ss9xvsqdyc+HLBCZRGqyldrnbgkDsfXFZi6bpqSEJKobJPzHcPpgg1EKzasj5nDZvOa5UWm0y3CSJqFpmNG+UsuPLY9x6HFRSWNkskghYCD+EE5Jram5LQ9OFWc7XKN1bWgKJI67MDJXkivO7uWMMSCSA2OK6YM+lwKaI4IDNMgDokhYKWYdvT3r0G18KK62k16JLzs21tm8fh0H+RWdao4q6KzPHLDQ52aEHhFLaJm+2GRy3yqSWwKr/wBm7HYG5V5Bzz2HpXHTrOS1PjameurLlQo01Z3Z5XKkLwAOp/pUlv4fDszR3skTn5Qn3V/z9aXtnsYPFKK5mNbQbmPcVLFSwGS+ea57UfD11p5kuJovKXceBg5Pr6100611Y9HL80hOdmcg4+c7UZpj9/Haug0rw7LqSqF8xmzxlttE58qufZVKypUudmnJ4XujMpgtpndQQwUjK++OM4rl7/S5LNIg+92Zyu7H+cUqdTmMctzWFZ2RluhQSFirKBwoFVWYoAnR8ZArpgrI9sWKMkDy1d1z82O1X4bM+UJI8vH1znLD6UucTlbU2LfQ5Lhh8rlMHAxkn3pkmiXEUjLJHtfHyADkn39KzlU6HJWzGnF6snbw9eTSI/2a4tooxl2kGAx9AP8APSq8mhXab1MTHd8yn1FKNaK0MFmlNuzZRuNLnjCmRdqds8VRkh2IW2qc8YBreMr7HVSrqWqHRs4ULuiVugyM8Vq6bo817cosMUwMmVyBlfx/x9qblbUMRXjCPNI9T0bw/Y2UXMErlUCiQDbg11VtvRlEaPzgcGvHxFTmZ+LcQZn7eq2LM0mX3AIw5IrntS1UwwYdn2E8Khwc/X0qsNT5jxsDRdSfIjkr3X3k81YXnWRFGXZt2eO3pjpj2rDtNfu5ZfKkeOOPdkL3x9a9JUk42Z+hYPh+MdZHqehyu8QZ3yGwcA5wP8a6DcxAYNGqnivFr7nwub0eSq4kJdiJEIB4JryLxqpkYE8oSN3P8v04rbAP3rHpcMO2Jizzho5EG7ZG+TjYx4NTrZzyFkMKpn0b+teu5JaM/aVL3SIWxCt+5mV1HzDbkirKKYSWbjHODTFzrYqXNy6uZFXag5JxnP0FU5WaeVV8xBuOQAMVpFK1x046kLP52V+cwg4IbqakV0KbFIVfYc1Dd2dkNhBEUkUq6nP8OMUoPJXcQc5B7ikbuNkRIREGCfKMHtxSqpRkICnjK80CcbEobbsXJIPUmmzSO7hFRoVwAxHegILUkUqr42srEfeqtIEMnIwwFALVlnyI2VHUoR94Fh39qrt5gIDBVJJyBzigbXvCcxyhigMBH+ear7x0wC+emKBqDuJu+SQEMXxwDwKidFyGUqRjAoE7X1Go+Hk3qr9h/jUUka5dhgE9RQQPA+TZEQ/IFQXKqcpL8wPValxuBEpUsHjQqg9DmrDYKKSHQMehWonuUloPUq6Roir5ZO3ex/nTDGzJuRgx5BAFQU0rFNoFdzCnmImBja2Mn3qQOHj2FVVgfvE1aV0RruRK6SHYfNUA4Lr0JqSYvG0YCyMAeDVRlcu3uj3ZUYkZ9CD2qvkxqFyZSx3DH8NTNalRehxfiy8NpYXEpKLa7DI4POcA8fj/AFr+c39ttr2X4iQQQFIBaWMnmW8vzGWQFArA/wAPBYEnP616vC+mNQ68n7Jo+CrwsbqFJY2CsNwwRX2D+zZPbJcRafCnlncBJgfc79PevUz2N1JnTgHaNj9dfB0Mk8H+lWNjbXCAEDB49xz19q9s0/JEe6RVIG0AV+dt6nVLc7qwlCpt3BiB0xniuljCRlInTDA5NAkrm7EhYxsMbDwQPT1q4yBURTtCLyCPU0CJYotzLuxjrjPFT7sl2AVUC5Ix1PtQA0KDE3mMWJHOB/SpmlI8tXEspI+U5wM+9NMCwisnyL8zEZzjpQ5bzRHIQxI5yeoouAsqPCyANvB54PSliueT+6ZY8Y57UgI5XUB3jTLDkBqeDsWQSuhYDceelNS6AQKpwPmxz1p2crkMy4P50gJFmJjjUsCwzjApuyTf0CrjgmgCaNl2qGAOTjpS745GG5dvUEYxQAPGw6OX9DUSGRCf4/lxkmgAxkhgoJI7cYqwG2ptXC5PXvQBXUM+1ZCCD3PemKio7SSKC54zQBJukKuzRqADjg5qNQDHhCYyRj6e9AClXCCQykgHhR3piN8oR1Az1wKuOwEqjy2xnaOvHNNchtsYlIwd25uuPSiCuAyUoDAQOTkZH86jMYRGx8rZ+bHepkrMVtR6Bd28fd9KhMeDsVjnGcnrSGObGCSzbc8YNR7HAUqh5yc0ABRmbBOQBy2ahaN1CBmDs33vpQBYhaUoSFAjYfd9RUioB1Kjj7tAFMl02iFyZA2Qw5p6nYAHbCEnPFACRusiyeWAFjGWw1KpSRpE37WAzjFJLUqO4xmjMsYnLvEow+OahlKq4L4POU9jTE2QtIGD5UhwvAPc0RPIybZ1IjX7uBQVFqxGShOR5vljgZOeKYQvmOcndgdfSggJZAojWR1EY+7j+tRMpA3Bvl6ZHNAEcJ8wMV+Yg8Eipnc7ZGRSNuBn1oNPslZ83Aww28ZApWkUhAAwZecCgl7ESwrGXC7V53cVIiDYyyqXQckY6f59KCRuMDBUhieKZsCEkHDAdKAJBv2KhdSx6nH+cVEuPuhWJzyelAFsSptKjKr2z60w7pGZAxCAZwaAIwfL+cjLYx60gk3sjAnzAOT6n29KAHyTRk4GBIoyQR/nNVcq0Z3AiXPGKAE2ec22cOdv50iFixQqIsHJZecjtQA1tqM+4bd3JNMAjciMLLj+8DgVLetgIVtgGdlmzzxu64pXVz8pIRjxgnGaoBVjVfMMTdFyc8c+lUkEgO7zlj3HIOM4FAFqVH/dACNpAOAvUj3qMsWYBYdwA6k0DtqSbGbDIu0dSMdKiJJJK/Oo6iplsIMqkjcAgDuMj6VGFdo2l8pFJG35m5P/ANalBaAKjbZC+VjQrtB9+9VpUEkm9mY8YB9qpIDqvOYhiI3SI9A3WpIyrAbQWA5rqa0uAFy2DHHEo9R1qtPI6CFtkchzlgTjitpLQCG4IkQ7ECqe3euG8QhZrfy5C4wMKOlc72KhuYeksUjaAIpDHGD3/GsvV5Q5XMZ3dh61x31OiG5nMwaGSNdqy9GU9VrjdQ2kB+gIweeK5cT8DOjDbnmd/MovIozDcXLZZgy8hRn0+h/Q11nlK9lEkJiDngsTgZ7V+A8cw/e3P6f4AqXwaPhf476oXtb2xhjiWEy7XDdx6fl/OviqIxJfGE28Rt2fa6kfeGP1r6rh1WwaR8dxOuavI9W0u7DmNbl5rqfb8u4dPbI5FfaX7PepItxdwJHfTrPL5zx3TZIJAHHovb/Oa+ig7QTPzHH0U3ofZ8RV9wkZY1HBX0Ip0LxyfMoKDgbWHXnp/wDXr6GgtD5mT1sU7t4j5zysyDIbCr29PeoEnhcyNGwkG3GwNyRVRNU7Dg7AKFnYDrtzmpdOuZnuJQknGdvJxkfjWdbRWOumX52BRpczCU8cHgVzd1fTBmUrGZOBycV5VRWR3UNTDuLqSWdF3eXxkEVCNSUkRSO7hc87cZPSuHl11O9IrG+jZfutHnnB9RUCXf2qJ4/3UbYyd/B+lZQRupWZmMkO5AWAIPzAdTVV5I98g8kRqOck1PLqdUZlG8hbfbiPcqFM7vX/AD/Ss9UZgzBsxCpa1sdDldEYtW82GScqEHtllP8A+r+dKUBeRndFXO0EDkCuaUXzGcldESwofNYOGYnJJPB7U4Qxqjec7Ajkba64Rsjnkrod5ccqeaqFyeVLdPqKdKgJjD5icHjaOp/oK66cdDEoyRxvO8cUqGSPOQD1qyA8cBELkSepPSt6LtqY1drEaytgxtuK8HIPWriySZZoTiI9sZ4/rW0e5yPYsxMBHiUM5BycDA/Kjy98ZWKNSCck4zkV0x2Oe49vKZDiCMxg7gcfpVCDypBOAVDKcEnt7UK9xVPIbHJJZlJduwqc/J/OrbJHIyStGTG4LKR3qzmkRTRL5YCovmnqpHGKrBJFk++hUjBB7U7FlqBQm9TIJWxxkdParX2VJGWZMrG3H1qpPUDKuYYYgU2NnOfkXvmq4MciMxDu5HRv4faoBMfcLC8MTLG21Fy2ex9qIY0k2uEUMvKnPaqhuDZE0MKsxVQOeBir9qH4l27UYY3eorYpvQ82+Jz6dJ4fuUkj8yZ22SKehQg/1r4f1EtFLIy4aPccDua9haUT9W8OX7kjnLyOOS/tFjLyIzBGRhw2eoPtX6h/AuOO48N6AZLu3No++NpeikqwOTz6gY/CsMEv3yPN8Vl+7iflv8axnxzrFurQhXdXhjUc8ggk+vI6/SvBpFkkQtJboijO9Cc1/byT9jG3Y/kTHx/eshjkkKJcRM4yf3bA/qKvtNJG6SSgSsTgjuT6VrDa5xu25SkEY8hXWdk6MS3B9jUnmSliwSIqBwoB/nW8JKxLhclySJPkjjRhhlA3Z9ahLRoJHhSPcB+756n1rogupHKO2yMNxSRsjkdMU6ByCUPzDGRnk12RVgkrbEkaP5n2jy8SSDDA9QB61MDuM8acTr8o3/QV6FKNzmnoXX4MfmvAgVQvynv71oJLFFtgaLExXK/T1rpPPnuWfMzsdDmE4HXv3roNNmjdt0zqmWCgNxz0GKbl7pxNa3Psv4G6PdafpI8QXdm1ndO72vmM3GAe7Dpn5SR9a8j+JHiWbxDr90PtUsWniXbEFOCoB6ZPRQB+pr5rL37XESm+h957X2eFVj0+Hw7a6PoLXNyqpMYFfleSSM/kBXrvwQFt4d0PV9Vu4vO1O+k2Ryqm0eX6++SDg+n148rMMS50nfue/ltLmpqR6N4h8SJN5EE8Ej20jBQEPAPvXGXuiRW94GjEJt5VXcR79jiuKg/ZxsexiIdGfN/xo0PT9O8S2tu90iRXMQYbF5VtoyD2xk5z9PevYPDel6Z4P8HvfC0nlL20kl15RAZsDdwPTofcg+1ejmuJlUw8ILqeSsLao5HyTr3jzWLq/ubgxaxYhjmOJbkfLg9Dg4yeOOnHvX0V8FviLZ+MbW8h1S1lXUtPKlA3IkHdW9gce+Gx3GHm2X+yoqSOOljOWvY8L+MOgWuh688Soqi6C8+RncCN2CR0wK+f7iQo85QlC3TC5I9q+hwMnLDxb7Hx/EkV7ZtDgC0buQiyfdBJ7+9JFlJGiZyTgnBWumKsfN26jyQqkqkpjAyAOtXJINsKGSRXMoyM/wAq7qb0OdqxXkjiEgEj7WWPPXIPHt37Vat2gmeKJ1EwYY2uOPcH2rqg9AbuQRRTSPcrPIp5OFx+hq9GwupJH2CFQoAQ+3f3rVO7KhuOUOpkSIRyzLnZ2Df/AFqm2xQsjoqrIPmxnjJ5raG5qaTutyqOcKy/MTxjPt6U6eRGt4hEEdc7iQBz/wDWrujoYS1Ylu8UnmSZGQMY6fjUZLbj5gGCDyozx2roTOOohWIiiggRSYzyXzWlLcb18pIgrGMKwDZB+tbQkck9ya3giYbBNGm3ljjOfatSBpL1MW4aVZAEwBnI/wAKcpJK7CMG9jY0/Q9Rv7yOysbSS8kQkT7Bu8vjPNbsvg7VLcqfscxjJyZVHC+31rneYU29zvhlM5K9jCurPUijSfY7xXB2hNwy3PXrWlAZDOlrFm4nMYEioR/L/Patni49zmWUVGy1NDNvki+f7UMAqvJT0z6Vztykyy3FwY13H5STwCfQD/PWqjUUtjGphJQ+IheVQsYCiKQ+9JBZyNI7+VMCgzukJAP07GkqqTOGpSk9h5jIVzJCBFnC1PbRyTOPOIiVfmBU5H/666ITuc/I07Mu24R4wNjhM4II5HvmtCUxs0pIGNoZBjv6VUZDjDuYVzPsRlAEQJyWPPNY8ginyplkQYxkd/8ACtb+6Z8utiBsxxufNg+1KuVVxw2P5CsUSiaNmwoYjepUcH6U3ojWMbF+1uG+XzIId3ADvg9umKsoJI5gAkVymRJmMcN/gKwlLU1jG6Nq0Eb73MRkbru9DWhhGSVWfLleAR0P/wCqtqYpKxnK8UkmFKvKpx9DT38xJOIkkBO7GeK2huaNIb9ikZSX8ua1P30D7WB9jTYLYl3Mf2jyEIQ7m3YpVJFU42LF1KsYEYkMhVvvbfXrWlbHcrFJVLr29q8HM5e4e3hIan0b8AIke81Ca7hUxRyBbVVHO/OST9cmv0hsIJJLYfaPJjnzyFPX1Nfwn4qT/wCFWTP6E4W/3KKLyL5S+WikuB97Ocf/AF6kmGYiPniY85UV+bSR9CQgyvKqfcUDrVqMOd5lX5CSoINUA4QpL5kZOQpw2DUgiLBWJaTHf09qmOwEHlb9hUrtB3CrJiZIjFFDDI7tghmxj3zVALCkm2NHCNNnk+gpwgYSMfNjdh93jORQBaSTkuGDP1Y9M/QVXLCRWEiIkmTwp7UAIiq0SJEQUzuz61YkDbQADsxye1ABFETHv3KRuyBnrTiY5GWXlTkDk9ff6UAP2xh5IxIgYNtOTjn0qZdkMe8j5ujKOcik0AwzSRoBtLgjj6UO0lxGkEQBXOWJXt3FEVZAKIw03mMFVQatEAhBGQFByaYEbIrsmM7s96axYh2CnJOSH7CgCUP+7VjGoU+g61LEVb7wAVeCD/KgVyVQpRxIAM9Hbt9KIflXd94E9fUUGT0Y26EcfzMjB2GRtWo1B8r7QY5Ilbj5lxigtTJiwEYRZTIpGTzxz3FWYV8uJUDAKwySTnb/APXoMmPlkj86CRZFUZwVxjdUqq0iSkZDA4zQBEsYZpTIJV7DBpq27lcgB2wchRQA2JpCAw+ROeGFWDJ5YyNsjH5QAeaACOV2IeWHyUA454q2i+ZGrxhz3O0dqAG+WpVt5IQ5GBU6KpSKO3DGUHlif84oLpskW2TZG2AHBO7imM6q+AnA7460GiVhxdIzEWQl1Y7HRsDnrkd6vITCHJcOD0DdBQMH3KwU4UFflweoqHCZaNM46kYxg0ra3JmtBjiNo2iSQowOScZz/hRFllSKNnkZWJLHrTMS55Eu1dqxuoOFIbmnOSV8uTMmz070ANGYoxIcKTxtPJqwiICquQWx3oALhCUVIywm3jOfSktvLZmYI554yelAFh0LupWMyDncvrTUlbZtEIBPTcOlAEqzRxMXWIM2MZJwD7VEGKlJmhCN12g5zQBcVTJCrmZITu6MOue1WI1WMbZHQueAh6n1oAURxpIAhaNSchc55qcvhg/CIcKc0ASOzAE4ZiO5qRWUsGL7wyZwP4DQAySQsgUhOvze4piR4WRhiSXP7sE4Gf8ACg2jGxKRGw3TlkdujIvSo497RhihXPYtigU30DEoWQESNGcAseh74q0ryMCxSNM8nFNIyF890YBlQEcYAqtOUYkSKHwQy1co9gJolLr8gVjjgZwKHjCrExODnNQ1ZgIzsMs5wTyBUjzMIOAoLHIHv/SkAI8zhkWNtwGSegpkgZkCSBAc8DHOKAJJAYlhUZdsYYYwRzTiBwATjPOKdgJQkaiUOQ6N0BFMJm8yKLbH8x5NILEilYW+YhznnHamlhHPuQt+8OUQ8nAoAcGWVhl+R71JujVVKAybl5Fa02AikFXySOOM9jUCbipXeQSc5Hb6VYF9kMcrRkgKVBBJxk1X2tkABAgPII5z9aAGCNgD19c0hhjjwFKu3dhQVGViIQscMX2uORxTnk5YbQD0weCPeklrcJPUYqSASBUZwDj5SP60BnjbfIuDnIIHehuyJI0ZSSUxuLFgcdKbNHKiquMZpgVY1CASKokP6VmXgkffNnC8ACgDBu5JHHmq7KrHbgjqRVGZtwMowp+7g9cf1rCW4GFMiyrHDcqs4eVRs7MM8j8a/EP9oK5uJPF3jW4dYrib+0pblJDFuEi7zgjPsCMfSu7AfGJnxNq7SGaR/MVSG4U+lY1vFDO8kKJ9sSQFJAeo9T9Otb1HZ3Mdz9kv+CXmnCzl8aGxmieaO7MvzkuFzDtY/UKEGe27Nfs3ZgeUAqTl2ALEnODXHF3qDrqxtKZBGWRioA+YetMVQ6YYF1Izlhwfau45RXdjGok8t2Jz8oxxUbO8jKkZPlA5GeufSgCVmXbInCyN1PaoIY2MwKMxjAxhh3qoK7Av7EUMGZt4JKn19qrshnkj27kx1FXJaAPM4O1kUEINnTt3NSGVYgnlNlSPT8KmD6AMIcqHG3co6Zo85DjaCR3YjH4UNa2AttJsCMoLjOMYp6uzZOVUe4pRWoktBWlhUngbQM8UzzRIGbLHGBzTlG2pKncQu6s+ARGewHFSxu7Biqru24Ue9OWisXYsAbEKIq7mGCSKjbgeUGYDGSO1QlcAjiYxvgIpzwQetOCYwG+bHvT6WAWISyu58svP3C+lSLye4x2Hek3cBsisgIIBGM8VUMjyQJGwMcgXBZf51pDYB0W7yy7Y7KaUEJnaPM3fLuNWTKNx8IaLcWI2uNpJqWNEwm0mIrwM9qB6ImjYYctL8/O0Fcg0lvtdFEq4cnnHHIqJ7GB1Omy20EQ82RN3uOPrTLzVjICsJVCP4iOorHl6nJVpOUtR2n30nnIXYMmRz610PiHWLa8KNGgWVY8HBO1h7f4f41CjaRyYjDXkjkbOIXMixRhFYkAMT3rv4vLghlmGxMAKxJ71FRXdjLGw0sirLr9uHW3aEohTcJN4Ksfp1FKPs15BIQ0asQDwOtJQcUc9OnJas5HWbTyXJSP5Sc/LzxWA+8O29cnrkHpW0Xoe5RldDll8t/OZUdQeBjNTRurFSAqP1UMM59ao3NJg52qsLqzdwOD/AIVrWOg3c6oqws525YD0/rUylY4MVjI01eRsweEZZXlaJpSUbABbC9K6/Q9DudPi8+4uYmbf8qRk4A9896ynU92x8bm+eRcHBGzqlvK9n5SLhH5GDyK8tv8Aw9cebceSspcnLZG7ArTDytozw+GcWqU9epzslhNCXLfMikL8vOKp+VKQXKHeOpUcV1n6hQrqSuiLzMD95+7BPANSBvJO1jIpJ6H1/pQdidxpTGJkIYkdK2dIsZryVNpbIH3F6E0GMtGd4PD2nWqq8jrPA+V81SRk+mD6ZqODQbSVjI08YjyPl7ke1ZKLk7nk1Ma4yNfTNE0my1CGSJVu8nb5MjkDH4VB4rWFDC4jkacghWDcK/PPPTj/ADzW0YanNHFudRHl2/e5ILAZwc1BcNnbtK5+7wO1DR9A5XRFCMPFbSea8jZIyuSR+FdhD4bknlVlfZEFx84wc/5/yKwq1LbEYivGnDmmO/sGfzA0a7n6AE9/rUaaDd/O13ZuknUonzY/Kso1DzZZrSW7NFfDlxeKrHAYEKqKmCRTZvDGqfaD5qAQK2MbcEcdO/8ASlGqkjJ5/RT5R0/hmeOND5Tu5YYC8DH1psnhe6AdnRSpOAhGDUfWVsRLiKkkSyeFb6cLH5UqNtwxAwR+FRR+ELpFUkfaY87t2cFT0wff6UqmKVtDjrcT0oxsbNv4dd5/MSERwKQF3H5ifeu6s4JIoGgkLBwBge38q82tiHUaR8ZnecLERsjk/FTGGdZHaNfKxJH8uMHH8+SK8tllEjtJMI1VjuUrwBXsYZe7c+z4bivqsbAsXmggcgjtTBas0mFwSOtWnY99SSYKgTczAxRgjBbpz0Gas+W4Pm7SyAgY9DVqVkOckyCR5ZRhFBjB4x/Opo4AI0IPz55GOKlvQ5pzVzc0SFpLiGFY9sZl+ZgOa9E1omO0iZysykmNCB6DP+c1y1NaiR8nn1X99CKMDw7qFvHcKTCUZ9u4Mc9O2a9gt5YCgYyRzkjKbeeP/wBVFem7nm8U4Z3jNFjEcoZ/Iick5yFAqTEZCx+UzIVIZlONp7fWskm1ynxU5yQjWLXEqWccIVgeVCcj1NQm3SIwIixkplWcfxehrOSZDrSsRm0tl2u23ewKZBxkd8irTogsLuEp8oTIHWnTV2a4fGz0ifPXiOEwa1dxRRukGxTtb+FsciqNt5ishUPGjHBJPQ+ntXoyqWR+s1aijSV+x11nY3Tghk2KOcnIretdGbLTlHLD5S4PA9AfWvNnXuj4LMcbDmfKdBBYSRMA8hYEc81oJEqhmyV21yz1R83VlcsqEAAQgORzmmuysFDhAo4yFH+TUqLuTZrY4DxNBG6maO5QBhnK+teTOojkcAruHGK97Dp8up+ucNSbwqub3hwRC7iiZ5RDId4wcEH+8vt6jvXu0QaRTJKAm4crXLj3ZHyvGzakjjvF0BbTXeDzCgOGAGcY/wDrV5CX8vcWbcpGOeprbByvA9LguXNSZMJ8AOGJX+Ie1eqeGUQIk0BgKOg+YHJxVYt+4ezxKrYa538YZGSVlV4xzsfvXi3i50a5jRgLh875Gxja2eledhvjPiuE5J4m5i6XIF1CLbljgsVHH417lYOJreCcxOqOgYA1vjJ9D6LjGfuRKuqRzT21xHCcFIWlkwf4FGT9a8N1JjNcykhfICgY9668C7ROPhCabkZrERkgsu0elb+iaLJqc9szER2pcl2BzwBn9a3rTSVz7mtWVODkz2Cz0qC1t9oAlmz0PAFF7qsVrEtz5kWHjypAGOfavHi+Zn49icS8RiLI821nxTPqzzRyXDXCxnYucnisCPUrkbn81yB2x/OvRtZWP0vLMnhCkro0LHXrgyQIqvL5ZLyHPIH9T/SvU9J1R7iIiPy1jMZQkjnHf+tc2IprlufP8R5YoQ5kaU1u1zCf3kSv0QFev+FeNeIoBHdqIVHlkt5hPHTp9e9RgnrY8Thyq44hQ7kWjmJpYojukjJIJHI+hr2m0l88MzHlgA2B2/z2q8d0R7PFfwqJQ1xjbWM8kBBuexHp/n+deUXd5cJI4MhjTaGGB1p4OPc8nhmnGU5cxnQazcO6rPvNtnkg5yKtS69NFHKUJYk5VfT2zXoH3NLCKxXn1ct9naQsku3Byc++KwZJY3LBGKyMTgAUHqUqfKXdOT9/EZQGkRgyEcc17rpzOyRyB0K7FC/NyeOlcmLlaJ83xer0US6jIkNtdTOyhkj8wjvjOOPzrzK61lopmOMj0I/nXLh1c+W4awaq1HzFE+IlQsxy2D/CM5rodI1kyXccRTeuMkHvXVKj7tz6PH5Oo03Y9DtTiMpsVWPZqxfEbRJawIwQeY/z4GdoxXHSlqfEYSbjXR5BLseTzI2kJ3YO5cGvTPCiFbaSSSMAEmNMHPPBJ/I104h+6fo2bVmsGztHKww7VBRDyBnmvIvFXlJOYfnA3Z2+h9/61hgXdnyPCFdvEHBTEMVYyMvPOB1qFYDJKArA9s5r1T9cjK+h12jaK0zZ42Z6kV6FaeF7IMl9cwRXFwgLYAwF45IHY15tetyny/EGbKi/ZxN4pptq7XLQQbggCbj0H0HU+9c3/amnOwhQrNEhPtWdJOWp8XSnWrybRdi1a0YhXkXySu3LY2j6k1a064025liaJ42lK7kb7wI9QcY9KyxNKUVdGeJVak+ZiXmiQXSSfuoTHnPlsM5z1rynVtLjtXkZIyFBKn14rbA4i+jPW4dziTlyTMKGA702RrtPDZr2LQdMhtVFyV3SY8tGBIAHfj3rpxk7RsejxTjnChZHVxrkiNSAQcGp3ikRMoR5gHAY45ryj8jcru5zGuaxBaQOgSV52IByen+f6V4/e6jPOzMuEVHOzB5AHGa9fCQtE+84Ty7mftZGYLiaNCsQzETkjPWpbKKR5WCASMTuUk4BNdEtj9I9kkj23SI4YrSL7MAsQGWHHLHrgV0CJuzu6dq8Ku9T8X4gf+0SJ5GWIq32UTMMcE4ryDxUAbiGOXbGzBpAjdfTI9PStcD8Z08OO+IiYVpo41GSGMyvAT0YJuBrsG8OwWtuqAQ3C7Ad2CCD+P8A9evXhG8z9MzDMVTp8qLdnpFlNMqM8TOy7tgzxWJ4v8P2lnGlwJEcsF27l2544/wrrcVc4MNmDlOMTzKRWDBWGDjJBquQ7S7X2CNeVOehpW0sfZUY6EBRgjsXjPPIHcetQGQLtlJ3RnHSsXGx0xjYXKu6SqPm6Ak9Km3p84CsAfXvSNfiK/nIwZfLLMeMYp6rhV2FFAIymKBT3HMzFRGpDDODxih/MyAcnsSD0oJGzzD5UbAZTS7PMJfeoGM9aC4LqPR2d4zhdo+9z2qESeXcSJEzSFVycjjPpQJPW45ZN5LSD5SOBQoiYurscgHDAYBoNiBgw+dnUhATt67hVSZgGwpCAdAeaDGW45QpKsxGeh5qIyZBZ4wr9j2NBIoccpLtjGM5Xv8AlUDzowwquG7ZOcUD3Y9ZEUApwByQBQGHmpgjb7nisXuOSsyNQXYqDtX2qwWaThFZYcH5/cUSt0KlorFWNyNzt8o9TShd4BZBGp4BBzmnB6iltYUbZJ0jdjsAGSB2pJIgjbgH8rPUnoapR1uVF3VgID7Mtn61VmC7n2nLN17ClUCHY4jxODPpOpWTWv2hrm3eFSW27WI4b+n0zX83v7Yl6L34lXM80SLdASQHL/fQBCTj0ycHPQmvS4bdsZcqtG9Js+Hp42lu90Ecckp+VCX/AEx2+tfZ37MsTjU4HZYZJDtE8bPjaoIIBI6nP6GvQzmp7sjpy9e6frl4ZyIwfMSRi2QV7exr2bRkjnEBmBQZwSK+A21Ols7vT0QBigDbW2n29jXRWuVliwrsQcjPei5cNjdty6GQKoUnjFXjEY3TeTGc8rTMy0qREkoGZ8YwTUwjjCIQuMHcAPX1oASMqRtboO+KVl3OGyqIowuOaALasy58spsIzwelRRmEtuKndgnmgCRU+USiRdo469aqybpFVlIDE/KCeKpLQCZlzGfukHqPWoAdzFlz0wAaSAsKxKqrEKDwBilUurSKqA7flIPY0gGtISBlFyD0A605mYN8qtHk9CeRQBAjnLfKGYNksD+VSyNmItvdpd4GB2FACs0hYOZDgHnApsZV96qqg+tACozqWRdk0hOAVBxTwbhpDGxiIz024IFADTG6SAM3H9KldoVWSU8BV64ySPp3oAridDGxRWZj2NP2p8m1S0jDJA7UARu3l7i2Hweg7UwShHLFXlQjOBxWmyAXzw3lqIUKA54PSkkzISzbCzDGAMCoi7MCFdxkAdmKjuwxz6VIzhgPnXnkLjkCnN6gNV1ViGyMnBFAIJaTB/ugH+dKwCKQxQyoCAcgn+H/AOvUjNmHY0pAJyRRLclPS7GxomBuyUHXmopHjO1hFJljjB5xSKETavmZfBC9KessDRxhoZJXxkr0oAc2wSD5GVl7ZxUXmqY8lMd+aAIWG9fMVcwsoKle49aSJBGGI5kc5xmgExbgrhUIKnPUHoaa4YrDu2hV5wO/1oAhkVHZpI1BXGNx7VAFDoBHKDzuNAEbLIhe2lKoc5z6VWKZUGNtyt/EDQA4xr5YLAyspyQOlWAiI5C52sOgOaAKzK4OYgY1zzUsLoSzI8rMDkAjGDQO+lgO5QWYBie9QKoDI8nTpQFyd1jkZAcJjkkdPpUMbsgK5ZznJYCgQlwriVCxG2Rcjb0pJI1Vhu546dqAIE+dnMxIJ+U59KJDE5SIYIB++exoAePLQAbwSvGKRWEZMrIWRhtIJyKCpIbOxwBGGEY4AB/me5qGR9wt38uZSF6qev8An+lAPTQcrynzA7DfjIBGM0i7SVLMBIM8UEk44AfBU/rUe1kKySxhzu4XJ5+tAAdoljYoTGTwhPApkm9xuVQsZPyseKwb1uBCISQ7bnXHI46mllWMqsxXcB1A61snoXKNiJZUEoHlgAYJpWljcykqokbp9KG9SbEO6NgwKFW6565p26OJVAcg5AC4zTHsrjp3nLyNGS0gPybeOKpIjIdwfbITk+5oJLE+R5JDqmOo9abNt4bZ1G3INTKOgDJIHRQqyRvt6EdxTPJAAIGdwzlj1pRbsB1kpLgI/Dd81WVDM/lMSsIHzbe9ehPYBXUxKRgHJ24xUb4CMI1cOPl2k5x71KlpYSQ0+Y8YMblCORk155rshaUCfcCTld3b3qZxsi4bmVp8TEpGjYcnJbOBn+lZV/GVldyikKd27d0NcT3NjHmCRQSEqmWXbk9q4y/RS4XAC7eBnPNcmI+A68Lued6iq289szRu4aUJtTr16/SuiupYZoGjjjaFVHy4Oc1+FcdJKol1uf0z4eL/AGO58HftC3ptLuZJ7eORhOcvGpPTk/8A1vrXyHaq012ZJP3gLblB/h9q+pyOjbBxZ8jxFL/aHc9U0u3AeNiFJPGK+yvgS88NxcXKwww5gwzE8nPGPc9P8ivSnL3bHwOOgtWfX9mu+Mz7FjZDhlY8/l1qx58agchPcn+lfU4Z3ifF1NyvdzNL5YhO9c5ORzWW7lGYIRvYY3FelaxjYtO6LIlidxIhWYL8ucfpW3Zp5f7zy1JPY/wj+tc+IOqmXLxZGVQrbTjPArlpYvNL5ibGCd2O47V5lbY9Ohojl7mBpHQnzEZG8wrjqPQ//WrPlDRmQrMfMPClgCAPSuGod0ZWM+4EmIwHeNt33Saq7wx2upQgZx2pR2NbdSBrlwVMUpt5CcDIyDVW8ulRcBwxY5JA6/SiMO5SlYqtqCy4w7g4yMDp9KgS7dZ7hyzToYxGquM49TUOGpupET3UaSMvJYDbhm6f41Gs0Tv5ssspbG0Acg//AFqydO7uNza1LH2iDeGLF1C/MW7D6VYedUMZSOUwSc53A1pCL2M+fQYGXJLFdpHynd2qKa63lY42hZAcmTPPsK6YroYt2GJsGwE7T/ESe9Xk8tkZXUSKOMHvVtW0MZS6kCxsxlPmRKAOQev4UqM4yUUgY5NdC+E5JSNKCdzD5pUyoegPUU4FVZZ5JJbJHwrqpzgf41tTdjKVrjSFCmKJZVVeM9T+dNjiTy3OYWydo57+9bmUnd2GCOV1n35AUZIIqrAhChUO2JhuUqOmaSdzCbLqvbCdBIkhk6ADof8ACrMNrG+9Y2VEHOW5/WmQpMpTRBDA8OTFncdo4x7VMkkRdpHcqg4XnA+hquXS5sQMrSKUxJC2cKW60xrYb2HzOcH5zUiTuiHaWMaBCCVy/HSpFildI1EMYIOCRTW4ytNFFIzLEJEXOG3ev9BVq3VN8ZkyroCQT0roitS0ro8l+L66fD4aiuYZ5G1F5HSaJ8bAuBsIPqTuyO2B618STSRB127kfaAu45/WvWk/3Vj9W8PV+6kzn9XDSXMMVmUil3BUOcfN2P51+pXwBhh1TwRJYW6tDcyR3DKE+cfJGQfpkAk+hFZ4XSomeX4ry/dQZ+V/xgv45PFGqKF3TFt68chPr3wc5HvXhfnHzZYlwisA5wOP/r+tf25TlelH0R/I+LXvsnjK/vWe5EoZtyqFwvTt9aq4mkEPlRqu7Jw7YKGrUtLHC0PmtWSRGEV1MzDHDfKPc/405p4EiimaNnkB7E/d+nc1qndESetisFISQhnAIzyelSKiLbcws+W5YEkiuqMhwJ1upY4Xh+QueuVzxUwljS3aREygAx3IFd8NTKT1sWY2MqOwuXCsmEO3r7H296cgV2iluIkYqeoOCa9Kl2OWqx0QRHdBGhDEscjrmtMErEwuRHKXGxWHXHpWxxz3HhRDIu4FkbgqBWtY3KIfMaVIwnJXGT61FRe6crV9D728Da5HF8O9K0ZHSTyo5BhgQ7ySrgjPouFGOp4/D5V1BobjW4Yb+EYM/kmMfMACcEN7183kMLVKjf8AW59bjrfVoWPp7xTdzJosDXc5uESNY1lHAKD5c/QAfkK7zw/Oi+EvLPmRyyREeZjBByeQPbt+NeLi9YfM+xyWXuL+uh0EkZm8P29zMxIjHlkvwcg9fc5/lW7OLaX7DEoQR+Vhm5JHrn+lcs3c9aornmPxT0rT7nxJ4e1GC3tbq7NgsTQhDwwbHJPcrhjj+9j2rP8AiJBfad4IuIYJjBDcwCDKD7iljyM9/l/ICu/DPn5E+5liYJRcj4W1ZzulUoQ4JHB6kd8+/U16p8A7qabVr/TovNibaHXIwCpzk5/A/pXvZ7L9wfF0VesjuP2itQvbiaKBliF1FaeRGwO1lbJ+9/j6V8b3sk8c3mxyq0Y4Kgc59a6ss/3dHj8R61dCWVtsMDlvN3nc2OxFWrZioj3lQp+8QOea7obnyrQ37RclvMCAc4LNzxUwlSWbyztkdTkEjpXVTJaJ5oRswr/MgyxAqu6GB0j8t4kKjB5reEuhE49SSOUSMwk3KV4BHU//AFqlhnkhkRpl81mOMKuAf8BW8dxw2JjKqKjxSDzAfvL2PpV62eCdYmby4CQd56Zbt9K3TKTI3mZAqjdgngDvUyZjfEglUgZCniuynLQymtSa1Eknn7gsStwO+KLmQJlGcOi8blBrphsc1RakdvcqysisHAHJ6jmrkUrxw7oU3oeParTOVw1OgsrZZzFHJNskdgu0cA/WvpnwB8IV1LT18Q63aWk+mhiY7eVwHkC5y2B/CMHIPUe1eJneO9nT5UexlOE556nf+KfirZy39x4X0u3tEjiEcC+VAMMqrgAcc7c/e68j155ddeu7WRb6cBo48Ab+AewHP5V4VGm4U9d2fW8ylJRR774U+GXw+8SWOj+JNW8K2lzJPGZ12ytg5+6/cevHt15ra1mGx0REgsfBXhu3tVBVora3WMHjjtn39fevAoZhVlUcW9D7GllVNUVNLU8k8V+HNM8SWAulgh0rVYhnfDwZB2Q9sDsf59vlTUdMYajJZJvWcSlCkny45x396+zyLGt3jI+Hz7LlvE9m+Hfwatdd0seL9d/s+KxO6JLZ5sSSKv8AF6Ac8deTx3rsU8I/CKKH+xY9J01GJKRrcyFsHPODnk9s4NeTUzOrVqy9nsjh/sqnCKckcN42+E17pFtFe6QbOfSjGftCKTujYH7uOpyORjg/hXiF1plxbkGVlgIXfsDgn6H/AOtX0GQ5g60dTwuIcsVK049SoZAtyvlEm3aMEORjBxyPzq1NNOsat5TELkgA8n/61fSU2fKmA3mOxW4VjETkk4wPas28u7qNxGYYoYlOAQueO/HrXTCXQDLuZIZowssVykZfdkSYY/l2rOhOSXhExBPBPSlKVyoxubMMVtI4V4JYrhGyd/TP9K1oI1yTHKka42sNpJNRY1UbG5aI8cplDsIfuhQP1qvfRmSQLGwY78b920CtKaE0mVCsdowlMijd1J6Z6VN5pWCJGDNgk+b6Z6CtU7GfM2yVbqOULtieVwcDsfStERfuUE/nx3AONq/Lge471z1WdMHqUp/LtzMGjnaNTgsOd3uO5+lXdPgEcYmKQrdO2wY/iXtk/wCcV85mtSyse5gPiPqj9m6OG4sZpU8yOdbpowwOCm1iB175z/k1+hFk0i20aLskHVGHev4Y8TJc2azP6G4ehy4SJpwOcmMtGVIwSB3qWYiBsSSLKAccHGBXwB7YyJArM4yAxwTTJnCu5RyrelK2twROGbAkVUdhj5c4Dexq0ibhGjO1vlgRg9KYDBtTLA+YQcMBxUuIeZHDhuxHQUANZmMhYHKHow7j1pGgIEiNIRu5BB5FAm9CaGKJQqszsuAOmaYykI7Q/vZC2MnjFFyVMYjS4IeOOM8kqGqQTs2d20A8DFASlpoSISoJ8qQOTldvYd/rUlxKp2eVHtU8HIwTQOMtAkKIokKMeRx1pwaKOe5dZHZjGEDA8DvkD17UFCqgZSrMFwe/WlVXtwhgZgg5Vs5zQKV+gnLMsZEjsehqSPy/NJ3N5gGGXtigZZdkkMGyOWKMyeWS3r/Sjj5lDElTg564oAnYqQpDBlwAM1OiszARqCB1oAqQ8lleQMMkKScf5+tSGZQMAErnoBk4oJlG5Z2mQxybmU44x2qTLCPaSmwnaNx5FBlbqRNEpbDZz2x2qygVAy7xsx1PWs6jEQsgLOY1GQuVz1NXN7ANEhYDbk89atMBkivtUL+8YAHAPX60kbPGVciQMx6DqKYCnbcRyFlRoyMEDkEURwhmBVlAPGcc07aATmMEKhlXdngMetTLJIqGN1JUN8uOOKQ0LcgxiHyyxBGWHZT/APXpIUI3tvMb9RjvQXotUWGlk8oswYSYyeKidRcqFhkZJMZb2oNEwmREWKM/O6dCDSiUyeYkkWS4wR149aALccbgLktvHAbPNTqHVXctE8YHzbupoAzWCBtrAqD0PSrqBSnllCqnkjuKDFrWyJfLKs8u5yrjoDUYUiNSzEjo2KCSZNhUSRhJGdfuyHGKeGChZyuJDhdp5oAsxs6lAxWUL8xK9DT4iHV8gRSY+UnpmgBJGQD5ZCxB5IHX3FQn5pHVgVOMnigBq7trElT7etX9ixSF1VpYCg2jPfuaAJA4LeWNrZOB2FRGZfugI7jpk9KACORxKMSHf2HatWOEj5HfeFOVLUAMnW4V1W4VosHDKRyPSlkWIwMyuQ2eEx1HrQVJroNi+dAGG1scEdxVkQsq7g7MOgOOtBpa6ImZ0IRFUljyDTlYMFSSQswOSccj2oJqEpjUFSrZXqQatq74fEca5GB3qo7mYzakaIiKspPByelVDH5zGGVimDwU4I/xrYCeVlTYB8gAx060i3DSAgjleuB0rGW4E0jxttfymYY/h4A96q5jKlsg8hQex9KkCxDtTeUD715U54NNlZN+5gyyA5JoAY9xAAB8+48bqsQ52Rh3OGJzjjIoAmK8lElBUDJyaruzljvQsvAGKBpkgTarqsqCUHABpocFdg+8DnIppXESxpiIpvjZjyV701omICgKDjGDyMVpDYCV2d2GAAmMZIpq7g8h3xliMFwMbgOg+lWAjTptjLFjIw25Azj3prMYzuXlcYHegB8cjurqrMw2447CmnCoSu7OMHn9aBoFLGNXGQwGG7fjUUkazBnDFJQdvymonsDdxsJeHj50TOWNSu4k3p96T7wx0AqIq7EV0jDcCVYZAMkkcNUwLzKA4cvjI47VsBQkAOWWRWAHzAdqyblgiShFJwPz+lAHPytPgbNpZfUZ61WmbO7zQrDGSMVnKHUDldW1G60uKHVrOJpljkVkRCN3Xnr0wOc1+I3xunvIdW1GGRC6pIIg7v8AfJAJb2GTj8K6sFuS97nxPqrA3UkZCOC2VJOM1mQTIZreOO3JkkfYWBxj/wCtXVK17GS3P2s/4JRpFaeGPG2tTKZ4ptSuLa3jlHzMGGw57YVo2H41+xNkWt2KSFZWaMZ2n9P5VxU/4jRpiS4EmZt3kOoT5SoPT61MBKFLbRsxwpNdpxDIyJCEEZVemaslI3Q7GCMpwFOcn3q4x1AriKQEFmTbuwNxxVnjz97KVAOTtFaJWAkm2rIyKrFxwQe31qsuU+Z23MBTAmhhQByQGYe9QOBIVAUxgjgk9KXKgHpbhY0jD555Ymq87BItm1gSPlIFFtbgXUlkSLbvc5XDL2pHjRkZcFgxBBzzUtWQEhixgSxqQpyp707dtgMQUYZt2QKzbbJUbEpQmIBnIIPAFM3MFQiRIvmGcimnrqUWJg+9WBAGfmzTZGRlV88E8EfzqlvoAxJE3ZV1GQfxpIyJIw6eZG+MEE5NQwJ1MyupYEZ4+XjPvQD8sih9zhtnAoSuA9iCfmDK+e54qoySEFgqIhOOGzWyVgJAF8knqyZ+Xs1TZiJDKSR0xnoaYDnh8pQSwdfXrTgEALb/AJxxg/zoJkrobB8pDMoZskjHrU6tGFj8xzjPJHJ/ChkSjZDEmYqxf5R2yaSOYvu5yCcAEdRWcmrEFkO0WMvhQfWmSTu0e8YYBsoB1BrMznHqa2mOyDcPvE/lVy9mmRljViIwSfY0rHnYlamA8glMgZUZSMMCPvCtWyu3QgKSVAxgdBTY4x0Ne5nMtoDuITGMY71xzIQ+ASR6Y70I6KKtoTqmxd7gY69MVdhhllULAilywAGM4yaTdjrlsep6b4cWEpLJGHB5Yklgp6Y9q7CKyhihQRLx1xXNKTuflGd5rKVRxiaKQrtRg2xgcgAdDT0iRfKd9rNnoRxWTetz5icnLccYgXYgghhhue1QyW2WWHeCgOGGcgfStebS6M6dVx2My90O2lkIiijdA2OeuPeuH1fwwUiuDEdzB9mwkjjua6Kdboz6zK88dN2kcBNarFIltNtDuCUBOS2KpSls7DjpxxXY11R+mYWupw5kRLKzIAg8tgRnvWtaTOh3LlZlbKP6H1FSXUlc021e5lEzvM7MBhgOeKkjv5JokmU7wBvRl57dRWkGkjy50k1qWLbUNQW8tWg8tsyAMzdl7/jWv4o1B7m2jkYRwIJPmI/iyOF/OqvqZKglJJHCO3zfOuQeCPWjghlzgjqMVnLc9q50Xh+NhcrGxEu5wAT2/HtXry29nG/7oJHArEJuPPXv71w4nU+S4urSjFKJYaCLzG2xxqwAK4OMH1FOihEbB0VSwGBxg59a46smfnVXFTerLMMarG4kBbqR9aTyUMgbAJxiuRzZye3k3uJMGUJtXzz0CjjH0qRIdjo88J3qc7WGPzqXLQlYiW5OQ8gC7YPMJyufl59D6CoDGp3gYBHJHamk7HPOpKT1Gose5yzNuJyxNTxnIZhwCMjmlBJamKm1ozzfxjCsUtsFcTRSLkkfwHHcV57HCJZSjbAu7gk17mF0gfs3Cq/2SLPQvDnhe1n09r+a43XJlZEt1X5QvqW7t6jtW3D4QtncSR3Hl9Su4fpxXJXrWZxZ3m/sp8kS43hiwiRDG8NxIc5G3AU/41Tk8GwNDIWLrAvzuIyOnfA7/wA6wjXZ8nPiCopaMrSeB7G2DyQRCSEksWUbScewOamTwvYNGfs9p9jOMnYc89yc96n63LqKvxLUasi3pnhpbC5mMzxgKVKMO4I6j1P1p+voUsm/c+TbgErluG46itYVU53OaljnXxMWzya1uZrdh53yIMHOcgnvXX2PjZPM+zIHDQ8hSjAHd1+bGPTjryK9Tlu7n6PiMGqsOWRpf8J1eRSRJbyRrwfvZGQev6VpR+N5REYGNo1syksQmHz6Z9PamqSTPnMVw9G2hJB4xgEVuiwzjYOS0nL/AI/5NXY/GNuqm3ZVDZJO0Z/Os5YdPc8atw9OKM+88X2jmFYbWYsRjLyAL9DxXVWmoG8swXCqrc8VDocqucFbKXRSkzx/V1e4v4l3qWEx79Pf64r0rRLKFbeJonjjkK4L5+8PT6Vni9tD6nPako0FbsayRoqmDahjYYYEcGrW1ViRFU7AcgdRz1/lXlxXc/OXUbV2V7jU7e2/dkZb0HNc9ceKI4XWN4xHHnLMRzj29a3hS5jpwuHdWXKjIufFczMyxRRun3dwGCB/U1i3HizUS0oHlhVXA8wkhvbAIOK7YYeJ9VhOH02uY5fUdTub4gzzrvHzHA2gn2A/lWAoMj7tyocbm+prs2Wh97hMMqSUUdZ4dh8y/RQ+IsfOc8j3r3G3YmKFMsVVQo3DnA9+9eTmLbSPguNleSRy/jFgLBLVnnVPM8wkDGfTmvGZ9jK5DZPIxiuvAr3D1uBYXoMigCQHzLgNJCOcL1/+vXq3hRo0h3KAPlwmzpyQefw5qsYvdPa4oh/skj0dd0oRJdjEHhfevI/FKot67KyFeT71wYV2mfn3CumIMXRRK15ECqvGcktjGPQV7TaDfENjhht4xRjZanu8aT/dxRz2v3E9tFdIU/eMu0dq8emikXd8jKpOcGvQwM1yGfB9uVsalmZt0ZDIz8Bh1Br2vR9L/syJormCSK6j4YMPvH29BWWNqWjZHp8T41ww/IupsXNzEIZJWDKcfJt6g9sV5BreoCWRY7dwbdRtVR09KywVLqz5ThHBe0rc76HFuRHM0mW2kAMAcUjTHOWZznt/jXoyjc/XoqysIjMHwhCq3XmvUPCt0ztHEjpJuByo45Hf9K5a3ws8LiKnzYZs9GQM6Okrl489uK838UwWwdFaIyup3qQf6iuDCTfMfmeRTbxUTntKtmmu7aHzVtkMgLMT19vzxXs8EH2Wz0+KC7Nz5aHfIU2l2JJ6dgM8fhXVjXezPo+LJ2iinq9vcT2c6xIwk2HJHP44ryG90y6aYb2Eu0BWC+vr7VODndM8jhqqoz1M2XSLi3wskbjcc4brVO4spI3ZpIJURVBJJ4JP+elegqqP0WniIdzPZSpCPJtJPGD0qTa0KjYVyTg561oehF3Vy/aOIpd0oYoMMCBn8eK9l0WJPKjkAZpxw2Ow7VwY56HzHFlS1BGpq0PmxMQPnIPbFeJ6/ciO+kinjlWdmy2FyAeevp0rHBr3rHzXB0m6zOcWYgnO1yT2rtPDUbi6MiEhRhuBkgGvQqOysfoeMjem7nrdmxlhiLIzKg2LuHX/AD61l68YDBiVEBPygk4wa8qCtKx+P0Jf7T8zxuO6kklQxxhcylSWHUA/4dK9i8OlRZsAFLE7kAzlfaurEaRP0DPny4RnSyTlVRwoVh0I7e9eJeI7x2vrlCiOjMWLZ/iyaxy/4j5LhC6xDOOYuF5XcN3Qc4roND01b26QEqyMp2oa9OpKyufq8q3IuZnsemafBZwwwhUzEgUjH3j71oXE8Vsrea3lDAwUXkf5FeBOXPM/JM0xTr12zyG/1+S9yI3zvBJYHpXKTXrlG2yMvPUV6tKFkfpWRZYqVFXGrev5YiLOydGU8gj0Nd54f1aQMkM23KHcpU9j/XpV1/ejYzzzAxlRZ6nZStLEZAuWB+961y/iW3FxA8nnKLknzHzyTj/JFeNQVpn5bl7dOuvU89sreO4lWR1YRtwQw5xXrFvny4Pm2Jt4HrXoYp3PpOLJ3oIvRLw6s0eD1VupqS6uF8gysrdP4eTivOlufmcXqeNa3ciWSRIzIGY9D6Vxs0YWSST7jgAFR1Ar36T91I/ceG6Cjh4jWMrbOV2+1aFiD9oiWXco3ZrR7H0jjc9n0ARvpsAEKxyK7Eheh54P5c/jXRrIAQSenIOK8LErU/D+I/8AeZEcvlhJdyzMCNwAbGD/AIV5X4jkiuNSimGXkWLyyexGeKrAu0zbhh/7SkdF4Va3ij+2PDC2S0Q3LnHHJxTtbeaeYEPIwIUEA4wAOOn5V71KKXvH1WbN+1SE0OF3unkkt2dcYdivBHYfzqz42eaeyhadI4lVN4YjsM//AF61lK8rorCfx4nh9+6huSrHHasggM3JSIngEClN6H6RQWgqoFWQHkkYPPamqigbMAr0+lZXOgjclFaMKCcU2JDLGplJVj0OelI2jGw+ViZCCgDABflHH1qWIZdlQHfjGD3oFNaXIC7NOY8NG7ggMB0xSOWyGyrDocUGRGoVyHdAWzgH0qVQCPmQls9M0DTH4IQ8BSegqMSqFeNWDELxkdaDSMepVMbAmSVQGIwcGpuPLIIVY+epoKaImY+XEzum/A6DFMlSLC7mAPqaDJLQiGZMHAZ/U02aNi6r5gYAdB0zQSRsjDcGJGO2KYEKgquCPYUGkY9QjLLDuKlGyQwH6EU6JEliIJKHqMVnNdS07g5XyhGYxGQ33getQeWCSx8zb161mJxuSbg6KrDauOc96UIcSqhMqEZBPrQRvIjQYXcw+fGDSrIxV0EhjYjBIrWTuib66A5Hl5yMjBBHFVGCSBsOCAcbjxWblc0h3OI8YNu06dV8lHjjYqxbGTjgfniv5tv2t4xJ4+8RafCmdt0sokZAAUkhiLqfq28g+3Nenw//AL3Y2t+7Z8WTxwPcRSIHDqxGOnNfaf7LtrGPEVvaR2skhniL5ZvlynP65Ptwa2zl7o1wb6H6w+EB5SIyqVUgORk9+mPpXtuiFlVHMi7s55r4uex0y3O6s95lO0qEPJ9DXUW++b+Mq6jIIOSP8KUH0Fc14mCrG7K8pPX2NXY5AXG1Sj7cAHnNWBYjkBEyAhSoySBzUqq6OhZzsx3FAEgMW1VjPydQc9asOVUtI7bx7CgCNWQOZN24j+EGpWdJAWRVZBwxAoAQvCygEgSA9M9KTy4kljaTErqN4IPAJoAkVN/lyK24D5sVXO5ZAFjAOSSB6UAXlSQxM6ohUDIz1qpOMIcGUM3O5T+tADlJIWMj5VPXFOc5JJIYjgHFAFZUEW9nXKMODRDNuWXYQqA8ketAErHKBlclyMFDREyI5+fIYbSe9Vy6XAmVXKyhARt6c4zSxXMgJ3GJVI9etSAlyxIBCpuDAfMeKrozRSjarug6c9DQBJEsQBLuYozywxUSyyAHy0Uc8c00AkNw6A74oySeWzyKtOTJH5YZGVhklR09qcnqBVlRMbD8v0702NVCxuwKkPkFhUgLdFI4ZJFDsBzjqaQAqwRVTOctk/doAazoo2qrFuozQQroX4yvI7ZoAZO5ZE8vmAjoec1CCDIpBCDqtAXLCK5DtgmPp+NKQwAUjyweAV5oArbWjdVmhYheRQozuMRYAD8RQA9mUgPJ97uR1xT2YRMEAOcfdI4/GgCBpoowrtuUYwxHP5Cmh9rMoXBIyGHagBrOiuFJYtjJPaklAZUdgWAHJB70AQS8qyKAQV24PcVBGELthmXHY0AN8tyS3lHp/Eeo/rTAm/DkohHAyetAElu7lXDcEH7tDIsTjbJtOeooAfufGCFYetQvPI8zpI0suFG3PYemaAaGqzbQGEixgYLjmkLqQ6OikMMFj1FACPIiwiVNxVOSOppySyMrCLy0xnO/qR7UFQWpWOchWLbRzkUhdjIUXaYtuWJoJIH8uWMYhkbd2VsEGlNvEGKMwGBnIPegCwIwhkUxZlCbw3Y1VQuw+YYwcUFSYzBV2dGPA+UE/wAxVmKONnZUIWQjdubOKBN3HbRPtO3JUfMTxTDbSzABHiTC9SQP/wBdAiJSwJEm7d0znpUm9twRyWyeMelA2xDHIDgqyMM53CokOG+8dvoexrBbiJImaUvEASB396rGSPE7R8sOCp4H0rc15boilnaQghQCFCg57UKFbeGIYleR2NKxK0dhAg8tBH1zxmo9/wC92GIMQMls0xS3LCyDMZkbYA3Lgc1W8kAEqx2jjLUEiZZpU8xQRtzz0qO43KF2BdrHJz0FADCSWiRnZSW6jtSGR1j3bQ46baBSeh1rFGcADdIRx/jSrIsYYeXznJcdfpXZHXRkKZI0spwUZvmOBx0rPbbukZWLjGDx+lWlY0K0n+q2MCV7EVxHiFT9pEckgZmQOp9hxWVRlw3My2DCISoRIvpWJqRlGANsMbHHIrhk9TUyZUURmIrvYH5sn9K5GZM8T7AzMVyOgrlrbWOnD7nm988v9qoskiCMjci9+OMit67hW3tDc21w8Mq85UY+b+lfg3HMG8Ykf0/wC+XAJHwH+0MZphD9huIpPJUMxI2hy3Lg+2cYPsPx+UdKjMN5ECpcK43A9xX3GTR/2JHw+fO+IZ63piqpCBm3nhTjJFfav7P9o5tfssri51EO07At/Bnt64z+ANb1I2jc+IzH4WfW6wm3UoUikn5yRg1TmCSqVjGyUDOG7mvpcJ8Fz4mpuRNItssLRyRPIE2yBRwTVNpki2sX8ydzlh/dFdEZXZpFaEpKSI0kbJ5r8jAxW7p8TFArmQPjcoY9R6/SuPE7HTFmlKTMu5piGCj8B2Fc1eLNEH2N8rVxTWh6FGRy9xLI5OHUSL044P8AhWO0Yll8wuAmOV/rXDNHbGVzPl2+Y3mNksMj29qpStlcJCzSg5yO4qYRNVLSw2Scq/mGMKWAUgisx7dJJtwPy54StCoS6FdmMm3z4xlPlUrwfbPrVSeN4opJdoZhyAOpFRLR3NClJHC7JKY0iizgknnPpUZCxDzSoUkcDvWb7m4qyhoXgZQsrHhiOn41OyxL5YijmQD77Oc898VUEQnYrveoPMmjQ+WBnBGSBVWSZQzMsqiUHOAODXTTOeojTeRgiiCRJXbB4HSp0kYCQSSeW6Hpn9RUSld2MmtBGngbZGcFWyPY1J9rdnyhP3uV7GuiC6HNOJcG63igjdl8hhnDNyferCtDJtDy7oycjaM7a3OdPUtLNAIxH5sq4P3gPWhoYTmKNAmDnOOtXb3SG9blmVAkSbk56DjFVVRiAjKQoORnqprVRsjNq+5YFttj8zMMqBQxYGpvKHkeYPl3HA560CUEMMSywxO0/kbSdyA5zVWMQI7LOg+zkYDOeD6D6npTqT00KEVCFCuokHLZx0p0a7UyZsxse/pWcF1AtwRR7JHG6Pcu3p1x61KkUMcYYF1b35qxpamVc7hukkG2IcblGTj6d6zCIobbyzJK8jMWDE8n2+ldlJamyVjxn4s2hm0u0kifK7yJ89FGOCPfINfJV/AYTeNEoLKRs38DJHQ16FSXuH634fR/dSZx+phrN4rst5gQiYBeORz/ADFfq1+zVqUcXgbRl/cst3aO8nlp/f3s7gdgd3+cVNB/vEeH4sK1GJ+XX7REdrD458Q6dEwSKERyiNBtKhxvGT3JBz+Ir5rnAUxwqQWJ3NkZDCv7Wwr5qMJeSP5LxTvK5JHcRw3CQqsRYDLM65GOwp3y7im7cp5GK6Dy5PQbJcB9yF5DxgY9aiwxZMHYo5bPOa3gtCVAstBG6rDKBJA+TjuKki2QSJIk211/jDYx/wDXrqgh8yRTuYVkdVikSM53MV/iHpVlSXyrOqFjnGP0rupM559yQhZ4Wk34PAxnr7irZYeVh0LOqAKf6+9enR2OWbuV5pHd7eKGIgsMhw2fx9quwIsq8yuJVJzkccVulc46jNB5HMKsN2GwCB6Va07YHmkC/OeBzg06nYxR754F8bJZWq6Tq3myW0ZBRt+3JIGT7dBXPXLWP9tsmkmPa9wCHbnhn7+/J/Gvn6VCVKcmtj25YlVKSgfRvxGt5oPCIsomt45EgKFTkk8uOP0yPceldnpt3OvhvSYGLBVto7dSxyflUDcfc4PP1r52etNPzP0LLWuSyO3sXkk8PMryxALtdT1z2yPw/nW+4maysZSjvI64Y4wDjuPb29q44x3PYhscb4zBtr7SZHdEdx5oAP8ABnB/LOTXL/GUeR4Ugup3eJjFkSBeAOnH4Yruwv8AGpojHpKm2fCW0TXNq0MspMsqrGeWyx6Zr7H+DPgJfCNlqms6lITez2jSshjJIjPVjnhQF5H/ANcZ9biSq+RU4nxWCXNWsz5t+LfjmPxl4kuJIbi3nihCoZolwGAztGR1x/WvDTCtw0hhcB9xJXHX3r2MNS9lRjA+czaqp1G0RlmDNGsnlkALkDNWJJiBlcPMq8kDAz/Summ7s8OUS/HvZPLcDJwfemoqLvCyB2znjjHtXbBaEyj2NC2dvLdWWNzj72OvsaazNcOWM8W4jaoJ59ua1jHXU5532Io4pFZopBtmzjhcc/0p0qrDESriRD3BreG5PIyqJUaMgswPTkd6kVJ0DsqbgPetL6mqRqWtzI5KHBcdDipZ541+SPyVQryBzzXXTlqRNGdI6P5ckk8sDdSqvwfY08TTXTedERCqkKQR1rqhucs0WYw+1RH+6Y5yOm72NbFodhhh+XOSTuNXGVzCa6nZaTZ3moX62WlWH9oXUgHkwgFieQG6exzX2f4t8nw5oaW+jJdram3EBSc8ngq4JHUcHn3r5bPFerFM+ryKKUXJHiHg60S+8YeG7e4ZPsj3gSYyZz5Y5I4524Hb2r1PxnbxXLf2W8gkjlhMS7VzkDg4rmxcr1VE9jKYe+5M+nItfh0q10fToI1iiSCOBEXqu1cc/wA/xrCv74rqsRnX7RE5G5GPWvmIQ5ZOR+iUnenY5y5sootQud0bmAscAHFeEeMdBPiPxjPdxRLbyS3EcsyxAjPRTgduOeK9bAYhwbZ87mmEUj1n4t6vp/hnwr/Y+nS21hftaC2hWNMOmAC0iA9eTzn+tfHNjfPp4djeyQxcsXDZJJxzk5znuO+a9/h7DL2Epy6s+QzypyyUT7n+Ht1ceOvh62oagZIbosEvItiuyjy1ckAenI6/w18W+JEiXVtURfLWCOTbGV5BX1z/ADqOHoclaaRz8Qe9hY3OWUFpnRwoRBlST97/AAFRyMLmU+Y6RxhRgqcgf419nDc/NpLUyLpdjOE+ZeDvHSsrUAA6DznlTg5Y9u1bpAtzFmlkSK8klaFivESKMZHoaslbkNAFAcsuFDHg+n+FI3LMazZ2GMNcEYIGcVs26RokZ82fK9CT0P09fegCQ3kvkqT+73HkZ5zREUaRjIxnAAJBGBW0djKOhbeKPyZFjZJ4gAwA/lVcyJISXJRcgjI4Jq0hwXUVrrfcOHjjAZf4FwBj0q1pzC1JllZgSu0/Nkj0rkqs3gtRsssUZGBknk//AKq2YYvNt0LXRWQMCAVzkfhXzWcbHv5eveufYH7O0XnaU91FEfJe9khYhgfmQAtx9HB/OvuDSRKIPMlyu3A2k9RX8KeIVS+aVP66H9FZKv8AZYm1KzZUABEPNWJYD+9G3LEDI69K+JPUEilA++HCt83HPTipXYOThI2BGOeCKVyE7sgeIlAA+05zgU+JiRG5DOM4O70pji7k5Alz+7aPI/iGPxFPLbAjMgd+gBPFBQ5jgNG7YZuFz1xUce3YXVgcHaQT1oIm9C8kpjXMoBHQ4NVPtBVS3zLGxKplcdKSRkMDz7zI/wA5/hzxU6iNYyxARzwCR0NJSuA+NBIJ3iZhIOpPGDUkUmEljQRnpyw5B9qorpYhYlkb94GbAxhetNQbnnVIZBGwwxIwCKDYtxSAxIsi/uyOwyakiYTL8qL8oIzmgCZdiFXU5OckimN5kjORLFGrHOCv6UAWSQ4aV1w45qJp97gNEq5645oEkTHAWQKVLnoMVFFIRuVtzc8r6GgYSJGxdY4C5K4bvUkEdwXViNgTGW6EUAXw6dSMhT92oZWhIw6boMfMrDOaDK+tieKfzvmKgq33WTke1BmVx+52Ha21m9D/AI1MthT3G2rtvdwOSMqcVKkmAzDO5jlM/wAS9z+dEXoSTExxRM3EKqTnjuf60ojdpJNzlxsA4PA9TVAIseJc4IBHJxirTCJFcZZkI6UFwepWTcgUJGzrjI3dxVyORZSmERF6gDpQEo2I5ZNspRSeeHGePXFNT7wYBSueFPpQJQZeMhEQUxqQw4P9RUTLBHjaojB6D3oLWmg6JFKLGvlqM7ie59iamKCF8vJH5mOADnP5UFjld1K4QDgMDnkU4yRNKFSQkgAkEUEvXQbmVo/3yJH85wBzmplRnJ27CpGTnvQEY2EkjQnexdXVvujtT1ZCPlHUY+YUENJDVt/LPzqWDL8pByM0js27BIk29hQQXEJQMEOGUBs+uacro7yKEZyp+bb9KAAhdxxtBPT1qcKIyrvhmB7UAKiiQyEtEIT1wOc/57U9SiIUgbIHP4+o9KAIvKcwKxQBAxLnsPT8adDFHlAkg356AdKALJyrAuoDZwfar8cvmYU8rnAPrQA57iKUHcvI44pkJ/ekgFgOOR2oAmlDmQlSvlpwrDuKEdz5SKwLZyFJ600W21oRokjswLEtnnP8qlIaN+VAj+nNIgaqyzJLK2Exhgh7VNHcOC0piVRgLj1prcBFd3csFdSTTWkWNkd1wV4G3mt7ATSS8p5jmTJ2phO3v/jSrEzyALtTcec8D8ajlAYsjSAqIuc4OO31oVcARCJVP94dKyGlcm2PCrOT5h25xioUfI8td8rdVQcnNVKNhDoxIqMCBEuc4Yc5pHfy/L25K5zUgQQuBHtKsrk5yOKuGRBKyKynbjk8UAS/u3DhjleuapSF0j3+WDz8oFaQYFkmNpEJXZnHA7VIrSbXAjbIPy//AF6IvUCJ1ZIh8/7wHIXsRSqQqNyZcjqwxWgAkhdDvCs6jBIGOakRY9u3KhAc8UACFo/MKMoJ4+tIZIwu5wFH0oAYJGZD8o2kEenFMDkmMjls9B2NTN6DvoTyYyUkDBSOQapxpFEHJDqoHUVmnZiJwWfaEjAJIAxUcpMYOSG5xkc04voBRdkVOMMxOSSKoXJdyzRNFsB29M8VolYDnJ4pA5SNlWTsCf61mySy7ZMphwcbhwDTA43XxdNpV7JE8aLApnK4+9jmvxI+O0rQ+ItctLrerzX87FlXOzMjEL6DauBj2rpwi1E2fFOoW8TXL28TMFJ5LnPH1NV1jRbiARlgm/GCe1byWpgmfub/AMEurZD8J9XntzC9zaam7zFV42SSTjgHqeSfav1gtdoDGPexA7nIrior942aYovwzhPly2CeRVsSNIMp0HHXpXfGOpxhJggIAS3c560xgxlYNNlsZBXgZq4vqBYEkZjibDGYccntUEk7RAyM5XkAMOMVUXoBNHN5khVSrgcZNMKM65BOOc5pgPiLADeQGVeAO9ChWSSRlWRQMnNTFWAaVREEpKxSHgnqSPSkdXDxKo8wE4PPT3pp3AsgeXJKmQznrg9R/hREioSWyFznjnFDVwHLIJAHOWjz1HcVYBG4MuVjzn3qOW2oEhViyTIoDE46Uw+QXCSjD5+XilGN0A95MBowwbjJqOWThXdcIBggDqe1VGydgHRsqwtthTDcgsKf5KRGEqhVm+9nuPUVn5gOfMRUnco7VDJIFaGRxhlzgitKYCsVk8joJGP3vX2+lQTEEqiyFVPB7U0wJkh8pUwflxxk5qZkVnDFTtPXNUJomjIKlskHpUTMySZKjB9BQ2MTa+3eCIyDwBzTANzmU8rjms27oViyZCUDCFHBPT2p37vILnPfg1mRUIGZWG9Iyce/Wm5BVPL27icYNBk1oa+lTxpchZCyIG4IGc12VxpwvM+XGUHQZb+dS3qcGJjpzHPTaFcQweRs865DFi68jHpxT4NOuSBhvLbPA6UKXcxhVTRavIlhjRQCXPDEnp71yMoWSVkG7bjkjvVHTR2uaCFJlt9xkKuRHuXqPevT/Cuhw2rxidWRMMH3dRwcfrjisasrHJnWN9jRbXU7iOMomwsuDwy4rQjwQq5HWpPxytK8uYkVipMQI34yB7UiPG6hgSpBwB1rNw0MeZXsWGZWXaTtJ74qOHA3ovXOQegpQfQzjHUt7Cv7xXUsTyMYzUJtVkLiZQec5NDlqOcmjltb8PwlUmiijYNlFkZMlQevTt715De2Mlo0luTC6qcEgHP5mvRw9S6sfpPCmY88PZyMWH94xYFBCw+Uocg+9dXo+mGWBpZVCjdgAGrk7I+trztE7DTtFs023NxJGQhysYGTWlP4etCouE2wxyEsFVcAD1FRCP2j57FYqUditb6Lp8TN5bCWQ8nBJx7Vk+Jbe1sZYLdoLlA8YlUH5h19QMA8dPatYrWxph8VJ1EmcHNEsmcqUGc4qpOVztRcHaDkGkfTQj1NzRru6guI5ImEGSATtDZHpzXqVvrVgEje4uEiixkyMO9ZTp3Pn+I8G6sFYvHVLf5ZYyzLjIZOcj1Apy6zaMcCRwQNxG3Ga4qtFs/O5ZTUb0LkuoWZVDFOGRjg72CkfhmnLqdmRjziXHtxXPLDu2py/wBkVb2F/tOykAZrmOBQCCH9R9KqjXrKMoA0ckJ6EvmpeFaQoZLVfQLvxDp0VvuSXzHOMADOKxJ/F9mhZI3V5P4iHGB7fWtKdHoelh+HJtamLD4suru7tl8xRAwZdjr8+Rj3xtAz+Y59fQLWfEeYpNqMA2B2I7j86xr0XE87Oco+rwTPP/Fd0baa1ZLd57B1KO4YHZJ2BHYHt64NcIk8ayZlUPIDnpmvYw0bUz9C4Zmlg4o9n0e7hfTYI0kjmRCXAjPTIrore5knRJViPkE7fMKYAb0rhxVE+XzrDynWbJhHOR5slu0cecZK4BNI08Qym9C2M/LXIqLT0Pk6+FkPWSONRcMVihBCbjnGad5jACfy/wBwejj19KHRZwTwsx0cqIJXEieU3BJ598fpXI+M7hDbWbwyRq4LCZQeApAx+PH61vh6fvHucP4SX1lSZ5JdhAWKhShHQHNZ4dQCNoZCMYP8q9aGx+xU13HCQuSS4x69c08SKB1kwOgB/nVFumiWG4YdCVUc4FNd2nmaZWmBjXdgMVB/xptkzpqxdtZhLKjmMAjuTXvGhG2j0pJVjCupGSeSf6YFYVZdD5fiWio0U/M8c1afyr5PIkMIV23ELznPX+f6VsaN4paDyYfOW62HDZH3e+D/AJ70q0FJXJx+Edaikux2dhrqXGye+vVuJCScbFAIzwOPTpWuuqWTloBPDJKFBYK33Sf5V5VSjJO5+cYnBypvlZGyRXJCAjnpVd9IS5Tyh5RY8cnFcyrOKIw9V0pXRzl34SNukztJdM2d429/b6Vj3nhG8QQOY3ZZPm4bJxXbRxba1PsMsz5c/vnLXumPa71mXy8HGAenv0rKSIptZofxxivTUrxuff0K6qJTR23hjyZrxogCMoWLdAB6e5r1uAOyCMMflHc15uL3SZ+d8Z6VUcd4v+4ImJAYg5x07/8A6vrXkt6R58jLHErNgFgOcfWu3CL3D6Dgmmlh7kUD73BOAh4zXsHhKPdCLcmIS7cjBzxnr/KqxMbxserxPG+ElY7eItCr74hKdpAAOMH1rx7xY2yaOBwxO4F2UYz3yPx7VwYaN5WPzfhaa9vYg8LD7RdQoZBt80iRQOq4/wAmvY7YPGiIwVCueAeMVnjl71j0uNp/CivqduL1QjgsSMK4PIOK5NfCjTeb5l3bhicBFByf0xTw1blR4+SZn7GFh9t4XTT7xprqKQ3Ck5QueMcDj+ldxbxkhTkMGA+Y1lXrObsY5rmcq79453xXP9ntykUPluuNpznB6Zrwa/nuncyCJQAcgr/OvUwHw2Z9ZwRH3GykXMiIpAJPWnHCfQ9Se1dZ+htEtofMjMZhMisSDkV6n4QRS6O8eQoyR+n+frXBi/hZ4PEemGZ6LuEcbFQARwAa4DxVMu0BRukJyF6fWuLCQfNc/MeHqblios4zTpJGv4ZSXKhhgAdD617nbhVgiECsF27gG7n1rtxqVkfRcY6RSCe6FtGzltrkYYA8kHrXOTahp5jMLyWQk35UsPmHvnHSubDQbeh8fgYybfKWLYWl4xW38qdQODGMggd6nn0WCbc6LAMr8pYZ5q5pp6nf9YqU5WbPLvEejSadKZRapJAx+ZgoBz0H0HWuNlEY/dtvY/e6V6VOV43P0rJMV7Wgmy7pizPIuJCsnJ6cj6V7VpKu9rbPckNMeeD0rgx+sTxuMl/s6fmal08iqWKs2APm+leH64gS/lMalnlYlmLdBUYDe7PE4IheqznVfYzqyxLXa+GLdRdfbts0a7gqtv8A6fy+hrum7n6TiopU2z2aFzJzkqmcj3rnNfhieJzLKzNICsYwTzjv/j9K8z7Z+H4Z/wC1fM8eeJxsRVMrK2VYHaAa9q8ObntolAG7aZEVVwwA65x1wT1+ldGL+A+/4hk3hmzdnj/cSFW5Az1rwnX7Xy9UlmlnihhaMIFJ4ZsnkfmKjLZe9Y+W4XrclfUxILVyxSWJpIMYznAr1HwvpsdpGkrKq5G5Np7+orpxlS0bH3ud41QoadTugIo8lwoOOSK868TakGMZ5Lt86jP3f8K8zCq8z4XIaHtsUrnmkzLIwB+VuTgVmsNzl33bemf5V7MUup+0U4WVieI4yAQTnHBrp9IbEuxQGYj8KzqbaHDmUf3TR7Vp8flQxDcSxUEe3FUfEFwz6c0dvFAJAwZndC3t2I/ya8Wg+aZ+M0ZXxNvM8ujuJEuCZmUpuPGMcV6dZXEU6274lKHA3da9PFQ0uj6fiOjzYdWN2GINl5ApcdB6imXMdvKDG+9GwG+XivLtqfmU4e9Y8917Q1dhLCpjKk7AWyR6/wD668zvbS6tVnnuIzGQeo5yO1exhKyasfrPC2PUqSpvoUhC+drO4zzwOlXreR4XjD2wmUkKGY9K3lLU+5Uluz2LSZHEMKDmPbyFHWuoV1yu5gSenFePidz8P4jaeJlYS6Nv5ZLJIq/dcsQQRXl+vxJJdrJEwIVSoA4z7/59avAq8zThZ2xSYzRI7pZJNnmbMk4Y9en6V3UUKsB5mFJHOfSvahJtWPrsxj+9TOg06O3Anit7izkwPn2Sghhwce/bjrXGeOTH9muIXfzVDGMAN146/St4RsjHB3eLieETR73SOQIHHzN9aqyEAMsaE8VE2fqMFYqo7hlikQxc1MsQLST4QqvPvUG0VqK43KXwyZ6E96URuoYsoAIxjPNBsPVw2RFKiMBhgDz+NVzIykEnae5HrQRN6CSxF2VmkzjuvGaRIh8iliwzj3oMiUcOwB5x9KjdPk+ZiCeaAGAnMQkcksMCnBSMgxbvQnvQbJlaRgpLMxA9aIXHzODG6su0fWgJS0GqGCRuWU9iM9ae3lunLqmOoK0GNyKfcjRqicEfMwNQsAJMR7VjJzzQBIZiz85ZCv8AkVULBTIqgFSMjNBcnpYbG3yEynHPapEeNQgRXDZpNXRVPYc6uZFTykSPOevXPeqzuyyKA2MdBWc0Lm1JwqukjAsHAz7H2qKF/MjYBXjY8hWHOacVdEN6jRKY3Ebbmfo3zdB60g2ks6gBQMfU0KLENO07VI3KT+VN8xIwyPEjL3BrM3Ssjg/GSWstrDDuYymVQQmOFI4P4Gv5mf2nbxZviHrk91JF591DFcNHuy65AG0gegCf99V6eQv/AGm5o/gPkgxsLnejIXDDAZc8f419t/s2Q/6Z56FLhC48rj7o4z/h9KrNpXudWDjqfrH4ZD2toYyqXE2/apT7pPr7CvaNPlaJRiFRlRuKjIr5GWxtU3O3tY2jU9mGMDNdBalVDnhS2Aff2rGO5BrwmRldFLJIpxkVu2ylEAcKx/vCtwEARg3J38kNjFWI9ud5OZDyQelAFkCMo+ChzyMDoaSRUkTCvsJwvHagAKG2KF9uD609VJ84koueNo7GgCu0SM43Ro5I5OPSgDYu6RVxnjNAE8DFNwj4GM47VGFZWOXdo+oyelACh5CsoVHVR90nvVlSVUIMNxxxQA1AoaVQ6gHjJPSlKxEkKySR9CR3/wDrUARSxrC4kx5oIwFPT8arHAUKvyNu4xQBK2YssOGPcHpT1CKd0kaMMcA+vrW67AOMatGo3Njttb+tQttQ/vFbzQflrFrUCdygTawI3DIqAONzMoYgjApDZMZJI1wqoCRzuGaijDli/O3tQIiS3mR2jbyzMTxhsj/61ToZlVmLrnGML0oGmMIzyxOe/wBakjkkkXazNkjjjpQIQRgsTHIpVfvYNQsCodldWdjy1AEe2VIpBh+vzHGcUzIChWbk0AO4yVVQOMmosFeRub04oAcztlPnIPQjPSpERlYys+Yn+UYPQ0ALKrOqqHLKW4NRMih2Z/MVum4UAQhQ2FIZ5FbKj0qc+Y8zs7Bdxyw2/wCcUAV7hPKCMVVt3KgHIqEI5AdY2LHuG6UAKpQkKWLP7UByQFMTMu7HtigBHjR3lcDawGSc/wAqqmXKeVIqO7AkD0oAcJVI27lyo6E81VLAKrOoAPQH1oAnjR1AIZTzk5PanOfNkyRuB4GKBoSN/LbypFLL1GaImaSWXLhY9uQKBy3Ku8qzHdjPykdjRJMuI42VDxhSOv4+tAJaDEiUuNhCRBfmGe9MUM0m5wCQccnpQEdNSTexJVY0JHGfWqnziWRHjYN6ehoJJkCRq7+Yq8Abe9IsQDtLhWJHBJ6fSgBqOyxksSGHU+9MkZmf5ApIAJAoKiriGMSBcqwwc5Bxj8akXfyEXeTknFBIqqQpB+XcMMM5zTjDmNt2XkHYDrQO2lxdsflGNt2SOQO496qCdlygPzdBjkgUCLkbOceY67V5AJ+9VJwnncyFXHtjFZuOpo1oSQqV83y169RUCLJG5cqSF4IIq0aDJkkLlvK3RBNzqB19ePSoEw0mBtTC8e1MxnuIZYxKqmObC9WPAH+JpwXHzGVB/sUmSL5uxlCKpc+vSmmUhMHcy7t2D60wBVYMC4xED2PWq0qNKroU5ddpUnp/9egBsMBR0EqIVUHgt37c1YjdZCEZNgPNTJ2QpLQ6lbgbjG6LE4HK5zj8RUMkhjkVgpaHrj+hrsjuZQWpMZikSuSo6gAdqpNGsa70ZvMB4qpsLNvQz55QFxnEfXr0rhvEM+GhZA0keDjn7oz0rJ7HRHcqWKZQjay4XO7Nc9qjFXQpKxwcgHsa5pRuapGc7x26OVJMrctnnJrlr91EKOzYzzsP8jXJWWh1UNzyi4NtJ4h1G0EMzC3SMpNkHduQMcYJwBnHPcHiupudXtYdJu7a9Mf2doiu3aCST0H+fSvwLjZt47lR/TfB0ksBH0Pz6+PTpZqwaaIx7C4UclwT0HrzxXy/prl70yurI44HPFfd5LD/AGNHwmby/wBokep6IzPIWRi8rEDlsV96fACOOCw3fI1493IhcEEbCAD/AF/M121Y+6kfHZhL3WfTcYQxO6DgnCgnrVaS3Zizq21v4uM17lD4bHxdRa3KlxZrEj7D8uASR2JqFlQjBKEjHNdcXoWmMlijIVIGRUzlm254rodKhHlKkcTecvRs5OK5Ky0OimzWuYl8hxGjx5PLA9K5u/8AL2vbyuJ09uOa45PQ7abOVu0bYImBPvjt9ax3kCyGIAAjv61xNHfB6mc0alpBMJlycgrzTRDshZyTwThUP5Gkamde3OXSaQPbvkIgH8J9arlTG8bRJklssSenuKaWlyrWIRFlQiheCTzxzWYH+eRlkfaMryOhqJK+hqncqNKkkoikVBuzg9jTRAJ5WX5YpDgAt0HHT8f61nVWhSdiL7PI0hSWMi2B+8Dnn0PpTQiRLGiM2wf3jnmtYLQqZWUN+9jRkjHcMM59qiaIsXZl8sEBDGOmK3hsY31sWFZWEkgRlVcAjtj1FDyB1Qo+0sdoPU1EYa3IqOwqzSs0UpeEsgwFxzV6KR2VCpXyTzuHJzXTCPU5amhcaXzhDG6ghRtXfwMVetpBsnDoIw3y4I4I9R7VrbQ5x6z/ALt1CbRnAqxHPuQhkRXzktnGa2WxjJWJPlTeXzO2do3nHPoau71B3oP3nAIPSk2Zp30HzSxSxTedbwyM33kAwG/DpioyWlcGFN+0HCGqJjK2jJIYlIkDw7Gxjf8A4U1I5ixhRRMg5L7e1c7dzQSRQwO5WCbTk/yqQW0f2YQhsg8Hjp71rDYBsxMIMEdw5jPy5Bzke9MhVpplSTchCnBPGcdjVpAU7lgTHHIAz7uPaqrW6PDkzw7kJO0Hsa7qRTkeF/FsSQ6ajW0LztI3lmMSYCjAJY565/oa+QtS8zzGZ5GZd33SeBXdX+BH694dz/cyv3OM1ERzbori4lhiOVYoMkZr9VvgDE83gzSLexeK9TyVVDv2l0HG3PcEc/Rqywv8RI8PxYlelE/Nf9qeAy/FPX7+MNLHLHHauCeuz5V/ALx+FfMN04Yosv30+6MdD9a/tbLH/skE+y/I/lHFwSehXBUyNFtBP95e49eanjnla3IEKQzhm/i+8O30rvhHqeZOImx8CTzNrg7kycYPrUj/AHRboFYhctz29vWuimZpkVvIkaJKscyuSd285DduPQdvqDUVpCjPJ5bj5SWOT0JP/wBeuinvcxe5dtntUD7o5FXJDAL09/emAoksYMjKgbIfGTXZQ3uZzelibDlwZ/LaI4C4XGBWikqlHDjDKcdK76TOWaIZDFKn7qZHJGMA/dNWEaRI/KKyK/b/ABruirI8+o9SaK5eFgGATHGwDNTxzR72uH3mQDhFqGupjKVjQt9SmV9iRsx/ujqK6zw95kmpWE0gZo5JB8q/MyEY5wP85rgzD3YNndgneaR9YfExY4tL0FoL2BoRDGm6NSMMCT36k9fxFakVy7eF47eByskkRjBPdc18jCk5UI+p+oYT3bI9Aa8nj0O3kBJthhgB34/wroruVzp1mLad412go5XIBPWuKbs7HvUlc5Xxn57tpkkjH7NxHlzn5WPOPxpfijNeaj4RnV7Z7uFlDkseFY7shR6YA6f3a6qNvbU35mGZJulL0Pjvwz4kg8KahNOulW19KGLBpBwG9fbmtL4jfGLW9a0qPw5Z6jIumyIpniiwgwB9044P+fpX2eIy2M6iqS6H5o8Y4zaR83CZEgjt4PK2liHSMfxHkn9STRLHNBcBYt5WPgyKep9a1nueNW3Id7mUqcKB79auhIgTsR0dxlwXypP9KypuzscctywkyykSTJsfABZuvHQcVZjhCwmWOIuSdygd67ob2JH74UG8KFwdxUDPP4UohV2G5mVSc8V2mM9y7BJHCZIJHCSKuEU9T7H1+tVXExaU7AigH5SKcVqQzOnt3jjzuZ2IG4dajhbyiS7NtDfMBycVuCRdguC8yRBl3MOBjtT5Gcyovlk4+Tbjk+/4VUHZkc4+C2AkneYLnIXnjAq/9lmYAxq8g6jaua74MzLsLEiEuAAwIVTjjFPtXe4ldUkEEPQOOSDWyVjBnpngS+tbXxDpE08bTeXMsm8ttO1Tk9PfH4E19Z/EbT0XQ3T7S+9ZEmt0BDAKeWz6HG0fj+XyeeztiYJH1eQNKlJHmfgAC61wxAK9xGCyZXrgdB716Vr0lnaa1pvmxnypJFdWU5CscAD9cfnXNi2417Hu5TC8Lnrt+lzazWcVzGkEw+R1GOv+f5VX1aaP+0bJfN3SL86t6HGMj86+bjK+h91QXukt6ol1YwwpOyCAEED5cjqf61wBZE8ZWdxIqyyQOLgoOOxA+vJyR6DHeuqMbQZxZlH92cR+0FqA1VtMlWO2iugHeE45DHOMn8/zFfNFtFds8ciozQh9pBr7fII/7Ff1PzTiBfvkfcvwGe40n4f3llHus475hPJwGKuM4UH2Dn9K+WPHyWFtquo2MEM0MOXZkGAFYnJJ9yTz9K8vIavNXmi87j/sqbPPVuGvCjEwkeUI8qMZ96jdYURyQ+7opzgA+tfb0lY/NJ7nNajMSLcyDoxZMdemKyJ5JiXwu2IqMIeg9wfeuiD1FFalVZlnCxuAik/dxnP1rQmJneGPAzuypXsf6UrHVBFqNQkoVpgH7HdjmtBJnRVLxNPMDhinH86lMhqzFuI3G1nOT3QdD9aZBcXBLsJcuq4wOw7V0J3I5dLFpZZVw5KmIjC88578VH565ZfL+YHrmnew0raFy3nyw8uFfM3cN0I+tXHl81pImEQYpndmuOo+5vSiUI43V7csm6AnIy2fzrp4JLdLaSKIBC6srAHjmvl86n7tz6HLF7yPtX9ni1S58LaPd+T5VgkpmVY0KfviRu3e5HP6V9q2mzILPlFUYPtX8JccK+ZTl5n9F5XG2GibE8MbwlTJ+9C7lIpxlkibzEZhkDJz0NfIHcM3KGQgfOW55psiMzDgiPpx1oElYli/clothM5HAJ7VKrMQjbEGeML2+uaBlgJKpZFdcA4Y9aiuUcOgTKxrnCnnj60ARRM/yworOeisxz+pq5IjD5VjVI1OTg85oJbHefJIMAps9Mc5qnJcuzsihDETk5Xv7elQpa2InuWERXBZ1O0dGNXCYyituL3A+Xrxj6f5xVRjYgrtPhtisAuMVIx2uWhUMp6dzQpa2AA4y20IXGMqeo/pQszyKjvGyIQcD0NM3TuNSPeN28YB6AVK6NGhUnER4B9DQMnaXcVL7txGCw9qQQkSyTNJvJHCjoKAEMhY4E0jkHvxU0ZcBsMwB4OO9AE8pChhExkOBz6+1OEuSZSiqQoDelACtuJuCuwKqggUpY7PmkJAHbvQA+JeN8TKQe7CmPuIwQPMHy/SgT01L9uDACNpLj5gc1GN80gZttuN2SQOKxk2YtjBBIcyMyhB6cVPEwgMpBy+chiePwq0rMQG4RAzMSFJx7VJHcMGO2NlToSf4hVgW1QrEWQtgnIVjniqxmSVmWJ13Lgbu1BUFqSrFKGRXnL7DlVB+U0yGIxh948tQT8o75oNmhRmWRggUBTjOalkaSNlVljwR0xwaAJVO0SSShUlPXA4FPBjMalCJF2jBBzmgzmBypKKMjHJxUckULiJFDlcAnB5zQWXoV2rsHOO4qFTskUeXsw+GHrQCVi1G6KHeY/U0iOCS6JJCOwY5zQKbsiN2IIOHL88+lT+Ymy3fygSBtLY60GJWVx5rrH0ycN61ejztkiQxbHGWYfeU/T/AD1oAsS5JjBHyY3AZ4qoVwQ0jKmfegC2CAF2feyCSfT0qdWRnYtvWL19/SgdiKRf3oKA7DjIH86siBYndgyrI6jJ9fSgLCLLtR0kVZUJ5GcirCEKDvkAA6ADmguMe5KwZQZMKwPQUh8xsjbtQjqaCXrqLEoBKqCSO/pVxRskLAMzBcjHegkrjzvMVwQiZycc5p6L8yx+W5Vsng9KbQ27k0cRiZ/3zNx8oJzirUMhWIiVIkJH3TzSKcdbFaQZRowpwzc0wxKWyjzJI3ygEZH1oJasWNhgLyOzRbCME9j6fWmAKysqxgDqAe5rVz7CHMzIoRmTavQAcn/GnTRuyMsmTlsN2pc+gFnKRyvCXC+2Mc4ppikLKgB84HB7YNRbqaU0MZ5t23aCw/u96rtFHIwVk2ODkEdQfUelW5aDmtCz5ZWMIQTGfVskUwnMgMzKzdQOmRWZkKIt2X2d+MHpTZXKqojMTyAdNvWmlcABOws5DqewH6U8gu2XcBcZ2Dg0bAWVMJU5XYVHWohsLRuuVGcnPekArCJWEygt9T1qrLvMjTAlQONo461tDYCSNgCwY7xjgVKpjYnYi4A5Oc81QEQXYQSSJMnBqwFe2jLK/EmVz6nuMUm7AR5yIw4KS45PrSuqgFmxyBt296xbuAzeNuGBbZwRUIDO6lYiEPUsaQEwjLfId4jHQ5xVZ5ApaPeQh6itILqBC0cWw9S2M81iTSxsGEXmxkttHGB/n3q79AMe7aNAp3ZmHXiqE53pn7qYJPFMDhNXkmawuUijd55FdTCp5PH+c1+GXxiufM1XU3NwrF72eWQt0G5yR+ecflXXherJlG58i3ZlkuSgTDBizBfSs63lma7ijdG68ORkCtSFDXU/eL/glrZOfgx4Mube6t7x9TaSed3XCTlJJ9rf7IKkj2zX6r2kkrjKhUmzjG3j3rlpfxGPFFowghlVVXPJGOKswJiNWRisXXB6mu+b0OMA5Kk7CG7ZqLgbiCWI61HKBLColOUAyp53U64C7vnDKvpnpWqVgGwxsW3KuF64qaYTRFQ8RhVhlSe49aYDFDPyoIQDDNjjPpTlXaMMA4x0zQA9XQjayjbnvTlJUZSLJ6g44NZRlqA5sOyOyGN+mKkOxsMq8jgiqcwJVfdISdgHQhR0pJXBLGFQxJwqlqlTYmTKJQp+cblI3DH3fb61HIsfmwgOA4OcH0opjGohLKWh2ruznPUVPKqsWjU7hn5kz0NS9wGE8mOLKnHJI4pu4gsoUkjg1UXpYAYgDncxxn1pu3c6ryVAzn+lOmgJInXewBJQDkEUyVYPlkDZI5Iq35ASSnJLLlj0LZ4xUqlQpACsf4cmhPTUCSVyPKVvkOM8Cl3YDADL7txIHpWblpYBDucgsGOe4pssIKBWJ3Z5GMDHpUANEzGQo5AhH3PpUxiUlpNyZPbFNqwmrlaNXbptDZxgnjFTtGFRZSCynjI5pGMlYngeOJsq3OOGrqtM8QSQ21xDO0LrkZYjBGPQ+h/pRY5q9O8bGm2q2z+UWdIhj5jjipv7StFBdSk0JGQynr7iplG55Sw7izkdS1RrpikRCcbSB0xWSilyXjZHQjOVH65qj0aS0Ok0mzN5d21vFGC5IbA6ccnPp9fevZbO2FsCFXahbADNkjH+etc9X4rHyXFlX3FE2ID57ukSNLIOu2q11dLYyxmdd20FzGHAJA6/StqdO5+f0qMqkrI5NvG1vfyyyWtstrCBtQl924f4e9V4fE0TCctBPYztynzAr9Px61q6NtD6Ghw9JayLieKIpVjQyRK4OJBn7v8A9etuy120kuFtPtVuCVGxy+d3+eP/AK1YukzOtkM1qjdju45fusEI55PWpvPgdFeJiR3PbPeuZ02fO4ig4PUImVgdhZBknAHX1rhfFWgxlHuopFO47ht6px0/z61vRdmd+T4p0aqZ5OLcxRqghFuvZF7Zrs7APBbFtyb1jG4Bup9R/hXbbQ/Up1rx0M641W6jZTFM0SjO8KMlq66z1iSfTLPypIN3lZUscfga2SSOGrT5ldnMLr+oRXLNHPaYlOx2EXBBPGATxzWtq9yk8GZMzOMDdnFE2lsaUMOrpnBXMu7jcShOeaqkoSRu8skYOKxPo6WxKG2qHRw0e3I29xVwahNiF2LAEfdYdqaY6kU1Ziy30zEZkeJP4hnr+PanveuSqxXbsF4IBqbHF9XjbREQvZJJI2ZmZ4wQpJzipjqF7JPGzTOkIAPlrwD6n15+tOUUxxw8d2hJtTkeXCqEbJKseSB6ZqlBdybvLH7ohi+FOQCe4+tNNWsw9hG5K8r+d5/nOsmOgNQmVpBjduYnoBU8qKdJdDQ04sLyBYojNK7CMdvzPYda91tGdEhcBYV2hUJ9O3NeXj0fB8awtSTPNPFu8XcscSqUWTaQOhx3/rXE4VGYKQkuPvV6GGn+7R6XDa/2RXNuDU5lj2K7KMY4OOP61M2q3LzK7ea10qbVbeenbPY4qpwuevPDwk9S2+tarCwkhuJlLDkEBtox1GaRvEWowPA1rOG6l+Ofw9KhJLc8+pl9LexLF4kuchXmaJ+SQFyDT/8AhI75EBEw8xXAG5chvbAqalNdDCeU0nsiwfE1xcF3FubZgxyjOMH8ugrEv9clu2MTK2z7pAHFNQSOzCZbCk7ooZLEgjceoOKRtPulC3C2kr25YIWjG4g+47D3qoysek6ii/eE/s6fYZoInkON5C9hSfZpC7gwvtAw20EnPpgVpzI1dVDorOQSGMK+C2CNv3frTmERkaEs4UDlyML7DPSjmJnVjbctR6fI0scLBhC2Q/0x1r27T4zbaTp9u+5hGu3b1yPc9z/gK5q01dJHyPE2JTopeZ4/qcMhvLlmIO6dyox/CT8o/KltNLnZTs3g5yCBWs5pR1PReISoJsuW+iXEUv8Ax7eSWbcAg5Pqf6/jXU2WmXEhVrdXjhJxiQYP6159fFpqx8bmleD2OqtbOaL5WJZfXNbFuqgFwqjsc150mnsfK1Zq90XdwCorBQOuDVR0DyhWVCDzhe1KCa0Mqbd9DznxRDa2yuLpohcjJ3Mc9P4T9P615gzvJMFCkp9K96npA/XOH5v6srnf+F4trjLoZOpGOg7V6yhRo4wsRjBUZavPxT1ufI8ZO9Q4Pxs/keUk8hcunB9hx/hXjkjqJHDowUkjB6ivSwy9xH1fBb/2UihbyG2FdxxkHOMV7D4VRUt2CNsLDLAHjnn+dLEu0T0+Jn/skkd7CqIEyRJgbthOAcfrXj3i15TqjsyuzNkkjgKetceB+O5+YcMq2ILXhKFvOjchBC/IYDkjOT9ea9ZCqruybiCAAD2FcmOfvaHqcbL3o+hi6vqTwhViiLuvTavX3/KuMm8UzIzrF+5jP3gWB3H29B7Vvg6F1qcGR5Q6sOY2dH16fVNkccCwSAEssnLH3GDgCu785dxkSPykIACk5qMTQ5ZaHn53l7oT5WcR4v3vF5jgCZFwY1fse5/Dk+nNeN3CO4KjOB616GEfun13BM7QkiopAIyu0L0OO1NB8xMg4LHIB4rrP0SU9C3YQXKOI7fEk5+ZVJxn/wCt0r3Lw9pxtrQGSeCSdhtYJkBvcZ7Z9favPxc7I+W4oxSjhmn1NSchg8QZkLDbu9PevINeIuLmPYxkVM43Hn61jhVfU+R4Qp81a7Kmirv1ER+W/l7CSd2Ocj/P4V7bparBBFHGJCyDq3OPanjpN2PS44jblINYmFvEcweaFOS2Pl5FeGX8/nXk7STszFyVk7L7Y/lW2CWlzyuFaXNUNnR9UuYWWITuyM4PJ6fSvZLeaRolaRABj5TnqKWKtc6OJ8KqclNGdrUIu7GZmUcbcD1ywUfjzXh961kkxNvGFjZiysDnIrTDSsrHq8I1HyMsabsaZSDuOeK9q0mMx2sEYAOF+dvXPNYY5+6HGFT9ykM1Wc28G8sWj7jsK8X1O6juLuZ4wJBnIPapwCumcnA8PelIwgwDqwiEmHw4+tdr4eWXzzGPMdU5HbOc/wAq9GSSR99mb/2ds9ht3iXBjBfAHUd8c1zXiCWaSK5eRo4h95QBjA9Pc15UY+/c/GMHSviUvM8tjeOSZAA0DscA/wBD717Jot15cITACPjonQ/XtWuIvyn23EjthrG1JiUhcZ47DqK5++sbMPGXjWVjzuPNcdJNH57h5OErxKMMNgolEcNsSpwzAZIrpoEgkSKRVUhox0PBGKWLnLRHp4vGVJq0yvfoFUbVZARxk9q8V1y4L3ku2ZZYjwjoOgH8/WrwfxnrcGq+Iuc4wdmbaf4c5Iqu1tI8Ydhjdx9K9Y/YYJCwoI4z5akt0b0z6V1mjIfMTk7uwAzUVPhPOzP+FJnsFgXjjRGDdOdw61na7fGCGMsoIl/dusYPOORn24ryaMbTPxLBK+Jt5ni95csbx5MhTnnPTHOK6PRdZnUhI5AjAg7XbHHcV7k43ifp1TBe1w3KeqWGqrdRTNC1tI24OGDc7fp3rTVzJGj7VAccmvGqwcXY/I8ZgXSm1IqmPzFeORUzng96zJtDmuJFMUn2JkbckqYJU+oB/rWNKpyu5pgcfKjLmicNfeFpLUOzOt8HHBiUr36jNUB4Yu7bYq+SYmGQoJYg+5zXp/WEfcU+KlKn7x6Hpdk9hGqpModlG7Bzx6GtqGMsuDGU5yDnrXn1HfU+AzCt7So5D5txCoArKozg8V534hWJrlZorWNLrcscrhsfIAT+ecfma2wafMj0+G5WxCsJp+r2tsZt6Bsj5eeR61hah4pmuJpY0uLiKBRtCjHHvXtwsj9Ill7qS52aOieJgk3kXB2RZEglzhsiqPizVotXVGZVm2y+cpBG1uDzx9a0nK52YXLFGqqh5nLcAM3ykSA9fSqwdS0jlsE/w+lZn1S2AouMljGudy5OTTDwMRNn696C4ysIruw2bQDmldmYRPkbgduc80GxKpCqV2kHvxzTRCrDfvYpjnPagiewMuUQBlJ7kU4ROpUFcjHXGaDIiWUSP93GMAn1p753FfLBY9CelNu4EYaR9yoF29fpS7gZco/I4xnoaRty6WIvIUjJYAk8iqaIc7TkbWLA+9Bk1YR4/LMgy25m3n0H0pGkwWUOQpAJ96BDlA+WQShVPamF48mJs7sbgB0oAjjUoMruCkcg0NHt2HzFRs8FjxQW46EZO92YsnT06GkEwQsNkmzHG3rmguOw8shClizMDkCopIk3bjy3XGanl1uZyeoxXkWTIKqo6A1PuRtrMzFAckgdKHKxJG0KbfMEyk5weeag3BWMYb5WI79/6dqFsA+ReWy6rhh04qnJA43S+ZuXOf8A61Ym7elzhPEwluLb7Eqria6hgDdCpZsZz6DvX8zf7Tc6DxjNclEdp3kSaUjkCN9qD6fe/SvRyJ2rtmqfunyyu2a4V9vGeMetfdn7L0Cm5tJJHaGPzSW29QME5Hqd2386M1ejZ2YXufqX4ciXybMRyPBEBuJ9Se2K9v0VDsjT5JVIwc18lNjZ2lqyBMIAoIyAPUVtWzyGJJ5CI492BnqD7gdPrUw3EdDaAyAMoDKB96r580CM7kYd8VsJvQCRhncbEHTuatJgKSELvjKnsaAjsSwk4jI2gAYAPA+lTuilRGqmLg5I7GgYMisqLK4l2D5TUUUTLwowe4PagBXXaxVXDt2x2H9TUiKpVNrBm/iyelABsAJUbipOAaVG8wmMYweCc0AEa7GZvmPtnPFDbW3ndsf+760AJCjhQ0mGfOcjuacZctNJsidujbBjb/8AXoAWKQhlyodD1NKZc+YvlgyA7vXjtQBVLGMl2QDI57mgQ5TdkYHOT1FVK6YEsbSQkxgxyRjkc+tK8Jki8slg+eWzzVTYCsscbbWDyAKD0596R0yVXCAjk8/pWYCnIZYyN7dOeKidAkjfNwDx2BoAevAUNjOckjvSoqlmYM0aE4x1oArznaSGYuOxAwBT94KlQpR+tACrEVV8JtLAbvxqJ38neAELDggnoaAA4uDEUyg37WOMVYSN043KV5IGM/pQBQLpMspQbJU6j1oXdKECOPzoAaIvmADEr3I7U+OYgrEyApuyMjpQA19sbs6O+/PAPSpRuWVy4JkByR6UAQO+6aN1VFQqVYjqT2/rUqjLKxcEYwUY9RQBRmYRSnzsCAn5eOlKuO+Rk9R6UADtLFIrgFCDnNIJRIHJyo7+hoAYys+MEMp5603KqQ77S2eW/pQBHNGm5WDb+eWA4qAlZSNzKVzk0APdsEoqnJOGz2pbdWkkEasI2bgE8YoGlchV1cSFlKspKnApWCKqEorc9TQIe8QCEKCMDkE5qtJHGkasiDzM8c5oK5tLDvLCnyd5Ylc5xjB70higkCmTzQQc5DYFA5bETxptJVyecfKajK73O3KMq5zQQMSNGAMw4K5G2p4olLZVpAo4Xv8ArQVHcSeMlNhZc9CB3oto2IZ5GXYPQYzQOLKzRkIJHd2kxnpw30qKESMdxzHg9CKCC0FLSxvkKc8kdKn4ZgV3ZUZJU0GklZEX2jaAE6tkNxVFMb2kdOaCYq7LMwjbaHU7xyuOe1QbI8qzscY7UFwFVMbnaVnVuiqcECngxtEFbesWByG60FjV3Sgvk5B2gZ61CwRMIwBDnBIHIoJnawyWOY/OCZyBgAnNRMULMSr7j+FBiTeWREWiVZGVeVY1XjBbJZ2GBnmgCST5hFsPmZPU9KYseW+8Sc5GKAEaNiuxwSAxYD39aqOSpwpyB+lZzQHVxRmKMbdsgByWNOmm3Z2Rqi7ckeprvi9TnKh2SxoNjR4Ock9asNtB3Z3LgA45oUdNS6bM6aNHLOOFJKcrnNcDqzq9z9mjiVSOFJbHPv6fWs3salKGTy45vPWQ5GCAcf5Fc1fSbbgmJdyrzyM1zJG62Mi5nMUZuAytIflKEda5O5nZoJF2IikZKkZIP1/wrnqnVQep5FcXirqF4qELMcMAPX3qlqs7yQSu8qRBUzuY8Cvw7imknj3c/pPhdWwULdj4h+NGpG6ubZjJGltEhVMDh+eGB+pP6V4Ho297mcv5Zi25Hrn2r7fK2lhIo+Hzd/v3Y9J01pgALcL5u7CsTgZPf6V9+fAu2t/7MjKxKLYQllIbuf4s9yc/jk08RO0oo+UzKNqbPpqwdAiHYHfbywbOPcUrSSAvISzY7njmvdovQ+Lb0K07xSYMiFVx24GaoFoxujjQl/4R1xXTFEwepJtbIfekZHBXHT/69dHoxjkmBJFum0k59a5q/wAJ1UjUuZJDFIfkVc4BC9K5S/mMSM7BFcdxXFHVHfTRyd3PMzmJ28+QjON4A/E1mtcR3UZBhaGRWx5nQn2+lYTid0dzOkgMSSiCYSTOd2Sc4p7yTPImCXk2fMWGelYmxnyzxCO4EsZcDG3Azuqq6JJKXR3AwOMUDuVOYBJMWYg4UDr+NUZYxMsskMe+cdB05/wrNO8jRaIpTNJFEEePMQOchOQf51Tt5LiQybyEOSQWH6e1aFJ3LTIhCRJIo38k56GqiSQukjk4UNsyeOaadhkDTpvYk7gp4I5pJAZHXG7k5bHatqcdDKa1Gsg5ZJJHbP3RwM1KIVcOEKF9oJ7cenvQjKSuCxlRNI8vzkBVBGcirNpMtuHjGd/QZ55reOxhJaF2RS8jxMhVlA3huMf59KspcPOheMFQG2E4x0q7GUtiRC7SFJCVxSymQKwJQbePl5I/+vW5hPcInu3cxw+WItoOXPJPetZLhVRwsAYldu7uMd6pozSI4HVlZ5CwUcn2H9TUgkMBRGQGU/xDpipZlLXUneYmFY4Fd5u5PIAqZHZFDb2HzZYFaiMbblRd1YmSeGZpN6kKOQM1D9oRmJChOQD6irCEuhI0UFydp3x5bkoOc+1U5FQho0k8t0GSxz81EXqaFCRlXyn2MzEna2ORWdJHCiExoBMMkKex9f8APrXZTA8K+ME6/ZYrm5uIxN5axCKPgkcc+/b8xXydfEvK8YLeWVySORXbiX+7R+v8ANLDP1OIvklIlUSy+ewI3quTz/hX6xfAp75PB+mPYR2ouLVDiPzdjb1hj4x1wQwJ9s1ngHesj5/xTl+5ifmn+0bBFP8AEDxRfRyu0k0kM8yk9D5aggfjngf418ySCJNwnt4pIGyoTqMe9f2xhdKEV5I/latJNFA2pmDNnzVJwxfhsdhx2FaChZI4nijkmAOxixxjHH413xfunmSl0IPl+cHZIMc55NV5g4kKmVWXaMEH9K6YLQgljjQIIs7k/u9RVlbdXmRlKM4OCDXRBaHOQTSedcG3RZmfbnPZR9f89KSJpmMSSQuyHJAxXZDSJlOPU0ik0kyBHYlVOEA4zVmIyENC8kZeQ7umOn8q9HDq6MKiHxNCzDyNiNjnCZ/X1qzHGiGJHcEhMrzyB7+tdCTZ5s9wBRbiRJOZlIyoNW4kEkZeSPdNk45wMdjTaaRzzepOqLsdBtVyfvg/d9vrXd+ArGZtd0o2sc1zdrN5jQIC5lUdRjqeDnivNzGX7ps9jKofvEfQXxTmzF4eGn7Gh/1xjflo1xkkepGSp+ue3PI6N4kvNQtU0iJTxIFAcZypIBH+fWvIoU08PofoeIl7OaSPorxHqTaL4c0me4mCWYRYYSVPzKPlH+Hr0rqvCWrP4g0m0ezbz7R+Bjlc/X8q8fEULQ5/M+hw1RKSTOg8QeGr3VfscYT/AFZJdVGSB6ge1cr8arOOL4efZtPnl0i7eQTRz5zsEf8AD1z/ABdffvWeCfPXijtzaCWGlLyPzq1C7CwzC0leeB2IZWG0tg8/h/OuNZUlkkOJ4RjCnOT6n/PtX6JUqaH4xWXvszZWiwZIt6T9EYN1+tUprm4DbVxJlemec/4VynJNXZrt8gXztjSFBkZyDkdKtRxmcrGI18wgKFdtoz6GlTV5HJUQ15gMeZEACccZIpIGCSSh5kKnBCjOcetdkNzEnR4w4VZGCehHWrSGdBhldYCOoPOe3NdULkTWhah226CUI84OBsY9PrVh3DSMgZVgxuJzn5q2gtTIyrmaNpX8sNJEFAU9CT3/AAqokQlUiSKUAjnDYz/9ark+pnOXQtRPgrHBDJH/AHmI7+1ankv5a7Q4cfOMnn6VdJ3ZmQTyuuTGuAVwysc1CXdyhTzCFG7KkgV3RegGhC+biESLmM9WB6eladsZIZ93lo8bj5QvBz3P0roWxjJanWafJEN8ZcxswI3ev09q9sj+JV3PoOmaFq9xFqFvaw+RHKRiTbklQWPUAk8d68/F4GNWSk+h6eExXs013GfDcxnxfo+oZ/0a3la7jjGcOQCOfbJr1jVZ4W162BimEYx5YbnHOefy6181m3+8W8j7rIl+5uei6hqMV/faMvnTJOincMYDHvW3rIUa/aWcQWVHReVYFQ5APH1z+lfNwVnc+wo1OgEXJ1K6CsjCKEjOcHGcH/CvP7ba3irylWObAbALZYYHXPoOa1lP3WY49e6cf8eGlsNT02IvYi0nV5LdVjwzYYbseykgfiPSvNvAvw0uPF2q6a8t89lpltP9pneIM7bF5CkDt9evANfW5ZinDLOZH53xBTX1lI+n/iL8S9A8BaEmheGLq21C5jj8lXiAIjBPZl4LEk84JGfXhfibV9Thvnka1TClyZFkJYnPJ/X+dacLZbKEXVnuzws+zDmiqcTmxepGcja5cYAxnFULq+dEKFVePPzD0B/nX2MY2PjJq5hajIu1QSRngHBqjPOsixqxdQ2VU981ZSJ1toDAzTgyIoJ2Y6+uasW+2GfCIwGzC5bpT5ramtMvWjjzfMJM0ajd8pxzVsXSiGOPJRVYthh3Pas4LQme5GZ7dt0flvs+9jdjNNheZ4ti2yGYgkZONn1NdUVZEhLePdyRXEtw0cjoqqYlwBjuPemkPbwSsTIBjGVXcR9RSk9CVFuQ+ORxIpEkbxEZwP4vf6VrQzZQbPKdT1G3kVw1mdtMfOzoSDGqqpAOTzn0q5bTC2ZElO+BzhmTqAejDPYV8xnb/ds+gy5e+kfoj8ErIQeH9BaQJHcyRFmt1bIBB5fHqR1/Gvqq28qeRWkU7c5ZAOGz2PtX8H8Yzbx8/U/onARtQj6GzDlHlZYWNvjqxzikAWUYzsGc+pr5Y6xkglcZ3B0HWRRjBp0aFkcb/mJwGNAy6I0U+adwbp7CmCREADEMmMnmgCYSFFZ1yE/X6UjOpPlZyzDHPH5+lAESCGJVVGDAcLg5Bq3vRAxOQmPmBGOaDKV9yCMBGPylmPP3uMUsgDBFIb5uuKXKr3E9dSVEVYxKzDcD36YqNm+QsRvcc/Kuazne5KQ4wqyohh3grlueBU+SUYEqp6cGrjGxqlpYlRNkSZG1jy2TU0anKLtjBJ+91qioqyIZmuBKCw+ULwfWraIzIvmFXTOenT/69AyEyLIzA25CDpk09mjQ7Yd4Ix81Ar9CFSodzLHIQBxjirdu0iwLA7EQEllJGaBjYYzHH+8kbk9T1FP8x0VgXyp9uvtQA2Hy2LStbkswwWzyBU7lzCAQgPqOtACMrIy+W2Y9vFMGQECAsoPJLUETWhqhjIm77gXk89fY0kLNhwuORvII56VLjcyCJThWlnCAjLMBn8hUbZkKxkZjA4xVWAcEMYyeVPQAVIiTsGwqlevJxQBJuKuqhXbv9acVDEqVGc53kcD2oNKYsnkS+WHclh8ybe3+f61PGWeNXKkoeNrGguUrE37sspHKbcj60x4FkiC5YAf3euKCI6u5IF2LlipjPA55H1pEYJtyqMzjJbpigh+ZYWcsyISjIeA1SoiRr5rSASHgHHGaCobiyCVdsgGCBnAqvHAJEUQ+acEsSeaDUnWLfGFExi3cBsZxUyRn5Y33sQcBiM7qBNX0Gyhkdgse8/eIA7Uiq3LZ3KVyoJ6GgxbEdEhcKGXeeQfWrEaNEHZQSzDmgRKFY5YMVI7YqUSBEWRyHbb83GcUAPlVS+Y2D8DjPapw4VlXCk9cUFKQj7Ng3ExjPpwajjdDklW5PFA38ROhhjOGwVLZY9wKkZ4wVwnmAfMHHSg1BZFRxwWbquD0p6zO6yrNEnlkYxn7w96DGSsOSPzFKK7RHIIbOKtfvEUDeCoHBzmgkegGeMsvYZqxFtTeWaM7hgbv0oGkRSsryRNtKMo6DvTY4QZi+QTgnrxQVNF1TbqoKbizcg7uMVCsikszYOOnNASehMSsu95djYAYgnFU0AZwRkEHinbS4mrIsAjcC2MZ5zTSXDllkYwEYKgdaLaXFsyOQ7sMoIVT+tWJDkK0TGJuPxrbR6GlMRQoDMcuW4Oe1RooaUgKoQYww6mp5UkWTtGsnyS/JsPFVtzKcqBGAcAtyfpWaZzkn3AqHcEJ5x3pzCNwGQSRndgZpxlYCVYM7d7PHjkkDIp8u0+V5YVigwx9fcUm7gMJhaRSuFB4IWlVDuXDhUB7UgFMMBLNJJ+7BypBqAlJJASUZh+VVFXAEEkUijKlCMdKlZi2VO0H2FXCVwK/mKpYfMvbJ71I5DxqhUMqPvX2J60qjAcPLdC7jy8DcAT1pjy+dEgPBJwAoxWYDDIizw22JEyu4vsyKa26NE3FmlDHNACmV/LxLGvoCO496ikSN03gFQD3NXTAhfcVEYZcqOorBvWkWNtwIJ5U1o1rcDBuU3scMGQjPFVXldGRQWePbiQMeD9KYHIarcw2tu0+1LVfMLPL3X5Wx+tfgX8QQkcc8LvKZY5ntXLgksyMVJ57ZBwfQiuzDbMR82axcTRXQCkFR8zZHUenFZMV1t1GwtpYyIpJdpLDGGP/ANfitEM/oB/4Jl6NJpv7P9r9uBgt7VktIlA3EAtISRj3Ug++fSv0ytVkdQ6qQo4ya4qT/eGeKNdZd4YPCFH3Wyc5pGDgbotjDpg+vpXoSlc4yULhAGGGPvTQciPKqzA8qfSqjLoBZiAGTGMnPfsabJgkGQbyOOuBVgVAz7GETujMduOxHvVhI2QF1ZWcEEq4yKAKbyMzSeW0caFuQBwaswhpOHfcvOKmT0AQSmIBXBk7cDpU687QCxAOc5qJKyAQFiPvEgHcD6U5ZGLZlRFlztJBqAL1vCEVlCh2+9xwPc0xhscsFzlSRx+tADV87cqiRBIRwRVaaMtsEjFGz8yitItJAPjeVIxsfcGOQT3qWZmddiRE4544JNTGNwJCJU8yMSFiQOvT6GnPGrvnzHDYzk8VSWlwGFiXWQscY4IPBFOBDAnau0GnBNARO3lEt5bMpYZPoKkkdGVpAoKYGAacmAj/ACcBePQ9qC2xdgwJCfun9aJMB8ZdVcEq0oHAPSpY/MZlYJj5ce4qYrQB6rI5VN4Zh3NReaHk6EsMkAmpi11ARVlEYBRsnndjp7U0o0f76QuSoJCg0m7ibsPEciuFP+pKgjJ6mpEEqIw3b1PYnFImb0J3y4PlJ2w3tUpn2YAVVfAXgdaDFokEksisELKR1Ip4a4UYYKYseneg5pRuV8yzE70VT0AAx+dSiN48kKwTOTmgzk7M7/whAkm5yjW7FsD+ea9MjYSjzXjAYjAKnriuWTvM+C4mq3qWMLWtTj02180TrHOzqijHc15dqF25mujulcSgKxDYLD39q7qKsrm3DeXpr2jMxp13yHKblwoI/Sore6kLnzGPB+90px1dz71UdB6M0HmSwhSCeo9asQXzxmN08tASc+v5VZnOinodTY+KL2JfLnZLhM4QhQDj39a9AsteguIUDK0CE5KBeRXPOl1Pj8+yiPI5xN+CY+TFsDRseSD1A9Kfc/6RbXFtldrFWIIzgjI/rWKVmfnt2meQ67Y/Y7gmKEqpOJGPf3Ht7euazrW5mZAiw9Tg4bt2ruW1z9KwFXnpJlaS1ufO+ZXIPf0qxavPGQjOQ7Db04BovfU9OElaxErlJYnKMG5BJ789at3t+0qBCDj1xwatK+5vTp63Od8nc+5nwxOSDUJZFkwRh85JxUHqQ3JpZE2bUO3J4yKD8o5XLevtQatEi7GT5wzA8YPaokSIEqH3+lBgSIoVlQtGzMDgd8ChWYAhQd+eM+lAEMqy702Avz09aRXlRjvEYYDggdaALCzqflcMwI7DrUETgKQCNoOBxQB0nh6Jp7yJgAsZcKTnpzXs8JbaybgxHavNxjR8JxqrwijzXxXIm9ikkscinkEcgnjj/PpXI28LzSA7V29OmT9a6sMv3Z6mQwthkjsovDUs1qZIYt8oQtgvtA9iD3q4nh55YQ2FEoHyg+v+FZyr2djHEZooSaFvvDdzMqytLtkChQqc5xxzjp0rNfwvqQjeZbrS5rfcpVY9wkx1PbGPfP4d6lVlc4f7dhtIsyeGb6URLFaYLn5WJwKpjw7fspXIUgjaQpwfX/8AXTlV1sdEc7pXtck/sWcWd9BcwTLOCDGUbnIP+FZM+kSWgVnScgnHKkkHHetFJHZh8zhUnZHUeFtJguxHBNAjgnKFj0b1/pXo0Gh6eWY28cUbsdjhTtB+tY1JO589xNj5QqWiTQaBZB3Z4UA6nHerI0GwxgW0e1jldz/d9/rSufNPPK2yYxtC0wp5sdpbxsDnC/Lz/wDXq6dGtbhY0uIt0arlkchxz6Dp+FDbtqRPOarerKkHhfS4vLSODCDqjNkEen09q1rq2gtYJppvLljjX5Qny/xAf1rOD965xYvMJ1WkzwayiUXj2c4aacSmJmkONpB/yK9VtYLeCykgh+zMyjczJjkd6rHc2lj7bOJyjh48ppi40eCNkubsy3LqNieXnafXd0A9f5Vkza9YwskMpMkOw4DHvnqo7fT/ACOD6u2rHyKwtSo7GfJ4s05FRJJFjkPAVRkD3JA4pG8VWLoW+z7js+ULLtVz68gnFbUsK1ud+G4fqTlZmdP4wRIUX91CwGwY9Pf/ABNYx8avFLdNIWij48s5ziu2GFW57NLhVqV2cxqGpyaqVyyyowKt7g1DZ6dcyzgCOVD1D/wgV0VLJWPsaGGVOFj0XQNHmWbKndGEDPKwCg47Ad67cOQB87A9Oec+1eNUlzOx+acR4lVq9onnPje6Z5ktmDFwfnbdnbgdPr/hXl00m9ijDBA7nrXs0FaCPuuE6bjhkhsa7yyKpJ24IAzXtXhqOOO3ijjGwsNx/wBr3/P9anEr3Tq4nn/srR10pIt5TyCq5B/GvIfEcqy6gSXbnG7v2H9MVjhVrc/OOF4XxNiz4SaaO8mA+4vzKx9+MV6uJ9q7TE24cgmuDHQ947OM/jRxniuRzavMHCEEHI9uv6V5HcXaqzDb82d3Fejg4+6fRcI0k6Gpq6Hqctpcl40WZMDapbGT9a9utrqK8jklgYpF5YHlykbhkdOOuKzxkbnPxll96aqIjvraK+QxTRKYhEVIUZJOOv8AjXi2q6bNaS3BVHkjU4yv6Clg562PG4QrqE3FmDcRsrBB+8Zhn5e1MgtTcYgSOYNnGcdDXotn6Uqiaueo+F/D1wkBvLiIwB1AKORkdeR9fSvRFQJGDGoQBAMeteFjKl5H5bxPmPtKvKjmte1K3gXETBQUwdzd68huJxPMTBJvHfjrXfQhaJ9NwdgXGHO+p1Xh2LzJ48gbFYbmxyP8/wBa9fhjKR5yF9BmufF6o8/jl3mkYOv34jt3jlkKhRlMDqe9eNahbl5JHIAVRn3rowXwmPCkFFXF0eDbItwp8xM7cjnFe82cUaQQDfvk2AZHAFTjmdfF1ROCRFc3i2LwXByEQmTGM8jG0/TNeBanBEZI0tj5iRrtBIwavDxsri4Rvysv6PB5k9rG8R3h/vAH9a9ztFKQ71bh8N09u3tXJmE9ELjKVoRiZesSxCylDexK5rxDUVLyzxIiom4kbT1962y/Y6OCaTUHIzI1fcpMsbZPToRXd+HnFw08JcoFQZK9Rz+tehPY+xzRf7O/Q9cgCiJhBHInybskgkcetcj4ol3WMm1VDKQAoJGT7+g/xrzaWsj8fwCf1pHnFtIEmVliDSZz83rXr2jMWsvujLHkY/z6mninZH13FEbUEmaF8xSFXGcrypH8Jrx7Udfu3l8hXaKMEkqDzmpwseY+WyPCe2q2G6ZrLPMi7t5Jweoz+Fev2FzEbW3ZjmXJXA/hH+c/lTxtPQ97iHK/ZwUkJqiedEojWSVmONucDFeFaxE7X0m4HIbp0BrmwfxHJwW0sQzLGcqhZd+CQfUUjh9yqw244I716p+sxdxI4xIxUFkjJ6Futep+GtLlkiilWMmUIVyBwFzk5/Lr7VGJlaFjwuIMX7PDSO6jZl+ZhvjRR944z2xXCeJNbtbbNmdzSu2QevGOR/8AXrzqSvI/LcnoueJTR5RdT7W3qrTkk8DtVeGV2dGjOyXtmvaktD9fwsLRsdHpeo3drIk0VxLbuOhQ4rtdK8Q3JnnjmJVY137iDyfTFc2Ipc2p8lxDlSqJzjud7Y3guyJlGwbcAHv7ir8cihmb58nqK8fk1PzCtDl0GSjdlWaSOJhhgB2//XVL7PEdodFBBypIqznUmtiyIIVi2tHx94n1qQqWzsbaaBSlcaV3AlsNkV5h4qSIS3IkRxIWwyA8E/4f4V04X4rn03C8L4hHnss7NJJ82GA6ZqhLcTOhSSNZ1b5c+g969dM/aKdFcpH9rdQc7i2e1ILsvDsUHZnnjHNB0wp9ik8ZY7lK7e5qTaqnzPLVnzzxjmg6ENZg8TgKFUN8pPpUZmKqioYfmOACuc0FRjcQxBiHAYN0yG6Uu0KWJIOFxx6+tBpe2gYDREHe0nQFen0NRzb44lVJBlj/ABc5pJmc9ySMMjKjBSc9R3q3IYxGEJKgep/rTHy6XKKozKHJDIaUMxDIE3gN8rZ4NBNuo1GTmTzE2htjAHoaUsyMUZoiCMphcfn60GkZa6kDBSFWQkn1U9aR1+YYKsw65NBEndlZ5CYyEiDDOMUwcqyp0xk0EkTqVyqbQRzn1pA7FGYqhxzkDFDKirsl81GjUA8+vqKH8spsdmZevHNJGxXyyZwpyOBkZ4pY3ZAW2Kecc9qLdRJ3QjMz7nI3842rUDfI3mKjKhPGTTbJS94UyrLLJIV2nGB6CpFWQMjqMR7SOR61Eo3YrqxCqANl8k52jtipZoYliDhQiZz8o79zRPYi4gcLmRMFBzlhnikkAEbSKCy+w71kaWujy/x7eNbaLMVMkcitu3LgFSflUj/dJz+FfzOftEwq3jLxYZQZFTUJEWMDaeXJx7AEmvVyKF6rZvFe7Y+XnBcSQ27Nbx/wspyV96/QH9l24+yXVopMfmvkr8uB05I/MD8RU5tTfKzsoaRP1B8MxlokSd5ZG2LhSeMda9j0qRPJO2TBf5Co9P8AGvjpMDr7dgYxsbla2LS4LJm4jxMDgHPGK0UUgOlt3bYzLJG0I7DqK0MnES5aMNyT6VQFuOUAKNuWH3TUxkBAIwq9Wz2oAFkaQYtzFKhbl16VYYlcxsVZgMMMfzoABHuU7XZz34qCfl9i7goGSRQA8OiKi8sfX3qZVVC0ZIZW6mmkA6OQoFwShI4z0+lJMuDhUKyqec8YpAOjnMOHAiY443DOaiSdTgyx98lRQA8OgXATajE4B7VIChCruBb+LHegCO4AjdTkhsdulMleI4+8WYAFgP0ppgVAjlj5hLZPTNXBExlQ4KMOCvQfjVz7jSuKyofLbfhmPHFOaTy0UAnOeec1FxAZF2sCcOcYIqtO0Wd7SZcHCj196QCRsweQugbIA3Z5+lTB1bJIORyCfSgCYO0qiNQuaqhmIZl3AA5yD0oAsZQhdgJU4z7mnONitlwzt6HqKAKbPKkrF1O5f4T1oVo1IwgDMc4x1PegCY7GjLgyKv8ADkYzVR8l3MZI46n1oAiRTGZpM8thWB9PSnEsXJJTb6AdKAAMzIpyuwcjmlh2sHAKA+uaAEYtvHKNFjPvmnKEa4gyxHmEKecYxQBXeYMxVFyVY4XoKRwq7udrY5ANAFdBuJK71z1DetSIrxhVJDsDyRQAjMSVzloyeQe9N2YR4wcfN0oAaUZV5Zc4xmoX2qpUkMPzzQBWaU8KF2KO2etRh4pJWIQoNvIFAEiyRF4U+6GcLknjmho5w/lzMAI3O0DqKDSG1ySR1URPvJOMkEVBtLwMWQkbsAE0ENknmKdsjhwwGPbFRurCMuXyyHIU+9AN3G25edtm4KPQ0NNsY4Ks24IaAY9w6MdjRRsp6mmbQrMJUcMeAo6Z75oEWSkjssjlYgOwqAOyxhfNZ0BLKv1oArmMs/mIGyDk89qnXjcCyqCOMmgClM4XZJ84IOODUSoX8xWZtpOVPSgCwklvGSQGK9M+lOHzKWAIDcACguL11Krq4KqxwF7irBVYkYjkAZ3DkigtNbkEgYFU4wWycVACHLBlOwevpQKDuTBkEf7sKVK5GR2qkjLlB5iBSuTjoTQVfoOUlOu8xE5Cg45pimRsPs3nPGDQRNlkO6yOZFKsO+ehqtIsqxs5kEzE4zSbsZkgPlSYUny2GDmkLRkY2gP6DvRbUByqGjaNgfMc7Ux2pl0xjCwupiuFbgDOeKEwKTNMBmVlZmb5tvH5VIqpwABu70p7AdLtZQy7h8ozk/4UnzmGJmCAmQgAV3Wtqc4biwVCqsN3OOvNVst5kndA3y49P60pSuVF2EuGlWVo1CYC7gc9a8x19la4CoQrnkgjGTUNG8NStHJdJFPbOIcyffAIIPpzXPXkyRyBmj+U9x3rnNzmr8RpEURnYMNxPpXJ3/mKolDK4C/eBxz9O1YVjehvY8vkEkmrXM1y8Ukzj76LtGB0FU9cjWTT5IjENzgkgjqo61+E8USbxzZ/SvDLtgYryPhn4wxwyXQhKK8L5d1JyQ3YD0GByK8U0mFRdIMFUHUH1r7LLnbCpnwuP96q2ek6bYyvIsbQwiNmGS/zKc44xX398Dba+fw9bTaktujbjGYwx+cL0+i4rSc1KSR8xm/8Js+joMxKQVIVueKSacRyJyIznPPevforQ+GlJsoXFzCjplSwznBFMCW2Z2jMkbdQOuf8Biu22wo7j02IibZA2RliB+ldJpiQgoJVK4yTxyfaubErSx2Q2JbvaGwHYEjgZ6Vx15NIQwAdcE4DHPHvXBLRHoU9Ec5Iu+NkUGNmIJB61WaRsJjgZxn2rncrM60+pTnMW3y4EjEjff3nP5UxopFGZCYwpw+euayN07mZKRuBZhntSLBOUL28pkBU4jJAGB3qZysVbqZLidC+WYgjoOlVJDudERniYNggjH51DjZXNIyvoUpp5lIVid4PXGMVWF005lEPABwQTW0U2rhsSOoZSqOSABz7+lREwNGD5MhcjK49O/WtFDQcZXHxyhN7BVLrnaCueKqSXW+YiS3LDGfl45reWkTOTKZTzCx24IXnBp0JQRvI87eYvBUGs4q5lNlvfDJHHBGZCSPlLdSaQEqI40DqQcZJ61tB3Rk9rDlR/NZwZhkgYLZ/GtsPEsCASDcePqK6IPQ5ZPQfE5Y5jwgBwS3PH+NSANn5ZU8wsGKn071RE3qW8NicFQIR8yv3P09qVJJYfnZlY9ASM1UVcgRCxQssoeVeJAF706Rppdmz7wHU9RWkloYtW0NK0YxKFRwUxl+Oc+1Nml3tul3+acKxBzhR0pKOgl3FikWPJKAo3y7j296vBBNGygKSo4P9azUSorqUDPHC0eJDH/dcHv2p/wBqkRnWaOA5PJ7/AE9qpKzKUrsoyPIw2QqqgnJyegqhc7JVlXDeeygDHPI7iuqnsWeC/GK6kSGyspLCKKVcyK+zBYEYGT7c/ma+VryaYCIuIRdFCJFUfd/x+tdWIfuI/XuBtMMcXqK3q4bT58y7tqBiFAPrX6r/AAPRJ/CmlrvkcXFp5McgIOSF2CTJ7BcE/SpwEbVkz53xUf7qJ+YPx7uop/iF4plJR7h7szZQEALyVH5Hp7185Xt2kjiGEFQ746Ywe+fQe9f2zhNaUT+VqkbXK6TzoCpUk9AR0x/Wp4neOVnfzZBjb8vSvSS6HFPYnLI8zKiAHoOeSKa9mkzmJI403HDDNdVJGJS3SxXKtvjeMrgRjg5z1z6VftfNIKOEjGdwOe/tW8VqZT3HSKpdp22sowrLnFTqW3RxoR5XTrzXZFXRlJaCxxhCrOzpIThWzjP/ANakUHY4XliehPWu2i7HNNaGrBtlO/ZsHfaMVZedRIyiFprbCqTnoa64dzgnE047P7UuzykyAWEnf6Vc0fw7rGuT3Nt4e0nUvEF1EwE0dqnmMOP6cEjrzXPi8RGC1Jw2Gc52R1lz8OfFempbt4o8P6nosbSbV8yBkx1xn/I9K1vAmleR448OTpYma9FyV3Rj5ioBbAx6AE8e9eLjaynRbifUYHLJU6ibPYfjJe2VuNButPsVVEnYZZvmKGMdvbrx/eauF8P/ABAtdI2yxaVZyTMAMPEHx+tZZbT5sOfVY2adS5F4v8Z+IPGT2fnSXcemW4zBaQxskQYnv1PJ54/lXY/Cm78aaD4i0vS9GTxOttdyNc3O9SEiG3qp/vZ6gcYznsKrH+zjh+Q1oTlUnZH2D4j8UvocVvNZII5GClV3c8YDH69T+NedfF2+k1rwTMJbyESeWGzJFkkEkYz34/p6V4eV00pxme9mtZ/V3F9j889QhQXdy8MsU0YP7tlPDgentWU1rcXS+YsSIqjLAnBx6j1r7Wb11PySonKdjnby2McTI0DJMWxhumKj8mSAKZUCJwcg5/WkctWDTLD+QsMZmDIjn92TxuNS23mF9yEPGOMZ5qaV+axzVEPUTMDExcoGyDnFRvKIlbEMrqWGJFIxiu6nucjQsTqGhGAyB8kZ61cK7ZxNLLJLETtXHTIrruStRjXE4+6PKAO5OMfX9anjV8y7mBKrk8962vZCcdBhZZGjZCpiIzn+tXYXREjkjRZVDguy9CPSmndHLLcLeSWOJ2luQhEmUHfk8Y/Sp0unLNFIFEqjJBXrWlKNiJPUr3UiO4xFIkhwTlqvLItwW3TJDI/GMYyf6V100RKVmW4Yon8zaxVwu0MR1q+kLj5oWYIF4buCO1dY1JPQvwSlciOGTfGQSWOcNVy3vHaXaAdwPHbNVHa4nKzse4fDK/gu9cOmSQ3MdwEMgcgBdoAJx/ntXofiPUJY9ft5Y5VksywLSMMEjkdPyx+PpXxGYK+KP0PJalsMdpbahDdXNrGuCMh12nk+ldXcTCDWbZXYGeNQwIPRuhB7V89Ncrsz7PByUo8xvCKI3dzdJF5k+MyBzgH1AHauG8LeH5dR+I0jQxSO81q0jRucLtiyeD6ndj8Kw5vcb8jbFU7xPO/jvLcW+uWllNO8jwKWbcdwUtg8emQMEf8A1q8Ah8Z+IbEy2Oma/f6PBIMSGBtvmegPGMV+i8M4dSwSTPyfiaq/bkE2qTXBWWRmJYAklskk9cj+tY8+YLjzjIY2U4MfI59a+lpwUVZHxWKqczuZtzcTSSLsgMOGLFs43fhWe6kxl2LnL7R/9erb1OCL1M2VrmSRVVUGDkktk4qARyBY9kLPEhITJyT6mgdJXLACLHIG3KGXawJ5I7ZqVLmN4o22rmJMkAZLDvSaOlIntpJYUjltwkqMN2Ocgeo9atiSMcOwWRhuCt6960g0kKS0IP8AVuThmLNnGelTxNcXDSyuYzEEAI3YK1cnYxBpokdB8hTOMnioAXaTIWRIVOCQcZJ6A1E+4EjRSosiq6K4AfBGQfpWxa3sMFs8nktgjyyq9Qff17GuCudlNdSaTCyATEuwOHAPT61Iha9MRt5J0kmP2cSRAZjH98Z446/hXzWdfwmz6DLdKiP0++F9oG03R2jbzhJEpQJwMdjn9fxr6SsoCmwOGUg4bjpX8GcWSvjp+r/M/o7CfwI+hqIVi813iyHXaQD2qJREhEO5hkZ56ivmzWMrjUMSkksSOmO2asebG7nZbKpUZYE9RQCZEZAAsb79rHdtJ6j0pQgMc6iMQhW2PtHQ0DJnV2YMqEfKAB6470jxusTSmHehGCwGSfwoAtW8RJ/dkBCvAIxg+1P8plTHmxkFsOCvIoArKkIEuf3XzZ3s3H0q6q20kaOWaQFcHB6ntz6UGUlYqedOIjiIO6ngE8GphOXLExgFecqMUChuWtwZdqDZk5IJyaSREJVZTsCnllHNBqncjRY2VsSjZ0qwFjEkZjk3gdx0NAyC5lmIcKpJJ447etTKCyBGdipOaAJFLlgDEViUbQS2dx9ahQ7Qx2454HegiStqSRKWZtwaQE9AeRV5Gj8qdMEEDCHP3efSgzTZGWEkkBKho48jB75p7K6MIWIVSMkAfpQbIiYRsVLkrgZxyPwqQonyOEyO4bkj8aBk3liSMxIphO7cQDkCrDRFGUZ8wgcccYoE+wiiILLHK4Rc9z19qn3M4dVOR60GLViNPJRQ8PzcdB0NTMVXa6hgx6D0oENjZVDI4dgBlcHgU8H5pFZlliwChA60Di9SWJVdmhUFWJCnB/EVMxhJ2lXyD8woKUtQkdRgwxo2OvNOXfJhkO3PDcdKBpXE8oRvjzFwDyo7GlaQLLKV3CLAA9z3NBa7AFLsWZT5ZGMgcA9s1ZZtyF28pgq7Qyj9PrQJxuVULrhMDBPXt9K0BcNDhYiUYHjnkUBGNhLbcoMkrOwOc845qdWEaoUXaVG0UFDsbIlR1Vgc/MDShnjdMTFcjIzQYqVh7tt5YduxpiqhjAYnHIANBI0iWVXyjMQPTpVpPNZQyH92PVfzqnsBKwDMJCjE9eDyKjiKrkOOScCpAeUEjZUlRjpU8MMm/MwOCMj3oAmOTkyKBCRxk9aiKuxOQp28c9hQaX94nijyhaRCfpT1yVU4kB6bDQUpa2LXkKGYbBsx8vPeoVAXJkMm0ccDJoM5PUlaNo0ZkRzH0JJzSKhRSrEsp4G6gkfGiligb5PT1qwNzvtTd5ajJ96C4SsRu3JKF2cDvRs8wIWDIgOSQevtQVLUFGxmcqxQ9BVhYdyBCB5Z6DFApomIjIwAC9QqIo5AhbL9cUEzeojsCGKgDnHNPaSTy4lDB4R99R6+laJXQS7gz5kYIuB0I9KVmCpndt+bvWiKpskJZYjIignqBimrMzOsskaqxbnGAo/Cs5lTehHLIoJZW2ITwFFEJDFJstuI+UN2pSSsYk4LjIAHmA5LAVCA8jqpkUPj5j6CoAvlt4RQwUHjNVgX+ZXypycH2oAhUiD5ERth6/41aO51KJ5bsR0JwKAEkiaRQJAiNj+E5/CoRGABmJSCOVIpxdgLsol3R5kUDZuIxniqyReYrmPDZwTk9qqG4A67YmGACegpg3wrsdUVu5zxilJ3YEoV5HZoWUr5ZUAjv605VaN1VHHGBgjnNJK4B5qPmII5YjO7twaiO1iBIFTI7djQ1ZgMdf3MbbgecHimpJEVZBtHHUmtYxsBlyyOyMqqOOBWJdxyCMI+ZG5Kk9qadwMWVRCCpIVwAcCqDlpVeRVxt7dyf8KYHnPjS7li0Ge8fyZ7cNkqx+VuPukehr8Nvi3NEdZvdl0LmF53lTnPynnHvyf5V2YUXU+ZtSKGbaSoZuM1h3BuWQKBZzIp3RrKdqhu2fqcVoWnof0Y/wDBOyxjt/2ePDN9NIsmrXFxd3FzC/y4YSg7cf8AbRsY7H61+hcZaZTI+I1Y7io7Vw0H7zZy4h3ZODllGSo6Yx+tWApeIDIbv14ruOckRGMTApvJ4+U/rUTb0fYrnG3Dds007APScowCA7u/rTJSxiRVKgBiTirh3E9tCAMCxIPzMoUn1FWFGxipLbc4GTVtjCOKKMsMktgjpSpuSNQVdFPBJH86ioAoLrJgtI0R6J2zSrIoIEisQeMDrUNgSB1BLLtgbb8vXtUkUaeSWuYkEn9080gLUMpHzOWzjAFQvERwkuEPA5/xoAnAhjJCuHxxgrVQBGDt5ZIXg85oAl/dfKNxX3xzTowQ6KxGDzn0rWO4ChssfvNIp454xUoaQtlQrJjHNEHoBG4LqgZBwcjHY0nmJlkCGMtwM9zVgSSqXjU4UcdqjjRlRg5VUHQUAO2GNVYMrE89M0JF5jP5ILN1J71HLrcBvzR73MckjKcDB6+9TCRXAAXAbnGKJlRjcshVQ53D0IzVcMsgdQfLXpuxURjckN25xsZh2GehqSXGd/LE04Ez2BHG0ibOQMrgUwCbgxEEnnJGaUndkxj3NCNPJjljlw7vtIwelMWMhv3ZPI5OKkmS1Nuy0mWTydxk25ILDk1unTYIx5c0ibAMA54zSb0PIxeJUNEa+n+GGu7UM7xByMegb2rjp1BeSKe2eRFZo2DcZ2kjBz9KVPVHn0MVzzseheE7FI7UXMpe0vVbBVjkbe3411ctw0FpMFRSdu1XP8JznNYuGup8fnq5qp4x4g1ibUpoXinSSAO2cDO7t+H/AOquakJVgPMaSP1PWu8+9ynDclFIYZFKIAclmA4NP2xq+FZtuMcnvRFWPYJMEBVcnGcgCm4l8tmZPmBx+FMCeJvnIZ9qY6Eda2rDU5rS5hdJX81e3UH8P69aDkxNBSjys9L0nVhf798jvJIuOud3NdZGy7txQ7gMZrlqR94/Jc5y50a1jkPFdmLi1eSObyHYYyOlcZpssEUvlThmDHjC9DXTCN46n02STvROwh+xyySKsSBsY2kZ2/8A16jk0KO8DbIlR88OBzTtY1+sODuy1L4LKLHIhmuOM5fHB/DpXB6xpU9rPsjudqRqXaGT1/vKe3Tnr0pUZO57OX4+NV8pgqWAUNjDDoR3pXjcjC7VU9SR+lM9yD1HLhDgru46HpQxcrEZEIUDhgKDRsc7lOA6KTxtxnIqI24Kq6yEkcKR1Wg5pT1FYsjDfuYjpU6hArvs2nbwD60C50OQs4cEZYdVA5H1qHAYAMc/hQWRCLBK7yR0Bqx5W3yycrzkcUEuSR0WjoZpQiSRLKz7m3jAA9v5V7Hb2ksYWZc7AFDMRjkjgfz/ACrzsatT4nix3gjyfxdeSyaiDIg8skktjq2fboKydMeT7TDKjGPa27j+ddtFWpo9bIY2wqZ7DY3MdzZxTBoih4yOcmtNI0lDEIrgqOMdq8uvF3PiM2pzjWbZPCkasJiSTjg08W6FmZUQbjnFY3fNc+fqTZIlqI12KUbvx2pFhhCYKNvB4I4xUVJPc5PbvmGJYPI8iuEW2I+Viv3q43xXaSWH9nywyMLdw6Oh6kjbg/Tk1thJtzsz1clry9umZPh7VxYXMkdzFG4k6kHp7V6edc0xhGkLB7nGQuOo7mvVlSufT8RYKVRKURset6fKfnkMa9zjJH4d61Itc0zGyJLe5Uf6tsnIA/nT+r30R8X9QqLWxQXWbTfLErwl1AkeNsglDkbl7HBHI61bg1vS5lUx3KSSE4OzDYrOrR6EPAzSuWob+BpfLQs7k4AAqhreoWkFv5d3N5KBsNjr9MH3qIYdp3DC4GUpbHgMl3Kl3NN5MUczTM7Kh4Jz1/Hqa2xq9/NGwlCxoenlrt9+SK6JQT0Z+qzwsXTjGZTk1S9YDfJKp7sgxWNLqcybIUeSZH+8xHOf6VDhYujg4KfulQXaRRlFLISTuAXH1qtLM7FX3sgQ8c9a1itD1aVBIY8zAqzEHI9c8VIztIxPDr2NUdKgtyWJVD5yYk/2T3rvdJ1GGCBA5j5Gw5IJNZVocyPNzCnKUHGJ0kfiK2iXCTwSzAcqDwp9Kgv/ABRZSwERRrJOTtGMnYev4fj61xxw3Vn57/YVV1NTzW/vTeBJULBR056/41iAM8jSMMnGOTiu+Ox+j5bTUKaiiezb/SGVlCgYP1r1jw9q1nDEFLlbhkymGBDoOT+HP50ThdWODOqTq0nFG9da/ZmylhLSIzqyOR0I7V5Zql5FdXEoiKuoG3IFRSp8p83w/lcqVVzkdF4Vu7WOVRfSJFtPAXqfQ/hXp0epWCMYUP24PkIzAjscHg9q4MTScpXRjxJgpVaysebeKp0yLfer45IU5yK8vlkhUuxVs9B3Ix/Ou+jC0T6fIcN7KnYnSaREV+wPG3g12eneIRZrE86ySqMKxjOMn1FVOmpHr5ng1WpODO4s9VtbjdHK+6AgNG0cmCG75FPubexuJZAPJjUrgZ9a86UHGV0fkn1eeHxGhyT+G7ZrgmGSKBe5zgCt2z8P2FrJEDLFeSLyXTIX9RmtZ1W4n0eJzWSp2idE13ZWtvIxuLcAvyu7JB9vSsTU/EsKWzC3uPLnH3SvBHv+FctLDucrs+UoYCeIrI8uur9rtpZLom4uWY4mGAMdhWRGWeVUC+WxzznpXrNaWP2PBYdUoKCPQ/CVygmRJ9q7SCWHGT7V6dJPkvI8gZAOo7+9efiIdT4fjDDSlUTRm6pphuYI3juGhZTuDAZ/A1yJ8IQTSeXNdzTMWEpkZtvfOOOoHp+dZU6zjE8bKqk6baN7TvD9nZ3SGdle0WTeEj4HH9M/T0rpJby2txmUkOw3AjkHNRKTkcub4udeSj2PM/EWtS7JoIZsO42sQOg7Cucs7OS6LSkJvHr3rvTtE+14cwvsqHMzu9I8PSrILpFuJzgFlVOFA6mvQbeC6u2McFuZpiPM2pzhe/HoB+Vebi5c2h87xNU9pPQ4TxjqkdrEViIlumIGFHAGCc9K8evpvNYvE23GCpNehgYWifT8J0nDDa9SlASzISRhTuPHT/GvQPCe2RpZH2oApxjvz/8ArrrqfCe9mcv3DPVIpGMQjTIJAB5xkVyfiy4xFCHRY5slShH8OOD7muCj8R+U5VT/ANqTfc4fTIo7ifyQ4hKocN17fzr2eyEXkR7FeM7RwehPc/SlioXPp+LZp00kU9VmWKxlm81ARjAXqDnH+FeF3uVuJnEflSly23uDRhNDj4No+/KRTgcQybw21wdoYfzr0vQdTjCwrdSbV3/Ng5IH9TXXWipI+wzrDe0oNHdCWKaFpUwwxgZP9K4jWtEtpUt7q2WZp3dvMG0ALjGPrXlwTjPU/M8sqvD4jmOFu9Ols5ChCkHsF5qjFpcty1wIywkjYEZ/z1/xr0U9D9Uw2Oi48x2GgeFpLqWPfHgFhgt0Jr021VrWBbaOUmIHlR2P+NcNed5WPiuKMxVSPs4mXrmqpYLLC0ImuI/l8rft+b39PfvivINSvTOWfy7cFuGfdyT9OwrrwlKyuy+Fcvsvas5s7gHTBXPzBj3+lWLGJ3O0oMYyGNdktj76KsjotO0uS6QQpG7yHLALxmuw0nw6rLHIy3FsxwfLZslfqR1rhq17KyPj8+zRU04RO7t7dYipEsYGOAP6VcdWUqxAxt45rzYs/L6rcnci+0wQxtJNuVFUgHOaxE1eJ3CSMm4cnB5rojRbVyI4WT2NS1ljnjl5ViFDk9iOnH+FXolBJ2ZcgZrE5Zx5XqU7qY/MWl2ZG35f515H4oWSO4DRTBmRTgE8Te/TIH6114Van1vBsb4tHENNFHvYLlycYxVMybsYCgDoK9RKx+2Rjcru8JKhmMCqcF8cZNWAkbyKjlT7r6etMuBV8t41KmXAyQGbvk1J+6KkOquQMg+lBoVXY7XOFYE9KYDIQGMg3A4GVoKg7Fk7GCnGDjrVZncPsCqy0GmjY8DY24uxGOmKZlpfLJAbacLxQRJ3VxcIwAYSBgc8Hipi6tuLZ2gcigSloRPI0u04kVemcYpY/kZshXQEcGguKuhfkUtgKGY/N7e9Mkb5kAUFFPIIoB90QbGiLFyqHORUTJEysY8hhyeKDIjaOSNssd4P8IpqRKFZmZg5PJz3oAdJArBC6h8HINQlEQyGPnjawPehjTsAAZyrJsXHBWnEQxsUjiYtjLMWyKDcqvPhlByEHOQKc0iuCUO5T020BYjXcq/LjGct71GVd0ZFkJ5zgjoKGiGtSVcwoFVVPB4I60gkVIznnttqW7IzktSHAd94UBCOQetOG9uMgp1xiiewRVwdIwhAVk3cnFI7iBHGcxsoAPoaxLTtoeYfFlEHgtbx1ZXNz5e9SMDjnj+R9jX8vH7RNy8vxE8VwYkitRHCyt/z0ky5ZfwG3869jII/vZG8HaNz54imVZ96xsr8cbs5r9F/2Ytkk9k1yUjh3mNnPVMHJIH5fXNVm+lNnbQ2P068NSbLS2CxIG7zZ5I9PpXrmiqhwwQOxHAr4mWisB2dsHX95Ds3LwcjiuigeEBWMaPJ7+tXHYDctwW+aOJXJ4FaXmxM5DEuigqo757UwJrYSEqF6qPmBHDVbdxCy/KGQcYPPNAmyMElUUgrlu3AIp7zBJMBCsWOCT1NAyyiCXK+b5LqATkdakKLGPmlSQn5iWwD+AoAiVVVkVShJ7U+SMH5tylCMUARGR4wyFlC9znk1FGhVSrTb43JJ9Qatx0uA5WZkJcoGHQZqUJthUGN1dj97PWoAiC4xFliq9+tXIirI2cGgAYq6qilVfP3jUNvKqsBKCxz909KAIZdysHTC4O4A0sTrKfndosHJJ7+1aR1VhpkiyKzMI3jcDqAeh/pRKqsyqEjLMACCeM1DQhqqoLDamzoOe9PYIQSiI0g457UgI9pbdt5wM4FNG8Km1OMc96AJGAZkYuyjPbvSblG5EBJfqR2oAZuZTgsqr932BpdjKZRldyjOQetACIXWNGZWI/iIFNwo8xthIJynqPrQAjSKisgSXeRuHPFRvKpUsikHHWgCBWWXcCQQTuBU1NjcH2qVYcHNADWEZ2YjXb2b1qMghgi7UjB9KALBMXCgYbOSx9KpPEAPMZzKQeiigBVjjlHkwpyT90etRqjFkjY/OD34/CgCdgcs7BgwwNhGKaVAYr5mQRjAoAr75Agkk2SHO0Mo4NRc+YvyuUHBPUUAJLDu5M+1SeAOM1Eir521kfysmgCZi5/dIIhGe4OSagnt4w6qEIUY2nPOaADykZFh3qWJ+ZwKnKOGdig2f3j6fTuaAsV5owXRt6kDsKZEkyL5ZlYRkkgEdaAEAQ70YnHpTeCC+x/cAdKAIreQB5AwYupBUlfWmBZlknKxDyw2Mt39xQU3dkfBVGYEuXwW7qKueXIqKTgenvQJjSzI+4kjsy5ycVVeSQligLPnp0//VQInActJ5YwhHfvVOR5iWZQRLkDLDIxQA8h2fC4BA556ipUjfZIXkRnPPA6UAQbj5aoxCqMsBjHNOgnCxvlW3DkZ70DQrtuRGVhGAck9c1WG/LBjsBP5UFQIHWVUVzIXbOQVqSCKGAu7b2Y8hM5yaAWjHuTLKWJ2Z5OBwfwpiQEy43CONuCR1AoJbGtnPlhFKklSCe1Ik25zAzxK3XAHIoENLoWRWRhzgHOTTvs8iKEG1c/MCehqJK4DAVKMViKDuwGc1CjHbnayKDwMU76AP3MCShYqTk8/wCcVMAJgxiRVxxh35H40o6IprS5UjdUJ3MxcHAyuBRI5UqFiLA85HeonuSdBHslQSbxMMcHNTu0AI8sMcL3HevTmc5RkcnE0YDsG6D1pykncQxkXsQe9ZDSuRSMoUmRWQjtnnNea+JGxOiRIsb5+YN7daDopFG3Vjwgwp4bI/rXL3Um2SQOwChsLu71zm9zB1CQsmUjQBRnIPNcdqskAilk2tI7Id/PB9P/ANVclV6XNaPxHk0NzM+o3Ebrtjz8uOp9ateJpPs9vI0ysT5IClRu6j/CvxLiKF8ZdH9J5G7YNJ9j4I+KU00N2ouI0t4mVmh/iZkB4+uDmuV+Hem2WsazBbskkoVHnaFG++Bzk+2ev1NfWRfLhItHwGNm4zZ77F4a01pFxbTQKp3KAvGfw6Cvsf4UWMOleHY4ZoXaNMQxzOcn15Pr25965sNU5pq585mk70mj1uYSeWGfIjIwoA6ioHuoyB5gMh/uelfZU17p8etyrNHFOpmQCFzgeV1wPUH+f4VU2XLs0ZOXA6CulPS4Kz1LKgxBGkZYySFUhuK6GxkNvbTJG4E5GQSf4q5asrs2potXswCrEMGTAJx1+hrjdQmKxyIFUy4JGa46quejT2MK4ZVEW4q6su4/7J9DWWLoSSvJHEERgAAh4+vPrXHNdTqhqiPYyCcMgZTyrDtVGZzHGsL5iHJz15PeszqhoU5lXzI1cRkkAgg9/wClUzcNG4VFEgZipx6VnLe5ra6HSsEjkVWVCMKC3esR9qXEgZQJDjODnNJzugjGxE1x5rzD7OxK/MTnpTHjVYvkjVFJyMDHPWtIvQmWpGiRxRiJSwHUEc/nVGaUSpI4DNKoyGUfyFbQJtbVFhonig3whGjYcgngt9e1UXberogKuCHYj7wIq5NsIq4yKZWLuCVxzkDrUUqbpY1SRY0PzZK5z6iiOiJsTCUtOkNrKw8pMpz079e596bl3USgswBzg9Ca0pnPW0LMd7GgaVyY4SQg3Dv0/wDrVelW280vFLKyhfm2nJU+lap2OdovmSIOghlJfIyuOBWqqogkVk8t39R82PSuqBzjJ7hw7RqoXGMEVHJKptgG2NKxARG7jua1AuztaMA0URhKrzg8k1HauSjOsmzIyTjNTFmclqWoFaANNLIAgO4Mn3gP61IWQqskYZiRkYNJPUpx0sV4oSZJYipkjccgchauyqIwsa/PlMkH+VKei0M+bSxSaKeaUqNoTHy46g9zUssLID50reb9xo3TIxVpX1HBdSlJBGSFfKAjp1zVN5XEQVEQqTkMBk/nWtPc0Urnzn8bbhBc2tqdQWe6kgExUnlBnBH+e2K+YJLgFptqknOF29PxrsxDvBI/ZeCY/wCyJmFetGL7TwuGIfdJkdfb6V+pPwYnnj8BaXaXQlEK28rR7WVSC3P5KCB/wGtMBH96j5TxYlanFH5fftCO1v431uQsqtLciWNARgqQAv6dv9mvm6bbHsZ2jMzA7UPUj1r+1cJC1NI/lzEaXRClwwMbRtsUfeQ9G9qvmCLEUqs28/eGa9SMep509ivc2jsjFSzXEbDaM4PuCKkbaQEG9JEPynOA1dENiJIf95oQwQ7WyM+tTxooUlcNMpyvHT3FbQj1M5RuW9+2FopfJKtzzzVJmkkSYOyBi24bWwDjpXXFWRg9i7CN/lW4uEfIGd/HX+QFJN+5kMaOZWVyHZR1HYg16NKNznlsbFrK4a4tERTKygKznaCDyDmmQW0qiVHOIjw4z3rpSOOoj1nwFoMPiHxDY2ErOLQsFcAlQCO5bsPWvrLUPEOhfDfQLWxstKt7GSdm855EAKyjkAHqM5HHQ9+a+MzerKpiVQifUZJhVGk6rPDtc+M0utuba5s7O3UsY2W2+ZVzjn5uhPXH5VneDruCfxHZmMlp0ZpI5FBwvykdfXBNd2LwfscNL0PSoYlSmrmn8chJcnw3potVg1WBpLlbpCRleEBHbIIIx7tXlng42z6q0TWtxP5Jy5MRKc9RnoDz9a58BWUcJ/Xc9DFwbkfRWleNdJ8OSQTWemxLcRfvUjOWUH+8B3Ndb4a+Nd3NrtjbXGjyhJJdmFG1CSeMkHJJyTz7/jxV8Lem5SOjK5unVVzuPihNbrd6PDHdyyLHMwHGAN+Pz6cH/GsD4jXsf/CGzCeJXuC8KIrvjK4Ix9OlcWXRalGP9bnqZy+aDa7Hx5baJDqmp7Jr+Kyt0fcfl5Iz0HrXuun+AvAWo6c1sL1FujIHf/SCZApAwAQAPUnpzivezevOLXIfn+DoqVX3jzXxn8F7vQtJn8VQ6p9vsXVpRbgfPFGOMkfxEnuK8DKGzEcCOygjKknd+PNVlmM9svQ6M6wChFTiJJIwVP8AVszEgAfzqBYAVSNHkjUcls4NexHR3Pk6iElcgHB+0KO44BqMTxswijlBwOQvOD6e1dMHZnLPcsRMgkSGRX25GT14q/8AKmYk2shP3T0NdMNyLBJEsrKZWJYjnDH5T6VOI/Mt/wB00bc4ILc5ra99BNEVxFCkMCL5JdTjevcf4f40jLGcMrhmBw2BgN7gdhWsY2OWpE0I4oookkUxzOR0x90D+Zp/nqcswQyE7i+OtbUzIruIpNrMGLZ5Hb61ct7WGVtrTIjg7kXpn3rsoolxuaEMKLLukKxRAbBu9TW3DA6KbeOYyq44I4K/SulMlwJhGyKnlxFZEYF1zyD/AHTUlvAI9jSOzDJ2qOSD7+g96TLcbntvwXMWo+KhbX8kaLHhWYIdyxSBl3D+8VZc49xWv45R5r2wS28t59xYsTgx9Rke/T86+OxT/wBrsfoWV0rYI6Twdp09q8+r3t3C8UKKFkLjCn09Tnn9abrvjixg1w31rJIbSFVV9vzEjPP1xXjSwzqVm1sezh8WoUrM+m/BUFj4h0Y6pYzw31pMTAXzzEwPII6g9RW5aaTpGl35Ejxl+F3gcjOOR+nFeC1K7ifSYWqp07yPkT9ozJ8U+TZWxS1A2yYbkFT/AI/yr5fVWWRo124YnAPqa/YOG48uCij8Y4ol/tLKk6pZtb4AKK+I23YyT1OP6+5q/JdpbGVd4aWQ7kkbkp9P5V7B8jVjcxWuCQJYwJEJxjIwKrPfSIFG8ujcPjt7H+dK2tzmsVJ7gLJGwhbdtIDL/I1NFcFopFd9skhwcLgfhTFFWEnuI5F8oLIHBAZh2A7VJaQK9wIg0ccpHyqTjg0Gqk7E8WwiGW2t7iYAkiRHwF98U0SQ3CSiSNnkbAUnuO4NBaZLGYgUjkMgk3YjYHoMd/8AGrKxLCXiWeSVWHBYD+lUtdAZGpj85njYSYBT5xx6Z5pRuDriWJx6E4H505voTbUnkugy28cHktLkkgnH+f8A69aQjYQvLLMsMcabjxnPt7muKvudVEpXLgFBE/ndy7DA+lXJXR7S4ls76KxjEYKPnIY+n0/+tXymeytRbPfyyN6iP2F8NacNNax06zcyRQ20arIOARtB3L/hXr9l5ywiMukgK7RkdR6H/Gv4H4hqc2Lk/Nn9HUIWpRXkX4VaQRRyOw5646CiESY5AVHYoW27uK8Q0sVysJZNqkgMQFx3p4UGUmcYVh2HSgCNY2SVyqoIsdSefyq1iSKIxxqjK7bcbuufWgCWSRZIwsayAqMDdnOaniJwxyU45x/OgBFlYyOjyq4Bwr/3hT/3nzfdaQA4LHr6CgCRgMqJmhTC4GR1/CoVRI4x+7OAei8fjQDQrNIA27G4/d9/8KUxmKNlVmRcj5/WgwaECIYgqPKz5+81PXyVVwVMfOAc9TQXTHKjhBJKCcjDMR39KVVL7SAu8np6ig0JZkcMh3qUz95fSlVnTzQWQQjrxzntzQA6MwB+SdxGSAe1PIIZlO2QDow9aCJ9iwpMMfKbSwzjHSmSqxGWIYdPegzWjJ418iECJmkYfjirKPIqKNpSYjOe6/8A16DSMrsqzxIhUkl3ZumOnvUhHJLHIP6UFhvdGCqyyr3I4qcf6wlSwQdQef1oMpvUbGUVxMQ0jKcsMZyP61Mo25KsqA8haCW7jGO+Qq7MjnncvFTW7S2iynCSPjamef8A9X1oBkxhVQNsg24zigIsWdkjIx646A0CCMFmaOHLSDnrip/KKoxcqXX7y5oAR3SRI2U+dEQCNtKnyuxRWKkcD0oLhuAHBV2UMH4x6VNKglRAzM2DlVHpQCdmRqdoLPFJCR95W6ipVlVHKOSv9wr0Gfb1oNPQdIxchUAXjPAqSMRsfkQ7gMuW/pQKT0J2BAjJhYk88HOBTJVWQbw8hH8K54HvmgIyuEKrjfJxzjj1qSTZuQuSTgdKDNrUnkjSFiiSRzLnBK0+EsJcBiI15Iqo9hMe0hZW2E4bkMKRWYR5RnCg7W9xRJ6iJ2DRxlVfaQR83rUCqPMZWYnGDuqQJw+65bO0sR8oX0q0jOWYqA7AchulAEMZlVkQKGQ5YkH7tLA8ru6Mqqu7IY96BxV2WJZAm2MyiE9C2OhpsizBtj73Q4Uv0oNIwsXmMwUHDRnHLAdKE+cyzq3XkjPT6Cgma1CNGy27fIpHCk8VK/mK0e9CnZQelBA928pdsg2knk+9OYh1RzyWGcDv60AOlyQNikrtxnNOKs8W0MoGAxGKCo7jVi/dKp5BOQc9KsR25TYUctuGCM0BzaajZ4WZBg+WM53etQAMRswHGQOnNBJZdQvyq6n8KhcjcgjyvHzE85rSmAIHV2LyKke3gEc5oEwC7p1UKTjr/SrYFreyo6RBACARzkCqC7SyI+FXOeO9KWwEuzcwdyEx0UVaVdyqSVXHGCOtZNgTYccZG3sRVUFxJuSMsdp3AdauCAlVoChwjGPpjNPy/mwOrlXHI5qZRsBHKMMWQYJpyg4CnagI4CjHNSA11DYVd4kAyx7Yp+5mKFUUkrxj2oAbOxeFJGTdGCFBU4qVM7lKoqK33QT1qk7ICF5IsbWf9/u45oiZ3DM5jdur4459akBYyNzsvA+7gcUbAJEkJ3qDlCzc5/z3rVaIBpZo2GVCqGOADwM9TUHmlJABJGxUk56ZqVG+oAY0kBmO3HTrVP5l3uQetaoBskkYR4ZORneGXv7Vh3L5eRTvaXbzx27c1MY2AxZHUsJEUknk7u+O1Zl1JKRJNAuybaW2cVQHkXxXluLLwF4ws9PWC7u3055oc8FZApKkfQkgj0Nfhn8Urjfd6mI43iljnaCRZBgxsrYP+ffNdeGVyb6nzVfsWnkHllAMbT1ye9U2vIoLdpZ/3luUZnXHbByMVskUj+kb/gntHJN8BfClxdTJHO4eTz5F4zsXKj8SQMegr76juEIZWBkkxyUWvNo/EzHErUtQllyCxQgce9TsPMYof73HbPvXonKOJOAElVELbSuetLIS5WNgWXvxQBAxZXVM+Y/v6VFDFMIh5vynJIA9M9Kt7WAkCZlZnyjD5QfWpm+d15GF5wKuGwEYfq4Vldjk/Wm4lcIzswcN0zx9aU2BbUoQIpEw5OQVNSeUykMchTxWQFV4xI48l5Cw5561Kknkqq52sD0xQBOrt5oJkKgg5HepMcBgDJtOQuaAFw/G9VC56U5G/hVQGzk0AMCOrSOWGzgDjpVjyw6l1dc+xrSADJHdmCRqCrjLjbTBtUqQSzAgcUuVrUCVyCz7DgA9TTZJGMPyQI7AjG7jn61qAxJxudCGVen3e9WUiIbynGQVyOaAIApR9hJAzmnQuodl3HdjqOKAJpEJyVAJJ59KrquxSAVXB6CgEyycbFYy5lYfKoHH/wBakEUe1grmUk9fSs5O2wCGFCChZvbFTSq23AcyMGx07VmAx4biRlClWAXBG3mpIpMJMZNu5RkgL/nNXCNwJIwMOxUhumT3q5piM9yyEpJtbPJxUtamK7s9SlWCK2Bt44VVYwihBjPqfz/nXKTvcbwCSQeeamOx8li23Usz0Dw8Gl0qRGkVFQNIuWwckc4z9K841JQssiJI4XqpzuIH9aKTs3c5cGmqjPQNCfy7dlaZbqQYG7PPSr2vGX7GoQy7SQ/Bzkjp+VZuV5Hz2ZSviLHid2kQE8RgRMMWKr05JOfqev41ntIUi3ZAA9Otdp+mYVe6VOuwgFdpyB61oRGF5PmlV2PpQdRYk5ChTznABNNSJkA3yCRweSO4oAeHy4wGwTilaJxJvWcK2cADrQTNaGtpeotbTQkl5EMm1yDyo9vX/wDXXsuh37amqXEiSJbsp/eFTyR/iRWVXRXPieKcOpR5ip4sFvHpgEkkcatIIwh7kg/5/KuI0eytbq8iiuFdogdx2nnA5zVRfuXOPh6VqOp6uml6NMIbiBNk23cJfNZgR7jpn3xVa5uFtFe4WNJAOSDwP/1VrTTerOLG1W5cpUm8aGO1WFLONmJxGXUqQfr3rzXXb6W+muLuWCEOy9On4ewq/ZaHq5FRaq6nJyM8hGFKn1qSL5n/AHzF8cEA1kfbRfUv2lnLc3EUNqAsJPzsf4a6aDwvqMvmOkarbqm8uWxjnHesp1bHNicXGmryGP4V1O33+baR3Mh+ZUjYE49f8ary6BdRPGY7VwHGRlgNn1qI102eZLNaT6lNNNuk2RzQKJWJAwcr+tSvpkyoA1nPhT2GQT/StfaI2p46lJXTKYsriQxxiCWUNwCg3cUHSZEwSrImecjms5T1Oj6xC25Zi0uUhhsjJPHJxxVYafchwJUZX6AA5/WqdVGNTFwXU07OzeOaII4Ur98YOR6V6ElxepZR7Y8unHXIH+FcWJkpNHy2c1FUSR51q7XUt+8flSyGRC/Hcd/yrJjkaFkUDhTnnpXfT2PoMpilQSRt2/iEWltLHbBXf+4pxzWoniUS2oR4Zbc8gh33Ej0NTLD3OXM8uVQ19N8Um9uhaOSj4+UdMjjt+Vd1JNHAjlmyyjO5W4NcVelyOx+f5tl7oySRy0njJgWaSBE9CXyT74wMfrTLfxyZjIltP5dr/wAtUaIqHI7ZYZ/KqVBNXOnC8NzmuYsReLowzhnt4Ax+Xe2SvtmuZ8QeIlv2+y5hgZCRjOWJ7n2A4/Ot4YdJ3R7uX8OezmpM5dZWEiurgt2ArRTU9QXaba5ltJF53KvzA+x7V1QlqfTV6MXoyqL+6UsklzvXptPWrCXMrRCJxKx28jPUe/rXQ52RyvCQGRahdMwUzTCI/wDLPsD60PrOowtD9mmWNQ27BTJNKMObVlRwNN6NDJ9Vurm4hS4ijmicEsZRkj046U6bUp5IVgjdVReVCqAF9SB61NW2yBZfTTvFEVnturtBK7RIW5x3r1Kz02wgtvJt4om8xvNkOSdxxj+VcGIqOOpx55iHQpKSK2o+FobiLfDJLHIjb1RTgY7gjvXKXfhu6WMTRBCzHepC7QR6GuaGKueLgc8vLmZyc9k6zMhI8wDkZ6VSkiaQBTEwI5wa74STPt8NWU48yK0myNolJzk4+lTlojmNA4YcirOprS4NKI1BLEv9KnSdlbcwwSMA0GU49ToLGxu70PCqlYNuVdn6n2rbbQ7yMIFXn+J2bqPauetVVrHz2KxsKU7SJZfCju4nM9vJHn5FXO5fr/jWbL4WuAHEMaSgddzYBqIVrFUM1p38h8fh66Jj+1tbIzLuHlksFGe5wM/5FTJ4evTEJItt3bx/eljXanJ4xnnmk8WuaxMs1pOLYJo+qrFcTtZXklsgyzBCApxx1rkJUk8wKzgOhJljAxz6H8K6ozUtjTLcTCqvdNOwdySIyZHYjj0rpBFqLZIjkC7flI7n8OlZ86T1OjERhze8Y9/aXACtPu3jkN71y900jSRlUG/OWHtVU53O7AtSV4lVE8wMSdijnk1KJSnlvwyI2SCa0PRlsalvqTZjVJQjBsZ+vaunhubwojbm2KOu3p/iazmlbU+bxuBpt88kOg1G7nbzwJJG6gkA59/pVsaldSpGoZS7DcCvGfpXLpc+eqU6ezMi6uLqT9yzZlYnCIcY+vpWBK0il2EE4cDY2/5iAPeuyny2sj2cvhTg0kZgG9d2GKnmkSPL7l3bTweacnofSSkr2Ohs7praNYosnB3AHrW7Za9rBikEUVzIoGVyoOR6/SsGk1ZnkY2EZfESy+ItQCrJI4CgAAEY2nPtU9vrmoSFWkU7gNxLHr7GoVBcp5rw1OPQWXVL8xmXJJPIxxXMz6rqLLtiZYxuBc4zj29M0qdNJHJSwNNztYyJZLm4zJNcPdBs/MQBwa09N1e702ZmTy5YXTYyH6gg/pXTKmmrH0UaSUeVHUDxLJMAw3DuQoxg/hUdz4hvXsRGwhulIx8x6j6965ZUUeNWyhSd5HNX15fX0ySSXNyPk2mIN8rAeo744+lUPIuGTzEj3qvDEL0/GuuNkj6DDU404cqKXktLJlComY9BwM/0rc0q5vbJohC8ORJlfMTOOMGoq7WIqNSi4s9Fk8SCFDIrNLKF5IU/pXn3iDU7i8lSR7uaUEH5252c9B6cVnCCvofMYTLFCpzlLTZogfOkVgxGzOcV6TYa+sEKLLIJQECJjqAOxz396VWPMdGc4J1IkWra7FLbS27QK9uyEFd+cjrg+teU3dyZJRIcuD8rEdgKzoxsa8M4P2abKT3BdowsZUA4z7Vftr4xybhKybRkBa6Iq59XWhdHaaT4ia3WaQnKkBUDd/XNdk2t6bKHVWEQxwrsCc/X61jVw19UfnmY5TepdFSX7Pekb3RsDqx/Sqq/2dauJLi5tLWMELmRwBknA5rCztZGMp1Ie4jbbVLaJZJbXdHtXll7e4rnNT8WTbswS+QQcB0FOlQ11OH+y51KtmcPd6nN++MMI+Zt7bu59a55RHcvJIDtcHGCK7qZ+hZbh1Thyo1LTTJpQSVIyeMGu50PwuNqy3aN5YwQQDh2B6E9QKxrVdCc2x6oU7no1lYRJ+5WEToo3j+HHrVwIixErgc464wK8m92fkGNxLm+ZiSPbqoDttIOeRXP6pq1tZHZJcRzkLuwjD5T6Gt6FK7uaYHByrSUUeeXnie/uJJQ0FgYx/q8BgVH/fWCfwrDXUJZ59zYAz82OtenTjY/R8JkVOlHzPWdFd0tyo3vAzl8Zzg/X8vyroIGITccOp54ryqqs7H5RnFFQrOKIJASrhOVAy2RXlviM5ubiIxNthbad38Jx/OujB/EfScFpe3TPPZwShBHlrk/Nmqql440D5IPCkV6Z+0wWgyULlRIrY9ac5yQVYdMgU0WNO19scjjI5UH1qE+YSBtYrjG7tSARVLuoKMidQTVguUKr5jMw656CgCOR0VNpJJLAAiq5WVZhlVEZ53Z5oBMeXjSaN8OccAY4P1pY3V8iTc6ryoA70FJ6WFkUyhGCBcZJOcYFR7UKEAM2Bnr15oKgNMjNlGODSozyF8KCi9DigalrYbMS6kIu4dDk4qExyuwWPkdN3bNA0tSZg8UaBwowcYzyKryRM8YzIIAy9R1X2oM57iFghyCrMFwD61Enzx7xhfTNLZEiKwRNg4LHk+tMbaAw+ZCBgHPWlGVwaAPkZL+Zx2quH3BiylMNjeeOtUbpgRHGdgkaSPszDHPpTCxwnygKfvccg0DCLHXIdsZ6U7zCJOCCx9sYoESybCxaHmLOOTzSNHsaNhlZAd4I7UEO1yMpngOiAHcFbv7U+NQVLnIzxUTVyE7CPGN4XaGHUiq0siE7FwXHQ44IpqA33PJfiGPI0a7jk2zqzkxLJ0LFWAU/U4we1fy6/Hf7bD4q1W3uppb2UahJhnH3EOWUZHop2/l7V7PDWtaS8je16Z8+YbzCyERMe46iv0X/Zlii1DSZYpoJJoWjAJTnceeDntgZP0o4hVoXOvC7H6a+H8+VZw3E0RkEY2r3xgc17PojMoGwjcOORkYr4J6spO7Z3NnGCoKjyxySo6Gty3uNojRUhacHgkVsUdDCwRE3spc5yq+vrUsQXezrE6Ac5z1oA0oJcbirbTtDDjrTtwbeSUPzcYoE0TqRmNkHmKO1JMFK5IUkHOB1oGWSNwC7zGT1wM1BITG33GlYcAg/rQAxPLkEu1U3gZYnrj0qRjnYrEp8uSAKAFDKqnkMSMZqXzC2V8wqhXGRTvpYCNtzZj8vjH3qsCSTauwlXXgN6DsRSArhfKdyjE5OcE0rNtQfKCVyDzQA+B1yWdldexzSLIpDK2UGSTgdqADzQERwhZQNoYjP50/YG3glQcdCKqG4EYBQfP5b8YO1cCnbACWDLKg5UY61LBCiNSUIKFcZJxyDUSxKXJy+49yeDQA8bAsjmQoQeABjn1qQEKU4G0ckUAQCTEj4SN0bpntRmPzWRUC45BJoAcquEMocEH+VRtJJFDnjEnzcjnNADnkKLGnmFQT0JxzTS8SZiUFwwPNAFOVgpyys4PBGamDZEhYIUHHI6+1AEaDCOqqkKsOg6ClckpsfDcdDQBVaU7uAOOfSphMfLDRqsjn+lADZ5lCo6BtxIUikLwRnykTHc89aAIy6omRl8sRgdqkVlSHBG5sZGetAELyud75LyZ3KtBYjy1Klo2I3HoQaAHDaoZSASOfl6UwKxjLI0aL9etJICtNIpClScqfmBFSybpFGwBSVBIz0pgQqjKGClV5GRjmiVpSyY2uwIOG70AQ7ym7OyNh1GM1JEONw3sWAYHPSguQrFBGwVFC9xVNJkRWXLMxHy0EDmVjsMah+4bPFPLKJCqSsT0LetAD3IZycHaOM1VXKvJGCxYnuc0ANZI4gRHgZ60x5pCpkJIH3eegoAjEMoGYmOMfe61KuSuwjLMRl88UADM0gCFshewGPzqR23HErKAABgUAV2jQOvlv5e887skH/CnE4JAlBIOMr60AMdoxtG5RtGORQ5ZxtjKBiODQAGNockuSCOV25FRqJOd210J5HoKC4bj2LSHc20444GKhVXG+QooB4yKBS3JGMfludsqy55DLg0xFDoZXyuPfBoJI2ZpWKl1UKc8Ukjx9hg9MY5oAhAaAhN5AJzj1pWLJIUZnYcEnqKzlo7gIpAaQrkhjwCanYgxoAQAOBUJtAVCwiydzODyeMc08SIShMagMM/N1FCVwGyM2N80aJCeBjk5Heqq53buVU80N3A615lmyfMaVuobOdw/rUSRvGSNsqIecOODXsSXQ50NESyqQ3IJwrA45qo48mPbCB5AO847nvWCWtjZRsNlKsFw2Qy5PbBrzTW5E88psGc8ZOakuiPie48hVLKYwucBcVymqJ5ku2WKERbcj3rGxcU0zlb1IfmRQRtyST61xWqlpYP3ex2A4A4NcNVaG9N2lc8mW8Mc8skY5PyyA9R7VS17VvM05vOYIhHQHkY6V+M5xRf1to/pTLaiWDi/I+CvixdNcXKsykujHzGJ+91xj0HTipfgfDNa6hK8cfl7wweYYO1D2+pH9a+nrx5cHZn5/j9W35n1TEj7kYg7GO0nPavofwPqVlp2jCKS9ihR2Yjc3ct6e54/CubB0byTPl8zqe40ehJqFq4iK3KRoev8AF+lMuryCKZFOYHUhmbrn057fSvsoqysfKyeg571CWIeML/d3DioYbuKMqdu84/i71tJaBSV2VXkMjiTZ5cZP3W65roIJPJO0SOzEg7mHf+lefUmehTiQXFxbnA3MMdeeprnZ7hXkWIyeWS2Mk1yzkdUVoZJlXynXcAuT83U1kTzrGYlDLnG3YOg+p7Vi56HXRgOSdXkRnkMy7eDuOMf1qC7l3rHH87rnDMTnA/rWZ18iKziGbdhmRzwKoyIAXAJjLDBIHSsZX5jZWsVpJVk2jJeE8DPr3qo7fvU8oGIKvDHnNUl7xKQkJCfaomVt7rg4psqxyRhWV2QHOc9DVpGUXZ2MqaeWEusLhkPykCmEulujeWYmJ5J7/hXTEi/QWZ4xGud5yM1SN5lQphZHY4Vs0MIvUgQ9WaWQRo/3QOGpJcmOOGdvMYEkE+n4U7aXE9QUrAqxhRtXkYOSfxq9G6EYaRShG51Aycf1pw3M5rqTLy+6MOYyhbbjJwO9XYXcK6sXAcfw9T9a6Iyscs1qWYmSN2CLHIqrtPJyD/n+dXJWeVIPKHmyhtxUHnH/ANat4y6nPKOpO4YmMHbzx1qQhVD74yqoQBzmtVLS4mi5uidlMZAkXmM45Hr+PvSJbYtwIyUcngen1ppdQmrFoBkVYmlUsvV8cGolnIkO9TtHX0qYrUldydWWMkBTsYfw09tsiMymV5gemOg9apoxZUXJVDJlVY4LA8j3FSKhfaVLHHJHrVJ2C5TIVpyXOdpJX2qve7MDy1CLnDDPSqg9SoLU+VvjekU2uLNHb3Fp5cCwbmxlsDp+H88180zKoNw6KVD4U47/AFFd1Re6fufBUf8AY0zD1GMgeYnmCZBgBRntyfr3r9Y/gVDaDwbpUE0EUgeQxsx+bEJgUgE+pDMc+1aYJWqo+J8W1+7iflP+0g8V58Q9VvbJGECTLAikglQq5B/JsfnXzpPPccLJbDyc8MV5/P0r+2MM/ci/I/lrFb2Kflylx5b7zweOMVfWKaCTapEqnBJByBXoQ2OSUehLNJJJbsYN4fGGxxnBqGZWgVAqvFPtyyv611UezM6hIkySFcx/atp3IucBWx1qzM7b0kT92OAAK6oKzIasPEkMSMgVfMzzmlEUTRCTzFSU9gOV+tbx1OeS1Jp54mtvssTNFHkNuCgHPeriIC+dqrCkfRD94nv/AJ//AFd8dFY46j6GpAxlY+cAZQMnb6fSrZ8h7lEiuYHJByrHFdUYto5ZvU+rPgAmnSa1Lasbos8CK46gqWx1PXpz9BWH8b7m7l1a3gjVHsDFubcMszljlx2AA4P+c/Hqn/wpNs+4ylr6m/67HzlPKkdyVCQkgAAo2c8d69Z+Dxnu/FTT7DE8MEoU/wAJDL8wI/Dr9K9fOpfuHE8yjK1VJHtGueF7HWvElncX7y3gtWExhL4GcHd056HBqnPra2cz6P4etLWME7SIYlVQeoBwOvNfN0qTskz7Odkrnn2paxPpzxLfW0HzPmTacflXdeBrbRb/AFjTr4SFZorhWaEdRgg/nwP85ruxyaoOx51Kr+95T0z4hnUvtkYsYo764S3jdXZ8FzjhPoBjmtP4qus/hC3vIlgikEKkkL90/McfXr+ftXk5dL34Nn0+Pot0HI+CLq6YzLKrSGQEscDBHqQKXR9cn0+6EuL9lMu9trsTgD0HUdTg+pr6fFRuflrm1PQ/RfwhZW/jzwRHFK9p9uOltIcP8jNtyOegGDj8fevzy8V6THZahPbM25I2K5brnOP6V4HDrftJo+jzSd8OjgmYJKEG4hRtTPJoMiTBxcebvUBgd/Qe/rX1cXdHw09WRzM8LIk04iUuCNrcAn+VPt5wryHy2BxhWIxurqps4Z7lkgyzQTM8SOyljGBzip3coqzCBgxAAUVunZkEyqQPLUSs3X5u1Vi0SNIiFEmVuW2/dPfj1rpW4CmWN2iiLvKOq5FTW2XbywcyE4Y54xW5jLc0bSQFZoMPJGo3ZdRz7cVXu2EggIgVyCXKrzkVUHqcpatFWd3csrFTtZcfpWqGT5jEqSYTO7s3oM130wFiKoNkh8yPduweucVt2Uwd4YYhKPNPlqW5wcd61ry5I8xUIuTsj6S8JfAvU9a0bTtS1ub/AIRq3kXc0mQJGzjBAPHqcEc+tS+J/h14b0gSS6I1sHRQt0xf7zjjPIyPXmvlMNnE6lR8ux9pHJVToc89zI+F8Udj4h1C5WNg8UOIXVv4ie/bAxWf48vgL7aJvLIyHw2Mj/OKmpG+K5jtwa/2YxtKbXtbhSz0iK81JxwiJKFyPcsenfNei6F8EtP1Lz7/AF34ga5oN0IVT7PZW8cpaTJ5Jf7v4ZGPeufG4v2bcY7hRouU03sfVvwr8IaZ4M0280vTby5v7XYWRlxhmIycgHqSM/hXJ6XrqX3iTXDGZnUTlnZhuyOCPrxgfhXyFCV6smz7aUIxp+6eAfH5RFrFvNp9s0IuwkixNOScA7dwPYcc++fWvCrTR9S1KULbwi5cjbiJSSPXjvxX6xktdQwUWz8d4kpuWJN1/A2qRCJHtXeJFJIB3ECuBu7N4xJAR5UgOdrj5gBxXp0MZCpseHXy+ajzGCY5iSQ2M/wheTULKrFAWYFBg44wP6n610t6niPQS2mRcSwyeZG4wqnndj+nvTopHjRvMCPMSSAx49hRN6DSuK0Msp3AJhxgKT39/QVPBkzIhIUBedyc59v1/OlK9jSS0JzAUWOOKQxop3BV4HvTGgWOGeaaRZgzfcjPO3+vNHNoQk1qPWKMyPmTynI5B5x7VaCrA0bKFkI+b2zVpmko3KRCNGJWlTA5B3YDZ7VB9ljELQgQqjj5gDkHNNu40jRgSKTczfPs+XKrkf5NbELy/vPNJMfUKRXJWWp00iKWWSacoIwYAnGOMH1rY0VYbrUoEuLJrx41MjQBPlZcjnGPb8ifavj+IppUGfT5PG1RM/YfRLA2D2Ma3L3J8pPMcjG44GRjsAa9Ihlgj2uSHxwp6cn0r+BM4d8RJ+Z/REH7qLmZ0mAljMRJwxJ5xUksmxwBJhVGFwep968wYJgskow0uMMG+XNKkmyRUDMyldrgDrQA8xndJMuGQHCqx4I96XYjtGyIRjk7uDmgCdGERJbMiYwB15p7gEESLvQjPPGfagCEqQPlhmTacbXOSKsLKyuS6CViuOTx9aAI2lLkho2aIcsy84qTcxVWQqE9T3oJcrCnc6pgEluOOcVZXCRIhCs27kk4FApbBHKpXEalcdCRTOVkBhVox1Ax39aBRaSJJGbYkbLkg84PepF2llT5lYDoRj8KDQiaXaoMiBhS4SUh0B2bcGgCZAqRbgo+0H7pPGfajkYZB82c0GU3qTENgYUEMck5zgVMXhOGSRZGH8Sng/SggZH5jEyRyBF65B61YVWbcMs6AdBwc0AmR7WRy0bOg6jPXNML+eyplhOf4ScUGsXdEoiGxlViW61JG0sYXzTGRtwcDvQZolMbb45ExGzDgCp3jIV5iyGUKMlV6+1A2rMYYJCjMjhiq72GMZ+lKgfaTJgSdsmgkvmNyF8xApA55qETRfvFkt2fnKsDx+NACeWxljnjQSTcn6cckfhSzDeNwiVYwckIe/rQA95AsYQRncDnP9KkQ4ZggLEjrQNDWzIY+dgVs4I+9U7I8uxEjDxkkkn0oNpRuKpaZmikAWPby2cmrR2FBIojVduBgdwKBpEUOSZH2AgLjng1Nb7QZF3yO2Bhfegymuo2QzFWYuVAbavtUpRhlHiySPug96CobFdsuBx5YHy4BqVoDGxdy+GUbQf50ESepJGVdUDg+X1BHH0qzFh2kBBBYc/Sgke7qMGAeYMYBHeo0kLHaVkGw5cEcn2ppXHfSxLK3mKHaRoAvORioZ3VARGuGJBAY/pWmi0EOYgpsI8uQjHHUVeiVbZiFnUs6gfMelZAQEPgsnDdqegklUEs25Rg5NAE0e3ejsRIoHGfWru8yIqsFB3dT3FBrLYhkeXdtErPGB3HSkjjiO8iQAHg0EN3LXlkrCoZtobA5qyspiQFn81C2BxnFBI5d8ig+Vtc5zzuyPWkjjMBaRmbyi2WDdR9KCotdSWUkCEIu9WbnHHFNdSsp2Ebl5wPSmkSSKXdRv2rzgc00lwNo3Bi20EDGPekBJIXZVAPmbW28enrUYYQGNGdZFzuAJ9RQA6ZMq/RnAxyeoqNUkkydisfY8j8K1hogGmVlLM6ElRj5h2oAwFOVdQOcinKVgJGmVWVY+fUU4LG21HjyexPFRJdQJkQgOvlI5H948j6UASbhJIMRkYGB0NKMbgIPu4LsAOPwqQH5MgAMudhFUo6ANFuJEYpIYSBls/xUkC7t4iIZQBznrVT2AcpDqfLZfLQ7WLHpTGcKieXuaMDOev41iA9JQyKRuZT3qv5siyAI5YfdwO1AEpjkwu/5kzu5oeQRbl6SYyBTQEccrscmEYPtUsu6NlHljJ5Y+1U5agJAiuXaVGRuw60hjRCWeJZ2DfJuGcfSnKLbARlkG3dGqqT0HOaiKndHkZBPOOwq0gHSNGGJdfkPb2qvL8oijV0f5sgmmBBNGY0Y3MRcY42n9a566ymSr7T7UAZKlj9xlJzwcVQu0jbdvBCL/cOOaAPIfiO8A8JarLhFjVdhEjZLZyuPpzX4afGNhb6vrLMdyBw28dCW7f1/GuzCGb+I+Z72WdIhj58kg46VmXUaTaPcg4Ro4JHHGcnae3+ea6mtDS5/T7+xfAknwK8EJYsiWzRtIIc8jYzgNntlCp/Kvs+22yxRPEoWULlyGzz6ivKor3jGvLW5YjRVRi58189elTyMyom75T1xiu85SIRAMJHxISOOKkglKqxeMYLYX2oAi2yAylAShO5s9fwp7lY1UjIkb36U2wEUq0yAsXHQkVYk2/PgLk8YPXitraARRsHwm7C45qYRptV337mOMA8AVjcBEibLyKdz4+XPaonlmDxCSQt2bFICwpOCyou8DPPekJfykZgr84YL0FADIXHDYdlyR8wxVlCBhlfBY4IIxigC0qBE8ojzGU/ezSGOUqzKADnqehoAjCyljl1cNlSMcUn7wY+YA+oqo6MBjNliJFCMMY55NSpKpDCTJfI28cVqmA+IGUSYIU5wfSnEhCRKAQBwD3pgRowJ80Koj9PWnNO0jW0ZZY3BypA5oAc6j5t+SM8GqJyrsdhZT1I5zQBdJ8xBuRlbHBzQY3IVkcNjg5GKAIvMjW4C4IbbnpwatIWG5txCkcgcVMo3AZ5it8yyB/mx8vapo45RJ5xkwoIyM1nKNgCR5OWb5STzjigFQ7EHEmc4rS2lkTrbUlUgsACw9BngVNbFDPFIFG9T0xjNQ4WMT0DSXnlU+aqiPovzdfwrbuLOyK7LgKdy8iuacntE+SxX8V2OjsRGtvHcCJ2tRkN8noOeK8p1cRwXU62yFUHKq3QYqqSMsDUvUbZ3XhqCO4toLjzBGjDLFOSK6HU7aWexJGUjHTnkE1i9Kh89nKtXTPD9WikgmmtwVIBweORWJNKnmEiEyKo5zxXpJn6NgailTTRDCTI+7qQRipi0cJZyoBJ5x2oO0lgYsUc7VIOQP8AGp3k2ngbkJ7igCRMMCyB1KnByeoqBAI5pZmyWyMKe1BnULUXVpHMhTO7cO1eu+FppjaqUu7U2zoPlGTvHUEHp+HvWdXY+Z4jX7gu+JsC3QypkY+RicnOP6D+tcHpaTi782AkKjYVj29vyzVvRHj5Gv3Fz1Cynli2ABZV6kdOKni1CBZstLEjBhtPvW8n7pw16F5cyLVwbCOOYXGY5g3zrjk+xH/6q8Z8R/Y2u5bi3laGN14Tr3qFoexkPO6jcznMlfm2uQMZNJEyu4Lbh9ag+wO38J2cbmU7k2Fuhr1eOCN0jj2fuwNuMcV5+K30PiOLcU42SLMkcgAjdXJz94jkUlzBmNYWCPE33gy5bP1rgbZ+dTxUzO/smwL27zW0Evl5I+XkZqxLpsDMkkCs6bdu1jnnsRxwPan7aSYU8fUjomOl0uHLLGuxSMFgOTVL+xbIbw6iYsPmVuQfwolXZss4q9GJ/YVsblXuEjdF+aNQOAf8/wCFaEmk6eRCzwBCT8yqcZ+npWdTEN7Gs81qNXuMn0axkniLwJLAuHVNxXPPQlcE1I2nxhWVY1RM/dB4que4v7Rm1Zs5rxHotsbG0uYDIbld25dwC9OD7V4+PM2sJSpfuQMCvZw7vE/SeHKznQ1Kx2MVEfDg9u1PZzgiR9gB7nFdUZWPdqLQ29ElFzc20SfK7v8Afx90Dqf8+teuarIBp11eMd0bIZDjsvtivMxcvePiOKYJSgeNX87zXEtyHO11AXPoKga4lOJHlc8Y+ld0YWikfW4SmlBIhM3nbCxYgc89c1ZKSyxbYzE0rdN3AqjtSPR9I8NWbWcN7LdSo0g3IiJuLDJH4DitGPwdbi4N1E08OW3HMu7P4dB+ArnjU1Pk82zZ0qli0/hKF0YqzSy43NnA/EVQfwcQ4KSxsxHUL0PpS+snnR4hjuxkng+QjcrwGXGG2qcD86gvfAtvJ9km8i6M6NgMBtDfjnpTlimtEa/6ywWpK/gOR5DdtHFuVdu5j29MHrWbeeDZobeW5a4t7nZ1VIjGwHqOTn9K29spF0OJISdmcSd1vPJaws8SKoy7DOD7GuzsvFN3DISPJjOQxUjgt6j0pVKV9z3M1wn1ihynZ6d4hs5xAFmLkgeYHGCp9Peulu4Vl8kPFE8RAkBzwc/T/PWvIr0uTVH5ljsHOhuc3qPh6zuAZYraFZgu1SBiuD1Pw9cwTSgwnYvHA7/4VrhsSk7M9fJ8/dH3ZnH3NjPEvnfZbiaNfvskRbb+Aqk0rPtkA3R9ue1eopJ7H6ZQrqpBOI5VErKzoyjsw5qctH5qxBgSDkA0zqcVax6N4YeLzoXkDbkwVI6Zz/n8q9BuY1IeWMQtuJ6Lwf8A61ebidGflfFzca9jidTv209yIwXIG3aDxzVN/EZjXEQzJtH+sUYP054FVShodeTYL2tHmYll4oeWZFkiS1lDfK8JJKj2/nXo9k6XMYkMcBP8UZGQ3viscXS5VoebnuDlQWhbmsklhmZYwkwGVKLgED1/nXhGtb3vrhJHZpSSCCecCtcHPub8IV26rRs+GLaKRpPNijRxyGB6jNeqCNEgEaKNrDBxxmsMZN8x08WY2UJKMTA8UC2g06ExxxCaR9jKRwEwOffmvF74KJJFUBjyDjjmu3C7XPf4TrOVC7MiKEhkPzEDsa1PIBGWVcE/xdPoa6m7I+snsekaV4NlkRbp4YdxiDcOPunn8T/Kuoh0cQRKpht4oU4CI5Yn3JIry5V25WR+b55nLVT2cRGlsUkxIbGIsOFP8QHtT0bRi5adYi4x8ycnH+e1DpykedCnUm+dFpYrOR3NvEjIBkE/Nge9Z9zoFlc4kYDzh0K1E6rjKxh9bqUpWkcLreifZysi7mXdtLEc+30rjbn905jKsM8cDivRpu6PvMsxvtIXOv8ADkH22SPLIkb4VT0r0ePQdOSOWNFkEzKDvLZPsCe9cOIqWlZHgcR5jKnO0SOTSrCCUEwWkrBRlXXOawWi09ZXAkhzjgAf54q6cmzzsNmFSskWoo7fajeVC6MMq0mMfrVQ2tmwjjK2+12KgA8fjVu6PapwmnzI5nVYrbc0bsFlHAX6dq4mVGDyK2UkDZwTjFdVJOx9Hg7uN2buhWz3RV8tjdtYntXpUfh62uI3iYeSFUFO+fYn1NcmJnZnmZ1mPsErEU3h2xEciyxCW3Hz7C5Vmx0G4c4qlc+GbJBFMIRZ2j/6rDn88nrzWVKu3seJhs9nUd0I2hWaMsvmLKq4O3oD61ctvD1vIm9GKfXmitXlc0r5nNXYkvhicAyRpK4xkhRnj1wK5DVdNa1VoyocBucDqPWtcPWu9Qy/N1Vmos5krsaPZuxuwRXbafoU91DJJLLFHkZU84z6GtKlXlPWxddU1dk99oN3bxxkAXS7dxMfH489hXA3MLRTMjAEgk5xnIpUpJ6o6MhxUaifKZTLtdgNq56A02NEQLv78DHNbxdj6SWxdBlPymOTbnGAM1t2cc0mySOG6ktiuQwH+TV+0SVzwswlGK1N+PS7+ZF3RNK39wd6sT6RqNyyQtDKzocmNUyeD1rm9qrny3toc1xn9lajtVvLOVyV56e9ZMmg33ztIqbG5HuP61lHERudsMdTU00Zcun3cRnD2twkf3RKRx9RVODTvMdk3BsnBGOprojK6uj38NXUloeraZoaQrbEyH5Uwxx96uvhR1cjfkAAKGGcD0rirO7sj4DiPMnVq8q2Q8uwcDAx37YqtcX0UQdAI2O0sQRnjvWUad2fMxoucuVHm+seKHmZ1jVGZgqhmzkAelcLd6g8zBw52KcFAO9erSp2P1XI8lVCKk9yo0js5bcQh6ZPeltpNskYCkuW7VsfRzp6HsuiOwijXkIf511SzALkrhe1eLiPiPwriCP7+RG7uqh1bY+NwB715l4mMjJ5zpK0sudz44J9fb/6xrXBv3j1+Ck/rKR5rPCoYTHfK54256CmLHvBKgqg5Ar1T9titBojZzsOMdjUMiyIpO3cnfHX8qBjHkUAMVYgDrjNKpYbOMjPPNNgJJII5Ao5JHT+tI2WHmnDfhSAlYhAVj2Snt2qrNJuUCNCx7ZFADeWBBJZRUgMm5AwxEO4ppXAaW+fbtba5wSTSxHy3LNh1J4B7UjSmD7pZGZ4owo5YL3qIxujzEMQu3J+ntQPl1uM3KFK7meMe+cU1DkkNlWznIPFBEpXGuQSquVLOeSaC0kBOx0JA6MM5/woJE8sTvE6FSp7k/kaouACFdQVPY0mribHuYo5IslkPQelTOsYkKs8YY8/NzSUbbFN3K4JByuG5zmmb1KsChbPAx2pydjcidsiCAyMWVugFWQUKlXYKvYkd6YNkTuEU7QUUcEikZEZI9uRJ1YjvQZyd0V44wG2ESDnj3qwC6FGDHOaCH3HNI8K7gEDkkYIzioRKduwqOuSQKGwirj4po5curNjoc8c0syQ7G2l0Jz9aXNrYTPGPit5j6EDBcKkwnijRo2wcjA3jPvg1/Lv8a7x7/xt4xmQsllJqcpiiIwyhXYDJ+gH5CvZ4ZVq0mdUf4Z4IjRPdW2MTB32sP4cV+k/7MGlCK3t1tpS1qrGWUFstxgEe2AariBXpnXg9j9LdAtDJbQSq0eDwhVs8dq9Z0dXVCp+UDG31NfBKFmNR1O/tVZ4NjZZCPmUng1r28aqUDZ4/E1ZRvWxJRo2UEkhjkf1rTgG0EyA7DwB6VUVcCVFLSRxkN5Wc4HT61IYwU5QByTyBwKTVgJVZlVAojCNwO3NWfNKqEZNy54wM0gIN4LIcOQeMDuakZpIjuBKnbxnmgCBX2gt5f73ruz29KQyFS2AzgjJ54FNALDIrOGAYD7uMcVOxOAGG5hzxWklpoAqOxYAjeSCTnpUqyK7HB+U8GsgJFiUZfzB5h6ew9DUUTKy5VGZ84JIoAY0TJu3qOuQSKhKfM6gvxjIFAEq/d3bDjoeacrxxoAf3pB5z2FUtgE2vJzwo68elSAyI+5ZSqFduBUgKXjZDhmjOcEHvTViO0/PnFAEQCnMbjCfzqMExuvIZO5oAflXbLFExwRUqKqy8wlFUBvn/ioAJSxVBuByT0HaqrIZEQztwhxH6igBjiPenmknHKgj8M00h7cF0QSHbwDQAvMgcrEVBHHOcf41YTasSSTpuwSAAeaAKhdyxlIEcefmGMnNK6bSoZiVPRm7UAVSnVjnAYAHtT1ifEu0AKFyD70ARKc9MnjqamE5GGIXf0HHWgCFleUgLuEP8XGM1KiMuW3A8cZHQelAEP7v5ImZ1BONwGaYdwYBGJA74oAVUUypIgLMVKjnAoeVIlUY5PQgUAMEjKqNtRwxxxzigxhV5YsCeaABSvdV8wHA9SKiMuxcucvnGT6UDQ4KWDthBIflYkVA8LLGHViGAwADQVNAiMQwAQkHAPemvG7RxkoobJBAP60E2EtSsa3CkyuzD5cngn+gojQWyksqM7fLz1oBOwvmQrIUYsZsfc6fU1C+1HMvVeRigRFD+/ZnVio3cgjmpAnytECxHuKCou2pIZFSNy8bLkY3Z4xURESARiHlvvFXxn60EjAjHOeuece1IxMpHmKjoeDkf1oArOzKQTNtXcBipZvl+ZCjsOx5oARNxiaMkFi2TjtQ6yJITHGuwDgmgqLsxw3GERqp2gfePQVNtGFVHRdwoKejKzZVnV3G8HoKrnzcZIyOmB0AoMx5ZpIZHJIKAA56ke1V9jSEAHcvXce3tQBCzOiqCjn044/E08TqknzR7oyu5WHrQBKZD5gYMhj29OtRBlCSM+RHnOaT2As+Xt25UKB82SetNBRCV5AIx9DWDAidVR8E7u2TwDTS8blyVUgjGKAK7JMwcyDKsBgelJLtYBDKrxj+JBQkB06tC7/uzLGoGAGXBzT1jwCN+7k8setew31MoxuhiPtGXA8v2qEwohnJJKeuaxSbG20iKREjicBWGBglueK8v1eGKW5DBUkhI3pKp4NDjZGtFDVlYWxcsTxkDHSuW1DY8waSMGTGODnIrnWxumctqG6NZD5EkKgH5WOSPyrz/V55IITcKS068qFOCD61xzsi6avKx4TNfyG+uA+NjcIDkYFZ3iG2e4tJEikiaELxIG4+vNflmdx/2y5++ZfJ/U16HxD8QpN1/c28yM8sUnlMAc45rsPgfYm/1KS2tmWa43cqvBUE4wf89DXr5wv9kdj5es+amz61vND3qoD3PkxgOWHy4OOf8+1X7XTWRU3jzEA3KCBg1rl9GyTPjcbUvoaaT6iJHuoXclf3eefl9j7+lRRXGoWXmNHcXZdjlvMcsAa92FSx5kaS3J017VCqNNezS3G7cJCuMfl2ruNG1++uJJPM3iYybY2C4UZ6nHb9K1lU90UqaTujurZXKrPKS3G3AHGfWrpcmJoSVJ7nPJFeNUqanXTgZk8uZDKUV4wME9q5y7uVkli8rYATt6VjGp3OyFMqPNBGCUEckn8IJwAazbjUYzH5bKiRjgjjn2PrzXNz3eh30aVjLW8mVmUgI5ztx0xV2K5gEe4mJ5DjcwPf6Van3N5UnczriY+a4VkEIOOnzBqHuJp40JkQYIALHpSUluy/Z2VinPOCwXIIJwv4VFcTkgMqqoC84bOabkuhChYqC6dI/LV23SdCRkrT7i72BQqM6kYIz+tXF6GDh7xnpKuRvjLkc8Ngiq4Qyy7kjZAG+6zcGrjKxlJWZLKhkQnzAeNuOmag4JTfvJH3jWkXoaJaEFkbkxytJCqLuIAY44/GmOoIVky5UfLzmnKRDhZCI4lZQy7MjO01eDKmFjR/OyMHHHvWktzGexZWWNZj5IaQ45O7Aq/HIc5QgHGcg8itL9DlmItxJCGjijMgdsHHb3q7bPJEqhbh2lRj+8HGK1psxktS/K3kukhEUir79arLI0qGR0ZGPLLnOB/U1pcU1rcvGSK1f+7lfkAHfvV1b2MRRCEnyR1G3nPvVRd2ZvUnUm4cJCQ44OenNTGJdskZZMt29RVX94iexAmIk8syCQnngdKrOJwQQHCg/ezx9DWhkSbw4KyDcfQcVNG3kJIISHmYcBj19qAK0xfbHHJlp2kzuC7ce3tWXM6wiRFJZu5zux71pT3NIR6ny98Zpni1QNBcxy2pClWdvmTjBX3I4/OvnqaMx74/s3lwnkSE9TXo1GuVH7twSv8AYYnOyOX1rTbaMhj9oUO4PA4yc+nH8xX61fBqKX/hDdOvUP2eG4sd7I0eTGi/Jj64B6etbYaP7xHw/i1G0In5G/H+3lt/H/iNrH7PLDLeOpJfJKL8qMOPQZx718++TI8ciyy8r/Dnv9K/tnDx/dRfkj+War97UakY8wKs7CQjIVqtRPcIwjjiUAdDiuuDTORsi4Xz/wDSAWY8MScZ9qYolmlRpVILNsyWHGB39K6YqzIkixFEr3QMbY4xgjHPc1M7PAQS8pVJNiqOSP8AaH0rqjuZN3K4jHIQ+Yw4z7etWEYyxkht2D1A6jtW9J6kSWhZS1e1UmMm/wB/zFZOv046CtCFJkk+ZmEO3K4PevQg1bU82s7F8O0bLG2EAHzPjv6GrccbpNFJA9uVPzFWXORmum90cjdz3P4WeLLXS9SksbjzAkgAZgmdmTyw59AeK9j+L3hCTWrC3vPDyTfY2jcrKyGTed3bpjjjpyea+WxsHSxin3Pu8gnGWGcGfHd34evLK4lSLTr2OaOXDrsAcnPLAe39K97+E/hi50KK51GdZmSYfKrOMbR8xyT0xjJJ6AHPvvmlZOKRhRwrVa7OhtfGVvfXl0p2onPI5P4/X+tdf4L0OJ91wAZJi2/O3nk9a8PGzcIWR9XRtJqJ4D8a7C803xjqNoklvcqbxgiQjbtj7HB6KMfkayfhDLcW/j7Tbm3tbm5ktn+0XXynaYweFZuuM8j2z+Po4msvqSfkeJKk4Yo+7Ls6Z4iu41WHyIUIKnd2zxz9OMV5z8ctQg07wvaNsaSJg5kij5JHAJx6f/Xr5/Kov2kUfYZjUthZM+F9Rkfzwu/Az16kf/XqGyhlZLiRvOuJ4yrBFJBY54HvzjI9K+vxtRRg2fl0aXNUsfpZ4GTW/Bfw6gk1CO2tITYK93JMm0MW5wB/tYGMex7V+dHiHVotR1q7ubhJVkZzI+8dBk4x+A6f414XDLvzyPczz3aUYnKrMoYy7Dgj7/rVWN/MnBPlyszBTn5d3oD7V9Em9kfEzViw0SzMsAihSJSWdgMgj0xV57Ul08yRYWxwD2FdcH0OdxsNjKeeyIRKV5DIcj6ipJXJEKFkdiNxwcEf5/rXZBXMJ7j4ZJSq2qkhw2evQnvRGvls5KkuOCR1zXQmQV5A6uuPLQE8NVi2jzkRy2/2hThkwQc/0rRVBSjcu+eRbrIqOOc+VjBB71LbzGZt7lUm7kDb+VbQ3OWULFkSBZTGsipMvPHGP/r0+2h8rzR65KjOBmuylIzaLUkkCLHJIJJpA2duOBX0F8CNGj8QeI47iSwj1F7FDeiJwCNoB+f3Awc+xrLO5tYSUkenlUFKskesfGXx3qtnqxs9FubiMC1Uz+YvDH0HoD+mK+WbnxRqbOES7jihLHcHXJJJ55zXjZDg4xoqZ9Pn2LbfIey/Bu5SW61HUEbdaMTbTYGdv/1zyf8A9VVda8PX2uauwhtXu5mYJlcAqM+p7Y7VzYmoo4htHoZd72GRsab4PvNJfynuxZOWwXLhdp9D6VqtYan5sXmapHdqvymSOTHPqBWEUpS52RV0Vj3H4RPqtnYax9qha2hFwSVfu2zHA7ZyTj1rZ8NIsfiLUEMNvNAXDANx1YHPv3H0NfM1klUlY+nwLbw586/HeyXTvEF1NIIrxQEeMqCNgJOVHsOT/wACrzbwr40/sWbyRZ6fJC7AmSWIPs/x9cdK/SMno+0wUUz8zzt2xLZ7r4D+L3/CVSWmj+JrTRYJ/tf2OAm1Ch1J2qc9uMfT3xmuc+OHgGDw1FLe2Msstq8p3xTR4eMZ5U44JHH5+tcNFyoYtR6HpS5amFuz5Au5RbMBbMiu3RjyMdyKj88PNAyoxgLYZickD+tfaH5TiIWm0QmaQq5KLFLvbBUc+1WIIlMivJIrAL8y5xkf1qWruwQehcljbdBMmdoXBX+8SevsKuIHUx+YrRxMDsYr1xRKVjSD1IGMgVX8tQgPLZ6VQvpRFeC4VEWMOFIJ6+1ZJmq7EtgzrLumEeAeh7irU22C2hjSSV8MSwY549M1snpcqSsRkGddqL26VB9njEaQIEUhiRjjBP8An9aUHoJK5fW0kjUOMoWPO1sEGtXf5sJuw+w7QhT1Hr+lYYmSUTowy1sVBHHK3m3BRoWxiPODkd69a8FwzXfizwuHltxbNcxxz4AO9MglPxA/kK/OOJaz9hJn2OT0r1Uj9cLaOOXVUuhDGFx86KxYNjoR+HWujjDlcSbXCksg28rX8I4yV6jbP32KsrE+ySJWZxkbc0tupCM0nmFVGTnqfp61yjJ2hLsSryyrjcFIHH5U+IKWQvKgAztUjoaAJY2kbe4geWUtuYg4/IVIjoyEoMvu+bPUe1JO4m7DllErzLFGgCnDqT0NG/eAMkc8qe1DdgbsWI4goZkVkjBxy2agZlSEOjAOTwP7wpO9tCZbE4kjUBPL3s3AbPSoisUDAxLlHbaVVeAe5qhTJYZhEp+crzhc96lkUyrl1K5PQigi5LJMiFCUjQrj5T0Pb9aoRh4nfe7OMk+tAi40IMkJjBG3r1wak8orIqo6sSOpPFBrB3GyglUlkXKqTtGMBjVpZ1jidfKRxwQBxQNSuQgsZUYIqnJO4dF7fnUsoiRjG6eWmMEA4oM5LUIpo2mFtC2XI+UHqafcqqBo/IMFyvHlt1BoJCOdY3/dh+2cjGDUx81pHSEIY2X5s9fegBY1cmIO5dT8+3PHoasPGHk2xYjbH3s0DTsVUVg7KmRJ3b1FTyEtFtBSSBB5gIOc59PWgRPDcZ8lpXZoFGNp61Kkp+aMjc33gfagCLe6szbgR0wKN8zPgxttBwx6YPoaAJnfYcEiRDxtJ6jvRFB9omXAKknrnH+RQBKGljA8yM7g20bfT1pzM7IZI4iRnBVTyfegBsZkaQiRlAHTI7VY3OjOqhRGPQ8+9A4uw7c0iyNtUoB8uR3qaJJjCI2YxgHcAp4BNBq5aaDmikwyMUGACfmogJIKqCQrYAPaga2LLSsZBvA29dw60KSo3FwrN0KjFBM9hSdrFCoYjjrmlinLSMuURgBtfP3v8BQZXImWXIOwMM5J7VowkXKyPPIqgY2gjmg0joh+1WcuwSUk5XAwKrOFeXzGkeIg8BRwaaRmItwWeQKjNj2xmpi8jOqMGXaMjNaQ2AaMsHbaEUdeOKlZEkaJ2YeYvTI6VMlqBLGnK7CBk857UroryHKIxB5HQGpasBJGxikKkZQHJqVmBCkEqc54pAOltyQA6qxOCAPSrJULH5b7U42jJxQbp3IgxTChTgcHirMHmJvcFEU9SR1oMtiSOMBCRIZd3ODUSMVCgJsUNwF4/OgksRskk2WJwrYYj+lTly5KvzH9KAFcukYHy/e5Pt6VGgYyMzA7ccZqobgEmWCLEACDu68U8xu+C0rMGIALcYNSwI5d4chWJPpUcbbGPyKp9CM0ATpcKX8zbxjbk05ersiqz44PSne+gEbSLI205DdBUaKyvlg4Umrm9AJXjUoqxkrhsk/0psrXDOrq3mYPOeoojPTUB8EjNMvlsXk7rUjzSO4fcxOOEbpmrSAVZnZ0jCgKBzUqeY6OMBQG4ald3AhnYna8bLk8D0q4rsCGJ/h5AGMGqAQHcFRSqJ14FQfvfMYyOuCf4RgCsZRsAL+9JRCqECnKsgXdKEx22nOaUdwHlwVZWIC9OT0qISbAfLYuMYyO4otqBJsGEJYjLDPsKJWyAC0YBJ4A5pqDAMlVQA9PvDuKhlVicmRkGcgDo1bAEhIjCSbc54HtT1ZFdBHGnTjd2oAqyfKWWRkfJ4PoareWrbFVz5u04Oc596AIboyYCxt5ZAySO1YtyJWjVtkTA8HNDYGRNJD++YAwhcdPWqF0SI5WWNWLEbgB1rHm1uB4p8XpDB4M1BgYoppHOIzwMqvHPb71fhd8TZ4LhrlmYJtAeSVnGJe29fbP65r0cKS1rc+bLhFSTyzJtnxg8/e96ZLPaWSW011KPsML+bc7RklO/Ht1rsbsmTFO+p/Uf+x1a/2J8G/Cdi8MsMT2dt5LvyUjECsEJ7nDr+VfXiOmW2nBVuB6ivJwrvJmdZ9C0zKCONvfIpgaN18xhIMn5WJ4r0LHOT7iY/3alwOoA5xTWSSPdGAWPoTzQtwIycMEcsCcnANOZAeJXG7sOppz3Aau6Ns8EnoAOalQlHlkIDBgAB6VbmgIJVjSSMnepzk47+1WGO90YbwoBxmoiu4EcUkrK0YLICOq84q3L5bsjgFQB909zUgV1mlCbGjjYueCPSrH74CNC24MemOlAEkILZLuCf4eKJGwsLKqEZxkUASxt8vz4DdsHtUPmymEqGLHJ5NADlZ5AoQHcOMH0/rVgxlAJDJwGx1/StU7sBH2sH3HDDnnvVZnYv8AIoAwPeqVtgHZfaMyiLsW7Z9KmkV2VZSC3H3TRJ6AUllQkhpAnOMGrLGRVCpkE8jIoWwDo4lXzY2k8zPI4/WmxsyB9+CCeg4pgPLxxlsJ5ZY/MS3U/wBKnLNglieOPpQAwBfLAwB3BNSSESEryeM59DUtMAgQAoYtsSBtzfL1p02zcCe/IxRa6AjcbW82YloyuQBzzSxkPGGTcykc4ppGUpPYeCMsrg7SOh9a29KS3FxC0zIR0yaGtDN7HYXWoWlo6G3Kyrtx8vHP41zd/rd9dTrsnKBcKmecAVz04tHivCXnzM9D0nxEFsrmDzoxPsPzO3qOfxNeZTzlpJpDcNcyO252Pr6D0FaxVmYUsDyVGzv/AAjIGaRXkG8rlecDPHX0H+NegCV3VlHznPy55xXDJXkz5LPYWrHn3i/Tis7TgBomCKNq49B/OvKtRDwS+UY5wd2z7h/zj3rtpzufT8PYtSpcnYrxLl3SNQueMHtRJKuUhd1E2MbQByPWtT6i5OiCNDGmHBAHPJqcF2jAVcnOTQBYBPAy248EjileEh0yfvdGIoAvQjDpGB5m44wO3vXrug2wtbGG2kWMHYCQq1hWfQ+R4mqctG4viwGW0iURxMW+UnuoA+8Pf/69cdpjSJlQATuOfpWyWh52QtfVbmjf6hexgxRl1XbwRycVzh1a+81gh+zAcN3J471pzpqx3YWgpasq3WqXRTeLqUISCSD/AIVlSXAlJmO1yenFS5XPewtFR1Q2DzlXZNJEI24Ud6hk3KVG4Y7k9x6ULc6zsfDd5aWb8tiRiFOR7V6pa36eY0YBVSpUq3Ven61x4yOt0fE8XYRyipo1Y7hyyriUoOmWyKsmTLcHg9Qa8qUup+W1W0w9SH247DvSRSYLqV4HTmob0uZt6jWuYFYFZMAfeyOv0pn9paf5UpZ3aXcAoA/rSjSbNI077DRLFJ+9WVHY8Ki9ffirEd2skTSFoQocId3Y9h7U/ZM6IYWbRbXaIpZZU8tEB3lgRg9h9TVHzBzvKmMckE/oaapOx0LBTlKyOX8Ualaz2EtvbmKNwpVmGcnpwea8Z2R5EUXEa8KK9jCRajZn6lw7QcMPZk0enyqyOF3FztAHpXb6R4UN1AbuSSBWC4Uvxu/ritatTlR2ZnjFRp3Oss9AtrfnylLng4Uc/wD1q2NQtvtwKqgjXYIwg6YAxzXlTnzSufmuYZjKtNN9Dhta8HytcPCse50yxY8jI54rh5dNlwwCuhz6Fa9ChX5tD7vJszjUhyszxGyuwydqnDECprWUR53K7ADKgdzXS1ofQpnuHhi6gWyaOaSOMhRlmIGPauqMkEcMMwUTRygmMLjLY6n6e9c3smj814koydZtD98fyuh3Bzxz0H171aARGKKse7pleayVJo+RcJLclih8wzOseSMByegFSBopVfZd5VVGUH8845/OpauY1W3sIIRMYj5KySR/OmexxjP5VQ1y3aPSzIYY1O7BKncPz/Orox96xrhoS5kfPWpyM8srSzJKwJCADFY8G8OJAD90rye1ejM/baPwIsWkvkXKskoDA8HoDmvcdKulnhiiNx50oXlMfdrysw2PlOLKSdJMmuLn7LzIoYng84q1BdC6gjikZvLQYXPNeSou1z83mrasxdV8PWlysywTpbsRyxHDHrjjp2rza+0YQTNCHDSY+ZM8162Equ1mff8ADGcpfu5nP3ULQAxqhTvzxzVVN24FMM4x+NejfS5+jKSaujvvDUjCdXiiLQhP3iqMnr1/CvWpYGQKsgw20MArZ6jI6fWvJxj94/KuNf4yZ5t4viMapIhiPbb0P1NebSzyZmJ+bgY4xzXfhl7tz6DhWN8Kmx1lLIl3ajaXGeRnmvb9EmMlrE0iSoNoIXP6H/Pascbsc3GEUsOpGzcvdLbSCKTELABgXxnnOD+VeH6owe982Rj5L/MrHklc8YPf0/CscCrnz3Bsn7SVzc8Mxs12DFkO58vHY89K9UidVRQ6E8dRzWON3sPjGf7xHGeLJhBYmaOOe8Oduwdh65ryBsR8FWdMlgM4+Y+td+D+Cx9PwdO9EmtIzMyNhgc8qBzXofh7w9FJexySEGQrlAT8q/8A1zmta07I+jzjGqjRcj0qNYlBClFi28kdD9K5TXvEFjbRtZxbknHLOxwGPoP89687DQvK5+RYKM8TiLHmd9qN1tCw3IVick7c/hWZJcTyAeZc3cDDlgkhT88GvWUUj9gw2XxhBKx0WlalLA8brNvXaFZGySfxr2PSpZJLMKVQeYmQB1IH9K8vFRW58bxZg4wSqRKur20M8ARkj6bsgV4hq0MqXRWRRGDztxjPuK6MHO+hjwtieaXKdh4QeMGREWJjGPmAGdueh/WvT4VZ4wV6kYxXHjNJXPP4r0rHK+J2voIQkLOGV/3jY7en+fSvKftNzbgwrLJwcYzk4+tb4Vpxud3C1OMo3ZWa9yxDu+9eh3EU5NRu9jQJJ5mWDHHHT0Pp7V2QinufeU4RWiIzdGaTzJCrHaVBxg/n9ao4mnZQQpZc7h/Q1u2aU1bQ6PQpUtpoznGO1ez6eEkht5A0vklNyBu+a83MVfU+I4v/AIaZjeIbq5traWZLfJ2fLn29MflXmTateWc91fWwt1u3QKTNH5gwM9j9T9KywEE9zzuE8Kpp3D+3rmONWZjKwG5lUY/EV3+gXjTL8ys6gBjnvntXRioJRue5m+CjCi2jsy5UEq22IjGDXnfiePzHaQzzlyMAAYXb7+tceGlqfHZHf6wkedwXH2eVnYM8I5IA5Ir2/SoAtnbkN5m6NXPHBJAP9a1xqsj67iK8aN0TagQlvIwGQBhl/vCvEdUmSWeeZD5Tk9hj8hU4HY4OC5tzkYLBDh2BY54BNW7a2dpIyGOGOCtehF2P0eU0o3Z3Oj+H7i+csLa4hVTgbhy3c16XZ6Vb2yQBoQz7uUkbg+xI/nmvPxFfWyPzXPM195pGdeXtpbKu3CThiCu3oPUH+lYQ8RW0Lyy7SZo2A27ev40407nLg8tqVKfOTR67pkobyZluGDFW2nAreiis7uKOVAWGMhTxU1cM4o4cXg6tH32VbrTbaWM5LKhODxk//XrhRBbadKESP7h+Uk/rW2GlpY9vIMwck4yOrttdt2GS0cbkAZPT6iria7Zl2RZ4iy8Ng/0pulqc2NyOcqjkhLzxBZLZs8DLO5OAGOCvr0rzDVNaupmlTzXETj7mcDiuijTSO3Iskca3NPocy77lBJIkJzj0quyfd2MQQcniuk/Q6ZAVJUk7nyOMHir9q4KN0VwMj3oHPY9Z0nV7eC3RW8squAU9eOufTNdE2orGIzJt2kZG05rzqtC8rn5RxFlM3Wc0gl1oPaSSRIyBfuqT9wnr+P8AhXmWr6hC7ySQTyzsflZWHC/QVpRo21R6PCOWSp1ednDXTnzEZDtQn1qBkkH7xd4UnAG7OK7T9QSHeaWVn3qQRgbTSmRFIUn5COM00hlfJaEMo4LY+lPOIFy/zAEY4pAVmk35JwV6KcdKnK/KFJYhRgFaAISyEsUZcjsy0ki7o02nPGaAIwNsYDmNz6U8P8x28cAHFA2hUjf5Y3UbB0A6j/GnMRIVQxrER6HrQEXqOBCq0hHKnA56+9RSs0nOV+ooNb62KbbSdgZWXpv6CppNifdAVO5PegyktSmzNGS21pm4yAc4HrRLhyuPlOMDFARV2OUPGFUJuG08HoaZIuFLqQ3POG6VKWo57kZ+YGVuXx0xUbATAMiySkjLAdvehLW5IqmFWYRqcdiaeJCoWNmidx/EowDQ9XY3TI9yl0YBV5PPvTtjxli6leO/OKoGrkOQUCMpHOQe1FzKMIPLCnplTQQ9FYcX8tIipyScBqarKG6EA96Ah2Y94xIMyEBScE5pUjmA/evAE5AAHQUEJ2KMjFQ7KCUHtyae5/dlSoZSuSx6isprUR4h8XLr+zfDuoXv2dLmOCL7Q4J4OOg/PB/A1/Lf8WovI8VeLLaWRybbUnt2U/eOFXjPt0r2+HH+9kdUX+6PGNLjDXcMSQK0ROdrH+dfpv8AsxpHG0sdqPLnitvJMbKcMsrZz6Egp17bh61hn1XSx24JXjc/SXw5GYI7KP7LLDEvKsfuuOleu6WJNywzICoG7crV8gXLc7G1mKAMCxTHQiukgKOscjLiRDwCKcVqSb0LKIiQ37wjIGKuB2ZVPbHSmnZ6APSZWIwOvBUGrB2s0jFtpByUPGfpSbAdFH+5HmhS+cgCrYA2IP4eoGaQFUK+8ANnnk+gq28oLblRW+UDJoAz2UvKP7meDUbgIAzMQCRgE9aqUbAK0oICR7s5ztqZJnmEnADjuO1ClpYCYsCgChmbPAHeno3kRu7WzrL/ABI3U0m9ALTyRNHnaF+g6VSMuGUKG2470gIfMMay7WWVicA88e4qeJ4gfmcbiMGgCyiqIiBkqGz9ajmT94yp8qcdDQAeWVPzFzGRnK02WQK0SlSoBx9aAA4UIWxIueQe4p8QAUJGoUnoooKiu5KcAKCFLE46fz9KrSQiQgq4Kc5VuKBNEXnOg2xRF5h0GMD86e0jk/PuI7/WgQ58oAmxlLDHWk2ghC6sXxyDQAyQFlbIBX19KrxFizK5IzyRQBJJHF0jlkijJ6MMc0khWNSGkyehGaAIVOIDgNuyWwTSK8reT5pDOzBQM8DPTNACI0Us8kI3RrgEENnJ+lS5JARgoB4Ge9BTjpcbsOfLCnHTg4pqW0yguJYZAOR2/KgkaCzEK5k5ORg1K6xGMAZCkjOaAID+6JQghaiAdk3AiOLpg9R9aAHb0chsgfLjAqDcHWMPG6n+EHuKAIfJYLIXIRnO4Ff89PapCXbk5RB3Y9aACRdoV422MTkEioC2X2yhNxHG2gadh6Eh1+VVTHBLck/So7gMqgYY54IFA5SuMDrFtVS/PBOM01ZRuJO454NAmyRyisgUAMDnOabH5c6MzlgwPTHegQSx+YjI7rbsP4j19uarKkeQrMxAXIOe9AB5c33/ADFAI4wKjCuuzMjBh7cZoAbgYeKTEqHhsHAP/wBambFRWeKN97EAMTxge1AFiJ2UOhXtyfWg4QEREBj2xQBU3FlKhNpVumOc0u1jGwygU8470AMdAiqw3EcHjjmnOzPG5YMxI49BQNK4+2KpDtkUSIRhh606JlacxSJ5cJ75obKm9SNwGkVUBVByc9/akSCPMxkZiwOUwcCkncgYgJdiQI07ZpMNsySrHO0nsRTAgkj2Y/0ppIgdygnp7UrKZlkBCqxbcOOlAEWfkTaocg7W56H0NS4wDH5hBPGCOlJoBHUmFFMhZ1HBqJXjG2LDtIeOnasb6WGkW2B2FsF1IwxxWYI4YXWEB0Tg5Jzz6UhMfDLkuCXIY8A9P/rVMSu91YpsXuDimgOoVFPzMQGHQVGyRiWOSQZVGHDHg16zRnB9Bk7mRXijDb2HzYGKQlymxiq4AyMdalaItoo3kj/Z3YZ3ldp968zv3DSOzMQB2HpUSldWZVLTQPKDW4IdfL+6oJ7e/wDjXK37DliuyQDkVyjejOY1BzHFD5aB36yDPSvP9Ze0traWaWJb1TlsN0Oe30riq6nRB66HzObo3V3LPNHPbr5h/dvjPXpxU+vu0GizOAWIiO5h0GeRXwecYf8A2hM/bMBi08JY+E/F87XeozwSPGQH3SbAQrN/eH144r6H/ZXs1fxPrF66MiQqgJx2wcH3Oe3sK9HNaX+zJM+aVXRn3C2kQO6z7EeNyfurwfwp39kWaKpOwKzbQXGMc1eFhaKR8ViJ6hPoKCNwrI4xn5elYY8PrbpEyFCTztyc16Kp6XMIVbGe3hlAGdSWI5IBrtNB8PiFYUZy5IJYn+H0+tZV01E1i7s9C/stmgTE6ohH3SO/qKzprZ0JAjBc8cd68dM9KmjBvUWFGWZWicAkqgz+lcxcw/NGwVYwQV4GOPesXK2p30YHOSwTYDEEqSRgc8VSCpvYKDv9D0rmpyPSUEZc0l1FI/nmMgn5Sp6f/XrOn8yNEaPfGuSCA3XvnFauelzqUSqr3CRSbGuF/u81UF7Mcq7MxwRzXNOpoUqSZWk1SVwImfKq/AXsaryapJEWDFy+NoyOg/xrVTdiJUQj1mDyZIjaXFzEeNu7B+vNWl1dTCyOx3AbVz1X6+taxqHPKl1IZNQBVEtp4pZSu5j1x7fWrEOoxRIjCQAkfNu5rTn1MalG6uNnvYSIjkyxAfMD0I/rUa6jjy5F3Iitw3rXS52WhlGm7CC5M7sJJNqMPlB7mpEvJGhMTRW0bZP3WycUO7VzKotBJWhhjaWW8NqD/ERwD7e9WYrhpkimS4CsBjIOST611JJ6nPNaCRybHyj/ADs2M9BmtdP3UDo8SxA8kjjnrQlrcxmk0ODvFEm5ZElOJBg55rQWWOWBERV+YYYHitEznlEvxRuxMcs3mEDBLfyqOKeM3IgTzhjvtwB9D3NbITRpzq0whjdwqI25TjNNXG4+WisjDBHY1UXqZyjY1FbdBJEjIjZ5OOTURkMhOSxdecDrWklqc0pXDa6SjeylwN0ZU9venqI1EUaoRM7H6c1bJIplhkCnbsIOOuc+1EPlwgoY2wRj5j0oArOzqzGXJbdlCDwBVYmONGfy2Qq2HZvX0q4LU6D5M+Nl0U1bTraGVJbdYcyqVA8tjgg/Uj9MV4PMyxxmQIZ1Zcg9BXoTjoj994Lh/wAJ8WcfqiGa3lhVoraR/liWRwoZiMBSfriv16+FCXd54PtbOKcRwmy+yqZH2gSNgkj6nj6Cu7Btc6PzrxcneMUj8i/jdaSQ+ONfinZvMjmKujjoQWUj8CD/AJNeETKsjKI1jSRhgt6+gJr+06L/AHUfQ/lerLVjC9xCvliSAqPvYTJ/CpC7JLtcdVBLeo9K6qMdbnOIIR5iLJlnPKk9FquMl5ldSrYxzwK64K7AI518to5IoryQjY2WIxSRRzBUCwncSd5J5x7fpXVDcwasXvs6GONzMuCf4uoqeMyQYQqqoe2Mk1tFW1InsaFt5Zh2OZAqjr1JqMzsUSRVBcjAPoOwrvgrnm1VoT28k0kaG4YPIR8+BgD8K2FZHmjWD7pUBix7/wBBXYpJKx505dDUtrlIGZVdMBcNu559DXqGg/FvV9O0w6PfiS90/dvUEhtmPc88/l68jNcWLwqq7np5fmTolV/iBo5ujeQ6bhF+crKdxb1HGOP1rn/EXxIvtS0caPbFrXT3nMrBX5YHHy5HY4XPrgZ7VyVstTakz2451F6o4a38S3lqs62s2yVgRuNfRPgP49jS5b2W+tVSFLaO1EsB3EkDDcc4OMfnXn4/BKotC8JmclPmN/xV8UPBPinyZH2xFU2w+co3L7bsZP8A+que0Lxn4M8L299HDFGk104kuJFh+8egBbPQdcdMn8a555dN0vZn0UsfSlPnGN+0Na6ApOm+Gxq8vnASu1+QAvTci7QT6kE/TPep4l+Kvhvx3OTM81vdmNSztyrMOSB6fT2qMNl/s5cxGNzlSpumcONE03UrlTBqdnbK5J3SnG324r0nwt4d8GeHDaareXUWr6urMYwZ1c8/h+7Uc5JyT0HHSMx55x5YnhUJpS5jK+LXxnn8YpHZWV9rn9mWipKySPhZGQYH3f4R2H496+e7hZ52SSKWRyG84OTk/wCR/Su/LsIqFFQRlmGKdWV2VS0ikxwgsmCSufvVDmFnWSI/MPvLtwQa7Y7ni1UWo1jaK4ebeS/Lx4HA/rz2FRqsKszFQueMjjP1rppo5JvoWrfG3kooydxHU08OIxJsX90ygIzHJU56iu6mc/2hjNcFWkQ5cHhR1IqJdRkWW2jZ5UiyfMUHr7GtyXFjlbzVYSMOnAI6VZhIiJkk3xkDg9c0CvpYm82Wb/UqBKwyCWqVPtBEbSstxP1Yj26/QV2wWhjUjctr8k67IFu8t8249q1kkjlhl8w7GAyMdz6VvTMJlGSVEaJRGGJ5PfHtX1B+ztqVva6hqdhMRHfXcbW8bM3ljOQ4Az6lVH51zZy3LCSR3ZRK2Ii2bvxh0uRXTUo7ndCeJHVdzYXoPy5/GvmlfIaUC0jighLb9zr0J9xxn3rzuH6vNh0j6TiBJzVj6M+CFvd2fh7xDJPYWcEs0oe4O/c2FBwQOwxk49W969GW6gj0691C0S3umVf3RDYBY9OfSvIqK9WUj0cui1QSZn6V4Ki1qz1LW9QeUTBFbyNzMM9/ZQO57147ceIpNN1G8RIJY4UlKgHksB3A7+mK0y397OUewZjHkpqR9a/CLxXb6h4buraeOO5Z5N8fGNhUAMu4dT29uK6Hwlpcz65rVzK3nocvGVzlOh+h6frXzuJjy1JH0mTS5qNj5m/aAe1uvEep20N00sEDhBAJM7MgHn37/lXzg0luvmQxSmVQq8n17gj+VfpuRXWFij81z5v61JHW+D/Lk1uFYFnWQqXjdl3GM4xkep5/Svsf4x3ls3hOS/V4pkz5MKk5JyAWb35IGT614+Ju8YjfCyfsGfn3qZVZXWEI4BPVRwKwkt3hWXy5QWyAFycsD/hX2blrZH57ilebNAxpseQSJtGAwPUn1FEaqiZCrIrDJ9c00tbmUdDTa2kiSBTIoTbnIYZBqAoYUzJN53UqO6miS0K5dSrKyXUEkDswGOO1RNNbvbIrlomkwwwMkECsTS2tyFHaRCArK27Ck/xVf2CM7STJH6EdDW3LpY1ine7JiZkBlgkTcBt5XOO1VEIidYjlX7jHemlZCW5qqoRUDg+aOQfarTMtyU3gwRkDIzg5z/KuDFL92zswqXOZxurGTzJdyKjSlG2qRtb0A/yOa+jv2edGGq/FPwdo7uvlTz+akjEfJho1yew+/nPtX5hxRU5cLKR9zkkP3qZ+qUEqpr1xPFPuUOZEwuO5wa6K1WVxukaMynq23FfxFjY++fuciaRZZXkjcb1I4weaqtuCxvHKRKuMbjwf8K4yC2dgA8uR+RyTx+H+FV4UhYrtiZCn3SxyaAbNFsAOsMioRjIp2Y5AsSq8bf3w2KiMe5DnoIqLGJiADzuPuajD+RlyA244x6VZMncsofl77Ovzd6Y8RaTc7A5GF9R7UDjLUVEktXYu7S/MAq9MVZctgecyxb+UAH60DnEW3+Ubyyq+44xU0skckkKtG0j/AMj70GQhcK7MxR3xtU44pfncAqqDAxzxmgCZ5mJVfn2DouehqCeQ7gvlvtHBAHegadidszRJtJlZRnb2WoJZI2iUpkEDDeuaA2LAdUHMY8oLkhRkk02WCLdHEzT7l5XnOfrQNu+pNGrM4VolyBnb3B+vamHzSSrgqmcrnr/9egkmiZGDl8q23BTFOMf7keUxXvQAoCxgESDHJz159KC5CMQV3HjJ7+1ADo2ZcOXKN0IxnirYLCRpvlC5BDL2Pp7UAMacN5yhFkKnbwP1o2AFQztvIxlh+lAErw4fEY+dRnOP880qKyLK5DHYchPXPegCXMTlSFAOecU5fLjJMJYHOOtABO0jhDvbA5FIPsgEYldSAxOT2Pb8T0oAkdF6KG83qMnjFKgVFDyBgp4HHegaVy/D/wAe0sTgvuPB7Yp24RxhUOMcCgcd7EQRBGWKAvuyT7Vbhfb8zDgc5oNkPuJn3ABcpjIwKpk5O6RmRegz3oMZ7k3zMY5plXzApDYbrUbB3njWJiFxk0ElhkYsA2Q/XHYVYLiEI/lcAZOec0Dv0HC4aFGOwyE8kY6VMZYmAK5Zcd+9AimIi/znf5Z79MVYMeNm1n25yBmqjKwDEt3G4kADry1TqpCBXdUZmJ5/pVt9QJCHIQqu0EbhjkEev6VMHGCzSARjgD196sB8GJFI2kBenfNMDI7YYlSDyDWDNI7E3nSrN5oXDSYXp2qZIzcGR1iRo84YsevqMUiloh88jrII43JUjkdj7UiXEgUKsb8HADUGJO7O21jGIx0ODzVmERt5qsWDBc9KAIMlVZmTdgbjgdqsJhhs3bCegzQA9Vx1b5OmfSoAHbcQJArY2HoCKadgLSFYS3ZsYIx0NV5JmdlCoAi8N/jVNaXAmRfM2uykqOM55xUyrDGFkAAg7HOTUARFFcqVDFSflOMc01yu+R42Ij+6FPrQAgTOCGQZ56c0hJRZVVTuHIppAKVIh85XZlwMjOCDTyoRQFYgNyaErsCPzBHsCFmPTcacSX3jO9w21tvatb6XAmWF0fPmK2B1A71I7qIkyACTjFUBGsZcqwlKKBk8ZDVZhDBInYqzZ2kH+tZ310AfMkcIEqpuJ457fSq0rrvjUFzJ6Y4NWwIBnzCVJDbvu+gq3GgMu1QTITkisnGwEQH2jKgDbk/KBTC8kUqPE0YULjBGaVuoCCZTuBBbIyc1LFNlsxhR67hW0XdAOj2mTAO2MKcFj37U2IFXJZhg/wA6EwHSxhiGI/2c5qoyiJnyGLkYwe1MCNoyJUYq288DPSnK5TcuFLs2QT/npQBmzbsMGkIbuwGQKxriR2VisiADgDPWs5K7AymG0IHC+WVw5HOax5JSVZHB+9x81ZgeG/Gbb/wjVxNcRys1uzzALznMbY/Dofwr8LfidCtpeXdo4Wc+YxO7kbM/Kv4AivSwmqA+e70mabeqeWxbBQjOPfNNS0N0VgltxJFOTbTOTwiMpyx9q65rRsa3P6o/2YoNSPwW+HC3jwrcx6NbWpAQqd0cEUbNz3OwH6MK+nbNFVYxLPMp6AY4Jry8FuzmxG9zWEYePMj988GnMB5SRjGAcjjPNeitdDnCNpFfeg2tjOAOanEsbYaZiJM0S3AimjG4PHvLelMRWVt8gIZuefSpAnDqEkwWEoPytjHNRbVZFB6g5oAdKquUMYViCNpbt/n1pJ5C74VXwTtHFVKVwGDMZ2xqAM4J6VLG+9SzgFvY1IExJZUkXHlE9h0p7c7jvwR2HegBEkWKTCpvGMfdzjPepAAcbVwmeQO1AB8qgRRL8oP8Ryae9uG3eXPhtuQSuOaEA0K8UaqZAzD73HWlWWMphQ6qex7Gm1YB0sW4+WrF4to68Z9aczlEVEjARh1B5oTAYrRyKQ8JBYY5qVeZCsYHB71TlfQT2KeSxypVBu546mr0calml35kAwKqb0sTBiqWQneSY2PzYH+fyqJwrMG25bsevFWUmSGNfMCSKGj25qMlt+w4ZelKwxI1GX3vtBbJJ6VKUZFJDKydMjincWyHtIqBY1HzOu8Z7jpmpX+4sa5MmODQF9LkBjYbImdnXrycYNRtvYhVOw45APSgzmuo5iRGizMgK8D5qtxIML+9XzD1A7e1BA+W4kZ0ViSycD0oMoOZPvSEYOOMUGfIIL6UwkOUwvygY59aEmX5VUbcDnHeolG4pQOy8P30kFwpcRxb/kYD+Jc16jbziRZHDFWzgAdRXJKNmfBcT0rSUkWrhIbgIrlgvfA6Vw+ueHpJo2a3Qk7vlwM0QlY8HKce6VZXPMm064tzKl5a3ljdRyYKSrg/jzxUDIuSBHukHciu5M/VqVdTSaEi5cIVXrgEdqlMeJGIJUd+OtB1Ek8jhlLfe4G72qQsJVjZi8akgDjmgmUrHYeG9PkOox3G94VjBAUDlj/QD+des21uIo1lYASYyVVs4+tc1T4j8z4ux6cvZI5bxbPDCYYmIbzVBTBx0/wrldLv4Y9/mxsVLAhh2/z/AErok7qx35HC+FO2sJLTVwxSFoox8vPGe2QP8/lWPrnhWW2RLqzuYvsLDYxeIna/YZB71k9JXOqjUcJcrOFuNOu4QWkDM2fmIX5f/rVkuBtZYSNx6A8ZrVH09CScboq4CKjASMwOME81bEnm5LhAxGKZ0QWpLFI8ZYJtHoQOa39P1y4tkSJZDkYHzHJNKUU9Gc2Pw0asOVnfad4iUq3mp5cjAMozkEeo7fhXRR3HmBSqlR1rysRRsz8fzvKZUp36GgmyQoysxxxjpk1L5UgdlHAI7VyI+bktTGv47gIJItuE+8xP+e9cHd3lxALiKGR45yOo7e9deGd9D6bIcNGpPkkZcmqXTJEGmKy7gTt4B/8A11I/iK8Cqsah2Pyse+3+tdsqS3P0SGUUkrJDhr0yRhFe4YA/KJZTIR9M9KibXrtwgeQmRRjg1p7NHTTyuF7szLu9e7hlgn/ewt8zK3OT/hVGCNSAZGVSWxj/AAqnotD0qNNRVkeraFoka/NeW7OQMqjNyPrXYzFZTE12TuCCJQE42joD7V51aTk7H5zxLjHKpyInkkjtWZZTGkgxnJ/z+VThwSW+VFY5XmsIxa3PkHTk3cYkZLvC08cUi5+ZgQM1h3umRzowmaEMOMoCBmtKXu6nbgsTKnNNHmes6XcWofywFUth89hXOBWgPlg4f7w9a9SMuZXP1XAYr2lNSNGHW57aaIwruUn5lYnH+fyq8dX/ANJ88qd7Nl3VdpYdgfYe1WTUwkZu8jas/EQjnaUBY2JCNg5z6V6jpN0bm3Wa3XLMTyeKzqnxnEeXRpx50cXrfjWaG+urEwEywEEEptVsj2/nWVF42nMpkKsNo/vZA9sf/XqnhlYxyjh/2sVORI/jzU/kmt7ewklVAWhfcgY/XJI/DNQ3fj2+ntljS1nsgxLbHmEyqfrgfyp+yUdT3qXDME+Y4WMNM0Ak3mZeSW65q81iSsm+KYEDcAqFj+QonLqfQzmoLUtw6BfzyWYhKw2ucy7ozkj/AD616fodpLZIUdHfjbk/zry8TUT0PjuJsbGUORGjf2xuCjAPgHPNFrbRxAFW+UDHzcGuGb6Hwc9UaMaL1JwfQ0krBk2L5abFEvKgnOefpxToyfNcnCylGouU8f8AFcAjv7gJLDJtIcbXBwx7cegIrklUb4dgbKrgZr3ea60P3PASfsVc9N8IxIpZ5mmx5eG2cAnsD/OvSIVVkUJIhJGBzXkYz4j824ylevyo8v8AF8kUt08EknnEfKCpyDj+ledyKkjKVVgoHTPBr08L8B9RwpB/VFcW2l+zsFWVk5yrnqPpXumi7fscBZEZioYAHjpWGP2OXjGH+zpGleAiEurAr1214hr0ga9u2ESxlpDgDpjNZ5ctz5rgvWpJHQeEnQtE6gwzCQeWF7dcn616wCEG2R1CdM9q5MZL32ZcZL9/Y8+8WPNchuFRnG0rGMKcfTpmvNnhAKqVKyA85r0cJUXJc+l4NqJYex0vhzTpLi6cHYURSXHftj+des21sI4ojHGIzGTnBxuBGMGsq1S8rHNxjj7tU4mfq13FDZzlQTN15bge38q8V1a8u77Yt+IpkiffGqj7nvn1962wkNLi4Ny9XdZmY8mXVtrBT0BNODLvEbA7D1bFdp+lJEllPHFPEHEkuGzhTivbNCkLR4SJlYHGd+c15uOVo3PjOMf93OqmgEsb7lQALnOe/pXi3iH5bzy96mckhsjt2xWWWSufJcL39q7HQeDlSK8MEkMUqyjEwUYdyAdgz6Anp716WGVF+XK9jxUY/WRfFP8AFTOT8QwSXGmzGKSdtsn3UGSMjk+54Fec3GhauSPKgTz3A2K77Q3vnHSpwlZRjZl8LYyMG4SKkuh3YZInRwxH3gpwf/rVRm0plSaSBzMqYBkQdDXoQqroffU8bCTsYpAPyAKMnIPY1OjRZfzFOSeinGTXYehDudLokEdxeW0BXaXO3JOB2617RaoI7eEbWQqMMSa8rMZbI/P+MptRSM/V0kNo2xUnAO7k4rxa+ZJpZEi3qoPANGD2DgtO0jLUhgxdSCDgZ/nXpfg9N+UBLp5YZFH8IHVhXXi9adj6jN7ewlfsekSEmMhE3EjIxXnXioyTQNHCGUBdvy9SM9fwrzqEfeSPzXJZNYqJwNoAbyCCZN0btsbA4P8A9avb9PUxxRn5DGRkdh+FbZg9j67iudqCQ3WFdrG6aHYsyrnlsV4XqoSOYtkYX52pYCSaZ5vBEnzzM9EDsozuP3gB2zXofh/SXma3xtlcck9BXXUlZXPvMyxCp0HM9OS3MCtud2jxwD/D9Kx9X1eKzgdPMkJwMIB0ryYR5pXPxukpYitY8fvtWknaaTznicHMZDcHnkEfTvWfHfu6iQ+YSeqk170IJI/Z8FhFCkoix3Mg+UBlfPcZxXofhrUJPLjgilkmQLgbxyKyxPw3POzrCRlh2d4B5ix+YSGJ4xXD+IrUqWZfvY3ZA7VwYeWp+b5XV5KyPP5J7lWcw3DQt/Cdudo/HgmkbUbkyF2kkuJG5kOB1/DvXdTeh+l0I8zVyJrlldyHd955A7ex9BVB5TLk5LYO0n0rZau56sIJakLRlgrO3mSKNpK8A/hTNsiFg69CSBmrOiG5G0rGFQdySZyQB29KkgA5ZWWLHPIpX0uaNGrb6lLC3mb9y7dpyMj0qZtVuj5ey62ovRcZNGjMKuGhLdDm1m7nT55EJ7lRisb7QfMeVXaQ9GBoSsaYbDxhsVpNsrgswVO1TbXjc7cGQDGPSmdqRRVBG5RQqx/ezjqT1qcpErqScr0AzVR7BbS4wEMxGwpF/EwpjO8mXnLTFflAJ7dqIrURVYOEeWMBmJzgnpUtvI5LZDIRwBnqfUUmArxusMW5t0rfOQece1IcxgblITjk9j6UhoJFIKS8bAORiljYRlwThSM9KCp72JFMa7kZhu7ZqsC5wwUEdM0Cj3AjAUgny88nGaBbmU7t5wV4FA+bW5EbVVYBQxz1YjFV5pkd3QzRyORzgUE7sChJjMbksfXvUMkbbsMcjvnvQaRjYlbhFEchBH949Krjfnb8qqxwdo60GctyOaQABzhpADwOB+VKqzGPfkqpHC96GhEK7kBZwFPYGoSykYjGwZ3fjUxjYvnH/OUz9w56d6nBRlCkyu2OhOMVRo3oR7trENuC9c4zxULMrbllAkQigyTu9SwpUKqBDuByCadiTysKowDQaOWthDJgqmPlxggdc+tOUkJhmBAGSMc0BIrykbS8ZYcZAzTHjXDK6lsrkYNTPYyasfPXxwiJ8G+JBdRypp/2bMxC5/d9OB3OcfrX8vHxeTy/HPjCKIpJ5l8biQK2WDuoJJ+v+Nenw47VJM6Gr07HlVtJvu7dRGyurgDOQGOeAT25r9R/2X53m05buWLyZIbUkhlwc7gMn8yPyrDO9Y3O/Afwmfor4bmSeKAPHIZEUEu3PB6Ff5Yr1XTDJC/l9Q6YOeRivlQOtsllWQMy7FZeBnGQPSussy4KrwQentTasBtRhDIFAAJOeewqwsKs4BlkEfJxjrSAtpHHiJhG6+u6rsm2bdGAXcKOWHb0oAlUE4BVhtHOaa10I0KhSXPHPagADII956Ec0BreNRgLGv8ACF6ZNAEE0CTIVkyFzjg4zUqGMs6g/OuACO1bPewFVIVgmSSTzFYngjpUwiVMvLHG5JJGDnHvWclqJO5AzuhSMIVIOGycGrcXmDPUgn+I5qRkrguYyyFXAqu7nawYH8aEAsISRSuzYBzTGi2ugXcBgkgCmgJElIA2DMbetKsgxIWd9qjcWUZIH9TSAteazqxbgnoelRNHK6n5k3YwRQBSYSpjktzyM9KtIPvSNP5hUdj0oAsIx8vaI5ACOTmqpAcYjJZh1X3oAjQuWOQUUdialkndQFAV+eWJoAbG7xDejOJAcgjtTWm2bDn951APSgCCQGQKQwBzmnOZCql02PncCO9ACxT7nZScyKOmKRIkkk8x2G0d8daDSMFYaoVpZeQwxgD2pBsEoVRv7cnigUnd2JAsUUxICbs8n1FSeYhO3yyXz1oCUr7CGUSjzEBBBwxIxiqrPISHLhojyWUYCnsKCBke5n3cfLyDU5kj2IUBYk8igBHC/fYEr6moG2qFKgiInnjpQBRgmyz7URlPHNXFjKSBiV3ZyvPIoAaQzKSQqHfnHpUcu7ISRQwLY6dKTYEcjKXRTIY37LnrQoiLbzG6HoCTUSk72ARwsiFmZVY8AgY/EVEA8IMjlUXIUHOatLQB8SPvATaw7nNQzxlQSNm4tkmmO2lyuHV2YIfnxxnvVlEjVRsCGQDucZoGtiCaUO8ZdCHHNMcRBQy5ZupHtQSNDK0ZYbg3WlkfDlQAp6j6dqB3IhJKpQN5ewdRjnNTwAF2+VmRuAM9DQCVxJGKSeWyjbjOe1MjX5yyg4HIH+FAJCEjGWBXHGaqTBSY3Dkpnb70CLjqI3MJYAKAwAPXIqITMhcSK7RdQB2oKi9QjmUBmJ2HovHeoIjtd0ZtlySSEPp3oFLclMOCsrAnJ7UjLHFIcMQhPP1oSEQySSIFR41Y5PPQe1SxGKc7JJBG3dqAKrFo3WNBsTONw/nU3kso8o/MM8HpQNK42SMKm3Kpt5z61C29QvGFYfKW7igQbHk25bPHOOKcFQPjBXBwOelZS3ARkLXBJJHycDPU/SmvKF8qOUp5pyQQOopzQEJQgmQjJP3fpVaVBkOg2tilJWE3Y7I/uJVjFxHcLn5SikD8c1DJGzh95G0H14r029ROOtyVU3DeVKsRjOeopPNQ7Yyg83HPpWc3qNuxnXibreRE3SMRnIPQDsa83vIY3uSkeDERnpUS2BO6H3AiW2ZQik7cYHOa4S7kIRt0O3A+7nNc7RrFXOLvL2Ml1WQAlc9cY9q4XxJqMEVtdI4X7hUpnvjH8653HUuL94+UzqF2Jo0mlt/MySXBxux3A96r+KdQnGjOsb581cFccEDtgfSvEzTCc1RWP0LJ8clTs2fHXipdms3gMAEzASEqOOfT6elfYH7K1rB9r1S9tVhu44rU+fFzyxKgHPsM5FceerloJeZEZppyPt+KLfGhCsBnPTNTTRpvRvkIfhhj7taYVXifHVXqWooEVJgB/o+Rk4zWRLAASCVEYbg+hr0JbGSZSaEq+0Iqyfwnt+PpXSaNGsM0bYJUHlT0NY4le4bUnqdt5cSqgADHOcmqN4Nru0axBj04zgV8/ax61J6nH3G1LppmCrMoG1ugx/U5rn7qFXgWRkwGYjJPeueSuejSZmzwQ+SqgsrdW7ZFc/8AZYW84vkA/d7kVgkelSZnz20XlmURh128NjOR7VnvbxRMDJGWVlz03UpbHXFamfc24crHGFH44rGliJnIELJGp7nJrA2SKU1tCZjMVZgv3QOOaxmgugZAwjjQoQGfrzWql7tgbMg2xQJbjzGCKADn9aRlKRbF80nuW5yKcHoYziUwUCeWkRgPbHGarIXVny86gnBVqU6mtjNR0syRvNiLtEzmI9iciqrXUiCOPMhdjgYPQd62jUfUTgiiuoXVr5cIaUuxODncSPerK6teRFWOShOc+tdkamljmdNMkfX522GSIGNTk5Gc/hV6PX1VyqoAFAJwMdeldinpY56lE3LXxDG0DLJBHhxk7xyKuW/iK3eQuVk8pfvZb749qqD0OR0bMv2mr2USxQSzMXck5HJC/wBa2odSj3K0bx+YOMtj+tXbqcc4u9iwuqohZXcEDnJHX2q/BqyTxiR/JBXAXjBH/wBetoNszasaFvqCDzPPRJIgu/LdGGcVKl7t2gGPyiMjA6VZM4lkTlAksOOT94Hk0jyMSoEikOc49ParTuziktRqXJjlkQxSS8feXtVgkSc4dgBuyOPxrUkWK5REZoWiLdT34qfcVicuBIgH3RThZsCC5O1UWT5YXxuA6jFYl1IjsdqkwHoc8itqa943R8o/F6KR9fQyhZ0a3T5g2fXCkewwR9TXhNwrxyOhaRBu53DofSu6rO0T+gOCH/wnRTMCa2hmuo1uIZJvKbzUATfuOPT/AD0r9ePhbf6bY+C7K71KB7iGKGOQxbOWlKruGOwHOPoPWurAxbqqJ+deLMLQjI/Hr43WWzxxrlxIN+ZsqN5wG5yfqQa8Jbb5rszs0RGMHoK/tjCq9KPofyjW+IVWGP3bjB54qaAu8TJLCFYkk/Nk13QjYzQ+DzoAkbmSSM5BYjrSPbt9nIh/0l0wQfT61rF2YnLUgju2uWklgjRY0+VvkxyOvH1qyC8YTIZpSckjj8q6IbmMnqWC6xTOYwpydyx96kN5I8nmNEY5GP3ehBrocrqxnNaF2OURkTIp8wjleoNTIieWQY5ooySQrY/Ou+kjy60y8vlRLG0yJEu0NnPBHr9asxlSJF8tQnDAg9fxrex53NdjLl3mRZfLSFycEA5pXid/s7yshhxtQEgA+/8A9ehtpAYUryLI4i3ug64rJvrgooMCSM+ckHtWU5XidlLYmE26IbwIgRlCR94envV6KXyVG4BSBld3Y+1ee5HpU3oSQSMi7beOOVDncCAM/wBKgkupkAWaGSO3X5WXoR+FDqlOq0zN/fBhzIgDHAPJ6dCaZFdTrcytlfs3AVSOP8muWrU1Jk22a66pNnc15M1uMKUUYwfrUh1S4UvDFK0aj5sjg5zWcWjWDdiCS7DRLIZXjDdY0bh+f5d6YPMEkYeVo5UYH5W5BHY11J3RFxzhY96xtK7ZBYv1/wA+1ObcdzhmUeoq4s56qsOIkigDGTdKD9/vmrCbiVEnluVUnjv6V2Ulc45x6jfMiAiYwszjnHoatxNE8YjO/fnJ3dPau2C1MmtbkzB4jGVYpJ1B6VXIMkczszW8mfkYAZPuK1IU9RttC6uBJvCjpubP50+Rmm2lld27gHGPrVR3I6ksSOw8tAZJGP3exAqWPc6MVDwo3yndnOB2NbKXYkc0hYMJPOPZSp2kVcVJkHmxycHCgE5A/H1rpjI5ZrQel1NGSPIbgdf/AK9dT4T8QTaDruj6mLZitvLu/fyEhlwRkc+/f3pV7Tg4E0q3JJSPq+fxX4c+IWmRW0EAsNQZWjOW2rnHBXPX2P8AOvPLjwHFG1rH9qs7SEyFy5kGdv09Pr+teFgYSoJwPqa2IVaCkdPe+I/DHhfSbmw0q8muH2kKQ5O/pwSR6/n6VzPhXxnayyi1vb02TykKInPyqo7E9zSw+ClKnKTWp6EMwjFKJ9peCbOK98PXFq9xpeo2ksbI8VtKpd1PIyOpAxzXyJ4q8A6rZ6tew29xZSQztvtHST54mPJB469Tu9+hxXDld6cpM9HEpVqSPavhz4f1rwX4dtNM3PLqiyy3D20SNuV3OWwDz6ZJ7/nXrWgeLrXRUlub+9t9D1heUhkbdxj/AGQSCffHUV5zpOo3JHt4OvCjFRZ8cfEiC71TUHvfKR0mBZHRcZHv68g8+2K8ag0TU5Lj7MLK4Msj7UjUZLn+g7V9zluIUKSiz4DMKPtqrkj6J+Ffw4bRb698Xa5cxWk4s0WzVyJUt2LHLnaeDyB+AxWN8bPiFaapd2OiWJnfS7KLG6KNgJpSfmfB+6vTA9uQK8zD3rYvn6A5xpYVrqfO1xIuQIAPMb7oPAGax0aeGXaobax2Fh0/Gvs4Lqfnld3dwdrlmbkvJjrjGamtJSA7OCNgPHTJ7VoYk5uBgzLw7Lj5jw1IJpJCvQjr/wDWqZvQ6EiQSoJFM8LuV/h6VWkumuJ5R5CKi8cdRWcdzaFPUSOWSJAsAR9rZznpVlruYZchdpHzJjvWxclYWBzHbymFjMHG4k9u/wCVCxNI5kYyhQoyw7Ht/n2pNk8utzVhYskU/n/MRwwPIqG4uFiYBFWZiAd/XOa4K8vdaOnDrUbarunQSFmUSb1jJ4Psf/rYr64/ZJthc/HjwdpF5CiaTcW0zXkyIMqCQoU8dtzH3x7V+UccK2DmvI++yLWR+jVlIi3byvGxJ/dpzngdM11gLlo0KLjOWJbjHpX8XY7c/bZLS5akcPKx8sBGACjOabGPMDsQrMcj3wK88gRIisaM8mNmScCpdmyQMSCpGeOtANFhJJV3R4jLnoSOKE2FSpkCkHr/AEoOdokEaSKFj3Adck9aglRo41UAYz9496AHwMYWEm13y3rnmrAj2STRyK6vn6HNA4uwiPId5wRg+ueKtIu08kMn8Oe1BTndDD5rN8jQHHzDHFTMriEByzdOF4oIFCSKrMAAzDaTT3wpO4qsZGemSDQArRFpYo/MRVOOc9qNshEkLF4svyT3/wDrUAPQSRsvlnDD5hVURMJJPKIR1G9cnqaDZaoefMgjLJDsfOcp/OrUZLoPNjlkfGflOD9aBpaWJV82PduxscZBFPYvKdoDGXI5Y9vSgxaGrCsaSZ3u/XI5IpqESRhwxDE4Ib9eKBFhAxDKwTy8/JjqKFUhYVUbfm+Y47UAW8qI3UlQccD+dEjJbkLuVzjPHORQBWhiUh2LsrsMgYp4l/eMrRsCOBg9aAJmYorFlDAnAbd92mqxOFJfGeec0AWkbarKqI8h4x0pdqsIioIIYk+9O4ERdPkhYOsn3vqO1PURqm8hGPoaQFkfejaMId3XJxgVYmkQGIEbRz8gFNmlMFdCcK5Rs/rSBJPLUbWnd22n5elITepbEhA8qPKMD847/SkUr9wqSh5yDigftCy80S7Arhz0zjio5YwXlUurYGAR2PqKCH3I3ZR5RDsSQQVxwPQ0kMQQAM4OOevNAMsNtZkA2k55fvTJSimGNg2GyQc9B6igpr3Rz4VdqvlQMLk8mmxgbWjKiPJ2t9KaE9jQjQwxsshRRjK89vWqbXMCqpDEszfIQM9apRvqSXQAw8syCIgcEikYsqxLsJJOMU0tADedriEgEDG3P6UIsmW80xkL0+XpU87AuDcsXIB9cUZV2kZ4/vHIqTWCJGCxxcbkJxgUkbhQVKjDc560DlsJCvzOxA254571oW7YZxOqnaNwx1zQYkYkeUholVk6njPFOt3+9k/MvAyaAHyGVmGx1VcYI9RUsrDaoaMY2ZUdyKaVwJEw6xkO5cLkKE4/E0xpv3hSSL5jxhvX2pANUtkoFZJR0GeamjYnfHIg34+UdKAFYoybHCpkcrQheMF1fcjUATB8F32qwzkEdRSStFgCNGLHkqRigCN22eYqwqjdNpqSNpGcbtgU9TigBsoR2LiIuv3C2OlQRu/m8q6oRlDQBN5gYgbWZu5pxIGSh2gHGfWrlK4CeZM0zYl3xlQN2acttEXKQ+YxPLEnvVp6AWF2BmAUxJjAC+vc04r/AKkxPE6MdxOOo9qUNgId6JhWcoehLHIqvJmNpBI4kH8BFJSuwLUSRtGJAD5o5B7g1YgIVTg4bpmpm9QK+3Hmsqjbjp0FNEUYjjO0ucdjUgROsSL95FGeQOoqWKKFYhGrCRW6YP8AOtaYEcqiTfEqrKpG1uO1JGDGxJ+Q4+XNVEBxPmsq9W6sw4poizLtV8nGSRTANsW/HmP5fckYqGUCNVYRluMmpk7AZ90XBxHsI6MM1jXg2/OIFGOuRUOYGUZ5GToFckgkDjFYly0Sl2ZcLgjFSkB84fH69u7TwJqWqQFm+z28080YJzIkcZYKPU5r8S/iO0ltdvb3Vw15cucyuQBzjnHsOlelhVoVF6ng14yGVjkPzkYrJ1GKCfTbuDUXuVt5SIwsZO4jjn6DuO/Suis/dsJ7n9avwAuDP8MvC73scUjf2bAbeMNnaNu3PuSFH5178m1kLKORyAa8zBvVnNXHq/3l+7jAGT1pIRMsiB3Gcknj9K9ZaI5y077grxfJIOWJPT6VGru7bWJZT1IHNQloBYjlZmUp1Az/APXqPlOuwS5JIxUAPTeMOGweMg0hCZ3tnBP8PUUAERXMaLkbjjNWRKmSuDg84PegBkrucHIYAYIYUkZj/evtbYDgcdaAFlQPkB2jXIO4HvU6iP5iA6RAfeNACRnzCNjK5T7/ADjH+eKRS4csEUqx556UALIrksxzFHnHFSYAJY5KL3zQmBIgLDe4B3cFT2p6nBdQFKnHJFPcB3DbdxJQdfY1VmYLIWX/AFePlxRFXAb5gfzJAGGBnAq4o2KzykIWAKtVwQEZAcb0Yxy88CmRiVgZF3YDbc+9XbW5GiLG2SWHcyLG45z0B96REkUMxRXB6A0m9bDSsDS4IZnO3GNuKkjCMAwUNgevNUTArBCWYIcDqFqSOUEMWXHHOBxWTlfYIdmTRyxBWZXV2IzkDtTCX2J+83HOWO3FXG9tSmtLDZOSzyANEeFHeiDcUVQwKD1HNUZpaEsMasroCTng55qEgojOu4KvU4oJJizMHMaGQcE4p+8qdiqV4ypBoAh8ppFCZJT71T+ZFHMgD/ORkDHegDZ0yaNHEj7XlUEKM/rXqmjX32qISACMNwFY85H+etc9RHyvEmG5qXN2OgMjyDaHCZGAQBkfnSTwBwuOo6jPWuc/L6jtK6My+0eHUFeS6ZppyAAx5OB0FchqHhDhfKhEURJcCN8Z56+/PWtKdWx9RlmfOnoznZ/DepQMr+S20nIcYIH4dc1I2jaoo89tK1k25J+drVo1GOpJIHHvXR7VXsfZrPaPKm2TyeGdQlDD/l425RVGVY+/cDFbll4VuGa3SRJY33AFduSR7VcmkceK4gpqLcTutO0RNNVLcRuxBJYudxIPaugSKAmWS4W4hiMTBFUjIbB259ecZ/GuS7cj8ux2IdWq5s8s8TSMZIEnbz2jXjK4we+BXKWVjqN3cMtharLEMbi7bVyfU9u/5V2N2Wp+kZFBLDJM9H0LS5beKKS7lEkoYsdvQV2UYEbi3aRVzyQxGKUFdXMsbO790zdd0/S7hCIXiMxUlipAxivEtRRVmEKrGQBwTxkVXLoenklaUouMjMBwrM+cj7pzUSoXcsCFOOc0j6OHYlBjUKI3YTd1an71UcgZJ4NA5RuaNvNPAxYZAPP+fSux0rxDcRBYzMGGNpLdDx15rOpBNHjZpl0a1NxZ3tjq0M7JJHGjBSFOG7/0roQ0quFXO/J4Bya8mpTtqfjWZ5fKjOzGYjkiMLqjws4Zl6dKwtX0a3mtmeAq8p5weO/tUUpcrFgMQ6U+c811PRjZy/OJCAOOf51zrDYjgAmTOenavUhK5+zZdio1qamiJH+bZHjdjv1pMEThS3zdyK1k9LHpjyxXhiVX2rQ0q1N1dxLIEEX3kz973OP89ad/dM6krK57NbGOC2CkiMqoQKxxj6k1z+seJGWQ21tNBK0XyPIvIyPbqa46FO5+aRwrxOJdzjLnxDOtzNGSkkO8sjou306g985pR4luvPRYxJsPVi2MVqqGtz6SjktPlsdHp/iy7nkEc8FpGwzllkLEj1wR1rt9Pv7e7jSW1uFZNoYNu6/T1rCpRtsfN5nk3snzRItWtYNQsru2lSBvMG3Lcf8A6q8WvotsjJ5ciSAAEsc/TmtsPOysetw5XbvBlFGVyyqCpB6kUKjyKYmDZI6e1dE3Y+sgaEdtMtzbsFmSPIATbkg+ufzr3DQ/3emwRyAFFO4hv4gccVFVtpM+R4oqxlTsjyrX7eSO7vZ2j3ySSEHnI2rwuPqOcVzilg7ZTbjjHrXU5WVj1cgknQViBmDPwSrE1EZJFXa0hPsTyRWZ9BFJm9oNulxeQRPcR2oZgvmMu7H4V7Xb6fp1tZtFbztKWXynMihcjOa5cQm9EfNcSuUYJQLIksIiqG6sLGYEEB8ggj+VVpNbsLqV7iW8MjnksVxuP+H0ri+rtnwdTB1am5BJ4l01BcbpYxeKN0UDN94fXv8AhWU3iy2hTG2AzHPzdTj6Vr9RdjrocPVZvYyJvGbSIipDabS3JQnkY7k+/bpWXdeNytuA2b1S2GjidVZfxI/SuinhkkfQ4PhqMJXkcZPdi62SOPLwSwDcmmeY5ZCnIxjiulRSPsPhjY9M8G/aWguI3BR3YYOeCv8Ah/hXpMUKxoodQXHOK8jFNObPyzimd8QzyfxcyLf3ESKWj8woOMArtBz+ZI/CvPZk81kYFwVPQNXo4X4EfacMK2EiTRQeZL5pcSS5BwTXt2hxyJY/6zYMgIcdu/8AWsMf8J5/GumGTNS+mZLQiORIpgd3PXArxTWQBfurOroshQEccVjl3U+V4Hf7yR1/hCNYxclZAsxXIGO3p/OvRwq7VVCGXOMse1c2NXvnPxZUviWjPutPhvyySmRO25Rk4rnh4XtJTtVppGUko7KCye49/epoTdrI5stx9SkrRNvSdNtbCeK5EbGYOCABjOORmugHl5yCD7EcUO9zmx+KlUd5HmXjOWeBYreMgF5QHOcYUq2SPxCj8a8xfLFg+1gffIIr1sL8J+l8G/7uQOdhAePPGcj1prSgDaV8tCchie9bq99T7dxsi3ZKXmjDRhnZxg4wM9vpXt3h+0NtFbyRSRhDl2jC9/8APNeZmb92x8NxnJKgjqptkdgyJNskWLM3YM+7oP0/WvENem3XaRjEmBnLdfc1OXQajY+X4PV6si/4XBhnWeJyZhLuDBuVPbHpXru5ZnwsiSNjLMvc/jUY3RmnFUf3yRi6hfQ6dESSN442jk49a5ibxBZyMiiUQMeFdlyMn0x0/wAawpYeUlzI8bLsDUnK8DqLC4t7yKdonUSYCNGyEFuuTz2yP1pZNLW/DWzSNsZCFKr936e9S5uLOl16lGqkzyXXNGa3uVBhkVyOQF5BHUH0rmNseFaGRZh1DDkGvboVLxP1HB4hVKSkjpNCCrNG5RjsPQDODXttm6SWgjO7aBgA9fp71wZitUfEcYz1SMjWYo4oRNIZzEE+cAZOO31PtXjOotCzYgjbAPI6YowS6nTwSlySMRnijYlpAAThSTjn0r1Dw1BnbHtWNjgMQe3Wu2v/AAz6PPIfuJM9CUGIKDzGV5z3rzTxZcoqLM7tbbWwOfU4A/OvOwsrzPzLJVfFxOV0qO7ubuKBJLdYsg7mPJPp6D617RahlWNGQjaDGQwyeK0zFbI+m4xXuRINRVWt5SY8jbtYkYI9K8kuNMmDjKABm2c/1rmwlRRdmeVwriY0Zvm6iWuj5nDyW7BThWI+U+w9+a9i0uxhgtoEjiZRs+X1H+NdOKrXVontcS5rF0fZwZavbvyraVW272IUOw5GD2rxzWtWN2iSDetyrsCD2AOB+NVgqXVnl8H4NVJubOIB5IC7o2PTOaXJDGMeXGmOWxzXqn6vBWRIpC4j3NuOPwrvfCqtHcJIU3zbssg6YHQ/41zYt/u3Y8nOf93lY9WicII2dlDgblwK4nxGuEUQMrhuT/n615eGl1Px/AJ+2TZx0ejvPIC8phU8/X2q+dIEiouCsucMFXt613N66H6LDH8sdDSh8LwsLkQzNK2CYyw5z74qKbwjGWKplU24bJ4P+NV7VpjjnVlqcZd2QjuZLeKKXahK568j+dJDpM0jI4jJJ4we9bSnoe7h8WnHmZnPp0iGaJZN0mDlR1FU/kQiPDhscluADTUvdPShK6HTyTMypkLEq7SAOtRRwxRhQpbCrxnnmiLZtBEeTEDGsZU92/8ArUu5Sm0HOeuBWxqMUbzsZHQjoxp74RkKnLH5NwFBrKWlyOPZGM7QeehqV3jZhG2A55QUEx1ViABljbLDAPJIqNBtUAKTGMAEt/U1XNoQyAZj84qoXPIX3qKMOxQyOQ2eB0FSBoYYyNuXb8uQT0NRBd6FiG44xQO3UsMZDGgdYSgAxtP86pszmQOFLDp+FVGNxy7jmmOQIY4ih4Jb+lMEq7yGXCdx1BqnASHh9saqDtHUCmqEcb/MY55xWYNWZWmVSpZvMPGRt70RgFl/cxiTGATxQVDcUiTKNgIgPDKeRTJFyq7MsCDkZ5PvQaldE2gnAYnuR2qMMVckKxI6AHp70ESityLPPzoQc5BxUo/d5+RSrigyKpSRBmSQFCeATwKRF3ZUEqKAHHgAMcSDpTJWKYbBY9cDqKmJpKWg3cpy25iT0Hahg6IoG0DINUZloMswk2ZViu0Fex9ahl4ZCkjdsnpQU3d6Dy8OfmY7icZxVaVcggMQmfWgc9x6OrIEKgMPfqKRG2hyzK6AkdPyrGV7mh82fH6+ZPCviGGF5bjfp7bk7R7GD/iTtx+Nfy/eP7u2uPEWqjygiusM5YPuY5iU4J9QODXqZC/ekdMVeB57oc8wv1laCOR1l+6zfKw7Zr9Lf2X7ae1laG9nkSG8sTMzg5DKrrtA/Ejj1WuTNZ3gdWFVos/R7w+rwLEu8hN2GBFer6btPlsnzLjk+3avm4vQJ7nYRxyOIN0LSsDkbT2rprWRo5jFCFEBGWyckVcpXJNqMRhAV5PByTWoHBRAdoJJAOaVtAJIl2l2bzDGD61ZUsAFOSex9DSAaY2bfukOAPypI5EjZFKByex7UAXHXzGALqF7ZFVWi2bcHnPPvTjuBO0SlzMCxx2NJGwRYneNSzcj3H+FXJ2dwI/KS4jkBwifxEN19uaBuX5UdjERhhjrUNiirA6RnYoVHmP3Tu6inJ5kflLIxBPUjtSGSuzGZ1UkvjiqjTR4+ZRtPBzQBEsyugWN5EBO3d6e9WluWZVUhCRxnPWgCRiSw3Dk8cDpSLjPzYD4yBnqPpQBOk5CI4hDYOdp/kabIXBAO3yj9445FNICsJAilgoYegqSJo1f5VDAg5pATbid5eQzOMLj0qqjl3lclkHYDvQBNIVQKrx+Zkdc1Xd1LhykcRIwoU/xf0oAVPMbJXJYHoaWXI2IxLJndj09aAGvl5BMdpi6jbyCKc7iQfvDnncMHFAFaVmjYFEy2fWpwoeJQAcHnFBafuiPbSHLBwijoAvNQhFG9VBcEYwO9AlHqSNiWNnIycbRnioR5hMIBLSockjgNx/KgmxYeVghJG5z2qoCGVshkJP4CgBCrBAUYpISCM9qURKUAVSsZ55oAkk2HaRKQRwQKJUDTIsjlIwuHxyfagdiqkKKJURS7Y6ngmnwg5YgYYDBzQEVcBiSJPMLKenTmnAMF5Kls42nrUyWgirMqoAMiRuq59afCiyYMr7+MbamfcCKQ43bfmkJ4B64pspkVQrhFGc8DNaARh8rO8LOQQFIYbfrTy8q/O5j3YxnOaB3IWQSBJj5bhfmDKMA1XdHkKMpWNW4XPegOg4K/lF/LAQHbk9c/So146FZBnBxxQIl2bRv8pj6hD3qIq7Elxkk8UABQx3CowgT5c5JyD7UzzAGU4C4Oce9BclbYfI0krKxICenvTlK4ZQ2/jPTHNA4LQqtHHtUHzOQMoGwQfepYYI5CjorxLghhJwOO4oJsrDXBb515C+lMzKsID4ZsdcYoEkSAbMB1VRjPJzS4QtlYkV+nmMcEj0oEVwWkaNfMGUOWUVFETJLl0K4GQjUATlBIoOcsOgNRmNhIZWTMYGOO1AFaQvcSKNroitlgf4hUr5yNpZ2z2oGnYc4DIrEsTnGCKqeSWjZWUuhwoGfU0CLhUYyyAKO44zUUyorDZGAeoB6VLjrcbQNJJHtM0ZiRlJznvVTcHkHyqh6cd6U1cQqgySr5b5J5B7VFKqTsiLMhkGcx9/rRuiZ7HYMmCY5QAMdKar4YjGWK7Vz2r0ymyDYxVwxZXGFBzwRTsRljIj4YfL05FZSj1M3My710ijb5j5R4LA815Zf63YWl29re3EEILAGUcbCeg/HtWcldFQWhoGSwMQkW9jEZXiQL8o6c+teOeMdeisWe3gkju5mjZDIqkowIxkf54rGGrsaJ2TZ87arrerxvETdeVHuIIbJ3L9fyrzrV/Geo3d75UkyNboAiDGK0lT6mOHqczMuy0/T7xBO9qvmKSxyOQc9RSeIbeKCzGoW9sYVjKqd7dz0rzXFSqXPZpYhqNkfH3it0k1KSSMuLlJiJDno3+TX1z+yWGuNN1SJTHFCjE4WPDO4chmPoN2TnvkV4XE8f3S9f8z6HDNujc+5p41jLRoQQMEN2P0qGJSnmOUjGVKkMKrCW5UfPVdyJTiKRVLmXH3l7fhUIjDtgsJux3NXdbUyGpAAhdpF3ehHFbGl2zyBS0ybRyCByRWFbY2pb2OnlwiRtFucrneD/SsnzX3M2VYkHI29K8eUOh6tNmVeJHsUoo2HjLc4rkL1GYgLtKDJDA9a4pdjvo7GfNEJBsDfNgZ461QntAGiEUhXcn70fj0rncT04PQoyQt5YihKMoY7iW5HtiqEscMcDLKXkYHcCO1QdcX1KcoUCRCu7ePm4wBXP3AYDcpdkJ2luw96ycLG7elyklrHnblfmH3wenvj/Gqd8lqCjJGUwNp3NnJqSKhWe2wDhFVimHB5IrKmtwkSAEqwG055zTQlLSzKVzZSKIg6qjIc46n/AOtUKrHJMnAEOMNxyDSa1LjsVJLRVaNY0MYGdwHf3qq1onmJ5ZcR5wPWt47HPzEMlmieYQGx23DkVWFuk3luGaPI5jI+7/8AXrpiuhiT3FmnlRy5TYnB46n1psOkyhhKzAnJzn0ropK+5jUkTG1QcsxHqAOv0quultPujRIwj8EOcCulOxhJ3HLaT2/mRyFniRdpB+ZvpWgYJmjUK0hlJGDnH610Q2scslqQo92rqizyxyhsg5wa1/tV/CIRbupJJDKwzxTUrIzcFe4631W/cOAssR5B3jg/h2rQt9auUhLSRTwbVJYMc8/hWkXdEzgnqadr4okjjKOd10zbkKjhV/xqxF4l+ZWlVVf+8OBmto2ucdTDFp/FAiikKNvXzAjgH1q1D4gtZiwaZkGOOKt7GEsPJal1NXhDec08Ytx1B4z9K1v7Uty6vPMAQuzht2PQH8KzpNmDTTsVprgy52DzCckc9RUMMRaMTCJhsQ7gp3YXuff1rphI3ifKHxHut+uySpkSRAA4P3WAGP0NeN3qII3kR9znhkI4PvXXJbH9CcG019QicrGbl7/Ty7i1TzhukD4KDoCPfP8AWv2N+Eemx6j4V0qyVprO8WxnV3JyzOiMVHsMBea7MK/36sfnPi29Ipn41ftHXAHxEnlW1uIJL3/T5IuixA/KFHbPTgdPxr5/EbkxBVVAWJ2semetf2/gVehH0P5PrJJ2RYSKEkrK/lAHaxIqyxIQLG0TLjd9COxrpaaZgkReUQAykxIzbVy3GfQ/41GszSRMsKq3lcddpyDWy1Mt2NtyJnMUZMJA3bQetS+dIVmQssh3benIrqhuSNAgjk/ftK+TyU6ircCCWVVRW2gYVnNbx3JnsXoTwjAFZgSMdCuKmQeYsswbcByw9BXpUdUeViFcv2xgAaSWN7jAzgtVpZ1njRZNkO47R2/Oup9jyZaMrsPMtABE8hDFRzjkdciq5MgOwk4xkKw61HQqn2M3ZKrmIEuhyWAHI9OarXGCHZnRAh2F3bj2rlqOx6FNEUWdiqWVmxng1KkkhEjJIzRgbSp/xrhsr6ndTZHC8ZgAiIK+uevvVnEQaSJHcRgDYHO4n2J/rWD+Ipx1uRkRiCNASmwkKep6dzVEi4QJFNdRln6sq4B/DtXNN6llSchiYIUITdzzirqvLJO0ZYRxsoG7GST3+lShxVy1HLb+YFYSIEfgnkSD1+n9aGIJ3QxFl3bjtbnFddNg1YnDwfLIhZiV/vcf/rqSJ1njS3lx5LEkqw9a6kro5azFM+4TRTJIMHapB6e9IxILxqA8mBjmuqDsc7Q9gYg8imTaRlx0q5ALhwVmhERA3KQ2ciu2GxjOPQleWWcRCZyyAnAxwtNWN9yuwJjxyfQ1ozLlsyP94kL+YUKg54GfpzSJcI0iGNwMAhl70iGi7Bl9vl+Ygz99Thl98d6tTMxj37lYbsEZ5rWGxnN6FFRMWKmdolZcD6+tSKzravPJGsJVjhE5yP7319veuh7GMtguGuEckyxRrtBDMeMf1NTWt1NnzHZJ4AQCQM4renG+pyVDsdK1i8tVlaINGqjKhj1+lacXiC6uIzI00kLOMkE7iPp2/CtY0UzGNaWyKE1y10waZsyAbhnkiqBcCVW37dp3ZHUHH+fzrqjSSVjo+sSOi0zxnr9lbNbWmr6hAH+XKsMDn6fz/Wu0HxR8SxfZkGoQNKi5aZlHmqccFTjtXE8ugz1KOcTgrIy9S8eeLdWsJbaXxTq72hXEaF/9W3dhxnJ981zp1ma3kjYTzxsnKgMTg9zz3NYxy6ENEjZZlKSu2dFF491G1KpdSPeAAbUK5AHv2rpbL4rtHC8I0TT7hCc+ZJHnae2COn06Vc8s5tEc39p8u5z+tfEXWvEenrBdTzWUAkIjhtVEB44G4r971z6cVwc+q3k8oSWQSR/dbJJOPr3rqw2BVLRHn4jGuasZzTKZxG7gA8ruOD+FPhmVTKx3soGdh549a9NHjVExxllW3MrHbCxx0ycj+VXllEtr9p8qIlOdrjn06VaWgqcWVpoTcYeQA254x0+bt/8Aqp3mG3jTy4igUlS56NkfpWbRtGPUSNGeRZEnMQBHzt29qqXbW6TvJbiQH+Mnv9Knl1ubxdhzFArhWSSdiCvzcURyzBQJYXiAPKsOlWOMVuy7bhfMALFEb75U9RVcXMkJ+aRZyW5VeqjsD+FRNNmNnc0YpFWQbXWJ+TyOMf4msy/1BoZYXigacE4+U4+h+lcdSJ10F1Lmn3v71ZvKQyE/cPHNfcv7HOnLqHxdv9QVpDGNFjkiYJlo2hmLSnHbKtx64r8j8Qp8uEm/Jn6Fw1G8kff2kSveTvOwiIaRtvljgjJwfxFdW8Cxy7AGVT83Bzt/H1r+MMZrI/Zk9Ca3zEzMR8ucqxPepLWJrdtjLHIzZZi3cen0rhAbFh/kV9vpzVt3Ro1wowOC3SgV+hXLM+8shZcZU9iPSnDczKXYSLj5cc0GUndiyBwTgAKOvvVqJUdtqfMuPlyec96CQcoAAJCe4A9aVZM5eSMynlQQefSgaVxVMiKnlJHnJyT3FSYJAHMvOc5xQVGGupKi7kIkjjUk44ORirzq+9WZhINuSB2x2oCUbIrneZLdQFZ36ZOAKjKkMpfcQeDmggawYsUQ7d/y89x6VLta3iKG4XzBkZPOB/U0DSuJFIAyFCXXpzUku1QC4V3AyD1waBEyOfL3jDnHSpI/3MkMjO5ic4+lB0ErqGPyFRETtP1prMoVQTIJAdu3aeffNBhZ7kqF2coWOAOPeoCgV2ExBI4LYoEXY0aOVmKqygDYV7/X0qOZ5CS2za/TaOlABBKWKmWMjByMirZIQgt1Jxn2oAbKHG1lKk9V78UwfvHMbOkfJIbHFAEyCF3YGLc5GBupgVgVkPPG04oGgMe0NKDlgeM0koAUfKxXHzDPWgEr7EyxMxVy5AxgBhnNDBEC70MrDqB3oLcNCyS0kUhiXEygcmgu8xDMUXHC44oFy6XJ/LYShYwGQLuJ9KtiWQrnaQuONg7e9BAwnD+ZFskcdSOakUvMAzurLgbCaAKu9pHMYCqo6HOKl3FScL83cnoaDW+g5lZ/LiXDMDltxxSRxGbfncoxjg9aDNK5bVBAG5yjHoR3pgjVVDKNz96DcUNCJo0BUzuCwXH5055hCWwZVz8rYHWrik2RNaC5XZl1LoT0A6fWrMaQjhsDHt0pRlYyJEdQih1UMMkkd6sJIZNoIAGcqc85pagVMRhgY/NX5ty5GOamk3NCh8zc+4555BoaL+yTIzPFkYGBjHvTiDHgblDY6ZpFx2GkyDL79yDsRToijOJSCDwpIHaqb0sRMmV1EjbGULjIJFSO8e4OEy/rmpIHvESmYyyE8/LxSQBEbzJ1VpgvAB4oAnD7uS0UagZGe9Sp86jywGGdwNAAGCA3AZ957f4UK4kbZKWUD5h35oAa8gRmaJ18wDGQORViDcZPMACkjGc5NUnoA57dy4cMuB6ippQ4SBw6MC3zDPNHLpcCJ9sZLjIOR+FRNgvukZ2lI2nd6VICeQUOIzuTqcmrcZba+8AqDhloAgk8veCgkDA4IoMX2fzHUNKC3JB4oAljQvuwMDGaghVmdxtLZ6CnYCRI3jOYxGy8gqeMU8zybVfyxCobBcHk0gIjIyeb5TBuc/WrHmLKqnDBgMAj1pqVgHg7FHm7mbtUAI80I6/KQRnFXHa4DxHIpdJCU/h9MVYiI3MjSqyEcios9wCVnZZdjiRCPy+lQCQwxSFSjuBhFbjPtWigArRRRnzjEglcAFgP50yN0L4IdCTk8VUVYBsiK4IQMqjtQsTPh2IZQOnpQlYBsc2FYPGpUnFI3J8yNTnoG6UwGAqoY5DSlcAEd6VGQw48xy2McjvWU2BnXLFGcCNcsu0g9vesa8cO6b8sdnJz37VAGE4CFmzuUnrmsy8dcPvj3g4K+Wc8VXKwPnn9ohJD4J1W1spzMv2FzGScCJyrdSO5AI+hr8JviBdwaoyX1qhaIKdocnLe+fw/WvSwokzxy6DL99VVNwRSWHU061gjub/RNPO2R7mX7NbRMfvTY+TnsODkmt5vRlI/rH+BFk9n4G8Fq86yyjSo9jkZ4IJxj2zgf/Wr3aKD5Q4aTfnls15eE+JnPiXqWjhSjNDsREPzYyTUkSsVBcjcc5A5GK9K5zA64U7ArEdSTxR5QQl1DFRziqjLoBIMoUCAl+oxTUMqvLGAMkDnvUANh8xmdd5kHTHT8ankRCgDDaPRTjmgCFFMZCszAHnGKvIQwKRqg7fN/jQBBJESVy3mN6A1VuROsSSnzI8jHuKALSyBQSA5GMnipUlYoFYHb155AoAdHy0u5cA+gqdEU7gGIU8g0AKo3YIy46EnpTHTazMQGTGTjvVcutgFaRdgWNSmTxzmkKDzFG/BIyMdfrVxjYCyJFjZ1Vm8wD5gBmqcvlttDlkZugxVKNgGmLbIpwQep5qeYbl+fO1cdDQtxN2IPLAdgu4oejGpUDoRtk81vu4PWhsy1ZZ4ki3BGVkOOeBTRcrGWjUMqHqWOfypLc1cugTfvF2qOTgk1Aux9nl5ikHvQ5a2C1hsqSYIO1kIweea0uWZ3iCHdyQo4pJWYyMF8PtRd5GQMYp6sHCfKUJTnPODVmUZalYJ8sfl7iQeQTTpXWIFtsgA6gDOaCeYeqssqrGcEDcwzxUrPGdyuCe3y+tAgcHeWjYI+Og9KkJUg5Ocdc0DSuRsMqRkKPY8imxNkAFSuem7vQU4DlMkMu6VHfBxkdvY11+ma1FFcopjhAI5R2wcVMo3OHG4dVKbienWl0lxbeZG0e37oBYZ/wA+9aaE7RvJ3dwK4pKx+QZjgZU5tMu2gimLk/Pg445waSUIQyLH+63Htj/OalPU8qWkbjl2RyxzABSvQ7cYNTQCRHuWYh0mG1t/IYHqCD2pJa3OepiJvS5cW0t1jQiFMDBBCjI/GqkdpGBlDlegJNaqo76gsRJqzLKIzZJYKR0qPULiMWUzPIwkX7iKcEn6+laU1dl0YczseC6ncanPeSSXtyJIlO1FAIwc88f/AF6vaZrUun+Y9uka8AENgg/Ud665K7sfruEw7jRUfIvN4yUQhI4xa3bOAgMRcMO5BXhfTJqvd+Jrq6MSxmWSIp8rOcMvPII/rmtVohQy/XUy3v7iRWZizAKRjORzWDeM1xITJK0m4gFvQe3+FZSlc9fDUVDYkt3L7YngCuDx60h2oGWRcvk5PTNSdt/eGKiPHvVliKcgnvUq7pEyUIKnOcUGhLGJPLAfdsPNPdmhAYBmB4xWc30MaptW1/LE33wVABCnpmu30jXobmaSOcbBtG3YcAN75rnqUrx0Pkc+yyNaDa3O2gxdp5Vq6vMPvKDzT2DoDFvSQhsZHQ1wWsrM/LatNwdmUL3S4L5GWZN4Y/MDx0rz3XdFiimdow0fsDitcPVs7H1nCuauNT2UjjGtpA2yQOuDjOeaYIyGAdtmD0PWvRlrqfqUJJoJPvKSGyOBzXVeHbW2MyTxBg5OWZjycdBUuWljmxcrU2zrNXvp7a0uhDIIpHiMats3bfcD1rzR5Qssu0nLqOvtSobHyeQU/ekyBiwViNu6mR7AzAqqyYzXQfWRj0Q+C4MYVolC7hlWx+oro9L1a3gZ4nklVYyHyBhfWspLU48dQU4WPRrW7jvYRKzxOsmWAAwGB9McVyPiW2iil8yIAbhtAA9KwpNc1j5PK4cmI5UcbFZSXTpbKwWTjad2Pzr1DQvCD/Zlurph5LHauDg/WtK0rM+hzXGqhRbe52H/AAj1o8agKEIOFLDke4rdgto4lihdYp44uOehqIyufmmMx7qLU53UvDkN3FHGFMkwP3yMAf8A16871Tw59mMtwHkuzyrlBjae/FbwqX0PXyTOPZSUGcQ0CsSEbIU/MQOCKqmNQ7PMzNkgdOcVrLc/TadRSjzIs21y0E7mKIggY3Hoa2o/Ed1DgLM8wxtw7ZxSaMa2GjV+Iiu9Re9ikBcbDwynvVI6vdtFLBHchSQB0yRUqNjOlgIJ7FeKcxqikNG2dzHuaa86tnyiQew71q5noKkrERZyAxK5AznPWlJVw7hhvA6DuagylGxGV8ttpCkdsmpbcMquRHk4zt9Kzm+hjN6HrPhLcVZ4oypZQjj1xzg+1eil4dmHbAI6V4mJ/iH5PxR/vNjybxcBHMZEQk87gTyO9edyXDRktyRnGa9qgrQR99w0rYSJPbKsrMFkaNj90+hr3fRJpRYwRlBtReueTXJmHwnj8cyth1EtaiyNZ3ETohkYAqfSvFr5ZhMw+TaDxluo96nLFufOcDxtUkdt4LkSW3kiR2aVnA5HOAScfyr0N8Rg52KCM4Jrlx7tUscvFMf9qZxHiHVri23FJbkuVAREbZznv6iuLk8WamIoWilMkobbyuN2D+g9666FBclz2eH8qjUp87PRNH1Q36wSPJvAODn+tdNIPkJDFs8gVy1I2Z4Wd4H2VVpHlfixgswcrI7ooZWxkAGvPNy78lGjHWvQoaQufoXB9vqqHlwSSFdVA61CqiTaSS6HBB611N2R9dzPY6KwspZZoljeP5TukB7CvZtPi226oQQCNwwcfSvIx00z8243xC5Y0yDWrxLaza4fMaxjG8Due1eNahewahIssTRyRKcxuh4weeo61vl60MeCcO7uodV4atlNzEcrHHvV247Zyfz5r1JSFIeBFP8AdBOK4sZK8rHJxbP9/c47xvLcyW0zLE6nYoDEBd/HT6Z/lXkPm3DqBK+JCcMV/wA8V6OB+Cx6nC1K9HmOz8MatPbuY3R7gKnloSTyOOCep6V69FkRJLHINzLng9K8zMFaVjzOK6ajUUonK+IYS1mYzIfv7sY4zj1/z0FeQSxeQ3lIM/MSWr0sC/cPoOGKrdDU6Pw3ardXixkeXg7g57GvbIVR4kGMNjnB71w46XvHzvGk/eSRyfiK5lt4GKynaoyvse9eLXksoIaUpIzMWbHB5rpwi0uezwTT/cuRnRZDkFWdc5IxXp3hqNYospKN8nztkZIPtXRVfu2Poc+lbDSPQGx5JwXZiuTzjBrzvxeluk7BlWRGEbKOu0hQPz4/WvPwsPePzLIf96Rzmi+U1zE6AvGTk5r2qwBniVyxUjnNbZk7JHu8aVPhLFwjsFWSSS4Uc/N6elYxktTMxQSK5zhUweB3+lefGlfVHxFGU3LQgtVsblgYnt/lO5csF3j1UHr/ADro1UbWQKpXsR3960StuVVlNytI5bxHJdG2Uxs3lRuAwz1GMf5+lePahKGkk3IynqBnpXpYOWh+i8FRSptmICxkkjZSuOtG5UKR5O1RyTzXeffSegQxCQuE3sQck9/pXp3hVI44gwkk+0K/Lccelc+KXuM8jNn/ALPI9UkeCWMPFEYkAxtc81wmrzpLdLvSMRg5QZ5rzKEdbH5Lg1eroPeNBbqUdR6ADpXI31/cLJGizRxNn7p6kf5/nXZTR9ZhoKU+Vnc6TKhtN7glyOtVZ9UV7gxJtUgYPFRGOtzza1Nqs4IqS6akxE7ABT+tSGWKPbt25ACgildtHoYXESfuIo6jH9pgG5A6KDjaoBya8vuI3RQsoVpxw/bmumlG6PsMnquSdypIXiZ1dcHuKahVDFPIpbPKAHqP8966kj3Y6K42SSN5FDbo933M80rLGdzLt2gchSaDRMjiyFGwOc85znApzbjhGwpz0NAELRqTt8wuemR60pibKMz444+tBtFWQ+TPlBT0ByaqvdrJFsxvA4bjpQYsaBhTlNynBznpU7RAurSDdtUqMHggnOaLjSFGEbcCfLI+7TgylRliy/3fQ0FfZEkwgOc8jPBqqdrpLtJbpjtWsES3ciGWJYkpJzgA8ZpyxlkjDPhl+8QOppy2EmWgI5AQFBZQOemaqyybB9wtg4IArEpu7AtMh81GBPUeoqOMOUc7S0b9XPrQUt9CEq++OFCCT6mmMzKX2jGDyM9aizuaEEglkOEby1HOagSULMrq7g9Mj+dWZzJFkkXc5IaM8Ad6AhaKRFDpG/AI7UGZHtAQqWJYcc9aBI67SAVyPlLd6Bx3JDEcB5CxI5/GmSRLkYw7devagQxlZMO6jGOQOtN2RgvtJcsPT7tADYkdVYxuFk+v6VYxE/mFiyjaMBR/FQCZG5RlQNvLD7x7CmyoRtSNCQehzQboj2N5gGCc9SBgVNHHNHLsXyf+BgEVnJpoZ8v/ALQ9z/Z3hjXriSVAkkMiI2MBm4wvtkla/mM+IE0xvJLV0gjKO8jFYwC287uo7Ak8V6OQLWR0ydonm9hC/nwRozE7sg575zX6bfsuyxS2c92N72xUwLzyJFIz+GQD71zZ1D3DqwusWz9FtAYrHGsskcZwMZ/l9a9ZsIbkbFOxIzgk55r5pKwpPU7WxcgBZQQcdfate0QiUFCTF2Pc1TRJ0YVAsTsrSMDkgdq0WMcmyZQnmZ6UrgW1GY3XJ3bsMpPJ/wDrVYeIpnYySLjkg0AQwyRqQofbLgD5jS5B3Od3BwcetAErOjqo8shiOOeoqZJDKoQpgnjmgCNtwkaMASY439jTY8sCWUxADHJ6VUpXAFjTcA6RSW+ONx71OyCIZ2hUJ6A9akmTsiqAvnE+QrDtnt71MWSEqZSxYnjAoKIHEjF7lTjn5ccURFtsazQqZCP9Z/SgCUr5bDYqt2wRnFBCbVyqhgTubNAC7XEW1EdjwvqcetGyFEcFAZAMA55FAEamUxNllCg5xUsYLsfNcqhXhTQA0DZwsgTmkiHlqJpFVlBOBnrTSAkhnEckcyJlg2R9aiCAyK5jGG6UgHMJJvlZhnOBk1XWJI925WkPqOxoAcWLFV8yPGeAoxT2EiOshiXcTjk9qAG58tSYguWByp6VHJH8oAIz2oATaqtjOFzkZp0VxsLFgoBPFUo3NF8JOWC7lSRyMbvcGoHjZYovJVdvTOcVJCGLgKu8swz603hwMOVUHByKGFxAVBw8u1u2B1qy+5YyUKs2CBk8GgRTeQAhPLyMdOxNPLtJI5RSfkAUDmgBnlRRhfMcvMVzu/wquJIxtjYMPfuRQAq7cpxJheASetEa7pZgA8eepJ6+49KBp2HLKBtD7+D+RqRWfauChTqMd/xqJvQRSkaBY3VgQ+flOen/ANemJu/dsob1rO2gA8isAybg4OCD2qeaJh2AGMgg5zWsNgKDIFZiJcnGNtOCQgxmbbKA2QuKoAIjgif944XpIoHI/wA+lVt5BWIM5wdy7hjNADy+6WPDvG7NgCoFiiTY43IyuXAB70AStJEABFFIZP4tvemtI7GKIR+WpbAx0B9aAHSqcK4wxPUDsajEQGZWCyM3Xd6UDbHmZZEAUqNpwQOoqGOTMu1ElPfj0oLpvoJCsbp5iMqAsVIPt3/GnJcRyH94CVXhSe57UXMxSHdgQhX26cVLIgdSQ4QqMkmgbVjOYFzhiFTsT2pWlDFGkjVGByMr196BEiyb8FVSJm6sOpxUDyfvHl+YOQFJI7UAKHkRmgYsyhd49s1OFLKCc8c8GgCCGNgixlzJvY5z9en0qy0aKSrRMjY4LUAQJlwFYjd3p07AIYyqopP3u4NBV9LEEhcIXRUZegAbn8qjHmOWLk8KB60EjmUhQyjeSOhqrLkZZlxuHGeKm91oA5G3opmKMo9uDUjRcMyuq4G4D1/GppvoTJaHUAB1Bl3YQYUk/e96ruBGsckIzIe3pXqEp6ajVmDnyiFBYZKg9qe8uUHlvDFGDjLr69qDMwNbZItgmBcF9knGNo/qe1fOvj7Sb/WY1dc26BsGUHDhQCAV9TWDR1R3Oe8MXep6JZpZw3d7dwxZCm6cyHkYJ+bOSaztctJ79Jbs/wCsRT8pbGRWCdncmS6Hz74l07VJpxCDK7El0DqVwO5B6GvG9UsbmG5zd21zbDO3eeh+natqklawYWnY6rSdTsore3yRbxqm3D/Mx9Oe5q/4kuI7zSZfIFuysoYBnAzx7/WvMpNc53Qgz4v8WTLHdMkCBsyYdscr719nfsm2ltpug62qxyvJMBDEdp3IiuSTk9Tuzz6YrxuKHekvX/M+poaYdn2bFHu2KIpXTbuZ8cD2p8qRsQrKVmH3TnqKwwa90+dqlWSGQSKwZoyWDKwOCPpUc/LIrRgHvgY/GvRizOO4kULkqChCZ6+ldNpMS/aY33lJFOVIHT3rOorq5pB6m5PFjzGQmSbOVKnAzWBe2wMXz+YsrHoDwRXlzitz04nKyO7fJyoU/ePNZVyitlHV2UHIIOM15lRano0WUDA6yqyMFj6jnkVSuYBbhZEDqu7Ixxz3NZy2O+DMi4UKzmEq5Zss2apymVmVWnJj/u44rGx103rYz7wI+9CSpIwOMg1jtDOzjL74xgMPUelYzZvHsZykxCWaSPZgnkcjFMiERdGOAjdTjNZoJblKXMUu0BCN21VHp/Wqkysdx8m4dQ2SuRkfWjm1M5OyM2e22r5oyYz0XOc0wW+1ZCEEoxwBwDTlqzWn8IySZWBZ0JJXaue/pTJrRleBZVkRz8yBeuPX6V0U3rYyaKJSW1iDsEf5SCMZquWESwNDHKct1A+6fWuqC1MG7E6CEPsjjcxYwcjqe9XI0iSMkyAAEKFc9q6lojnb1sRbU8tZEC7Qd24HOQatulu8TRY3TD76nt7f/WrWCuc0nZCMkLOmCFcgDpg1dggVpFi+zRqq5Yndyw9RW6Rg9hYLFk3TM4J3DYAOgqdbBd4mCrvDbhx0q4w7mXNpYuNYAsiyKoUcKQe9C6TukkYq0oVCWCjgD1rUyjPTUb/Yse4OkKmTb1z1FUpPDqiN0hLSMBlCW79wf8aBqoZy6U6pJGrN5WTnIwarz6bPI6R2cki3I+UsRketNMJS0KbW94qyCJQzdTl8ZP8AShUvLYI0hYqRwN+6nGXQwaR0+iT3Mpla4LxEcIgOQfT/AD/+uuumVZLZhJLtk25LAkAe1dENyFH3j5J+I9zt1eedAPsSRhGRVySfX1ryGQpKsjGRoyV+Xiu6s7H9C8If7jE5Cezhv5ltriMTW8sqoN7YAOf0/rX7QfCxp/8AhG0uYblP7Wk/dyguFCDZGwZfwfGPQGt8vrJ4mMT818Y6b5ItdmfkR+0fMp8aaqbe3WW1ic2yF2yyBWIB98jFfMLxh5z5u4R7cqQep9DX904FfuIn8m4mOrISDO6RRypHEhy2e4x0pq+a0iuCy7GwQ3OQK6DCOxY3l2l8zaVyNgJ2kH3okZlurmSa0mRPvb16E46VUNzJSsRsiOszxjypio+YDnFEDEksFWRl4JJxzW6Yi1Im2WPIgZyNxZDwM9vrVgBFYYkVmHGAefrXTDczm+hDbQP9omulkKnIVucgen410CSSzAxMI1hK7JCcDj6d+1enSVkebW3Jw6RxpHFLG0SjahHQ/j1/GmxySSm4RlAjQD5wOpPauux5NTcuRyK8cQLJJLv3bFXBPv8AT/Gmy4OTg4zjHcGspvoVDRXMieSOGR9oEjEDocZrLkAu1EK7GVmDFm5BHpXHXep6dHYakRAcrlVX5RQSzJCXMYQN84B5Ix1FcdTTU7IxsGV85l3AEcexqfCRlBIwlYDDYGM+9clyxrQp5ZgV1kQqWVR0P1qlJbyyAkhS5AALttXP9KwluK2pVQukm6aFFcEguD2q5EY2dtnzoRuO40jaCsSSKohf5Y8Edc8/SmIWQsMqmBkAtzXZh7W1IktR6sP3DSJHsb5iUGCPargdYJImb7h9Bmu2m7s4q29gknVlL3SRxoZAVIboB3qwJEkuGkV4Cu0BmX26D/PrXTBXMjSSJXBcMNjDBJOarq5RnXc6L0Bz1HrXao6WM5rqPNwBFMm5okJxvz1FTpMEt5AEKJwN3XNNGUnoVHmeMIG+SXdhgeopIXeKSXCLLH1yoyc/0qrWZjbqWkkdgHUvvYbcewq3D+5m88FQoX5wRnP51bdkZ7snuAFZrcBSwxIozwMiq0txcY8qSGNNnGD1rog7oyqslQBmkzH5jMA3XI/D0q5Da24YKwXbjzBGOCAT+RNdNNaHHV2NVibiJZFUBfuqobkAd6ropidVdzljxXZTWpkloW8TQShgSsgf1xgiqE8CFJ/LlAmkBTI7VsMlihRPKImAz8oBGOR/L61CLmPzY4FhRdxLFl9v61KuQnqaIl3IZABERluecjHSsozMVT7TGbdg25N5zgnjI/lWihcpVOhbCCWNhLP5R4Y5PUjpj/CoSxADKH54ZB2NaRjYJK4wNKyRRq8yvuLc84/z/SrLRvEfLQ75AAzEjGP8TTbMAlkztllAZ3O0jGTx7U4zJbujIkJcjBUnkrj9ccUzOa6k5icSNLbqskoUEqzZXHfj1/lToLZZDkSzvyWZcA4H/wBatlHSw4LS5nXE0wFu7RvDEpIBI+8PpVhklnmQorum3oG4rEsa2yGPZFvijB4DsTn2zVV1lCBpVEbsPkXd39/SgdtLk8Dxl32RLCAu1hIeVP8Aj2qR76Ql8yQCPAAixgsP60mhDLYPFCzTTGSMksrEYI5zjjsOlTwiWRkkjMSQHGGJyD/+v1psV9C1LNH5gMpbZgqQvX2rEnklIw2UZflKHrXBUlc66OxsaJGjPANu1kULknJNfoD+xejnxf8AFC5vFuYLaPQ4IrNyNo3mYkgHuDjB9cYr8e8R5L6pI/QuG9JR9T7wtUlhncSERneWZOgB/pXQ2l7DuKjfgZXO3OD6V/HWNt7Rn7GtiZT+5eV2Bi3YII9ae1wrOrpsDfdDk8H2NedLcZWI8mSRMyHPOf6VfXzRtKyJgn5uAcipMZrUkLKsmRIfJxgqV6n0+n/1qVHETQOrFJVOcDtQJoQJLjg+ZtXgsecZ/WlgBMjOxEZ3AAg4oEW4odpPyhm60sajKEKRGDnAPWgqC1BkUoCFEaq5LgDrUgl+ZFOdxJYk9xQbEYi83MsbsCRuIJ6VLBI23akjKexAoJkriCMhiWfPPHtV1P3ZCkbZCPl9vegiasRsibowxUSc4FN3KZP3m0se2On1osNSsiUBhLGWCxxKNxUjkmoTGUAGFLNlgOv4UCjG5I0gGQIy23oB3qz5bNBGzsIQDnYOTQaFmORNrZ2YHUHinMzSJne6qo3DNBKetiCMk7fM4PPApW3tMJI9pUHOCe1Bm1ZluFyZFvHPmsTgow2g4/pUd5F5xMaytuxhyhyVoEOhWQRq+GA2AgOOTSfaF2wuysIi2ADyfoaAGGeZsFyxkPysynHA6VbEzAMxdWbaQS65zQA2FpCFdWTgcGpsOFR0LRuDwR2NADYoWYuJWmU44CrnNLDCd00siyEhdoFBcGPkmuVhSOMlVPBGOo96jZJQwmjc7No3Z9faixfNrYuRT7Y8ZTeVx9DUyIqkl8rxnpQEnoOMvmAsiORj1pRsjQh2YhhuHsaDErhZcxLHLHGu/LFlzxV2YNtA88SHOAOnFAFZ1V4xGxQgnaVz0q3KAV5Y4HSgaItqL5e9wzNxkHPHarEcQ3GOQujr0Hp9aDWD0LEzqhj34kXOeeOaGkCNuWORVI++DwP/AK9AS2IoXMQaaKPc3Qc9KsGMkBygZyMjPY0EwfQsQwxB9/mbEBA3e9SOqhRv2jnFBDQydkVVjhCEBunXj1pkZlQpI8Uieh9a2jK4iV2UtvIdD1B7U4sAFZUYtnlgO9ZPc0giwItuWjkUE81DJyIXhKsVYnnnB9fakOb0sOChpEkDEkAhlB4qaJFQKkX3e3GMUGQ+aMO6M+0OrdPSp44TjazKGzmgCaIBXeFpiXOTtx0NP8g7pNxVihCtzg5oAZKse3aG3Nn7uO1SQnZKqEheM7qAHXMju+8KExwSoziqyblzvby074Oc0AWFiDs53Yx0z3qxH5Sb5H3cDH40ARRSvJMQI3QDuTk1IId4HyldpyCDVt6ASs20EuXZulRLKsg+aMFSOhqAGpIzNIflI9MfpU1wWEqrEjbSo6etAECSuZEVlTGcknqKlDEyoCytg/PgdR6UASyuSSiuqhuRkYqpIru7GItk8Yq1sBZhTy8u5DsOOGxmmSNFKRGqlG6nIqAEihSItGx5Iyf/AK1XIS20KACB3qo7gI0aBztLtuOSD0BqPIUlFG4MNpz2rS62AlEZkgRgdx3EH8OtVkQKSd0cq5wDG2QfxpxVkBJGzbgm09CSwPFK8CMS8caA7QMnqazlLUCRiCSHUIoGKFG95DP8hXgcdvehNgQsyhGIkjJ60qNKyjYwEeMAk8EGtQImjTaSAcNxxUUnmEKsbqDigCKRiHJaNiFGd394+lPZgwR3yV4J/wAKwe4FK4Y/KWTy9397g1zF78+dg2sDyAKSAoZ+1F5CQpPzjAx+nasSeRowREAgPXB61spdAPmb9oWY2HgnWbuO4iEgiKsjcq6kdPx4H41+IvjiE2whtfJmt18sbVcDIX0OOM124Z2Cx4ncMgkkhlDs45Df0rU8PQQXHiPwp+8CzJqkEkJY4DOGyFz79M+9aS2YH9a/wesW07wB4Ss5As11aWgt5ZVBGW8xzkZ7YPHtXsEcmBg8EnjHrXDhVbU5661L0byF8Dg9iD3oUmNsl1DnjOM13nOQyeaAVdAoblTjrUqA73KkBWG3BPagBcKM5HzYyMHmkSLdCvCO57ZxmgBFEcW8KSQOv1oYGfYcbeOcmqT7iTEjjJG8jCZGRnk0r7nVfLiYv94gdh61Ix6CTY7oY2PYE8/jUaE3IkM2GKnaQDxQJvQkYqibfu555pEUlSwYtEPmYZoJi3sxEcqzshbIOD3FWhOQA0gYq4GCoyCPWgse5JYGNNgxyc0jO6nGFK4xk1s5LcBGjAMWCj7vwxT5ZJd6sEZsDBI7VQDY5CTjDZ78VK8ipgCEuSR+FADHlYCULGG5G0k9BVVXMlxEBGpixnO7vQBbyjMsY3hjzk9Aaf5mHKoEkCnO5aTVzF6Mk3ljswFB5OT1qJEDSszAMF9elOxTd7FkBPJmxuIJBU54qnGNzFU2kbufWsLNFtEyxlmPm4GOPanl0BAAdF6YFNPW5nzW0D93t+UkHuSe9SpsRhyHx1x3rYmK1BTt3EIjAH5TUZdkzsUAEZJPrQOW4NMqpIWicsV5wcGq8TbVVyGBOBzQNQ11JmZIYXk5d92Scc0+Bn2uTGpDc5/u1MpWKgrErKpAyDjpnHWkKq37xzuweKE7otipEqI7qXYlweTkAelE7AyecieWSd20npVHOdNp+uzQK2xJVkdw7/NlT7AdhXo2may11EJ7l41A9X5x2+tYVadz5TiHLlOHNE6KC7heOG4gm8yKQZVgOD9PUe9WzchWjyyqpOM57etYyjZH5diKTjuWhGH+dzhT71Zi2qSXw5HAPqKg82S1LAnLnaOhHzcYppX96Qyx4xnI9P8AJosaQiQzSLAjPITjdjcegFcD4h1q2ZGjs5BNFsyHVs5rrw8bas+n4fy72tW72R5fNcM37tXd5UAYM3eoIkluJA0aDDDODxg1unrc/T3DTQRbK5eRT5UoI6gnGD71Zijdmka2xM/3QD0B9Paq576Fp2Ru6XYyyvE81rMm6PcUKntjqeg61W1W1jjlUBMKByMVndXsVCquaxhIP3oIU7gTtyelPwGBOAcHBxQdMXYSONTtbcwyduMVdNpcBiPLkJx0IxisnPW5SqLqTvA7KTtcHpjpVZ7ac4cmRT3AFS2YuomyYxM55U7ugJqZVmi3RywvnuMURlrY86u7uxu6Zqn2OS1kX92ikbWTjB9favS7O9EypszKxGRg9q5sVDqfnHEmDUXzo21cEBnJD9gapXNsl2UWVFkCDCnHQVwJ21PlKNd05qSOD1nwy08d0I7toAwyrABgfauIu9M8iRgj4wApXuK9PD17o/XcizlVqdnuZ4hZS4J4A+X1Brq/DTIJo1MsUsZG5lVueKuWx7OKlzUmdTrcSzwRTCMgquRivMLlJEZ2ITzN2PYDNVRZ89kElZkMu1ljIOx9xJ9x6UoJ3Fz88xAA54rc+qhuKI5TjMUaKOUx3p1rmNy0mQwb5SBQRUR6N4WvUnSeEpcMIcAsyYHPIA7fhTPFCzyTW6IBEy9c8ZFccFaofHxly46yIvC2hLeS3F/Pb+XHEwVGL55OcnH+e9ewqLe2hUQybocALuHXjrTkuaR43FWMc5chA97DDDHJNcxxx8dW65OOPxqS01C3laYZA8sZYkdKv2bWx8tGjLqaMF5FLvJcm32/KSvGfSqctrZ3CuxjKMT24Ge9ZNOJlKMoSucF4o0Bowbm1WOVXj3LxjkcEEDp9a8pu4FiIjcYZTu5GOa64Suj9T4bx/tafI90UWZgNoOB12ikO1lBJAYVR9XHYQqrIWALMR8xxio23cJGgVv4s0Cgn1HRgABlYlvfvTEaZgSyCJycetBqpaWJvKBdw2McAkc1t2GiNdRNcQSRiKMhi20nI9q5687HJWqKKcmJc6VKs4j2rIp5AJ6Z7itrT/D0jsqpHIj9WPXilKatc8itjYqHMek6LaR2cShCxcjJYnrWrdzG3gaV/IEm3ciscbh/WvHnLmqH5jmNV4jEcyPJ/FOoNezec23zWUBhH0XHFefNsfJZmD5x9RXvwVlY/Usno+zw8Ym1pflvPGEwMnGBXuOkRCK2VGyseMxgnkr9e9cOP2Pn+NknQVy7dGJbSd5YFdwAyFx+o/UfnXhN+/2i/lLOCWbJAGPwoyvS7PA4KVqkmejeDISkbyqrqiZBf19/8+lehELhy6rIoGV+v9K8/HO9Q4eJ3fE3PIfE0qtIIZGIYOWiUnocYNcGWMU2WVtgr16H8M+64ahagjrvDupRWRi2h1jdiAM8KM8nHrXrMV1vJUv5UQ45H6Vy4inpc8ni3Bu6qIwddtRfWxiJjDqDt9xn+X+NeYXOnTM6p5TxIh5f+/V4efu2MeE8Y4e4UJYZSNoO9BzkVPZ6dKS3zxspGNgUlmHrx0FddSa5T7yriUldnrWlaNDYwRL9iS2mkjWScsNzMewz6DJ4HeugmfbG0pjjiQYXjO3p7/nXgSblM/Hs7xUsRiWeV+K9daRhaCaJdp2+Wr5AHc+56V57FiQbA0b85+UYGa9zDU+WJ+l8P4H2GHSPWfBtuha6cHfD5CGPced5J3fgOK75iQsYjIXPHXvXjYz+IfGcWRvXPN/Ft1c28k8DWUtuchd0smQ74PTHQYx+NcAjNJwyhceletg7Knc93huKVC52vhO3aS8dtsm1FDRFBuy3JOfQY5zXrMBDqux1XIxzXl5hrU0Pn+J5XmkcZ4q1GJrFYYFbzSzA8Y9Of0ryiV3LFAO3OTXoYZWge9w7HlwyOy8KiH7XGPNQyOCRz94f4V60oO0AjBA4IFceMs5HzfFj5qtjzvxe7wQzliXRhlQTjn3P1ryO4ZmmBJG8DOM/nXfhUuU+r4NhbDEaN0yCGLYUjnFes+E0j+yoXtnjYDJUnn0/+vRjNInp8Qr/AGeR3hiULvkCBAMbc15P4rl8q8LyGV/NncoDyFBJYf4fhXLhF71z81yOL+sqxS0RXluQUiWRVdfM/wBnP/6q9stRGkKttO3GdnSozKVz3eM4/uoyMrXLhIrF5CkilMM23qR6e/4V47eapMJbgq+5WfeMdvangNVqcHDOCVSV2anh/VFiUoEkeTzC37w5BJ/kO1euQ3fmYliXy1I4U88U8XH3jfiXLvZz50jn9dsmmMcqnBA2YB457/pXj15EsrvucAjIU+ta4Z6Ho8HVk4uJkSxKqLtkO8nDDFRCM5AReFHJzXoxeh98pJm9pljJI4YROoIzx3/xr17SNPjtImSSNop87WQ8Y+tcOMq/ZPlOJ8byUXFdTblJW2vJWR8Rx7hgdR3/AK15HqWry3F24ihZIlOMhec1OCj1Z8bkdD2lS5tadcTyqscuQgH8Vab2kAwSkbHqOOaqS10PexEvZz0NJFO0IpVR6f8A165y7tT9oDx/PzgihaHkKs1U5mbqwSC1fzMhmGUPYevFctc2ly8mRIY8Ht0YVnTZ6uAmlLmJooJzDsVmAHGSelef6lC0M8qSK6sDnJ711UHqfW5RO7djFYIu6XLB2PJNCKx3oCoz0rpPo0tLFdgyspmG9xyGAwKczMyosUbRjOSSc5oHFaFlVIMcgZgFO5lHcelQuxkcugYHPp2oGQnEbtu4OcdeQaeJJI8qqI0XUnOTmgpybG5RwSGyc5IznFNTZiQgHJ4we9Ao7k2MEKoZgRzUUmBBMQymRUJjGep7Ck0XBWdiIv5aAsd7U7eA0TjOMZOKZdlsKqxktkBM9AarbAGdZMqmOnrWsHoYtWHII8RoTt7kVKRFG0jeZuQHG4d6cXoIbKQyKwIOeOPSoGYMo27gcjc1Ysu2hXB/eKBuAJwB2NLGIxGVUugz0HrQNOyJGDMGkVNq46jtUCI4beGHkjr70DhK+gsqKxZwP3fqP5VCLdcmRRxjjPU/hQ2WNHkkhMncOD6imyqNqgGQAH6UGMo2KwZzHvkCgkkAA5qNWxsG7Azxk/pUy2ElctxMWDK5DAHIycUkjopLEnywOcDJ/D1pQ2BbjMbULGRimc88mnFlWORFCo7LhW6ke9WVJaj2xGjshTywN3H61WYFXAx+7/rVxSIsTZeN8uwMZUFRjpUckhdN4RkG48Z5qDW2gglZQCW5PGO9OmcyHaSrPnqBms5rqXTdz5U/aUvm03wde3d6kc+mwWklxJGy8DZIjHOPXGPwr+YL4lRSWOtalam9a7WK5lRD6pu+UHPXjFezw8viNazfKcHo0c1xOk8kyR7XBXPHI6A1+rv7NGPs1rBFJYWEbxlzuXA3Bd34ZP6sK8/PJe6d2H0gffPhuUmJHRFbnbk85969ms2kMSShBDhQMZ9O9fMQ2FbQ6qAhYx5pVpCORjrW3au3yKFGc1qldEnQIreYvJKjnd2NX41DuCPkj9M/rUASxbx5hIy54GDnHvV8IkWXZ8sV6CgCnuJi2SbVx1YLz/8AXpUVfm2sWXOP/wBdAD1ykiAZJPIb0pTIGxgMrckn1oAkMxjUHAfsAOtJ5c5LM8q5IwAOgqmrAOAkVUUYD4yQaZIU3L5jE5H8NSA0YVZCyM6Z6HuKessUkZkKMRn5RQAxm4eMZTsMDoadG0hlZjkYxwRxQNIOFkGCcd8moZN8khdgiRZAJJ5PtQIueZsiDAkoDikkAQsUZWLDd074ppXAgM25VRo1cg5JFKrxgFQSxxjHpVKGoCxgnLkr5vTipmdGRtwYevFW1poAHeW8q3+Q4+ZR3FUwpQHe7qW53Y4FYgPYuQRuVsjgjvUYBVUU4ZFGAD3oAdGY1BlO4MOgp7lXKTKWbI+Vh3FA2xksvyFFicdsk5/GnrsnBCsgAGDzQIhlOD5aMWx/FTVijZdwMspB+4KpO2oDZJDHLN5bNEX4f29qk/dCTBD+aBk85qRplVZ1D42vtbnI5AqUNIYVi3RhA2Rxzk0CHLtV1gkiLyBeWP8ACf8AGiP93vLg8nGAcUAJsZuWUbD0NMhyZIhzDGG/egnkUATXDxRqSu3cTjjpjtVcSPNsZXSNxwCwoAjeOSOYRO6SJ13L3ok2qp+dtyjIxQAIjbMyHC9T7090aRQY5kRByMUpK6G2RrGUMhZVYMuASM49xVcYVCzAocnIrKOjEVoyg3jBZsZGKmVHLbSQoAyOc1olYCGbaYppXkVtvHyj9KEiSTIDGNgM5zVAHATAAiOcZqtJIoUedKzsMAEmgC0oyC6cuB3FV0EJJnKq8h45HQUDSGElCXdlCkZHGSaaJJEUAqVYgnAoESuzgDDAKy7iCKYu5fL+UiNh1Y9vWgbYh+8YoQrv1YZ7UL+5jwuTg/pQIcjFhkPHErcrkZzSRrG/EjiIk4ZgOlAELOzI7bl3K23k8mqUimdJIZGfBGPY0AS+YyksgmU7BGd4zwKjU4B3O555U80AWYVWUgAAFh3qIRbGck7u2D2oG0TYbznQYYDowPWqyzTeYY4iAS3OaBCosrHYykYPQ8U4M65yVc9OvSgaVyqk5AcoC/OOPrU4Lq7o0aTADnn9RQXGOhG7BSrhvLOOo609QZNzhjzQZkbQlYTIJHLIcYHSo5V34LckHqaSVgK0rtlQoVMdMU+IO6+bKnlpuK7geM//AF6z80B1zqwDbIyUJ544FQ7GmygQxuDjr1r1SXHSwwkiExMieYrcHvUbec48sR71IJIBpN2IUL7GJdPDHFGVWO5TbgBySDx3NeS6ja/vpx87byMqW4/+tWVRFQdjDutPO8OkixoFK7D1/OsprfdcLFIVK7eG6/hXJJ6G8F1KmrwDyGFwubjpE7IDgdMjPT8K8I8e+HbT/hH9WeeySeOTbCZM4ZGJyCPxXP4Vg5nTRg5SUUfNekaVLNf3KGQllXC8Zz9am8T+Hr37HDvuYnZy0QToMjt+Oa+YrZooYtUmffU8hbo8/Y+RvERNpq11A0jvDGSJR3U4ztx7V+h37JtpC3hieUKb5JCS9wSQFLYCj2A8s4+pqOIq94xj5nnTp2ptH1/FKpUwhsvkttHTA70MUmWLylaIFdwYnNb4N+4fOTXvFPymRpC6ENzjn9arq0rZSUQyRjALAYya7qaMpKxbCo7PGu8ODjK8Ct/S4yXjjCKWb5R2wf6VNZaGtNHSGBiqvtQxcrwec+tZeoWm1BIpHmdgO1cM42R3U5HHXUKI7M0Uio33TWBcWwYqZHaRezDnIry6yPQpPUy2juBG0iRb48kDJ6GqdxB5qkM7hR0HbNccd7HdGWpi3SeUtsZCruUIyi9apbLYEsAsa9c5otdnZHe5RdWUHDKjE5X6VUeOQITuG0ckD1rCobxlcyXj+ZSuVDcgE9ao3MKxxhVV1Azuzyc1k5WQTkylJAs9vayQyo3zZ3A9KVEygWTJXODkdayT1uY3IZog4kjVUDL93ccVSmBiSRY1lAHG7HWtjeE9CjMp2I5kMxPRRweaqsrl9x5PHLNz9K2orW4pbEUiRMzsCWwcEZ+7USx7sbVEgA4A6iuyG5zzWgxfN3BAZFUgkZ7ipYSAiF0SWbJBDDOK6pvQ45blhY0ZMNtBzyhGRU0UcZlSOIjezfLk8Ctouxje61LEbxtIgLLu2nAxkn/Oavi2HLRO43DlT2x6V0Q1Zzzl0JEBMgiUNwPSrSSRhTCzRmQnHB5BrYwm7E8AZSH+ZkIwNwoaSDbuW5O9xhkNVGNzFuxoQeSI2ZpYkZPl59+1SNC8kQk2eWoOM+tOa6mbk7iRWgmJJIkPAGeM1XmtCCpeMRuny/KP85qCufQzl01G27IyAPvZqy+mWM9rtYq7FcEqOV/z/WqitRe0IrW3gjmLQQNDI3ylXbJz/StC+LmGUOyxjGHCDH4GummtQjL3rnyJ8QjeL4l1C0me1iigVlWMY3Pk5Df09icdhXlMryFBI6LI2M4x+ldWKd7H9GcIR/2GLKemrbW2oWU18CIY3M0igZ4HOPzxX6+/DeSA+GzLcbLqcgXU0kSDb5Qj5AHr/KnlSvjUj878YFalFs/Gn9o66u5fHWpkEkQ3ItZg/TJUMCPwO38/SvnqWNn8/fcARjkYByfce1f3rg1y0Ix8j+QK0ryuijbRQskjCRZbbYHLJnkf1q60aKqOZ2kVhwxbOfT+lamRVeSXzHZcTuAF5ODn3q5DuwVkciQsCynnb+HatYrqZSj1RJIQxhNthkJ2jJ7f571ViswZS0VyZpF4IU/L9D/nNXD4jNuxfeGOIIHlBxgN7E1fSLZEp3INv3cjmuuKtqYt3K8olt1C7UeXqMHjP9K0YZ4mhAe3hlbOCSclR9O9elS1Rw1VqTzKwZNzlexBpURo3k2GWRSpCpnv3rrPNqR1HKXdFTbJbsfvhjyoqQ3AY5IkYRRbsjrx0z61LS3Ipq5lXzoo2xKgt9oZuOS39P61RYSOwACONueRtA/KuKoru56tBXFhkDRLJsIJJwO4FMeAuNyFIWDcMecelcE9zsSIS0ittiNvPIX2lweMf/Xq6siIpEbF5Aclyf6Vzxfcdh7RREQCHzGuS2cA4Gfb0+n1qpL9on8xYm+YAkhR6dTWNQ1gtLkDWqTpBvGZGOUxznFRuqxm5kMDhE4A9amC1LFLysiLEUB/iDLkilCSFWkUF3C4A9a7IxsZ1CYh22Bd5IIbnj8KtTtuQKYpbe4LncD0/LtXVROGtuNRN7jehkjXHLDJ4rSREn2pIC5X0XAP5V0w0MS2bcR+ZK5khi27QzHrUDBHZv3PmS7eMeg71305EydkJEzeUCBljwGZcgDvx61aK7m81Jf3YQEkgnPsKqxzyjcgWzEzqXWdgDlVIz+NW1QxsQrPHHnHpuHvRN6kXsrF+OJ1Vju+QjOB+dVrqWJoNqrIpZvnzxnsBSSuQJEsqMoYFuQGBPO2laM7yzIDg84OcV1Uzmqs0IoXkSYQ26q5GRt4GfWrMMcjygT7onAA5rupo4pvUdEs6SeW7Oy9ECr1pkCs0geIMUYkDPUEdcjt9e9ddNEkwErXUhjWRwPmYE5p0yuZYiVXaOgx0NaAVm3zvJuB8jG0Fup5/lU8MkMlxiFFLBdpwPSgxb1uOnnaUNc+UZ1VtrKvH/1qrNGGjlkQ4myGSNufwrWCKvdjZ5DNtkRhCzDLIF6H27f/AK6vszywIzAHZ6DGR9RUydmW9iICZXhkjeRAB5hZByPb/wDVV4MYlXzIWZCfmCHH41cVd3MBjRxSMskAdW6io7eF2uEjTcrEFlB9u+fStI7kcyejLBYpJkp5o5yRwMVUkhjudgmlCRr6LzVTNEiBfkEqBld+mTzt/wDr1NbL5ZeOCTIAAYN29qzERzOkcq7goTJHtVW4aSaKXyBA24gI78YI96ClfYtPb7EuTCuWMYy+eF6ZP1qGIW9wkCu0ck+/bgjo3v6D3pjXwmhFOjC2Oxo5V++H5HtVmJmkyWRDAmSR/e/CstbamSlcgkmAdmltQIAf3bk8H3BrOkltpZnbyyspAXcx6+4PpXm1XbQ7KO6NvRZEim/cu5YjlcZ4Hev0P/Yxini8S+K7kiS4tLnTGleJXzhUwM4PbLqeP51+N+Jk+XByZ+i8NK9SK8z7T0HE5uHcuIEPG4Zrr/LVYVdWHLYIPcV/H+Kfvs/YFsQxPLuQk4+bn0H0q0q+U54LZJLEjoa45sG7IkzPIVMapjp8xwR7j1qNYp920HcpPQdakxbuaarGI4o/Kl4zuLHmm/ZbbAw04k7Y7f8A16AuRCAtIPL8xgD8wzUsphEo2od7fMSTxn6dqASuKCBjfIxcjAxVyOUCFkAAYDp1yaiexcEMcsSAciTOSDxUYjaV9h2QyYyC38qs0FMZLkE5UDAPvUkpMcbxxMRJ6sOMUAR7pVji8pd65zknFWY5cFRLvZ++OBmgmWwFS0oViisuSCaUgIDvxIMd/egiWxMW88by20YxioQUQByWUdCM0D57aIkAG1im0jGRg9alMgYKYj8oUFs9c+lAoPUnZ4/MVTsZSOeMc04hwiq4ZCOB9PSgqMdRyysSQykY6HNIxjUMSCqDknHBoIavqNEjSYwIvLbkZ7j2pwZAQYzgBTlfQ0El+PaybXUOuMkk5IqEhk2wq6A53AY6UAIio7MtyQyLlgyrzmnhYy8eSWRhuGKAJVj3ZIAVM5GaSAyLIkzzGXBJCkcUAWg8z+TGssSlznBONp96DIyOm+UBRxwaAI02byXkKRE9hk59hU5CmQISGLcZxwKu3uhcb5ggO1QrKeDmnCV5wFw4XOTngj2qWgbJkkR5IgikyKc8/wA6kJQuxUcKQSe2aQCKoUCVW3OxzgipIzvIYqPMznB6UAIgV3YSHHbdtFTjA4+9gfSgqD1GmZZSjKqq5GGAHGamiOw43kA8Etzx6UFtWRKv752QMgYcA1GyMu4xmRwPlPHTNAReliuxCS7Q5ZM8Ed/erkdyeNmQCMSAdMVSWlyL2ZYiEsisSpjiIJDEdakMqY3BCQR82BzmqkuwpblBZACzkqyDooBzVxWkLwvG4jQHoRS5GCRY+dVMTRMVb5g56USEM0ZjZ41xnHX86loVyVWaJAkkgkccnjjmpnTy8NuUZXG2kXGNxsZCCVmjWIDlgTmpmJBSUESBh0B6UEtWZC+1pNpD+YDkH0qeNVhCvIVWRsrHIc8H2/lQIseaxbgktjB4qaQx/I6JtcjB9aAIpc5DKCDSxrIcoSCo70AP3MFG9VBzgYpDG2JH3JE6t91hmgCaMSBUkCxtlsMDSJGHVhvYDcSM9qqMbgAXyi8uXXjBwc8VPuVCWLl0zt6cg+9K2oEgWErvU+Zk45FRMdpGEjZfTtQ0BFBFKYhIXyqSEk4656CrAId95dwpGMDt70gISNpBxuOc7vWpVRJPMbzlWQjIK9M0AKwklCIfLdgMvnjPpj/CoQrQpHvyxI5IHegCcnciAShh1wOoNNEe5X+8zk8Y6igBwQIxd4451HUE0gbcF3fJnqo5ArSCARBAmMTu5Jzzxke1SjYXUqzBCevWoasNK5IokBwylVb7mT1FU2D7lUFPLDZIx19jWknpcTLKADc4BTKgEj09KkYCKLeqNjGdx4ye34UKKW4EMkpZ2BVgzIAw9KiYxw+YUjwWAViTnNWBVkjEuyIytGwHyhRzVw53RgofMPyk/wCegqZIALCObyQx8sZww6GmNGNsihAy9c56VQAIVHySMAcZzTBChgdEkPnrx04NZTWoGdcRBBtkZ/XIrnbjaQzHfu3euKgDGlzLK6RDJOQQPSsm4hiQiMOc7epbOBVxj1A+W/2mDMngCFja2+ovPKybGbZ8sbRnd+p+oBFfij8R70tcXKosEiuWMLhsh1GPmHtzXfhh20ueIPcCcfOPMkDYZwentXTeFNLtL/xR4KiMkDuNZgkXeepBzj8QCPxrao7J2M4zP61/hks0fgzwlbP5ssiabC+487sgsT+Gf0r1K3MbhmLjKtgivPw2qMa7uy02yPdsKPIPunPGaNqFh8gJPJr0DAGRQIyvySL0B7+4qmzGX5GBVjkFB0+tADoZniEaFFaTdgtnoKtKskMgxJiTOSc9KAICZfPJQokZHJHUmpg5O1xghRjimkJKw9IoQiqueeeucUxdisER2dc4JJoSGIQqAkBeucd6fAMbySFOcYJ4oRLjcb5QVvMcsCTkDPH4UvlFsANkelIbdhy+Uz/vCXwMdev4VIjSGMttO30xQCZPGyRrgElQBwT1oLRMruXKp24zzWkY3QxqsvRx5ig/eA4NSK5HAOVPBrQBxdDl9zA52nA6VE3z7kZl2DjrzQAuxYyVjYlThjnnn29Ka5DHAjdmPII7UAOMH7sFsMw5GT0NECgZOCAeeDQZzWpZYfKGZlUnnGMVEsrMpbKyL7+lBC3HMjOq43KvsOlODFJFKrt4xmspSublxlUIrDazA5FVJUaVFKSsiMd/SoAchQI8rHIGeMcn1psiKV2qWDdT24raLbIUbO4kAYgllII7irQyowgAHXHXFUJxvqiGV8uu2NDxgmkAjZnVNofHCmk+5oPC7SvmAIOoA6Gp9hQ5RRsIrFu4DiFMQJcnHG3NV0jO5gCzHrg0RdiJvQsABcuZVxnhcVFNF5qqS23DCtk7mTQ+PBbO5Sc4weKngmaGUy7pAT8uNxwaLmdSF0dTp3iGa1jHlpAjY+4x4z3I9K7C08VQu0bSzWY4BVXIRGJ7ZrCcT5DM8hjPWJ0B8R6dOV2mSKQP8+QNpGO2Dn/9VXJNZ0k7Ps1zPImMu7rgfh7VEKR8RVyKopWRYt9c0mSEyW17FJKOCgOcVQvPFtlazmCCW3aQ/KXJBAOPXtW3srvUmlkdVy5bHFXPi/UJ7WSAxq4KkuivuHA7Z69K4U6g86LJDFsdoxkMc4reSS0R+kZLlqoQsIz7lQNhm/iwMV0OjPbK/wC+QMoHIAqT15ROrjuLSEOssttHuIKYx/OtFb7ToyzXVlFduTkMpwV96UabPKq1JXOg0/UrUl3sJwsW3/VqxDED39PpXl3iOZbu6lYMA+dzADg+taKm+oYRt1bnGvcYm2NC53fxY4+lWYk8yRopF2puxjPrUHtHpmn+GbYWlhOQD1LDHIwcc/571uwaJaksDEwj/hyec/WvKq1WtD4TOM8dOfLERfDtnBksHuVVsjJpX8PWLspiQIobIG7JIrNYiR4kOJJrVklz4T06WFY4zd5BJfzHGevbaBjjj196qW/hHT7aNo44JWiB+8Z2Zj+LE1Eq7EuJptijwjZqzSqblMcDfKW6+wwP0rodM0m3sY2xGfNOfmZiTj0/wpSxEpaM8vMs3lVXKzXVVYknAXoPanIoTO3afUVmmfOT3IrmJJVEZhi2jrxWFe6VBck7wMEZwB0IpUqriz0MszGVKpdHnmtWCWsrBPM3k7myOtUdHkVNRhb7MBHkB2Jxnk4U160ZXjc/ZMvxPtaHO+x6ibRJVdGYsoOOP6Vwus6BJaSTIpZ8ZyCOfp+FZUqjUj4zKswVPEuEjiXiZHAIVH/u45pssJ3Aorxg/wB7mvRTP0GnUHQyunzKrEjjpVqBQHV5AzEnGPT2oFVkepeHrVksWumimEjkFARjYB1PHf8AwrH12SaS9PlhJrSNQSGbkjB4/lXBF+/c+DhJvGuS6HbadZppdqGnby7mZVuGQDITKjAyO/sKyvE3in7C8tjFC8Z+zLMFHIckHofr1HuK6cPDW5wVMM8RjLM8zk1q/kiVmKO2PMAXp/nPNWf7duFhWOGaZGfmRy2Mn/CuqZ9rSyim42aLVn4i1G0ninh8ryx8zZJGT7V6JoHiq4vpP9MRYJvvKN2ePVf5YrGpBOJ5mdZDFUuaB1dwVuFJBywG7I9K8g8WaaBfmdBE8aoFO3/P6e9YUW72PmOG67p4lRODnibDzMCYvrSxjdn5UfI5GOldk1Y/Wab0FZZBv/dnaOgPemIA2Q+4DGR7VBoIFkUEsdx7cUwLOHjVoJimfvg4A9qGTKVlc0Le2czeSImZicgg/jmvX/Dqedp8Usq4uD8jHdxweB+WK5MS01oeBndZxw7aOQu7lIb27G3cFfKCtg67bxoo2q6FAML3GP1qfZ3PFqYdzoIvp4rtGhS4e4ghVQFIfKEfoawda8Vw38TQQTJ02kZIyfTkAgUQwy5rnNhck5ZJs4eSeSYZ+dWJ5BPIqoPLUOW2HIxiu0+4pRtGxZsHC3CFFRc+9eo6draxWcdu05Iznr0PqPSsa9PmVjxs8wP1iCig1LxHbLYyK1wkIIIDucAHtj6nj8a8vmunYBmx5uASQMU6NJQVjx8ry36vc9H8Na1Da2xaZnjhdAq4HBH/AOv+Vdcuv2dvCxa6ieZVwq7CfzOMV51XD807nn51lbq1OdHkms38F2zszE3KHhimAQfSuV3mXmT5jnaOc8V3UtI2PrstoclNRLEDtDjbISnQcdBXYaZ4sudP+UyLehVCoGG7I6d6c4Jo6sfho1qfJI9CtdWs7pWB2t3IAqteW9tMpbmFGGcdP0rmnTsj4NYKWGqaGF9gtN+z92qjuRmuptI7S2tldnttxOWxxn8OwrGo5NF47FVpUwn1i2BV0ladSuVO7dx2GfpXGax4q81ngiw2CcgHhanD0LO7OTJMpdSrzTPO7hvNUp8xfeZWbud3b8KkgDE/cVT2r1+mh+krTY9X8PS29rbZknXewGR2FdM+p2KRukdzDIynpuwSPUDqa8bE0nKVz4HiWhKdS6M+4toL1Vtby3eRG+ZVDcocdc+tVYPC1l5mxskp8wJAOacOa1kcmXYipSp8qNq2js7DzpIvIg4wxHFQXXiC2t1dMxq20lQx+8fbHT0rCNJuWpx1KNTEVdTzTWNaN9eExARRc/L1x7GrWmaJDfIks8Q3BsqSen4V6j92Nkfc4SkqNCz6Hf6NpItC1vCu1ycsqrye/wCXeugnaWBIZpJktXdcjzPT6D8q82cW5XPg86m69fmR5X4xvY5ZTGJEmBXLKfT0rzN3LM5wmRwfavXw8LRP0Hhuj7PDJEtsgc7UOec5PGK9e8OS28ttaTmYnfGcoFwUIYg/njNZ4tXjY7M6p89CSR1EsgdNqhnl4xg9fbFeUeILjfMYkjI5GWY5z7j+VY4RWZ+f8O4Zutd9DQ8NRxx30MwK+WMMQR9/HY/rXqkTqpbfK0hyQw6bTXLj43Z28ZrmpxijlvEc91HZGRjHIkhKb1GMHrwP89a8XuZhFM6BSynsa68vhaJ6HBmEtR52T6VKI/s8QkeP5+Wb0r1Lw/rnm2iK5Bl3smG7AHg1riKV1c97iHAqrRbR0zSLdBUG1iT+FcVqWhxvqGIHLTyckbNqjPv0FcdNuDsfnmSV3hq2pxV1pEwuGCkyxsxyQMDFLa6HdXFysCWt4bfqrDow9c/z+lekppLU++WZRSuel6JoJ0+OQzLLK4bJDDke1dKXERBWGJzjgsMkCvJqvmkfBZ1inXqWOH8T6156zwR+WoXCKI2I3ccn881xEEyvMpJAUdvWvRoUbRPpMhy/2cOZnXfbbaKGIlWDYyT6eorCvfEFzHJJHEyyQnGxVXofc9a0hT1uzrq5fz1bnVaZqMjW7RXEmxAMksM4PciqlzrNolyYUZBHtDA4zn1/z71Kp8x4+LyuXtuWJbj8QWEduYiW8/GVx0x6Go/7ZtZfmVklj25yh6H0P86lULHZh8tknZkkup2EdtHKk2LgHIRk4avL9TnlkaV5ZXnuGlaQsRjGTnGBwAOlaUoWPp8qwrhqzIkSWQszMrKMMD3FAljHys3l+hrY+gImYHayMrnsexFRGRgULRskfcqM4FADhIuQpPqeDTndVj4O1jxmgCvIySMREOQOpFCj5gA5AB5oNaaHCZVZkypVe2P85pdiykuS2COBjrQStGOeTywQM7fUHmmAozufLWQ+3GKBwd2QM6htrMuD0NOAk+ZCDtPG2gqWxM370xJgjbzg9xTZfLj2o3LYyK3jGxnJakEZXJQAhscVIITujCbTnqMVM30JSHTEhiY93PUAVUMTY3srbM8EHHNZFzQzzFII28r6UF9sezhiTk4oIIBcIVETOwAPOPSnoS7b8qqjse9BcERMxkZyPLVz821RgflSoyAKT8knvUTCOxHLM4LRufMweBmofOkI2y5U5wM1ZApgIkZZDsfuPSmW5iXeUbehz8zc80FQ3CRosESxO4JyMdajZVXcwVguM9c4oQ7WZJFCSpV3PmA8jHaieLJAVZFKrxuoKlpqRwsYwEdXaNjyewq26ZVmZSSVyAe9ATehC0nyFSyujLwMYqs54jG0AZyMntQDZIVjbG+JPMAyGqu7Dc6ShdgPGMgkVnU2NYLU+Qf2qdQji+GPiSyMJeGaLbNv53QANn65bb/kV/Ml4uu01aa71FIJftMkhkkB/hOf8B+Q969nItISKrLRM5rR3WGQlbZrre4bnGPpX6y/s9xmTRo/tFureXCHjc8F8tyhA7DPBrzc4+Gx1UX7p91eG4F2QGCMxqV3bR2r1vSd0kcSNJk/eAPSvm0rFtnUxJh1wxIzjOc10tsoaONDlHHHWri7COigYD5N2R2zVuFFIeRmO4cAU3DsBNAsMUrMivtIwdxyRVpUjZiUbec8jOcf4UpRsBHOpJ8pWO4fMCOh9qFYRYSRcqRwAOvvUgSldmCxHTjJp6YkZgoBXGOvT3FADWjTlvMUkchT1pgIBZpQ6bv1FACOVfariRscDnrU9vG6xSIxDc5zjkD0oAAHUt50gcEcYGKhLeWm5Cw2/NnHSgCJUZ9rsfLU8gVdQMo4LEDtQAxFKuUlwwzwRxzT0RyXVApRT8wIoK6DViBSRfOyR69ajLFjHGhUORjBNBI0Lti3eaAAT8ijk01ip2xKrFR82aqL1ARNqH95nBPQGpkifyywDLF03NyM1q5WAgjAHmAYPYg1KsaLJHPHISR0APQ1i2A0AHKNgZPUdqhZNigEkxD5VOef/r0gELIQgMWGHIYjFPidmDISxOcg0AMMu2R1aOSRCcD/ABpqhInEhMcYHIz61aWl2Asjqo2RsfLPIGc0yGfAkwGwvXjmoAmSJfMllC/vWUYIFNxGCC5y5ODQA9wihj8r47UzLMMAIExkEDvQAjNkn5yBjJNVjlEkIVnPVee/pQApMhKiNm2Dn609X2qSoUxjAYY/rQBEwEolfYmCMbSf0NJEoDMypIQOrEYoAmfCujBQ5IPHp9aqwPjzN5RlbheOlAD3l5CO25scE1TPyy4j3Bzg8HAqZSsBZicooO0mUNwSeKQls5fe7+nXiqsA1yYiheEhj8y8dRSOw8xZMlJGyCMYH+f8KAIIwC7M3zkflT5FARmiyrdtvUUAQsWZNwQO4HC560ku1NyqAoODyM0AHzMN3liI+hPSlDMDLhAd3A9DQBXcsH5wIscetPfcjgKylQARQBEQksz5kmeQJhEA4J7mkEDgOWZg68FSO9ACKUIlOOcYPvRg3JhJdEkWTdID0ZfSgB0jCMqDAxiYZXNQPEPmy37scnPGD6UDZFIN5WRsMudpBFXD5IOBgcZwaBFaQl3DBW8oD1/KoW8wLj5S5H3D3FNocrX0JgAWj2lAy8kDsaayZMZVyFY8mkDYwYj+US+ZnkGmtGF2MnOeTQVFaAGKKQpYNnjNMCriRgNxznA45oCG4Mr+YTv8tSOwpB5Z8wOC7ADpxQNy0In+UoWLbicYxVmVJnMKgjYRliD0oMyOOQ71yNpH8L96h8xXJXBVSeOM0AKPLwkckZYqNu7/ABqSEKryhtpiHAY+tYtWA6Zn8xPmbfg9B6VEvkEMRskz0bPSvWE0VwiBtn3jnKkmgyJjaS5AGRt45qZrQyTszA1Nj5CsTHGVhJfPc+1eSXszYhAn8xmPPFZTd0bJFNyHgklVUcBcFj/SqEayQgbgpLj0rlb0N47GJrSpIgik3ORgnPQ15J42gkexu7qB4ZWlQRqsnIH0HbjjNcGIlZXPUylL28b9zzLQNBt7UFIIIufmJYcg4659axPFmnFIQzhkTnJHX6ivx7E41zzA/oF4KMcNofAHjOFrXxBqSROLi1WQt5vdjknp+Vfoj+y3f2Gi+FUtBaRbpmCCAzAFT945GeTk9enJr7DNZ80YM/L8ZR/dux9RrfRPK3nQi3kLAOr/AC7T2B9K1ohGUZY3iaIjggZxXp4ZtRTPjZrXUsyW48pCrBoyMDHrVJE2hQ0TvCM5IOADXpUzKUkMifZIfMYpAMYQ9q6nS5omm+UgE9fTFTV10KUupux3VshZQHI9j19/pUNzM4ELho2R0w2RwfTFclSNkdNKdznbmOEkiaMMR0Gehrm7ohVdZI15P8IxivHrrU9KkZbmORZDlI1UcgdWFULlbeMBwoZgMgDrWFjthLqYjp5nnFnWOLoPqawLmzWBLaMBnAPzFuuf/wBVZpM6lPQpSwK7qQ235sAE4FUzbhZVILzycgkjj8q56h0xlZFe8hkefLJG8gO9WGBg47elZxmQxCQxuXJydormkrKxbetyiLeEzyt5aRwnlQzdP/r02RZSgHzL/dLDFWkjKckmVLuGGTLOhRzjLZ61XaRVYozlFYYyOjVpFXYyG6traNIyiqrEZUnkkVzwjQxPInmPKXBVs8ba6IqzBybGyOsUNw6RvtALbR1x/U1XDIjII0l2EAiU9D/jWyZnOXQtNHGViEg/dkZBB5NTLHFFjCyLETlM8/nXQcjZd4jJidFx1yOahCx5iuFCu3QKTit07mMtFY0LTy0lbEY2cHOO/er/AJcsyAM0RYHOUG2umlsc09yaA5u5otsqxDG7Hp/d96sDzDlfLiRd2T8vNaw2MamxcdEniRDM5cdj/Ki3hiH7h1Yt1zjt9e9bqVkccpXNSOzS3jkVLaIfxAL+pqCWKNcfOMsPujtUXEPs3jkPmYmLY2lSNo4p7JdRZwkDpuOQT8wGPSkAxTCgMigOwP3TTJTIx+fywOCCnStaaAyz5guAPlUN1OMf/qqWeUGJwkkJdYyqjHfHX/69dkdy4xe58bfEHyZNevru3cvcEgHcuCcdR9M5rzm7kW6a4bCwyEZABO3d6Y7VeK0sf0rwlH/YoM0PDtrDJqNlFf7DA4bfEygllxyK/V3wLYzweANQv3lWdfsjBYAwjCscAHjnBzz2wBV5dpiVJH5n40/wIn4z/tFXcNz8TPFZhSGGM6jMQytnegkYRt9CgU/UmvBGldEthIsaxFzyeSfrX94Uv4UfRH8f1t2iBoEV5ZFckbQVA7GiFo4NxdlhiPKAD+Ink+1bxd0cvNpYuBknMUAaJpQM4xjIqtJGDOrgHP8AEc9v8a1eiJuS20cMqtKiyNHkjb0II/z+NLHIFZgUTOMrj+RraKe5MiUJLeB4FhZWX94JOCMjuPpWgWWWGPeTuA4x3rsjqjOa1Gw2yzxHfOYUDZw3cetWYXWNmjUK6rzvx1FejQRwVpGmQ00SyCMwRYw2eef6UR2+GEpLT7ORn+RrqR58trjN0aeVDMQ+7IjOOc+hNQTKkUXnFHBdQHUHnHoamqraDpxuzImkjMakn9wecjmqpld0Zo1eJccFexrirHo0dCBZVjaF9wmRsMR0wPQ1OC0k0jOCUC7SR6+hrirLXQ7FuSrYyMQ8cvkN/B8uQ1Z0kSlQJEZ334JHyk89fpXGEnqS58kxFmwytvjbPzf5FSF1lt1WUurbw4ZGx0OaiaET5WZpXgfa+7JG7GD7elU/3vmGRmd8jDYovZG0HoQtMd2wyxMwPA2nkU+yeRWuZfNCxjChGHJ9x/KtqbIqIs+fFcAtGxU+o6GrNpG0oJdirDkkdGHYV2Q0RxTWhaRihwjEZUZFSxXV4oWdI4oU3FFJbOSP5fWulM5ZrqSxzzIZFOTk7ju7e1JJIVcvEiozclunSuxOyCW1xmHiaMIiuu7Jxx171fZ3hSNELTz/AOsUZ4656+lb9CYrXUrLfN1U794yMHHftVlY7ePak8cW7qFkOfwqDGa6lxZYyojBKsTsb29KSUp58eyN8gbcYzk/0rSmjJ7EvmAZVo2hf+Fm5Zf/AK9WUSWQttCeXkAsvb3rsonPLY0QBE5ljdJUI2naOvoamRU8ws6nC9j612QXU4ZvUJd8QQRAhT80ZB/WmqXjFu2FSYDMmOjZ7fSumHYjm0uVpd0M1q4BbLkN6YxVkTOkXmeWjJu+9jr7VpHciMtSqEnQTNNG0yAgjyzngj/PHtTgFRoxFIHLDoOCD70MrkRE4EJiKkoiqQVB4Yk85H9akQmZombDFWBjHcHHWto7E00R3UkYiuP9FZEiGJAwyDnuBU+6CI5MpwFGUANDVzRu6LLOibPs7MsIAKuTgj/GnG4MiLgAwkkhkHBPrTRzt2KTl8rIGcnIUr0AHr/n0rSMw2B0dZEB+UrzkH0rVpMioTJA92yqJIYgRgqTjn1z6Vmyxx4aMglSe3HOaJsqMrkC29xH9sWZWj3Dy2AGDtzn8TmiAFHCyRksOmejVkaPYlIOTG0aS8/xVSSU4CxgooY4Vl/A/wD66lSuXayL2/ZG8bRjawwQRkH61AJcSvK0MQGc46CqMXsaFqsNxHcNLMyvgbU2/wCf84pwhZpT5Y8tQBlc4FRNmBDPIzXJimmiiVxmOJBnB/iP1/lxWU4FqZYROlzG3HlKmH+uTxiuGtY9OgdBoMMrkqcR87fm459Pav0e/Ym+2eV4+lgYwOmm7JmcZyGkOVHbqin8c1+GeKkv9jkfo3Csb1on2Hpdy0kTkQyQM/G09frXXxySIpMW2RQvVhX8k4h+8fr4x3mIhAEbWhG1W757/wD66tMwiWJFG8twTXCZT3HQRiOXAyJWGN3UVII90kUczhtxwSvy0EE8b+SAFVtn3RnmnMXeOPzCiRg4HHIJ7UASiGQfIspwAdxFRwq53Eoshxg/WgadiVfJwGBeJgOd4yCf6UEedG8RGUyCcdqBpvoTBo0HR5GUckDoKfIcgMCrkjsOKDYgdSCFTarKNxBOKkhUs2QSxHXH9PSgBsqyqu5UZMH5SWxzVoNvKKgJXHzPjvQTKNxWBRmZ268ZPao4T+7O8oG3EbAe3rQZuNkNZ41YqBtwemc5p6bcrM+GcDARjwwoJLsQiIVWj4GSSDgg1WVSsygALH2Occ0DRahjVWYnMrDqSOKsRGMqQ6sR1AHWkmbN2RUmj3sDbvh25z1qYeawlRpVG7hS5pk/ZHKkRQb+ZRxkHAH4U5It7CNXIfGcgfeoMiSKSIH5CcBucjGamlY5bAViPzoAgnb5I32kMD8x9afJmPaELMSPlwKAJVklKS5TbkbTu9KTybhF8xtvbYAOtAE0SO5Z3kUAEDDd6kVyrPJ9nHm9hjIx60ANlaFgQpIlPXbzipo8xbDlXBBzkdKpPSwD0AZGZUygBChgef8APrUamNMFWPPIANSBcQIYWZokliA5989qURxny5A42kdFPb3oAiGWJLFVXOACOoqfiMCUqSpGFx1oAbBMo3hlAGegFWJ3A+eIuoOAVHWgcXYqAMsg5GB3Hep2M7SGRVXbwGX+v/1qDdkkwjSQwHaH/iAbNOhaPAWLeqZ2qHbn8Sf50GFtRUVEfCxrGME7sZFBbcAofKls8Cgqb1LEOcjc+Mcdc1IoWVmijaQnOcY4NaRIHRKgYrKV3AZb2/8Ar1oGNos74ii43DPcUpS6BcrtDIrCUtvz2FIE/eBEQBSMnngVAChUWRl+Zlx36fhVlYnSP/SCMnlSD27UFqQMoBVdkisuQwI61CGRsbUKEHgHt70Eyd2aCPJkoGUoB8xI5qVEIV1LMYgMqM96BDCSM7S6yDlh/WnRsJ8KruCGxvAI4oAlKqdqKwGzgknr9aSWQKQAdwxzjmgB+AAsxJK4+UD1qtAxWVDIDhlyVJ+6aANCQsm0q2Dn7oFRrlpFbaNvQnNVGVgJo4hJM0G/GfuknGBUxESDa4DRqcnnHNbWAi+QFnUMXUBiewFMbbuJkZQrdfQVjvqBMHZSUGVQfMp9TSbwyliBCM7T2zUgN/d5d4gqkH7rHJFOiTe+7CtHigBI0QM8TM8oUclhx+ferjvKsakhdgOFOO9AFMS7HDldp65FETRkjZuyxxk1VtAJxHHLMYUJZipIAPYUsBUMysqkGrbtoA940ZCZArZHT0qOMIonePIcLlcnoM88dzVlwdhqLJKWV+CD8pz2qN1/u4Xb1yanm1sE9yUHo64aPGMHvUKMoILsdpOaJK6ILMuEO5/lA9aqRywmbYyEr7HoapgIXLIHVFT1LA1Ovm8mQ5XslRBgRKm2KF2lSRiPmB4IpoUB/wB3hTjHNUwGqvmSZcso74NJI7GMhM7Qcgg1FQDLumZoix3bfu9Oc+tc5JK4C+Yo7g45qEgM5mRXIKuF78VlXXlDzWJGwHpjkimpWA+P/wBqd2TwNqM9gLq5MC7pY2GFA3AgA+4DZr8XviDNImqTI9szqBuLA9676GxSeh43cGYyuSY9uMsDwSa6/wCH9o978QfA8QyNmr2xjBHAYuQcepIJFOq9LGEI9T+tjwQsC+F9DW22mQWgiG3GfLySoz7ZNekIDGkYeNCCOCRzXNg0Y1viJmEaq7rDCzZ+UAd/WpGmjZWO0qCckDqK7zIq7T82JGBHKuT29qbGD8zGRXbOPmPJoAe/7tFcscqeRjOasER70Y5VWXjJoAgljd1Jt2APX8Keql0VUDgY6elaQaAbH5scfztuJ7gU1HQv5abiwGWyKSegEmI2mwoQYGQzd/arMcbuTvZG9MjFQAsgYL84YDoBiohskMjFgkqNtxjrxnNAmrhCDu2nnnOa0AyxRgFt5zgA00rsZE1vGGjViWmboRTRhlMADGQdTVt62QCCaU70Cp5a/dwKVslPlIJIyM1oKwI0gjYK+M8EDvTBGCwZAwfHzEnNAyRSoLl9xkzwQOCKPMdTuZmLgdPQUASb1eQEgjaeC1O/djzEXLIOCCOtKxLd9AkVnK7lw2NvI6VMhUuFdo5pBzgdqUldArJDyFblS4JOCp7VE+chc7TnIzWJVyyXJTjaCo28iq6+YrkO25ccf/WoAkBUFkYsijkYFPZxwwGVbofWt4qyE0Mj8xXZgwTfx1qdH2yNGr5QjbzTGkV8kZTaQw7+tKqlWCugBPUjsKmWwCtOjsjsm6QfdGM//qpftALICTtz0rJoC1Iqnegb92DleOo9ariVtwKFSMYGKRMldE4YyYVQNwHIqMpjBkJCZ6irjKwuW6JA0bqVCfMOhFIwBMMYXcwHPPekmZNERLNvjdkyRnp1FTC6A3hl8yIrnpmpMZRLq3T7lXzSswGRjtVo3V4EQfapGjP3lzgj8RVRdjF0YvdDDf3HmqwllhG3BCOQG57gdaSa9MrYdSTjqOlac6M5Uop3SKXmI5VNrnvuBxTowoHIJOcdao1grDzlFGxxhuG5rQtY558lPNeRcAjHGO3P9KadnqTUZamsr2WLzFt/MZOcNxViKzdJH8tZIi4+bceuO3NdPtY9DjqyjY3tFWaISSljB5fzjn7rf41h6k5mmlnLBHY5IA61Ld3cwwnxGHKeVYqVb+dPsPNg1ua5mVL20mgETwyE4VgdwcY79QQeCD7c4vc9e7toezWmoJNCs6I65GH7itmJiyFwZGjzwcdcV5FaDvY/Jc9wslWbHLcRjzEcbjjOOmKsRDeq45zgdMVzOLW587KDW5ZV0ZWRSB7etSKEVNzfOwPX0FYSWpzSRIjKHJOCM5qRmLlnyDJ6U46K4uV2uNhDKJBxzyM1KssRDNHEsbfdNOWqMqgzcC5bOe3ShScFsKWzgGs7GMYu5wPjTb5MHkrtufN/eZOMLg9PfOK87W8Fq3KgMWwa9qhrGx+x8Lv/AGRJnrelamLqPzFlDybFyrDnpjrWnc25uQhkgLxnqc8VhUXKz4rOMLKjibo5u78JwXCSulx5EmOPlzx6GuUuvDsxMaxvMoDcgAc/n2reFbQ+gy/P0rRmRpoEgz54AO7AOcDFdPpnhNEaJ7mTbE/8LrkAev41NXEdj08XntNQdjtSsdrE0CrEyFCMlsdq8va8Ek+VVSd20BvXOMfnxUUHc+eyVupOUz0OZ/JtSYgkreXtBzyDxzXi2o3r3N/dJMxMqfI6FcBe+Pr/APWrtpuyPYyeknWcmZYEiSiQPhgeCO1OZ8De2GYdsdqHM+3hGyEbcWJG6PnHWtiwvfs7rKp5Xoc1cZXFVgpRsz1vw3rouY547hYZS3I2tgrTPFtvAtl5rRtDMhwxzjHqCPXpj8a50rVEfl9bDewx6SPHltRdXJiijdDv24NdLaeGftKF5Y5ZZEOY23YwPf1rrqysz9Aq4tUoczLUnhi8lCeVOqEsAQV4/GrEfhOWQbE8osO545+vQVzTxCR5lfiOnFEq+DJtyQhPNkHz/Ic49elX4PBm6WSNYovtMh3Lukxge56VyVMXpc82rxPGSsgfwhbtJDa3DHZkliWIPH8JK9fw6119tbJY24jQQBEHIIwPpWMqzZ42Y537aHIjybUEDXMkiSYDMcZHUf5FNtrKaUBlJEe3jjjmutzsj6GFRKkrlC4hu4pooTvlR2wGHQcVLJptzHEZjExz0JNdEJqx1/WYWRz1yXWQMsgz0IPpTYbfzpGVSOeimtFI9uD0NCDTrhHkMMMrlV5yMCo385RJASQhGSDTTuc1Som7FqKzEtuEmRJlfgjOcfhVhdIcLICAuPxyKznLU46zHiE24aJZHeM44ata3guJ4sBjsA5rG9tTlcbrUp3WmlWA8xHHsKw7m0KNhVUEe2KalrY9PCy0KsFvK4MaruboxFWrezlReV8uPPQmrctLG1aVjTtROGZU+0Y2/wALHP6VJ9uuVaMNMwhH3jICT+ZNF7nFXjGejKi65Kzuzja24qBu7Z4//VVmXVL+SFUhcxY74z/+upshxwcHo0ZtxeSzoyyMjODnrg5+naqSwyTFMMVyOO9O3Y1oUox2JmsZt3kFZFkY7QQO/v6fjTPs7R7dwZ05Uj3raD0NJTLtpcPCjRxu5VRjk5OatyalqCSqVkG9cHLJnAq+RNanFKjCb95Fka3eOjM00gnGdkY4Xr1zVmPW9Tt8SLcym4/vKcf/AKqyVKK2Ob6pBFWTUNSY222dzaqdzqOSw+p//X71mfaWYOzOcdmJ61k4RT0JhRjH4SqWZxEZGEMYONzH9K6CDW7myRRx5ZGCxbHFOye5vUgpLlLI8TXOwqArM3HPYeo/+vVK41u9mj2K42ZywKct+PYVaoxPPjg4KWqMW5Mt26SKjNID8xHU+lUfKldmQwMFI4JGBWp9Lh+VRsiqknkscbsHtXW6VrU1tHlUXfjhCcD8fSpnC6sdDpqUWmbsviRI2hmjkjieP51Ifke4PeuNvrqS4DyI67s/LkVko2Z5uEy2NJuSLel6vNbyQhY1kj3ckHaRXoI8TxmFYXMYA5wflJP1qatFTZwZzlSrROR1XXxemWKPc8WR8x4wR1wP0ri7i5ZpQCq7ieuMYraEFFWR6eU4P2FNUyJfOMhAlwOh3Vp2t81mxVJDG+OCPT1FU1c9OpFOLTOy0vxW8TTKrmOIDGJF3Ej1roJ/ES3kNqkk6SxxpsRtgXgnJ6e5rlq4e+p+d5nlFp80SqtzayEMFDKOfUVpW+r29tE0ULBUx84U8nvz2ocGzJUZSXKU7nxda2aF4IprmYr+7UNgE+ufSuZvfE98xCiOS4kLHeXOOPT3xThh1e5phMnvPmZzF1cGUySEymViGLcnp2qkZjCFwGR85zXUkfZ0qaSsiRbnCu27ErYGSOtRs8wcEtxQWoK5Obu5eJIXnmMSnITeeDQkgELIIiEPIxwQeuanmSNlRje5F5smA0jsRnnB7U2O8KMFSNlQ5OFNUdEKViQ3Wxmw3zEZwaqrI8oVZFLbiW560HVGNiKdgUVUkU7hleaptFINoIjlcDkE4zQUBC7DvQgZzkHpVnK7CwwfXFAFVCokbKnaRjHp70SoBtXhsHd9aAGxqxClk3ZJyW4FRQ7h5iqgds9DxQaQfQlKZVJ0CAqx2k9j0p3zBQoduueaCZPUrSwupjKOyjPc00xxvIZkXaBhTz3FAovUlMIKKFAQgk9P1p4XanyknIxkdaDZuxWdwzD7K1yEBw3ygHPfrU3lsyLuLMx6itXPQyfceYdqKwDL2GBzUOW2hQSG9T6VkSOKhl2ow2kZz603YFG7aCR70FNt6lIo+TIDsHYCkCEAhmLRg43AYBNAkxsgMxRCuwD/AGcU5owRjPy5xmgFKxWKqhQxhQAcEinl0OA6Nu6Dig1hsRKq7olAyQTkntTsqAFcK8g4UZ7VMlcmS6IohgC8PzLu+VCOcUsUTuqBTnZngmmlZDkrakhVwpkaVsg4YY60igurOXxCeGHahsa1QoVVG4SlsHqf5VO7POcKzP79eMUxTWhCUVCWLFuMgmnbZGR5QrGMMFDZ45oEo6DWXzHUkgY6+9I9uJioJXk8YNBdhqwxyJJIPOaJTzk4warS+W5Lq7+Z1zmonsXDc+N/2pAR4B1r5EMxtWYEMcFF3EqfqRn86/mf8WNJ/aepKsrGFrqRIVLDBG4kEH6cfhXu5HH93MdeXupHOaGX+1wNteRlk+ZR0IzX63/sz6hE+i6/aPBMtvb2dtPZSkgs53MJCPUDK+/XivGzh6Hbh4+6fc2hq8cMLI0ZiK7ti9v/AK9elaWVJjY74x2B5r5/oDO1hRcKxQZHbNbtvKFRW2Mykfd9KQHT25WYBgoQdC3ap1EkTyvFLGiY5BXOa3XYCeCZWhy4CnOQcc1ZM0exHL7MttzjFZz3E2V1LFyiZY5zu7GplixKWZmUgdznNQJysLJISAZQqjouPX+lOBVD8pCv1wOn1oKJYm81CAoIIzkVDNGSUZhjBwSOeKAHlhwwTBx8oNT7wUCoAkxHG9sAn60ARxIzYEuPMQ7WGcYqTKsEiVgNxIIzwaAGFY0DAMC54Ip3mqqlSQWUdqAI1YyFfmcfTtUcsjYWNA0ajqD3oG3cYokkXcpfbnGMVakydh+UJ7jpQIRY1TgMvByWHemxBN4Kzxvg5Kj+RoAY4LAkKAuOPWgsdi4l8qHbkITna3r9apyuBDsUshMgw5+8fSrQ2GRGRV+z9H45+o/wqQK3mFDnHOTStLkfOVBAyAKAI1dW2iSTIJwSBUzh0IMTbQemDigCGMsTG8nyuDkYNBWQyDcY1gwd2Rkk+1ADy0bnYQWHXkY5qG3t1zcBpcK2Dz3PpTSuBYEhiJKMSR1FM3qFc4Bm9zxQlqAjGRiJGdcYwVA5prTDCFQYz0INa8iuAu0yEMxAGcYA61AzxNJ5QGEGVxjNZW1AlU7CgZVA5Gc0kirFExUBQOWA70gM9jvw7xiME4OOcirMkmRs8xzhfl9qAI2mOweWHcnj7tDRN5KYiLKep7CgCKQFSJTtL4x0p8Tq5ZNpLD5xgfyoAQKWds7kfHy+9VEjlIkdwVX7u70oATDMqsq70UbdzHkU0tlmVB8oAHzd6ALWNi7EIK9fmqFP3aYbJDD5x6n/AA9qAI9/mSpueMADBIX+VSyssjgjG3aMjFAFVWG24DIMlhsYnIK1LHsZXaZsDbtUigCuhLkxBgSDxmkRPnO8NkDv2NACI7lwJBHGd33gcVGPNc+UGdU6nHORQA+L5DmNVbPJOen0poAiJVNqljkjFAE6xgII3cuGJ6npVWRRBE0anzIkPPOcf/XoAITv+cKAAOjHkU11+bIbPuO1NAKTEsiu53ED7o7mnqqIpdjIwznp0py3AaWVJFZslQMgBaTmWVWdVRQc8HpUjaIWRV3s5IBOc5pzRMGiVVJPVm9KDSK0ElMcLZyWyDkkZx7VGjBi5VBGxIUn1oFAnliUYlfkIMn6VEVihEsiwupY/eP8XuPagTlpYSQOfLJaNkYbsY5FMLuowgfcfvZ9KBPYjQgyiMthGHU9qQm3SRFWC43twrk8Af5/lQSROQxUMyx9uO4pwWYKREw8scHIzUyVwOkFv9mc7ZCVP3iT19jUbqsj7mIAHIPSvSIjoiK5bMQaEeY44I7GoU86TEZ3AA9GPSpUglG5zmuyTbPM4QoeMHJxXk92yPcxTRSrLbkZBTkEVhLY3gXxGyWW4ISCcEnr+VUJECL+82sVGfl5OK5pbFrY53V5pMELHHJuOdxGPw9q8r8TW9u9pLcSsx2qQnHAP0715eN+E9XKletG3cxtFjga3nVkVtq45PT0IrhfHctmLSN5Z1t5EiMKQ7f9axz1PYe/rivwqpJxxzP6VlT/ANmPzY8VmZdUltrtmlnR/wB64G0E+306V6T4E8Q6zpmmvYLqkqRu4eORAAwA6c/n/XpX6NiVzKJ+XYmOrR754Z8c6td6xpNte3uo6iJXCAswKFR39hX3l4ema6sIJFfDkBVGOc9816WHq391HxOdYfkqXRvhxuncgGSEZJHGfoKpSFJJMQnMmemehr2ILQ8UIWVsrI5PB3butME4eKMrmMqMs2eapq40x0N64m27ykfA9jWmLmZ02Tu3HBIHH/1q8+uzsooy7q6WFy+WMZUJtPPFc5eXtwoUBXVCcqP615dSz0PVpGMb1dz4lDuDg47VGbxPMaWQ5kXj0zXLKNjpi7Iz5NVRw2VwzE5z6fSqwube7L+WJlRePmGPrx3pGydipKEuMYJjKgtt9cVSthud2lKpIR0z1rJwsayqFW7e2gZR5M80pzjbxn1rOkyxIURwhhyAeR+H5Vx1I3ehr7TQo+UGmVUBZS2G74pjwOZXj8+edB93zGycdhn2FUo6EuVyhNuDLI251YbVGOBWcfJJnWTIK/dz2Nawg9zWMrlZSpiVhEwYnjsMUSJNcPLJDHC0Q4IY9K2gNyKMdnKZpVkjHzdGJ4P0pjI5UwOMBWJGa0MW+oqx2ahTNFuZfujpj3BqyGmjjVhFGyMcYLYIFaPdI5my1GkU2N2d3Y5wKZJFbpMkaqVlD4lLNx+Hp9K6KbMZSuXIo9rLsXDLnkd6vW+2RlJAjDdj1Fbwl0MprQ0BBFlJIy/mKchlPSmGFnjWOGUoo7luR/jW0XZnLV2JoyzRIWhLAkhmAxmtWOKI20chkj3g9AecetbnIWISpVE2uqBeDnJI9fejygnmSkgkDATFAkxnlsdixoqEHJ3HGKimjaUkRFjggcDqPWgYiwiMY8oyD+9jNVmgkNzGq/u43bCkkYJ9PatovQCihZpSrlywOBVy/QPZThY+VjL7gOVA/nW9JXZpCdj4c8ZSNJreqXIhKMXDSN2J9R6fT61wCoZ3MqrEUkHAzyK3xq94/pzhVf7FBI6XT7DbfaIwAMjThNxGcDv+f8s1+r/gW1h1Dwno1nBOYpP7O+zOqn5jsTAJPc8Z/CtMql/tCPy3xwsqMF6/kfiv8fYoJvih4vuYo1im85ImUZYqqIEVCT1IwT/wL3r598uSWaYuGSIYAOc49q/vRK1KPoj+OpO7uS/ZzCUy0cik+n3fz71JOiBgqoZF/vL0xTizOUdAggwQyNMZGUKhTkEA9D7d81EvmXAkCsI0UlQ4HIrqsYt2LzEPDJJG8crbQpwe9VHXzPKyFhQIQCO9awfQYQMrLIpWW4jJ2lTxkelbD8BY3jMZyMgnnFdlNWMpvUZCZUBaLDSAnAYfpWjHMXO+SW0hfGWUrjB9OO9elSPNroc8rMxiSGUyJy21eB9a0YlWQiHcjgICkkZ69/xrppqyOGe4y4iidG5w2PmOeR7j/Csm5COEJjlgcHO3P3hWdRaXNaJi3aSzkIY8AfMpA6VK8saooZkEh4AJ6iuKtG52UtymYo5FD5Ky7sEY4xV0TEhEZkbI5wMGuCe52Ezyqig25EhA4Unj86jlAuDLwIzgHgcVy20uVFFSa0SMxMN0kYHORkio4zJCVZ0zEenHehK5crIjfzZJpfMCbeu3HBqsVdi8ambYvoalq5Et9BQvnRxoxLseQR3/APrVOqNHuLFZUxkhRyB/WtILUfNdaj0XgMS2FOVVhjNX7YrGuIZDzlgpHH1rshY5aiJnn8tlyApP3yOlIG3q7KH8gDOSeSa6oas5iqbhJQzRNPET8nI5z/hW2rRiNHb5WwMdwRXVLYyaZDI8kgD28brEQyscZYEd+lMRlgRIozHtbpg5J981on0Kcbq4Qr5GXWUzOPvbwB+VWkunlkSNlVjnduIwQKZzz2LMTxo837xd45zmlSV1cFlEqH5lCn9fet6SsYy2JIgEIjH7xQ3ykntWnujCrMgbK8jDVvRWpzy2HLdRyYZk8hTlmXIyT+HQVaMwjPzsuNuR7+9enBann1CLKja1srTF/m2oScf561aYu+9DKI5gucDqPcVvYxvpYimWWeLbllJ5AB6VSWO5ULEJZHjXqAcgGqUdLiJdzjzGRynbbmlEskKFQkZDn5mbqO3FJLoU7vUPJM05QKzrggAnoPek37QpBG8cDnGfcVuU1ZEquGSVWUuTjcCOCKlibcrNGEkc8BD/AAgdTTtrYq9kNa7LxxypnbGSV4/WqpkUiRpTMq8MMAitEtTnlG5ZadN8cqthgm1165/D6UxPtIYSxhdh+9k4x7ihKxL1ZZiLO8XmHap/iIyKsSXcZYKyxlBgZUYx71E5XNEigGlilkaSRNvHl/1qzNGsIEgWeeRW3RsrYOf7w9hzXM5MLEaXOI41k8vzGHJximST+UsyRSo5R/KLBOvfIz0q6aKdyw0wkhZZVk83++R1qltkk3ebseNW3Rj+6cdfrXSkmiS4olaOOUwlH+6R71PJ5rRsonWIZwqkcn3FYSWgrXM9FjCQRIWUqSC3f689aiuU3EquwLtyp3YzXmYl6Hdh1rY6XREihhBgYsSnPmHqxr9L/wBi2yCeFvG13DEtqksP2Xe3IDs3HPQcREfia/CvFOaWCk3/AFqfpnCC/epn1Xo8XlqXLqUJ2thslT6H9K69C6ROQrCJuBmv5NxO5+rlmTY6RK5QKP4Rx+dMiVWQorEy7t3zfyrjImWYJCymPym80ngE5xSTwttRd28HvQZoSKKXaVlx5a8hyanRVcDDuHX5iM9aBEolZCdozz1pFk5Zm2oO6d/yoG2Fvli0Uk4JA3e4FTRiJdyq2ZM56UGqaSGvIuCI43VycSZPb1FNMqRqEAxGgzkc/wD66Bp3I5pU3JnY7dOa0IJYsO+Vz/GF/kaBk8rROXXDKnUHOajEapDFJHMxQ5DDvn0oEyWJiwG5cJyMe9U5iIf3gjjaVTlSVz9aDOUugfP5m0scPwVFWIh5jKQxRVPFBBKkTRbm3En19alRZnknV4gyqA2SevrxQNMnOWXdudYwp3KBnJ/D+VIsUgYCRlz1BA7UG26HRq7tuHlRx/d3Fsc/SpZGJkiSeIyQAgvkcMPQVUSYIgSQxyF0jUKexGacxEqmRnlRgc7VXjHsaSZE9xVEgwYxkDhvWrCgSbvM3x7ehx1pEkcUhaURsBLb7txDDFXPNCByyDOflIHagBjNvyqnI6kAU+MxIqpM8kaEcbjn8KAFcKN0asWh7560RqAswQzxxY3BWfOfagbQIqAMzQhfdTzmmKwQtgmQscEHnFOwjQZR5ywiZEyuQc/zqDZmRRuAYHO5RgfWkBPBFJGjMzrJGxyFz3qfBkkMMiiFjwCe1AEBLRYDIZc8HacGnxltpydyjgDuKAJY1K7ySTH2AFSNGXKbw2VHVe9BTjpcRYndmQ4KnoScEVFIMTp5jEkcja+KBzepcto4JXkw2JB1P9Kmk2NGDMymXsq9qCCqHbeqhTtPX2q15fK+WQCBywppFwVxsiLtUoo+U5bFXSVilzG4dlbh16N71cGEndXKcskcbZ8xFdux9auW+WieOTeT1DZqFvqQT7gfmkfYgXqBVFZ1lMrwN8jDAOaco2Al8x9kPIIHyrnvVotM8pLqqsOCpHT/AAocdLgWBIRG6JKGJ6kDpURyvRTvPAzUgW45DgwusZY85PGKjZvnjZh5g+6WU/54oAkhkz846H5TxzipVlkQDEactjBoAaqTAlW5Jb8qsRyqA2eGY4PFAEstwVdWaBpW27gQMLj6VFLL5w3LGIyegAoAc0e2FSMZXGeetSjcI9zDYM9quMQHNiEmQMWyOAR0qNPnQOoyAed1Ck2wHpMcOuxwWOCTwMU1cqyZXzAPTnFXJaAWmbzJMqj5I4UnoKimEjbWZ41XODk81iA4/wASqkb4O3Dd/wAaFbbGikbG68dqAEDqXAwHH8QPaml/MYR7JEBIAGaAJFRCBHIiOpyMMKc6OI/MAQg/LgHtWlMCSMpHGCoWORDlfVh6j2FNCzErtKIpPOfT2q7DS0EXeHML5lU5OTS8xkowXcRUSdmIIlKqrqwKA9RzmkaNi7SuiqCdxGM009QDdGxAYOq49aRirmPK7zw3TFWA2XDuYwu6PjDE0yOMBwm8FcZIA5FADlmR3kTduQL1xn8KVXILucyMFxmlFWAhAyS6nL+h9KkMikOgGcnn2pgG9VbYEZT0BqlM8katGqhkPDA1nUAy7tjIkUm5ljzgr2NYk0iLIqouR2yc49KzAypZSWk8wYY8cjFYF5I0fziMk55x6UAfH37Vd5JY+FVZbUtBLCUlA580E5B/Doa/GHxpGBNf+W7G7X5CHcnpwOa9Gm/dKS0PJ71lgkCuiTEHllfNd18LxLcfGD4LabY/boZ7rX1MkqtlQixuenqDtI/3fzT2IjGzP63PDUNuNG0lFRFnMEcsjjgndGpAx6CuytwxZjI2/Pc1OFWlzlr/ABEiu5AaNEbacEk8ipvMbbG7KBGP511GKIy0crnyyoTsOv60isHDRNhWzncKBlgM67U2qUz8w70rrGCEcguRvU9vpQBTikaGTP7vJ4BJ6f8A16t+YAnmN8oIx170AJFG3lSuCPL9M4zTPN2sYwrAew700xpXJSZQuG8ot0246ClRZFRT5m7dxtPahiJDIyshctMCOfY02aRCpcA5z0ApALCI7gM7Nwp+bA6GpdyyBSpUsjcGnHcCXzciJUG1s8/X0pGBDMxAVgM9Ku/vAIrB3JTBTsPapI4NzkH5CTnOa0AcSImwCGjz1piiMy+YSyowxtoAsmJZQMOwAHGOlV3OxzvUyRjklRmktwGJjJIXAPIPqKVAhdgZGGG5x2pmctHcEdxPtIZyT8uec1dnkaEn5MAjDYFA1qtSLLvCwQjOeBjmo/LlklJZWdgoG7PPFZS11CKsWURDvy0hZuNp6CpdxiMhMbM3qeoqEWKgidDIzksDgqR0pWUcB3IGeMc1vF3AosSUJUFju47Yqcvlcx7S3fNMCXd5cSq7Nhj09aZ5ACFgSMDLAmpnsBEASwZEfaB8wA/rSJCXcgkLH2yehrEC2CiMfLyCODzxTwHb5vkH97FAD4ysLBzhWxwR3pSEkVCzGNlOAAeCD61UFqBW2jf5Ku6vnkgcinOGB4JyDjH8zVVCXG4nlAAvDvODySOaURu4YQuSDzkLis2YVNCa3t2klYQtHLIPvJnJq9HCSGBDQkcN7Gp5kc8pIbIIfObkOifL8vY04YeIAqQme1UTGWgJYzSFhCuUA4IpZYZEULsK45yBmtou4nURXSNoi3Qseua7/wAM3llbCSO5VcuqqN3OPce596U43RhXk+V2PT7PS7S8g83Cqh6MGGfyprrY2E5zYafKpTb+9j359Tg9KIJnytXESuY17qOhqJQt7YSq6lPKwNzDHJC+leV6lLCJysQJiwME1vTTtqexlEZNtsyZEBUZdg3UYpYZGiDNjGO5FTLc902rPVbu1k8yGQRkLhSeRn6Vaj1bVV2LJetHMDuea3TYpPfCknA/GsJRXNqeZicBCo7yRNF4jubVo1iUXCA8iVzt/wASa218XzhokNgyO4LKYpQFB7cnkf55qJQTR8/jOG4T+EdH4xuY4VmAlhYgSCRZPm+mAP61PB40lkUPGscUisVO9d+4euDWbwyOH/VFJbllvF8e2CdZYyH42BgCcd+elPtvG6TosttYtIoJDlJclf8Aa5H5ipeFQLhXoIPGfnu5AVm6EnoKmTxb5iNmLa3fNJ4dWOWpwhra5cg8ZWBU/aYrgy7tuUk3DGOh4/rUsPibTRDFdWUjX6N8xLkLn8AelcrodTKHDDi9Th/EGuJrV1I2VETOSybcLj0Ge1crJhy7oxXHUV6NFWPs8swfsqSgbGj6pJYmWeQ7Ik++27+H1xXqUeuRXbW84vGkbaAN7dB6CprU7s8jiTL/AGkFOO5rrcqNrIN3pg9asItuMO8EW8rtIZc4rilFo/OKicZFpreDCny0PcDqPrTwocSIzAYHCDsPWsFdyszFTk5WOZ8R6ulpZNFJBFCqjcWwSWHtXm1lMZZ4yx3YO7ntXfTjyxP0LhrCOFKU2enW0DXFnMGUyOIiVCnHPbNeV6rbSxiR5QA2RlcfMf8A9VdFBl5dUUcRynPusgJAHJNQbQ4fPOOTzgitZRufdReg1N2VLMGGentSn5CCuHi9fWlGNhtXR2PhBQupJKrbWlUKrL3wT1/M816J4vAOmTCMPIqkMDnGcVnN/vEfnueK2OieZ2E8aTRuylSezd69DstYhWKC2S3G2Rtsr+btGMd/xFdFSN2e/mOHlUhZF2HU7OSFwZlYkkcHpj2rQi1nTUhYeRHKoXOX7e4xXDUonxWIyeq5MWPU7KUebFLGD/FGDk5/DgVFL4isoBHLJC32jgFWYdPfH+Ncv1XmZ50coq21Rn3Pie0SESCe0upRz5EfL4z0PetqKZNQsmQpCyE7sk4+bBIGf0/GlUptMqpl86cFOR4zeJci4uzIFmuQAojxjDf3Sfr/ADr03SbCGPT7dpZ453dASU4Vh6j/AArrrxslY+ixFR/VrIzJbFpLkOo27XGCp6VtanDB/Z0sWYxABuHHBOMfrWCbbPLliJKUVc8YukaJsSiORWOQFHI9s1r6FYLd3TTR7V2KGbf3HQCuuekbn6JCvalzHqT2cMely4it2kyGZsfMBz09vavG9WQRSyy7tzFy20Hp9Kxwcm2zx8urucncZYXbcKCiHI5xXcN+6tdxQFuuDXVNanoV4aXOVe6Z3JYMpzjFdZYkfZ0CIWJ9e9Y1Dkm7Ruc3fTTmXauRg5NULt551zJK4JXb6cCrO+grJG1oFjFdyrLLM5mjI2RjgH3rc1jTdiQ+XHCSQQcnGfSs3P3rHnZtjuSoom1oWmxrpwklghbLDLAc8dQPzrgPEKyx3zoBEVPXAwOvUf4VlSqNyaZwYPEuVZpnMRoWlaONQpB6Y6GvRtC0eGayS7kt2gj3+XIxbcCQOw7DH65rSq9D3Z4jkpuRj6/YWtluuGtyYDkrkcj3/WsCCQQSjY0bc9DzVU3oVhqvPDmO1s2jnRmCqHxjcpxn2NY18I43faADnrW9NHPNtSsWtFgjuRN5sUJJQMr7ASxz0z2GCTUWq2iF1aNSF27WOOTUuTTscEsQ1WsaWh6CZ1Fxd/aI4d2NxTdxVjWNHtra7g8mUOo+VsjAYfSsJVHzaBisbyy5UNm02NLdyhAIXcwI6Vjw6cJFkaZFzj5T059aqDugw1XmjdlaNLcSeXGgyD35qzdaaFtUnUlmyQVApp9zrcrFPT9Le4wz7dx44/wpdR07yTEkbjzSuQCa0cmTWtfQ6zQfDVtNbsweYSNhs+3eodY8LRxJEbZ5cIDlT0Ye9crxDU7M8qWfKGI9keb3littvWRf3oP3v5VQaLyk5f8AeHGT1Br0D7SjUvG6GkM7NgsMDIOKkjRyjBXwc5Peoa1ubfZHRW8qNGyxsqn+Int6ir5Rg6PKMttwrEckelUZuStYimhmZ8JhfX1qnJA2xjjnOelJSQoTVyFog5U7nPoKj83kI6Lkeg6elUdD2LtnGJpPLby3bIrtLGxk2O8gAI5AzWLkfP5hNLRl21015ZXLSOF25AqvqVheQ26PEA21v3gLYwuOo9fpURqHz0qyjJIxoNOutQlYGGRjFypxnt2rfTwfdGFpzcpbg9mbd+g5rRVVex6v1hQiWbbwfdXivHHcRIo6xuCfNHpxXMaxoX2SWBFSQcnPGO3FaxlrYdLMo8yRnQ6ZPdSmPynU4wNy4B963U8NyDAmYEkfezUVHZ2R6UsZCKuLJ4XmRS+QEK9Tnr7VykySQyPErJ8rYbHb2NTBXOnA4tVdjKnkZlDRqrBTyfSoFkbeN+HAPUcCtT1YLqTKwdXMbLhecg8j2prBlG5gT3OaDQsBA8kbRk4Xk1GqiSN45gTuyDkdqC5LQbIhIwzEJjAAGaakgibJjyMgYoJY6Yk+ZIo+QHLDGTVQkKwxj1603voIt+bHKAiE4wcIev1qsHMZyM8e1Iadhp2uhdshM8j3qNUYsQZMYHQf4UAhwbcwywKDt/WniQZRfL+TuPWgtw0EzKBuDqwJ4U9qkRV/i3DnqO1BGrImCRqSJVDZ4XHJoLuMqhITb1FArgZ5JGSIgp33ih/LwIySz9CDQAwKyoHIDKTjgdKWaT5giow45I6UGrVkQAnBRwyYPAI/WqsmXY87SowSB1FBkKpbYAZDIV6AmoC6o/BL56kjpQA0RM85KNmPbyKkDrHAVVVZzxuLUGnNZEEjuRtCoo96rANgsCXA+8R2oGndgHU7tgGeuRVlDKqOcK2R69KC7iSbmUM4J9PrQxMY2OrCUdRigA2ZVhJ5ajrlariB22kHLHpt6fWgmLuODByI2mC46LU25W2xRyARjglh1oKKzSKrv5hUMRhWqSJXQ7iqyBjkAmhsnUeyRwv5sqhcjaQetVJdjByhxMBlRjHNRPYumz4l/a4ZR8P/ABe8UwtJI9NkEoA5DABQw/FskV/NT4iwXtYJIAjRQqQ2O5Xk/XNe7kelGQsQ7JGR4dhkfU7SOMGOXzg5I/iHoc+3p9a/XT4DxR3PhzSr9ZgzzpIMKm1owHIwRjHUZHbBrx85+E9XDr93c+3tH+zl4YkZnfywQBwQe9elaQrMok3J5QODz3r50yO1jjZtvyKqSLjce4rahT5VWVgGYYI9aaYG/ZxgMEVSgAzntWgwA+ST93IQccVrKVgBHyGWVd7beOKkkdgIwvC47jrRLYUloOSTbGpiYq4OQadGJpdrMwY55I4BrEzitS3FIhkVC5Ev3gfpT3jEjIySIjA/d9aAjJ7DWVovl3ptYfMB1/Glt8EyFXyDyc9/8KDUbcsG8lkgG5RtGD1PrUZWURHd/rOuRzgUATrMW54dR1NQvGGKlWxt5zn9KAHyRZRSrDdjJ5pgiUAlctkA80ASRkoGUfMg5DDj8KaiglvM2nv1oGx2dh3KDCCOADmpmLMEJfLAggUCImdNjhSu8nJUHmq5bLeZGM4GAGG3nvQApmdSzOsUSrwRn1qQC3k+YIVx1zzQBA+35GcBSp3ZI4IpVbMcqhucZHpQBYuNhCRzqxKgDGMYNVZGi3LjyyRwSBQA/IPzbRx0GKUFSckkNtwPagCOWKEsACzcfeWmRhVZgS7gY5J60ATEwlSjxkq3G7qBUACs27zi4PRO31q4MCYK0ioclHB4AHX61FOFEi5Yl+uKcN7gJuBjKII/lJLEtz9KhJJZI2+9jLYPFE20A/cyEMFYgdaiP/TKNVycnmrQE2AzKCpBAxTJgW3KjZULg57msluBWKuIvMbYQODgcGleMkqwXcTycelSA9RmMxxTBdw4I7U7zyvmb4yyKM7u/wBaAKzqCysHLem454qwQELbQTnAOKAIcs0qI/A6ZznFQmJVc7sM/wB4c0ALvYQDcp3ljnHp2prZLoF2MxG7bjoaAI5JkQSMRlmOMiouUAU7mIOARQAisZEZZJAAOQPXmpSLcuDG8oPTaeaAKYaJvMOAyKOSKUgmNcL8o5BoAapyA7bn55xxxT2ZN2DGEHVcnmgBkiwZUR7gVHOeefao4xKibVLlQeBmgCeMSFFUqsceeo5/yaYhzH++BVwflwM0AOZgDt+beRkE8GmKnnxvEEBY5DKe9OwESRshTzAd5G0jHBFTebG5McrKXX5fcU4xuBBI7KrCJY1jzyuP19qjlZ5EQBnaPORjkUSdwJEdULs8fy7flp8cYmJZcE4zycVJrIc+N2NoA7+5pJHAUbUKMeSxagcXdFZtrwvG5YH2HX2pEbeVZ/K2x8jPWgmCEaXzWYbX2jpgVYLMsYJVCh+U5oFKNiiZChbcN+eBUqxiRjGxAJ4yeAaCLEUyr5ZWMB2AA5PSoHIgZ2JDgnC+goAiaNmYO5G7OcAZxSmSWQiTJVz1U8A+1AHT3DRkttUwhhgYP6ipI9ybwQ/KgDjofWvQImNeeMIDhyT09qpMHdmK/ICOh61E9izldU2ITCxO4/dz1rza8SWW8URhRg8jpxXPN6GlM0JldrdYlUCQDdknrWG5EXlmWUvKr5JI/SsjRGLqzxTs8sM0ihh+8ULtGfp/SvLvEf2Q2ojkIuY1IYbAeG9a8bNJJU212PYya7xELd0ZmiwReUXKgRFCxJ6Mew/l+teP/ESKOO1uGHnTuqlh8ucDHPA6/wD1q/n6jUdTHOTP6bqSvh0fm/4mjjfxBql3HeKIjIMwe+OpPrjH5Cuo0UsbWEQvuUtjkcj1r9RqPVI/LMdH3mz6B+F1ob7xFZWslykZaUPEWOAcD7p/nX6JeHyYtOtBFIyuECnHciuvAfxD47PndJm60r7QjMSSfnwvShfLhiZ5HlmftkdK+khsfLKWtis0qALKiBSflYEVA1wCkwOJADtIXiqKHQXEUksWyD7PGpwy+/r+NdPAI7dFZgzZOWUjgiuHExOujIwb8RuSxVymfl7Vz94hGwN8z49e3avKqxsepTZz04gUyB2kBPU7cVkCGJ0ZYbn5AOWJ5H+JrnkrnW3oUZyZo2mIMAJKbW6imxQsqI0DAS/dCvyM+ue1ZyVioNlaZ2eUoTtj65FZ7zSk7kUSHIXeT0HbGPyqFqi2yGW5nBmlmjaNi3TsDUSyzhlMiQ5P3iV6/wBRUxppDMi5uJEZiVdhu52dqHnk3q5Ynd3xVKnaI07DTMWMjNsYDnA5rKlto28omcOrn95xkAf1rWMNDcV90gjhLkoDlQOMUyVYyys2VUHk9KFAiU7aEJvV8mXhg6sSARx7/wD66oRyRLO8kwuPmIYbT0NPksS56DpXDhwDyw64q0jxLBHIzlnzg4GePb/CrsQXGHMSN5Lxhsq54zUFuPNkZ2VfLBOR3Pt9KpPSxHIjZzHNGpXaQQNrA4K4pFGDuKq74I5PFdENzCexpwEBgAm2McAt3qwsFmGRjHE7hvkJOOa1lKxzzWhbEbYj5bYrElT39qlEYwwWLfk4OBW8Hocko2JoINoAVvLVeFXPOK0FAdZfMRSCOGBx+VWRYgSFPLaYKWRflwpz1q08CFH8tmLqu7np9BQASiNkjLeYGYcg8c1Vmso3aJUCKpfje2Np960psaMCYqbiMxlZBGSrkcAGsvXbq4ksLmNVwxjJO04yP8K7qA2tT4o8WiY6jMsquEB/vcVzccUhlih3QxKRkNngegNPHSVz+puEYXwcTbs3gGp6JDcyb7Yy7ZNoJIY8DH4kD8RX6y/C/TrS58O2VtHvtzFA0k8pbJQcEOvPJ6DH41plGmJTPyPx0j+7gvU/EP402Mw8Ya9qTyeSLnUJrxfKbIdHkYoQf93GR6ivCpFhLxBJf3ecsUr+9t6UX5I/j6po7Ebyly+8MrZwPf3FPVY4440RbiGQ8spPFOKsjnlLoXbfNukLC1VUOWDMThvY/jUUYd22yKqNk5CiulGW44I6sXCE4+UntUqxmTcBCPL+6Of15ranHqUMZUtgxRd0pO3CjqPWrsNrKYGlVkYg/wATYGa7EY1ti80pIaLyY9owFcdT61GyjynaNisUYz833v8A69ejSXU86syxCscirGJDEFXcwz196mSRLdI2MpWQnhccEeoNdTdkcid9BVm82SONEYAtyS3HPeqdzKMzRqSrAY+oqKr900pRKhuS5csVDYznHX8KLl5pY/3tsVZMIeADXHUdkdsFYx5LiSOQMiAMFx65/Clb91jzPvOA+VGP8ivLk9TpLQa2zGFA2lcuAOh7irUpO6O0M+LYDIJJIFYxXQCkLkglFcuhONyjg1Du8xrZQ8cQ3EZbOOB046Z9aIx6FvVXEaEzxxyRsEVQT1zuqJgu1UdmjcYzlu9QQNPnYbA3begU80+NhtYSCWOTGSAKuG4r3WhYi8yURGNPMdW3b8ZC/wD1+tWp4RAymJi5CDC9OtdcXoZXurBm3uVMU8JeM44zjnuDWitnJCichEP3D1FdMVZHMyAxFXmISP5RhsjHPpUcnKOrMyxtwPUVvF3Qh8Mz/MuRKqjOTwTUqgsxyxVMZK9cD+praD1ElYgYSSeQ7x4BO1gXzgD/ACKlimZpVtYTGisQWkbmqb1MakNCa4tV3OzBZHB3DHf/AOtRG0gBI8kkAkEDJPtXWjkq6aFsOEiHnCNpcfLu4Cn/ABqU3xnijNxYvBI3BGc8fhxiuqjHoc03oRR3ICyyzQpcyt8v7tMZHsPT2rShZbYm6ODKVxgrnjHPFd8NzzZt3sSrJh22l1jdduR7duKneNoxBOW8ok/Kzckf/XrdK5nfoQxIzoIcPheSwOOKc+2KS3V42Kuxyo5O31961eiGMmm8pZGEckinHyjrUUbyB5JWV1QoMI3b3qKZV9LE0EjSFUh8tSTnLNjP1PamuGKrvSEzrkbz/StS4ruPtEclJMqygk7MZJ96u3CQhUVoV8wHIwcZ+tVHcc9ig0qeTNM6FCSQUXkj8KfEzTK0DOSkg2NlsDFadTEWSdbiRV2KiRLtJI6D1zjk0RNEyeZDdLe2/wDyz9/bPf60prQySsyeaSSJoI2ZdsnoM8U5lZnjjJXC55B61hJ6GrQ0xCJwWdWb86bZIYzNHLI6DJYbj3/pXO5LY3jsXLhEChzIryE4cxgFRxn/ACKo/aYwqq0alj97Pp6VvDYZKZUc26oH3OuWyeFPp9aYlyAxAVJFzuyPr0raBk1roXJGLDzBI2AOg/hprzpAu50lk45wOazexBGoacSb4XiVP4yMfh9aqOUAwS0qYIJCbuD7V5uJWh6OGWp0fhwXMM0aPJCbR1bdvQNjjFfp9+xyEHw28YzaY8cOly3EcmHb7+1nViPXLk5z9a/nzxcqWwnL3Z+ncJwvUTPqrS4oVUyRsm77rrnnPXn863GkRQjHd5e3JNfyvWerP1BbF0xSl/MuVaHIBTI4Ydsfyp0BWWYqAydyRXKKUbksatt2ncJNxw3Tj0qR5Gj5lk/DGSPegyasZ80uFDQSidi2Np6CrcSO6JKigSgcKzYBoGth5VZdoeTJxhh2zUxhIUGN1LD1HSgkiaWUsSYkDYwSKtxp5ggSMGSQ8lPagBI3VS+85JGCmetG0SbiRgcY4oNYbDjGqRISuG3YOf0qRXCgFkAz070FkpKFGfiQHggdVqNMgLsaOOM8srDkUACbkO1VIbue5FWSAyyYUFiMBj2oMZPUjIIdQyhVzjPU1JbyozsQRtHWgTRI5XfvOTKpyAOcU+JmSM/fdi/XPSgRbkjWNFbzfLxyNpxg96YJHOZHn8xiMHd2oNYPQGihP7sQhjJ8xyeD9RUhl3+c5LRpwFJoGpIk2pIiSIWIPIANRu4jcIgxEfvGgzk7scgzIdpYhjxirnzIG35IA+YntQSVFmZpWKIMDj5jV0KAkaM+Zeowe1NqzAlYIqsAQpxnGOfpVXAKSSHoewNICTfF5IBXZIeg71ZKmRI3AcA8fWqSuAh2ozRGNXO0ZOeQPapEIiUArk9jipAgcE7VbEb7vyq2FUFkDIoxjcB+ooAk2hIpow4ZsfeH8xSvMZtybSBt+9QBEARHEFCuwOGy3JqREPmSzcEbvmPYe2KALblY42DhnxzkenY0zbIxz5hdfvEE8GgqL0CWZZG+ZwhUYLkcGplSMLuURTEDIZSGGKBN3GLGVjjKSlQDnHrT3CqY1YZbOM0CISD5oczImf4atRYY7RlpGyQuOcDqfwoGmTThAD8r4ZcEjg0y3jCqoikHkgYAPJ/OgLjjFHIyMQ+8nqexqwAZovmB8s/KVPGf/rU4q4h06+U+yV1fIDDB9qpNFKwzCUDYyT0zWvKBOpbesfyxS4ztI/UVZhSUE7zgnk4PU/0onsBOMFc7VDencUsX7xdhcIVHA71HLpcCR4CxiUv5L4+fJ5/CmCPc5bZtJ43KeKgC9GkcLZVhI/UDHepstMBkeW3XGOlAADKd21dxx0phjyEcRAuD82ehHpQBOWE25gpZxxgUOjMhAYIy9RjmqiwCR2Dwh1DR/wAX0qMiTdJtygPT0+lEZWYCk54L5J5+lTSP5cYhEKiXOSRWkWmBCJDGAXhMozjd6UNNsw2zlunPSm30AsBmOxlwD/KkhwwYuBvYbSf6isWBGxMjruLc+nGaFIUPnd5i9iKQEwKEb03GTHKr1pqqk4AMjoueT1IoAl2KkYVpUlzxlT/OolUbpFR2K5yCx5xWlMCRSXIaSMMynjNJkKrtjDcbvf0x/hVOVmA/O3YuAWJwW9aRfMLtI0O0D5SzD7wqd2BOyrHFC0bHZjotNclmAJCr3qYLUBsqNuUpIqp0LEZqYoi7vmR8jHFbARsu0bIlUNnn3qu4wQ4B3dM+3pSuAhX5gQCCW3dODUzSOqssca7D94ntTArkllVEXaoyS2eamV2VDvjRwBwc5pJ3AhdmkyNoEmM/UVT2ExbXZyo5IahgZlxkRIzR5Rx8pB7Vz9wMCRzMkb5AxjtWLVgM6Zi7zKXO71bgEVg3MoX5gXIjGApHX/GkB8bfthz2lp4a8H2ZdZftt7MwUH7v7pDj81/Wvxn8XwRw3d7DtdTvKEyAjBzzXp0o3iaQfQ8pYwjd5K7gSRyvX1//AF16t8Dmhm+Jvw8jZ4ZZ4tcSKIoxJB2kn8cE/gal/C2Zn9YujWzWQsoSJovs6LbsJHBZSAMA/QYHviuvXEZwoWZj0wcYNThvhOOruOQMBJkYU84FOjMixpshjlToWd8bfp6mukzLIjjZdhIUkZPbmqTwpFJGkKu4IzkdKALkUm0psEZyCGBGSKZPxGTC25twDDrgUAMMUYyJAz56VE5ddiIgdO2TkkUAL5KGaGeSCOYocru5AOMfhVhIsAl2R9oyCveguCLAaKMFZlDpJyMUxgsasjZJPIOaCXuOMgYgI6MFHOD3qFRLJIoSPJxn0/GgQlsYVT5WARjkt71My+YVCfL5fDDHehMbRMhwrGQqccDHFTKzSN80ZWPuSentVN63E0IXVCUOCeoIFKsyrgK28nuOSKqT0AednzFldR3DU5Y4yu9fnzjFHtAHbZjKEJLbG5zxgelQZIO1CzYBzjvWgm7D1Zv3QCB/mwxz0pHdnVkIBP3eB0oIm+hGLeQ4WRuBz1qwm52dJBKFQhcN1oKjK5CmYmVmLFt2Cc9u1T+UU+Z5JNv1xSSsgjuTo67UBJMXQEjn61IbgHIyW4wDWbWtiiCMPhzu8wls8CpUDMwBwGxnmnKfYBkihC4HAzzxSKQxGc7e2e9aMAn81VDbCzZ4UGhSo2qxcZ67RnFRJaAWA21G8uRkz3xUBRmVQp/iJOKyAiWMqM7vMb7x4q45SJN3ziPHIoAIlUowRjtIxkmneWN4yzEKMYHSqgwHNGoMs4i+XgZz69B/OpIwAdwXDEY5ocrgORlLLGzIcnCkcV1mk6AHWW4eW38lBnlvmJ+n5dKyqPQ4MXV5VdmncSpBGUyhGAOma3tDt7S9iNwDHMqPsKjjacA5/KuWUnFXPm8XiGlzI5LWtOje5mit0CyscnFalpoUEUH2i4aGOTAHljkmtXO6SN4439yCm0+YhUCkddvWtlNLtJrZTbwxq4QyAcnOOSaIVGpWOBYtqSueb3wt4bqVYgRHuJp9vAzRmVkMpB4z3rvbPbqT9253fhvW9XsL63uA1vLZYKvBMmc5988V3rWiXvlsSMtkjPOKUpW0Pn8XHlXOcD4n0O9tXEBilO5S6t2/P+ted3KGOV4ZGDgDGSMZreMrnt5NiFKnoV4iRtJdx3we3tVgjf8ALgBDxgd6iS1PWk7lqNDKWUKc9M0ksMiqP9Zvzg4HaspNWM5vQJIyiDzJY4I+jSSdAew/GotsiMqM4MhGQuetZERkrD9zR/IWMcnTJOKcZGWSQASyOCA2KtOyMHJXGSRNK3ycIBkEj1qSOHciEBZNvIdR+tVHUTnoTQqThjv25xkU3dNkoomB6E+v+NS+pzyndhJCwVZDI8Snse9OLgRtBuDbeGZe/HSsY22NE7lVVL+Xh9sQ+9nkt+NSJhvulgh5Of5VtBdToitAhhkzLmTcBzxVyyuTaYycHGCO2K1MMRC6szpbHxJcWsjslzci32Ya3J+STnuev/6q6P8A4SeHzPLljJi3A7VIzn6+grKdJM+TxHD6qSui9B4ts1AbMjJ/AD0f2/8Ar1m6l4vSOOV7ZHtXf5WBfnHpmsfqyWpNPhhLU4m4vWmkuDPNNMXPygtwD/hUVtIQ6ZkKEPn2PtVW0sfVQw6p0+VHs/h9he2aqzCE4yyuckexx1qrrGgJf7MzMpB2s2MkD1H0rOLsfnuLqyoYvmPNLnSZ7KBzcXEc833VbbtyfWsCa0GBtLZz3GK6oSurn6Tg8VGpFNEYtcEuQ+Ce/SntFM4DCEs5HyAcZ+vpTlLQ6KlWx6p4O01o3WS4hKoqtnaOckcH86u+K383S5rCZXjQ7WYA4IwQcce4Fcrd6iPz7M6iq4+PKeQ+aSzPuKr1Bx27UxdRaAIZJJML0OeAfWvRqH2sNVqW21F5GVmkUo3JA4waVLy6U7lubhDjbgHgisWjaNJNahNqN+rbkvpknztEy43ADpVQyqqsgZnLMWPOcn1oSsZzoxS0Jrd5RPE0RZpivRm6+2a9isBcf2aqM7IREzoccbv8jFceLVlc+Z4jpr2SOKgSSWSKS8eNpy25towM+1dst2kK29qG3BeF9R3qar2OHH25VFFuTZBmdtoBxnP8qqXswuLdo2b5CCdmKnlPDhBymmeaXUazXDqinDNkA9h2rt9A05I7eVZIyhVdwHTI/wA/yrTES92x9xiaiVKxu/a1dHCP8wTP0rynVoUVv3aOqbieVxgk1GDjZnJlKtI59LbDFApCkZzmu8tXeLTfKLZ+XCk8kDGOprsqHvYiF4HMgN5sSs+5UOfmPUe9ekabF/xLWlaMAoN5PtwMVz4l9jzMZT/dGBc+UHfeirg9M1z93KJZSY1Rh/Krhqjroq0UdZ4UghtrdrmURm4kYM2Oecfy7V0l2y6gV2pgZyHHcVyzup3Plc/l++Xkalswit4rWORbeNMsCB3Pf6+9eb+IyiXGwlPMcfL6nHU/TkfnTpbkZbU/fmTotm097DCQFiYFi5GQCMcfj/SvRraI28axgA85NOtLWx72Z1LLlOZ8VzvJFLHGwN0w3R7xkdsg/h3rz9HPmMhKA59OldEF7p2ZdH92dfoIAUgBgzckk+lUNYI8xWTIOfXtW0EViYXmX/D8qPcbDIqkDkfWuulst0xLoCuR82eBXPX3Pn8wnyzTNOLUY4QUibyxnOwdM+uK5vWWVrlZdhdgN649KxUXF3Z5sYylV5mXLQJLbSIxIZ1wc1X1O02wyTI6bQPmAOK0g9T1IPldjzi1u5yyv5TOx4LIQQMd69IsGS5iESPC5wCSDnBx3961kk1Y9erTbhcdNaJZq8wG3uea5WeUTXCs4JTODzQedSbk+Zno2jmMxP5TNGhGNhFbT2yTqwkHmoRyDnn8q8yv8dz85zCq1X5keb+KdE+yyM3lNIm0fKh55/wrgLtZU8zEQZx1PQZ/pXq4epzRP1Lh/MFWoq5WKOyiVB5wwMj/AD1ra0vTpr+WBYYCWJ5XPfvn0AqqkkkfSzklC7O30zwnAQ3myPcSq2cOBtA9OK3Y/DNj5ckhLq69F2gg15ksY07H5tmXE7jUcYkUnhq3kgZtzKw+6AuR/wDWridR8OPFLIE3KoGRgVvTxKbNco4hcp8szjJbeSCWSMsfNXgtt2/pVJGjzuADP149K776XP0OlUTVz0vQoIUj3xxQl5IxyAD8p5puqvMsU8MDyKJE2Erxj6VjHc+OzWb9tZFjw/JJL5vmqwEbBc9c8f5/KtjVd1yY4mKA/dbI7elYyS5rHj4z40jqdHtLO1t0lMsolIGGQfd9/eue1S/IlW2t08pAckkYBropU9RzrPncEdHoE4eFpZpd84f7yLj8OOmO31rn9XgR9WuY+ZohKSgbkba0hG0jjnOSqWHfZI7BUnSKKUqNwUng1yc1+4kEzP8AKrfMD6VL946KNWUpandgy3dnJKkJiQwl2VfQDr9M14vqZY3N2GC/JIy5HfBPP9adKOtj6Th+XLUlE5x9jbmRHDE/Nk8H8O1RvGAcsPlxwc1R9lTYxkK+WcEY6gCm5LgO6vwOM96DQjMyqpZo5CwHJDfrVlCNyNIm9cjg0Gq1Qm7DiRWYMDkD096glc7vMXAwM8UGRGXlUt3Vh0PapWjiaLekq7uqrQBHllZMYjcHPFTGZiD8oVqAG+ac/vVRR0wOlQyCPzDKFw2OTigBu49lBLcHNWFh2EMzgKenNBamSLHGJDIwxk8U47DnnPOVPpQTcrso+VvkyBg5pkaxqu3HPJOO9ARVxjAkRgE5zxzjmoo9uf3iBS3GT0NA4rUcWJZlVgepwKVZ0ZwrbjgcHtQaN6FCd5Wmb/WFAufoKYmWOChY9/pQZD/ODJJHuXcG49qhmiGAysVI9aBDI2BVcBiTx+FKGjQkKDnvmgpoaMsNjDeMbRxmo8ImQrEMeDig0jGxGyCOMssaRxZ6dMk/41LHKBGgZkLg9PSgocZZY4neRggBxgjNLtcAOQZdw4waAKrBJJiiMkQ3ck849vrVwkM4CHaMd6mTshJWI5FDSohYKcEg4pm1GVyc7gOB71Qr62KBJPkvIdoyOD2rVjZo9i/KwB5I60mrjTGTS/MpZVbnkNVVBcP5axRxyzgngnA/GlPYmDPhH9q+4VfBGqTzQyIbi1uoI0kGQd6p1H/ASAfWv5pLiO4Szs2uWiG2GONmDZLccn8ev417+Rq9CYYrdCaEYxrNrcESvMrh4lXt2yK/YT4FQSQ+Hrd7aZJ5yiiVo+FZeo/DqcV4WcL3UexQf7ux9paEf3cTFHjkxyezfT0FelaWoVeQ4U85x1r58zaszq7Z2cZcMADjr+tdDauJbkFIZtuz5WbpmgR0CuUCCJUOTyCa08CTdlGAB4NFgHgqgJOSgOC3oaSQKViAlAbvxxVSVjKe44tDglNysQPwpiSLvDq26MDkY71JKZaE6yTGMQiN1I3KPXGeaklQFvuqGHzdOlBTjpcjIYM+5VII456U7cNwdlLR91Ucmg1JJEZcqpK98sc1Tcr+9jRt0wGcKSMiqSuA5AFjCOVbHQY7e/rUyskq/ukWPb1AqQELKY3ZIyR1Uk9abFNIWXcqPH1wQfyoAn6LLvVX3fcOehoIiygXzDx1PFAEJyydVypzuIzn2qzGyAPK525XAwaCoopFlQgoAB6jvUseOSzA5HGKCRgTDAkhsk7siplBRcqyHjoDmgCI5l2mb506YI4FJ5Dx+WImhkBOB82CKbAsOwZGM5LOMAEGqMZmAyYoFTeQAW5pAWklKPPGVKErhlzyKa5MjgO2cpk49KAAlSylAFiA6CqspJYrGoViOcnv/SmgJFmiSLaQCg4xjGab54ZG2govbAqoIAMqsAkiOYicBguRmnTfvJNoZHkC4GT2q4xsBTfc+yUbQ23axXu3qPT6VIFZot+QFB5b0ptXAkkdI44mMm2F+D83BqExlpHdWz64NMCXG1XZQCSCOvWqSrsiyZcPjIGMDNc4DlJCsm8Mo49vrUiuZNyRkFFXn3quXS4COuxUcowyOMd6r+YQHkB5PBz6VIDYlZzmRlQZ5xzxTmlkcsFjjwPlIHOPrQNogYNjhhgdAKBITKJB8p28MD2oENwVdNrOFPvTAXMpcIwXOBz+tAFkeUV8sIiKDkZFRyNgx4yjMeT149aAK7hRJ+52O/fjNPkdIkCqN02eoOMfWgCFH2qSyIB9etOJYptwPLbkD6UANCyMh2TRHac4FNASQgN88ucg+lAAyADYoZtzZJPamujHe0ayBR3BzxQA2PY6EpuyD271OVeIuRkADnIoArSqAAScSOPmLNkH0Aqw0bQS7Q+9gvLDpnHSrS0AolstnB3y/fVj936VK6qzA/Jsxye4NGyC4kcqx7VMjIDxkDOakM4V0ETKADux61AFM5Q7Y02vI3UngE/yp8UpAYGRdg6jGSKDRK6GSS7lUHbnIw3epJHDrszukHBHp7UFKNlYrsnmGQyExwkYJA5FMeFBCUjkLnPX1FFjNS0sMjmWMP5asy5xjOSKnabcuSpBIx7UA5XE2rKioreW2OTSAxr97fFGOufmbH9aBSdykXw/7vaQeCSeCKlwX2uwUgNu47j0oBLS5FLIzP5hYIcYwBTxJHgeYQ7Y545qoxuI6GJtrbjFu3D5Sen1FKhaNw0kzuuT1/lXcS1dDUGC7NtDHoAelMmKv8wZRWc97Cgzm9UiDwySPLEhjXJLHBPsPU15mFM14Zl3rt49jXPUOiC0NWdmRGVwvmbQUYHpXOTCN3KxkAYOec81zybsWcTq0yiXpI67cK69OvQ/41xOtvJOqiSAzKRs+RQAB/teteLm2lJs9rIl/tEfUi02JLmDbCxK4PLcZ/8ArV478U7WSytZ9QUXtvJENrJD1b6j04J9eK/Bcuj/ALY35n9M1bLDaH5s+IbW3GrXAWEBTNvkyfvf/WzXXaRbL9hj8uNAc5Qg5yPQ/hX6jWV6iPzLGxtc9y+HltcXGtaO0RQzRzK20cZzkfyJr9H9Mit0URQzm4iUbtxXG4+o9BXbg1+8Pg89lsjRCshRN0WCmWb39KiEIzvkbAHHWvdps+dsNdJNsTLGI4yv8fP41mGF2jy3Cc4bua2kmhJ3HWO9ZljZ1kzyoPXH9f8A69d2jbokgMYYfeO7+IelclVHTR0MXUoQcDLSKuccVw9480beamGjJyT3/CvKxG569BmG8rTsV2cg5YEdaoSxNAis1mHlznKnnFcrOkhKssQPkux9hnFRoUXzJYpMuv3xjOKx3KT0IpVdpAYmR5WU/LjgCufukcSySKR8vGem09/0q/ZgtdCvcIiQOHkeTq24day/OdSr+WCT0DHpSlDQ0jGxWmeWFiFObY/MSR1J6VMjrIpVonIPr0q0roqO5Uj4kRzAXjyVYMeMVWlYSB1hUx545P3TURlbQ6BhdjsKhYmB6k1RuFyCWCgg7gFOOfWtTBvUhG193mBTEcAZ7n0pViHyiBgZAOAeTgUktRFN2lykiOBIORjjbTBfSRS4d1Yn5uFxiqtrYGy60pcg7GJ60qytFj93O4PBdei/WteVGfPoaFtOYbbyHgSSFSWOBktkc8Vejdp8z4eIKMlW6gVadjJ7CRXoSN43DME6k+/StlNrYQ7ZDuADZwMU07s52jQM+4ReY7LID0U5BFXzKJojvaUyjk4OAPp/hXXHY5ZvQRJRvG6Jjx075rQkUpAWDokwA2A/xVpFXZkW4ZEWPzyn7xPlZV5GD3x3pdwMyMWJ3dOwoYNEjANOjS7XcYJI5P4VDIy72doMs4w3OB+NF+wHJagN7KkGzaGIBHGfrXOa0ks1q8SKQVBBzxyK76CKg9T4v8SXcdzfTw7cx4ySehGf1qlpUa3GGddwU4bjms8wlZn9XcGr/ZIxOl0pVt9a0tUgUSm4XbkdDn+dfrJ4A0pDpdjas/lzfZVJ8xdnPBYD1+bcPzrpyBueISPx/wAe2oqCfmfhd+0AZLvxvq93ZxyvYiTyI40OF+TKtx9RmvAnLIz4j2YGcbcYr+/1TtTil2P46m7yGlVUpLLIqIO4qSeRZDuMkknAw2etOMDnmhs7eV5bshzkLwc1bR7hJLZ41RZHlAXB5FdKWhmkQo00M80EysseThif0qaOVoojJlnAwvH866IpWFzaXQ6Uzo7u6qWABUqeDT4bi4EckixhVA+XJ6n0PpW0Y3dkZV3oaQENyIJFn8rnaxPTNSzRxRLhJPPi67gM7vpXpRjZWPLqMgeICUee6w5GArHGanVMQ4DrtD/KCPzrZrYxtrcqOGkMkxkYSHgKDgCoRIkkLtslDZK4J5+tZVEbU+4zyvLjQGVXAXgIOgp9q7tG2ZHlA4QNzx61xVtrnWt7lYOmQlwGgiBA3YBznuKqyeZ5k0jKPLUAFj1Nec2bp3JlRt5chY1wPlHX61MzsqyOCG6cHvUWS1KRTW5d2ELRxpk/eB4BqeVhbuq4diTgjHQ027DUtLCSbm2ZLQLnPs3+FUJI/MdHbIZc4Gayk9SSWANDlmV/Kxt3HmpcyzTLI2YzjeGB4Ipx0VxJEkBtyoCmQRk8hcgZ9cU9pWV/3IUEDADHOfTNa05GBchDllMypHJ1OD+oq+xSJDtEziMfMGO412wkY8t2PuYbZ4AGdpFPVAKz5zvm3zO+z7iYXB/GuqOxLQmY0dyHMcigHg806NpJnmLSZU8rvODitIysgHQxxpFGsfmyvvJZSMjH161ZaJnSWJIRG5GELHg06bdzKoy+yWe4hbgB9oJ3DvTCI1jd/ngiPAkUZ5ruitTjqoleKK4ABMckTLknrx/WkD+czK6lgqhBno3uPSu2ics0EVkitHCN8aBeMnmtOCGFLe5EkkhcPgDHJHrXdDY8+qtbli0jjeH/AFnlbGwFYZJHqKuxxo5lkIExQ8bzkIcdvQ4rogrHK3ZkDLKUbyQkYZsE5/TFMRYxKA28XBbnPOBira6M0TuRtE0V1tLiZSc5BzxVN1uXuJIFjLpzlh0P0osVF6kcdpGBIhcKnVYyc1fjtB5SSp5ZDDaxLUGyY0RO0kltJLDEoIZHB4YDv9O1TSBmwhlVgfbmtErK4pbEIhSKFlUkyZwcnpTIovMjaMACNhhsnqe9KErGfLpcvrcTT2xtfMUWkT/KuAMH696gGRIgSJBbZ+fA6ep9yaJy6Ej22tcIqOjgHKknAPtUMzi3clSCSMAsOhPX/wDXXPNmiV9xEVZGT96Q3XK9QauuhVj50glOw8gcE1hLctKxRjd49o+zu5PVc4pVVJQ+1wrnqoHTFbwfQY2KOSNoXmfLK5eMjrj1qJrOFIrm4maREA3xhDtyc9/WuiBL3uXISVEivG0bPGM57+9X8NMC8EjRTAcMO3HWlVJgjLmu5N+55PMJGMnvUdvNPaTQu0bQy7s7WPI/wrzMT8J6GGWp1mizs0qzIyRpuy/HTntX6n/srR3MPwhkSKys7fT2uGgkRY9uSJJGDD/e3kke/tX85eLz/cL1P1HhRWlofS+mRgIjMkKMc7mUHBro40t40R2kRgfmCgcr9fev5crv3rH6UtiwTGVUo4GTzxmo3iZCjbSidSfX6VgNskRjIm7KkAcH1FAjjR1IJ29gxzQc5JBDGdz+WoGM8cZqV1UIHE3lhuH9MduaQDWiWYoXkEkasGVlPpUoYrujILqefrTGojmcbInIBBHpmrYxGVlhJjkXDAqaBFaOMSSSSO+5jyvGMmrRVlAkdxEg6sBk0G0XoVZd6pEREWQvxj+dW7ZEVGYkFDk4NBRGEyx5bGMgL3qKTCNE2wGdvX0oBk0DrvcttM7D7vT/ACKsM8cWSGWQA4wexNBg0Ry73z8uzP3cURqzLtymPYUAWUg8rB34YjgAZBP9KsDdsxIR5mOg7UCImchQV+dVOCSKnt0hAkYuxBwSCOKBpgzOTcIOUxg47ipC6KQR3TvzQIcZJF8oQ7FLH77Dp+FTMsSgmYiJjyvHBNA2iJXCuCpBJORtp7SmQyxrlAeM+9Ahjgy+WxWPKcACp4lwxkDZbHORQBZO1PKMWGkA6YzxSARySsWO8sMYAxQA0QymRgQBg/MG6j6VL5zF0jiQgEZJI4FA2PuCFTziRjHJHrTsSKrb418sKGDA80CI14LF1VgenNOkYAMCqzBhwpoAuSBQAY1+YgcEdqrgqMlmyO1ACb9uGgwp6hiOKuW4iRQ5hWSQ8tzQA633MZxswXIJHXp/KpIhgsC2T3B/pQAu1YI3kTG1R1IzT47hcMURUYr1xQA0n5lPDORkA0zzldGjMbiNyQwYckehoAmWBS2wMoj6DPSh0dZUMW9mUen50AKxcKgdSUPNTJho8EAHHbtQA2OdCQsru7YwSOlSNKj5whljwRtA/WqhuARZZFMo38YB71IIgzEjCYGRWwDt7K3DFgRg8cipVmEMryPnBUqABQA+JcqxDs3GDz1FSxqeAXIGOM1lKXQCUxxs2ZN+7OQ3pTwTuZgCnGMVAFxGyqOy84qQGXiQlXzwG9BQBFmTL4JbmpRKSqRlDGp65FAEMoKAmNZN+cfL/OpreVfMUfxlScUANnIcrtJUjnjnNAYyLwuxwMn3ppXASKNGXG8pg5x/e9qe5UZQE57nGcVpGOgCRq+1UZxjGeuQRSFN3zCKRWPUegqkgJh8037uUPFt5UrjBHv/AJ7U4KWDPh/MHQCspLUBZDvCh/k5455qoIWUIg3Er15/rUgSx7iNy5GGxmrLKQGODG2eeaAFYRNIojZvLYfN8uCDTjGsb4Z/kHANVdoBRKgKR5UhRhGHX8f8aWJAAA0hC+pFXJ6AMmU8KrMPSn20cgiZpJlRsEsMdfas0wJmk3qoKD1IAxVYlQTguCOQDWsdgB1wmQq7McqafCHYEyKAo6bRVASy7UEUigNlioqipd8seMcjPSgCQkkRbssc8ADpSIYDIVYybgOwoAhmLEKIW2Hqc80wHY5U5JAycdCKEAMzIpXk55BFRsynaJGLMeMe1Jq4Ga/mBGVHRm689hXNXcEqEEttQdSec1MkBmzeYQGiMbEjLbl6VhXbsnlIqFlzls9vT60pQ10A+J/2tplubHTLqa2gWawhYxqoGGc88kcjKsfxFfjR4nk3T3Ul0JTdhyvzNhWB9v0r1KK9walY8yumkcGNWRF3ZGOw9K90/Z0W4l+Lnw6to7KOcrqkc0Uh6D+Eg+5Dcfj6VjXXuivY/q0snje3EkrebKsEO2UDr+7UE+pziulgNucbfvbc5FRhfhOOqtScW0c4MjlgyDKgNjmn7XZVDGNQOgFdVtLmYFlXGTnPWpvMSQECKFZgvJ24JpANQxqjYUO5HQVV2zHBjTax+8pNACiY75CGPmY2ncOlIjp1dWIHBApNjSuMzD8ssaBADjyxnH1pz3ES7MDauMrn+Yo5ka2siZc/PJgEKBk1nzajHK4URSLn7u49aHKxikUG1S2toC1z9ohdwAjHGAfQ/wCe1WINbsvIuhvVpk7b8cfjUOfY15LkC69bERsu5VJ4z2/xro4JZxE4IV5X+cFeRtojURUoNoEcv8pCMxOcZyKmaUcbBtOQeKtSTM5x6kyJk7n9eMU99+5SkcccfXKnvVuWliCSWVCsYJJxyKsojfutgxuG75T2qlHQBzL8zyJMVIHTPFUYQGmZjvCjuKqL0Jkrj7ggRD7Opyp6LwTT4UVfM3iIy4wJB3/+tTitCZoapYcBlKnnrzSqzZw6s/v2xTITsMjaN3dTIyc5J74q1IAV8pOeAAT6UmrmyYOsZ3Kx/eHlTnpUJdcZZSoPGccGlGNhiRMwbKKAnbBzmrMYZGd5WBznHbFZNALJMVjXCiRUGDt6n/E1JJFyrKCQRkA1rB3QEcuf3WMbiRuPqM05MxzyAQsjHjOamcugErJ8pAYKcdDULFYSj7znGMVMVcCSNdzk8gAdKiKFCWVnKHgg1U0BIsy5wuSAOVqWZmYxv8qDHOBUNWAbG+5XRTjPUVNGJA6uGaPAxnGeKbsBZt1h3xCRQ+HzjtXpkd/BfRKiKEmUBcpGFU/lXNWjfU8XNFenc5u7tZxPiNHPHRj0rsfD1sbPSbdYopRAFMQaQY3c9c9/rXNVlofM16q9mZcsn+mSyuFLMcVbnxLDlPmbHFaLRo5Yy9056C2mMzfvCVz90jB+td5HPK9iNkIiAQsxHG5cciqbvJMKzXMjyW4jkeYsPLijLl1YHI9c/jXS6ddRIBJIoJ/ix3r0HG59JUV4G6t5AGAaOFt/G1hx9K6S38QRpDtjtVVhwCOM/wD1qpQuzx8TScoheeI7eaBluEImZSnDcdMd68d1GWNrxy4hMIO4Ef1rWMLM78kouF7mWjRNh4yCn8OOhFWIwfkh+RieetZSdz6G1nqekaHo8FxalpkMinoqnBIxXTDQrAwhYLZI3AG7JJx7j3rycRXafKfFZ7nDpVOREM3hnSZ1XyoPlyGbplznP+FK/h+zlEayxNAyk5dVycfQ1lDEvY+bjxHK5XbwvaIgZEWVnbezHrx0HsPYU+bw1Z3ioC81rPn5/LQNgfj3qpV29DN8RTk7DF8G6bL5W64uGCNgkkjj6A8/Sp4fDNpvmjLB1yBjA60nipI2lxPJaIry+FLSSeJpIivlyZLAldw/unHapV8KwH7TcRwwG3Hyx5JyH65/L+dDxbtqS+J3awn/AAiqBztm+UgHDJwD/nvQ3hO1upC91FZ2iqmI/Lj5b6kdT7mh13Y6I8S3kkji/EOgjTHWOJXIR9oP8LcdDx9fyrnY7CS4f92Co5xivQo1fcuz7jL8WqtPmOhOhXUsRlsTHIFtw2ZDt3P3AxnjPTrWfLod+5kiEHlMUwQGyQcVpGroTVxcNmydtFuyyTbCmE+72/8Ar0h0nUGjleJB8ibhlsZIpxrIj65Sir3HQ2N3IgWG0aSXqOduSafNoeotEGkR927GHUqP1rOVZbHY8VC10ypJYyowxHIJCCcEHt1NVU3RjGCATu5PehNPYXtYydkd34W1ea1ljjcBmwSXB4HYfoa9esistuLpUVVYGMllzzisakXuj4rirC2tURm3ejWd8qQzxRSIOgI6Vys3g+LfIqO02WxlyAcenpUwr2R5GV5xKn7rMhfAs7yoyokgDFgJn2LWnp3g+BHuLqQyIzgKNxO1T/sj1PT0rOWJPcxXEceTTc7fTrCKxgaOJSrEgMSfyyTXl/jG4KSN5ccjTqCu3OMexrfCJt3Z4OS1XWxakzzyQibp0B4ApTbSMOVRATyAcDFelUP0+Fk7FKeEhtyMFzgADpV6TIhJO9EA5IHP4VmmdN+hWVQQJd0hU8ZYYqLYFUgoZGb1GKlySM5voaGmQtLc23mSxwxK/Jcnjjp9c4r2e3vZI9JxvcoiMI134XJHXH9fauPFu+h83xCr0bLucPZgyurT7Rt5JPc1elvUgubZMnLNjNVNdDy6lJtq5p6lfm2iCtMHQ8A54PuKpW1550YEkqFMcfNQo6GGHwjtdma1mjXsPnwy4B3rztzwefp6/jTNY1u4t7Z/I8uTbgkZPA7nA6mpSvoz2vYSmlEh0XUpRLLOxG04BDHrVfWAsz/aA7O7Duf5VpCNpaHpUMIoSOfWdVYhIQpz612ayIdPKhYlwvXPNa1TtlG8bHLh1WZ0AUoDnDdxXoNlKTZiKRsQMmDsb6f/AFjWUo3Ma8P3ZxVw05eVXYNh8rx296z4YpZJo1IUtnPWtW1awk7o760iFpbqwCoSD9K2NIkZ7W5uODGrAHjpnpXJJdD5TMcO5ylUIftyvePCG3P0PPFZutwyzpDMyKU+4rEZwO4FTy8rM8BScKikyTTLW3tI1nwchck9Kq/29BNcGFRJDhsOWIIb6VSi27np16M6tW5a1PdJaymGMTkA7VrzOXczx4YRqH5z6VvHax7GVRahZnV6RIFyrKpbrn1rN1Vs3LIBk/ex2rSMrGk1erqb/huCNp0m8qM5XHzjI65Ndbrl/DDbyBvLinYbsHv/AJzXPLWZ8zmtJuooo462uzJdRlmBA4HNWb9ollU4IdvlLZ7jtVVDT6u1NI0A7QW8oDBGQZPOO4H9ahimiukeBp0U4LAnucdKUY6XLpU7ts4q90xbdlEYKfMX4OM565rW8Peal1FIUkgiU4JB5bpzT5tLnuRacGzofEeorFaxxOE8vPlhVGcsfX/GuEtrmZZCqHZhySHGSR7VtGN1qcWDo+4z1rRrqOe2i/eReYOAp7j1rqotyFV5BAya8nE7n5TnFBwqtMqXUVvLBEr26MFk8zjgH1/OvE9XtDBLdeaWSNiclBx1z/LFaYCpaXKz2uFMc4VfZvqYFjDK0ilA8s5l2sVGQq9Rk167oOmCKwt5mi8oBiuQMZOev4811Yqdkfc5/mfsqDsdbGzRsI1Cr6DHSplyvysFAPbFeNPc/HqsuaVxzRYEfllMF+X9qg1S3tZZpXUSJBkqik7jjtz3NOk7MKFZxldHl/ibQrmNPMjdrwgjezkAgen4enpXnKhTs8ja/OWkHf6V7tKV0fsGQY91aOp1On3MsRxLcKiMRzjAFdoLK3uoCGdZcjGf60pLU4s1T5+YvWGmRQSILVnCkHduOcn1HoKraxKyPggAg5Bx96sEvfPFqT56iLGj6u0i+VNhH3BFG7g+n4+1bk2mRXwV5ImwpyQp6/X/ACK7INIeIThVUjb0rS49KslhiYrtYybv4sk5rhtQvCt2S6pkk5I65rbzOGVT2lUsQTC9BjJHI5qivh5fPWQXDHBJCn69K57tOx1UqihLU6G8zaWDGZmlCxYJHsP5e1eHauXd3Zx5eW+7nkVvQ2Pb4cq89SUjBl5DRKWQ9FYd/cVHHLFI5R2KqpwcCkfoEFoOU5xK29RzgZqKWRohIzBpGIwwUdKCyqCsauzB3OM1eAIRChA543cUGi+EhupWdPLjbaS2cY6etQeU0JRZNiFuhB4NBmSSAqrbHRmHB4qMmQjHlluOQooAVpIkaMLxK55759vakjLbZFwMZzkdTQBIHXYpACknAJHX8KjmeRQVRSyng0AQsyOAVPKDLDNLFIkzws2Tg71H4UDjuX5mZFYjGRypHb3rPSRndix2gdMUCHPIrL8kR5wCuOfrTh8uxwsocHKnGKBxdiCQHAVdwAPVvWowJP3QY4Tce/WgcEPHGDEgYHoaiCiIbPLyCdwx6+tARehEr7WKTyB9/B2jFNMaTPKhDgHgEMRxQSkSIsatKp2s+NocDnFUmi8wAh1MfIO7rQARoyDYCcDnPWo9wmwyo6DnczDH4UDbuR+bIB5algoHPtSxiJEUbOSeWPU0GsXoRYd8rON0Y+7gflTZfnZdoII5BoYRlcsoWSPDAyN+lTRvtKKyAoQR1wc9qCirIobCttBz/CKcvHLNu7DPWk0RHsKsrbgGCEdiR0p6hdwQrlznPNEnYUdyKRA4aJxFsPYjNIsrxsI3TeDwPY0yLkhUk4aRXPoeMVXlZ1SQ7sAjJ9/alLYumz4A/bD1FbLwXq015sBEeQWOflKlVH4MR+Yr+aq/cwAujSSBwCGxwR2wPTFfQcOr9xM0rLYm8OyMdXsrjLSJvAXZ1+v4da/ZH9n60ZtCjElxH9scKJUJ2rIPUD6gcV42d2cbnp0P4Z9oaKpI3bWTaACfQ16Lp6O3D5IAyRXzJlzXZ1doskah5toDruA9R610dkjqoAkIJJPWgo1vmRl2hSep561reayxK8jhcnAAGBTbAehQuEmDBTwxxkH3olTJ+Tb5fsa1k1YmUrEywqsRZE3nGdw7UqxYjQgBc/MCedwrExFk80yRyyFyx9uvFPkMojkkB3SY57cUFxd9BIWVwpnjBY9GNWY2BQI4IcHCkDt70GouGZHEm126HbVeNh5glChmA24PTFaQWgCKQpb5cqeRg85pyIzqziJEQcg7+TUNWAjJkDKwGOMnFSwuJHzIpVOrbaqS6oCJzvZwQFU9DTSjbupz3B7VAEkbcTRlI2RjwpGB70qIOFEY2Dkr2NBq2raDnCAKuWY+46U0gzFgqKI8ZGODQZEkblY2Vo0bAxz1psZQbUUKmOSNv3vxoAl8vy9gLr83bNQMEDqjhXkI3Y7UALGxEnMG75eFB4qthWdDIM7eVPegBysu9zlXZhtA24IpjMAJJAcOPlwOmKAIwGKAKw3buAewqV0Ro2yxROgPegBN642qxYkYyRUakMpUxyKQeuetVGVgFjkbYFbI+bhP61YcAFQifIVweOtbMCONI41Ky7VGSSQcHJqAnIm37ZImG0q46j0qVLS4D1jYriRFEJIBOOPpTSzqxCKAuCORzTTuA0pIpRS20gbiw4DVAybz2Bzjis5oBgLRN5b4MTDDNSgNuxGFLEYGTgGm5WAtqI5YnKqxcDdk9qpgb1AZiW3Z9KzASRYfM8nLuvUMpxREVtsrkrv4BAoG2J5YaNwpwMZBx3qJIEZOZNozgg/0oEI7SW4DlclT0IoWeQkusaHHIPpQAxmyhMnDkkkDnApIpYo8/u2Lj5gTzu9qAGRKzSswBR/vKcd6aYl5QuHkzyRwKAFWKMb+GYD1FQsWZgUJeIf3uooAYrjaZEUMc04XEbYVCnmjkLmgC5KkqSR7QVPUHGM1nXM3yzoMlAeQDTSAxf7WhhljVg8MOflJ5O3+tWI9YguJVjim3oDzzXQodTPn1LQ1Dh4Yx9onxuVFHNLJeosLSyTxRNxgE4/GqUGyZVDmL7WdjSyxXNnI3mbWYHI+nHSq/wDwk0CsVWQOxOCfb1qpUNCacx0etq+51lt1ZBxuYDI/Gkk1y0tlXzZYzjCs2cEN6Y/znNYyh0NXMjfXpmkDyy28URXlQc/Tnt9KmHiJf+PhjGAeRjsfYVm4mqnpoRDxMCqB/L2lv3nGeO3/AOqtFdcREMxZGQjGTTUO44S7lGXxAu1VjCvk5IzimLr8KwMfkjbpjPNacmhDG2msxSrGIm3NICyhuM47/StB9ZtLYPvmfehO8bckfTuT7Vm6YFb+14828azq0sp+bGMAY4Of6Uw6uxTFy205yRmoUWAh1aFItoCPIc5XFNj1pJVLKQVAyBngn/ChqwuZEA1djKFk8ox9wzbRSrqUMbAeewcnNOLsS5o9NCRjGWGfbkVXlCruBWWT+7g8V3MIEYj524w5HJxn8KC6um+ECROxrBlWRy+r+XskZ4w6jk4rgrSNxK/mSMV3YIArKrsbRehLqO9JXjdRtVQ2Q3PP8qyrd2cyPLsdd2cgYwPSueWxZgarD8zFGMYbkkc15n4pEltaiZGheR28uOLn5jjkn0FePm6vSfoe1kLviYrzKmigzWtzlcYTLE+ntXkHxTRY4G1MznzNgXfu5BHRf8K/B8GrYxo/pSsrYY/NTXZd+pzM+2KQSEHPOBnofwrs9EucIZBGu3+H0FfqFZWmj86xivG6PdPhSLi/8VaLFBBvzcYZs7R04B9ua/RqyaRY4ZpFSKQgqyrxg/TtXZhPjPz7PlqTu4X5GJVu5HrRKwZ1JTzD7cV7/Kj5yMujLEbqc7iFQHoTVKa+RPNjjjic4xg02xRTTsOspS7pHCoUE5O5ec/Wu3t1CokjkMpJA9a56qOymUb4KMh+Ah5BrzzUJ2SeLYQec/KeRXmVl0PToswWEsJCTKIQ5JwBkketVZOVC7syk5BJrhkjrjK5SdmEjrnEhOWx0FQncWiQFmHU7j97/wCt/hWK7lsjnMqlkkGzBxtxgj61jSSmdfLncRrjYTityldGayKGw+ZGXpzWbIhdmJidsVUY3Wpo2NkZWhUPIwUAhVc/dqh5YWcTPE7sV2rtOAR6+9SVB6keZolljE08koBJjxnA9arTIVZDGr5K7hkfnSUbGsnZFPzI5TLHIGdT0yMVBPLukTciSYA+8f8APaqbM9LGfcGWNFjlLwOoyBxlT/jTBdW/lgMHWRgVU46HFF9TGegiOG3lmUhI1GM9SOKrGQ/PLtjhQZJVMt+XfNaOOtwvoXz8pVBuDnGG/pTLfD3TO8Um5QfmB++B7egrWMbkyVjThkDiQxyFVC7l3evpT8yeYXR/mA2yAHjNEY3MJS6GojBUcuQ7DBYDr+VWI58bBGQ6dyRz+VaKCIL3mqhiMm4W/wB0dyPx71cF2cIF2AAcGtIbnJNaF62ldp2aQtIDjbn19q1pHQSHeQxK/dPatjIkhykYEIUsDlh6055cqkMjRQxg5yx5JPaqtpcV9bGgrqIiV5cj7y1VlJ2FWy+RkZ604R6jOQl3MQiMMM2QT0PNcvrl0sOnyONzA5XcOR716GH31Gtz4v8AEKx3V/K8MbAtNkq3Ydh9avaXH9nR2ePZuwDgV52aVPeP6z4Mg/YR9Desl8rXfD1+Zo4TFdJINx+8ARxjvzj9K/UTQX83SNMuxdG0FvZm6xtzukVd2w46bjxn3r1uGmo10z8Y+kGrqK8mfh98X5ZI/GmvaXHcRsgm8x1IwVZ8ttP5g/iK8MmDW8KxuTOMnaA2T+Nf39T/AIcfQ/kKUeVXJLUQ7nRRtc8oshyV+vrUDRXKzOJ4fJmbJ5GMf4VrTOWauh0Z8vaGZmfOQh6/UfSgxrIyCQ4weOf61vGNzC4q+bGqJI0kgJwMjBFX1RUt50V1iwdme4NbpGalZiRMBAGEiifOAScYqqxn81Nk5tZfJ+Yg5Ib+VdmGhbUyqu5sWKRhonuYvOABXYMgEnufx/wq1IAUIcPjPVVziutM8ue5FbboVuYQTI+AQ0g6D2qGWBwiBSeD0JyPwq5SMoMLZpYpZQqmEL03L/nmog6xzqAGTaNxO3P6VFc6IbEt0ys4dUyx4AHANZu6SVj5cJ8kEkBeox1NefW0Vjpi9BrMJo0ZW8xB0OOop6tIy28McbzgsdwHpXFONjWM7FGQO7sJpGhmLYdV6qO3/wCqnTXCb4oydqqMcjGR25rCozUqR5JYuDKM8EdCPrWrFOBGWY7AeMEZP0NTJgWFRZ0RXPOcjnjmq06xhokw29m25A6VbjoShVFwoXEwKjjbntTUMMjtDE0onAJ27O1QothJ2QkufKQIqt5fQgUsao0ru8mxyMggf0ralGzMS8jBowm6aO6xkJs4z6E9vwpsdwVcxmMFlba/1rrhuBKsrsj3CyqMsCij+RqfYiiKPDHJxk8/nXXDY52Vvs0UbO371CerY3EVIFNyrMUPnqQx4wAOn51aVxx31H4iiZVFxFMzYYImQy/WrRniO5BGdzLt4PAPvW8VYwrFeOHzJRLvYOOvbFaaKVG2QxlCMgA9K7o7HNNImhljRo2kZE25KsfWj/WL5u5UBO3nua3paanHURdit5iC2Glk6HHOKvpaMhjNy6kdQUPUdq9CGxwyQghiDSiQSeaT8pU8Y7UbTAnlSsfNzjgY5rtpxujlcLsoyTGCT53Vh0Ckcj60iSSSZADNbBd0eRzj1z3rRRMwS5QSxM0cqqW28r1/+tVjyYyUbL7lJ2nHSomy4PoMMkcAgCopYtnaP50+QrI6q/zRZ5GMfypRjc1TsOaO3ClJQVaQ7XYjgr6U+OGRTK1rMgQjaSy/lSuVz6FprWbyI3lhLM3IdT8vHXiqxaRpIzkbIz5jr1Ddv8/QUXJ5tLEsUMaOEkaFZ2XfhuQy/wCTUckgaNViffGMkkDIApGnLdFNYUEzRvLEw/hjI+b/AOvVycS3BRpVA3YQZ4x6GuWTvIsrxxyREARhlyCoAwferSvEglleUZB+UA9fY0mrsCIymZimRsHOQKGiikdVjfyQRy6jp71rB9QGxQODIuDJIxLZxxwP070yOWN/NztEbAEEt36cV0U2ZzRbx9pkxOnmbkCKu/byPWmTedKYohLHBGp+YFc7x6VFVlQQslkm1XLGSAN1yCay/KYvIBkIzZJzyDXnYpe6ejh17x1mlBIQsuMxAjcMdfav1/8A2exdWHwguJZ83No0/n2+Rn5mZlZCfbYR9AK/nPxcX7hLzP1HhaPvo910hmMYURCaNzlgBzn29B7VuKsUcbCRAcHovWv5crr3j9IJhEkbOCGAGNzAZpBuaUlF4GOOvHesBNXEiBJkOAF39B2qxDGACkhMsYJZeOQaCZKyBZNrbERVx0BNEE7xr5Yg81VbJCnpn1oCa0LUssZxv+RSR0FROZWkVX/eNjgelAS7k8WwGJJA8Sg9l6Gp1cbBvV9gzlR6/wD16CGymUk+dtsjSZBPtVxp0MLCYoIwMsf89KCqYryMsQViWQ84FVwQQFYqy/wnpig0JIY0VyN/ooOe9WVRY/3YO6Qk9aAHBQqs7sWmzjHtTI4Ufc4T5i3pkUCauTbSDgMrurZwDUyruZiwaI42lCOaDJOzHRx4BMZLHO6lLjiYlUBcttxQSQ7gwlLhoR/ATxmrEDZj2shBPDKe4oAsZJLIU2gchj3FVzB5kRUMYx/CwPIPrQBOJP3eVVWlUdCcA0skbttm3xtzjax5/wD1UATw7GkUMhXPJIH3TULReYCyFldDkigBsSkQvHFGFB6fWphCCEJYog4b60APmRhEskLgHcFFO8kLlkf60AR27h2eRWlkzkAtxVtVZgoY+VFk4P8AOgaRKJEQqNjTxE5Kn7tL5ceHR5ZDGeGyOQPagqbuNChhtHQd6btmV1lTCkc8DNBBOdqjJd5XdfkGMUwBGXYbd923D5OcigCRmRcKu4g8Abat/cQOw2n+HHcetACfPGpKbWB5IBqdlhaNUIMcfU460AMa3YrIfmEQ6ZPam/Ki7/lwcAcdMdaAJVlR3k8v5Qq8kjilU8AqQZR1x2oAkQsQxdS6gcYGKYIl4XzWCMMMCeg/qaALUQygd5PM29QvNRAk7wo3EnAHtQA7MEXlxzI0hY42lePzp5RnxueIxfwhRgge/rVRlYCZN7yCOPayD8Afxp7XLRKrJDGG5DqTkD/GtVLqA2KYuizKMDODntVhhHMVd96xdCQtCdwAlII1CM21jhXHOKelzsVwgZk3Y6frWMtwJ1naRyzMxIGOeash13KQoY5wM0gCHAkd5GLMT90HgUqytIXbhMHv3FADsp94ZXdgnmpJSVVdyEg8hvagCRPMVdyglcYwo6e9ROJJHeRpVYtyGPWnYBSxjiChSxPal3McsE5I6mnGVgGbkMiKiHzAuWzTCqRhZAZEx1560m2BaWaBi8UidRwc1MzhTGdhlC8FQcYrZuyAZEI1ZiDgHjPrSFyrIVWQNkrweMVEwFZzIgMcf7wchxwaZEEUbGyibs5X171MncB+UkRmV145IBqrBEUhOyRpfmI+Y8j0pJgXomXCDIyoyxxUHmzyFnlVVyfwobuBIrKJGkijCx8fL6e4qZwvLKcAnIFDYDxKHdTgZHBpblWARNpzuB4OKQC7RIuMugJ5PpTUMbcZUt0z6U47gV94EjI8mM8Din7zuZYmU44Zc9D6Gtr62AiRG+ZwSE+8RUOwM37zzNh7BsUx20LKxYlhjZlXJ5y3alZwsh2YOTwTxQIhk3KSh2o2eVxk03eWBMYCoflOKAIycHfJI+RxUFzGTIsmQQPT+dAFC8khVdmXfPQ9PzrDmkZy8YlJUdQjYoAxJ1kAYoC8JOD7+xrAvriYlxD5aOh+YPzj/wCvQB8G/tguDokV3aeU88bLJFEpKl93DA/7pBH41+RPi6XzLqZXjJ+vrXp0LezIT1PMZFWOUK6o+OSgPI+te/8A7KFqdU+P3w4jQS2kUE/2hnJ2mNxcQ4GOxO1vrXPWfuivdn9VEXlJfGKGRrm2WNVjJ47enp6V0MMqxsCI9pxxRh9jmqfEWAxDiPlUI5pqfJkEM287sE1vLcgk3qokAALgZOahVxMUKI6sTjpjFSBZ3Dl3wrH8KhlaERjY+1hyeKiewFCW6jjDSO4QKA7MDnI9vX6U4zqwk8qeCQKnmcOM4+lZu/U0UGY8Ws2s7SLHdW7SCTBUMDgVav8AUI7ZCIHSZN2E3L1HqPSki1tqeb+IPH1pYCeP7WqlfldkfhfTJr578RfHtbXUbyKx1e6g2sY1kWIOx45KqQcenatpl0aWp4xc/tKwQX1zEs2oajEJGjaa7jMRjkU4YbScgggj0rM1L9q2N/tU8V1YwP5u2WWKMMZd2MnGdo/LOexrml5nfHD3ZC37Ul2n25I9ZvdQtlbbHHBcGP5cDhgTz+nHauk8P/tgW+kTxvdwbouhM0mACfYNk0rLc2WHVj6R8I/tS+EtaeyS41LQ1viceWoZVdffkkfzr6D0Txzpesvuhm2bhlI2BBZc9VyOacKltzzqtKzO1imn3ywlXjwpJDjH51dgnURYVtzNyc11Jp7HHJWZIsayPghWUjJzUMrCO4jQAmMfMSrcfQ1SkSXS67VJKsM+tCsFYyMFQnj/ACKpK2om9CPzGdXBVQSe/eoyX2HDbd3cHOK1MB5hZArFVJHfNPLfu0KPkHk0AI8bhwGClSOoqyhkKsChRD91gOlBtHRETvMNwkWNFx8rA8k/0pY1EoYSggY4XvSe407k6rAhWSIkDZnGe9IG3YyjMc/KKyluMdv2CUuwQY4yO9QRzOyxuYTnPzNWkY2A0CQF+Uj1PFQ+Y33TI6nqo/rQo9QImZvMCsSx6YqxsRQMIcY65qgE8zJURbkBOCSalcPsGR8h5FZ1GQ5aEaxxCIkKAx460uMFg5PA7CoKjsQjEQMhBBJ5IGc1cDNsUvuKnoB2pCk9Ajt90qCAOqseSeMGu70jT7mAPIZlRAfuk9T60m9LHlZk/wB0zXm1C2tIxJLEJGxz8ua6LT7i21HS/MWRjbHhc9/w9MVyVqelz5DGUWqdzjtRjkM6+WRlTjHStLTY5Egea8kghjXHzPIEHJwBzVP4bEySVNF57u2VliUoxzkEYwfpV+6d1tHjhKKSNhBOOvGazcGmctSnJtM8quAkrNG5AjPy8nNb2kwQPE5KzHBwW7CvUkfWy+A6GKzhkdSG3ADAxWwNItgokkdwwHTt/wDXqW5X0PPnUXLqUWsLK4S4jM+1wpKkyDGQM4P1rzS8EIIW2SPy14HvW8pHoZS21qVA0aMseAWIyQo6VNHMqqdw+4fmxUHuPY9b8OzYt4o51HyR/u8HrnnmuwE2VZt8bHAB56ivHrwvK5+T8UU2q9xQm6BQ6oZQ24YPSkULuCFnGDyCK57HyKpu9xMrvIUL1xjpToypI2nOPTvQYNNMmGAQqgmb3FNicNt3rtcZz6UNEvUlj3tJGpTAJx605gscToF3rksB71ErNGF+gw4LHJJXpj0FSxr5TbwjuuM7SOoqlG+hrSbbPNfGt1uuSWilX5skEEkDjg/57Vz/AIfie61BUEgSEqWyfUc8frXsQhanY/YMmpuOFTPWIrJIwQEQnAbJ9cUqWtuwBZELjpk1wym7HweYY+ftGkWILaNGPyJ68jNLHYWgS4gES4kUqccD/OawcmeU8fU2uVbfTo4kDON0ucYxwKueTEF2IqsCP4hmpdR2ubU80qx0uRTWFm4dJ7KG4YqcBhx9eK8f8QQILhxF+7APcdBXbgnzH1XC+NlOrZmNb30kKBBGpJPO4du4r0fR/E9wUWKPbJbfe246EdSD6V3W6H1+a4WNei4He22q210sbxGFWI+8D94VqNKsqCVxwpABAzg15tWmz8sxGDlTlqWbl42O1uTjd19ant/Kfy0lnSBG+6X6ChUtDzZQk2cfqmtWtsk0iXMAJYxqDJgvjuB1x9RXjurapPf3TvIqbSeSDj8a9bDUlGNz7nhXAcv72Q/w/ozXzyApNJtY4weTk8Y/Hiu3k8NwtGEkSJiOevU1hXq6nv5hmPsZWJLbw1YoxS5t7YeYcFsElB64zyfrT5PDlgpxummUnGAdnH+feuJ12j598TTU9CvJ4ahk837MNmB8m9tw+h/xqjJ4Put8Uv2xDNtwYlXA9jn+lUsR3L/1kuryIk8FSxXEgea4YMNrRcED17Dn8a6P7AWha1KlY5BsKvzxXPUrOTuRi84jVpJHA3Ly2M0iypMrMT1X/OK52a+keQSHJJyCNvFdyV1c97CqM0pIWS/kKEuGCjjJGTSRXjx7mE/lKTypOOa0S0PQ9miNpy7l90wY8HLnBqq0skxIUMW6HntVNWNaUEtSzBcTwxbY5tkqncAP4j/SlvdUkcF5lWSQfKnGNpNaqKOi+pn+ZKVMpAY9QDxzWgdVnWDymIJyMn39KSd3ZltaaFZpi7LKygkH6V09jqYW2eFmAAIYAHoaye5nVh7tiOe/hLsPLG8jBx0rJa62AShS5zwo4oMIU7I0pdcuHgVIxHDGFxjkkH15qW08R3EEciSEIpwSqghWA9RmtPZrc5amGUr3Kq61IblrkA/McADjrVufW57hbWGaYtFAxdQeTkjH8qynDUiOCSegs2tMlsFyxJX5VXt9awUuJMO27dg9TzUxjY9KlRSNeXV5DDtLCJ3j28H+lY8lzG+xlAJxg1qo3NadNR2LVlqvk+UY1jyx4JHSmXN+lykSEMu1y4x79abj0JnFXuaGhaz/AGazrHbjjO75sAk9x+f51LqurnUZCABGoxx1zx/KjkVziqYRSmpsq6ffx8A5LK3UirV3qR3EKyOc8UnHWwTw13cln1QtFHHjDYwfmqnbazawTKkzQ2cWAod24z70+TsTHD2NG5vILpVYOkgPcHNWrG+traRmcjCqMD098+tZ8vQqFFxXKYWs6l/aBYsixxk8bGPQdK50TsjfMFhjz8pzya3S0sd2Hw/LGx2ejaksbQwhX2Z6EZyeufYV69Y3KXFutyrOEJ2jjPPoa83GU7K5+dcZYDlnzov5E2BGG3Yz9PWuJ8W2pbZ5RjMkigkYC7j3wB0Arz6bcXzHxWDr+zqqZzeiaQn22RoojJKVCOR0AHOa9OhhVIo2A3qBgjOK6a9XmkfQcQY/2iSLgiICEYDP0U9c0kxFrI8cybZEOHU5yp9D6GuRq70PlopssQeXKgeNd8QG4Fai3AMWyVfqCD0p00DhaVzHv7dbhJImUFAMrkcZryPUtPa1vJkEQ8pcbWHcV6WGqdD7fhfF8snBm/pVvZpHIJTGgAzggH+dRXeu2tj5kdoDINuFJAABrqhFtn0NenKpWt0J9I1l5SjXpV+gMiccZ9D/AI1r6gYrmWIedmEEnax7f1q3Tuzz8TgJQrpxNLTnh0uNLkLDvTLp8obGep+vNY1/4xhWZbayeQ3JXcxKHap9Ca1hS7kRwlSpPU6vw94jS9tWN1NGXjPzAZB9yM9Kxb21j1C6UxmNRJ8ynoCOgOa3cdLGdTLpQndCTjS/DNpcT3EbwOV3IHk5ZumSTnisRfEkLsHt8s2Rtw3BrndPqKll1So3I625kiutFvGDET5EYQsCQc5IP4d/avBr6dHkAik34cgke3FaUVZHu8M4eUJSTM+NSV3ONxDZLf0qnJ5gcKLYoWJIyak+6Ww5yAAj5Bx25oZlDqQwfA5A4zQmMHhwRKjEMDlsnvSvPuAjKjb6EdTQNPSw1ZlXKSREr0wB0pssToMx7WBONpOKBChSAjEIrAc5pmZBIJABjuVOatPQmUrER8uBiqFSSM5FNCzFkbzECn+Ejv8AWpasEb9SZ3ALHAQngAigBWONzGTsKRRA0YQ7kYTA9feno7qQQhXjIXvQA8vJOMGRYwP4RyTVaAI7Or70x1OKARJ5MwKlULx5wzDjFLHMUUhsMw7UFSjYheQEhXUlSeDTgiOXy7Bx0HbFA7WVwUMMs/zKD8pHFQyOxYH7wPBwOlBBVdiAwBAJ56dadC0YwjHavXdQVFjnwWULjGKgyiyM7MqHGCG7/SgkSMsTLypAG4YqNpm80NIqudvXNA7aXERdzbjgA9c1DKZTu2pAJeQvPUDpk0DixymQiMFoyGbGR1GKUOA53Rgn2FA4u24jSF/JVSqKxyuPSpVaGVCdpDg4yRjH0oBT1KzsGYf3sYHHcU8xP5cMTjtnNA4MQ7C3l7mULwTioGi3SQSNuLKc5qZ7EbFmMt88agZPPApdmSGJwRz9KI7DWxVlzvDBg59B2qLzXVSGyrlcrg/rRJ6FwWh+en7bzJafCrW2ilS41aa4aNEKjGC0WM+gHP5V/N7rgjtwvlo0EUKiMANuYADAB9TivouHn/s00b1C54RjC6gjpIFYuuA3QHP6Z6V+znwFtreXSbjEamJPJaOYfM0aOCQw9Twa8HOPhPSpL92fWuhKzr5bEq6nawIwR9a9Y0sAwGTczbBkgDkivnTnjGx1kccWFdmLjGMDitiyZX85VYgggtxnHt/9agtHQwboo8ylJsjHTP6VbT98/wB3DDB46Y+lAMuvtIOcYA6VAdkTFU2bSPugZ5oIkrkMJZgwaKSEg5AzV5FAVVClmxyR/hQYkeNzHy3LBTT2JLNI2dhOB/hQawWgzALBcFVxnGc4qcuImijQ5HQn0posk83ceN2PWoNqMwKOFj6EHvWwDolUyGYMQo+R1xmrTGONVXp/Ssm76gV5CdpbaRGRio7dQGYtIy8Zx7UpKwAsbq2+NVZOlCRF2YtvV16HNIBzKNuGypBySKnSTzlww284oAY6Y2rvy2MnnPFPZnLK8ZjVhQBCHlfa2xR685zVmWUBUYgMcbeaAIX8t3CvIEwcBcck1AvmFQI1BUN1PegCSc7C0rvDbuxG7j9P/rVCXkVzHuwWXd9R6imkAiw/wxSYk9TUaqEyxZmUn9aQDBEJH81N5HbHT60qqwLFmXHb0NW4WQErBEOCMHHanKF2qCueCc560r6WAj+crucMI84xT2ZZFUZ4J7np9K1TugI5VLIhO1FyRuNV3JTy4RiTvuHQimwLTMAT50pAIwp7Af1NV1UhQyAEodwJOTWKlpYAWeIIY5tyv1GOearnyWRihUuOvqakBJJN8ZUzbY1PIbpmkiZGjUsAxHGK0tdAWECxGRGc4cA4FRmTzGKhunFOCAgwFMTOTgtg4GeKl+0RSYTO9txySMAf4VkNoiRzIuVyig7SMU2ZiXIC7TjLMeRQIjRQCI87pCOucg1E8DlkVCpyemcUACoWkRmYDNBd0R5xHLGyZKuOuR6UAShRtRwoIxyQetIVjjYBQ0YPIIHWgCm4dHZw7Mucgf1qRfLlUIjKgP3t3r6UARxx5UlDuccHBqJ4ggCklgOh6ZP1oAHkVQRG7bgO/v71h3iMsXDqW6cHGT61pBdRPY8q1a9uEuUgVGkIbLMh4AqiL7UbYzPFKIZd2I8gmvapU48tjgjJ3uWz4mummUOI4yT+8mXjH0Fc9L4mu2W7hS4dCBtwTv2++T3xiuj2UUBysmtyWlrHDGH2oeTGPU9ai/tu4MYldtwJIJDc47Vjyam0I6DG1kmRCHYqOcOOc+o9KQ65LFIxM0hAHTHH/wCuh0BtDG8U3hjJZHKKvB9Pb3NH/CVX0onElw0VuQojQ9Ae5/GsnhUUmwh8UajbCO9iaK5K/dSbgMPQ1YbxNcSTPLOBJJIuQp/h9SB09ql0EOVQZ/wkibIpmYyNGdwZRmpx4nlWNgcsA3JUZP0pKgKNQa3im5kjtI9zAQEsjAYPPY+1IviG+2tNbsDJn5BnkfX/ABq3hbMpzLEfiKWRBNcKlxP0ZV4X34rSj8UGGMh2Zn6ocDH0pSwqsZzn3KM3i28Vo5pAxnKAP/h9BUMfi+9QIjeYzAZ8wYAHt61EsImrjKsnia7dERrjzreLLYYc5Pv/AJNW4/E7yxxyqFiIH3gSc/UUvqemhEk2fYIMZT5ZI1OeOOn+NTlI1VgM7u5PNcsX1OinsRiUK0IVd2Puv/Wq8j7QAVeMZ6Kflx/jWYQ7nGa5IwQ7fnjPJC9647T8kktIDk4x3FRU2NvsjrxWAL/K/Yqw61zpmCrOYjJ8o5PcVzTRqcxfag0XllnibI+bJrz7xHeSSeWu5Q2dw+ma8rM/4TPf4bjfFxfmXtBG61uJJEfaF+UgdTXgvxijitrWe6geaMxq0jJnOeMDH+Ar8Gw9njXyn9JYqV8Ifmre3nm6nKDYz20gJ++4cH3+v/167PSy3kJMVUMG2Z6f/rNfqdd3kmfmuInfQ9/+EAuZtcjWLfHd8quM4AGDuHv06/0r9HLby1t7RbgfZ2ESh9ykfN+NdODX7xnwnEU1dEsZ815owI2z8pPYionEpAZWCyElVzXvWPl5lBJZpZJBLguODt6VWMyfNEhV1bgMRg0FRdzWtnkNwoDN8wwM85ArsHlka0jlhmKtjceMfhWM1qdVBGRdNLNDHKjLJGDxkYOa4bVHdnint0Tyiejtj8K8zEqzPUpoxI4mZ3JYeXncGY5IqOYOG2gIsWCOnJNcD1No7mQ8Ztl2Q/Mmcbz+v1qN3lVE2SmCQjYc8nFQo6WNiK6eQIGXzMEckVlTsyKIwpncNkOvBxVpHQVxt64Ma5+ZjVCeZZMqGRVHBwea1btoJq5W4cHekdwc5Af+VJJgs20D2JGMVNrsErIz4w3nzFSRIBgkelUBvik2iRt2eGB5z60rFylchnClpfPmfcCAzZyR+HeqJIj3lYSwHILHqaOhIzzhI/liMoeApY55rNkjYSuiiRo9uTgY59qSVyZLQapgzte3R2wM59PQ0qAm5EkWUQcLz0rqitLmKNJIxyTI7N19aASsiEsBjuPSqhsNskOxxMYnyM/u2xgN/wDWp6F1S4Ro2CrwwA5FJbmUo9S5ZuzFytzb2so6NICc/TFaEO1JiMM0mAxYjjn07VTjrczLqGR4o0laM7SQ+3+dXiyykR2zCXHU9/pWsHqc5ZdmitoCquMckDk9KnhePiUM5jbu464rU52Xox5flmJXiLZyGbIzn17Vdt9kgilkVsqSJDg8076WE3YdvwshkPllTkZfA/Luam89GRGZMgD5yTVxuMwL14ZLmNNgUyEtkcceoFcnq9pO2n3aEGO1VWYnrgkc/j/hXdT0eg47nxdd3ZnvXEcbRlJSvK9eetdNb2yi3JJJ5zXh5rJqpY/sbg2j/s0fQh05APEOmyJcQRwrNtmaTnap/u++cV+sPhue5GlTTW9sluyw5KvgcZx+Qzj6/Sve4ZfNXVz8F+kDpUj8/wBD8KvjTNDd+PvHFvPCEuo70qUxuHl4wmT3OwDIrwwwiRC0rR2kJXarMcEGv9CIw/dR9D+SalpbGla6a4f7THOkiAYwFO4H0/rUltatKXJV/kODuB5P41MJpGH1aVrohmtpLfCm0naST5xuYfKP8+lOh08yrKRC+5TyD+ddUGrHDXgys1o6wfulJQDkM2cj61AscqKiPgEnqR19q7Iq+xzNNbjZIBERJHDtkPOyRsn9OlXYLQzMsrRljndyeQa6qL0M5m1FbyxrvMsqsDt27NuKc3mw+aiuzsfuCuqEep51RWZDkmYpskVsbtxGOajWMsI9zqPLJPT/AD70SirHPJakt5KpIQSGXjJc9T7VleakkjKiKCRkN6isKstDqitCaPbMJ45S77VAViec/wCFRG1ASSNjE6+mOoP+f1rz5O8johsVLoyJIvlqxXtjtTYonkS4DgKE+ZSrbefUf4VjVV2XbS4KFcbjEPNb7zKvas50d9obYwI+8VzxXPJdDZEqzKpS2bekIHAHTNS+WrowW43jHWsCovUrvJsMTh5HXO1h0FWBMQzOAojVSOfWr59LBJaiQqzMEm3Ald24DtjIqJJM3UU8k8zuo2jbwemB+VXFaEtaF2BxtYSqAyDLBRxn1/8ArVoi2xLPGGiMZjGHHY+o960g7MxSuOcLFHGBdiN4zlFAOWP+f6UYcxrJFKYpCcNx1Hoa6Kb1EPhiiIlQLEVBJO045pZQwU+RtbIwAD1rppmU9yKCYxRqkiSSq/342YZx6GrcMW1JGEhkgYnr1Pf8h+tdNMgl+zj9yQVIK5A7j2PvUcTpBI7+UZ92Mx4xg+ua0S1ImtB8TLvJMZA3YOe9aAgLkMFUjIGE712R2OGWgrQhwIHhWDY5Zgp5/H0pwi23FwYftDW6tmIE9B6/X/CuinI5pvQnSTeCj/Kqgbfr71oicJGn7v5DwMHv6+1ehRjdnDMR3a4YlH+yqF27h/nrVJWk2xTys7oCyBe/1/8Ar16aRzSWhSmMf2qMiKd9qkuQOx/nVmJC0isWdckYD9H7Y9hVNmUVfQmRplDhnaMxsSAex6fhTzdThjFtaIEbXU87v8+lYyjdglZjQZJQrSQo7qxKsBSlVaRWwiy4wcdcU5O2iNIyuJPcI5SJmKyAZYf3vpVkRKiqzIPKZRgs3Q/1rMoryLFbypM4llIHy4Y4/KoTdOzy2z5VWHDgYx/9eg15EW3vAwSMKI3JC7j0qvNJFGWVJXeTqNwwPpxUuVhrTQVpCXhVShIGSD1FSyPM5jWPy3gB3N75rnqb3KQsrs6H5QrlT8vf61ViljG0Fdzjhhn7p9/epUrvQ1lHQtLcQ+dIXhIUx4AU45qBTMqyRo6MpO7kDcP/AK1aGRKZiXMkgCEoFwpzj3+tV7oRFkfYxIPAAzgVvHYnpqWbS4iMW6R1kkHK8U6NfkxEQWIyo7GpmtB0ivcYe4lMAkijKqrN0ycf41XtSkMjws7SRYGD33d/oK4cS/dPSw+53umExDeEzCvzfM4+92I/HHBr9i/hDbyWXwE8J2d00PmBpnluEGPndy7jH+85xX82+Lkv3MfU/UOGPiR69pQihjiELqybMAnv71rvGQSyZIIr+YKr965+jk8rnHXYWGMk54p8UgTChN7Y4weaxYm7DQ8QEmf9Yp+f29sflSR7pPOSF2RVPz55IP8ASk0RPXQfFarGLiUrJIzuPmJ4zj07VK9orxlFk6/e2tjIHOKEgmtCKSd5cBE4I/i7VPL5qEn/AFUgIUo3WmTfQtCRvNjWVArqCCuKsOD5QIZZUPOCeV9qCnCyKMj7BGABvJwTmpIoCVZsrGD1zyKCI7kxKjlNqPjCgjOajbeEiiG0kMWY+tBuADfMQqhyPlGetSgHeqynL8YAOR+dABLHsbIUFe/NKHfy3UPlRyqg/rQYybIYyxjExV4/XcM4qWEs4Z7WYyIrcPg4b8+aCTSYRouNxEjjKrnnHf61WbmaLILJ3waAJomk3gLEJG/h45FTK22RpMkMOMHsaAAyhgGCso3Z6U7zN77RASWO0Hpk/wCFAExUMyfIpKnBJ4/ChNxJbYHx1P8ASgCyZtrM0gTy+imgByVWNVLsckBu3rQNqw0IoXJyDHlsKMk+1SoAA6su7cMketAhocGPZ935sc8URN5a5kYEdsnrQA9ztyFbB7D0qQgbYow2AX9emfWnbS4Co6tv2JsKnHPemQxySM8hKqcE4FIC6+GjThNnRuKRCkgRkaRmHGCCAaABjvMakARqu0AdqI2bLlSACAMjvQBOhiAmkYucICoC5+tQkNlWKsCw4JGOKCo26looNpCY3Y6kU5TEm0NKWJGD8vSgTViRJB5brJJlc4BNNJlYONoESdXxn8KBDmXK/u2yG4bIximrHEJIvLQo2ei9M+9AE8zGJuHJCjLJ6GmKwkDeYoMYoAmU7AQMxkdsYGKiMjGQx8DJBA6UAWX2k7ZclgMKarkOVO5AFb+Ht9aALKNgqAAFPAyeaeWTHmGNAw6Z7mrgA2Mt5JPlkRZyKUJOXOTI/cBRnA96qOi1AuMvy7My/MOGHanKpWU7GAQDjIrNu7AfGWZnXJVMZXA796lKneikR7c5bJ60gJGVGB2bgx4BHaplKooRwWkYYPHUUAQyPkqAhXn07U62WMCdmBG/5gpPTtQBZYh0VRhyOTg4x7UwKCqF/lx2zQBZJ2N5iq24cEZ7UxtzsoUAA+poAFxKACQhPGac0XmcLgDpVw3ArxFN4DMXwMA4rQjMbxPuUhhwD71bWoFUuiMsQQqQcEn19KkeXyN8kjYCjoFJNNq6AUGaRVkRk3ngkimvs8uNWK72yQF4/GsGgFjAO4OmB06VIceWqkqMdgetADoxG8bMrAADjHeo9wyFjTf6+1Vy6XARfMXI2+U2eM81K5diij5BjJNTYB6xMoLBsljtPNODFhhmIYYAOOtADlBXfuY4IwOabGMAhIxgjHNNMCOaJAxdVP3efrTYQS28gbgO/er51cCWMlWkwenzHI/lVYhwyOELKzdR6VomAO8UcixOqzq3Gf60AgyFmUyHpt9aV+gCBkMREqGKb3H6Uj/viNgC8Y4NMCKWMJ8rBnZhuI65FU2ZY5d00RMg/hHIIoAyrjZ5Z2MfMbJJY84/+tWTMsQG4k5P5E+tAGRK8c1tPsRTMchSzYArn5XkQAWweORR1Bx+tAHwB+1vb3MVvpqwtCkUzpv64G4SNwfX92a/JTxgYhqMgOydASiKxz+NejQXumU9zzSWbzPOMYLMCQcjHPpX07+xZp0F9+0X4a3LM1xNYO5wMkmORNo/AM3T+tc2JfujpK7P6htId5jHP5ElvHKkZdWTkNt+YfTIP1rq42ZCypGSg9Rmqw790xrbk4YOrEqASvAHNPV5JIXjeONHPRieRWxiV5I4HhGJo1nByyY5aq7XborqpkUEYIzyR6VSiwKE2o21vHIt3MsDAfIXOMnPr09q8u8TfFfw/pEVyLjV7G1iRduZnGc+ox0/Gs5rQuEbnzz41/ax0S5uBo/hPT9GkZZPnuPOZj0HG4/L+g+vavJL/wDar1awd4nj017Uj5x5aM2PQMqk/kai99zupUmULT9qzTm1OMzWM8AiIzIkoZgM5HzEJk4J7Gus8YftWaNa6RHNpN/qc1uX3eSYkcID/EHDnt1+UfnUx31Lq0T5F8ZftMaleWN1a6a1qC7HMUc3DHPG44yT0PTivlu4+KWu3zXTvqDxvuJDRqwxnqQSck9cGqqTVjXD0tDlJtba0htobG7vorNQS5kmMjEk5JJbqTXJXfiW/YGIsyWz52kN1HeuGVS53k2l69dWccsZurmZC38RGcH36n8a7rSdYs5GM8ssn2pBtQ7+c+5rCcnYuMrKx17eINRjglhj1NLlSVbMZ8sEdccHI+ma9E8L/GPxb4RdZtE1i7gOwjykcKrjg7WJznJ74reMujOWpTvqfefww/bSaSz0+DxZcWtjZtEHeaS33Sx+qtzg/l6819+eAvif4T8Z2NpNp2qQSXUmABg4cHowI4x6/pmumE7HmVKVmeiCXZI4EvzA4IHrVlQN3ylT744NdKdzikrMsQiSLhVbc3I4zj2pdn75WuHdWzwMEYHuPWtG7qwizGQdxC8Zx/8AXqJtu/Ycbc4yoq47GdQVGy0kRBdexzT51jB2iLy89QDkVRmAC/KxwQByMdPan+ZtUoAxY9aBuT2I5WTCFWLjoCBxSq0kYz5RGTjOOtBdMUs6lmDFHAwBjvUkUmPLcupkB6Ck3Y0FkR1ZmVY3Rz/E3IHsKSNf3eMkoONvrRugFLKrkuu3IAyBnNTeaku1BuZuuRxS3AULC8gRycgdSuP5U2eSZlWNkBTGEAGPzNUZSvcam4ZVk/MZq08oiikcqzbRvYDn8qC5IjOwOgPyswyM0KZMvvUA5wMfzrFNXH5EgiYkMko6ZAP9KXLlCSfmI6g1ULGU9y5ZypA0TPvkwBwK6G78QTbRBbrGD/E7LkkY7Vk1qYVqXOrGQ87MyzM5ZV+ZgW4+n/6q6fTdeS1WM4kjCn1BJ+lTONzgxGBU42RAdYG8STRPIT8w5AzTbzX4r62lCWtxETjqwO2rVE5nlRzv26bchjVHmDZXccCu8HiW3ntNSgaOOJ5bN4UJP3HK/Kc+uaHTbHVwC0PP2TzBHEuCEOQue/c/U963tOtrySeWOBnD4BXacDB/Q9K3vZ6m9VJRsz0Kx0+e3UPIwPHA+nWtBruKSLZvAUHnA6VS11PAm7vQ5XULFWilkiKqr8kZ61wUsjrxgAHjihs9zK1oViZdjO0ikn5Rgc0kMpDiQDnpg0j2DsbTV5bWOONZQJd33gOMelay+K2cSbQ6ncQAxGQO1ckqeup4WZZVCs7smXxVeJH5ZneTuF4AB9c9easL4tkjtlwk893nzGMKfMPXqeg9qzVBHgT4biloQp4puEbc8ks8JGcNENw9Rx1q/Z67eXs8ACCKEfw4GV/Ed6U6FtTysTw/CFNyZ10UjM2MMzkZBNRXd59ntrq4VC+xd5UHBPYc/U1wW1sfEVaetjmP+EuvcCOMCKQZIYqCV/GpIfFm1PNDIXH3WHzA12fVlse9Q4YnNKQf8JmpRRCYjuO7AAyfcGrMXi6RfOc3D+WwDDbjKsDXRSw6jue1hOFkldnC6vrEl7eSykNuaQlgz7vlxgYP5Vo+G5FbUUy6gEHbg+1dFT4T6pUvZYdxXY9Ga+W0RWdwzgY5OKxbnxLZ2jGVzBI6jeqh+frxXDTpcyPzajg3Wm5GlB4ntMx7khlmZQ6KZNikH1NW7TUjqMriHbtGWKqc47/ypVqNtSMXlEqcedkl/q1rp5tklaZmkVnBCfKAMAZPuTxx2NZyeItPRXmSUzyZGETBwPr0rBYds46eXTnqkbkN1JcRtP8AZ5I4MhdxPQmvH9fnWTUblSN0hbcwA9eP6V0YNWlY9/hem4V2mcvOs6Pg52dNuOamt5CwKfvYu5IfqfUV2zl0P0hK+hrwapdW6iG1la3U54Cg5+uRiugg8Y31qIlSC4uJQcvghR9f/rVPs1uePi8uhUepoSeMZpIsIipg54Qgn1781VuPG91cbbcwzBMYBDDr6mt4U0zxnkMXLQ429llnnWVyski8M6rjP07gVmxKrGR2G5H4OOc1uz3sPSVNKKPUvDqR2kZeNnUEDcTyD+VaU2vQ2TC5WNbiQsMFCP615lam5TsfOZuva1LEb+NbWd1kmjUzg5YNDsX0ABHH5CprXxPpc81tHPFPYea2zbLKrEk9Ogx+FKph1sjyYZQ2dLFNFFHuCrjnGP61G99biJJWmjVy33c8/WvPlSbZ40qEuZpETataSSNGJod5XIjJyxHqPapVuIp0VkQBgMk5rP2bii/qlTkuzhfGKB/szwFTGy4ODyrDrXI6dpVxqTXs6KRZQcF9uMnP+fzr0KUkoH3GTzcaCkxn9nSx+YJWXGdoGKmj0mabZBHGr3BbaoJwBW6ldXPXjVVuZlG902TTxF9rUurfKSnHP9BS6fp/2mVUjV9pOMgZOKL+7zHRQxEZR5kR6ppB02eZGkEg5RieCpH8JrIEDOoVU3vn5cnArRSdrm+GqqeqLSWE0yPsTcRwRnFXH02RRzwcckipjKxr7ZXsIumXBEYdXQMMjjrVe5guLSTYYXinUhJFZeVPofQ0RavYpST0JI4Z7hJBDGZCRwp6GrL2cqhA8TxrjqRSbV7Gcmk7Eb2yhQCCV/h7VmsrxuCSAuPlIPOa1gyObUfFbTXCowUsysSPWrbW0gPMbqwXk4qZ7jcktyBrecIo2l3OBhRmj7PNF5auNrPxxUXNYNDpLfeWQAFlG1ieo9qgaJ1YqEDuBxzVwepfOigd0ZMagYBySKnRJRMzKC8LNkZH3RV82tglG45opXkYxx/IRgjPP5VOsMgLFUkJHOPX2o5kZystAmhmj+ZWx/Fk96iWb5l3EjBwff3qFqxxs1YUqvGWIGeBnFILYv5jqhxnILVKdiUy+iyIUG5U4z9apyTvCR5ikncRjrQnqXBczuMZ2dVO0Ov15qHJfcW8thtwM/yrc9CEC3b3TRFSqlh3r0Dw9rs0aBJxC8RBwwPOfpXPXjdWZ85xDl6r0mj0a3mkkVJCwOUAcg8A0l3EtzFtaNWwNoDc49q8WoraH4jiaThKzKlrpaWreahLSMPm2jGPwrTeQRBFdGVS3JpU02yalVu1zn9V117eHM8+yEE+WF+Rhj0I5715tH4qvYhCqNJEcYUuxZse5PU130qK6n2nDmQ+3h7Sexvab4qLPZR3LqkTM0cpYlMHBwR+OK72wv7ciMuDP2zuxj0qK9K2qMuIck9guaJqsokVioUseMVw/iS02/v975VcKSeM+lPCfHY8rJJuNeJ5VJeTOzkO4HI/Gs/zCrBthQfxDvmvYfY/XaMItXQ+O7ni24Yop5KA9K1U1eTzIgnmNj+LPQ0kdsKCbuxsur3u3yWvbht2eT2zVCW8llLI9wWYcEgciqm9TeGGhe6RoWmuzQRkRNEwYYUjr9akfWHck3BMrbNuOqn8KPaWFPBRbuU3vHljMJIMYXnmoYZhAWYbioHBzU3CFGMdEaMmtzRiHynD7RxnjmufkkTc3lpgk7jxxQmKjhlF3RWKMYtm9iS24ZNVQhJDYkz0qXsdcY2LMS7iSzYI6A01Vb95KCQM4IxRFaFi7y2AdmD046imS7pEQA5detMABVl2kYOeMUEsM7zknoKAIx82SGxjkBuaaxIKk7lyMsOmDWnKiU76iBoTyFWL8aYysChabA7hRUylcoI2hMrTO6bhwF3c0oZQQ53AjoKJRsBaEokD7IyiryCev/16gYMp3g7zjr3qQI42SFCIo8Ke/wDWiIqHYqckjOetAEjMyr5h3bOmfWqYiLsQrlX7mgpu+pI0YjTG8E9M0EoQCMMQAD9aA5tLEr5IVVT7oxg1SLPuVUwox6UEkLF2ldUQ9Mp7VXYhTsbhgckEUAWJCUMWGUyN7VVOZmxIQ3Yg8jAoAcEhKuMopK5+uKhDtK0ZKjLdeORQO5b2MI2jCiJh03HOaz44id7yFnYnIz2oEIqoZGGHyBnAHWgTsE3EhAeOtNI0mrq46MLuY9RjinphGBMjS+m7+VISWlwjYGNH2Fsk4xTioV3OwqOuAcmlJ2JW4xQsiFiQSBke9TBown7xD93I9jUp3RU3qCqoUyb8OOc9Kq3PCEZZuylTgE1YOOg9P4XUjco5BqvdOWR2WJN5Urn0zWVRmi2Pzb/bjurmHwnIEjgiEkMtsDs6llBQ59dytj6+1fzt69CizyTI0EcjkB3T+I+3+e9e/kMv3EjonHYm8K6e73/2Pc8tzI25o2PYYz+GOv41+yvwIRh4f0qWJRl0w7F8McE7QfQKCMfU15Gcv3Tvo/w2fYukSEELFGsYwMMTkmvT9LmjUqcM8uMCvnDnizqICCE3KTISQMGt20faiqUjIU4yD1oKOgtmJBO0KMY65wK0AzjAIUc/Me9NOwEbsqjy95O7pmrQb5NxZXycKMUgId7uJZAi7OF+h/8Ar1Ikk+zMcSbgM4DdqcbdTnHCcEh3RC3ck04bmdCFdGHKnvn2pGkuxC+SodGKBjxjtUgO1A+F3YIYEZyPpV8mhoKHCxpHGmOCwJ6VHGrOfMPzAe2KtO2gFneI2XdEyqOuKaCeSYsxfypOVtAGSyeaFCxsYwcfX3qS3dPl3leDgZrNu4DJv3cznoSdpC+lRRmRZt5kKY5XmnLugLT8jLorL/dNCmLcx2gNjk4qQJFkjYYURswPOT19qrF2fMewxHHIPBBoAeCuMhSSvAAqq7Byd0W0jqQ2aACLeinI3EnAz2pVIEi5BBJwfm4+tAEsskUkio5UsQcZ7n1FM3RtMiIoVh0BppgIWALKE+fGSaaPnCiOKR1P940gDYwCsWG8Hp2xT2CCPDHGe9aJ3QETFVCoCScDOak8uMBzEAGByccUOOgDShy48xdpXDAVErCHyVETCFidrHnn1BoUtAKrR5L8E+mTwalARR5bIwAO4bTUOTAgWV5mLEtIqgoQR/Q1bldlizbqCe+/pSAhkRhGHAjZwMlQeD7U90QJFI24urcjHBFVFdwK7K5jmCMYz1U4qJEKM7SOWPU/LjinBgWd2FYrymchT1qrseXk7oucA+hpxZUY3HhfL2uZDt6bWpk7CYH95DEgGF45/wDrmosObK7Fz+7A2sRgGpXXcRmRkIOCpHWkQLI8SskgVgh60xQzq8oHydM0AOjW5EQMgilIOAV6YqNZTGjlsuScHcelAEQkaP5ARgD0wPwqILgFBLJn170ASASARqCW5yFpPNEUyyldzDBxTSuA+Rhx5ZAJHQVTu3lKIuVCBeVA5NFgMrzSJdkhkdf7npTL1PtCHylXbt5wc1vFdCZbHG/2QivK8wcyv1IHGf6Vl3+kbonRd5Cjg+lelSZxzVkcTcaYwkhyzsTGeBnGff8AxqiPDeo3QiVIbqQspH7qPJIHODjk/WuuUrDou6NG1+HOp3LbJFNom0tucEHIGcY65q3J8KrxrV7iN7u6lI3GKMhXQ+np74pU4u5o6vKiW1+Der3FuJRa3kkw5Z3zxnscZFU5fhLrkTqDAHz97bJnj1Hb611cmmhz/WNdSuPhJqjMz29rcyKc4AdmOe/HYe9Qp8MNTiby1haQ5wyMcH8zx+eKylSbVhrEEVx8N9SJSOUTRRbM/Ku90Pfjpkfj1qOP4d6kl3cSRma4QxCPYV4U9c/X1FZKk0tQdRNlj/hWOrzwoltDNdNkO8LKFLH069B+dVT8NvFMRxfWMlm5JKDqCPyrZ07IrnUWZtz8PfF0DmIaT525c7wCgPscj+Waib4d+IHvFea6s4bby8PEwKnd7MP5Yq/iRnLEK2hZb4f6vpN5etsW8DRIqMrZGTnGWzjjP19s1Rk8GaoJghiuZsOBIYCOR6gE5x7cVHs3sJ1k1cfP4P1ZXSL7NeOP72wmsS58J62JQsFu0zBhuTlW4Pf2rWnSVtQ+s3dkXrnwjrsqM7W4UucsF5x61Wi8L6zIhbTbKfURjHlxDkY7H1/Cs6sLbHRSqK12fbSiNmcFY2RhgqRmp2jLplXwcfdFeC9EdSVisPOfzAYVYImc55qThFOGXAXkHmsgv0OE14OQro6Y5wB1U+tcVaAi4UqQq7vmwOtZ1C3sXdUJkiKoBGxOA2etciZDtkjTKNzuLDsKwnsbHOXsoSE3C+Q0UnygsAc/SvMNfCMY40MiykYUrzzXiZvK1GR9Jwwr4uC8zZ0d2htG81SMpu2Z7+hrwn41XDy6XqssYhR1UTsxG0Ivfb6nnp6c1+D5bNLGNeZ/SONjbB2PzRuJGfV7sfuwol2qynOV4xXfabYyBEZoHt0X543PVj6j/PrX6lWnZI/Mq6S0Pfvgyp/t2aSCUecpCyLnkHH6ZB/Wv0Qs0neKAT7ydoUb+eBx/wDWrpy+V5tn55nq9411QLvcokJAxhRiqHzMQNiluSFz1HrX0UJaHzjelip5XlBzGNuWOBjsabbbT+8BwCPkB6iq6GkVoX9PMyzA43J2rrWyISGKYxyD1FYS3OuizBv7gMEjRWEufk4rjNQihVfKit5Io4ycktuyT1/z9a8vFq70PRhMy5ohgyR3ClmGPLHb3zWZdyyTK0CsUyc7l6j3ricbGsWQPGFg2fMOchs1nyOmD5C7yfU5pHVDchN3LlcyM8OcYboKpoXmeVpdrAH5dg7VskaJ6lC4Illby8LGRzjpWfcqgV4IZXRgPvkc8/5NZ2bLK20So0Ucqwj+IleRgVElypUsu5ivHNUl7oupANkTyS+VK/mdcdz/AIVn3cbQjzl+VSu7FQmVFalS3lieKOeWJ138qGXGfTmoRKZTIssYRQfkbNIRTeNUkCxsXcc7geVqOZ/lMbO4J+8BxxVQWorlApEXVjJmQoSigdB70xZdlswV0djxn0x3FbGbjrY0bR5ztBjUBvu7jVqFJFDvLMiOOQh/i9xWsH0IZIhMu2X7u0cqzYpLeLzpl+Ziz8KuabstTGT1LkP+rO1QXJKJuO3p65/nWnbtKUijLKx5PSkpkmnvVHjO1SqjBOKmSdIm8yMjJOBgYwcd61irM5y/uaURpLGkaYypB9euaB5QQySRyyoOiqOfwrVsxnuakCxx7NkT4xnbKd34GtGP5mLBlAIC/eqkZtX0KE2S0kksRSMHaC3eoi0csZkWYJIB9xzgg/1NblJGSsM4uJSwYMpy7Fs8+1YXiCV10y7MaebJsMnl9ckevoMZrqovqXSV5I+MEK3upvLAN9uzlueOMn+tddDugtCHtkIIyrPnI7cV85nUr1mj+2uDqVsNEq+HrGw1HxNoenXsMEi3Fxs+c4K57/0P1r9TPDEUM+gaTBNM1hPPEFuBKf8AVknp9f0r3+EXesrn87fSIhavBeT/AEPxB+NcssHj/wAZw3aL573jyynGCTuYEY9AFX86xPAHwh8SeNmutU1J7fRvC8DhfMMQkk56lecZxnH/ANav9BMXi40sLFs/k/L8G6k+VHset6D8M/DQOmWsFprEiKFX7U/mTRMD1G04Bxz8wOPfrWTb3nhKVntU0qKGBztwVGSPqRgHrzivEXtXHmZ9NWoU4LlR0J/Z+0PxMLS5TUdX07Tw4mTA3tnBG1j+fStiH4TeD9KiS01G+1G6KtsMzgKSAfl5HP4c9KzpZjObaOWpkkZw5zznxj8L9NhEk+hLLJDjzHATGOc9R16e1eEXNrLb30lr5cbxDBVt3b1r67KcTzws9z5rNctdN3R1Xg3wLrvjm6/s7RLZLgiTZO2/Cwg/xFv4T/jXusf7PljpFotv/a1kuoRKCY45FfzCepbJ3AdOTzmuWpmvLJxQsLk/tI80jmNd+G9zYQLcROtwpXqqHP8A9Ye9eJara3dpM0Bj2yjgE/dH4+te9luOVaN0eNneVukuZFOO4Qjy5QZJwOABnP40s4MUUjbkidgVKnkr7Yr0ZbHzENzHfdIUDBjIeMgdqrpbozo7s8ag8qOM/wD1q4a0uh3IkUxxpdZKTzMuzJ7j/Ck+0xz+UsaSRygYZuxNc1upvFaEiu6pM7NCQOMHmoZnEsW5OJAw4zWaSepSIAkxBSJgJPvYPQiq9zFPJN5ZuFS1ChlB6lvasZNG41o41CZld5AOcioxHMIp/OkUbyqRkjgDv/h/nnjtqNbgPNiTbEqu46Bj1qTy0cBXG3jBFDVhz3JFMMh4LMn3WUcVDEruzCGFyc8gDt61cGyGjVTKc5OxhyfWlyMhnJCI2doOa0EtiqJi7+SY3jIOcEYArUVljlhWRGEWcg9Mj1Htmt6asZ20KrStu3+V5fX5UXv+FWY1kdJphGQyLu46n6D+lejSjdHPPcjki3AtM4iPXOKmtJIg0jTyP9nzktGm4/gP6V0KNkSXU8mRleOS4jQ9CwwR+BpIHWOZZWjZiBlVz1/xrWC6kT2L6+YWWSWMByxLcdv8ah80KzIpCxEggD/Gt6Zx1IlhZ498kMjsh2/JkDJPr9BTh++keMkhgQEUHaT9fxremrs5ZqxYh+beERmkPzHAqy++ExiN4J5GTlScAZ7HjrXr0VY45kO9VZolUDcTxjIzU3nxzOpxgou3I6MK7d0cstw3xoAuGjL9Nwzu+ntTUHkEbGDzdE57/wBPrQkZr4iNrVo18iNg9vs7tzk9T71NKZMrM26EbQrNjjP+J/pUxWtxqPUiSHZGWhDxkjJy3ANTxwyEFkXe4GSB+tWStGQTBjGEET7+7LjI96jha3CvbSO0yg42uM81jJamhO8m9W8xmyq5Rfy/pVR5I1kIdVYAgBgc4J7H3qS6bZA6iSAhIR5SOXUHsx6mpIRFceW6TKIM+WxK5ZcdeP8AHrWDT3NbClVyzKzMB8voamDzBiYpHFsy8gHp7H19alq4FuEzthoVDbRndnHSoZEjmk8wKsLn5iT2NKMbGkH0Hi0aTy3lkSV88EHoKfNB5CzOjpJ5Q5YdW+nrWkY3MxtsjFxtVViJzOm7GR1yB/SkjZo8PsKvu4IPbPBrRysATQRTLuWURyqQVZRwafbgC4u1lE0JhiDEEcNk8Af4VMpaFU1YqyzCZpSyMgcZkQcc1FZQh5QVO187ea8/FPQ9GhudrazpZWU2oBLe6SIZZHbAOB/9av2q8AQXVj8JNAs5IlFm5SWZ2UKVmKAMv0yD9cV/NXi87Uo+v+Z+n8LWckej6XuNsgMO8lflNbkEcskoAUAkAAZ4r+Za3xH6RJ6iBk3r+7J443HrStsCr9okjaQHBkAxn0FZGM30EmjDlmTKxAAnmrEDRsJjICHAAORyRQSnrcUxhDE2JGA4HzdqSTCiSSEsY0TLAf55NBsLGTKAmAnc+9PZo0GAQ7dCetS2YPcYZZEQSsjFugyeoqysrTR7j5WMZIz+lUFyGQhgr7QMjhfSrSpII/KkmUI4BwvY0CJZEVzHKGVAePcVE0Tl12T4XGWQjrQbRlckDKu4KdoJwMLmniMqWKjJPIBPQUFCs8uYg0LQgc5zkMKVVgUbVwkjHk+tBnN9C6yoqIF8pgPlYg55qFB8zoj5XuFPWgzJdzRqrvGZQo29Cce1NaNQePN3AZ2juaAEBUsqhpEYc5Ax+tJGquz4LF2bOTQBYJnXbLkMWOwgnPFTPujdYsDaPmBBzigCEnz5MxlmIOGFXYMqnmNGrAkgA+1BpFaCzYKCNSQ2d3PNIJEEYjQElvmJHagUxxKtsEIcBv4venYLJIuxi46sTQQMRJsLuVEHtUoGdxKggcUAOkjj3/MHVuvPXH9acissd0h+cFssx/hPtTuAmxjGAzj0NIQD5TIXHPBHFXy6ASStOiIzj9weM4yTV2IbjC7SEIR1PaoAiki2sSshGTksKcrEDCBZHI43NjNICW0fbHuCOhJ7jOKtTI0jDdM0z7R36UAKiI7Hf5nmq2446YqvLCrBtsmxj0x2PrQNu5a8pPkiQhlUYzVJpAsocoxAOM57e1AjZZQw52mEDHTrVdnMWVigDr0znpQBAf3hysYRgM7y1IsJJeaRvmHPXG0e3rWigBKHcB2BLxjkDHWpwYWeNlYDuc81DQCkRugyobB4b0qWNARuEpdjwM9BSAjd4gY0KkBep7GkQFkEaEOS2cYzVRdmOKuSbSy7TkJjkg9KsiLKoUY7iOityMVd7oROJBjDYMe3jnPNPErRJu8hpU6ZB6VkA+LJG4kADkGnsVBMsjg8Y+WgByKAflJdfypdztvdS0bfXpQA6NVdCWOCTgjNIrA4B3uQcLzQBOIsmSZy4yAdp9aUYlAZ+cnn0xQBK+VCmPa/pVZppZUjWeNYJATuAPPtVaWAeZgjr5aYI6ZOTmpY3YuJNpC4IwTThuBIEUjABT1zUTgPsU8NnlhWi2AkaNFEZJB5znOSTST7kGzA5GDnrTARGMULM/mPg5wozmnT7TGXJTzF/h7kVnUAUA7ow7lVPPHORinyxIqzMm1pAuVNVGOgANwCxhdpxkJmnFF+Uho4ZVPyg9c+tTJ2VgE2kFWcbgDnPvUvyq2FCnvnpmswHDdAdwXcrnBpwLnuWbNUtgIizu+5Y9wHUk0M7RozqWOWJHtUgRYLF95bcRTZGkYxMI97ltox296aVwLJcxsTjcVGwr6Go5dmGyUhXGR6VpDYCrKg+XC4mPAPWrTfu44yjEuD2HWrKbK/ltKS7mWPJzsxQFK7MERg8/MKAvoQyRM85ZVkSJuEyf601t0fm7ozHIOGz1FBJhXiFPN3bWDHO5R29qxrh42O4x4C9hzQBgzbEDrCp8g8DcckfjWNKwGQZApXrnp9KAPz7/bJMcWtS26p9lSFklSF26NsIAz0JyW/76r8gvF6GK8clGRnYuT716VLSBg2efhljaKNC2Qxfg19ifsL75/2i/Dtzb27s1np8t3GcEbirBtv5otcuKfuG1Dc/p10eW5ZEmkmkdHXeQTwMHHSujSSQCKVpf8ARt2CqnNPCL3EjlrL3iQSMZIkTYoc/MT2FLO4i3oo83BByDxXW42ZkVp5VQtK+0MvJAHJ/wDrVw3ijxro3h20vtQ1S90y20+3QSSSPOFXJ6L6k+wyf51UpWKjG5+aHxo/bCOrySab4Pj0+40pSVkuXlLIF9OvzEnkgevJ6CvknV/ip4h8UpLJrN1aTu/DRRw7EK/7tcVSoenh8P3OVufE93sYPdNnBAxjoex/zmvL9V8UXYuUHmN8oyGzXN7Q7rJM5aTUb2VJBPcyT5bdsJ+9/wDWq/Nrko06SyYSSW7cmN2yAfYdquM9DKex5Xq3iHUEuBIrOzp6jjPqKsaPqy3ahbxhbux4IOfz9KipK6Ci9TX1GFpViitCSj/KGBzk/wBK4q9v5kVUuY5VWM4UjpXOdTZGtwzxIj7gH6OGxVifVbi2h8t5HhDAI43feGehq4xuZOehp2niiS3dYzKXiXrnnNdjpHihZRDM0mCASFY8g0OHYXNpY6q08RJFIJgizTf7PXA7/hXqvgP40+LfCV5btpOpXMVkzFlZZPnhPXIGPmGex9aqEmnqZSgmfrH8A/2tdB8dWun6Tf6nY2uszxgq0v7tXK/KSpPT3HOOoPavuXTvEFrM6C3uLW/BQH9zIJFII65HH1+ldsJWPOr09To1umbaS8ceeARUsfml23szkDAYit4SW5xj3DsYwFOw9dp5oBJCqUcEnBOa1jsYN3JDEY2VhLBFMeNzZOfQU7cw+/kgc4BxzVCJEJCNG3P94k9RSxhGlkMTSAhQWJHUe1U49QIWcbWUMAxOASaUqR+7mMnA3DHepGnYIlCxokKlFBJBc5zmrJtxKC6JjvuHU0mrm5XLljgtsA4U+vNTKmERRhZWOBg4pS2AnSNUDpIFZiMjB6U/aqiMpjI60R2AaGZyCsalgeecUvmq0bMCCe+OaTlpdCkrodHFJlyW2n+IHpUYIG/a5iQ8bs/5zTeqBFp2ByiovUKSOeaiZRgs0pYjuTWco2HYaXPVT07Yp8ZjPOMGpAR5cyIQygKMECpJiFaIhiU6n2rSEepz2FZwWUA4Y9ATTll3E7oyMcZxWY2rCAEKF+YkE8M3ao4lDSK6s2fTPH5VspCLBndoziIKAc89TRDJvYuSTkAFD2NNO5lPcuRhklc4RuBgZ6V1+jagllbrkrLMckkj73/1hTtc4MXG8bIbe65cTRtEjjaRlscf5+lZFrPPEMK7SBgN2Dwa0m0lY46GHVzfE9y8JEgdQOny9K4y7wZCsQYKpJrM7sBa7sViwXbIVO4HODQv3WkC7gTwc9KGz0iZWYEZOSRzUsc8u0Aomd2OT+tYN3ImtBQx3E+Y5VeSuKsKXWVUiLFzyADSOKtJI2rWwvM27C1kaGRwiknOfXPcfWvRbXRI7XHmGVJS33FPyoP8en5Vy16y2Pi+Icao0+RG9sWNkymF/Wq89kl0jo5KRnt3xXEr7n5/Na3OKu/CphPmQTmOLPK7OCf6Vys1tcwu7yAmNXKqQDivRpTvqfoeVZnGcUnuZtyrNtADIpGee1V1aRclQc7cFvWuyMrn1VDYhLPN82WjXIOQK67w9I0V7bLDHAsZOHyOSc8c/n+dZ1npYjGL900dLryukTbXMcjDggZxXETOxdJeGTtgfrUUJe4fI5NTTi/UqM8su5FkR2bKgOeM9hXonhNPK86NnaR0A4Y5HTp/Ks8TJchrnStRZn+KM2l2+4ES+WGcAZ4x0/8ArVyFvK/7rymZUHXnk/WigvdO3JaEXh0et+GZWnsopbh45oQQrbhwwOf8K4XW4vtM8sSCWMhSiSEZLKv8Xv8AjUUpe+0eVl9Llx0olvS/DUd5a213FcPcQSRKyOehGODWingx4/MTyzFkeYh2na2feh1mmezXzqFKXKyonhS9SVnMInYcko3A9ucE/lSXXha9iKSRywqpOWLfy+tNYi7Mf7dosSfwlqwjjk3xICMoCv8Agasf8IVdzKZo/tiRsowxVVyeh+92zXTGvobQzOgndsiXwpqkUkcTWqyMzBIwrgZ7dSQK5yXSJbaaVME5PGRtx9K09tcHmFNy9077SbOS308ELAQo3kDqc8n/AD71wurSgO8crMQSQAe+e1ZwndtniYd8+LOdk4kWNZGRV6g9/atPTrpvMaXg54U44BoT1ufYSw6UT1ewmnu9MW4kQCSVmUDHBIOK831K9uILyVECMmOTjLcdOfT2rGik5s+TwmEjLESKDalfFFQyIUBD4C/Nnt83UD2rs/DN1ciaVJpJmTPzbjx+n4U8VBclz2sXgYKk7Euv+UymeVgijnJGK09EjljsZYk2urLhsD36/WuZK8EePSlbC6HL6/OtvchEaUxyZCgjOP8AP9K0PC08cmoCOZlBMZZcnk+n64roatE9Cmr4e3kaXixLae0t4pVDTsFGDHkFecg9u1J4QEVpbXUs2FkUjyy7YJyeo+nSpavTPKwuJaoSM3xdFDNd7IplVRhjjBzx0J79f5Vyml6SLq6+7KSW5G7j61opNQPWyevaleR3U0Een2ZXerRgdQO9cdNqKRSMdvmL6E4qaTugwlZyk5nSaHcW92sga3IIOQ2/O78O351J4gibdB5sj+ZsAQuc/KOBj27VlKT5zpnWarJFjw7p8UkF20UUYMaCaQEY43Y/mar69cxRlywQE4znj8PpUQfvanDiMVJ4lQOVubhdmZUJAG5dozWPKRM42hcAbsmu5O2p7VOR1vhywjaF7xrT94DjeDz14/z9an1h0jlRFRY8DJ2jFZKTcrHBi6zVVIg0ya3lkYTbADjDdAa6bVdLt4rYyRICwGSc55PFKasznxmKlCordTm7CzF1cFSiswHYelSa7psMEUTFVgkf/nmvA4z+tWpe9Y6K+LcaiSOAjtHlu0RYz838q9C07Q3+zfaJI3jhdjHuIwOOtOvKx35hilTgn3M+4W2t5tixqIychvWr1hHb3LbG2KnQccmos9zjVZuPMJrmgxrG89uj242BgBlgw/x6/jXHCzLSOQMuAB9fQVdOelzqwGI50dTaeHpY0WRoTMGyxY87D9KvLp1rjymIUnglRUOfY48TjveaRqXnhqzgsLe8ihVUYBVZ/vY7A5/zzXmuoQzW0wLAJKDwB2p0JOW515LjFWbj2KirvOUA3DqelVSy72jk2o3ODiuo+kI0ZxLuZTvI4Geo9a1bC6SOaN3QMMg5zik1dWOerC+h6z4b1eG7tfLuJoFnRiojVeozwfy612PmLgFfLMmMcDg14uIp66n4hxPhfZ4lpD4MImQ3Q457VnajcwQWVxdSSRNErIylSGDgjOQc9KypQ1PEw1HnmoI8d1XWTdTTTZLgsSCVwPwFcpPIZW2qGKn1r1oxsfu+VYRUqSgiWOUDZFMQ6Hghucj0r0Pw5er9qaAyPGUjDbXGR3GM+tOdPmiYZ5hFUpNM9Uty37uRQSrJ97PGKzdVsluo1jaQOWydu3oP6151N8s7o/H03TradDy3WdDa1xtidSH37iCDn/CuVSxeWVnjRipHyk9zXsxldXP1XLcXGpBNEi6ZIshM0Mkb4xsHb3qs1ugf95IoGc/L0qlrsfQU5qxVuDIrttVHC4JbPQVCGzhvlDHrSOqC0ASRLGwSHzGzx7VIkmASUXZ1xQ0W2NLQHDMJvMxndu4+mKVcqgkZhg8cdKCJLS5DI3zb1wy+lKJV2n5QvfAoHDYUyKyluVY/wnt7VX807RKylR/dNBQkMqbtzAgkZ5FTIM5+YBeuTQ0AiycoqqxXdtbjpUZeNiQpYDODkYqbPoNqxG9u5wys3Bzz3pAGcZdTuzxg1Qh5+RSojC8kEmoNuWUbgY+metAWHouWIUADpnFQvGdylx8xODxirUQDygpVtm7HJAHWpAjPiMoy88mpk9SraXFkDsx8uIgdOvIpgch1DLtHU+9IkllByAEOw9hTEibYMuI3zyQOlAETKWYRrJhRzSAlBt3g885FADiqB9xVipHAU03cGVmVGVV6EnrQBB5oWTiN2z1BNE/mbom2R4B6dKAKheYSO0ismTnFRq7F/nwF3YXim1ZgWGDOv34w2eo6CokURrwVeVjg9h9aQDLhNmd2w/L0U9KhhWM7MLtK9cHGaCo7k5HzHaeTx1qvJIY4WRjuVevsTQEo2I1cgAjG08A0jQIWBUptIzmgcZdxyYjIeZw0WOq9RUs20RxrCN5HU0EDYmIwGOHJGPrUbM4ywYMe/wAvWga3JUyYzgB2Zs49OKHjZUDBgZBwwoHJDFWI52mTceuTmgW4jRVxwTwD2pNmkVoMjdjtzhlzg4Heob1ZJYWZZGBUc4rOcepR+Yn7eOpSWnhi4nwhMT2giR1+ZUa5WPcPUjJ/A1/PlrNtHas9kyDyYnKwk/MQoGBk+vHX3r28ki/q7Z1N6FnwWbWTU7FIblrV/PVGZn6kkDb9T0/Gv2o+CvlN4dR2UQzmV4J7bGcRgAg+5JzkV4+bO6O9NKnY+p9HhEcFoocqTxktu47c16hpsawInQDGeT0+teCccDr7ZSkkcriNnI+7ntW5p6rGUaNSVU5C9eaCzfgjMhEm90k5JA4FaEdwigk4wR0NNIAGJNzI5P8As9BTtiK23cxcDkZ6UgGxcJuOSSeAKtBGZXLKgbHBTqBQTFWKrMiRJskG8nIyOopdoJSdXm3juexoIjq7liLfIvlZIjHJGaiZBmQRlGIOC1XJ2NSZhgpGCUYLtXB6Zp6xMoKSqyvnBBpWb1AgkEhk8xZHVTxg9KeFBALuS4GBt4qWwLFqjq7Kiu3GQcdKhZAA8jIVb+8aAK5YAKQ+d3vSybEj8wnLY+U5p3AZHIxVmClk4BJ7VZj2uVVfkbPT1ojuA3cIzGgU+aSSc9xU6lIwzkqT0OaGBAr7S7FmBPBGOtKo8sShhvDHAPYUgJGICh1ZElBwQRTFUOil/WgAZyCBlAgHZcmq7o0jYXGR7UAQhXWVSY2JAwasIywokCM5jBzjOfrQASLCMuGwSOeOtRuZDuZQpXsc5pp2ASOJ2fcXVdvNN3s0joP3iEZ2gc03JsCNd6jDrtGcrkU/eT/rSrwryEJqbgIhlwVVVdeoANS7S52Eqhxgt2+lAA25UChw/wCPH0pHBxy6hAMketAFR2UeUgLkb8nA6U5rhQC0W9wRjJoQCly9uZFRWK8D600K2GmkOd424xxim1YaRA8p6sEUDqBTEfK5IYknoe1XNdQTsN8tCWaYlfm4A/hFKNgZwhEgH3WJyDWYhpMhZXcgqOhAqeYiVCC7eUOAWOTj60ANURgAMh56YPeozHvbEavux07GgCu9u7zLGSYz9cGnL5/mRrLLC5bjdt/zigBLg+cAi5G08j2oGyOIhWHPByc0ALsuXjBVS6DgMO31qqZSAGC/NnDH1pp2AZIp3vIwKvj061SlkUyIzZ3jjIPSmtwKM8MTjGGkZuuOaFcKrIAFGM5zXRDcib0KT3QG5pY4mVjgY65/pUkVl9rj3xJ8oG8ljjj+telh4nFN3Ou0P4dSarKkjxz/AGNsEsi7c/j6Z7jrivXovhJbsYDZ6bBGwQLljy359a7fZe9qY+15Udja/DDTreARalpME10AGRi4byj+B61uw/D3TGEMoVWcDBWSMYx7etbwoyuQ8QluXYvhpoUc263hjityfmCBQT+n+faoH+F1oGlxCLW3bJG5eHHXsOa64Yd2OKtio8ysUm+F+irHHJ9mgMxPBKbip/GmW/wrshvaKwhL8kkKDu75wazeGkg+soqj4WWzomYYQWP3QuwexB7U9/hbZiP5bRY4w3I28A1lUw8yo4xdRz/CGxmMSW9pYRJGpLyCcpn6DByfamJ8KbImJYIRIVP3ndlP6Hn61pSw7e454pMq3HwssxIYpLNCASJFc71P6j+dRD4QWTW6QXdmptiPlVYgoYfnz+dDoWehlTqq2pRX4PaXBDmCxML4OYl7gkejbT09KkX4RWtwBbTWM7WTfvDAxJUqOSSBwRx9Kxq05oqNZNWQ64+EP9rxyzjSYLe2UktNbuFwO3DfL+AFUk+Fy26XFrBJqFzbyRiKSLK/MgOecAZA6/hXPFTejNZVIrVFVvhDF9oYyWmnXCRP8oYkZGMZGef5cVm3Xwj0+eRG1OyF8gbKqHkjyPQlXBP4Yo9nLZHT7eOx5C9u2DKm8xjjpUqs6xgR7to5UntXiT2PVvZETJNlmMmTjJB/xqIJArPIuMkDOfWsh21ucT4hmtwD5KuJTkYCHH4ntXJacGcyvG3yHqfUVnUNW9CPVJNrEg4U9AecD0NYVw0eyNXTAY9VPUd6xktDVM4jUC7yyKVcxjlCBwD715vrs9xlHiktWw5WXHylfw/z1r57OZfupH13CFK+Nia+hz77SYOhZwhIyMZNeEfHVvK0+SwcQ3ahVn8tmwpJXO0kdBjANfhODS+vu3c/ovHq2HZ+cJH9q6um1oQ5l27U6D6/4mvoDTPBd4tnaM9/Dfuyg+ailQPbB/z9a/T8wlZpI/JcdLldz2j4V+Hb2HxEx+Qq6kqFPzbV55Ht1z7+1fcVkfLVSiyKCMhW5OPrXTlc7ybPh891aLYmd2KMFYLyHJ5qtIkSBmWZTk/K27vX00Nj5m1ikr4Z5M/vR8v0pYXMflrIQ2BirN1qaVkzRu0se1NzbgMde3FbkcsKwyh1V9y4ye1csnpc66UdTFmmWQNJECSnAz2rl75jKzgW9zIrAkGM9/WvOqO+p6ENzBKMQkkUawAMFlcdBnv9azo4285mCxh8nduPUVyuV0bRWpW8wlZbZx94YJNQyxRE4tyDJjI5/WoOhK5lO2FkLqiNyrc1R+1S26yCKPdAyhSrHG8eh9v8Kud7mtJa6g1wsYlXy1G7n5hkisWJgxzHIGbcACTkYrQHLsOkR5HXyVJYscjHb196rSxO0uxImXac5HIAqebWxQyR40QIJGDdDx09xVOaRC0iuSyEjA96IojnRTnV8GOXI2n5Vzwv4VkzebGh2SOoByqEZUGnGOgoy1KUUpaeaRlG9VHzDueatbWZXfakjfXFRBkz3K5VpkDrDLET904wD/8AWpltC2XknhQDaeB39KuMrg5dR/nMJY5AZSB8vHTHoasiUys6CNXUt85Pb6VonoSPa2+aSR2i2Zwoxzj3qymyF0mR1MincTjG2hO+hnOPUnWRGDHakxLenSte1mCEuAThQ3qD7VqkYT2LYcyROrzRvNktheAD6H0q3ZqXRgq5/vZOKty0sZWLccDNJJOIUXKhSCeuKswzhRGkrGWVTxk4AFarYwqvsasTfK0kkgc7uCalWOEBnESGUSEyBRjJ9/SqSuZwRDCyy+Y2Gxnqf4TTLiKIokqiOTuGXnNbpDi7mMHKyyqyMmOFXP8AOuS8Y+bb+H9Vmi/eGNDIUXhmx6fj2rphudGHfvpHytbpBdXLR2y7ZFYmQD+8Tn8OtdVqXmeSreWQ+0KvPQCvlM3n++Z/c/CNP/ZYsyPDrlvFujRwW6xuh85i3AI5AwfUnH61+o9hBLf6BqPkxbml07/R9w5yF7evQj8a+n4QTdZI/mX6REr4qK8n+h+MvxO0y18R/Ee7t1mng1DUL37EpJ+4zn374xg9M49a908Y6vefDH4fDTraxWKW1g+ywWwfOZPus+c/eyoBPXH4V/ceZRlUnSpdD+asnqJU3UPlbwZajWtVGjz3x+1bGnkckBmPUk/j/OvTvE2jQpJDpumRNCz7InbdgjOAzD9a9XHVOSp7NdjTBJ1W2z7IsYNN8LaJoGlGWK5Lwbg24lWJ7jPPQAc+leaamsOoalcWc0BEAy0TZ+8SP5V89gVq5H0tGFocrMOw0qe1vJtOuZHEL/f+XIwf9n9RXzv8UfCcFtrs1jp1tcSM84jgQ8bzn5eR/Dnr7V72X4nkm/Q8nMMMpKx9OWWkaN8MvhRbWsF3BDNGFvZERQrzyuOcnqSDuyc+g96+QL/xdqEOp6hqdrc6kkhcIHik2ZYdueMfnzmtcgw3t1KtI8LGV/ZRUUfU3wW8ZS+KbK30vWIYZhDbM7ROn+sKkZBOM87ifz7V89/FHwimg61dWQy8DyGRJUQgMrDcDgjj/wDVXo5J7mLlSPMzGr7XBty3R4pc2ka43swJ5BA5FZ6SvDNiaMXKryMcZr6yasz88UNSuZmWd2Mctvn7pJ6iku5fOQODJvJBGG5Udwa4q50x7FQva+ZOySNvKgYA5P8A9ap4S0aRgRSRtt6MM8fWuVy0OkrTqilNo2Rb8sM1YVYporgqfLKrtUqe9ZXKiik26SaFiGB+717VceO1EaFm3FW3A46E9xUVEW3qVmQOdruBjj0qfdDGs1vGy+aq5GRxXJKNiytGGTCzwnzWGQ3YUgEZeNXIBBycUmxkskkwkSFcRgNg5GPwqxEsSs0c6yAtx8o/ma2itBEyRo7xqzstsvC7RSySQxXUbABbYDD5PJPbH+FF9bCTJxHatJdebbymHZvwWzwex9a9O8G/CvxZ4232mk6O17Nkv5hmWJFTjDM7naoHH+cVnWxKprU6cJg3VdkdqPgdq2mR+Vrs+kw3APHk3gcYBxkEdRn09KydQ+Feuacz30KW0tkyAQqj5LN3PHQdOtdH9oqMEzvjk13ylG2+FHjXUmMsXhq+isnQKs06hItxzwX5H+e1T3vwl8U6UjST6XE6KuS0Um4L9fyrWjnEZaM1lw9Pl2POry3+zyfZ7vyYZx0TOc8+tJDEsMU0jkxr/AG42DuSf617vtFy8x87XwjhLkZ1mlaNfazAk2k2Vxeuql2fy2+X3HHNSt4L1NYPtFxZvEgyPuED9a5FmEOblLWVTlG9jnLqNEtxDHuDMeHZOeP8/SqEYfAHltu255r3sOk1dHzeLi4Ssy0lktyMTy3FunqnXH9aTMgifyolZVOEEnGfyr1KZwTkOt4nMsYmZYYm5ZlXIB9KmeDP7zePlGcL/nmunXQ5pbjLiBS1lcEldrbwf0qcorSGVzsY88d6shR1uKoV2MUW1QmMsBwpPP596llWT7ivHIh4wG/X/wDXUQ2G1oZYIjKRb0CluhPAzVkFtsiRzHHYg07a3M1FjpjEmVnmjR2A2qwqvEVi3u06yMvOxV/Q/wA+Pas5LU2Qkru4bbNbuzAssaL8wAHJ9xVCKCKMxXHDMRgpn7v19T71JtoiYENJtDkFvmII/OrMEsMW8R58wkAN2YelZ1HoNMj486W58uWE529jvH+FEs0ZlhkMscLYwEzyw+lZJ3AcVZ4j5AUS/d3Z6D296sRRrBAIFjGeu7uM/wCc0yobi+dHDJFllKgBeD1q5BsVXYgGMMWG70z0q4Mmq7MpqhZGZoXkXf8AKwPC0E7Qsaliinv0B70mtRXHF0R1kQb1xjjofemvcOFjilAUHoT3FS0UtyKZQwXcUMhOAScfhVW1mjdfLaORAvUnIz9K8/GSsj0qKd0jutOsppLG2jjij8mS6jilEh4KMwDH04BzX7sC0hsfhr4O0pIwJF0+KeXYdyyFlDD8cH8ya/l/xeruXJBdz9P4Wj7xuWMTtDGX8xUCgBgcA+grZEhaOMBg8iHcq46+pr+daq6n6MNF0wiYTAzyg4VsdPao1K425y3XJrExk7kyt5i+WowRweKaN+87woA64oElcvSM/wAoZ42BGMDn9apNcOEmUQSIdwy2f0xQVDce2Io12sGl6YBzj60tokUqttS4V8DO4EdKC1FFlIHkjJkyUz0Yc1OCjbEEUcYUYLKMFvrSTuSo3RA5SR9rMFAOGGPun3qQxnDtGrNEP4z0NMhjnmJ8kmFVglTMb/1H1oDNMQIcY4GHOOfSg0jZDwWC+UrEPnlgeR7Vb+7O22N5CU+ZmbHA7UFbDfNGwSoQyHgDGcg08RyMyuEzFjg0GBYEsSxeXtyN2S3f6UkZBctkxKPuqBQBLbM3mSOm6L0YetTywtHhjyeoxQBXcblVFZY1Izg9c0giiijXljIFwMnrQBbjEWY5Pm2BOR71Azq8gRI9p9aaVwFjjjeOQbSJCcE561OEyYIkcfLyuT/WkbQ2JXhdWOVZRjI+tRwxKsjSLKVIIBB9aAlHQsrJIHL8qB3qeWSRoYWZh5TD5SFoMmiDzWZ1YRghegPQ00ISgEiM0e4sSWxznNAiRizCMhcZGRzQIlAREZi3fB/nTasBO4jMsUP2mMS4zgDrSFz8g3+YrHCEL1/wrSMWgGxs4Uqjb2wSqsP1FTRkrEkLw5K9CT29KJR6gOCKT+74bOMGpREsRCuGmwc/SsgFEuPuu0akche9NRwWZkEsbfeI3Z496AFM87q0jHknjaOMVLG0bYVUyw5II/WgCxFKi5CjDHgVKIWRhDGyRr97npnvQBLBI7FSRGjg4GRmqM7zNGjBSmW5GOcU4uzAVWVVVGQyHPH0qxJGhICDORnOeBW4DnOA+zYqcZJ5oQAJNuRsnDCReNvtU8uoFy32SB1Vg4xwSMVCIySY5FLpknArECQx5BchWP6Gmxr5bEMGUBd6kjrQaU0Pg3D5sq+T8qng1JFGieYvkq0TA5A45NVGVgmiVEjAZmIjX69KmVWUkE7lxnBNSZkxYmElYwhK5CselQRRqVjYOZMHaQexoAsRqAWMjlT90EU5U8p2EeSjc8nNADCjEYY7YweualSIGVyCwVU3t7/T1p26ATknbGOQCeSec1JvBkZpMBcbfxptWAU5DFsoe+AKjuLaRucsV68URWoD2j2lJMb8imkoElVQ5PXk8U18QDotzKoyWwuRnnNOtiJAJgAEz371blrYB+InIjRdgBwWWhFRIVUNl04yxyTVAMiXYqmMbFJy2D1qKRVaUHco54JrOKu7gTcEEbZGIPDZ4x6VKDHArqPlZuDk9DVS2Aiml2RApvBxkk+tSo6lEMh3zMMHI6VMI9QFABi4kAOetQhpHdDtEmw8D+tU46AWlk8t3YNkvgZbn8PpSDcJQxOFzisQLDQhCVIDqejLwDSeZGWjUIQi4GByaAImUNJhmiEYHKkck9qbKsgG2IB884pxdgGDeQcEhgMkj1pfMVUwTk9DkVdMCIHfJ1JwNpHcGrGxoCAmY5VPJz0NaARSEMqB5CPm3D5uR+VVpJXeRiwUH6YoAVlEybTu69AaqiLKSBlKBM4yepoAxpxL5bbQu5R3bp/9esKV3PzKSDwCKSdwMm6HkhkLgg9FA4+tcxOCBcNsEqEYx/WmB+cn7WKs2seROzXN6R9tSRmJG3BQHPvg/Tmvyj8Zu8N+8Tv5gc7Q/YH+gr0aTvAymjzmBEmDSFnUAkAY4r73/wCCe8Mdx+0po+nXDyLFcaNcGKQN8sRTDb/x4HPHFcmL+E0oI/pI0XMVlawsqb40EbFDw2O/PrW/5TliP3QVhkYNa4N+6jlqq7JoolbH71Wx1wMVQuzhllVH+zDrJnCg12NmR4Z8ZvjZ4Z+G+j3cL3en3l2IxJOxk4APRBjk54zjnnFfjR8Zf2iNW8d32pWtjqUdghfapZQ/2fPJZUzjdjgE9Ov155vW56GGo6XPme919rrJa/aNUO4KFBUk9cj196ypvF2UjeKfJIC5HQjtXnVW3qehB2M2bxDdzo6BCzc8eq+tYVvdPM/7uVGiI6O+P1NYjbuWp9Zt7eL7QzqqL8rN05qNtUtJLRGErIfvbB2zW0NiJLQ8+13VIHBhhUoo5BUZ5PeuXtNTdGJcNGc5K4605bE0zsNN1p45EZpGYdgW4A9x6+9dRdraapHJcCNLYRp8iqfvH/OTWBq2zirxTEdm8uNnBUYH1rD+3NGTFNBG0W7v6VvHYRZEdtOhaKQDKkEZxVc3stuS0TvHGo5GMdKYGzpHiZ1tkk855WduucY54Ga9EtdZtsQOhYNjk7qym9QPQ/Dfie8spoGj1XVbaEOPlilIGfXA6n61+jP7On7S15BrM/h7xVqUmAqi0ufLKhx6E9N4x2zkHoMV0UpXRhVhfU/Vzwl4ws9ctLVpHS6ccQkn5kzXpdrdxSMAjqyDqPStaMujPLqwsy854jO4hMkioEJBhUEDdknFd6VjiJJWdZG2KGiB28ikDtKSjjoNyDHSqAmViyYZQjDAxTsvhZMALjrii+lgEjWOQkEDB6ZNN4Z2EjOrAfKQOPxpXHFakoiztQAyKexPFW1nlYRKIlRiDgfSpk7G4sr2+STgL6kY59Ka53GMw7C3uM4p7gNcKGaQY34w1RIoLSScKh5Ue9MC2pIjZWZd2Bk+lVvJKkMjDy+2O9RJ20JtrcI2jmL5iaOM8MHOc+1TjczNvXB/hPap59LFDiSshkB+bH8NRMY5XQkSDjJPY1Lv1AsKsLY2uQSe9N2BBt+XdngmlYCGYhASgRnJxzT1G1SxUHA9a3TujNr3iQyI6IDlXz1I7VYxvUhTuI61Ch3CSuyIyDzVRZFKkdCOTTQu1yA2M85quXW5mSAqxyFyAPyNSt5kbbmAc7QcjmpTs7CauNgfdLHIZGcdenSu1jgM9uqx4cFQEx0I9aKd73ODFqyIYtBvp7hY4bYkk43E8V19poFpZ2x3qkUi8FF4Huaqq7vQ82VXlRS1a/sYrd1iXa5ToPWvOrgozsxkbcewHFVbQ7Mvi0rlNkYsXwhbGOakgkOJY8/K3alLY9YRUbzGUbyfT0rRhiMqkosgHoy4OawM6kklqaNpp91cxx7YnheQ4YMQdv5V21j4Xtra4DPMs0oG0uOcfyxXLWrpaI+XzjM40lZHZ21pHbMrIqcLt6Z+pq8kSuAHKhBkgDqBXnzbvofnGLxDqzuzE1XVrOxCr5rNK3KKq5/BvTjmpbPUVnhiI2EkfMR611qm+U1p5bOVP2hoNmUIxAGOo9ahm06C4Ea+WjRliQM4BNYRk0c2GrOlK6OWv/DKh92xkyThR3FcVeaLfWEUsjRvPC5PIHCj0NehRq33P0jLMyjNWZiRBUQNtJQ9DW94f+0HUraeCeFbaNsSKw+bNdDV9WexiI80Gkep6hZR6isYVV88Lsyh4P51wM2g34eby2R03dxjj6Vw06vK7M/PsJjVQm4srWPhq9uFnjaGYFwVEgGAnvn6V6XYadJAlpb7Yot3y7t/fpk1jiqyl7qKzjHxqU1CJ5t4gurpr+8knJO8iPaDwoUYz+PWubjJzksq5OAD3r04r3UfXZVS5aCR6r4aikaxAiXGxCCp4DEnqK5LV5JI9RkmjaRVUKNoHIIzk1lRS52eHTXLjXI9e08PNaQXU5824cZLAdDxjP8AnvWiX8nyYzjcfmAbjcPWuaMbux8Rm9WXtpIutvcEusbPjPGBUlmz2sguYJXjlHHFJqx5HtpLQGjVyZGjRnPQuATTpIwR+8Zdg4Un1pJtHQsRO1imkEcxcl1G04ABrzzxkba3kssZkWSQxqy89hjP51vQbbPYyfESdZJlvTkEdiiQ/vFQDkjpivN/EdtGt0UzukUBwewyK2orU+wy+n/tTZysgmOCuAM43Z6VfsWYMpmdUXOB9a6JRufXx2PZdE2T6JYXMbSxgRNKyk4KMD8w+vFeSatNE91IbWKa0aT5wjvuI9c4rDD0/ebR8plSf1iaKESo6cuxlzxzivQ/C5dVlKxMSV2yblztPp9a0xcfcPZzF/uWTa+Bcx20SMpCtvwPTBFdB4bKLZtC0TGRiCpBwR7fmR+Vedb3LHylNWw/Kee+JSYtRvIiIxIJjvUdN2efpWj4NfzJT5oZ/wB6fMXaAVAHrXZVdqeh7lKP+zt+RreJGDvb+S24MpJOevPb2qfRoIzC0pOTyoGKxi/cseFh/wCA2Zus2Yk34k2SMMbuu2t3R9OtbaCD7LObpNoJlz97jrV1ZPksOjieWkcd4imnmupbXz2WyVt20DDEg8ZP64rkhuDlgFyO560oTsj3MtinTTOz8NQyJeeeXV0dArGM52YOc49a2tfKh7Pc0vzAjceRxWf2hYp/vlYv+GhE0N5J5qKxUJjHLAHNM1mC1Z1imRWfvuqJR9+x5mMdsSmjGXS7OcKIkVFxjA4Ga5O/slhlCEszK2CVrqhfY9TDYq8rHWeGC+/7MybowC5VW6Z71J4p2RGJChYg5DEdiOn6VUVZ3MMVK9eKOe0oRfaIhMPkI+TjOfevQNQaT+zftMx/dE7Fz34yf8+9TU31Fm/xRaOd0zy2lkwu4Meal1+C6uYyCXKhdoPce1JaSOfEztNNlXQtDP2szSRzeWRgyY+XPp9a2/EM8Wko0UMkn2XaCS/GCev/AOus6j5p6jxmI55xijy2e5kmnabcWOflya6TQZUW7t1ZZY1Mm456/hW09j14r3TutdtFTT5XSRmywC9sqQef0rhNHCxXsasFCA53Bqil8DRxZZJpM7S/ZWgYxSSRqy/MI2xzXLIZTMYwrqeuc0QXU86ErSaZ6Ncz3dxpFu5VWjSIomPYck/n1rw6/e4e5kaTGH5AJ6e/vW1A9HhKDU5tmJIZYtyOMEdOaQsRGgKE4P61ufck8QkVx5u0RnkgL2psZ2guWMncEdMVLdtTKqdRompSW8qkIi5bcxB9On/6q9as7pplSSOOOLPIUHjNcGLXVH5nxng7pVUaPm4UFky/dRXC+M7gNb3GnxsPtAQMydMNnofyxXFh3dnxuSRviYnlLyM5BzzjPFV0O5nJyAD0r1j93o6IZsYsH270I+UZ5zWxp808RTMkqyAgDtVJ2CtFSjZntei3sxtUjZgSBuOO59a3kkQyIWw5POcdK85rU/DcxhbEMg1G2stRWSKVg04XKk8n/wDV2rlrPQIjIZZvMcg4KjgLjr712Um7cp6OVZjKkdFc6dpcsUf2eJLUkYCElyffkYryrxRpUdjfTqqAlmJICYCn/HrXbSTR9llOPlKqubqeeyoyklmYAHtQo3oecKBxx1qT7mGxGiunViQR+VPUyGEqVLPjAzxmgbVx7sreUqxh88E56U4TOAVijDADJG3t3oGVjJvIJBQbcAdxSPDhQxJDnv60AkICOJHYgqcYApzyGNmBAA7gigBkE0Ycqd4J64HWpHRkYBpNq55HrU2dxt3HghCQsmwHJANRldqK+7c7fw46CqHJ3EZwoQMCeMcDNIC4QtGu5exoSJHSqTGmCpc+veq0LspaJhubGCB3oFbUkD7QpEToewY5qGX5pFDL8uORmr59LDHxrvfcrlQOMVLkbGABOOo/xpRjcuSsIXT5Gxuz15phlyhKrvB70NWZA2MuQpxgdOaA2QQztjPPHSpaAbh0AIIb04xUOxgS5RuR0pNlKOlxROzSO0TR4Xgkc06N2YS7yuR1z2pkkcnlKwCxT7j/ABFsgVXxh2faXPXr0qorUCCRzJ5btGY/RSaUGUEMqKqjuRmie4DZA3lyNgl8ZG0ZqJX+fcQd2OmKkBjb4sMWWQse3UU0Z5BXgjtQW466DGZ9pERBb0JpzAFF3KSfU0ltqabht8vADKj+jCpkKg7ZNu0jIxxmmQ4KxA6eaAMp5RBwCalhwpWN8c8HJ6UGYwxFiWCqijqSeTSbmZ1jyEUDOcUAWY8rgIAR1/GomIVCXiZ2z0HY0FOV0V0bklkIcnAwKWRWLxbJCcjnHABqba3NhzKFLA/uxjoKzJZGRZFOcZGR61nOTGtz8tv+ChV6+leGXv7gTXS26PDMqpvM6pKrqV+i7+OvyivwN8QyPb6lfJuWZDIWw3OAf617+SP/AGZnT0NnwK7TavZGGG3dkb5cjBU9M/59a/Zz4NqU0CylYxG4QbXZSD5gYEgj8Dg5rw822O2L9w+pNAiRmiLJJIwO4D0r0qw+eLyFj8yEj5h1xXhHOkdZCixLGyCNHwM5P6Vv20sThlC7OOSOopoZ0cMZVsEqzFRzmpNoTG7ls9vSm9HoBZgZWkDMrggYBqVQNwZ2UN0Y+tSJomQFsoFErdflqLcC5BfBzgjPSgY9ogzltwYqeMUH5iVCEgfdGenvQKKshdwjRwv3xyaaCqDITHc7R1+tAyYM7sdyGPIyGI6imDCy7gsk0ZwAVP61fPpYBZIyRuRSARkAng01JWAOFxxzgZ+tQBKkhATYzCPqTnrSytvLbSAMcA04uzAqi1acKdy789+AKXCHJLxq6kDaOhqkrsCQgBjlSzNzxVfexLbcHHJNS0A9ZVc27FH2Z+YgcikdXJJB+Qnj3FICXbzhmKpjvTSm7cqNhVGdzd6AJZFGNzBdrdcVCJBHGYjgnPzY54oAZHEmCIV2Z7sc5qdXAf5htUjauB3oArsqRuzOXKE5BJprKxGI3jIHQjvQAxZJMso2qn8QIyfqDUsRw5XcoUcGgEK6OgcgfMRwM1WjKeY2ATJ3OKALAaNVJLB2H4Z9qgaIMu4nBzwMdKAFjjAwwkVc8YPWpvLJjMq8gZ4osBH5YIV+qH9ahmYIAgUkFuo7CgAgidhIXdVjByAaV4dysV3MemcU1pqAvkosSMHJy23jpVeSRTIqo8jRA444FDdxp2LSET4ZkRWA2BjzkdqoAlzmFCwBO4e1IGQsVdzGrEMwzx6VGys4SWLzFVSV+pp30sIdFbKFdxJIXzyrNkfhVhMABQHJA5yuBSAA/lEI+08n61FM0YmwfNCdVG6gBYn8xpWhfBTjdjv6U3hceZtIBzkigBXjVomw6vIR1UYqpM6sjK24DAAHqaaQCREojCUSOB6ng/hTDFFMQxUg9iT0q4x0AFlwGQEYxjDHNUblH3LtTOPvD0qIvUDPDrvDBthxlWArPlCqz/vhn7wUda6YPUzqGOQWKlWO4Nk12/hqGGaYm6bzQx2FSPlHt+Ne5l8bzSORrc+uvBlvBDbPsaFcKpRTHkseO/YY/pXoUUKhnX7P5hB6A4INe7Oguax4Fas3I24IVVIleJEJ+coOcE1YFujSIWwSOFFdtGirHLWrNsmkgjChtijjFOaR3QBUGzoV9K6Y0Uc8n3ItigEuCCO5FTBAVwSj+nGDQ6OtwhU0GPC8nB4AOSA3QUBCY3BRioPT0qnSVyYyuMRFUldoUdRkc04QRgDYG3ZycntSlRRdxY3ZcuQqkgr07HimtExZQF+dQFyfSs40VuU5u1iT7NE5IcJt9BUUkQV1O5+flB64pSwybuDnysYLFSCGTKDnHvUhQMQrIpZVxu6UoYOI6tZtEcMcUcitJFHMoxw2fm/+tSx2ayTAqksjr8wCcGsauEW6HGsz89U/cj5pJG4+7nih5CUjC5CK27aOhr8/nsfbS1Y2ObIKfLuYZFZ0uCHZhtOcDHc1iKD1OJ8QxOFkLFhIMYUGuY03buJfcozjp3qKmx0PYn1KGGSN0dFZWBB46iuPl8qCIxohWNRxWD2Njl7ueVlWOIrGoJdgDj8q818QG0aW0j8xoJlYs+f4vTH618zn8rYeTPteC/8AfonS6GYjDFKhBkT51x3FfNPxvXzWv9T3Q3DmFjtaTHzknPH5evevwrKNcU2+5/QubRthmfAemra/b4vOeSxV5NhjKAkk9sd+a+y9KhjXS9LWNJY4hCNqs+T+fc+tfqONj+9sfkmcvRWPVvhvHGusSSEqTKmFIP8ADjn+tfSdtdyo0fnCYhcYZ+hX2Fd+XQ5WfnubzbnYSe/6/LEkbZIKclvQ1WZiUhZ5oWIHI24BP9K9+Mjx5oJ7qFgY5z+8x26Y7c9/pVJcTOER5BnC4z1+vtWnNpc0gjRsIp2mVy3KngH1rRuLho1kKFRGBnHc1x1ZaWO+ijKvLxLAJNOW8gkbwPT2Hc1zEt7CxleUTsrNlcEqAPQ159aVlY7ILqZs9zA6Nl2hQnBB6Hn/ABqo7D55cE5Od3Ye1cl9bHVBaFMXKzSbEQk4700CJlufPRioX5QDgk/X0plxdmZdxN5ny4j4GME9azgVYN5sRUDpz1rSOps3qZ9yBlNoLA9Dnp7VSQfvpcNsd/vrjj6UpPUEh8qyN5sjNcSQqwRigztNIJIllaK3aQ8ffIwKUXqD2KUxw+5yJQo3EY6VXkQyKbh920LlEPfH+f0rTZGBkfu/NaSYlS42Mc9ahnEqRP5xyduBtHP5U99QKsaBGYkSAkA5J4pkqySYeRkaLoo9PwrN7Nmr1AmRfmWUg454zn2+lOWVjh2BkHGCKqCM2rCwlHZwrMhYkg9ORU0TrEC28Ln5cgU4u4ga4hjIQrgMMn3prhJQXiJ5IXABFUmBdieOBlVmAcngA9TWhC8iRIqMkMRJJ45roUjlqo0oJbbAlJL9+B96tRLiOUq2x1VRscAY2t2B96ERzaWFNzKkg3RDyAM7t3f0IqxGzTSoZSoQcjjn6VvGVzlluaMMhRnBIkJ/h9Kigu2yrPCxyeVzWsERJ6GqskcStJLFvSZ+ufu4HSldHCbopCGVi8YHUH1reMbhBaHPTswZ02qO4I65rj/F5U6VfrcJK7vEdjocYP0rppnZg43qI+X9GiAvryWAgL5uzkdsD866fUpd9sIgHEx4XB5HvXxWYz5qzP7w4Xhy4SKKPg+Ca48X6fYxzFJciZtwGAqn5h75zj8a/UvQ4LiLw1qWqwSzWlzbWv2iN1cEg4yuPoP5V9pwdb26+R/Kv0i5f7Urdv8AI/GuXUkn+L+ri9s4/tNneRWsoTHzyFY2VwT93hhkexq18d2SzttI07VJL6GKdQ8JRs4LAAsB9Vxz6e9f3dTX7+m/62P5fy6TWGkcx+z5JY/8JdqN3drbSxiAwbp0yApXr9SxA9sg8V6JqNhb6j4102J5c2cd7E45PzKroT9emPbJ/HDMbvGN+R7OSz5ad35nvfiS4a71e1AheCDczBcg7Qeg/L/PSqNzAF1qJTHtck4U9QB1B+leXhF7h9HNaF+7eFdYJkhI3RBgxOdy+me+K8p8SfbNT8daTeiDz50uU2sD1AXao+gr0qEbpnFi4aXL/wAXbyS38P2tlvKQyWiqFLYL/wAR/DLV8WCCVm8pSsjjru719RkEVHC6eZ8TnMrVLH0h8Appzrt0kUUkMzW7eZIBuEac8j3PT862P2j5XGpG6jurq8heBPlYA/L6fQf0rhyt3zFnHUj/ALPI+RHljkEdsJkcn5gT3+lQzRNgos0XykEkjOPb619tUPho7lNoX8xDcRAR43AA+1Z8ixyl22MgYBSVHUCvLrO5tBaiKYBK0m5jIUAyy84HQe9XoMSLHGWUszYBJ6VzSVlY1TuSyRR2yeVMqSw7c9cnH1qipEDPKU3RkcADNStzWLVrCYQKglQK7chiarny8uHRXHT5eM0qgJXRDJFvjkDM6ue4PK06VbaIr9medPlG4kZOe9cMnc0Jy3nkFyAABhOoHv8AU96pmRRKYCnmArneB0+n+FSAeb5GVLO7KQvzDdU8cwEyXRV1cEER9QT6H0FNSYDo5JIlmJjMYJwwC9PrVtLZLlYhu3bmBGK6IK7uNLoe3/Bv4fw+L/FoMqCe3slD3AaPeELfdx/t4BwPcn1r6a+KXxRtfAmiaV4V8P6LZpqE7PHHN9jMwtRtwSR/Ex9Txkj0XHiVoOvi1SWy3Pp8BTVOm5Hjui6T4t8QBdavr65eN9zefKhCvjr7d/rXtPwkudW1XUbvS/saXWlrGWjumcEM4PK7cdOMe/4c3m1aCptR6HdgIuVRM9y8X29tLbQWsElzBAoysbS7ghPUgYAFeT3E2oQSpYTNDNppfLOwBI9x/kV52Ad4an19aCPIPir4MjjEerWNiYrVxtjDAep6sBz3GfauP+Ffw5j8X6te2ustKukRTBvtKxkqYyBgf7X8s4Br6N49rCHyOPy1TxCkj6N8TfEfRPAl8th4f029SNVWGWNJNqMqgAZPc8HOe9P0PxfovxNgnjuXaz1FCWjtXfDYwOVI4Pv9AATXCsPUWHVZ+pE6sY1OVHzt8V/Cdz4d1COzNpZRq37wz+YGxnjbx3HTH1rw90CEQrhXXJY9jX3+QVvaUFI/O+JsOoVtBDNK/lIhA5y27rinFFeaeBZSyIAWU9ea+kS6Hyc30LkESqjNlsdAAKlhV1897iJ1iUgLg9a2vbQxUtbBOzCOBHwAQTt3dPSoxLGEdZITIw+4T2PrRPYUHdlCSeWREjdfLiJO4KcH86mmaGSYpDxHjqTliPeoctNCyuZ5Npi2KrqMtld3B4FJCYiqLH/rN2WGOlTcfLpctSuvnSuIWduB16j0/CqskjAA4CjOG57VsndGnLoUi5jdZVgwOpKn9alk8uRFCuV3/LtzXPUlroRFXCOO4ZDI6Kq7flAPPpUnkzRk+coTABxkcZ6cjvWUpXNUrFmS5SGMC3mSK4bB3EZK+vFVArmNkVkJY4yo/wAelSNIt2kIEjD7OspAHJbrWokJ8sXEm9HLbArIfXH4iplNLc7KOFlLVFhNOkvbu1vLq3mjkjf94u3O5RwP/wBVK9tMkRilhkYq5YbRnA//AFVUqkbEVMLJ9Colvi2Xyy5tslwyDrnr1qRIoZlkhcNGhUj5hw3tSUk9UQ6DW5Ukm8pXhZB5YxtwMk1Elql1DJI0LEONuSPQ/wAqZooakF1ZtADJl2DHOM5qG3kle5LtAixgAYU9a8TMai5T0cPT949Z0m5+xRW8t3CLiyEis0ZGQASATj8h/wDqr9upYZLHwN4EsJLsm8Nv5t3E8eDCuBsXPrjn6Yr+YvFZLmifp3DFnOzNzTtqwQxna0YHAzWiJELRyR7lAO4471/PtU+8m7IJC7hnhUbscAnHNWYocFI1VVB+8QO9YmaENuse8hhgjBYGmOp8oxB1aUYJPTFAhJF3FJEVEx1x0NOhnUu0cinfywJ64oNUramqkcZTd5iZ24CgUhkIxEJDyMMO2O1Ac2gRyK0cu+dJlX5SB1HHQ0g2hVQR+aoAyT39qmMbEc2lgQuzEMAPm24PpTirH5Y3iD54DHANUSEqb1hlDKx+9uB4H0pCiRLuTbHGeTj1oAdFvkJXgE9D7VcjdGkUKWHZj2FA27jQ6APEFRWGWB6U+EQ+SsR3Jlem7PHegRIyRQptRg7tzzUBDlwispPc5wKC4xTQ9U8hkdWdUHyufvYHrjvUy3DTwsoOXDDvj8KdiAmd45A4TBBwAR0NTIZCgxtViMZYUiug/wA2aMrFGocMCpOM1WjtpElEnnEt09qLkl9DsRl3xMw5I70MyFCqxBG67h3oOhEkUjlF8y4Mso4yf5VPJI0gAiVHG3I560EydmMuUG1GTCuxwtCRxuqRPvxj7gPOP60GcndjQkpbBYsQc59vSpZFLbVIDIRjk9v60EjETbIXaXJHRSKu+ejmJSyRugIxjk1pJXVwK7BS6SyLzkhcdqVHdGdUC5VuGI60020BLI5BgSNPmJJJx04qLcyM0mBJIvAHalCIE0RYqhCSKRzg9jU2IzFy8is5y3tUNAJGirGUWXax5G8ZpxEkIY5znggelIC4pjY7VUqQu7dnH+TVV1dRiNkUt/A3X3oAkCBWQn95jhh2p7vlivmSDAwB1oAIXYpucGGVunNWypgLxTgsx6dsfWgBjQtgKz7H7bTg/lTI+jR4Qxg7TnoTW0HoBPhQBtdSxHKZ60jRGVcqFIUZIJxn/GmwJQwTYzRsknQJ7+5qcPuDZCySgdfuj8BWTiXDcdJIzIN+GA6YGMVEHjuERfMk3L0buBRDc0bsQoGUMFkZ26ZHP41eJaNFztbH32xiie5M3oPjkjkVzIvmEjqen5Uju8ilQrIvZhRJ9jImg2hygRZQeoJq3KdsRjVEAJBPqMVIFWUmQeU7II+GzjFXHmHlKhIUngVaVmAlurrCqspBHylSc1OCuQrh95+7g1o11AUFWIDn5u2Kf5QO19wHfpTAYCfOMg2bMYxj9aVJ5FeRNrISeDnJFZRWoEihY08nc5JGMnqKhaLYdsfz496qO9wJYlLIC+Uxzwcc+tS/NwGcyAcdaiW5c1YQFHcqAkSA5OBxUXO8hEdVPGW5yKpzIJoxEispSR2B67sYqOTJwXQqM4AxUKVgHHejI8ahxjBU96kiUqzKQzjbxxnFay2AbOSwCL93rUNy8ccaOGJfHOBUp6AW44ZF2k+Uqhctls5/wpGTbuKcqT0x0pTeoEVvDsBieUblHVu59KuExlZd0eHxjBPOagCMAbX2k5xgd6UKylnjG49Dt70ARg7jcMxCuFwnH8VSAkG2aRyNp3gZ/wA/SmkA64VDyqrGnTcp7k1BMZEKxmNGBHXPSqgAwx+QqPljISO/BNPkk2tgZOeOK1AjkBYOuCYzhTu7U0xbQiKoyOCxPWk9gIywDKyBsg54P61nSyFOV4UnJyamLurAZVzlMkfMD82PWsZ2IkkJBXcd2COlUlYDOu9rIEYKTjAYd65W5tp5JtlvtycDLcBaYH5lfta310PGUccskL2yaetiFVQkfEsrK2evzF2H/ARX5W+L7sXF5cR74yySbBlcbsdce3/1q9KGkTLdnIebGhKInlqDnDHJr7+/4JzFNY+Pf7lY7KWPSprItJHuZhKrgEH/AIC4HviubEL3Tohuf0gWStMZJp5MkvlSgwCK14/LQEsjbt30qsNpE5Jkc00B80PfWVjHHwWlbCg+5HSviH9pT9qLw94Jt4/C/he9tbq9WIzTXQBxuzgcHt6AdeenNdN+Z2M6Ubs/Er4g/FvxR421K71HVdWuLmEy5ttsmd693Y9M+gHAHvXjl1rWJH2M0mRyxPt39a5sVNXsj2aasrGGmqtGju0rGTG3kZBrGudeWOVIFRuuB6YrkaBzLkerRhQvmujuPlU96bc6kI8OA+9jxgZxWCKTuU5bp3iJCm4boQDjJqL7XLJLbo3lxW4XG0D+frWkZaDMy5lMLXLpmN+nB6GsOCcgly0Uvqp7j1ovdCt2LKCWIrIYklgyOQ2SD9K9B0+4dzCmIzkYYHqPes2rDFu0EiS4RvMbqT0FcZf2qiEupK9qcXqBhwvcQCPy9sc2c/P8wroIb4XpKXEcSOG2qoHBOOoHYVsyIPQtS2Mnl7rVGERIDPs6VbtppraUE7XTdn5uMVzlnfabfS3MqyAxxtnPy/LXd6fr97bA29xevHFuXMa8FWB6/wD1q0pysxNH6Kfs6ftNTWk+leFvFV27DzVihaQlsD/ePIGMdTwa/X/QNXsr+0jl0/zY7aQBwJeX46An068966HpK5w4mGh2iTzTRIrFlCjkEVq2+ShaONZGIwcnoPavQhO55qjYXecFWBIJz170h3AoQp3Dk4/nWhk9WShWKkR+XI57jvTNu1o1mLFM/MooE0IqpE74k35Y4B9KsBoychsLjkUrBF2Hxy7Q0ineMYU+lIG3qsmduOKJRubJ3HlAT/ez1yMinCNQh4VVwAuKV7aDHmKMQY3HzM8jHaoQqGMELkd1xmiTsgJ5A7bVO4ntx6U3aGBUl0wQwrOTuS5WJspIxUBVbr0pu4gEEr0pJaiSuiSJgxLgjaRyAKFkEquj7VCDJ29Kc3qWQywhREqESIepHP4GplBZFVwhRevbdRfSwELKsaqyhQd33c5wKlUrGWLoXRugFaQ2MZbkSo7q4A2hfzFPAAG4u5wMnHFUaJWJBIGCBU2R9VY0Ixy2SuTzQ2ZSdyXepUlSAexqHbkAKzbu+TU6PURMgZdhQ4APcV0+matc280JuJVELHD4GP0rSNupyYqF0elw+ItPt0MUsyojcE5+Vj2zTZp7a9j/AHbgf8CxzWcYnhyotO7OD1ixmjlZgWK9etcbL5pbCgAHoD2rRyuj1sFLQVYnwS7n1FTpDGVYhNu3jJNZy2PROw0vQHeITFlKbvmkVeMfQ12el6NaIomlWK5Qg7ducMMcHPeuCtUsfGZ5m/s5ciNu306GzGbcuIuyE5A9SP8A69a6JhI4wo3HLdO3rXnSVz89xWLlVleRE0ixxBifLBOQzHANclq/iO3jCraFmOzDMTjJ/wAK6qFBt3Z2ZXl8qszzjUdWuZt1y7JMnGFVdtWtI1p9M3CacG0J3AEdP8a9KMLqx+lQwEFT9mekaZrcV+i3EmoW5BGACpBwB6YrWtr61NlLOkiSlWzkMOnsOp/CuCrh2mfAZtlU6cvdNBrq0byV320ykd+1ZWuadHPbFZZSkCBclTzgH/IrnhdSszmwVSdKSTPFr6M27bGZZX3EDb6Z61ZsZvslwk0a+XggM5/l/OvajHQ/UKVS8Ls9p0u9trq2gktpBM/8RB7+1WisRaRpFG5fbpXj1Y2Z+S5xTlCuydYIFGN+5Mc4qjrFxDbWZuVOPlIFYUoPmM8EpVaiR4tqc7XDyzNIGQngj0rKgmiLp0PzdK95R92x+yUKPLBI9o0O6gnsleJGty6iMqQfl9WrjL0xSXkhk3uiMQApxkg8H1/CsaMfeZ8rVpWxTkenW9zJYabBAC0UyxYmYdyTnp6DgY9q5GfxTbQ3MTSRtLliitnGD/hWlGkfMVMseIxMrFh/GVySEjhJJH3jj8q09J8Yme+XT2iEHmKQHKbtxHOMg8d6c6KaHjuHnCHtEdTqmorY2xlVt+BuB9a41vHNrcKRHNHE8ZwzPwB6jHrWNCjzK7PKwOVSraxOl0TxDbazG3ktbgdAYyTkj1rlvGkpjktpJFKuflRRxz/kH8qIw5ZWPSwuCdLFKDMG18SC0gmRlk88oVAByG+tcNdXcl3M8sp2NnhT2rqsr3PtcvwtpubKLxSpKzNIxU/KyYqaNopDGJMgKwIPuKj4j2E2j0ey12GHS7eFo7YtCWZQn8YY55/X8zXnV5PCZJZsmFSAoB5K/wCc1rRhbU83DYXkqyl3IbZBuaUP83901614YwIXGRyMAlsDp1rLEO6OnHRvQZU1PE10DGQMndnbj64ro9JdtPtt0ZjjiiPn5PGckD8ef61wyj0PmZ0H7LlR5Nr10JtSunBy7yGQkjHJOT+tdD4PKPc28b+ZE3nNnIyJF27u3bg/lXbOF4WPehRth+V9jX8RTQm4hYTRyttzlf4eOlSaVKjWqGOUZ3bchuPrXPyHgxw0lhrHP6xeus75YNg8gcZrd0DXIyZLVtiyADYDwOe47e1XVhdBUwLdBWM7WU8x5JUjyfTvXN2unNPJIgJBJ71iloellr5admd3ptlZ6Xbyvt8t2beWHQnHT2rndb1Tzp4baKNRbjLlt3Jbp+AopLW7M6V6la513hVCdOWXyo/OZSCSc4NYviGO7ubomJlkliBRW34DdCPw7VMf4rbOPEwbxVjV07fbQSCQwuSMEjnnrXH6y7m8ZIQggOGV+pJPUf8A163gGGV6zSOh8MboQ1xlYnkYx5HUAf8A6zVbxfKDKVdkbCgDDZq4q8rDnTk8Umcvojm5ufJaNfMAyu1uqivUNfkkg0H7MskU0UMhlhPTLYAOPqAKnFxd0jpzSGqRx+jkm5ZxBIVjAHTgg+9amp37WwCIfNfO7a3YUoRfNY5sXT5qkYov+Hb9Jnkjd1jVeQCP5VX8YJHLHFPA0rSNIwKH59qgcD3rNR9856tBxrJnmi28sa7Wj8ybtjvXbeG9Mdry2mNlJPJEhkYl9oBHYjPP0rSb0se86iUbmn4jvmtbGZBbj7YjbdjnHt+lcFbPIrb3ILk5YrwM/wBKcI2RGBpWg2d1pztPbo0g4YfLjuK1IobeMrm5SB8nIONymsZReyPExUHztxNa8UXNrJaCTbBtJMsf04/xrwy9eWK4jgneKSZeGIHB/wAK1wuzPT4QveVygSWWZjEQegXPX3qCAq0kZLBmXnbn+ddK2ufaOZqxWZfDsC6scbhyM0xdPnldsh0jDEDjFY8/RnHXrRjuy/aWM6zxoCSnXGM16loUcrW08lwvyCQJEucEjHX6ZzXFip62PheLMbCVHlR0DRrBhizjPPHOK841vSJSzT2vkxPM/mSo7YPTGR2z04rjoS97Q+CyWqoYlNnH/wBnyb3QjcytglTkA05NLleIOY9gyRg8V6aqW3P2/D4uEoXTFi0WaHcwR1kzuQBuT7inQ2VxhXaIxTE9G/r/AJ/OrVRMylmFOO7PT9Ct3jVgULzHG7B6V07KyoyMpbb8y8VwOp71j8fzWonWbiVrI3LXbRmQNBndsIHH9aXxLPc2ltHNaRyLOp+Xy+D9c16OF1lc0pJcqR51pz3kTTRRS37AsZNoHyqT1YE1J4ghaW0gcLIm3C5xn8/8a9OVuh9jgUoTizzS63LKwZWD5xnbgVBiaReFUKeCTwK55bn6LT+ErKwX5SCRn5uc1I77BwCoI61JZF/rULgHGcZxR80gI3Y/Ggi+tiZA3l/vE6cD3qPazJGkTMJEbPI5oLBgEDbAy544oLrIBg/P/ECKBoUDAKjk44FR4zgcEA55PIoCK1HzTIzRs4ViCF6UicM7hgw/SgGNklLpEAFDdCcU9JdqmJkXGeCDQIhlLZXBXb169KZvWVhIvyjoSOlNMBwLMzncr4A61G+ySVGZ2CdGIFXHRXKirskiK4xvCgc9aWQMUWQsGVuQyjg04PQuaIPKKMrbfkznB709lh4RA4J6AGk1dmQMWVGJYNKF4FNRVK7gcOTyc1mBcUPHHhj8ijGCMmq0x3xKMEMRwfapcbjUtLFdvMjXYroyDqAKrFiZF3HcM8A9BVCLRYkYLZQc5XgVXD5ygUFn6EDpQBAApA3FWwcg5pSAgLCQAn+93p26gMEpjJVQGOME1BI0ijeVD9g1S2NdiYNG8aoihW9cVXkjCgtEULHoPSlZ3NrkbxsoCsoJ64BpFdZfMO9s4yBimxiSFXZNgbeeuTnmnyKrhQDkZ49QaYnsNRXX5DjBPHFR53SBFV9/ViR3oMCyWEYUbdxIxgnNQSZbG7AK9KBNj0lChMkquMkirBdJFDRlXyME+nvQMgKsXg2kqgPPOcioySrFkyEJIGRQmbpDQyh8OpUqO/eq87wQMJLl3SNiGZox8yD+prKqjSKuz8qP+CgE9nF4Pt52mcOkk90C2CDIMRADvyH6eor8CNZQm5ZIXcxA8FiDuGPWvfyT/dWbtaHS/D1mPiWztESXDEbn28Dr39fb3Ffs18H4Y00azMIMSFA2AuMnufzyfxrw81d7JHRTl7p9T6GhIgDOwjzyAeRXqNhiKNShwDwc968NxaJOig2+WgUsZCxDLjp6VuW8P3ZZSVjOMgdz25qQOmjHyEEsWP8AKrLg70JdIh0Zmp26gWiqrmUcDoc96aXXauCWQjcRjvSAfHJlS6u6ydOOgpCzyoyGJN+eGIwR+NAFyIc4RCPl64/OomQjc28cnpjrQAMwwFMOCR160rNjZHHyrD5yO1AD0R1jZI3LkAAbjTGRoCgbaSDj5TmgAdzt3Lu2Dk4HSkSZmMqxqUI4ViM/jQBKZt5GUyANo4x+dV23KRnIU/dNACs2A8TuwGOmOhoSMiLorA+9aLTcCHZJgNGwyR1PtTljk2xFlSNjkk/3hUXAeyImSXQRk4PufUUxWKA7CVbPPfikA1mTksGYls8GrCqswKsNozk/hQBGWV5ZB5qn+Fhn9KRtiPIoUOmOW6mgB54cKCQyqCD/AComK7pBlg/TigCJN8iSbnUHacFu/oKiCLgL5pzjJz2NACJvZ33bME5yB1qz5W2N3BbzSBgCgBWcyJs3mJlGMH+Kq29CvlgHdnk4oAWdHAXyMq/rUJkRQB5z78nMZHSgCbckNu00pUgDJxzxSsUV1EauWPB54ppgIyMzHEo2/wB01CxSTIWQJjqW/lSQEDOXMi7mDetOC7SoG4SdM5q5oCRgyny5Gyw+bjpVVSZQ6kZU8bj2qAHpM0DqEYTKPTpVeLEbFN3yZ/I+9A2xzLu+Ybl7AjtUqQhFbMjsp5Ib1/pQIhACbBGo5PU9aY91I7BXkaRh39qACRTPHkHDg5yDzSKZI5FKlNuAcsPzFA0iySjKCnyr1AHBqNhbojM7EsBkD1oEUpC6sVTb5XXAPekRNynLGJiPlyO9XDcBAC7hwSygcDrmq6H597KpQ/dPfNJSsgJTGWaTaAW65FV7ry2Uyo21hgYwefWqk0mBlbnEjKFWNNpJI4JqjcRtIymILuxk4H6VpFa3InsMttLubqZY4lmDO3UL938cYr03w7o17ZSRTfYg3I37umB2J/z3r3ssqRU7s4aidj6k8I22LCEyusk5Jbeo4IycYH0xXo0cYBbO1mIzx3r6OMuaVzwcQraEuDtRipTPHJqcxsxUAqpPvivRpx0PNlq7ky7I02Bg8hGMHnFKRhlOVVh6HrW8fMznuDDHDKcZ5qMsCewAPPFAQeo+EgndhQw6+9RkYLSKzHPbNIclqSmNtm1lIfgg+tIFYM7s45GMCg0GmMuoyQB+VPQpgg7sjjGaaQD2zGctsZcZGDmmMUJDDJ4wM1cY6ETQ3zkBGVYMeMCmGcDKspbHYVUY2Mh0bs0e8o3HGaeeFyM4I5xxmsOtjSo9D86k3Slm2rgDGCaYluxUYl/dp2Jr8vex95YYCmGAUrjk8VXfYyxylxIwGR6fWsBtWOI8RSLFGrEph/lUnue//wCuuY0lVdrhnlhZGXKKeDx3HrUVGdNtLjL1mTlVCq42sCf0rlp5N/mqqqWU4we1YTehcX0OD1JpIjkoUYnr6j2rhNcuJBLbi1iikYIFZZOd/PJHpxXyfEU7YaVz7fguLePhY6fTrJFUyNJIgZMrtbHP+H+FfLfx/eDTrW4uP7Pilgb54ok+bBxy4565z+dfh2Ry/wBqZ/RWfaYY+FvDE8Q8Q6DNNGZI4rpZC27cyYB4H95ulfb9nD9sszKFZZnXeWC9CRzgV+pZlO+IVj8bzd+6mzptDa90+aC5tppLfA6r95Wru28SapaSAPJJlcNkjOQa9bBR11PhsZFSkUbr4ga28NyLaJNP3khZsDK+hH1/L2pU8d302+3KK8YxnL87q96FuU8idF7Guni2W7lgiZXX+DaDx65/nXX2OpyyAZiUgnAJ6getZ1JJI1pwN9NQkRhu3MSMDJpJr2RoQ0r4IPDY4Fccmd1KJi3t/FGglj3+bnOWOQfwrBvNYaVSeNu7JUACvLqSuz0IUjDnvlDDLsu4dD3qo+pBsW+4BuuO1c8Za3Op07akqakkLCFPkbbnb1PFQXOpBXUSTQ5YZJHT6cVopJkezd9DKk1GNd5dYTGvIQjO41G2oQvGSsqxqe2f5U/aW0N1AiW+WEGQMka4OzcM5/GsttUmdhEwjzk7sUmxOk9wuJ9x2qQko9G6mpbm4cODJNAqkgk5/QYpRbuTKL2KzyeYWEEJeVm4DnoKhkuDDuiCoT3J9O9dEXdGXIymrpOJYp1jeMnMYU4K+hz3qvIwRSolKjpgdD9aUnZEWKUsm9fvxqeM4HJqrI0YKTSs6qPlCj196yN4rQjnumURzSIjK3GCeePUdhTxdrIA4CsrANuU5G329a1hsRULcTlkkAWPBIY9Mg/X+lODhWdWwMLngU7paEtaXIHmkDJCyPHCgBaRl4ZvVfT0xV+GYSq+90Vj8ycYFUSLA7Mvk+XFvfoWXlD6g9qvxRF4skBtv3hnFawuc9ZGnb4URglYyckbv8/hWknRiZn8xhkcZ7VZzN6E9sVLTxl1SNQNrNzzWpaxxrmNh5zucqwOAK3SsYMJJVjXzJJwgVsAleopiFZrorE7+XtBBC9f/rVtGVyJo1IZYjlZVZm5CrjGaieWaOUQsSvyliqt2rWMrFmPIzyw9fLG4lQDnHv9a43xg5i0u9l2mT5cbR2A6n610wZ35XT5sRFeaPBbBHaOWU7bfJ+Y9B14H6UlzggnjywcEk18Dip3rNH975NR5cNH0HeESw8Y6BBmS38yUxyTKoZoxtJyCe+QDj2r9Qyxj8K69cxrGtzHp0yOiJxt8oljj2A69q+/4HjzYpQ80fyH9ImX+0xfk/0Pwu8U6tc+H/HXiW4ntlYxajIgAHLKj43ZPUnGck9MV1nj3U9M1+ybUtP1KJ7YRhokl5dhjGOmc9PSv75p4VudOoj+VcNibU3Ei+EDQNcXkpMMZRlAjZc+b9cdun516KkCjxXbwy7lCygu5XJVc8/pmuHHNe3k0fSZdNOmonq1/NIurWBEzbc5VQcnHQc9sD+lbd1DBDqdsrBzcb/3akcZ+teNBaH1MXcnuxHcaxaAgGaT9yi44B7/AErzHVd9n4pSF1I/fCPD8c54H1PT8K68NNpmOKXuHJfG+O+/s61SGTN2zhwwx+7QgZ69/wDCvm2w0bUtQuEhtXM0n3hu4De2QOK+xyWSWB5vU/P89i/rFj7c+DvguXwJ4Z1fVPE0tvpWt3UIkkiC7ike7hD79D+P4182fF3xYPEviC98iVDDD8iorfc4+6fwxj2rz+GIe0xUqzMs4tSwiit2eDG6XdG7FQnUkDOfpUPnO6TTxIDGWySVyDn/AD+lfa1WfAx3I2mkZJmEqu2wAJ+PUVmSSKoO0eXIuflz/OvNqo6qa0FtGkmSEXCRSFl+bjhT7VZe4ZfLT7Lt29T1DCuSUrlJdEOV0uC6sqtHwAp5zTrkOjANhAOWHYexqRpXInR2hednLH+AdqrIyZ3NGcAZVjzz7VlUb2Kg7Ft2k8iP7S8THGAB1Hsahj8ssqj5gRnOeh9DXIaorzzeQxEQV5D2NCzRsZVZo9zdRnpWMmApgjiZwp3NHliyvzntio4SrKjZAcjIHSrgxNaEpbDI0jmckYzngY7Vr6eqXU628bxWqqd5aUnaT26ciu2mTT3sffP7OkUOheFPEviFXsYrxb5YleKP51Vo/vHnkgo+D/tAV8/eONYvdX8V6hcTXDiJ5uH3Ahj3I44rz8ngvbzmz7KEf3SPfLH7DB4E0KW1mhWSW2AeFUwUGSQCeh6g8V1/w8EWm+GrrUIJS0rSMEAOMv3z6Dk/jXhV4uUWn1Z6OWaSN+8v59U0KG5kEiuTkhhwwx0+lRtp1lqOixXM5huTHt2N0Dd8/wBM0QXLGx9VUV0ZnjzTVufB6pPFuti6ujbyuCP5A4wa0vhhp66F4AuNfS1Z7wTSBZZF+60bHcSB75x26n0redRunyrqzysQoxlqfHPxB1e41XW9Qu512s0/mrtfAAOCRt7nPPtk1o/CaVI/G2k3kd3d219buCpiboHOMj3GM8dK+4zSkoYPlXY+CpVHPEan0F8f9HtIdH0gq8d3JFcOzSxKGz8oyCcZIzkg18R3sERk3KdoLYzuxzXpcIRvhUeFxQ71LFdQy+W+9nOdvJq9bymUSRwwxRPt2EluCexya+wUUj4ae5NloGCmRJ2xg7BgE+tV2nneRPkDp0OTSktTni9S66RSKssqSpGUyGfkHsBTWmmDedGgPAjL/wAhmrNIrQgmdDl7V2aQc4P3l/z60zz8vFiFFGzDEd/rWUEbwWg0KocuZWUvhXYDJwOlDqSIgZkk2yHzCq4yvb8e9VNaFJWIpGjJVuACAMZ4PuKilhhuEdYmkWUHnK8Y+tZ36DKhZ4oJUi2M7DB46VKkmxFZFQzH5SuAePXmpaBD44wuyBJJYlVsrls4Pc0SgJ5EgZZmxtYqeMetc7GxZo1wJNuVPykmtTTdDluZvs8EiSyt8yKGHNZ1qihByZ04anzOx9SfD/8AZ5+y6L/wkPjy9t9JupYxPa2QIRR1PzHOQTzz0+mc06fWfBCRiwtNMLyRuyLclQobB6EEc+xyRxXwkcxq4iTcNj9BoZfGjTTluzZ0HwdoHjq5t9K0G3jt9WZSHtxJtD4wM/N06jP4etdtN8A9C8OxfaddtdbuZEJEMQyoDL1V2/iA6+49KxxObypzVK+p7OByWnVg5s4vxL8O/DviW0aSyvDotyMlo4oQyOM8AAnPIr568UeF7rSLs6aY5WZVDhwPlKkcHPTPt1HcV72UZm5PkmfPZ1kyhrEzPDXgbW/Fuow6XpdrK+ovIEhbcPk/2iTwO9fS9r+z3pvh2B38SeOdIv7gqJDHbWrYjPdWyQS304pZjnLhV9nAwy7IeaPtJnn/AIo+GSRJHdwRW11CeAB93HoT0/I14W1q9vLMjBcDoQMDHYH1rzJY91FZm2Iyz2Tujq9HgTUGsbAXAWWeaKJfRyzgY+lfuz4ouI7nSPDwYxz3KWywOB1AQBAOfYZ+hFfz74q35o/M+t4dhZ3JdOGXjyQygDIzjHtV4yAyBGQYJyT/AEr8GkfbTWhfk8wQswI+7nPGfwppmZomaL5GICkHvXO42MiSN8RMhUhmXBB7ip0kEyAlEjZlAwR0/wDr0horASJmDdHHvcKfpUrQoriNS+0H7x70Gl7Mk3PGhWNckg8e9NMcr+VFEyg8cse1BmiWJZNodQo+YqR/WkyQGl3sV6YHT60kxAPNOFVVlkxkBjwaVgboqdyxc5OOhHpTAteYpPmMjvArbWONvJ7VK2zaQiYiHQHtQVsV1wmUDZJGfpU0QZUjy4Eh6gdqCSJwHcmRVbAwFJwKlhDBIXMYBViSAeo9KB2BobeKNZMO+585Bxgk9adNsUJvC7M4PbPpQCZNGEijKwq8W/767uDRHNIHYhcHIBIFAjQklCEBPvYwc8//AK6heJtjNM24nsg/mKa3Ka0FR5GLZVQ4A+bOCKEfcSIirjo3tWrSJLCzPDLASACpyuOv1psa+aXdm2tnNZJXNYyuWplJCPGiBc4POMHFVlaWKUxl1lU9GWkKoy625UVWZMAcZFKsbIpLujSH+52oMyoS8asvzkHCrg5P1qYFdnmsCVBwCecGmgF2NM21URlGSDnn3p8UBYGWRkicfdwKL6WAnhaATBCzNF/ED1Bp0x3yKYcIyNll60J2AS3jeaRY1GQ+Cpz3qxMkceGj2FVOMjufeqg9QKttJ8jLGrPLk7wD+lTEhSd7MGNJrXUCXzA42IAXB5HcU9lwrBpUYKMlun51ICTtMhiRmwo5HoM+lKhc8MQ+PSgCVgjy4kZYlxtI7E0kOxH8giRogMMTywH9aAJfKACtwG6/LyCOxqRhuBWRmKkYNAERDENHEuFIyGJ7/WggsAsTI567jwM1vFaAPR282OAZVmGPb8T2oYNJHCDKd27cdvG32P8AOmBdLxOqGMHeBg5701lZj5sHLBf73FRPYBHdQsTwrJtxh8jqaI9kjjZxzk54rO3U3avqWthEjsmMAYDY4NQyEykL5WXIHmN0B/z6U59yJss8+U8qjDg5A6YNSvKETzNzyJjOMdfpUmY/mEIVO125AFWvL3qHDL0zkiqjG4EbIVjQFlxnPPpRBICeVDr0xWwE8p8pi7rIwHUAU+F1lYyMGRMZXual7ARSRy+eJGkRk9uPpU0MrMrl5NjLwCB0qdbAOKrHt8n5yR8+e1RoclyeGyDTlHQB3zvInIVN3ysT1qYbZFZAh3ZznpVJWQ4rUmjO+MtxuBwSaqyCWLdKXUAdQD2rKRc5dCSRAI0f7r9xQOF3ZJJ7CnBailCw2ASKJZNnmE/LkngVd8neOD5hA6Nwc0pbkFTJ3DaRt5BTHOamikkWRowxjOMH3qpO6AlcKAFG9sjnjGahAchtyiI9TuHIIpRd2O5FKxJCOvmRuMetTLIJhl2fcCP9nOKtpMRJL5krCWVVznccHvTDCFyxY+V0K9RTaTAnBVURFQKCeXzzTYH/AHQjOBzgGomkAbPMSV5AAMjAVsbqZBPFPGXjRZFHQmswLom3RsgKFfT3qodjBjIR5meo4qldaAV5lAZchZJMfLx0oGWdSFDjHQ1skAoZgW38EdOc06eWMx+WhAb0qJsDN/1zqEDOVHVTx9KYCjwh2jZOOQ3aoUrAZVy0cigQ7lXpk8c1zlwLkyBHKkO23Oenv7VsBSnt1eZWSQbR8svPOfT/AD61g30SzQy+Tcm3mHCd9x9KAPy4/a8a5l8ZXEk9vbLuhENxEsXzRyplVGeg4Lk/7wr8rfEqPbzy+UqXCoeAxyT9a9GKvESVjhgQYUmmkCSk5yf4a/R7/gm7aQWnxguNeSFyPIgeWUg4bZLhh9AGP5mufEv3TWkf0bw2htmkiM00pT5FLDoBU0kpcrFCrTXAXO09D+P559MVNKVonFUep8HftR/tLp4K0fU/D2h3enXOpEM000Sj5WxjanXoOp59hxX4c+NPiBPrlzq+o3bS3ct2+XkkbdvXGBweg9B/jXTT0jdnZhqaWp4xPq3nN5ckrIgHA6gD2/wqvPcedsVSGHY5xXDJ3ZtJamTLdukjxxx7ogx2E8Z96yDL5l0HmUb1POe/sahiNaBJJEkniMTFeVBGMirwEzT/ACyK0JUAqR371mtjdKyIpbc7yqs0Um7CMGzz6j0rSiTcNnlpkcZxzmoGZ17p0lvHNGHhkjYht47+1cvHGgZV8nYGOF78UAb9tbiVSrOFP8LHqK6bSxLcSYhhMjRdDjrx/KgDXiYXOIpG8qST5SrDAJ9KyrvSp1klh2YlA4UDpjrQBxEtvcmZXUAJHlSNvWoWQq/mruSUDGKtT1MouzNfSr6eMjcep+dWbp+FdWbOO6gLrIjRK20leRn3qWVB9GVVT7Ol0sM0rMTjJb+XpXT6RqJkjjTyJ1CrguxBBP8AOkNS1sdlpmq3Uc9wk8khimQR/KOQB3/z6V+r37HH7S1nKmn/AA+8Tao5u7YfuXklMh8vpvIPJU8ZPrzzW6ncxqq5+tdrcXDzBJZISrqHRgRtIPoelbkNxtZkRmXoQSK7KEjyZqzJmEhAYBcdgOv1pCrKqBZCZjyR7V2nNJWYriVWDRuzoB2GKsKAqmY7mlJw2egoEOGXZlOI2x16A00hlUK8YkA4GKlysXBCRZMbF4CmTyBVs7WEZjQqo6/Ws3LW5olYN8hDsB+ApzEx+UxCkjnmk31GJkNhirEH8MU+PaCQpwRyabd2TJ2FMhM2WfeBzgmkd4yscQcPKSTyaTRi2CuwDOGwT3HaoXdJIQVKSy45xxn/AOtVxXU0h2LSRfu8/u4x7nk1DFGf3iF8H161maEiq2CTMjKvClehH9aYwYyBQyFT0yen1q4wugHyW4ySnK4+b3pQSmCMA46GtUiW1exIgIDtFIu/AyuO1SNsMaqUEzHqM4oCWxAVUfKV4wc5HFLt2GCQOqSAfLnke/FJq5iSz4MgGAS2OQvH/wBakBjEgQbkPTOc0oxsBPvAaPYNw6kjmnbWbbvT588AelHNrYzqGtAmxDO5Ow8Zz/nirrzz28iqXYAjPGadzyqquWZtTPl+XOBk92OCa5a4BdtqbRjqauSXQ1wkbIYiHcqB3+XngcGpllKkRtEkwdsFT6VJ6h7P4dg3aY5kRnZSF3Dpgjgf59K30HypGdseOnNePiPiPybiVt12LJN5UAkcxqpO3BYAn8PSue1TxNFb77dpVWWP5TheVqaVFykeVgMunVmlY82ufE82px3IxMbVztLPlWz06HoP51mxsx3SMw3MOor11BJWP1LA5bGlHQjV3SQK4DggjnpUEiGRQGyx6H0qz1eSxNFcRREE7zMRg/QVqw6w4WEjAcnbuzyKtQTWpw4ujGS1NfTtUe6lhhO9XJCls8Z9a9Bvr+KfSzEyn5Y1BUDO5QMH65rhxFNKV0fJ5ng4xnGSPI7tfMnD3AEVwPldccj2P51Dslf+JlBGQe9aJn01Ne6jotM1m6s44lVgE3A/Ko5/HtXXR+LLIqQnl3KqfnZwwA9u1Zyo82p42YZPGtPmZK3imzSF9lpDiQhNyyYEagHOB3zx3ri9W16+uH8u2SM2pJLbjkinTw6WrIy/I40qvOczK0bsJS8hJ52njBqGAKHLMwjI5ziuo+tbsj0TTtft7OweNhh8gK6/xDuCKw4popLlZCAqh8rlsnHb8aztbU8Ovh/3jkeliyFzpzlJmVguSM847keteVXsKCRyUbK8nj06VVOV0eJklS1aUWU4pvLEknmOEz8vc12nhS1kXUbHUPLL2yTBgSerf5NE3ZHqZlJKi7nY+K42XTIIoz5bPlv14OfrmvEgIfN/5aFAxwzMWOfxqaPwnBw1QSp3PSfAwjh+0BGkinEzbuO/X8KteMWE/l4lw44weuMdR/nvWT1mcuZQtj42OOGmi4jW4AUuCNuTzUbaHd+YyrAXk2E7A2Offg4rRztoe7HFwpzsxJdCuLYC6Z9kRGMMvH4GsxrKUQpNthZMncd3QUU5I2+uQbumVw8kaxmNyMHkdsVTjWeWRnmVFGe3etrnWld3FkmYNtiUgZxitePVr2ILbpJE1nt4Urzmhx0G1dcrBdRuVcM0jPnoWfOPb2qOXWL912PPeyDcSqmYkAfQ8dhWDim7HN9XV7ozzKbgK7mZnBwSeua07bVbixKzW7hZofudh+NatHT7NOIXupzX7xGZEiOMkRLtz6nkmrVprSW9sYEiKk8Z9OetROPYTw8XDkM64unlKz3TJLO2BuHGB2FNhv5LWaF48BVJI+XODStfYUqCSsbo177RCqiBzICdzDv/AIU0a55KuWhUy9UU9G9j6CsVSvocU8L2Ib/Xrm5SPc7ZBJJ9PpWF9oBAjUAt1z3NXyKOxtRw6ijpdB8QHT40tth+Vt5z3z2P+e9aV14oWbdutUt2LfKp5wB6+/vQqV9TKrgVOfMUbjxDM0ZWNYShGdgXBz9fSssatDG7PcKGiA3ZCknPsBWnLZBTwSi7o3B4gWyWOWxQRMCHQkcg9RXI3t7dXJEksyE7t2EH6H1q4KzuxUsP7/MyTTL828yyQpslU7hltuT9e1dbeeIluYBE4dyMEMTnnvkf1qqqu0x4rC+0kn2KenaiEm3tI6qiHGWwDVPU9V+3XL3ijCFQBhs5GKSSvc544X97zsbpWvz2txGqCNgeGYjmuyk1eOeNcuoYe9Yyp63LxeET95FWC4gSVpIpESZOSc4IP+NWhq0cEcy2sLZ28uTjn1FZOmzlqUG1Y4bVtVluZispXaSM89a19EuIY5BJOIcA/wAQDcd+DVyemh6uHoWhyo0tR12BTIqTkxK2xMg5f3x2H1rmV1XNy8gzLNt4HXp2pxh2OOngNW2ei3niOxewQxEiPav3uMHaM8e5rye9nFzcysoj2k/KN2RinRjY2ybCeyv5ladwGCIMAoCT75NWdMgE1yIQygnnGOoFObse1KaR7VpWlWNnCubVJZMfvRKnU45GO386vnSLI/I1vGwIyCTmvErVJXPyLPM6n9YaTGx6TbW8rBFt1Qt8rE/eP8/zrTFv5bsOPLOO3euSVRvc+XxGLlUfvD3hyoBJUZqhc6ZaXZR7mISTRtujY/wnp0p052OSnPlldEcWiWgR4lggtB1Xylx9T7kmrUOkaaiOJ0ncD7pRc/pWrrO1z16ed1IxsmA0uJQgaJVT+EBf51L/AGXbAky20LL0Y7efzpKrI4JY+o3dsu20EdlCI4AgUnAJ61IAokd2YDd97J4rWlG+rIjVcnqUxdw205aV/IJ+9gckfSku9Q027WOB5/kc4bj7v517uGpO1z6DCYSdTZGKh0aIs6NG8S8KCxz9awvFN+sGm3dtZyrsmjwCo4yOhH412xp2Pq8LRqSmkzx6YgqIyw2AcEtkmqrxwZEnOcYLMe1cx+j0l7o1jFyyYbsDng1KF3AMo3A9ARQXfTQrkt5mxyY02nI+nrTiq+UGA3KenFBjHuIZZEAABLHgc5ApXYK7HLyZAHXH4ig3FIVlPzMFHPpUS4ABUdODQA8yq3ygKAOeT1+lNUcmQLgHALdqB26kDoRvKgMCPl9DSmOMusfmFGIySTQIFjjJYb5GbpjPGKczDeQQFGKAIGUSMAGIBPFMYCOVYgrKuc7R6+tBUdyZSrBokVsnjpiq6p821/4RgqT+hqr6WHBjo8M0iIjcc4FWZigCNEig9eOKcNy57EJQBY0dtqj+I1NH5QO0MrqPusO9aW6mDdiu1wrYYowzyeM4oVsFpAWIxxkVi0EXdEquduWJ3Z71ScyAuwYn0XtSGkPaJUyYyCMcn1qIIpQZyG7knrQDQ1V3B1y7L3HQik3NGABuyOmRTvoBC9wfLkby3ds4CkY/GjhY4i69OBzSAa+3JYgCT0PH4VBHA5aT58KvI78UGijbUk3bcSqBjp+NEkqCJVjjVc9M0ClK5CziMKgAbHP0PqKYEdlZ0UFweAOtBcXfUUbkO3qercVIGeNm2qxJH3qCetiAuWMpUOWHTJ71Z+baN7qTgHI7UGZHs3NGpbkjABFOeNGBRsMDxzQBFHgOI0+VcdcdKWSJULPv3nPbgZoGlqNkUsFYggDnIp+8EKJAzegzUqNmbkcixRxssjOGPp1BrLuFRgu+V4gjBgfU54BrGbuNM/JD/gonf2w8P6PZohCT6xPlFQ7lQKWU59N0b/XNfhXrEtrJc3IgMjgucAjGOe3419Fk+mEZtG9rnXfDvN3q+kWvnXKzrK3yx4xjGMn37/hX7SfCQXTaPatNfXTukEUUPHy5UYZh3APH5V4GaOzR001ZWZ9L6ZDIsMTrFiQng+tekae4iWFGQcZ525/GvHlK4HVpN5YRiMnAVcenvXSWjguvyK6nhhUAasJlZ974VB0AHNXVdRsdSkw+97CmnpYC4ztt+aUeX23f0qNGLvsUDd3+lIBwQwl0V0iz1APNMYurhM7o25OTQBaO5iqxqy4HXrkUqyugO1Rkcc85oAa2FCeWrZ7nPWlUojKixmMld+3/AD3oAldsbFZIml6gHtTQrRPjbsbOMHtQAoiZSWSSMKBnB70kocKphUk+3Y0ANlkYqm9pIzwWPrQ8i7V352nhT70AMSLePmBTYdu0nkfX1NPG1N20MgU5OB1pt3AJZVUFSDg/MOO3rQhRW3g739DSARn3YRlXfnIGeKYy5kyFIOehoAd5eDuRgj/3fWnRJtBG5d56AnFADDEWaLZ5fJwSaV2U7QJI9zDAIFADIMPcFXwBtAxnj61GVjZzIN4C9s0ATjCrtAVg3II7VCkhYEx7Ce3HFAEm4uQQqISMYHSkywYgs27pg0AV281nAeUGQNnhMCnK26QIoVV9SaALSxs8hYMi/U4qCVEjGJDGcn7w5oAhjZ2JVkQIegIzSSSuJCvmqSvBXHINADFwSCWfAO4j0qQGP5NioBySCtAFZ1zs3cHH4VE7iCVDNJug/vA1cpXGh0ZCDHmAN2B5JHrUu1Q5QY24ySKgRTKiUuMrEobOemalfas7tHGEj6Kp5z9aAGmZo36pvzyD0pYSoVlx5jsSSpOf/wBQFADI1kkJkcqBjA57UkgEgUfKSB6YoAIyAY5AInx95SOtRiTezvtKKDxk9aAIDLtmixwyg479aHYSSNCoJYANkim3cBUibe29gHJxz6U1HdI5UmVWIb5celICJmjMxS3ztABzjFMRZHJR0+cfxIePypoBhWQZjWcgk9FHSo5WERUAgYGSfehsDLdd8gPmMznknOalgs5LyW1tIYm2u+JJFbBQev1qqbC19D6e8A/D9LhFLYliKgDPfPNeyTeALSz3O0flqVAVMbgw962pVmqlhYiCUC/Bo8VusfkKY0PLDPQ/0rWiG4cAjHQ19zgr21Pka8kx643OztmP0P8AOlZXdOoQAcZNe1Teh5snZE8YAH3ghC8nFSIwH8QK9+Oa0ImxVy8jlXwnU55qE4QMoLbc8mqjozMe+E2jazDpgGnq0aojEHkkZzTkla6Nou6GSu24gliMcUB3C843fSoFDYQAANhDknJPrQrRsT0jYcU7lkQBQNsfIznBPQ0mV8tUIb6VrHYhu+g0ArgH5OMqKByuWXB6mqMgVtsZC4L/AMKk4yaeMhAkjHI+8p9awa0A/PUKZFUQBVbOOtIkLq2wvktwy4xg1+WvY/Q3LW5V3MrONjYzgg9xUM8pYuXijMWOVA6+1YEt3PO/E6pPGsO2aAsnzEtn8R+FYtk0UYRcq0pH3V6j61jWdkdMPhKmpy+U5ynnBO4HGa569uN1ooj83zuqgDoP8aznsXJ9Thb92Euboy4DAMO+PSvNtZuGhvpEZZEAIVmHavk+JY/7NI+94AV8fE6S0a7toUa3ZZopBgs38Jr5d+Otx/ot1M2BcGNlGTgKwxjP1J/Svw/h6PPi2/M/ofiPTCnxl4Uh3eIFmtjGWM5IizgF9vTPbNfqLD4OSxFrYvG032ePAyoUq3ccd8kiv1HE0/369D8Gz7EtRSI5dAWNsrFIoJHyHrUsugFyQ6qUPADHqPevdp02lofISqa6mc/htH+0AMuCnC46HNUYdBZWyVKHswrvjdKxhKV2X49CndbghFjljPAUctXfabpMwjh3xknAyelY1mawd9Da/s5Yi7fN04GOPesuW0PkFjvmwc4+7XFUkd9JWOfuNPLMhaOUj74bdjn1Fc5Ppsil5HkwuSea82UtT0I7Gbc2gC7gx35yVGTkVQltZBkmEqinnJ5qTohqrFCQyhTBHFLK5+6QM8d81izWxUJtbJTo/Xn1oTN4w7lWa3u9oDXDSKG3HBxk+w7VlnzYmdfn6bgf51lKbuaqGlyKS5nkiBSRsKchSePyrCe4uYiPKZihPzeoNKVTUpwuiY6ldR/6l5Ax5z3qEau9uZGwzqvzYPOat1DP2fQik1y9KRtvlZyQuGOAoqKbxBJFDG0kp8hcjkZP51rGqkjB0dRBr8iN5ixsVxlWHemXHiF3j3SlIwTtUZ9amFa5MqFiodYaOcLGdxUAdMnNEmtyiYblUoRknHet07inTsVX1uJ5386T+HABqe31CNQVZ1SNuQc8V0R2Mp0zXivcxtyyoDjd0H0pz6hGIAI5FRw2CSc1nNaktaWLw1ESoguJPNjAALjgD8KbFq8E4EUYQTAdzkn/AAFaX1M5QsjV+3Rxpv3oXJzirEU6vDvF0Fkf5So7D1FdKaOeoXUuDIIZC3luVxuccH6VrQ3BjLglZTtwx6fiBQchdt58jDbmGODx+Va8d3GBGqqoZDk5NXGZg1qMaaG43khMDgoSDup0XlqGkXEPbOM/St4biLUk7Rwkq0VxMehXgiqsl043K29GcDLCuqMO4EcdxG2dhIZQNwI/rXIeMkW5025tiWiV8NuXqD7f4VcpWTPoOHqPNi4LzR4ZLZPGwUvhDyBnrVa/gC24RQ+xgGzXwGI/jNn974ClahG3YreG4yniTRLWEKbj7UDGTkBiAWIJ7Dj9a/Ui6nSy8GeJJSXVn0e8aaQLxtaBsH265/Kv0rgCN8ZH1R/F/wBJH3cTFeT/AEPwc+KbXM3jnxDLLO65uiWQj7vH+Oa83XU7mOVY5ZpHBOE+Xj8a/wBDcPH90j+SsNrC59H/AAMJT/hInlmsrtmCnGNhC5BA9zkfkRXaQXS/8JREtxMqu8gjYsffA/nXyM7vESR9RldNqNz1qS6jm16ApCqqDwhXHH9OhrenkFz4itZJZmRBj7v88fyrhtyy5T7CnUu9Dcjtjc6mreSZFT5mKdAK8luEuT4vhuLdFOybzEMnPOcAj8MitqTVm2LFx92xyX7QTveWuh/bI72dY0jihlVjEoQZOMD7+Gz1968a8J+JbTRBM1zZpdS7TsO7bg57V9dkVL2mB5fU/M+I8WqdZM6LxF8Z/E3iSy/sa7srLw5pKEqi2TFmP+0c9/rmvGdUvZnaJzK7gnarDvjnmvcyvL4YePLE+ZzDM5V7XObjt3eeYPMAgb5UAwB71TupmRxCzh42GFK101jgt1GiWNJCsEPlxIMMwBIbP+NMkgdXAyTn7yyKCR7fhXnVXZHRSZWaMjzFRWWDniTBNP8ANLmVNsYUAAENkVxSkaQ3uV/PVVUo4eRPmUg8g1pI+CDNGw+XnnOaTlZDj3GkTq1xjaI3AVUyGwM/zoK3UUSxwpE7/wAWTzj6VnJ9RuOtypLFIwYfvEbGCxHAPtViK1CuxM8UgHKgDArmuUVWeIlg6L5gJwAO9ViVSZdjsGYD5dvQ/XtWD3AupIULSOoEmNpCnOOOtMmbyQUEayHG4DPU/Wrp72BDHKyRW6JC28EmTcfy/StXSJPniikBidmxubtXcpWHFan2P8BfEVhL4U1yF4blrgRNGu4gFVG4Mcdznbz+PSvFPE1r9ivJra2je4jjnLA5J3Kc8+v9etcOWaV5o+qwuITpqJ9QahFaN4c06ZfMRWhEYUpt7Ct/wdAtt4PdGG8MSTx2ySePx/Svnea6s+572CSU7o7WxSI+G72OSP7RNEAVwvU/3fypLYAaLFELdIQAPMUjuTRJ6n0DMz4hQzr4bG+4mRk48pe+VPP071saTpv2D4d30ksiyLDalkMsnMvzEkn8Tj1z+NdVOVox9Tw8wb5z8+dXjnSYC6idLjPzK5yUP+eK9P8Agb4Zudd8XxmU3djFZOl1NcRjO1SSoA45bqcfWvtc6qqOE1PhMLFvEWR7n+0dfyfZ9FghubW0ufKkk8tfvTKWDHcPTJ4P0r4dneJ5SbqPER4ER4x9fXmvX4PusGmeNxVHlq2BJdkxcbDHtyWx09q1IraAxwiNHjU/Oeclq+rbbR8HVY5YSJUCx74gMndnJPvSvG2DKZIuOOBgCre5kKzNLDnzXdF9B8p+lVIYxLOA+RF3Ocdqo3pK6ANEoW6iKgY+Uk1RjuFEpdY0kiUnIJxzSSNoPQn85yMeUJGJz0/zxUB8x9xjUNJjPB+UexrOb6GsVqMkdpWLvJ5zDA4XG0+lKJHdJI2Rg6ENuk6+hGKgqUdSOR41JtollSL+IE85HTmrqpbxFVlVZY2XgjjNTLYlx1sRXMg83zBEyoo+9jp7VRkkZg7IDhxhsHgisTVRRFAsTbJDIGDHIya+of2f/Blpq+sS67qUUBitBmEuhPzdzg/TH0zXzvEdaUcO0j1snoc9dI7P46+J4NVubLS2utYNsI0ecpIVDdlRiOSD6euc9axvAmgWA0ufVLtDK5cqiSZJRQO56HJyABwOmBXh4OKo4NW3Z+gVHz1bHsvwf01bS/1DxX5tvHcRsFgSM7d4znI+mBx7cda9o8Ta+0+ktKVJiJDSBR1xXy+LXtMTz9j6fAR5YWR5BrWlXdysOp2SRxIWEjKWx8vpxXA/EvTpo9P0+aVkeOabeoVdwUnlhx04/XFe1ga1ppk4/CKVM7z4R+G7DwZ4G1/xFJZQf2g4lZ3KmRo0A2gDuC2RyPf3r5I8U+K9R1XVLyWO+v4A5xFG5+4D/Ce31P0rvyGH1jEzqS6HhZjW+r00j2/4W+J31/Sr3S9TLx3/AJRTEoyFAXvx17cY4PvXmfxM0HTtO1qKwtraOWDyUuUdTkZI+Yfh0/OvHxEvZ4x0yE1Vw9yPwLb2d54n8IBrZ5IF1GJ2JGPnQ71HrgsoH/66/aTW7Oyt7LQbG1unuraG2SJJGHJ4znPf696/EvFadqsY+v6HqZErOxYtUjWBA2xg/wAjgirbKmM/OMdPrX4U9z7CT0JVkVyVkdiuAB2xipGZFjLxzNP0wCeKwm9TEV5WmKscAd8CppEjEKeY7E7+BjqKkCw6BV3LEJSDtcHrSIy7HVHYsBwOpoKe1xVichg0hxjkMadEMHYXWVO4FAm7kxiYwFVBabOeD29KqxhlxbEnOSSW/lRYErl9VaJUZ3jRC3JBBIFU5FH8L7AWzlOjD1FBryIuTsIVAcxSKADhf89aTO4o5lEh6EZ6UDauQsu52wCw6D0q2iMzsZQNhUAHNBikMlEbDYhcyIdp5qxbTCBMFTKD60CHBC9tIUaPhuF7ijy1lWEZSR1XGAe/rQVy6XFWKc743ilidOckjDfSrEKSMwZQFbOemc8d6CRrKJpCCWRuhYdqdI0qiONWCoP1+tA2ynITJMCSDKpxwav7cFljYMjdyK0guoJjiWH+sjyyngDuKnSPEhLOyhj37UpPohEfl7/lw8YD8nP3hTt8kUmIEaVR3IyMetQBcWcTMGlGYccYpTKiOV2gKw27ccD3oArOZgyrCYhzg7uA1TKyAbg67OAQeMGgB5BXaFI3H3pqu+Sd7SHoeORQOKuPcqYo1WN+DgGp7XdGMyyJ82cbh2oESm8jhmLCIFmTCIWx+NRiSFwkaoYperseh+laQXUCW2BEpcqA3cVKyJLIpVwJOoUnpVtXAQuG4WML/u0LCkhkEsTeTIMSBuQ6+mDWUtwE2MT8xUYOAB+lTxNEqmRHUSnHIpJXASSRkkDGNXQjG7GcU5kKF1jZipwOTnHtSAlaZwnklUMoHDAdKSRyuxjuYf3QKAEgEg+ZuDnjIq08aSb0VVfBxuHQ1unoBBIV2rEm18kq2R2p0Y2ogbJQdSecmmBNujCl1BaQcY6D86fuVjtijSPJ6DoDSaAlSQKGzleeo7GoSkZQASCPH3jnGaib6ATK+8MFlZ1I+XHAzThGVaKNnXcw4yaVtALohxF+9ljGMZwOtRY3gMAQF4PNEuwCkxqsSyRCR2ztbOdvv7VfthtWSEMJFVdzNnse3v8ASrVkgIPKVVYPliRwcU+J/K3t5beX/E23pVAPu3LlQWbnqRUVsGRySyg9CDSbAuuElC+WckHJJNRs+HAdc8cmmwLDMiuSsaonbNKZcklFTnn1x7VMXpqBWQeacuq7QcqKuQ7445JlyUA6Y5FTN6gRFnXy0UMgb5unBpwRihACsd3505q5cncfMwLK7bgox8vWq8Uzgt5ivFJu4I7USdhOVybBUohJ2Y64qfLqJH8yIoFz5YHP1rNskiZChRtvzeuelThPl3grLLjBKjFVJ6DjuTbGiGySUMo52jsf8ab8r/vCd2Oo9aUWOSsysHwrKEyQScilBBDlizN1UEdKuGxI1i74LYHapEmaMxweQS5JOPT604qwFgtvhAK+Xk56VAziNAgORnPApON2ApaOVSqS4XIG3FMhEbEh1dcHC4IAPvSUALLxFWRNywD0x/OqzQswByMsc4+lW0AzdGsuwy/PjcV/wpo2ujyK77s42lenvUyWoBD80bk5YZ4K81Xk2mQsrc55xWQDrgqMvFj1yBjJqmyq4RuVXOWWgDBnkOJSzZA+6TWPKZvJdW2vLnd6GugCiLhVgCSRgxqCQAeR9fWuU1FGkyETdKT+7Cnox70AflR+1xcXUPiqW70y+kls5l33CE/MPlK+nJyBn6fWvzB1lm+0TtMqKxb7o7Z/r/jXdGWiJiznEWJJd+xd2cMD3FfpX/wS/sLi48d+N5tTM1wkcDwKoPyxJMyNnnjIEZP/AH161hivhLTP6FDqUlxBCqxJ5rHe+DgEmvlf9qL462Xw78GXWm6dMsfiC/P2dktpMsi4yx44QYxnPuB1xRRjzaI5Iq8z+fL4j/E+98U6/PqjNctbhjHGsj8Hn5m69O2T6cdefAbm8N1fzm3M4t3JBjdiw/wratK2h6VraFlCkCOXQTxjAw56VEZp5wUEKRoGJB68VxAVJJoyuIbdkKr3JPNUre1MrRlfNlDj5kKZFBUdztobX92QVSKNVyTnrWcZWS6WZYXmgUcnBIJ/DtWdQ2HK6QsCIpFRju45NakchQh52kEZbI9P8n+lZgR3ZkmRomUtCDnrXNm2a3kVkAcckrj9aANCFTtnnc5Ty/lwOprfjkjhhgaMsQ6gkKeKbVgJzOcecFDDOCfSrEl00skVypy5O4jpj2pAZL27swPEa7skAcEms46bP59wRE442oSeCBzu/wA+lBPLrcp/Yk3qkY2uTk812Om27qoj3Yz8oBHSgze+hLJYxW/mb5jM7/KMj7vqRVYTNZPaiFfMUMMkngD2oKpo7O1meWMYYtk8YPQf1NdNoOuax4b1i11fQZEj1K0cSr5jhPOU9UDe/p79KEKa6n7/AP7NPxni+JXw58LS+ZLJe2TGFgcBlzwY5B/eU5GfSvs62uGijjQIGAOGJXP14rrw89TzcTHW5qRtneFOD1xTBkzeYSAPu5r1Uzgm9S3FtwQhwx4JphMZWRXYOg4ZMUFQRKskDRRjzF8zOQCecVEsmc5KnnAPY1HL3E3ZkqSnJDqFA4ApwdjvlwFjJwOank7lylYhEpUFgcipxIqgB33Edj1NJK5Q1SZmLFjkjK1KQoAGef8AZ70orUBdwZWKoMA4IqGJcuFwAoGM00rmckrlgRFRk455zVfci7x0fH3hVwWgPSRbVgY/Mld5VHByM5prMuQFUKRxgCs2jQDK250eMhl4x6087QHLRozEVslZATxhkjhmDxTEjOM8U1xG5OSrHuBTMqiIR5SvKqI2du0kHn2qWJFKPyM4zQJPSw9ETYF/ixzk9agdlf8AdsAT2yOtBISOyJCzIp3HHXFRs6rM427e/SgC95xlmGyNQp5PHSur0TSzqEby7Eki3fMSegBwayqaanNiJ2VzoJV02ykljQqUA3APhmA7A8Vt6NFp+rRSyunmrGwWZVk2sD2Xjp9Knldrny1XEy3Rj+MrOxhiiaOPyVjVVcs27DHp9PpXmbqisDuZmDfeXjFbRjZHu4Ct7SmpMlEpEiqfu47nrViF1k+/GGUE8AUz0obHdaT4hg0+K2R552jeFJozGN3BAww9/X6VpnxA7RuJCG5zu9K450ep8lmuS+2qc6OT1LxHPc3BcENtITA7YFY012LsySszM7Nk4HArelTSR6uBy+NKKMySQRzcc4OTjvV1H8xk+bav3gFGcVqexFJbkUqlQE+ULmmqGlB3Eoo60EzeoqRlgxwrDGCahnwgG1AijjKir59LHPURftZkZkaSQqpGA6jGK7ZtbmFsqBULY+9jnGMVz1DzMZhlO1zi8sETc7u3T5uT+NdRoWkx6hLELhZI13fePOPcVlUlZXNI1eValzVtNfTUTarCNvUdR/n+VcqFlBkcuCBjg9cUqFR2McPW51dELsA2AMJnOFFRzByPkB2jq3T8K6Yyud9PYgmLyxFpl80Ac8cEU6KIorLJIpGOnU1RrKVyQnzCFTeVUZBPSrdjKIriJ2bC5xilLY5p6nuGniG7sAcqzmMDI7+hrC1LwqJVll0+NluWUeYZH4fB6ew9vxrnjV5dz83rYx4fEtma3gu/GY72NTBIuHwm39D2/Su+0/QI9PtTLFItxlQwA6D6ev1qK1VPQvF5x7VcqON8ZXG6e2sGYOuwZXO5Tx0P515a6yCZ1EjpzlGHVa6aa0Prcjhy0EeheCoQY5FjctIzbhxjmp/Esfl3D2xLZjwZFbHQjI//AFe1YxfvnFmLX1pSZY8PfYGaL7TLBBG7iJpiuRnsD6d8V1U7adG6W+mQ2kMJO5mRPmJ+tcVZT9ppsfP5xUn7S5M1sssUkUkZMMi5K54Yc1jS6XpuMfZhbooJxGvf1x3p1JtPQ8uOOqKVrlCXwzE00MpEaxk5YAclfaubvPC7xuywjexPGfSuiOJ01Po8v4htPkkUb/QWt4MhRLKDnGDz9O9Ylz4fv7dUnMaiFwWXHBHrxWsMQnufTQzOnOVkZTQxorMoLRpwQeuaY9vKzxyqZgg+ZQe4ra1jvuKu9nclSqk4OKsmAoHXnbjmp9oaRl0KYBJOxJJGz90GpioK5YOvptFVfoapCmASfO7A+q5pqxeYVQcKT61iTN3RaaEkqqSFMdMVG0TFo43ZQ7ZYA9SBTTscs3oQsQY2wFEQPJJ4NFvGJ4omSUFXG5WHOQPT1pDjK5bS3bGOd3T8KryRMhwWdRjCg85NaRl0Fz6keGICsvy/qDTY13qsXKgHgnrRN9DRaskk3lXKlg+NoPoaqTF/kYqE29dvetExMbG2AzFSM+tTxyKQSSwj7ZNOKuA9ZiUCx5UEZBJ60IJZSqRpmiW4rIbHuDMzApkjDYq4k0iKyybd2eMGkDVxVld4wqKuwcimGaaeN0YB48cgtjIH9KylK4uVFZySWYRo3HT0o3yABQzoSMgZxUpm8FoOLo2N67sDoTVTzRGi/wCs3Z3cVtHYlbllneSKRJD5hC8qf5VSjkZUCbQj98UPbQ0TsWV3lh5uCX6YHFdV4fQmV93lysPu9sf/AF6wqO5jiKlos9et5fOQGSWG4JG7EYxg1YickADOwHvXi1lqfhWPd6zLkQj2lmKyEnv1qyJAXx8ufc1yxV2ebN6jXVgqjPQ9qZgOCSvzZxis2ibEyElXjJDMDnI4qRZF+VASG7kVstgFLMylHIyO5pkjqV2LuI6HniiOwDom67grHGBzVC7kw08bK8ZQdT13f/Wrqw71sdGHj71jxfV9ckF5PF5/+kKdxCnHHrXONq1+0kxkvpJIn+UpuHAr6ahoj9qyrL4xpJkZ1uVghmJiAJVMkkD0z71G17LJlg+4kZIrSdTQ9ynhYp3KAO5m3gr1PNMZgispBOa5T0YrQr7V3upJAAwB71ZRowBjIHTmgErEcj+dkKqyEfeBqXeX2gsc9BigUVYa64Kk/MAaaeCGDDaTznrigoFdyS2ctn7p5yKQgS7cABc4oAR0QYOQR7CmJJuldMtt7ccUGkHdWHb44zt3AnsuOaC67gsu1W25GBQZjVIXJwY/cdRUTplOXEjDnOMUAEEoDspALjhuOhp/mhZFl+TBHykjrQOO46OTLSBlBI7HjmoCixqxjWMDJLYPrzQOS10IkLFwHQIueSDzVkSqRIFTcPUd6qG5VRkZdduBGDg/LuOcUYLBmJUN1wBWnOjFxuI6socru9+OtT7VBXdjFZyd2NKxFLIgGQpDHjrUUSxSAnzZGOeMjFSWk9yAymUfu9wjBNSlAF3bmLY6AdaCSuodTJvO8nkH0oco4LMshkAyDnigCqI8FmLHPYk1FMcoY1AVvvc9x6UANBjZclmUDoD1qQRyuC6DeCM8HpSsat6EI3IVwzK2c8djTDnc2yRHdW4BPemZpXBXZ2yu1ie6jg1cQBQvzKvc/wCFBqlYqys21gwIlPAppcK0asPlOBnNA2upMGeJiERQSdvNRLsWPKmNCTg7uBVONkYMerg72VTKoHGDQhkDHcVMWPSpAjCkBQMAdc+1Ku4KUzwT27GgqG5OAiYDMCvYYqr5hLM21gegJHX6UnsapjJASyjbIzHrxWHqpdY3COCGGGPpUcugz8iP+Ch1/CfB1zA+bZ5DA1u+TktHJIxXI5yxY/pX4e6rLO15cGYQh/NJQIOg9fb/ACK+jylWwpvSqcz5ex6V8Lllk1qzjt4YphHIHQA7PnzwrH9f88/sv8PbdYpfsCyXEBhjBxKMFP8AZPuDx+FfM5vujpPo/RMGOCJnaNUO7huOf69K9FsAkkKklnZT2/i/+tXjtWJgzpbHG2NfL5AziultmLDbF+7Yckg96RRtRvJtCspYkffA/WpY5g+QyDbnkY61fLpcC9uaQklCAfU06MbyZNqgDgkdqgBd1uP3Ryxx1Ipvl72DKqyjvuPagB7SkklA3ljkA80uN2GEx29wBQAZAYKWyOzdqkjdlLFguzHAz0NADlLzZXIKryT6URmPyyTlt/zfMecUAV8yZ81WJX+4RzVpJTGrNuG/OcgdqAKso3A7xsfrw+4GpQFaMh3YgjAU9qAIEWVQT2bnpUq8gsN3AzQAnmsQ6lVK4zmmrth3gNhjx06U47gSLtZ3lyC+AvsKSQPjMckcpByTnHHt60SWoEaBJDK6Bo2IxyeeKkVzlQ6fP0B9aQDrcqxDbQUzlVpZYyhUheTxuzQBW2FRKERdjncwxmpXVXwFXy4sZZTQBGFG3dEC/PTPanIygbN0SjdyV65oAYCyzowjymcOc9PT/wDVUQY+Y2Sdx6GgByMzfKu5iOSOtJJ+8QOjBEB6beT60APcbSUMgPGQRzkUyTAiXc2/J6DtQAyUbYFxIS5J5pgMmxR5aSEUANQSQKI2Cvg4YE9KnXcMcEuy56UDKwDs7FvlZV5zTbiKIrG5KkgEEYyMfSgRJGRI64Kq4+7nio1bLNhXL45CjP40AJGYhIpYMp6k+1NWc+axl5wcjAoAaSAXLDC44oVNyszERpkcg880ASqEUPgKwIzwcVXeWbdGhQGLGN5PegCGRd8wEUjRyMuCw6cdqeyyRJGht92emePxFAEbyYw7IEHAyKf5jAs4CAUAQTEv5TpKjxZJOO/tSKyOqPEzDAztY5x/iaAIUDRo28Fdx3HPUe1OVU8zcWfOflP/ANegBjA7nlQbSRggjg1TZJHiWERNAcbW3HmgCkylXYOdrqcEVs6I4+1rDAblpmGPlXjB9a1pRuxrc/Qv4ZQRi0s40VIVJe483GSoIwMf98132q5kYyyOzqFCg0RX70WMfunEOW8yVSUQ5IAB6j1pElVCoB3D1r7/AAOsEfHYglkk5w0cQTr8qgc/hQGQKDGjbs4znpXrU9zz5bC7CSisQAOuKlYMANpIQnrXRHcyexXbcrMBuG3sB1qVGJYLJyewNDWlyrJkkx3YAPzA1GIyACMuSfwpbBARy8RACjJ6UwHdI7ElQRg057jhsPjMkjRqpXyjwGz196TZy7NgkDB9xVwjoJvUcwKqABgDnFQs+Tkj5jwMdqsJaO5JGXwyO59xiopIXZSQw9OaCZ7k23YoyArY4pcbufut0JrBlp2R+eXEZ2kdxhhTJVDSFpG+Yn5Ru6ivy+ejPvErmexm3gYKr0pZgroEIDEjbg9KzlDsJo838REjf94yY28+lZ2mwsBvlKs5HzFRXJWXQ64/CVdWZAFkTls42iuVuIZJIGnxICGPzEYxntWNQaV0cnqcPmlipC4GCfavGdbn2ahprFpIo5ZDECV4P+ccV8vxGr4eSZ99wD/v0T1bT9PtrqG2ty5MDgLui7e/P518WfHNvsmmXH2uNmidzCVU84JwDn8c1+F8HtvEteZ/Q/FathD5O+H4gn8Y6XDOFyVe5wFPKqRyB3OcfnX7E22nrpaR2lzMLi9SNVklycM2BkjPrX6/Wh/tKv2P544inblsU3QveDzERlyB146U6S2jmdg8aMMbSK+hpxPlJT1KwjiRp5YlIDHYFbmoGtrcl0O0SAc7h39K1cAUkyWGFohCoVSx5IzjFdrp1urwkMFj4yCa465rS3EuMPuOxtqYUYHHNYtxbfIsjs25sxgen4f1rz5s9OmYN+TCImT94EySuKwzGl04jl2AOceg/KuCpE7IPUzjAFhmDYAzwwHNZxih/wBaFD7htCtyMdz/APXqbHVzJPQqPbRKA28u4U7OeMVz8lsf30ZjYjOGAHb3qZ7HVSld6lC8sjsidJCsiklh2IrFuIEaOMqQU3fN2yPUevNQ1pcplK504QNIWEZbdgKOqexrJksdgZEZWRhgtmuebNo7FK5sITGsM2JM4UNn5TWXNZYl+VCQMA4PANUnpcmUblS5sn3uATnhfYimvp5+z8llcttGByKp7GadmMdZU3RzyhpMbAmO471nta+ZKwmHQZAHehKwmVfsioFMbyRuj7lcev1oW2m2r9oVSQNwYLgfWuqnKy1IqFR7dX2+cxeZVwG6kil2yxgwh0imZdyFsnIrdGTGGCSVRJLM4fGVb+6akjEsjiQyYkIwAeAT6+1aSepzlne4jJkYodwXHqPWnBUjEk0IKzActjk0T3uaOOg/7RqETLM06bTjYV6g+hNXIZZ4rplRRM4XOE6+pP0FXTnqctSBefULwuhmd2jYHAU4AP8AT/61XrTUb5goIG3ABO7muhNHHOnqX7rXprEKs7l4iOGAJGPWpofEVxKysSz4GF56+lVvqQ6VzR/4SFTKrSWrQ3IXCugyvuDnmrcHih0DspkRgN2B3ropStqTKjoSf8JTIFV0YRmT5mUjkD0qY+IRcGBEhMe8YKnn8zXV7TQj2TWp0+myq8MpcowT5jg8n2A71leK5IE05pXQKFHIByaiXws+n4VV8bBea/M8SuQlvHhgZgpJyeTj0A/Ssu8mjAMErStbsMKM45xXwWKl+9dj++MHBexivId4Ft7JvHPh6NIt0+HIJOTtAG4+5A/ma/R3xVPIPh94lnRZIDLpEkLK52hmZQAv0Bwfwr9U8OnfGwXmvzP4i+krb62l5H4M+Nw7eI9enllEk019LNJtOQATx+gBx71x0DRvvwSmw5U9S/bH0r/Qqk/3aP5Gwsj6i+CFu02navqdnbNdo5CxkAYXCvuP1P8AJayNWv4dG8WXNwifZ9k5Kwyc7ATyD6nOfzr5PDPmxM0z7OjpQVj1jwxqB8QeKoDBJJLO0OFhRd77Rjn3x3ruNW12w0fxVp1rqkiWU7yrFh/lYjtwf0+tedNOVXlR72Ba9lzHqGl2sraq7CPYzIykb8DBHXHtXF2XhHVr7xTPLLYFbGBWdpQ+QxDDbjpgcjP4jtznSqqzTOurTU4XPI/2oZJ2bTCViNpERKwH8TE4LKOwxgY9vbn5OjmYBncoMngnHB9q/SMhhbBJo/G+K5XxLI7wBwktqjrcFcAPJgfX2quAN6xoGZVO4sPzJAr2Kcj5gryOBIZBEjRk5Ge9ULrz7meW4eS18oESKqxBNp+oqZLQ6IT0K4cD5pREFyGG0bR/+smop5SMmG3ksyhLKh/veteVWWpvTjdGfzJDI0rSbc9Y1wR/jTorZY1IkRRATnIPOa8+R0JWIZI4YidkNusRwo+bbz/9epmkEbJubeSMKOuD61EZXdi3HqSRubjzIo5JISR8xFLNjzEXDKCdowe9XUjZaEjlMhjMMtyrx792wDBBpJWycbc5XGCe9cj0QDVgkWP/AFZiLcBicn6037K7sHhIKj72eKz5dLjIXhmiJdXEgPQEfpTYzKWXzEyM4IIq6aEaBhDOjbVaPtVhZvLUgwh8jGT1FdQ07HUeFvGWreH72aXTZBC4O0703YBHb3/lWhfeJri6E12Zfs9wSAjFO3c4/Ct6aUU5HfhKvQ+2vFKX8XhrQNNvYxZSR2iuu3qoI/n/ACPHatDQJFt/D7wkECVSxbHBPevkIw93m8z7bCR5bHbQ3U0XhVSSxYkZ453etWhaf8SNApAgDAOGb/WMexPua4YT1dz6JO7RnfEe2E2haPbsPJdXLTqeGbK4X64P/oVSyrbw/CiyQPHi2tGWVmHLEyHb07kYrsbb5V5o8rNVZnw3Y6Eur6mllqd3BazSSDJkkxs+rH09f519U2ni/wCHnwq8Oppfhq5EeswpslkRvMa5c/8ALRnb7o6YHJ/Gvts6wNXERhTht1PhMBioUqrlI+R/HniWbxX4pu9fvr+6u7/aYUdnYrtJznB6k8cn07Vxctu8m+VsGJVwDu619nluGVGmqaPi85xftajkV4ijFo5IWJPUHjP/ANatmzabdGSzRSbwIyTXsxWh8vWZbkuBAzrIZHY+3eqwkCwlgcqRtO49zRbW5zObII7h0ijiki3bSS23096azwwq+EJDHBqm+x00pFCRxlLd5ozHnClQVH05p2wo9zayysrADd8udvoP/rfSkdtNalJomBlk+YuF2xk8ZPv7VZj2uolMSQzKcll7j0NY2s9TcmkuZd0cYERfHA6frVb5pNyyNGBn+E9KllRjcbKHVwplDYG3PpVl5owY0ULbDABzyc+orOb6DmrEL3bFjETuON24jjFWEbzGhWVY2UHGEA6f1NZNkDYsQtN8rPcE5UBePofSvrP9ny4s7a28Rw3OqLazNEblIpJT+94wQvoBxx/ia+Z4lT9h8z6LIF+9Rx/j6W4l8RXEckiKy7THzkbGAx+P8q9Y8OW8f/CEaVdKksSzxMCHPOVYg598ivHxM7YaFj7jA0eaq7nf+A9i6Ld+VEIljUj12kn+v9a7KEPL4fu8ESXAB2ljwP8APSvAqr942fV4WHukXlAaDZCRp5IpHMatEMkEDk4/LmuW8cWZW10W0Mu+1D7wCuMk8Y+mRW2GdpG9SPujvFN7c6Z8Mr6O1nuBK7eUoQZ2cZwf5ivgie0jS8kmgEhMspY85/Cvp+FqfLzvzPz/AIhd7I9j+FbXEV8UMkjBdwY45JI4/AdPwrY+Jc9vcX9rblFeW3zHux/Bk8j8Sfzr5zMdcwbPSwVO2EM34b77T4hfDm48/wD0dNbh3gr8roCWKnHrt4Priv2Z19Y1XT7NVkPlRrDluCSO/wBMcfhX4V4qTvXivX9D2MnpdR0BXBKkMVIB9j6VYldDwNwIHOa/EJux9G1YswMCGi8pXIUHcTT0jUOEZcsRk8dPaucFG5Mm1HIaKTGDwTyKbIQwh3ZOwkge/tQIYszbFiTOQecnkj0NPVXSJmCkoRjGOaC/skkBlIIVl2AZwB0zS+XFGCwdAeepoIJxcFUge3ciTO52B5I7CgtEskUhAb+9QVDcYW/eoCwCk7QNufz/APr0sqP+7eNyQT6UGw/hvkKOq9Dk81JshYM+wMyrgj1oAVZkYgjOOwNTiZNypLCwbOAfSgxjKxNsCzqTIHjA6HiqqwuzENKu912jAoEmODIsDsdyHPJQZq7DI/mA+XvXGeKC/aGg585RIzlCOMMO9VZJGQoEjOzPzEUGYiExs+11kJOBjvTZ2KKjXB8oE7R75q3HsBJHGXSPI8tVORx94e9SxwxxxIFfeGYvk+pNaW0sBJMx3DySHVDtYg9/SnxzZiMICruGGA5xWTjYuK6slj2qWhyPMHTLcN6VC0q2yhpTuAPO31pNkE7hYykSKAMZA64FPKRhtrLGrcHIOfzpARsxU/OV2D1FSLtKY2iNg2RmqurFK1hqmMNvZd7A8DHPNaYiQAMSqSj5vvYA/Duakqmyg8kpYRxvkF8basPbeWUjkXaSMlj/ACoFNADGW+Q+ahHHekKIuGYM/PA9qu+liC4V3gKAAeoJpjyLbqHXy+mDxWoCRorRCTPX5gQasASGMM2WjB5z61DVtQFLlmYfZ5HUKcMvb3qskCZjlmBmYfd9BWaYFmOWRQ4V94ztJUdRSlwGVh8wJyeOlIAdCcM33BzkVPEjY3cEN1B/lQAiBWhZ1DZ9GPIqQv8ALE0QZsjJA7VrBaARGIo4K9e4p0UnLiU7Y8YVcd6sBYoRMsQdgqKxAUnkn1FSwqIXVI1IjUcnOaAJZpAyw4BIxkZ4psY2lHkRlHUEd/p/ntWbjqMujyiuNpAHOelRpMTIEaECOQ5PcDiibEPlXzAUDAxkYOR2pFk4C/Ng9TTaurgWlkVflyhixjleaiV0jPllNiA/w8VmwJJWfCrtl/vcnp7VOrMfkdXkVQCOaty0AaVMuXWNxnkgirEqwAq9uA6kcFhz/wDXqZSuA2JDGk7MMAkEkH+VWSPOVvLJDbMGnKegDhGuEjYvLhMk981EAsEahlFtCeQTU30sBLJh8guqIMEEd/arEWCFyWB6MAO1VLuAFPLdysxCZ+XPXHpVZgWbKYXPGMdalMBI8hHBZy/Yih3CFdvBPBBp7sBEd5FMjqRt4IHpTmaOFAMNIuRgg9KqS0sCRKzSks7HcgOCByKmjY7pG3vGjZ2DHQfWs2gsSKAyP5jkpnJ7GolQtg5CRDtQA51VUGxAkgyQfeqYMqyruYiQnqB2pp2AtoqlACEdjygpE8wEEqi8cg9c1rB3QDvM5YPuxnAz3oAUZJUc8kVQD0RAhddojB44wajzCNjMreUDyR0oAX92w3ZYAHAxk0xZ2UDbCGbnn2oArzlZHBUbiOp9KsRKZIY5g48kttJHes6gDJE2kEBgM4AVsGocGQ7h5mCcZPaswFaQR7xt2yjrxxVOSTefnMQYcrtGM01uBz935TByiIynqKxJ4FOTIu/HIwelbgZMuxe2BjoKoQGFdRtZX3mFHVmw2B1FAH42ftWzvD4nNoZJYAqyiZd3JkWT7w9sEfWvzx8QTbrhZD5H3skIMhq7Ka0RENjkGaVp0MpVgCRtI5FfqR/wSu2D4j/FdryRYLUWimSUgldgWAEY+hbHuazxPwFPY/bvxJ410fwd4cvta1GV7e0ELSqNpJZMcEHsD0zX88n7Qnxh1X4g+MNTuUu4o9PgJS3trfkJ7k9z3P1H49eUxSi5sMDR5pcx8XazL9rmCx/Ou7qOlWbO3EAALJvK9+lcFWd2dUtyMCI+bNG6wMDgFh/F0pMTyGFLiRVZupVcA+4Hb6VmKxSmgkiLx2jI5B5ZvSlSGV5Y3LMoUcFGwDQOzN+O5iCx27ozMw2hmPQ+tOgXbuRygUcYLcGpauOMrFGYqkgjlQjIyCrVaW9VAd0aySDoScAViaQJ7TUAzEz/ADovzMMdvapLlEMq5iBhbkHPDinbqUZcShXn8yWTaxxGoXgfWp42mNpPGs0BkBAjU8Y+p9KpyvoA5WjLRKZmeNThghzkeorTtDHI1uZGEccjYIY/d+tS1YC3C0ckkgJlaNCRnHDen4UwlmQk5EWfvDtSAoYikOYyA27GQea1LW5lPkRlYyS2zOf1zQZxVtR3nyGVN6qy9MikvnTzNqxIG7AnJoKi7o1tHuTBLHvIKYrspPLaJJFt02qd3UkqPUUDaufV/wCxh8RrX4e/ETTvDk9/dQ2mragjyo3CgAgnGeOABx7D3r+hTRbqPUjLdwzxykku7LwByeMdue1bUH7xw4mOh0S3HlkoqqSeGOKfEiSEiOZ2Xsa9o8dolYcptOZAKegyM7DtzzntQOOrIwwjy/lDkc5HNWsjqUAxzWU9yprqV5eJA5IJY5PPf+lSorKu4szoT90fzolLQndixrGGLMiq3PAPOKcFBDOFUEcZzS1RqSI7x7NzFAeQRT2U4Pl8x5yCeKcNyZvQSGSIAhRk9OTSPLGhPyNvx6VS3MiQu2z5cYxj1ppQkFcxDjJOKIHQOt4vLXiZmYjBwMA01ELSGU5Qq+cZ4PFUkBMu4yO+8hgck1GyFmVydqAj8aYr6jvNjRtj4Vg/3SMfjQ5OzMT5cHk4oMpSuPhLKrbT++PJ44NRYYkysdue4pJhKNiSNx83mEsF+8QM4qdtjneFPqv0pkkUsfnKDlN69BSyIXMZBVnOMZNAFu0VGkjjkGw5Ar2LQb+zg07+zLaOOFraMLsKYypz+fp7cVhUhdnBmLtSdjC1i0luJY5IDlT8xx6+9aPguzuYjczyo9u0irIwdRnjOASPTJ596cqmnKfLwqx9m2yp4uKPKbiGOEW7RhZ1Ockj+eeTXmUjGMhY2Vk69O9dF9LHt5PrRTQcFcljK/b2q3axO8mSzyDAznipPVk2kdVa6ZJLFHMG2A8jjhh9aybzzIi/yTQjPB9ayc7o5PbqT5TniiAqWwWDHHNSkkDac+UT1zitIvQ7qcbIaqJDvXJuEJzlv5VIhALAAg8HrTLauOLfOANqllyF/nSjKkrvOO4oMG+pOBJuAQsM8HirqWV1KwjhtXmiPyljjj86mUkldnHWrJbnS6Z4bEixz3JQkfL5RzzjvxV2bwzcSW93PAzFI1HmKBjg9CP8K5FVuzyKmaQc+Q42SI7vmVkfoQwrtvCoNzNFEdqO5KRgnrgZ/ClXfum2JTVNs6+80xb9HEkwjXqGbJ5/pXH3Ph2EAIA8rDoV/wAe9ctOq4o+Ty3NvZXiyo3heYAXBWU442joT7+lV5dAvPLlJguY24ZVwDuH4ZrsjWTdz3I5/TUdQj0C4UOxiR1K8Kc808aATET5E0UhOCCuNvsc1axCubPPqTjeJLJ4cuoIV2RBcruDseK5t1a1I3oJWC5bC9a1p1OZHRhMZGrqj1LwnqjyfuJLe2tiWAVQxxj1ye/r9a9DabqpEXlg4A4Nc043bPieJcI1U5kOEcdzCzOqug4IIyKJruCEAvPFEG4+Y8Y6ZpQpbI+dpU5SkkeD+INUV7qVYmM5D7WbGBXLmYyFQyDdu5I9K7uWx+v5fQ5aSiz0HwLJFaSSvDyrSFnTnqRg/TI/nUXimTYxkkm2KIyS4X7+O359KwhD3jwszi/rKSOPinnilSS2kZF6yD+8PSulj1aXdt88LJjIB6/TFPlXUePwsJR1N+zkv9rTEsGcY6YIP07VrodTmIluJ5p5DjJlfcfT+VcVVo+KxsYxlaJswhyBvHGDyatx2yvgSEO3UAmsJPTQ8pSadxphSCaMlUBU7lJXv7Vka9ax3VmDhY2jkMpYDaD8pG38zV0X1PTwmKnzrU8itbS3vLhGkjVYm6/LyT2/z3rsrnRFWNd08jyBQE+XbjAGB+FdtSpbc/QMfj/ZpGd4Z8OrdStaSgmQEsxI657iovFWlrplwn2aCGGAAJiNAM+/HXvzWUKt58pzwzhyxCj3OEfKeaCQ7N93AwBzW7pemT3tzHCqpHbbSxcnG3FdVTTU+olUtHmNzUtHSysVYQ280ocKQuRnPeuMjlAfcyhxnDJjFEFfU8/C4n2lzpdNS2u2VSkUTgZzuzmtC6WGBCGijPqNtQyqyadjEs9puF229uysfm8wbhj6etdpcfZ4bTBjjIOAAqZP/wBYVLepniZOCVjlZL22PyrE2MnBPGPzrKu7iNwv70KQc+n410qKLhK6Oi03R47uJ543i2NEG3k9/asm40kRzvh2AyG4PXtWHOrtMxnjIwnyo6Z/Cwh0iC8YMrMzcN1P+A/wNcDdxIAqRq6M3Y9RWlKV0GEx8al11RT8ppHiVMsGcB2J6CumttAkkheUReYVXJHtVuVjunOMY3kYk0CxSEhgrD5WU9q29Os7eZWRiWbrx3pii/duXho9vGsjFnbvk1mvaQpIRkkE9cVmtWZOrdGhHpCG33fNKCDjHc1zb2M0UxgmEbSg9V9Kxjdm2HqJux0lv4ene3FzPEPJIISUHIqC20STaqiFn5wMck+9RGqmznqY+ManIQ3+kGB1jOFEikhsZ4HY1Uj0xzCjEEHuDW/P0N6VeL1HjTGZhtcjHXjrWbeaXJb5+WQIB/rFYEL+dWp3diVW94LexmlQADaQeprVgKW1xEzBC68rzjmodr2M6s7uyPV9PmPkRmVo0BAKsOhrQFxCjKJXXYTwQa8ytRbZ+U5vl81WbSJPtFsA7mRFYdMnrTZb60LMVnMcijBjZSDXL9XaVzyv7MqN7C/booWiDyRhOj5fn6j/AA96fHqdpMTm5WI5AG7gH8azWGluTLLqjexZe+TAg3AybucY4A96qrqgj5fjPGeoFbqg7Chl05Ow8arbtG5LkLjoBzTRq1g8rKJlVvTB5qI0GavK5p2sImtafDcSxGMzkpkN0IrB1bXrZLe9kjS4MLDyuG+Zf8cY/Gu6hhmnc9jLcjnOqro8h1S6jlupJolxuOc96xG2bsuhCscbgOa9a+lj9jw1LkgokbSZztJdccVNAoxtVi3qKVzshGxNIoPzAsjDgGqsh2uSzrtIxgetBTdhkUeZUaRWB3YwR+tWJYXIYkLGF5xnrQMgMibFIKA57U9ImJJOB6UAN3oYnKEMynBFRq5aNFLbRu54oAcrrtGcI2ccmnBgUI2hQetAEZT5VbzF25z608GVjIkca4HJzxQAMpZdzZbnH0qNTuQgFSy55JxSk9AaGXESSp5EDlDgHcO1JDCzKhBLoeC2P5UwReaFDGWUoH6YHX8aqPGiRr5uZHJxgDoaB7CB04jKozjrkfrUflxqhWPbt6nA60Fw1dyQFvKZsqzg8D+tV3d2O1YSyt1ZeBTTsQ3ccySRrEuw+VtyWJqVQpUYkI4zj1FIlscWIUHcGA6gelQsTMhZQsjEZUdMUAmBVcnO4AgdfWneUqncQNhGDQaRd1YgZBGN5xsbpioQzIoVCxHQZFBAjCYsWC4HpVfbubczSA/WgBrsCQrAlBzletRIpWVh26igC15sa5KxKz9Buqo5kZ9rnazDPy8A0FNkbfKwKt2ycjvVVsSSZHDdGoJLcQEajaRge/el3HKk5Ck5FA763DY00hVjt28gk9ajwqOUB3jGSPSqitTSb6DfMYrt2+ZIoy3OBUBcTOoKpheMg9K2aM2rOxYRjGuEjZo88kdKfkmTG5thG7J6fSucTQBuXAYMCeh6YqRRtLFQgLDDHHOKBxT6EO0MzsJUljxhSP6UBFLOfuk9OelBUZWGsLt4UAK5ydoU5I96x79UMWxyBFnLgemaUti3LWx+N3/BQGdltLG3jaOeWK8uliQnO4MY8n2G2NwD/tGvxWv4dl1cOkjyqZCx3fy+le3l91hTtUVH3kejfCbT3n1vTLWOX7NL522MlsLvJ43E9PXPrX7IfDQXB06wuXCvvzDOZDnzGHJ46gelfPZstUzqmrRufSOlRnbENkUSYyoHWvSNPQJsCAR8fNz3rxjnhsdXYtICyyKhcc5NbtszSYEcSpuGR7n0NBZoxyEPtblwO1aayxyMpWFEjICsnp/9egC7OWSRSox2we1VBkTISzgk7eP51bhZAPEuW24VupO44q0rOIW2RqT3xUAMj2tICWKnB4FP8oxuplZURv4iev0oAkCEK3JZc4zjpUKbWWNQVY5+90zQBdkVjkLF5MbDgZz+tUG84iEEEIwLHI60JAP3fI21C5HUKOfxpd6HLgo7HhgKaQFcOpm244Bz9atOpLhwQoxznvSAQN8m4MfTPapiP3SushUdwelAFUMzAINqr1DdzSt5TkFZGVRxhhjJzQBII9+cIOBkgcVGr7VZuARz1ppXAeBjaucMe/rTIyX3L5W91Ofc0gGwRsoYnERBJwauyOZAo5UDuaAIjGGwUY5NQoEkLykeWg4+uKcdwGDKyrKAsgHP/wBanKrFn4G/GenWkBAnBlzlgentTogQXUquSOPUH1oAWRWMkTrtSTbtyOOKgaV9zOGUqPlIxQBKJY3iBgR0UnJVuoPpTQUMhy4BPUngCgAlAZs5G7pSKxVmACbiKBpXIDiNmxgbzk08SzjG50cHhSoxQIRlkZ1DgcDgr0NErRo6IwUseiUAMZWXcSNx7H2p0bxyRY27hnnBxigCHDSToFMRU/LkjFIZbdWIJEuOvOKAEYAkyMu/AyCDkL/9elaRQiqobb1IxQBEVLfI4VhjI96ZKCrKJkVkPVc5BoAkjRvMDqVTHTnpUQEhZWlfIVjx2oAmYIZEBZSpO0Z6A/0qNtpBkjIOBjpwaAKvlDeAVWKM8kA5waGREAaQ7WHGR2oAagXesgbEQODnvQ6vG0gBG3O/G6gAkeRzEwwF+tVZ5onkQHYWHJU0AZ21juGQMngH0rqfDM32PU7B5mJtpH8pgFycnoa2psa3P0T+FNvAlpZxyxl7faqSshwcc45/XFdZ4hRLYTKsyFxMVReu5fXP+etRB/vRYj4Tg3KPvZhyDyQag+XcpYbYz0r9DwekD43EP3rD0XjcG4qRt0nKByAc+mK9WnrqebOXQlTDEZO1R6daVmJQlc4PIreO5FiMkuyiPLLtAPrmpyEjKqysT35zVQWg4PUaHDNx97oTio5OMSbiOxxUXuXLRFdXZ2YoSpPGKvbQF+bAA7mkEdEMfzZJtpdDkDBYcY9KiLjJKEbM4rRqzKWqFRQ6sFKlgeeaSRJNwGxB6VoKUbiiN1RclcDrmhnOwqCNmc4IqVK6M5rUeJFd1Kc7RjPpUZSQ8RqW9xzUQQT0dj874ZWZXIjbAOMnmm+aMqjHazN94LzX5Y1c+/8AMikXG8oxlj7Eis5nC7C7CAZ58xsAnsPxqVpoOXc4PxAzv5SvJKjF2yoGePUVU00QvGZXjkZOVHbkVyV9GdX2TJvj+8LxxnZ0BrCu5DKAxyAvVQeCf6VhUHLc4fVJZFMnl5DsuNo6V5RrazLrFrbzoHmMXmRg/wAJz82ffGBXyHEkn9Wkz9D8Pkvr8D1rQ0C6ZukZ1O3aVHUrXxf+0M9sNM1NmkgRwynLjcNgOCNvUk8fTNfh/BMr4xvzP6E4qtLBtnyj8LbVLr4gaKsEIubqNnkA5+5j5v6Zr9eoba5+zxWzASXUIKyP97dj/DFfstZp4heh/N3EMrWGFJRIqssTFgWBHQjuaV7cON8EzJlSMAcj3r3Y7HysndlQxxuxnMpHRcA0u1Uu4gIkmg3fPvbHbj9a6EhxlYlt4Ge5Csd2M4B5rs7RIlgRcCR+64rhxK1OqluOvYpXKbVHk5zHk8of896567LIrBgRMOMCvMqSPRhsczKrJI/mouSOWBzWRehLpSu1+BjcB+orlqHbTVzLSbzJTbhdh25JIqJY0aMiQM7HknsPakouxumVJreOPbISGA5AHUVj3UiRuq+SS+N2PX8qT2OiMramc8kbjcFTeRwD2rLvYmkiiWCHbOud0h5B56Y/lXPV0RtF3RnTQyvIdwjeVsDewrGNmwZlYqZM/NsG0Vk1oXz6BLHB5TIV23AO4HFZqRRSKxe3RAxy23off6mnBWRblpcrS2sTTnzXf1VVXp7E/wCe1V5ocFy7ErwFzVMjRszo4C7guwc52rTnhVWcLCG2nBJNNK5JmyW1sscjksJm+VB2z71UmtWjjtzFI6yl9sisP4fUVul0JnsMkhhigTmHAGMlsfnUYUyrESpZ0BII7jH8q6U7GDJYrbzJMhAy7emasrZoJIlZyuMkZXijcyj3ImsIWYtK6ur/AHD0GPb1qz9iijBch2B7dKtpt2E3cia1UxE25AXq6kZrQttMtVZXSAByMsST83t9KmN+hE9jSXTEfassSyRngg+laSaFBbswZpbdh91AM4rWKZxydwh0d543VQrsrEBcZP40kukSxkTKQJ15Ug4wfauhKxVMW30R5G2vIgUDd170smkZYRiJ/M6ZzxV2bJi7Mj/sLbL5cswMicOV6MPXntWhHpD+eFb5VA7dTiujZETmdXZ28SEoQZXQZLAY4qn4mNqml3z+VHdXAgBgfdgq2eePp3qpfCfRcIxvjqa81+Z41cFXMcn2c+cwGRnoP61zeosWBiYhlB3DHrXwMneqz++MMv3cfRGz8Mo2u/G2n2qpBhI3mAzlhtGSR+HH/Aq/Q/xzfGTwB4tvUhtrq8ezmQRcKFaRdmR6cn04ya/VPDZXx0H5r8z+FPpIzvmHL5H4M+MLedPEfiKGRR9mjvmtrcoCcgfxH6knk+mK5OKwkVmlmjkiG4IAe/OK/wBDoNOCsfy3QwUoxvY+s/gjDJp3hfVYpV8+3hmeVMPhjuHH4Kx/p3rkrifQZdd1EXoeQq4K8YwOfmx69a+YwlF/WJtH1dOypXZ6r4f8UeEfBthHfaZc28moxIXjW3QuVPQZx0POcj0rwjxdrupajrd14gjvIzKwjiVZAAiKp4HA4JJIz9K7cvwVr1JmlLE+77p9xfCL4k2vjSxvFu7C6sbu22JIXt2UOxXGQTx25H09RXcXfi6ytdVOnQQ24mhk+aVCCrYbHXvzxXzcsMnUlynrUq7VK7PkH9odJZtWSzukQbVUypvzt7qRj8AR7V8uSq6f6wK79VHUCv0zIV/sUT8g4k/3hsRvMkM5VGeYAKSB0+tVSnPm+TmQDDnoDXpx0PCgiJJbVUWabARiCCWJB9MfWqO3cZUjBKZ+YEVlURol0KzSvDAcQJMo6c4/DNNMiyRxuSVzwUZssPrXmV2dFN2RC0fJZpCSR69qhjlBZjsaRV4Nea/iOkrH7NdKZAFbBDRhhnI9RT2driYtHbrIQdyEcFB6+9MuOqsTwxWpJZ2cTEAEqcZ/GppIxFHuQLOhIAyeV9xTbuQJFlMquzbjo4zx9aozTgHDKNmQMNxz6VzNCZailbbJKIyYt24K5yR+NQiQiVW5K5yeelFgitC7bgoFjkbCyHKAnr+NQK0js8hkhVeVKFKcNGMs2+SpglfEaDcgBz+dLGisDKZWaBmynPFdMVqBOSwVFZlSTdg8ZwO3410GiW63N9DG8kRy4TZKpAJPA596qq/cbOvBwvO59z+NpjY+FtCcxsL1CILncThflwMH1LDp7muf8P6z/wAU5c2zFXbzR/rZMY42hfxxXzGGjek/U+2hUsj2JlZPDFuVmBB4xn7pwM/59q3dKWG80Wziik8xduY2xwP9r615U1a78z6anJcqt/Wgzx3azTWOmuAuxnjVZJTgADgj3J6CoNV02/h8BF7yCG3mYCJ1VshQfmUn3x+XI5xmuuhVXNFeaODO6F4cyPz51d7uLUruAyw3DmbaSOBx3GfzxXNXmqB0WBJFkdDn90pA+tftOGprlVz8Vx9ZqbaM1Zncur8MBngdfxqZY2SSALEMOmdqt97/AGvp3NehCPU8Gu7klur3Llo5EnVBwQcYHp71clS7WSCJy0aLztNdUZXPLqRLgYzLK6MqgqFKA9aR/s5ZI1aKMocF9uePpVpGVirE6O00dxJHCMbkY/xAelQPButxOJEVs4wDnPuPSkkbUo3ZVke4WdpXjiIIHUdf8Ksjc0O5mTP90n9abZ3xi0xoYRr87LIc46050bHkvCSg+8uO3fNZzWh0Qj1KdwqgWxURMuTkDnipkhkiG14mjkzll9BUdLFJakErwFZJECzhR/Cec1Gk4kuFjMayiN13Bl4YH0P86wnuTUHLGqK3mKQmSpDD3pkA3wvsZ4+o3jgjmsJbkuOlyWGaWFkckAYIO7nBz0+pr1H4c+KP7D1E2V3cn+zrtw8vmIGZR22nsB6AjNcmY4P20OU9HLcQ6c+ZHV+MNetdS1OyWzt7dHXCySIxIkIJ/pj8a97sdPs4/AmhXmnjbYzW5aNdxXLAnLY9Ce/fBr5TNqDpU6cGfo2U1faSckdL4MvxH4XuLYlJmYAP/eB6/wCfrXX6cBH4dvUjwwKmTJPqeR7nPNfO1o2mz6qgrRNC2htI9JCuHV1ZdjK2APauZ+Id0IrHSJmlMa+UA2Rkj5sD6mnRfvHZUfuWOR+Ir+R8PmlfKWpWOV5R/Cd3ykH3JwR7V8j29hfapqiwWCMJfMHzR8kd819XkVZRpykfneefxLM+oPDXgSz8B+HZ9R164gttUcCcz+b8rHpsCc/UY98k9R87+IvEcWq6x/os4vtPExUZGCV9Dz3618lQk61eVY9SpWUMOoHb/C6YXPxR8EWixX0Mr37RcHcAShycdARxj6mv2e8V3supavbX91YCxu1QCSB29QOvvx+pr8J8UnfFpeR7mSyuijbMSflWNQU+Vc4q6YwwiCt87NzjtX4xVZ9HKSsacQSIBmBUnk0x7lWmkABTIwgz19xWJnGViujMZxGskyOpzuH86shAAWm3yQkfK/QfUUEkP2c+ZC0aPLtzzu4A/rV/hohKAzMp2kZxQwHRNLHMjiGNBjDbjnI9qbIokZkTYQWGCf5UATLFuXgxIWbaAv8ACP8AGkMa5INxEDjIj3DcfwoNIMRosOQ5yRzxSx7vkiErKRkhfr3oNCyUCKA8gYdcAU2OQyb1zHDFjnjOaAGqsEnyDzECndjGKmRw8jSgkEjaT2I+lBlKOoglZWMTJvb/AGelMM4iZMZM2cgD09aBSVtCSGEpGxRSIwxJ47mrERiLMzR70P3cNgg0ElmZlMcO9kcjnIO3NRF4nUYdni9M5FNICdZFZ5HjjODgqOmKQygiNXDFsnduHGPanF2AeSwKBj8uMc/yqwBiXBRWUKCGzxWkpaARzbi+Yz5bLzx39jREgibzt26JvmBHrTWxXNpYnVsoZCCW39QOlAjcu00rrlzlccZHqPak7JEkkzbGClCF6ZqNPKWaR5IwwzgYOM1mo6XAe3kz4VkkQpyAx5qw20qpG4SDjFSAkKxu/Jww75xU02xCJJGQsTwM5xTaANygbxtK9/Wo45jHJLHHEI48YBxnd6mnFXA0AqBS0a7l2jnHQ96hGWKqNgGMLTg9QFlAKwMr+WVYA+9PlRGkKoTFkcFjnBqpvQATIbOVGRyM8U5WkfcojULu5I/nWdwLASSUlkBEXQ4NL5CtlUlZSDk+1IBY4hGFdWJIP3ulP8qYyeZv3s/zEqMfiKABYmxnJ54K/wBakhjVMFyzIvKDPf1oAhV9mXyGyMMQOKfH8u9hNIiEcjH6VcZdAJCrvJEpYkDkjdx/npSGbcZIWZHZTgjFaiuIYl3oV8w7h3qyGOw427s43Z/SgZE7FmRnZUjVuO1WYYWmcrFtZsZAJxUyY+UdtUM+4y7R0B9aPO3RuCI1HoBzRLYQqI3mSRkHgBgc9RU0bJFE+5CVJwWPGKI7ATxSOmG2hhjbzUsB8vcwZWlwRhhxzUJXYASjqiqQCOM1Pt+YO8gDkcHpuFQA6QB0CBwpA9aI1IeMltxJ+8B0/Cm2BKYjgDAckZOO31pqDYxYgFc8gHgikBYDgbioCqRjA7VUhRkkdpWMi5yMcjFABu80sxDou6poTJvch3VSMMPWgCRmBYkryORUK+a/LAsevNXFrZgLF5KbDI0cDOSQM9TUr7d5zEz54wRVKNmAjRSGMsCiY5Zie30qNkCs8bBiP72OMVY07Ch0MkcXmMEweSvOfSpIp/MAVVYEdSR+lZzXUG7lpRGrSbgxyeeain+zpiVYpVi3cAncR9KzELDN50QkVRGfR/60gdWDTEbJOgG3OfagBFaQyKpO4jmr0aqgaYFZCOqMetbx2Aq+WTEN++Njz6kVGd4cufu7duKYAY49qhRIOOzU7zZI127Rg8FT1oAI/NMyMjtGAuflpwhQuSH3bhxjpQA2aIsNodQ+OgHao0CqFMn7yM+9JoBs5eR0CykOOFIOCBUzKsjBQyoR1A71lJ6gQskajMcjufQjOBWRc+WjMYAS7feJFJPUDEuCwiJJwM7c9KxpwPM8vcSQecmt7gULkIytL5QL56g4xXLTRuiy/u0MZyME8c/yoA/H79qV1l8Zazpz2XltakWy3L8+YAqhvfr+oNfnRryiC8KwK8EayHAI7967VpEEtDl4E/0kyMw2k5yecGv1i/4JatbWfiL4oM25o5gsDrjG5tgduP7uFj/yawxnwClKybPoz9vH4w3Gg2k/w00PU9l1LZBtTeHnLE/LGD0wOpA7gV+J97cvCJbGEO1qhJV2bJIJzyT1Oc1eHqctGxtlsr02zl1DGQFArLjpnPFWppplieK3kWNJMbjtzx7VzNm00QyHfF8qGQ54JHSp5EEaQvM58wL26/XFTz62FqhscKpdSmQ8bASx7j096sXE8ESgExbQAAc+tU0NzuQ2csrzOWNu0IzyTnHH86njRBNvMpTnAA/wqZbE26mffjE3nsqsU6ZPU1GL4PgHbn0xWVtLlKVkWo5ooA0rqmw4UZONprTEqugy43j5kFVBGqZTDyhmZn+bBwAeDVXIZHt2UBTwc802tQEt5HglwGQxHjGK3IbiNxGVjMgPOehqGBppJIkJjjAj3Hkk42+9VUkZQFuNhjVuSDSArMpWUku6LnggdD6H0pYLmSJTARHHFjCkHk/Wgib6AHXKSkypKAQoVuDV5A2yNd5kuFfnjrQEB7TyCSGOEGFEk5ULjn3rvdM1MJvaUKY9hDKe9BZDHqbafqum6rZzzWs1tMJ1lA5UjqQfoTxX9Hv7JvxNm+I3wx0zX5JIpL6GKKzmw2PmWNRnnqSST+FbUrXObER0PrWEqI0MwIbrwccmtNRsj5yx/hA9a9iOx4iV3YRJHIWLA5PJq2qofNTzAG3ZH0pt6BTRG53kBeU67s9alARwWJZ5ic4xUTLauVd6SsAytnPJKYqdFKLsLsVB61LjYyasx+4PvDKyhT9496dL8wfysEdc4obuJMIRGRll3IeTk5zUTTiVpI/lyvQE9qtQswbbIoQrEqwVj1q5KAHVRCwj7OD3ppa3BxsTqxcuzbOVwMn06UKu6MgoNoGCfWqNU9bEaMTkNujHb3FKdyzCRpFPHzDNBnzMV2WckMCQDuJBx+FK0SOGLBwQABzxStqaRd0N3yNM5mjB2jbjGakUEZClcHnIOaZCtaxMiqqqzBfMxjPtUcas4cPMkuT93GMfWogOoLFuUsipER1NO4IIjY9OTirMx6nZy6MNx2gj+dQEOxCEjGePc0CbLagxMNq4YHgnsa7rQre7CG4dgqjGOc1FR2VzjxTvB3Orj1CGxBmnELQL1yM9fatnSryK5ZzBGHh8guPmwM7l4/ImsZR6nxM6b5Xc4rxraNHqFvGZGUELIwHIIK5A/UVwV0FB3RlSfQjiupn1WQq2GSKCS7WI+YDOCCOldJo0u65twqwvGW3EOcCla6PTrbHrdta24jjtnhiZQQSQc8fUVwGv6cYbiSSWUyoTuQFRx9PbFcFO/M7nx2Cxn+1ODOJaPcxRQrRjnFNYMWZGUKV9a7IPQ+1i9B22N1kjMsUhVQxXPvSgSyRZXdH6BlqyZzsLErSr5TKoIPUHOKv21hczyhPs7oOzE/e96mU0tzkrVVFanWW3hubFtNcSrHFnOMY3duv1rtrDTI7WRDsQlW3qTzk9M15mIrXdkfDZvnO8Ym3tjmYzOsLOcDdt/wA4qDUIpPscnk7UmKlVLPgfjUU7s+Uo1pymmeOagsilGeRXkUANitvw5dCGdZtqKMlTk46jHFd1SF0fqTi5Ye3kehRTCVghyFHAJ6VowwrLlEXJGWIHOK8uUWj80x9BwdhE8h4/syqskYJORSGKLBCKeODk1nCT2PErVHcNigAsMtnqOuKsoEXfKrLuxjOecVvCLZdGbsNuk228+2RB8mMZxnNeMamTLM3lKuFJABGD1ruw70PruGsS7tMbavewyxyRzzCFOQnbnvXQHxPdQGR3mjkyOPl+7/8AXrtjFNn1dfDRrRtIsReNbyJXVbggNgbT0Yf1rK1bxXc3pVWWCKMrgCNTnPqTWjpo48NkUIVec4iT5AwV/MVmJBPXmkieRWwPnX61Ddz6WMbHRabql1YSJPFII8Lh12AhhU2p6sdUcJHF5CF92CwOf/rVNluedicKp1VM6TQfDAuoBeXjRNDvJjA+8T7egH/1q7S30y3sw6rb2b8AiQxglT9eteZiazbsj4viXHSpVPZRZd+zW0p3RRs0mMN71WZjACdgIHauWMm3qfJyquTuxv8AaVrG+X6nHeqM3inTYmIgvLFyr8xiUF1I7Eda3pw6HRh8HOrK0SlceNYF2Qkx4OTtZf1H+Fc5qPij7UssG4qpAbCjgn6V1ww7R9FhcklCd2VdHQzTRyGMyIp446Gu9kDyq7T7d54z3FTitzqzlttJD7BRBK7/AOrbbtB7Edf5/wAq5vxjGZ4bdVUkfedicdD/APqrGkvfueRhJt4iLPNfs8spTytm7POf6V6votgiWjS3UaG4b5EPTA759Tn+Zruq66H32YYjlo6EWu2lrc6ZPAGlimADLtPVgR19BivJ5YiZJdwC4Y1dNWRx5M7pmroTP5rB4wFBxkH8jXQ6r5gt1JIB6cCsHLWx61eNrMxtIjWW8td7PHFvy+B2rtL61PlKq5XcDwfSh7nBjauqORudPTLMCWYc89qyEsw8xTjLHBJ6Ct7+6dNCSR6zYwFrVJZfLhXGxhEoAzj07VVez82ZFZAV7nHavNlJ3PisXiH9YbNy+mkbTpokhQq0Xlso5DKP/wBWa8VvxtMYJ3Y6c5yPr3rqwLs3c68gk3Vky9oNibm4RstsB37cdRXp/wBlhS1aFmWPC7ty8nPH9Kqs/esj0c6rNJQR5Dr8N0t6qF08pMqdvQ88HPrj/PFRWN00MkRIUkNgE9j7fyrsj8J7mFnzU0d8jSPZlnZGyMMAK5K7cCVVOcZrlTscy+NxO20y3k+xwnaFJXJVhyKprpBkuGcoCG6+9YyqWOeVfkk2d+ZY7exMabHQR7iGXgnHOBXAQuFlUKoKE4HPauWnB6s8WlN1KjkzQubVpyHARSOnHSsLVNsCMqjHfd612wd9D1KVR7FXS5lllREheRmGABzj61f1TTDLAjQhXL5DL1wPpQ9JanXUbTQrpHa2MLfZ1hmAyWHJbt3/AKVxFzcxytnajxNkdKEtbjptuYxdWkikb5yJSMZCk4q7Hrd4rSNJMwDIEyVyV9x7108qOpYWEnzSQsupSOIkkllbadw+Y0v9q3MavHDM4Dcgnkj6VMqaasWsHTfQe+pygYBYMcE4oh1iaNZHMwYg9M8D/wCvUQjc0eBptWsSf27LexGO7tYpsHIDHIHpUcupyOMxz3kUgwpxMQPpgcU1RSMIZfSh0IhrlwjrGZGZSOcDvUZ1a9t8xxXbMGbnnIGfSmqUTanl9O+wv9rXU0jPKzovYZ6is+a4lkaNPMlZQdy4Y1odtLCQhqkVZ2UMW5DdCKoBvMMisXi7Dmg6YrUs5IjUoiNnv61AhZSIgSH6ig1uXgWYFXKvg9QMYqJo0UjIB5zjHSgGh6yADO1WI4P0qGVjOuN+MjBK9qBjThtseVVh0qVJccGMEdDg0ARTHYXQKUP0pyqqKyh9xPQkd6AGxhI2c4y2MHI3Dmq5YEBJFygGMEdv60ASszOFVQqqeuTTo18kshlkKthSG7VM9hpjcMGGctH0IpXbCbCRgj5QKpCKzGVAVKIVbpzQhAJYMyjGNn9aAJo2IC7SucYOahBO5tw4+6vPegB4+Z3DIscmcfL3qQIoBVRkDrig0asiExPEWZdhzyQTTVYDBkKxr0GO1BmSspQtGHyhznvmomYJJ84BJUAAU2tLgTsExkZDAVCAuTIeY/UUgIZWBy+WBBwBVjdGdqq5fjksO9AFcc/dj+c+tM3si+WXBXPWgBkZMiOpOxV+bmqzyqoBG50HOc0ANJV2aTjaR0FCMQBls+tBSehWfezBw+FLZb/61RKzKC8TzIw79T+FBI/hMM/zdgDTA8SEkpvIGeO9A2yS3BKyH5STyQetJjdtAPl5PSg05SSTagCgEgdOaqsRJKGQNnGCDWkH0C2tywpUJtVY0Y5qCOJNzfLtJGM1oK3vE3k+bIT5knC7VXHFCoyjOS5zjFYS3LbFiCjnA3npmrBjCj5jyeSaQpOxAkQJYnYoHamPgk+UQ6jk59KDGxC2NoMXAPXnpVG+WNbcvNE1xCB8wXrjvSexV7s/Ef8Ab7XZq1pcRgTWn2jfLIWCq0XlSNtx1OWdfyNfjNqrF5Lkxl5EaQsNpzkZr3MB/up386eh6V8MBJBr1nJCLu7DOEEKc7iOd34Dr9K/av4ZRQXOk2TGV4f3PmruHzB+OD245596+czl6o65P3LH0Po8UbiNVYh+zA5xXo1ikCIsQjIlPG8nqPSvHMYLQ6SESFDuO3jhe+fety0jeGONg5K7cAAk0FGzZyo3mOU3OCBle31rQRSFUqA3fINawSsBeEZmVMECToCTj8zVaPyUkKO2cjOc05OyAhaIPHlh8rdjzV8TDAkG4dA3pWTAQKGlYRhWUgMe9TLMckgFuNpB5yKQDEASAorFmx3NOXJRjEUdWIIYGgAzsDKrvLkZ+bj8KRHcSSK3yAp3/wAPSrggF811C8BY9u07T96kcIpDwsiqfUdKewESJGXDFVDZ7cA+9TkgZU5IXg8VmBFtAygI2daUMgbacuuMHNADjgKdowBwCKhlVijhlV1IwTnpQA8INhjRzJIO+elJFCw5mdmPr61tFaBYJJY3bbuIkUYIApsEisGJnZWHT1qZR6gOMsIk2yRujvznOaj88gBncTIOVKnkVmBbTdscRkZ5OfTNRSHemcncDjFXZWE9wjaIxR7iyMp3AY+8fQ+1QmR1BkGOWwDUDHMzbsA7gOfQVGpZ9zkqBjkr1oAZcIhOY3fp0PQ1BHGgwq7hE3UZoAtjEG7BXcRtIHWoTHO5kVUwcE8jrQBHCoXyxKQzAfNk4BNTRqm+TYQSORmgqDGSpHJuWU4ZRkDFMHlqsDkq2055oFcSDKllTcSSW5PQVMsjqXVADuUAlRzj0NAiF2U+ZH5ix5zjJ5xTYEUAqqsAOSTQALBmTeELsTkcVVljiz5QhXk845JFAClP3ZVSU5x704lFRnZfLYcAq2MGgBimQkTARmPpwP1onc7FkOCwO0UANt3Z0kMsIUHoC3NQSttkVV3OSMhB3HrQBM7TOmxgo2jjPGfrUSPt2kks27Gc9qAHTSLG4VEwGG449aquqyKincRn5vagCLC5EWWKg43VJJzGE3fMfu5/nQBEvKKvO4Z4NNZIWUl1VmAyPWgDLLg7zJG0cY6ZPWu98FwSy38AKL8xBjwc4z/Wrp7lwWp+ifw7g3adbTKJI8q6bSuM4YjP6Vf8U3k8kgWQCSM4U7ewHFXRV6qIxcvdscRKuQRGVDBhihEDgyDbJjjrX6Dh3ZWPi6qtIe+I8biSB2A71IsgHADFR3NelSdjz6m4wSAFnljVR0BHSpBliRnr0zxitzMlUyZkXaAFHB9agba7ABwpHUVfNpYqMXuTRoyMVbBXbwfekkChXG0PEeCBRCVjVq4kK7FDKgJJprbpUdM4fBFJLqOxIpAVAAfL6HjpVVyQ+wgIp6GlcB2SjZRiynrgVI8kbDfsAcD5STWkW2wHfMyhiwAHFRYfG1h5hPUilLQxm9RsXnK2cqoPHTtSqkinPmttP6VKlZCbufnijSMoGwKSc7Q24gfXvUcaqokQ+YVJyQDzj0r8tP0L7I8RfK74Ii6A+tVr3YsaqDFJxwMVhJ6mp5lrrO0rbghcDII6c1Wsg+zYEYp3OOKyqamjWhmakSJgNpODyprnJIpAsrESNGe/TBrCew5LU47UdzEuyqzEYIz0rze+t5Z9WMaylpHQANj8sf59K+I4tusJI/R/DqN8fFnrOmPGLGTztxiERQkHnpj+dfBv7QHnfYLi7Nqku8lIpF7DJIOe55P6+lfivA9vrN13P33iWVsI0eBfBq0aTxzoMkDqkweUOVGBypbn0yVA/EV+sdjJGrmR/tX2l1DTFzxvI5wO3ORX665/7XY/nLiey5S0FjeZmdeCc8cY+lMljWNHZ1YjqMda+lg9D5MzhBKJRtVTE3X60MmS2THhTz83Q+hrpTAIbIyfZ8zNK2dzEccCu7gtzFaJtcxFuhzyK4MU9TposgWVuVJzcHjDdB/TNYV1sZwI4xnad7k5LN/QV5tSJ6NKRytzK0fygMW7tjg1RmjhjQvbsSx5x0571jY7KcjGdckssTu+eYh1HqapzPHFII8qoOSABwaDpepQkfeXYFBMCEYjnHtVdVd2Lguu09aznsbQehhywovmXEaEgnHWqBebMRQSCIE7yo6CuWb1NE7FKUSYMrGMRsflIFUpOWYlyC38XfNSXF20ZUuY1yQ4YSp8p4/M1mMonbMUxaE8EFMGnY0uLJH5MYjR8BVxk8msyR4hHscvIQeCDzTirsTelzOdo4T5yHzHx8gHQfX/ABqzsdYw8bR7m5bn71bqOhlzXZk3SeS5ZeJC2GQrk/8A1qa0jI8DoNkrY2An7p9D2zVQXUqb6FF5C0wPkbtxwTtz+ftT2naaZQY0LgbDgY4rfl0uYuWth8Ua27NHEzSKpxzViPaiy73dy4wmB0p22MmIs6QQgzovkqdvPQZ7fWp0k2hcOsjHPDL0BrUiUrGgLeBcAIiJj1yTViCJYwZArEnt6VKjrcxqT0LMKNtZmjfBbGfX3rTiVSN0hfCnjFbxaZzbGgIowCGdizLwTz+dMMmSFKKd3Cgnofc1tGN9yefQngW2VykgZMng7e/etVdPgVQ1rI4Tj5ycmuiEUJT1IJLaIFVICyPxgc1O4MfmPIGeZQACe/pWqRDdy2jtOzNF5YiEe1tnfnOf8+1ct4ltLOTTruWW6ks9uPLG3Jf0G7t+RySKmurRZ9bwPJf2lTT7nlKOsiytGkybV3YlGDXNaisYkQjIZ+APT/Cvz6Pxtn98YZXpr0Lnw2soYfHtvdRRxJcSwFFJOCwByfw5/nX6eyaFa6h4Z1qB7dWL2vnRvjlQoyf0zzX6fwHUcK6nHe6P4U+kLFPNLPsfnH4t8B/BvRtXaTXIbS91aRyyyyuyqpJzhscdT796+b/H1h4Dik/4pk6a0gPzNApCuO+3cc+3Sv7xyerWnaUtj8Wr1sO6HL1sd58G5LuPw9eeSkaQJHIQFYFhhwdx/vHdg/mK+bPFd1JH4m1oRtsKSqoHXcO39a7MqtLEzPJrxvR0PRPCHhmLWGS3lv49OaY7PMUrlTjrz/XivpLQfDPwb8MabaajrMNp4gvYkJc3khZpHx02rgYHqeSAayzbEVI+5TKy6MVpI9F8OeJPDPiHSXvfCf8AZ9tZSysZBbRCJA6ArgYPtjHrXEWqMvi+5t45VNvtMjMH+VsgkEZ98givAws2oyuenXqxlDlpnlP7Rsyx+KlP22FWeNYg23O9Qoxg/wCzyv4ivCdC8Lan4g8t9OhefZIDOWUnah/z+nev0LKans8uUmflef0+bF8qPZ4/gZqcbXU9lNaX8XlnyfLJBKkZyc8Z6dea8Z1bwzfaXJe2l3hLqBjHLCQQYz/tA8g4xWWXZoqkuRl4nJuWnzI84uJJohMsAUOg+ViP5VS+0xlhbsUZ/vMCeMV7dRaHzs0V5VcBlZ42VWyiq3A/+vVKRo45N0kbONvG31/+tXnTj1N6b0GRsY90ISXeqB+emD7+9PG9ZJ3MrIvlnbGFxk+tebLc64vqHmhZY0jUEldxP932NSgxmQ5do0de3t0x+NSzddx0ckXlyDyAit8hwv8AOnoY0RNqCWQZKsD1H9azvZCkroiXIlIDbWb34qQ3MbFpRgQjHJ6j2qErnOlYWKdJVltVt4GR+oxir84iKAlFjcKMEd8cZpDvrYxXUtKu8lRkEf8A1quiFUUllLbs/MOwp26jLAhS2kSExrFlSXUjnPY/4/hUyOh25JVRzitwHxwtCzNIzmLPUjJ56Cun0lpF1XSVbesYYylCmThcHn6VriYfum0ejhVZn278ToZxoegaIVmWaAKcNgEEZDZHc8Dn0zXmPhn4c614iaBbHXLCw0iN/Mv0kj82Ty884yQM9+/Toa8PBxSwx9HzttRR7T4+1rTfCmgf2RZX/wDampDYY2ccphsYYDoSv5Vb+DvjSz1yGHS9ZmmsZFmdGYAElM/KMegx/PuK48RgmsK6jPZoYrlkrn0pf6Bpzae0t+IJdNib5ixUqCR69ziuK+Ld/bHwCbe18mJvOzIyDBI24Xnvj0/2q+dyxOpiYt7JnuZs0sM/Q/LLV5TFd3EMiNJKrsQ59+4/PFYS71XCKQ3QDPUetf0RRjaKP56xz99oZCpJufNbCqcDnr9KYo8tl2xEAnHmH9BXZSVzyJ9i/FEHLzRPk9CF7VaIQs0axO0yfOrGTt/Wt1Gxwy3sT25ljYCKF5t33hjpRdBYyrRLiXncpGaoyS11KYid5AskBaUNt6Yx7H1piEb3WRwhJOB06VSdjpgtQRQ80iDZkkAbjwfrTXnkX7RbuLaTd/y1RMH6qOw9qUo2O6CuVx84DDch3Y5OKinkkLqEYSgHPzHCt7Zqb9DWTsRJJIElR8xvkhRik8yQ5YoZZwuM5xUyjdijrqTy7ntlmkLxSryJFXJA9vekVojC8duFCY+Vs5IJ9a5qgTWhHIXd8hs9MseeBV2G2maGOXZMyL95mHQ+mRxXOtWHNbQe4KxPKyDdGCwAXJ/D3q0oliBmGFbGMk9B/jXRC1jejoyzbXs0Zt4VlmNorBsRDe49SPXjt3r7fgWPSvAuhxySFrgW37xXcELz29ypXjtzXxPFbvKEfM+74bq8raLvhG7t49CummCmQZYkH7qjkk/59a9It7iGXw40sqRmJ3EkbqNpwP6V8riZWnqfd4OpzOyNG2YnSLN42jltmHmocfeHrXE/EaV/P8PpOFREido1Uk7clQTjuTxg1FGfv6ndy30RlfFcyf8ACube1We3jt5olM0EkW4bFYkqR3z1/EelfH2j+K5dGupNStvIFsw+QTANyen8/wA6+pyOivYtPqfnPFD5atupX8T+O9f8RvGst9JGgj2CNAAEAycoO3J5HSuKtLh4pY3UmRhjeR1+v9a1rYSFKFongxx0qh9Rfs6W4Pxc8I3Ija4+y3P29EJ3LJ90BM++T09K/ZTxdCseuqLiBnukVYpFkUAoVGCD7iv5g8Ul/td/I/ReHKl4mQEBUGFl8snjK81ZMLDYVMQjLfNzyPevxKbuz6cmDIzfMMoeAfapgWQqPL+XpuHaoKjuMchgpRk+UneVHNSsFMgwXIC5xnvQJqwpRWIc5YDggdKnjlV3bYqhMAnJ60GijYhZTGGIcRg8DcOM5/rUcjyjyyzMqnkYH6UGaLYMSiBmm2OTjDdKlEMURbbBH5pwfMxz+dA4rUdtZTukABHBqss0iyOTsxj8hQbFmKfcYy8YGOOOcinsUUlwqnPBoFLYf8xO8EMhx8oPT3ps0h3fLgqcD0xQZJ3epMrGQrGIHSVuAPeoMeVtQITjPzYzzQSWw8xtZJDK/nnCjvwKrCeXzvL2IVPX1B9KALO5nBWWNYwBgqRVkmYorjy9gHII5P0pxdgK6ysx3b0WMj5hjnFSs58tHcM7FsA+gpATr5RDbyTkdCM1ZimCpFCRjcNxzyR7E00rgWQyCbNvGIwQeDzVUxyK+3KNFjtW6QCsSkZjUZQjBPU0G5jgjKCNiWxt4+7WUogNKi42PE/KtnaW4PsacIwYstHhC5PTkH1prSIE3yPH92NWYbV/2qI0cRiSRlQg4AB/rWYETbi7tI/lYGeBndVvzIXSPiOTI6jrVSYEbE5KgsBjpU5thNFtBaOTAwQ1SBNEJbaIibexIwD6mlImt2KlsK2BjvTjuBJGdoyFd06gvSszCNYyuN58zBOSp9KtvUBGj2KgaRGLcjH8qmYuxAWNVPQgVmA1JHEsgBG09MVYQFFJUBSeG5oAmhZ1BDAypnoTSBn4ALRkc4x2oAs+ZGsjSLHlsYXPNVyr+WZFyAQfmB6GgCKKIs+8sAw4walbzEMm1Fdx2JxzVwXUBAsgKsIZAWBbcehpI23HzFC+WwDbsZBrRO4rEyuu45JRQcYPerYEODGisQfvZHrSk7DIWJZQmDwcinIYo9wYiPjg56mpkrspXZbiDTAlguAuN2e1IIYW3hRtKc/7wrQTZLgQpJIhUnHUmqiyvOYTKP3gjw237u76UmriNCMusERlaNmGAzLxmpBGqiREdwjAEhjnn61nqgCBBFJu3qHzxntVogtlnQCIDHB61AEbKXZQ2xlHJ55q6XjhlQxgqOjDOcigCq0kmSHVVi9cYJqZltlIaFZHJHLYoAhEot4geDk4yafIJo3SArs3HJCjvQA6Nm8nbK7O45O6nRs+D8/IPf1oAkldFKYAz13ehp6edIu10CIBuB68UAMd0jRSsQbuOOar/bJAxVneOQjjirTuBI0rMY0DIkrqThh2pYpWkQ+btLD3rUCcESh5UCkAYww5FRqwj2YGXByc8g+1KWwDXWRgZGOVB49j71IwGAeSR1BPesAAld0u3cqMMYI4IpUKEKqMWyc+1ACpFJvZlcIi9zzViMksFQrvIzgdquMrICKNkaQRNI+4Z+8KReCItwKe9aJ3Ak2wxgLuYluOOlRvCwVnBGCPlweaYEALnYOQ5POalkchB5W2PaQCRQASS48mZVJkHfOKTarAN5x3HIK+lADYgxwD0J64qa4WRJQnlI0w7AdPX6VlNAZwmId1ZQMnAweoqCVzDuKOPMzjpRFaAc7fPO8QVwWIyyp2BrDcS7TIyjHc1olZAZVwDLChifCZKc9ePWuUv5HSB0j3FfuFGJG/nvTA/Hb9qSa+uPHWs3E0i7082S6B+UbnkPT6FSPxr8+9XUm5SLyZjtBUktnn3rufwjvpY5/7PLDJKHEcnGRk9M1+rf8AwTX1GDRvDvxu8SDZbPHJBdCWT/lmojZWx6sdqfzrlry92w+S6PkD46fEe/8AGnjW+vLt91tHcvBs25cOvf0wBk++4Y6c/PV5dyygg7iT3PcU6r5YpHbQpctOyM6EGI7o9oibkHdnmtW2TzBklSw4yK4hmhHZTW8s8Vs2Vd8bmOMCoBBMk8qkqybsbm7+49BVReopRuUJGd/3m1BEGwBnkY71GCXIMcUcYH8WM1rcSgkPKnh/NGw8gbevvRNJIrokaZfpk02U0OvI/PUQyoomjO5hkj/P0rl5FmSZJIfkZT93PSsL9COQ1UuSCS5yCOVx1IqdLl/NwsaKpULx/CfQ03o9AgaDNA20xSYk7qaRo5o83DRbkKkEkdc1UO5ZReK2ljiUxyqVUAsrfMcdOf6Vp6fs8wqioCBkktjNQtgNxbkyWyxzRoj8hl6imSRxzR+WyqcjZtPcUNAVlMavsOcYxz61F5W6SOEkSuB/DxzVwj1E1rcu7pBbbBEHZTt5OOTVKN3ZUjiQqwbBZmxkn37VFuo7GrbmaEKchoScFvU+1a8TsJBBKdkYOX+lIDoiqK4IUbQOA3O78q/UD/gnr49ls5PFHw0FwLlEkGsxtkZYs23Z7Bflx7GtKbsZVXoftkFO9AXDvJ820tz68/nVyORYvviQ4P1r2KTvE8SSSlYeyybDJ90ZwMU+ORtqyIhHGK0As7t0ao29R94rSRO6MSG3DtmlbW4CW5LMyu2FySC1Sh8OUADxlc5PrTMEughkCRpDs2qrZCGmySFny0jZx0AwM1PIgluOgZ2bbIBnG5jjHNNki3bn2DJHJFNghIYuuMg9yKuRBsqoVnf3PalB6DmxyxxkDaiu5IBY9SPT6VJIQEAnjJlU7SB6VQ/MryeaxUxFPKOAGx1qKQbmEZzg8ketBo1dEqq6cjb5ecVLIxZ1Tg5OOKCJOysiw6mGIyHYwBCkg8ewqJtzKNoUc85FZzZCdiDLszKSQ3qelSqkYLKvUDPPeqjsOUriMjRBii4DcHHSljlZskjHY1SZJa/eM3mFIymODnrUDFlKsF3Z6n0oAtQPEkiBULyE5JJ7V1kfiCS3tIUHljAKFV7jOeT3qJK7scmJpXRkyapczKHkZEU8YU5z+dbeheIJNNcnzUWR/lwwHT05qrHFUy1ShZEWvaqNWvI55kkWRQEjKthcYHX8q5OeUROZGDEbsED+dM7cFQ9nDkHSqUYSICIzxj1960LNl3qnkKqAYwec0GtU9i0uRXtVAjUTEZZ88msfxFp015HI+IxGBh1J6j8a8/mtI/MXX9njOZnm9xaPbyLHCu44yc9ce3rVR0ljYDDZ6EdcV2wasfo9DEJxuiWG0mn2gKCSeABzit620i7mUCKITnoB0pSqpK7MMXiowjzSOlt/CVunlqY1tUyGYRjvXUWml2sTPIxaTjCY4FedUr6nxGZ55dWibiQLDHuAQueBTpDnaB5Z7nHf1rlSufH1KnNqU5LyG3c5lgAx0Lda5HXfE9uzJHaSefECQoZcEgHnOOv1r0qFHTU+jyDLHUlzs82l8+SWZ3m3Bm3OSOT6Aew9Kcl09uVdDiZTwOoIrsceh+jxp2iblj4hu7Z0kBLzAhj83p6GtiTxPcOVdZmjiOGETbQQR7jk1ySoq55uNyaFVXLR8ZLLPNLaIDHuJZMj5fUY/wD1Up8Yx5Zvs00sg/hTjH49DShh1c8HEcIxauh8njQeSAsEbO4JBYEEH69h17Gqtz4juXWEWrI7OM46Ec1vGijgXDfKrHZtMz2ErTSrIY1A37uGGQOP89BXDqsU9+lsFVwXwQxzxWMI6Oxy5RQdOcl2O21Hw/bvp1y0Y+zOrhgqnnbnIHH5H615TerI0koiLq27BRh92tMJPQ+ny3G87aZQeORRk7c555qN1eRQxwAODXW56HuRepXC7o28uUyLnHsabHbzQytklZCc46YqbaXNVLWxZ8l0Odyg46Z70samNkbJK/zpGco2O60TW/7PECkFodwDAckDua7ptatZ0It5A+BudWPT/E+1edWw+tz4DibLZ1J+0iWYryBTE7MoGQQVbIqxMizJ98ZJ6CuTkaZ8dKDjoznZ9Lutz7WVozyAByK5e70KV5980ojA4VBH8x/Gt4VEnc9zKMfGm9TDvdF1fe8VvbQeWGwXaUJgfjWO9vcxkRyI6SNz8nzYr0IVk9D7ajiIz95HaaLC8Mb5LxyY5HfFdLYPNc3BgjiaQKCzEegrCpFtnBjaam20T3l0kVwtvBPDvYblyc7gOuP5VjaszXts0BHmKQNwpWtY8PBUff5jA0myM1y9xLG7wIDtIYgbs101zqsNuscCIwmPbHAraTuz6HEydWSpgLlrizKyRRyTdzGMD34rzK4MzzlpEEAYkhM5I9ifWrhI9DLqXJJouaY0hnIkLD04rpNREs0eyLa3yl8euBzWPLrc9PEK+hiaLKf7TsTDmTe+QOucDP8ASu71G6jggVhgSY4pNe8ebiaeqOAvNRLM8pUjtsAqbToTcTwrIyxREk9eAf8AE11W0NYx909FjkjiyiARxsMYznirwEkMImkYn5erdxXn1Ynw+NpNSbK0tw01s4RyFx6ZwPUe9eaajaMblYljKfNtUYwCavDM9bh6ny1Gmdxo9g1hHlmhW4IAcZ/zj6VptLGNxIjPbI9atJuV2PHydSq2eceIYWe68wSBYOu3GTmubtVIZnKkFTj6+4rok9D6TLl+6SPQbTK2mWGExzXJXZBkKAgLng1nBXQkv3jPS9Ahb7DHlJFjCgc/Toam1K7WxQMoQHGetc1rysfPYxt1uVGYl959u2wsUIzwayY5Wa5UBVUnqTzWjjZGmHo2dmdD9oRY9rHMvoTiue1yB3iLSeU2T0B7YpU3qaUm1K5x0U0kEoeEBUQhjyeeeePSvSrGe2uSXRn8nPCsOcVrWPVxi/d8xz/im5aMWluCc7t4z2BHUVwEjMzFUUkZ7DvWkbW1IwMbxuCqYgCSVfH0qOVvNLKCuDwRitD0obDx5gAYHIzjPpUkciqoVVLuO+aznLodMNiQSLj7zFs9fSmvA5jLIVLEY5HFEJFEYjMKHJcsMBhnmkJC43navUe9apkrVkZZmTJeNz7DmmJEXyWIJz0FI6UrA+6JiTM5YnlcdBQQhLKzEfRsUGsXdWI3YEbNpH971pYNsbhyTu+6M0GiRLLJ8qmNQxHHFV45HYnA2MepI6UATksdpPC9eKa+4MSgwrdSTSuA1Yzv8s7mY9+1RCUklVTBHBNMCUrEeZo0lz2PrSxpiJwVGScjNA7DijsvzSHeRjIGBVX7PMV2kqTnk4xQIbhlHmIoAByQp6mnEhf3mx2VuACOlDY1uOiYkk+XtA6H1qwyq6/Oihj15z0qYyuOS1ICwcOF+UH0ppjBYSEAIAASKokVgJ3UJ5aRk4yx2iomkQSCRI1JxtAByDTaADtCgEKGbG2pEUspaR8BeuaQ4vUc22P7uG78VWIzlhvDdQQen1oHJ3ZK75VEEbSEc/SoihQM2C3oM1UVqSOBE6jKHevvTVKBmVYypPBOeTWl76AODO4AO1R3Wo5NxZTLGG5528f/AKqxAikPmAFYwD35p6ugUq+4ADg9xQA1WZiMMAq9CKjeJDy7RyA9UPSgBrMpcBRHEmMdeKrTIjKIyygDpgd6AICI0KoCAg6mlEsA4iy6nkYPWgBFERDOG2IOwXvTgAgAwWQd6UXctrQrlQ6oF6E/Mc1EIvKKbWwpbqx4pkIYVmDEssbRHnkZNSzMoKSxsdoOSD3oOgaqmUfLlcd/WrCZXaoKkZ5FVF2YDGKy71VR5gONwpyZYbV25B5NOUyIEgG0lWZdu04xVMTeXIcBw2McjA+oqW7jtrcspJE6LIxBB6460xzcBkDAlP7xPOKRMlqQ+eYpI03A5PXGaeHDb3UIR1OKAmyJkzEVwHOdx5xWVqrO9vIh3xgrhge1TPYhbn4h/wDBQaS2uoo9KicwSvKJoZR8x52sMduE/ma/Ge+kQy3IDSkF/lbGOhr6PLl/sh1U4pao9j+Dd2g8TWXzSQTxOJrdc7cuCOQfTkfpX7R+B4Lu2sbW3ubi3kuZIlkkRRtK8fdI/p6Yr5jOkuZI9KprGx77oczDYjhUcHBAGK9N08OoAOMKuQuOQfevFMUjpPMbJwNrFRt+tdBp0cbJgE7z90dOaBm3Dld3y7SxyccCrUTbGZWC7evFNMCYhFDozsARgjHUUySJDxuQgHqR0rSewm7CRqkTGNmVlH3i39PWnorI3mlVZBxtrIZaiSVwSpwmegOKcr4IQ4Dhsk5xgf1oAgbIYlFYrnH1qdiJi52gEdvSqgtQKqRO8oAfcx96tyqqKxYgTYCk+3pWqQFQ7gNhLKrHd8xzg0kiuyBsN5Z4PGOalrUAwcoA5bvgGrGZBGHDDAOMgdDSlHqBEse8OzyJuAycHH6VKAGCPhpIzgfL6etZgISql1UblxgVCrblCSKDn9atLQCRYVcT2cgUpIeSOox3FSeaGjCgqwB2gGtEO+lirJAQjNvBZu1CgDaQjZAxkD9DUVBE/EzM0kXCdD12n/E06LAkfIQFhg5HaswHMkIVgyCRGGApP60p2g+WhBAGQaAEcRyKW3hABnOahdGNvIyY2KMgnqKAIRI0nzOoI6YzyDTVxwBtznP0oAdtYEhSDGORjp9aZuchnZoF+YbAB1FADFZ3O1lVAPmBzk00MytkOwPqDQA8xLJIm9W3AfKc9aJHMWQij0zQBA4cNsOCeGNTImf3ixbWxghqAIZx5ciMxK5PapHlG/BQbQ3Izg4ppARMvmxOhCscg7h1P/1qVZ5CFwgUH5SCaQDZPNKnklRzwcVAiFmykjK45G3rQBKSwYuVLbhgkDgVEGVA/mF5YenC/wBKAHmSGVWRS6gDIBGMmqcshBVECZHHzVSWgFqRdyhVJJHJIqFV2feaVBtyrAfpSSuAjkuu7aAp+UHOfxpqIsbscJyMM3tSAjxFJtILJjgsx601h5Wx1w8ZOGyevtQA1Q2QoceXjeFboD/9eiQbY5oVwrqM4A6GgCuGZorXeyBh13HFV5kcBmeReBkCgCgmwnJVgnUhjXpXw7tC+r6XcyNkJcZUB+CM9P5VdNFRep+j3gkJHpMcaxNI0agtzwAWYn+dZOulfOj80kq7sYQw7gc/oetb4VXqoxxjtE59VXLEcH0NRqACxCmPJ4FffUFofI1nd3HSs/yKygY6N606NV4DN8/XOOtehT1PPnHW49mcNkgKwPpSR7tr7nYdskdK6DJK4okWIgB/MyKdnzRhogQBjpQbpFbzCoZlbbzxilEjKBgLtzVSjYUXcfH5Sq2XlUdSMZxUTup6EICKTWgCnYy5LSKQMAdqeVDBSQPTPtSKSJfkEkhjAVduCD2qAOATtQMO9NSsDWlxrFwA38J7CnRHeMA5GM4NDdzOKQskZBHlg4Hv0qRgdoUnvQlcyPzojDRMViubmWE9PNxn8wBUwVdwO3Z6tX5ZKVj9Ht0LARxEzAZG7BA6Y9ayrsbAyeWWQnPmVixnmuvFGuriKPPQYyMBhSWE8kUJVdruvymQcc1nUNWro5/VWmaRCSi5OSAOTWVd7IoA6FmVxzntWMtgluefXZIw5DBTlQrHpXn0srtqiXEY2kOSy4OTj0HYfT1r4ji6cVQsz9M8O9MWmj2aNUGmytZrDl4cEDkZI6fX+tfnT+0TM9zbPZt51pIkgaLYcBsHPJ7Dg/yr8V4Cpv6x8z9z4kd8M4nk37O9kkvjuFJZJHW5nwRkDC46/TJFfqpp9tJBIYo5RMi5ViR37mv1b/mMbP534rjdpGqtvN5qFtrIB0A7/WpLlVGG8tvLA6gc/wD16+opbnyZiSosMrXBG/bhlB7evFSRRGN2hkjUK3z4XnGefzrdS0sBatLRxcRmMq5DZw38q7v7C7gIjBkGOR2rhxZvQ3M24sCokXcdyHOSKwbqJ9jjbGXHoMfhXDK56UVqYlxbbAwKxyHGGV+mPSsOa2bDmI5fpgn+tYN2O2GxQntv3c5tw0Uki7Cc84//AF1l3Gl3AYhyjXJACKxwAfc9qTdkb0zIMKJ55jG1yw3Z4y1MlhZJBcF5PM2/wjisTWL1Mq4gkIcgL5QOT61lLaC4Es0MvnwI2Gbp/n/CsZRsbpGfJAF3srMUz3Haqhiy6z/KvAAapUdDZ2egk9iXhAVQhJ53NyaykgmgkZRgQBTgHpn1rSL0JSdrFZ2RYUSOMbifmZjk/Ss9wkAeOZsSfeBC5JPp7Cqikgi7LUqTQxtDGsYVrcfKV27c9/xrOly0axKDDPk4dD09+a0huKaGuFQ+cjpKuNtVmhkuGT93iMfMrMOv0renAhu5WdSZSzhosNk4FQ7juDqiAfwkd6rZEvuXggZNyOFYHnI/UUSGVZlaOFpF2rlV/U0luYDN1vNcSxRhSmcBT/WrVsjPuWDazK20kjPFbGdQ1reJps7WjnRum3oRUsRlDxzEqCr8r2PtSuYT2NuJW8l8gJuHyjHUev50ESEopjIYDdj2xxWlMwmtDSWYywqJFxJ2yelRRlgSoVGXGHwMBq7E7mJpQRw+YMMgVhk5OduKtq6+WscUqzMDglehreKtoKT0JYYmLMrx4UHkY5qvdBctEXOzOdvrWkNyYyuVolVJVEZG5l5I7Y5waxfGEjw6PNc+ZNbx+YqKSBgPn7p9M9BWOLlaLPseBmv7Spt9zysM32NULFGK8561x94wRZpxDht2MnvXwUFeVj++8Kv3aOh+EUsF38QNKxHEzrDOxzjOcLHj8N+a/THUtZuLDwJr+oyKpjj0wrIp4+X5V/LpX674dUk8VGL7o/g76RF1mvyPwT+I3iDVta17xLc6ndGaU6lcLFCuSqoG+Xg8fdx9Oa85sb+487cqsd/3Celf6E0KMYUEo9j+XJ1mmj6/+FzFPCF7JFb+SkrSQI27720oSfoTkfnXBr8N9b8Xa3qN6dRg0iyBL3MxKu7JxjYp75z14H618zhavs5SmfWQipQSOwl8K+E9GRYIdQdLWIhY1LbXJ9yOKzLrQbC/nji0/UZw2RtZm24+vOK3w6c7ykc9XTRHrfwp0SbTbXxHaNE1tax3CmKRBxMHDM7KPYgcde/erOiJNc+I9SeF2dC+ET0I4P514so+/I68NBqlc8i+PUhtNfj0a+aeW+hjFyisc4D8H8c9fpXien67qWmWdxHZXk1gZVKh1GQ2D6Hr7Z71+kZJQVTBKLPzTPqj+s856X4G+I/jS11XTNNW/vL6285pmZ8NnIwQcnj1zg8Z/H6O+J2hL4n8Oy69eQ2UV/KiokkTLkcdR6AfLx7kfT5fMKKw+Li4nuZfiHUpSctj8+tWsrm1uXtRCj3A+V2JwDXLyIpkQqFBAwS3NfZVNj46rG0h55VoljXO7ODTY4VGQyyNITkBRnH+FefXfQUYvcC9vavdOZSwddju3YDpTAp2gRutyhBPoSK86UbI7FsQlJIYxtg2A9GBzmpIywG2HaVYEkMMbiOnPYVkdFtAuXlkAn8kQRghWA6Z9KjNzI7FIU+797/GpktASsAkj81HaJVYnGF9aRYsMwbe8Rbe3/1hWSfYxY51WFI5IwpiYnDA80u+eRY0kyuwYQ0ibdSaONk2xbRs3btp71O0rIB1aPPQ1tG1hPct+YSFeUl24UbjnFey/C74NeJvif5yeH5LS3twQgui25dx/hycDPT161w5hi1ShzHq5dg3VqKJ9I6h+yfq2nWlxHJrnhmPUoNqvGSd6ueo2jIz9Gzz0rwWTwkvh7xLpmn6hcJcXMd0LUhhtWQswAU57E4H40YXHOrQbZ9Fj8tjRase4/HXVGttEW8ubebCKokRGDOChIY/LyR/PFeCaR4g12TJs7xhFL9yNWxu+uP51WUxSwt35nLitGkek6P8H/G/ivVLVpHubazKt5ktw4AwAeueWxnjsB719G+Ev2dtJ0fVLHUH8S61eakyK6loMBhwSY1ZsHp/jXkZnm6lSdKJ7+V0FK0Wdj8Yrvy9D8PWUcU81sLt0aIMcKDj5jjuMdfpXF+MzEnw21SORbuO4EIMMqsWxgrnjuQpOD7mufJqKUINd/1PRz6bjBxR+ft/axyTyG0AxvyRuLEnOfxresfBev3o3f2JqMakZaYQkKO45x7/AEr9krYpU4K5+H18LKdR8pzmp+GrmxljKx3EeMvskiKEHuQD/OspraaI4KsxZhlM/dFejhaqnC6PPxuElSepZdfs89uiRs6klcnt9a1ZFMeHDQiQEFBjqK7ovQ8ea1HwTNdSEvEqHO3JO39fSs6OYFZJUkaCSN9vPXjuP6VTRk4jmeB2UW/moclkLHcVx1Pufeqz3fl3ME0aJJGh3AHkMSMdK0mjWG5HCsSrKzxBNzZBPUf5NVTAssjyvO0WFygP8WKmTuj0aaI7eT7QhlmQxucqEdeadIq4jCq2VGBipNCJ7mFjBLMBIWGFB9uBio4hvLOAyk8HFTLYhu2hPEjFoX83zEXgqTw34UTrFvBSMxMPvZ7+1cs30G5WKkbNFJIIl3xk5Ck9KswEFnaYkFsAZOBmskrGTdy/Kdw8pFYFRgN1pkZ3PEMyOxPQtwf8BTOmi+pJZWSLOkrSTbopfPiKj5lYc9utfcvjDT/s3wy0hb46ciy26kYOSoZhwfUkDn0318ZxO/3kF5n2+RO0Wzy/TPE2qWKz2FtaTXEV0wRo4+SVHoOp7ZAr6huru+0j4c2t1qWnub0xGLynO0oyjOw/mRx6H0r5jHpOryo+zyuejbLPgfVhr+nWtvC8IjiUOQMAgkZ6eldR4m8DXOu6hottdXTWdlJIn2g+SHIi4yQM88ZGPevKxNf2VWx7uBmpTOU/aH0VtH8M+FZ0uVS0uIJljQgFmRGXg+oAz+Vfm3ql1Na3U8okhlRs4RB2Pf8ArX3XDsr4fmZ+a8YpLE2RzLzrMInUmRGbbwdpB7/hWhpcayyDd8rlhtBOM+1dWNnofJ4Ve8fcH7K2njUPiRoLxRqLu3PmQdvnLgZB7en4+9fqZ4hv5LvxBe/aPllZy7Bj7njNfyt4nSviX6H6lw1HdjIlCxkglyDnFXLc/JKXjVgw4PpX4o9z65bDlmbkPGFTHDD+XtS7nJCF1APBK9xSEkXRFklIzFG+3Jz0qur7VJDjfnBB60FyjccLnOS4xuOAQKX5XYny339yKBvYkklXKpjJxn8ajlM7ZjOxRjKlT0oMS9ExCRoqggj5iRkio/NaNyGkkH93HIJoHF2HhpADGrDcMswao0XCB5CpVjnGOf8A61BuW1Ugqcoq4wF4pSDE0ZAjlGcP6UESl0ITEwfJbOeuDTlUYCOh35OCvSgyJHKwqCSw5G189Cae24q3zbgpyCD1oAVXV4QSW2OQQe1IrtvV1UjByrdwaAJZwWTbFsU+vXNTwSMyMC+VjXecLyDQBO0SFk3qpG3dgcVFEzRt5kYVMcFWXdQBZGJI3MjBdw2jHFQSSuJV8thGgXGQM5q4PUC2LhmARYzGhGWPU59qeNiKpJUsDkGr5tbAQHzGUbSNrHnHVTTpBL5XlyMDIvB2jaKbkgEih+RNx+frgcZFXElO4jcroeQwFJO4Dy5UMXYOeo9c1VWYlNg2HnDCskgEXePJVmQgkBvf2qfeFkmjUxhVboRyvt9aqe4FhduxgVHmHge1Sxu0KABkdVGMY5/+vU30sBLFKsxVlk8sAZJYYq0zIy/NESh6mnDcCnC3lrcebudGHyc45/w/wpqK0jCUsVAOM/ShS1AnXaqrvQecWyreoqZDlwYy6yDnJHepAbMWJ8xgEbdk4qXzAVOx9wDBwcdqAF3hypD7X65XtUgPDIJBnGcUAQrNICSucAdR2qRZllhRo5VeI8/L0NACqWUtGQJxt3Keh+lSOuwyeUoVcA4B6nvWkNrAKZMohKyLnocdRUMgWFGMYkQYz8xoi7OwE6QEHfIYwzkMxA61NIjxGRNxc9Rk8VoCFYqVG04WpY4VkiYMVRQe9BUNxPMSLFqJUdmyRk8ke1TBkUKqhAO+aDVq4IrZOMAHPUZqzEyxxbRbrvA4dT/OlfUxkrMkCsSWyMEfNjtQwKoEVlY+/es5sQ+NQSW3oXxn6VPGxZJFLpKh6D0qAIg22MschgeCDnI9anBG1SHLduRQBMiIMxoxfHPJzSSG6V0WOaJEHH3c4FBpFJoSWJyysioY+vBpA7KRksGPK+tBElYfBHCQXVyZy2Zsj5c+3p9KVxsYSCNHkzjJFAh7HYQqrgdzQ5+04QhgcfKEOOfegCNtxDNJHImOOfSowiq7Idhk2gkjnNawa2AlkdS0bEMZiAMkccdqAFDbdpJB4IqwJ2y8T4CkYwTnkGqi58sBvlcetZ20AmMTu/l/KIyORjmpCoRmMYJJ6k1mAiMzJ8wVtx+b6VY8o7dyOuwjbkGgBu+SCPY6bsAYbdUT3Ecexo1LbuMrz1ppAShifKDqSOUX5cY9zVTdFGFkkmZAGx93INVNAWpCm/LkswHyrjrTVuD5jKyBJAOuP0rRsaV2SHeoWRlCueah2uqFUiDxk5Y0we5DuVMllYEjoaN65HlAKRQIhMj5HlsI5C3JNTiHILDnsWoaArojK6yI0bHBDAr61UnQQoScvuB5HaoWgHOXLNHuGZXLLsYZzxVCaVgyQ4Vmdc7e/FKcrMDLuSq+cdgXae3eue1KeGG0lke3S7bHDZxg1UZXGj8Rf2jNRtL3xvrFnb3Us2yRpHjz03OXP1xkD6V8J6zv8+Zrdog5fv6Z/wAK9C2g4q5iPMQCA+SOnHWvvD9nfxUvhv4Q+N4rJnM93IyHC7SpAbcD24B/LFcVdaGlLY+PPFeuNdaveXv7mYyyA+bE+d4x94e3T/PXjrhrglikm/cflB420sTO7O+C0L1larJJA8rYwu0EjjNdjYafLMgVigHfAwM157qW1LUDobDRLksImPmk5+ZxWpf+ErlLUGdI9iqWc9B+VR9Y1No4NuN0cFc6YVM8EbeW+Ocpw3tXLl5hIVlV4Wxnn+VdUHc5Jwadi35N20O9i4J4yo4H+FRSJMfIfcXYZ37jyPpW83oS4tEl1HtCEOyqvO5uuaz5YyxYZVscZHesSW7GZPJsciMNEpOBk5Zau2TxSJIkkpkXpwuAaaeoou+ppPGVEbquEI44q0kqo86wSu/y4UMnTitkUUI1uFmSSddznuvTFaMi8eZErPMT9xew9c/zqeQDQt2mMSFZEkZjt59K0WXzAkbCPcTjd2z/AEp8yvYDJuIyJTjzmGANxPy1EyhDGYhmRmDHn0qgLlvKJZ2WQMgwcktxmqol8suG8pmJ4BOMis+XUCykj+WG3Km7lV3dqvWu12DfMZFB5LYFCXQDYt5Z/Niyx8sDnvmvqX9krxNc+F/jr4c1GCUNY3IS1ktwPvkPvbPtt/PC1M9zOpE/potYGLTN59tLbiQhXjOfwPetPdnqS49q9XCv3Dw8SrTJI1woV2Jj/Opgu4MI3Aj9DXSY3drEgEsgBd1eU/KpAxSIzeThx8/QexoNYvQkhnMkRURjbnqaSGPykRBuYKABg4/WgLa3HiAF2c429s9jUicxPuUPjrxyKDK19RJdsABfzJAV42Ln/P1qNWcbPJikZiQJDuxhaCSwxRXVEYkdOO9KiMQQ0mwDlc0lbYCAsNhCRmHK5yT1NSW7KoHDEnqSf84pmrWhOgQzEbgVAJIx0NOcLIiNGqBSM780EKVivFKPLjZs+UeQM80KQ/zqN/GNpoJLXlNtZwGwMFhTIplRtm4s/wDEMVE43AfLJvjTCr97kjg0jLgh3IKAYPepSdgJZFYhSJVjH0qJlwG2vtXqO9aJWBi71aPzDJKvy8rjpTcvIoUBgM4B60wFQSQOsiuVZTkEdQaRn2/u41zk5PFAmrlqMAAMzKFHQntUkchUNuRWQng+lAXEEgckvIFXt3pzeWIyDHhT1PrUSlYYr9OfkAHGamjCM+PPMeQMMPWmndGdRHrvh64tpo1XchP3VCt0I9fc1080cMqZbEikFSpGQa8yuveuj8nz2DhXMK80SKYJLGqJIORjjFcvP4XvXkadlEcROwtjJz6+3frTjieVWZ1YTPXSSUja0/wzaRzLO4Y3AXy1bpweoPtXTW1haRBvLMiyduO9YSrORw5nnkqy5UWY4SmQSrMOSDUhMZIX5VJ9azSPA1ZUvtRsrfAfzvMVeBtwM/WuMvfE0sIaS0R2lU4DZ24Nd9Ckt2ezlmVSrO7ORvtUuL+RjJLNbxYDS7WB8w+nTge3tWU8qPIxRs7u5r0D9Ly3BqlDlRXaTHmjcy7R0qu0gJyQCD0oPR5tbDlZcZKSMmc4zjNX43DKWRXXP3QeazqFDA8gfedqADkA0wOR5hGAuMkZ61mmTJaEaGRhsJyeSPpWlaCOSWPDFY9wLEdeP6VtKWhxThZXPZVs4W8J6dKym6t5EeQSE853Ej8Bx9a4KzjY31s8BTzmYruPYdv6Vywdkz43DfxZpHszW/nQwxxl1iKgPnk4HX61zk3hfS3LyQWjm7bl5mcncO2B2qIStseJTzJ0arMuTwU586VGt5IRhQCSGz7cVC3ga3kjaGO2uJYmBEivlwB/Wh1We1S4lS0YHwhAqNHGqKBk8jr7YFZy+DYm/e/Mp7KzHitYVnbU3p8TRlL3S5H4LypLQRzDHAOcH6etcnrOlPa7VVY9wO4gHoPatKc7s9XD5vGo7GF5aqyxF5JJD3UZ/lWrFb3kEgzazzSgfJkE4Pv/AHaJT0OmrOMtGdFEbldpFtcum3exWMsQfoOa6q2kvECh9+D935Mce9cU2mfC5zRp2ujYgDSAozDyyNpz6f41dgLJBJGjyxhvlYjvXHUTT0Pk5S5diobWDLJNGHY8Y6c1ja5p0a6ZFciNfMNwQCo6YXJ+n/1q2oyd7H0OUYyXMos4WTUvsVvK6Kocc896zrXWJbW5FwQ5IGevB+orvprTU+4hg3KLIdQ1ZLt4ZNpSbkFh1I9KsRa0hgS3ePylGfmUZP8AOtuS5McvUFYdZawLcsI2wGBBrFku5biaaZ90e1iBg9qfIjsw2FSnzmtp+r/ZUKsnnAtv+Zu9YGozPLctJFF5cBJYAtmoTOyNNJ3FsLlo2jly2feta+vWMYkZvkJ2hQaSVyqjuUtNuHhu45VZEC/dz2PT8OOPxrsri4tprVWuGxNv4wcgDFOcbvQ5cXF3UkctPGkju0a7s8lh2q1pk8cEgkk2M47e1a20sZ30NW51iESoseJkXDAg9/St+PxDYT2EazW90JypV1Lg849hWDo3dzz6uW86MrQtaiMTRTS5AOcuuDn6HkVXu9Ujl1BJYE87aS/7wYGa0p07G9DLnTqNljXfEEf2eRLGP93IAAC2SB/Wub0a9EHytGvlMDkYzz61aijajl1ou5b16eCRbfAET7dxAH4CuUt3UyqrsXwSRxSS0sd2GhyKx3Ed9apZ5n3K+3HXiuWlZJ5OCpBboRURXKgUPfbPUdM1S1js/LZ8lB8vO3nFcNqusG6uppFl3Ek4BHA+lRTp63PHpYa+IcmXtPukS3A8xDIVwR602zfN0zNJkbsVXKdcqFptljUry3s5Yi5KKgyxq9aX8VzZzrJsYuvykDqPT+tZKm9zjlR0uco9ojXJCOEQHn3rp7V0s484LArkHpkVbR3Yhc1Oxx2o3aXLs5QkA4GTU+kwwTBo2CbhVte6dEI+zp2LN/o6/IY3bJBJwOB6fnTrXQfOt1UBQR045Hvmub2jOOjmUFHUp3fh65tIpG81J4u7IDx7c1lpapHNaQDeSx+YhehrZO+p24fGRkrnQxaNFKG3I+0Ho3cVpWuk2rAkMUHQA85qXI4p5q09C1d6BbrBM6S7lSMMFYdTxkf/AF681vLdbVtkYf3BfdzWlGV0dOXYv2jITztdSgX/AGRgH3FORsEuFRZD3HUitj34pNEcnl4Vlf7xwfrT/LRVzld2OR3FAU0V06szlQc4wDmpN7jBCkKRjGP1oNCZLcxpuLqUPJwe9QOCM4UKD1NAEkTlGPU/3SOKhikkMzJKGk6nFTy63Atj95twx2Hnj0qmqPiQ8bM8mqARo2QrxkkZ60rCQOrLyfQnFAFlXkAZ/LSJwOnXI9arh0eISK+cjJwc5FADwGCHKBgTkUoKNmM5Y4+9/ShoCMfKQpGSMjNMEyq0jvwmQFzUxjYBWWQggARtnPNVnKny4gJFjxjI/PmqRUlYeMEBtiSjqKiO75AyDbnGa15kyR6MY3G4fTPapFiXDBy6xd8d6yAVlXClDz9Kh3SFWiZAyn+MHBI9KEA0fNhY3YxgYJ9KUExsFbJq4qzBslz8pZUAb2qvgrKCELEjg56VajYCxHtKb3KAZ6Hk1AZBvIxu9M9DUy1AAUZ+pRevSoWEjKykrJITx24rMAdpSdjxxiReCAMYquxby2RmywGM+9ACeXGFaQtlVAzzVUhQqu7EBmOKAJisbBEaIIR1I5J+tV2QmRoyAqDqR1xQOxGjyRQbyySHzCo9x2qRpE2bsMD2UUCEYMrhyFAIz9KRVEqk/KAPagqO5Gw5UHeDtznsaUsCw/dktjmg0jK4pkVnDhVZcZUDsajAwHDEuSMkDigal0LDglERGRH45xxUc37sNtGSxyfSgY0Mm3/WI0n90darkFgfMZsZ70ASxQfN98HPAp6oSihWOQMc+lBnUIDa7Ijht79M0zYw2ANxigzHLFyGPp2NULtA1ndeY4eRB5ns4Hb2FRUfulwWp+FP/BRuaGW+8MPFbvbwHVSxO7aQPIj2r+Yz75PrX5E6wHup7iZgoy3y8Yr6fLv9yRnhqzbafRnr/wAGre7k1iVbVbIzqEC7zk8/y+v+FftD8PVMkMM4iMcQhjEbO2SXA5B9B6HvXyecP94e+/hPftBAlXeI8AYGetejWTOgRQYyrHHPr9a8c54vQ6GCNWPnPJHJKrbW2j5c/TtW/ZuSwRGV+cj2pplG5E5jEmSrRsepGeMelTRspkPlDYCBu5q4CZbEcjEbnCxZxvxnFSSwoVQiPzmByMfzpt3QNXGSCJo4mIIbGcjsakVpB94qRjPA61kMnjfK4UYX1pMhFALg5OBxQBAro8scSK6Atzk05twkeQxRqw+XZnpjvWsEA/dvIjkUKCM7geKi2qJDFJJuPUYOc1YC4WFmZgxOMA1O6AxnOS+cgg8VF9QK8ZEUkqoisSufxok2fIGfaMgtj+dWBOojDBxDgtzvPO4eopysVeRuHVvumsJKzHcruViLJI5ijc/exnFNRDGwO5hjkHrmrpsQrsUcNnI4yx7GhYozIZJF2oeQUPNaAObEjoMt5eeg7e9RviJnSNRKp6D096mewFtSXjjKPGkW3OP71J87p8zj6HrWIDWVQu7exPQ5/lUD3BDSM+3e3YDHFNb6gCkHyW2HY3I7DFKyHywyl1BOGXFJgRusgaMIAcdcnnFRsmRghUIPJ6ZPpQBAqS4bcGV+3pTw0/lNtiRwDjI70AOJ2hGZSN3AxT5LXD+ZFKCu3Gw9MnvQANEytEz7gPWogWffGV2fNhSvpVR3GwwUYSbmBz8pHUH1o8+N3AUESe3SlJaiHlyQMbTIBgBhVOaNmd3diHbrinF2ASNVjBUM+7oSadAS+4oA0YPpipAkCZ3E7ipPNRfZwUc7WW4xhSD1/CgBkkkaIAP+PjOTg4zT1Z/kGUfjIAPOKCeo5hGShVFjbHBJ6moWiR45eM5OdpH50FFZZ0ZZFeNycYA9DUmWChQNz4yFY4FADZJJI8DYrMRyBSODsAdWXIyc8flQBWiiiEixrIQ2eN54NSTSSkM2VDFumMcUARYdmK7C6HoAOMe9SFvKZWVirdeKbVgK8yhgpBVj1B9Kicb3Xex3hfzpAZ/kRLII2k3MegJwc16t8PEM95ZxlWYLcHBXkJweT9RVw3HGWp+iPhB0j0ls7i8tupJX1IBH4Vy+vGdrlGaQCTJKj0Bxn+n6Vvg9KyObMP4bZlIGGW3buNuc9aiUxtuA+bHUCv0GlsfI1BWQlVBB2fxc0ioASysXJXI5xXfSRykyZCsrBwBwAad9n2Def3Y9WbjJ7VvHcSjYVoio4J39SPSnI4dVYoVkxlh6H0pzeoytM3zkqCuTwD607IAcMDuXgg84qqhMUN3sPkYsuecetM2ElSzjbnJ96zbKLIxhVIJB5FPGAoyQi0JlWsiKQsiglwEqvEGL7jk+woKpyui2XYMm5NxGBgnPAFN8pcM/yew9Ka10MpKwLlpCEkICjn5etQyKjybmLgjjIJ/lVRWpzzVlc/Pp2cyoTERA3zZx/KiGZJG2/M6j7wWvyiSuz9ITJy5jyWVxuPIB6is28Y/P5j5GMAGsxnl+uut1eyBpWLocZP5Cm20XlwgybipPQDms6hrzdDDvEUSEFirdF3GqV9HcRxNG5gJA3DYcjFZlNHnOoNmOVHkjEnX04rj0giXUYSbia6Z1Ayy42n/D3r4DjX/d2fpvhx/vR6zZ27ahYxxWCyJKYyF29c9m/rmvzJ/aRuIIWlgF0q24YRRyYyS27kH9cV+QcB3de5+0Z/P907nE/sytZt46Sxu5VVz+8VohyF7A/wDAiDX6yxBCAg8mTeCxKfxep55wetfpzlbGteh+C8SR5p6FseSrooO7IPQ9KglSVnhkcFrb72AeT619XRVz46S6FVraGeJpc7Jm/vNnFM8uEKmYQCnKkd61MlPQ0bBo45TJEIip6Z967WzmSPo6B+hH9DWGIh1OilKzGXO2eQMoVwCQVzyK5nUoXKgoMPnhUPFcMoaHpQqanLXSKXVMcMMSA85P+FZrmCSJnMiRkZHAzmuCaO2nIzN6hJiOVxzz2qnLFIkuwMrBhnbnPGK0nDQ0jPsZd1EqsdiJtHOQckHvxUJBEkfkSLBN96Ms3TH+etYcrOmJz9zDl5pfKlY5LN3H4D/CswGURbHHlMDwVPWs27o6CAOqiXzQhUL8vqTWU6fckOxWJ+YZyKF8JWzITD5jTELK86LvTuD/AIcVmNHEgMbnyyxOM560oK6NiqkMSiaJdsjfd5/h96z7zacIY0dlXAf1HrVRjYznIpzIhaSRSVi+8ygZNZl3AFKywtJ5jLtw3atnCyuQ5MhaGOVPLjUooIJJXgH/ABPNRyAF4vMMhgXLAA4wa6YLQRWZ45QQY2CZ6jpUqwBo0YOm5Dg+5NJbDnEBEDmPDuoOVycc96ui0ZZEaPcC2BknGDUylc5muhHKEAnjdkYA7CVXgn0NSxwna0iXMcixjkoOc1Sd2RLYutHIqCEqEKLuKhNo578dTWhHZRyiCWFnVdvzY5B96ILqc83oaMFoyynDmRQO5zWlLDHcsshebeRkmNuCPpW0NzGeiJkhhXcZY5bqXHy7ug9DTHgRYo13ONzHOB0966aTuYFu2tXJ3QMnzD+LvVmK0dVeYmSN8/dxg/Ue1dUDOU+g9Y1aRXKSg9MhuKralACUkFw6sDkpt+U/jWsNxQ7lC0mVhJhGABw3GKz/ABM5l0/7PLPFDYO3zkplvYj6f1rmzDSm2fZcBRUsxgn3PIrtwI1Zf3ikct2I9q5fVJIZ4C0XMWeDXwtH4z+/KGlNG98GbpLXxXDA9vFNPHmfATcXXduPv0B/Sv0l8YRFvh54y0Oe4hu7ea3SNtnOQsgbB5yARnjvkA1+z+HlP/bIW7r8z+CvpE1P+FN27f5n4M+OrQJ4g1RElVrqG4ZLtcYxLgE/TsfxrgbRFWWBFVoCJcIe+T3Ff6B0pXor0P5Yrxd1Y+y/CEpi8GafdMjRQtbmQknPU9vetC8uok0mX7HHGksqBFlXqeeD/n1r5KEbtn1mGbcFcXS/Cyf2W+o6gI0mkO8lz9wmvna+8T3l1qupyacy2LpMVjcJmNwD99Qeobrj3r1cokqzkl0M8yhyRUkfWvwS8RXXi7wVcXEz2cUkN7JaSQqm12K5yT/s9xn+8MV2Wh6Dc6brrShF8ssCrvzgHsf8a+ZrSUas4npYB81Kx8w/HiS2fxZqDlIhqUaKp2sWxFj5QfU9/wA6+eYdju7AMJD0O7Iz7elfqvDkf9iifmWextXaOh06xWR7SxvJpo7S7lFsJFOfmJxtP1z+NfopfJo8Xw6vbI21mksWk+TbeYM72JUc+vyk+9fI8RS/2uCPYy2P+ztn5v8AiFjcXl5IhhhkMhBXO7aRwc159OkjSFivlyBvmORg/T0r66UbpHytSKchz+Z5SMPunjOeuKpyIhjSRxMQxzhT+tefVj1AmaUqjD537BsZyKi8+aNVS5XylYYZkUZx6j1rgqo3grojJjmM0tsZlXIBBbpQ7SGSCZY4/MUEAKePxrna0uXfSxXIkM7JeRE4OQEPTI9/eoHBjP7xkZs5GOKhxLjJ7E4Yqc3M8Eh/gKjb/wDrq5EjmTyZJI1k5zkdPaocbamcl0JZsOTDEQWYZyF7/T0qN2uLdUW8nLyhgAxGPoKlu42rIV3aEIblwXYlQAOAKhE22aFWQSpt29gFpCt1OjtLazv5IY5Hlmtnb96FTduH90fXpX6V6nqafCnwPpmi6TFHZwRWmxLYSbMMxzliOrZOK+fzSLqVo0e59Pkk1F+07HxtrXxH8T3dzJDLeXyAyGTmYlQD2Hr+Q/GodF1C6vtb0LZJI0r3ieW2eRJnKkfjX09WlGlQaREsTKrVsz6R+N620LWEVwFiv5ZXiBWTCvntt7cg/ia8h8LfDTxvNcx6/Ds8O6avy2092m4O3XIA5B6cngd8V4tLGKnh1E9arhHUndHsMD/EC3hlt7TX7KVCQ7GEASHHTlgWH4e1cbpt34y0bxDYahP4i8QX+2YRvbXDCRJM8YyBkYJHNZwwtNwckhxoyjJXPo74k3ktt4f0udZpJZVv44JDKfmCvuAz6kMB/wB9Vn+O1tY/hsgSWeS4uLcSiRQUCnBHfsOtLL7RlGK7ndmleTou/wDWh8VwX9hpl3JdyrDeFeHTHHHce59K9q0v9pO+EMXh2TwdcCxVfnvJbvzHYDou1cZx2HOK/SsfhXUgmj84wlfkqM9p13QfDnxE8Hw6xbTw3RaI3FrOYSXUrnMbA/z7ZB718E6zp0+kz3MdyQ00bkFguN3uBXLwjiXKUqb6Ho8T4aMsPGqjl0ndJViuHmdSd3HQZrceNGitpDvcDliD1P8Ah0r7mOh+YTjeQ2dfLijeEqN3BBGQRUUgRQjFB5jLtQkY3Ads9+9U3dkyjYjWKNYSdzkqScuMEe1VpJACZBCERz8zDoT/AEonuXGNirJP5ZlaPzZIiMEFc4+lVWuLXyUQm6gTOB8u9gP6moPQhsTC5MO3arzux2hm7fWk+1ebKq26jI+Yx54OOpqb3RRDJemXBeJZFzw2KrC5EZk4wwPygnG6pvdEOF2TsyiYBkjiIUPwc9aezxygzIzBTgDJ4rnqEuLeokEbNt2FImU8swzn2rRCpIVUKSBzgcc/55rnm9SEaBLx28sojt41ACGR5Np54AHrW3D4J8W3mkvq9n4f1e6tfMCPJHCZcL3Py9vr+tc1bHQg7M9zA4CU9hTayaJLZ3M0dw32WZXkAjJbB46dyM19h+JbmF/AGg24hNwq2ZJl28Fi2Syj/dwPoD7V8rxF79WDR9jkuH5YtM4DTPiPomlxpBP4Vm1G4PJaJljaM+hJP6CoPEvxN1HxDArXNjcxLGwKWcJZy2M9O7nHJA5OK8v6io1faTPUWKsuWJ03wn8NfEjS/FukeIoPD+sabpzXK70nYDzon+9lAMggHjNfU3jTxjqHh+fw/pzxTreXcbSlXPIRTgZPXqevtXzOO5a2KSR7uXwlSjznjfx6vBqfgfQr27nnzbOXt4lbnJJDfhjH1z9a+BtQgknl2qyhpG24z/OvvskjbD2R8DxTV5q1zN/sueJtsJjeHeN+RyP8K1tPjeG8Uqrhg2cMOlVipp6Hz+GoyTuz7c/Y9ufL+LlrHcTA267ZDhB8u51/kVz+Ir9J9SvJf7f1GGcRtPE4jJHRuAePwNfy/wCJiX1hn6jwwtGasMiQADy2lTowzg1ag3DcyvsH93vX4lLc+rUO43JJwql/ao45FO8yxKqjr7VJU3oXG5jDbl8v0pwW1ZRGDL5wOTkcY9qAi7ohOS6Rqy+VjkepqRQIXZQWZOh9jQTJ3QBZvLjDTrtQ5LY4zTtxcZ3KQPQUGZJCGhAffhGPG1ufrTodrhht24OSPegB7SKDh4+R0bpStbrvjeQ7uM5PUCgpSFXahdY8Fc5B9RTA7yRq0Toqs3JbnI9qBNliFCSSHOKsPHhBLkLg44NAis8LSMAZ45IuAAAc59fpTgjIixc5B5FAF1X81GRlVHByQBxmggFQQyoScYz/AEoAj2rHISEeYFcZHHNPVyxmRUaFx8u0jrim1YCRdyhJC2FHXJqyu0Bt4JBAxSAY4SUsGUSA8EY/SnxrAXy7LBIB8keetAE22STMqoNoIGSOKhYM0hj37mB27gMA00rgSMDGY0jV2XHJHNSZJRgwXk8UgFWaEOQDjjIHrVsYeQMGTy9uSMY5rSK0ArtKijLh0JHy8ZpCyDaY0ZuecCptpcC0EjicrlZOM5XoaZkxtuKZLDJJ7UmwBoEkEbpKPmw27ORips4CCJXweDk9KQDmjVwDIvl7iMHPepAWOEyxQZzVRYCPGSo+QF2XIOcA1NJ8qkorMAOwqQEba5Yr5iDOPXPuKnZwpVJnyCMgocZ/woAeGt5EkRIk2YwcHP601jGcfIwXbjI4oAc6tGieW0YXvmpYCimMGEqjAnJ4oGhsafOzr846ED0qaT/VqRscAY29PwoEEIBZZCUzjGAc4qT5N+xSGyvze1UtGBEZ4oEZpDI4X/PFXREJWLt5eCMFSck0m9bgRK/lhD5beSDhi3I+me5pZBIRHLHC3kliMk1pz6gQq4iWPzCHBOQR2HYVdjUMWMoKJtG4dRVI0gupJCiyOXTyVxx83XFI4h8ueMr5kmcg56UynLWw4mMiHCvCo689TVxGKxyopJHuM8UETWo+2CtK6YcRgbiSaiikgzIsDrKF465x/wDXrGW5BMy/IAygljgEdadLEVk2qsYBGcr2qQFi2x4+RnJGQynGDT1jjZYopSu1W3HnrQAnlBTkI2cYBzVlS5VsDCgc0DTsNUMjBQTvHJA7elOVYM7XkRJfQnqKAbuPScRsI32tGxyGA/SnPKANu9ASeK1hEQx3MwBLKGHGBwDRFiMyDOVAJbFVyq1gJA0ZLh1dZCvr0qvhkDKdjA8HHp6ioUbMCR4ZSA6/MMcc5oUGEwxsPmPLnPStAJTII2kDsqwsNoOO9MOJgknLOo2gk1M9gJwSylXYx4X8c1D5iFlxyv8AsjNYgWJAUX5dhGOQOopVZMxbwUDHIOO9ADJQreYCXKKM4Heol2qqSqnDDOKqK1AnEpfzSQxVlxg03zgygsyKI2+UbetaPcAZpeXRIl3dMjtRE3mcPtiBO05HSom9QTBmYsV4Yd9wpgbJjCqSM5bnpVRncCaZEVwVZpDjJ3dzVUsocnIDHqBVgVZY4pWxthkyNrA1ZyRFhN6AHBVuaAITv27i438jHpVSVgHYSIQduQynNRPYDAuiilxgbf1/Osm4iQhZeDjoB1BpS2AxGlNwm5VxBkpJk88e1c/exRyRTCYxbdjFEL4DcdaKYH4cftA3dhZ+L76zmWK2uSzRyMFx84Y5BH1bP4+9fDGq43zIskauXIIbpjPb3r0JvQDJtnE5OR5igkbWHBr6G8K6zeaR8PI7GykMVhMzuUAHyu3B9zwF6/0rkqPU3prQ8a1BMSyykq0pYkD8aqpAtyQvlNhv4eD+dYV2ejBXOo03Th5wRXjQ7eFPOa9Y8NaCLiCUlPMlU7Rzx9MV42LrKKPSwuH55WR6Jb+Db3yYb8LFGxOFB5PPtXcy+EJ72zSJoGlfy8scfdH/AOqvKjjE9T7fDZNaB5NqvgeYh2jRYbd+ckZP515Dr3hO7s3ClVZN+VGMfl617mBxKkeBmmSyguZGdHpd35J8yFlRTnCgkkfSmS6cFlUNAQesYPJxXoN9z5+phnYw9RhktgWmiZYQPm2LuOKw7gR/J5cZRwMEk9aEzzZR6GYSZcxGNlkQ8FRncPeq0Ujxq0rhok25ZTyR+VNsSVjoIJFhWOZ2BIwwRj1qzDI5XBkLx54wMYz/ADpxlYZbbKBRcCNZgNysO47VSkmQOVYEJnCrjqfWtWBoWMs7hiSIwT0IBxWzA6hpEdsJsOXPQVnKIEYa3mUPI4l3DIKnis66RYIRNBiQlgcA547mq5raMAnkjljIWNSjcMB6VlzyeaWZGLEHGQeMU4rqBMyCZY7hpA7FPlIxhfcVetmnZpTMYWAwBhuVH9TUP4gN6CeaBTcmRriAcluw/wAivbfgtqM1l8RPh7qSBJli1eGOcqOdpccH8P51LA/qf0S4s49K010jGTGrSy7shmcBgPyP55rodqMhkjiVM8YzXpYSWh4WLfvE8DIALZixVcDdVliPlCoGrtOeTuhvmlULLHvfoozS27s5w6DGMsD0zQXHsPYIq7Yn3ZGcgdKmtZf3TKCQVPPy96ChsbiSVVYxl37heM/TtVjCrEVLbWJ96DGStoNYuwI2hmx1zjmnIFdS4bac80BJWHqqqA7Kdvr6U1gJsk8HOB2pFP4RqmNyI2D7cckjpUy2xwCGj2+pNMcdUQeUpKheV788GpHZfJKNGGAxkCgiKuAhWeMyKRJGBng/qKE4jGFIYj+E0Da0EjaQOySs8hPJOangRZDhiAeT60EpkOCpTy/nTJx+FSJKS0gKgk8n0NAiQNny8gGPPzeoFNJjkUjklTxQAsW9guB0zmoopHidgc45IyKAJYmwFMgVgxxyalnhyGLDaQORnBoAqmRvMVRkD6VN5hVm8tnaUdjwBQKxJGQoZXTaxAJ5zUgdgSFKOM457Uk7jIxNGZTkF1U7fmBAJqRSA2VwXzjPYUyZq6Oq0C+No+ZZfKAPBH8/rXqVveQybSjLIwHVehrhxEOp8LxLguZ86NEzlmT5gFHJAq0CEBZTHyeSwz+FcFSJ+fYm97MX7M0JbzEKHuDSh0U4UKCRjPWsoqxyIiuZ1ggDneEHQKNxJrgdY1+5QKLcxxIxy0jHPHoPWt6Su7HrZfBSqWZy97cPNGY33SSD5gxOcH1rHbLRFWYrJnsa9KK6H6VllCMI2RW8ws5iKsF96dtJUlQgYjG4966T3Y6IrvExjQsUdv4z0/KpoLP7Rjyy0gA6Z6UXC3U0m0+4maNEjiwe7Pjj2p8GnzsmcFAG2OQc7T6VjUmhKrG9gl010ZJLi2mWLd8sgGePUU17CQSIiRs5HO/sKzjK7JliILRsi/s+cN5jRqj9CQc8Vf0+1nN6imGL7OAWkbdgjjj9f0raTVjz6+KjayZ6ZNMzeHoIjCZI418wgDt1GP8ACvO7O+hXUI7p3hEEnHPII5OKxopNNnz2XUlKrNo9dsddtr63VZpoyCiopJyGXGAK6FLoDAEZz3+Wk6fY+QzPLpxqPQvRStI8cSRGSXqoAzmo7i5nBEMpYbCeCT8tZKNjxKlOWxEhWRlncAY6GoSbbc5eWGCMDJdjxTsVTi4u5etrt2eGaCUIVwVkXqPSvJPE0Kyan5gPlDBQgHvk8j8D+ldFKFj6XJaj5zX0TQ4JbYGSa280YbZjBPuP/wBdaa2SWzyx2zu0Z+9urlcvesaZpmE1PliSR3MRZULxpCB8zAdD6VfuLqMNG1zdRSSsM/eDHH1FZuk3oeJVjUkjIu9ct7RmjijjudrfJk4yP896qr4mtJN4MvlQ7sEIQxX60fV2zfD5JVq62ID4v0diVle4DcqrBCRn+n41z+o+I4LmF0jkkVhyTjFbwo2Pp8qyCUKilI4d5ZSXV1kUKdp3GiOKWcbYA78E4rY+xUbELW7bsMOV5B9DUL28/DqQMjsOoq4ysZSmnqRKky+UrKAwY4GaskMV2ghn6EZ6GtSoTRXdJUk5AOO2aYo3bi5cOCdwPTFROPU1Wuxa8pY4w2GXI/KmOsrxqy7nOcDnJFKG1xN9BBkBQTtHQ4FSG5ZkMPylT1Bq0iKm1iVZpYVXcwjjzgk/pUV0xJZtzLggEbeDS5lexzSikEJ2ISxwc5B9qRZ5lYsGO4Dgim5HRTHxXEhVS0bRtu5BpzzH967bio7ClDY6ZdyJnkKMxPOPlHrUEf2iKQM2yNfZ85qi7ktwpc+aQHfGD7gVVVgm4/u1OMDPrQQo2ZZaRzHz5ko7jNRifauCpVt3XrSaM2ix9tkZJYx5uQobiqilnOR9/gkkdqNkYxhqaf2ySIfu2VE6HjNM+2TRsDGyvL2ycChamko3I2vJJHJYiQMMMGGaDfTMu3cfLXstFiFRXUlivXSUEk9M5IzTbnVHmZ0DyL0LEcA/59KHFFqmmzLkk3MuOp5JrR0u6VbpfMjbY3yEgVFQudK6sek2Y+0wMqhDSzXCWsRQqOB+dcKep+f4iLjUcRI76CVGhTY/HJ9KpQadZ+duXYrdx0rRSa2OunUklZF6+llgtrh7ER/aAvynAO056gHvXNaW90ZoFleR33YLEbea0i0o3ZeFjzXudzeebFp7uCwKuMkDp6fjXjd+Cbl32bQWOCe9Vh07Hq5A7zZmo3zOjNECGwo9felO3cNyZOPWug+xghwCkKhBznjmlYuGzhVxxtI5+tBaRVUM7MWIjYdNg6/WryEMCJHcJjA3HdQAwsqKwGFA5yaiMJSYMJB5bL8yk5z/AIfSgBWkUDDeay+i1JEYireYGCY4ycmgCud+8jOE6ginTR5I+cMD2zQAqh0387nxjk0xHLeX5irknAyaAEd8kv0GcU4tGCCXAI70ARZExCcY6nqKthQsQfITnHFADFRlO5MsPSkeGInazHplh6GgExjRRiNJQzMvPAPSoZjKvLKqZHyY/iFNIubuOLCA7FkQSE9M/rS7vNXeAFcHmnKNhReo0gMEAUk53ZpSWKc4EeRzVz2FJ6j2DbnVmUFf1qsrgKxIcHuAOlSoiExwuwnBOTnvSTgFRJISmDg9q0bJkrkplUAMY96HkduakVt7FiDGvXFMorsD5iumQxPI9vWoCjiT5gTt9KhLUmWw1UdncgKW6DnH51ZEJQHc7NgZGKzYRd0NOxs5iVj2yaqMDuX93EUPXJx+XrSKEkkBST5FAA5AHaol2puAG4EdxmgaVxyxcs2d5b7pzgYqqw3Fj0Yd80CGxyujnaNynoOtJIq4ORhyckUAOHmbcNgkdTntT4QucEhnIwMCguHchkBXepKrzkZHNJGzBy4yTjg9OaAgxkBnjEhkgRTuypzkYqWFhvEjAMM9G70DgupMyrGXU+WQRwfSq0mFeNQSx67lGRQaFot5gACqgIw2B2qmwSMB8+YRxz0NAmyRQTGGOFXOcZpPNBwMFcnB4xQRNXZI7rApZjHjOBzVOPdIjMpVl6c0ChuMkJTaThR061k6sqCyuGjBMxXGV54qKnwlxWp+Df8AwUPuhD4v0WznH2+EwhowrEiMqmxiR3PyL+DV+T+p3AeZ4/LKHPIHFfUYL3cErnPQ+No9j+C/lQa/Z30YRrlDslDNhXXIO1vyz7fjX7T+Dy8ywTedbTxORLEIxhWyOox0GK+OzX+Ie7J+7Y900eJ/NeUKixuMgA9DXpOnJHL5MLyx25IzuIzkCvLM4qyN6zjURMgRFDMeOv41uWakPwTvXj2ppDOjQPK67EwirkuPvKe5AqdFSJIiIjJzl/ai5MnoWGyzCZASp5x60krMWwmQcZ+laQfQJLQdBtVApGWJ6mlZ2Z9oQ9Oi9amOrGlZaCeaBOkTRyIGBAAXOT6+1SEsm3gcUragkNO+QAsvlBemBk+9OZMMryFJCQAVJ6ithkaRSKxYsjnHyr6VYQxjYxT5x1AFADSGIUSsC2eSOmKf5cTSJ5jsygfKOmDSsBUaU7vKVfKYgnrzj1p6xqypIoDA9zQ79AHfPHGZMsqg8cZ/KgSKybHBw3B9KGrgPl23ERUMWjI2571Gq7WIIJBGM00gI87gyMoYhs4PepPnYknAVU4A71nJu4FklSqeQsezHJ6f/rqJ1dipLxqQO461N+gDYwZWYKGGxMk46/SmSEtlUO4Ecc0QdgGsGXzFZCshAxntUSeVgbwoPUEGpE2PVmJVJOQDlRn9alE5MYwrIVO00DIZnkSSI4bO7C4XHHvU7KZGfzEVsdTQBCQQoBzx1GaZExVlEchKE9O31oAeVU9W3EHIx2qMiHeF2ybiCwwetADvOcKY9q7j0yakbBRSzKcnGFPX3oG2VWh3vJNvIHHBbPFEsSRsggdg2c9M4oC+lhBI7EIFdmYYJIqOREZAWduOwoERLEJX+RmyPmJIqb5dzKJBHEW+WgBshKKgTczdcA8EVVxIqjcCH6jBoAMLFHswJH6k9ce1SxKkcUhSPYByTjqaCYjBJEwUMzF+uMVG6biGVhGR2BosO+pFtYOVZ3fnOSKuKik724H3etAxkikSuySYJ4wTgGqplTzZAc7RgMCaAGuTPMY44Y1Tack9PpTeBgScj3oAjmuJAkiQkIqHO0HGDTDMJcLjaW5UnmncA2EL++QHP3SO1VQAJAwZlb0P9KQFWYR71lZdzochlHIr1r4cF/tUCiOA2xIVSDw4PJz9fX3rSC6jilc/QPwoWs9OtGCFsQquenyj7p96ydWYmRo8pgDkY5PpzW+EX71HJjdINHOBpmKkRqFXqBSnBcBQFye5xX6FT+E+TlqycDKlXYA4zxUas+5lTp0au6mc8lqLHMcneAwAyRnFTFvMjQuBn0xVyZXLoRhiu7LqxHcUeaznKjbt4qjMaT5pyzlDmnMiRqgQsV6A55puVwEYkvnaAcYxikURbwwUe+axmXTsxSAMMC5C9vWk3FwwUg7R0q4LQJsbGXYuuxSAO9RysoztUKx7gVRMXZluCZB98AhRzmoQ7yFwApUcc1cXbUis9Ru8pKFR1PP3u1NYlhuUKVJxj1q4vS5gz8+ZhJsRgyeUD3bp+FIqhDkRu7Hjivye2tz9IsI/nuAc4MbcZrMvw0zXE/nYG3lQOCf6Vk2M8x1WZzL8sCMGYIc9CD1rXgLxQZaNJ3A6FuPbNZz2La2OYvcLMgKFlzk/4VQugggcEFFI6GsZbFOWtjzy/tmkWaPy0VNmSxOePT3rjrcsdVsYk2tIg8ktjnnkEn/PavhOMYp4dpn6f4bv/aWz6Bit5NO0O7vLOZ1k8gBXC9WI5U/hnB9q/Jj9o2FbnU5RPAsUySsYw4Aw24swx68kV+TcAR/e3P2LP53p2PFfhR4pm8LeIbq+ii23UmIxLGdpSNTuH1wwzX2hB+0hJLJYr9muryd1CxukQ29OTkY+v8q/VKeEjKv7Vn4pxBQalofRHw28Q3XiPS7zUZTDNDAR5hDYAZumB+fHtXpJeYKGypg6EHrXu4fR2PhJT11M+clUUwLtwcdKS2ll33KkznfHl1UdutdDSSMnHUjaf5cxpsQDjimC/kUFHmkkB+7t7+xx296zkro1TNm21EvbxySsyk9QedtRaheb2jhS5fjk4GRXnzj0O2izk725uIGdg3IGAWFc5candLCrShElz0TgZrnnBHoQehki7uUVlCovJO1T+tOW9Yqm4YYDB+vrWU3qbwfQry3rlyygEkbSAKrNeeY8ccisr7SR9BWajpY2UiOW5IWErINh6gdQayHlgct528MCfu81jOHQ3UuxiXEyyESKY4YdxGGOT6D8f8apSShE8lirFlxTVOyNVO4bxEtvGkgjA5YevsaZL+9MhIMzLwQTjFSkXcx44jKPKIijl3YB7VWvIHmhaNZIQu3AlUcEZ7Z61V76GcyjciMSNKkewEBflqlc3h3Ksssci4A8w9QemP8ACuqKuiYvqykGV5GE0hSP+BcdfrTomjYhZWBwTtUHg+laW0Kc7CNBasQ2GjwelPMKsWMYaTBz0rNRaZTldXH+WoWPbt254ycmrQdTGHG58cdKmS1MLkqxTNGU8pZOeWHalNt5RiaPYqcdPXvVQMpvU0mnX9wpaJZME7etXEIPmu+0RgBmKccVsodTnb1LFvLHJIDDDLEV4JZgQ/fIq+HVAq7WVjyeKKVzGq9S6kzPv8vaMgZwe30o2MWLSCMBl4Pr7V0Q0RkW7cTL/wAsihYYIP8ADV4WXmN5iktKOMZ/Q1rFnOJLC0bpGGEco6p3IqjdBFKPKCUQl1wejV2U0O5hxSn5JDGVVhls/wAPt9awvGTf8SZZZJBsxu8sDPy9Mj8a4czl+7sffeHNK+Z0/U8q81pgqb/3Az8nfNcdq8LoWkjYGFuCD/npXxNPSZ/eFKfuJHXfBuAr40mlNvHdzPFEkWOoYzBcfkxNfpb4qWy0rwvqIizsKtbyMF3Ajbzn8siv2nw2m5YuPqvzP4E+kE/+FN37H5I/FL4YyeJdV1bV/CdxpIvHm8yaK5QsJSPvAhORg5Oeo+grzfwR8FtUvNXs5PFU4tbcSHalmonJHcBiAOntn61/bUM1aw9up+F1ctgopnonxN8Z+HdBsrLQfD1tKJY1CzbpMiME9CccueOO3Prxg+E/EJ1nSZbC4kggvUlaMlWyFznbn0OAD+NdGEwMlhud7nJiMdGnNRR9b2Xhu61nw19m1GbS4Mw/ZGYoY1DAZXJ5GWx1zjkniviTxV8Ptes9VdP+EX1j+zp3zb3X2ciMHoSG6e2Rx781x8P4v2dScGfQ4nBqth1JH0P8KfD+reDPD8l75gLz5RgnzEDPGfy+vH5+9aG8WoWjtf6lppvXwiq0oi3Z7jPoccV5tWPNUciMJDkjY+G/i7pWoT+J9XuZI4TEWJeQNzuycj6DA/OvCLLTLgymSO2nQCQxhNuc89cD1r9TybERhhFFnwed4BzruUT6F+GHwx1a91jTdT1aCOHT4rgSvFJJtG0DKkkjjnn8u9elfHP4h2uk2h0zRm06SeJcyKFwTx8ygZ4x+eTXxtWLxeYR5dketCnGhg3fc+GNRkeS7m+yspeQ+cTIccnkisCfM7+VeKsiKc5HrX3deHLofBvVkcSK5BJfb0+gqUxsI3O5ljPCMOv1FeVW00NFBDEUxmQxBCdv8XzY/wDr1WdgAJXfzQflbaeSPQ1wTXUuLtsRxy248wQKyswyAT3qzLegFVSygEhXBkycj6Vk0CM9pJDM+QPLYAKSetDNIAUcKQW3GVlwQfT2HpUT7G6XUosuWiBYLIp+UjqPerNvO4UKuVlBOc85rlcnsQlqaoulA3L5G4DDL3NRQoZEGFYqDuXceePr/OsZO6HNA0iToT5ZXHTcOaYi2reVDtigDOD5g6mqjK5k2eoeAvs9z4h0mKSaGG2aURpv4y5I24+p4r7K+OEVzdaedUkso7bTzKzN8xO1cHGc9hjA+hryqs0sXFs+hyiN6Uj4duxcQStC3ni44AJbOAehB9fXNd58OY5J/FOi+defZFiuEeIjk5B+Ygdzg8e9fQZpJLDtiwkX7dH2FqVnaajqtms7eeqMfLeXnBPv2J9axPE2rajdXi6VprvGsi7d47BcCvkaEFKKbPqlJpWRwvjhrrwo2nyz3vmTykFlRuApXIP4034dfFCGXVv7OvtFjmV5CkMu7lGGPm57c598dK+jhg+fCOcTz/rHLiFBn07420lGsrRg/mWoTesm3dyp6gfyrnvig8On/D+RbyGS5O6LaDJgCNsq3HfnH5H1rwcBd1YeqPVzK0sO7H5/aoEF7OryvlmJRVGBj3pltPO09qsO9WB+Q9N3sfQe9fsMv4Z+XuP7w+/f2eb+f/hBXtbpC7QN9iBA5wR8zqO5z29q+RPibJAviXUYIpkklgJBYD5Tu5/lj6Zr5/hBf7TUR7GfNxwqR5M7M8sY8oo7nhgMgVpy7FM8KcAKHDIOMnrX6AkfmlRakMRklbyYZHwCA2V6e1aRiihWNZJ0dUJaPIzk46j+VbKKMrGJNM6NHFIJVaTjC/nzUMoG4GWRVftycH2qJOzGiFLgruWNZI5l+6CeCabOytHE9wzCQkNuQYB9j7Uqi00OyD6FYXLTTTsUKJ2H971/CrUUahhKVZY2BP0P+c1mlpY6JLQilJKoqxFe4HpVKcFHbdGSNnpWOxmVkmjZIFuYJTERiQ4zkelWQ8vKiPy1BBVu1YTeoGj5008cYlSNVJ+bnBx9KuWwLs0QDSDIQoP4gfWuOvOyuFOneR9g/AT4Z+B9QsrXx54z0W/1SzDF7JbhiI4lHG8x8FmJxjkcZ6Yr0jxL+0X4T8PXl9YeHdBj1q8hjFtJbKwtVCdQDtzjg9+cV+bQdXGY1pPRH6jhKcKGHTPnDxd4rh8V30upQwSW91IV2qGyVIAAGe+OK988f31ufBWkR2ol3R2okUHqpP3l4754z7e9etm8XGUIsjCS9o211Pl3TLuztdbtreVWvr6Z9iWoOWcgZOAOf/1ivpDwv4z8KeFPO1KbwJbandvCwEbqUkyP7rfw445w3Tj24czk6lowZ0xouD1Ohs/2hry7vreXUPCkWl2Hm+QZIn893U4AY/3vTJwfY8V0HxK1Rbq80B7SKNpCjwvKXIbOdyjP93/GvGllipVVNM9nDYuUocrOY+LTm58K6dBDIGEA83GAhbIxtJ9B1r5W0XTLe+1GS3vpLayVeZBK6ghfxIyfavrsubjhW0fF5zFSro9dOjfC4m10u5ur4Xaxqiw2qkKc8Z83JBOfXJPtUWp/CNLO1n1CG1u5bO2PIDneFztyc/ewetfD47NqlGolPqe9g8upVo/u+h7Z+xVpdha/Fu5uZrKK9+zTRpDEXIDmRWxn1AdEP4kV+hureZHrtyJ9szrMcuWznHFfhviFWc8S/Q9jJqfs5uLLpaZyGDAHd82BgY9qnj+XLjIGcdetfknIj6Ry0uWoElSUo5O4E/KRTtiBXDxbs9D2IrNqwONxkrxgGJYHkY+g6e9Rwvj5UVXY4+bPSkUS+SUw21FU/ewelCxpNvbzxGAPlyOppvfQymSRuxRo5YQxXgtnFMVkUMkSAhuuOMUiCvKwaRfNVJQeq9QfatGBkVHuGR0iCE+X3HtQAskPmx+YpKoeCpOakf8A1aSyJEpDYBzk0FyXUVjHHhpPK8wcYI5pmEdBHgqFy2M+tBA+zeOFzktKCOCBWgIwfLLrHJg9D0HvQAxRuldnKoScNgY4/wA9qWQsDtPliPqDQAuRIVY7d7Hk9Aac1mskpAUmQLnIbHH9aAJobiFIndo5JGVfTr7UgeVFRyiNvH/fNDYCJk5VgAC2M5q+yFRubacdO9PoBXVlGWVcP0xinLIkkjb4/LjPY8kUJAWI3co+0kL1zVdmdlwWJPUjqTVJ2AlVFUtsLHaMAk1CrFX2SRnPoatJNALtRigRW9SwNXFkcyuOCzDATvgVHNZWAe5QKqO4ZByMnOKQDc+wEMucgdjRa6AdJMqwsXxGq57dKcsmHji27wo+6R61ADSC8u3bujPOMVO2EJ2RhX7nPNAEm1nEbCQ+aGwy4AFXWUKCVkQr6AdTQBAjG4VovnQgEKfQ1KmUKN5hYlecHp7GgCv5iqDhsOScdzipYv3ogyoJYY+YZxTa0Ak+RJXiQeX6A+tNdwoVSFEechjSAtSROVxGuVPUgdRUDBt4bzWCkAcnigCYwzRBmDAIB96pQUBLqgEoGSw9KEA+2iKGQjEmRuqMiKPAVAqHt/Wqk9QGF8OBIodDxkVKjRqxIPcDd61IFlUljmIY4ZWwQeasMsgDKNgHXFXBdQI440Y7NxVhyQ3QU4JhysjkqTluetajuTbYmLbOFxxxQy5+UIpXuc80FyepYQtw4UO56D6U55Gj2FeD0JobJlK5PBlX8yV0XgqR16/1pHZN7BWYei4/WsGyRNrBo2LtvUhsCp1jOwGSFolZiQD0IpARjbtuA/zkfKqVL5ifIpiSRgPmbHAoAmklRQdgbY3T1z70ySNVTc5K45IB60AWIpFgBXBMR9eSKqQSmUMWCrKRlQaAJ5CAYyy7Vx0Axg1WZDtnYIjHAySP0raL0AkTCeWgDHA4qyi8ZVhjvTbAiO6XBjxtbkmq4V5JDG6o/wDCA3QVPNoBaj2wvwqKo6DNW08qTLHIPYHgVDkwK55EgVgyo4wD3zTVd1kwmFXuCO9a30Aa0gwuT85OCDUyyESmPLBR1AHAPtWLAidZOJGMkQB+7n+dTt5REYzL5mc/e4pASENG5cYKYPykcihZTtUzKGkLY4FauWgCtIq5Vk2tnGDTFhyxLiNowMgA5zVRd0BOFMiA/IVB4B4xVNVjMjoMgg9DWLAnjkMakqCfeq7y4mZSNsn0q6YChxjdKgzngkdKbI0Z3IACrL9/uK0AZhklG4LvxtOV7U/HPCtIF5IznAoAqFnIIKh3PynjlRmqckgjaUKxbaeCOazlq7AYd0sQDyEEN6E1iTTSKMRxu6NyoIoktbAZ8wJCCKJYw3QM/wDWuH1kJ9iliEYyN7O/XauMtx9OaqPxWA/Cj45XVtL4r8RxRo7xI8cnml87y0anj6DH45r461aRHDlbQxgthVzyo9+1d82CZmWQiWGNCjtJ5o3EHqK920xBP4TXyCHiJOcDoP7w9v8A61cVZG9E8nuzhmL5d1JxjnjtVnSoBciO2eJVDsCcCuWu7Hq0I3PdfB2gfbLiOFLZJWVsH/aNfSXhbwOkURVbJbaN2CuSnvXyGa4i2iPuMhwPNLmPZrLwoqQxxtHCdvQetdZZ+HhCyA2CwKBtdW5P0NfOxrNs/Q6VC25j6r4OF4zXDxC8k3bcYzx6/SuH1n4TWN1FBLc2GnXYjkDRsYyGXt1/HrXpYXFum7owxGDjNcrOR/4U0tjcXJ+zfaIpDiMEcxjr2/rXIeJPhFaw2ys4gucP8xlTBUEcYI6+nb8a9ynm3NJXPnMbk8eSyPnvxR4Ou9Oe4W6sCGzlZEGQY+xP+fWvItQ0+OKdlSfLk/KpAAHvX0FKaa0Py/HYd05tM5O6t52O6LbtZ+x24+vpUUiF0BIVSD82D+lbI4h7pPveGUxiVTt2hs8VfhxIFQMUC/M/bNXNDsX3ZpAJzukkVwqgdR2yKU2uZmWeZt4OM9hVPQQ+2kiTZ5gkYA8MvqK3jEjRvK8kkYiQSbRyHzxj39azTuwMu4WGVo/s80qygZdQvT8aljWGK3nEJRlLbmXBLZ9a2ArBwrk7mWEjByKrssT72TcYz8seRx+NAEUkm6OJPLiSJRgAcZqzaum4qNrDGSevFFgLiSP5jRhxJC/8OeK99+FTyJ4r8H2yQzXEs2owAJGeq71+b6Dgms5LUaP6jfCzAaHoInVWvJLWK5lA5ALxowx74IruQ67FVQoA4YDtXfgtjw8ZH3i9B0AwoJ75q2WYorhDtA5967TFKwu2Vl3FQE6jA7VFGyxKzNIHBGB70A3YQ/vApQMAvGOlSZlUfKhXdxx3oC+lxXXy54yCN5XoTzUjpPKVEh8t1465A70EuN9QIJKOWDFuOBVgMysfLVfu5IIxmgzbGoxdtuSCRzUkip5ODkMvI96xu9jRxuiskksiqZmwBwKlDnYEBjAII47+9bA1ZaDEkjjG07uTjceM1I7kMQVOwADI6kUEqLTHl0C4kdlXGOBSIwmcLAhQ9j0oCadxrxMwy67pO2DTI2YSGNCchfzoIJgwZ8sCq4x1pk27cjIHTPHrQAqsVUurj5epNR5VcorfvDzt9vWgB5edG2kBMjgg8EVMI0JQZbcTg+1ADCpE2CAMdSashTKkedrsvzZxQBU+cSLuw4Ldj0qaRW8zbtzg8EHrQBYUSYLHGDwQDUjk7B8uWPrUx2Aixl2A+WMDO0nmpsK4k2Dy1HOPSqAsNKeihFdR8hIrWsPEV7btGs11Cu04kYxgcenFKUbnBjcMqkbM7CHxbpZt4Wd4EkSTcp5Oc8Zz0/8A112NvrNk0VpJshmRzh1WXbt98kfQ/jXBWw/U/N83yaUXdGgl3FOXCsnlkAhhyKlbAO3apXPUVwyjZnyVSk4uzI5NihN2GQ8GqdxpUGooSnlRzKCdrEAev51lLR3OijJxaaOWk8MNNcqLeO2tZG+VmJwMevWsG/8ADstmjOqCQZxkHJNd1Ktrqfc5Rm/M7SORmtrn5mkjuI3I2glelIFby1GQOOMd69SMk9j7OM046Eax7QEKMQ3cV3/hSx08IJZITIScMsgP0rGtUstDDG1vZ0HI7UaXZkyG2toImVsOgPINWJdKt2RGlhtpZFPBVNteZKo7n5xiM3qRd4ski04GHarHyg2VRhuHNVZ9CgLCeKKKGYfLjcSCD1OOmadOo7nDVzSpe4SaHbSlQFjROhYckili0S0hIEIAUHn1J96JVW9DGOa1U7XJ9VeSCBbmFWTD+WxC/KvHFeLXrk3c6BECB9yhRjBrrwWx9PwrVcnK5XgvGiZHiZowM/KOBXRW/ibUYigV/mIBDE9/6V3H1dTBQqfEWYvGV3C7F1e5IHzKnBz9asp44vEUfZLX7HIR90N8o+uSScnmpUEebLh+nLcWy8W6qLV2uprdpN3Owcfqain8V6teokMl1aR2pbDxLAvI9c4zmt4Ulc5ZcNwTud94Y1Sb7ApJheFFGYn5Zvx9B/hXA67dO2pOSxyOAp4xWb3sePQwqp4lxHaP4ifTTPthRgFwpY7sfh61YufF1/O5MtpaQxcFXRsM34AYH51mqS3O+plSqTuzEutdvrgCXaiOg2qijCn3rMl1WciVRJKsrAEMvGD7VC3Pdo5bTjbQoyXt1+5SS4llO3knp9agN+CCBKsoPHB6V000elSpRS0GR3bBnkBkww2hT296k+SSNi7uFPHB5zUTOv2aJLeEzNCFZCp+UjPWvU49Iht9O2paRJOIy7sCcsoGcfzrhqvZHnY+fJC5xu+3LYOAkgA2npiut0/S4b2JpYypiZDG/wAoOBkcinVlY8mtUcaXMcbqdhDFcq1u7XCL8qEN1GeuK7HT/D9rcabHcm1RFJI8wHhsdc/j/WtpzfKmcv1t+z5jg9Qgg8yZLbayhiAwPDU/S9KlvCqRozKR82SOPY5pSqaanv0Kq9nzs6JtGhgUtcodo4J7is0QWqH5ZBtzj1NEW2jz1jHJ3Rsx+HrO5tC8HnNcbf4SMD8PWuIn024iv2s4oG8wt8zE8e59qqnPe46OLU5crO4tfDu+ySecDe2RtDZzj+Q/wrn5NPCSzReYdowSX7+1ZQlfUyp4lzqun2I3tLeNNqFZGxnnjFZaxAuyrgnNaO56UHrY6ey0L7ZbrM0yomcAEcn39hWW2liKWRTI7EcY24ojPoiZYhc3Ii1b6JFfFLSN/Jkbnd6VV1bSm08gCOIw4ADZ5BohU1szP64lU5Ca10WWSF2bcrlcgA9Kx7yzis2LTI4cDcuV7dOPWtIzu7HTTxSlOxSSOKWZVK4cj5c8VvQ6BdyxTPPELeLYGTJ+9zj8f/11M5WYq9dQV2RjR51kWFJYg7MNpx90e9WF8OzGZis6bQpHlEdT9e1DqLY5njFuZF3ps1oV81NsZ4461XW18wBwhkIYYUdfrTg9DuhUTjdGva6LdS+ZL9ll8lRkkLnFSHw7qL5+yRxSKRkEkgD64BP6VKqdTlr4uENGU5tJns0VJ2jmKjlkYjP51gzK64wWCdyBmtIyurm2Fqqa5kJGiqCU3FO245rZsbWWbyykqoinJGOppVNjqm7K56No8EsVqiuNjhi2Bzx61Ff6cZpHkhXqOhOBmvNjKzuz4DF1k67IItMZGO8lVA596qTRXELMxVncnGR/KtpSTegqVS8tDcsoRPGPPAHvmtCC0s4XEkZXGQd2cjNYzbvYirUcW1EfqQ327yY3kHOAeowSTXi+pIGnZ2CYDEgdcH2rswz0Pa4Ybd2YzbVc5Clu+Oae2GJABxniuk+6jsRgtGQTmSTI4B6CrUiCVgsZweozQMZEVTJY7WHUU15AceXu2g9xigADgLtV3cHsRTtjqzqyjI5x7UCuSopIBBEa9SDRIg/j2kHuDQMp7pI3c5JjwBz0pCUlZRvbd120AWXMUsjySKwJHG3gZqCRDtaRm3KBuwB0q4pMBpVxyj4GM8HNPYnerIELgdj3qAJNpRSTg5HLDinFSYwpVzkZX3oAadxYhug44PSniJiVAUbs9ScUDSuKxTAcqCR2IwKaSC+7aQueAacXZg1YpXSMSMYCnjNRokn3lkG0L82K1TTESpIFODh8cgCpJGWRQAVTvj0qagFdXIdYXHBBK5PNIQhCBSVhUcBuCTRCXQBwkYZw6Fj2FOdmlcR5UptxkjrTnsJO5IiNEjrONuRhRjNQKgdQuXDZ4yelVcYwOdux3cOOjDimyf65yQpTAGM0eZE1fQa67P8AVyF14yMYwajkLowEhbHXA7VgUlYVpCkeY3Gc9DzTASRyg6UDGKEYkMWxjkA9aawUYAbA9jQVtqQFmhdgWKhht5FV1MieYxYE9EHSgkVbkbMIih+59ahAbCyMqn5uM0AWAfnIAIUD9ajEziSMIwHqKBsW4kTbggtLnIPbHemeftZGjRCoGcE0CIjJI7MMYRuvOcCpUaM7FYGRQ3Y9DQy4MkJU7wGIj+tSRs8QRwwVhzzQXF3FDLtZ3Y5I9aqMd2CoDR5wc0BJXLCjfkYXZn1pGYFtoiywOCSKBN6kbrmTlRgcdM1IsCxqqxgIrHoPWgUNFcSWNV3RSBTsHBrn764a1jme0YPKo3AHsf6VjVloXSWtz8Cf+Cg0kEfiy01FbgBVvLiEHfw4kI28emVU1+Ud7u85TIxD5wHLlm/M19VQl/skUZUaLjLU95+CFrHLrNjE6LHKbkTRleoYHg5/n9a/Y7wTcT3SJPstoJyV3Rxpsx64A4GP618dmfxntKL5Ln0XorttELKsijHzL/OvQ7KV2jiUqgTHIC815hmbNmY45ZC64bGOK6GKRFbKoA2M5FVHcDaimRgrRsScArjvU0krSEkr5eMAgGkkZyTbLcHmRRqScofmXJ6ipckIJMMrMeMdqu1maAMJ5cjfMo5ODTMlx5mMsTwSaUo9RJkqGVUCea0RPUBc5qRyS7NkFwueeKcEMTzFbaYz25zzmo5JASSqgHHSnDYAjkdokzuZ92ORjipysjvglIR0eTuPpUc3YBWjRGUQszIOrEdaXexVW2ZJ5DVrHYCtGzrdQzCMOinLrj7wweP61JEWUyGU7F/h9xTAQjfIoHAJ4yajUI5Ku3y5IKngUAOkMbQyRzZWNmAJz+QqZXkZ2dPK2KoXHc0AQPEcIyt0Oc0/aWGTuUngEelZN6gKHQKsZyZwMtjpioirMWkG4xilN6gPkBkiEaAKoOSwbn6URsYyyNtYnkHFSBWnkKBF+SM5GCTmpHYvuJYCTdhsDAoAkEZbL7wFqOWRVIKMQ2e47UAIk3mRvlcc/JmnicLuyxWHGFJ5z7UASSTFdqlQGJwfas8tIZw42LlyoJ4oAX5RKFwpJ6nNThgu1DkbT170AV02jIjAbBzuY80bnMu7yE9GAoGlcmdI2iGYsoThh6+x9qgWMvMXUgRqoFAhpl2F5AXB7YqTkFMbwki53EUAJ5DKN4k3rnA5qB7dzCGRgzZOeeppp2AQxMSQy7yFBIJ7f1qEu2zJjAY8DB60gG2rgtseIoduFJ6/WrCxZyQxZT2z2oAiSJ4XdWYspXHHYUqxg5KsokzgA+lNsmUbjS6o4aQqsfQgnANMlLxBlDCRuSo7Uih6SBjFGQuWGCQKpyzRjzCwydxUfL6UANSWVSSiGQkZG30xUCw+f5brvCdffNAFyRcR7FCkZ5PXiqykxkQxAKCOBnOR70ACAlRIJWdycHPYdqiuI9jIQ3mZHc0AUgAZldg23PIIzXs/w1hee9uDPiKKJlMQH8YwST9BgVUNyobn6P6fZG10m0gis0k8q1iDTE4O7b83H1+p615rq0Ze/u3lLoyseVbg/hXTgHesjjx791mKuwHeAY2Y4x1pWOGcgErngdTX6HBWR8k3rcUsiEEbgetDB3LbTtdhgNXbBdTGe4xApKKEYEHJPerDAo5BUhF+Y4549quLui3KyuJKgyrDdtHXHaoQAGLMWG45HpVGQh2K7ljlCOc96nBHyMyj2UmgQ9m2KW+Qgc4qIFmRioyN2MkdKLAIzMoMh5jJ2g+hpNgZZTG2wnvjkGpvrYBGDLwgBfHPNN2tjDNgj3qgHxuu0EqfT5qmYsQAoGB1HrQTLYqOikLkhASM/X0qaaBFK72J9SKqKvoYS0Vz89ViiVXlKSNkcB+P0qYMh2k7gTggV+Vy2P0K7YwmIyYDOWY8jsKzL4ZVxGYlA6gCsbG55lqQRr0yN8zAYGegqxvdraN/KaJmGSO4NZTZcnsZFwAHky0inaMgnrWLqOVildW8xiB9KxnsEdzgLuSQbgUG4DJAPUGsHTY7W91Ex3AdIy4YjOCQD+v0718FxnL/AGZtef5H6p4aQ/2mR9Lx2t3/AMI3rFxJcJbQCAkyphSDtO0D1OR09vavxW/aSXUZNUFrfQxyyRtuKR8EMx4b2HHI/Dtz+YeHutQ/Xc+XuHgHhpomuITdRiKJGxvAyR7ivVdJk/fwgSgrkFc9jX6xzWZ+XZjTUnqfdf7P1tLD4dc3zSeY9zKwKjqfMJAP/ASP0r6RnmKIQ4jUMQea68ud1c/NcwoqNVpFMBxu80+YuOikHFVBNsLmKR0boVI4I+telJHFF6FYzRGBm8tgCOMHj8qjVyzEMyoMZwBRPYdM29OKtbQqYQDuJY46j0q7c23lxyeWiGEgc7en415976HdRZw+oxPuKyxuuecE1yl3E0suWU7Qvy/NXHN6npw2Mm62xSMgCQvtG7Yc5qPc8ih1QE9t3FYS11NIblK5WXbuXfGuc4PWl3SvFK8OPPWPcEP8X+FRY2M4vhY5d6bxyMdqrs0ccLuXYu3BAHQU5RNKb6GLIzTHz0BeHowIyT/9aqbQusnlw2rXyY4CDn6//rpG8XYhkW0kA/d3EbMwADLjbj3pr3LQhIlJLEFTheh96nk0sNT01KUzssZzsw3BGf1qvI8rIHDwxjjfkZ/ya0gkYTkzLnkEgKoWBVgSegxVQzGd2fyzG68ZKZBP0rVGiloUxKhEweJnLcBj296rNcD5HhUF1bHPGD71omrF2ujV82Z/Mk8mJhIOSTjb7gVSe72OIo4pi4x8wHFQRfSxGJ2VXHDyKwySMk5rSt5xImUIeFfnB+tTLYznsJEzukpDyxyA/uyD1HfI7/WrImMbOXJJK4GB/OnTiZNjLQiNEVnM0xYlgR09MVcE4ZzvRIEwMEc5raT6HOa1rdySOXQRtGowRuANbkFwSmxmCFjghjiimZT3G2MiiQLChTByu4d+5H+NdBZmKLfDAqmJl3SBxyp9j/nrWsY3MJsupKkjQxEtKQcA5wOasMYlEYgARgeQD1Petoo55OzHOqgbmjjD9ifX0rFvP9SzFt6k7uRmuumXF3OenLI0eJVKuu44X7p9KwNZbMCCcRtHguwyMt2x9PpXDmMbwZ+meGa/4UoHlFyh37g7Bdx6da5TUz5UTps3yHndnjFfE0o3kf2+naB6B8Bt8fih724jLQLMZYyCeCi7+3+4fyr70+KEkw+HE2pagonluf8AR41jITDkKN2PqR+tfuvhLRU8dGL7o/z9+kRWtmTfkvzZ+GGn+OPEXhprnS31S9mEMr5DzFlL7iCcHp/n603Uvir4q1RrphrOqQrKu2XyjsVx3BAHtX9508opuKk0fzlPNai925wVxrLXCEzzzHGD8xLk+nJq1peri3dLy1e7V2Oz5s847H2r1I0Vy8p52JrOTuz13QPjn8UNHlMKeLruXS15ksJUBSRcYCMRztHoMV3C/tIeJrKykjEi29tKVkkihj5Zh2+TkDnsa4KHDVPmc1uz18PxPOlHkRy5+P8A4xu4II0/4kLROTE1o+3Cn+8cAk+/864q6+IHitbpbj+3mlMjb83UQfgnnpjn0NbLhuCegnxO1Gx3dn8TkhtYku7O1kUDazyEuWHuD17V0ll8WfC9tC15BYLFJG2+3nghaNt2OvXgd845q6uTVEuSLOWnxDTteSK3iH49eIdRtUtNEi0/Q4oufORGZ5SerHPQkHqMfSvANX1u4vbme6nmWSaQkuSc5Hbnt9K68rymOH16nlZlmkq2i2OZNwHkkLqhg25VfU1XJg3fNmMtxk9q68StTz4vqR7Y4yzh3PUYBODUy3iMDE0M0UXVSxHNeRXV2bpjY1ZZCYpQzA5255FQSrCjSMWZXIwoPb1rgmnsNOxT8gNNE+C7ducVoQxpBIuY3JU4LPyAfSokrDluOuEXzYHkTLliwKLjdx6elVNu4kOrspG4D0Pas5RuUnd3KzRzs5BiHnAnKqP6VVxI0jA5Re/v7VzTWhbdi6kMaoUUSqqkEE8g+xq75cjxxz/aUyPkK4wG9/pWNug2ilcSGfgfdH3QvY05ZpBbPA5V5SAST7Dj6ClGNjlqI3vDmpyaRqOl6lII0khmBUk5Cnsfr2/Gv0h8Japonxf8BtawXltcrLAbWeO5lVDBIowVOehJGAenX1rxM3pNTjVj0PYyasufkZ8leJvBGsadqkcEWm3N4BiPytpcg+oPc9snrxXt/wAE/hRqSa3ceItQ0+O2mtU/0aK5HGfvEt2XgdSRwMnArTN8w5qHKj6XC4NKrdhrnxB0m58bXGl6eIEht1xIY5N6b+AVyOvPPHqMcV6H4Diil1XULiWzaWwktyVd8E7yQCBnOOM81y16EqWHVzro1YyquKPNP2ifDupxajoep6Vp9wlqTiYTJjYMY3qB1GePbJ+leN+BtBuJ/E+nW8mnMWmuo0ODuKn1JHQDjj396+py3Gx/s6zIrZc/rKmfoKfF0F/qjWV5Clwv3EUDhVHCj6AAD8K88+Ndwi+Hp7UwXFyXZY/LhOcDOcj2B5/OvnMs/jxudmJhanJeR8L32lySeeB5iK7h1YHv3+gqzpvh/WL+7/s7TNPu73VXG+KBTyw/vf7uf5V+m4nGxjSPz/D4GTq3Z+gOh6NY/Cv4e6aNS1dIdYw1xKtvIHKTkZAz0O3HJz6/j8G67rUeqX+qXM8D+Y8mQzDaO3OPpXk8EKcq1Sq9mdfF1WPsowRzECmRnjEscBJyMjkgelWNscCqAWZic7fav0l7H5rLR3JIGh5SKNw24MWzjH4VNMIN8owkMROfn+bd9KqMTmbMedneZ7lWhb5RkkdfbHpVGDLRiJ5mcqS0gAznNU43FF6FOOKeORYbaNFg3E7i/Kj1HqaUtJE7lFVieFD84H+e9Kex103qDpEyIq/Lckcnuf8A61Tm1eMxKyl3HzKN3WuS7tqbslbywxdY8nbyfSqTQ3gTa+2QoxbceOvQVnJ2QCwQRtiaVBFIB5gJ7Hpj0qBXUoVKlo+c5HWuWa0GlcSKWaV0aNEIIGCzV1WjQyfa4Ucq8zNgZIGK4MU/cZ1YSPvo+/tXhu9A+F2lHRrm70/WbrT1Z3hQSeUDknPZcDj0/WvgDVbmGO5a4t45DHKclwPvHP3jnkk9c181wtBc879z7zN21Ri0XNKmjuJrZPOnjmMobf0AIIx+uK+3/HFtH4l0rTrGzluNPuvIVpnUBCXIG/C9Bz0+mfao4hX7+NjTh2dzLmm8M+AtO0+WztrG51MzB1llgzMkuMDa/VfTjHXHNZ914hKJFHfaXp9rYhfNDunJb+7/APWrxcPCTk3I+mx842uir4Z/4R3xh4ht49Kuo4LxJN7Qq2wHucZ4xXf+NbSQaholjyr74pNrHtn/ABzn3rkxVeSrKDJwUozV4mZ8cYV03w9pqFSfveVyPnU42g4685Oe+a+GdZuGafeojcsBu3DINfYZNJSw6v5nxfEUeWdx1hqxLSW8ssjErnaoy/GMEeuPSv0i8D3B1HwBJHcSJKRF5plDBt4YKMHHtz9RX53x9Rs48vc9vgmTbaZ1P7KNjZaT8WNfliIuri0C3JTpuDbvKwf+uhbivr+8Mh8QahDLC0aJKdrMOHY8ll9iTj8K/B+M53xMvJI+spQUarsbdozAYXY+M5DDOKbOjNKEWJoh94YPBr8uqPW56dtCfDq6nmRF6PjoaggATaGkkDA9e1Q3csul1IRYXO8Hlm70khhhQzEvu/TPtSMr2ZCHkPMW1AxxyM//AKqsRHYSjRsig5G49RVRVxyWhdbanzR+UwKYIJqiiRbHZE2EAhie6/1qTMi2RK5WMFE287jnBqa0t4/NQSzbFfgt17elAFiQXCBWdo1VflVVHJ+tPdlZFCFQ3AagBriR5CxWMKFxg88U47VyNyhiOfegAiwytKsoLRt9wj9RWhG6SxqY/mAHzMaAIo1SRy0iEEDPB7VLJ8hj8pg/zZG8dfY0AQKxiYq6l4+gRRzn1+lSYkwH2yFP4T2oAerPBCvl+VNKSThu2e1T7m8sRgbR3b1HpTdugEix5eIM6puOBk4x+NTCSQPs2g8ndnjFICJ3kbcwAVOAGoEZZwu5VjAyD3NVGNwEjWdpJQrKseAeTWgqlSGiUJL2J4pxjfUCPaqzKZ3Kr91Bnr/jSxiAh23uW9exrSwEbGRSI4DGNx7jNP3SRtul6A/w8GolHUABiWRgoAiByvrVsENFuCkyEnIHFTJWYEMjcbWd2J4KkdKdCR+6d2kXDZcj0pxWgFhVZQ53KZC3QdcetQlmjQq0skgzt4FQBajmMZUBFlQjuaZcAMuGkdGbnCDoaAFV3VQ0qSADpnvUoDNGzqxbuBQA5JDNJGPs4WQqCvGT9KkVWhCLBGEcHaFJ6H3oAJlUtEzrhujMvNSbAWhRU3oRj5u1AFkBIN0Z3BmPIzTZpGWNgEAwemeaAFKmWEESeYvUknGM0xU2kI52nsTxmgC7FKGQ7XZCQVyByKrBnMkcLRFEbhS2MMPWgCdljD/LllzgA1JFDGZZACqxqM7c9T6iqkgFDQtGJSCjk4BJqNgC4kJkBB25BzirhsBYgRlk3D5wf73TFPJklBYoYxnnH9KJsCZWVSqiNijcEjt70+NBGCGf5T3z2pRegFllwkQj8sDqDTSxdiysGb0x0pc2lgJFjXBZ5NhPPTvUCtGzIVdZW9B2qALDy+UyuiErjGD2pYrgyCVOACOD6UAJGhcO5IyKmhWQBlTGSOQRQBACI2UoGkYnABOB+dXwSytNMYmbd/D0zQAySR5ZNsjr04HSmQRmIsZRyRkEmrTVgJCrSLhXCIRyTzTgCsckSMzDduDHoauC0AryYZWLBlJPQmnW8ikZLoM/dweooktALMJYtKUAAxnk4qMqx3uY1VVO0k9z7Vny62AZ5PmFZSWDqvHNSIxYOrtlegAFOCAcowrLtbf1z2qJZWlZ9wO5RjpyalqwE+50j3vGCDxz1pI1BcFjnP6VXLoBHMTI8gV3jj9+eKsRSIqFCrK3AJNQBZ2IoBYLJIRjmoS+XKEhSh6g4ppAMZBvwjNK2M5x0NOVim4hjz1U1bdmBG0zlUCRowHzAsetO8tCYiCfV/8A61KS1AVIztb5CcnPJpdkoYbY4gvXOalOwCSsjFVUM7moSFQ7m3qo5IPFbRegDyyvEySRBZxyCpznnv8AhVaOJS0gQspJ7tkGmA14Y+5WQ+hbHNU2DwgEkIDyxHYe1RtqwMWaMhiGKsmOKyXllUsFd2yNrHP8P9asDEuxI5L7VdMcYri9fkkh0q/ZXigQW7by/RgRt2n65x+NEVrcD8F/jbYW/wDwk/jeK1Zp4V1NmtVb5tsMahQfUkhetfI95cb7vcsMy27pkZ5GPauubuBlxW0xyEdhuJ54yB7fSvtvwB4Cl1z4NzeJVtJr9thE4I+RU44/PIx6D8awmrtI057RufKN9axIsRjkufszTPIJFwMgn7p/piut8Kab9tvFSC2YSK+wKzcg+5rHNaPsz3sDHms0fYvgHw85ksZJ4vJOMFSvPB/z+lfVemWEDRogR2VcBWIxkDvX5dmVW7P2HJsMoQOtsdODIpYR2/JAxySPWugjt7SNJI9qDjBY9vevOprqe6S29mjj5kibGMlB1rV/s61kxH9kiu7UjLKV+ZT9aJSdxNld9Ch2gvbcuc8nn6VyWs6PZpMUe0hiXHRFyCfpXoUahyVUmfK3xG8ASmS+P2VrTaBsRmyxU84OP8+1fFHjPw/JaAtDZPsRsSSHjBOcf5/GvtMsrc0Ej804lwFpcyPJJY+GKoRlTkAd/YVVFvH88En7whQsgA6fX3r2D4doziscUitEj7gcHc3WtaPzosrJbCCU/wB/nI9RVORq3oWo43aVYi6bWUMG3DA9jSAhEeMEyIB5mT3obuZNFUSRMtvdeYHtnAKkdj/nFdbDJbOFkLAFQCqkHDe1Cdi4JNGc6uqBpFRMtjA7UQS28cyrE8sVwFO0gAk/59aVyZRsVbgyqUURAow3AN6VjtdSrEUCswD7dme9a82tiRQ08topdVjhDbSS3I9qfAvzs26SCJTgKTzj3p31A0YH2ssZZSM4Qg9q+vf2XtGutZ+J/hSBEJtLeQzyNuwpJIGD/wB9Bqym7agf00+HIJYNMsYpFEamJGiJXkoqhQR+ArsgqHYjEADuB1rvwUvdPExMvebJYSu4RBSO3XrU+9kEYW7dVB/1eBg+uT1rvMI7CR5AEiyK45PWp45TM52xLuHAX1oKaIHaZTGCm3nH0FTl22hVkCxA8igzcOxHKuQjKQuTtBpqCRGUNLvyDxigSloX4flKO42HHAp00oLHIjKbetA5x6op29y23f5AWUjkZ5q1vD7mwwx37VhfW5WyG87UJViTkUFVMsgz+62grjqDVReoRdyNnUMSCcHgYH86nRHZmuEkYMFAAHQYrUd+g597bfuxknj5etQ+XiQRsWGRndQMkTksM4PfNIYWxH8wAZeo5OPr+dBDhqNJYPDuL/Nx06Y71PIyoAXDMc52g4zQTONhSEb5xGyAnG2n4RVLbAZMfiKCAZQGUCIAjkkDpSMcFio+XtQNqxPtUoA3lh+pO6kaMbWWU4VVzlaCoMhIGBl9i9OPSnvIAQ4KkBcYHWgTiNDuwO4DbnPXApyy7uAhz6g0CFYqGRguZMcn1NPlZlG9QSAeTQDQJIJGEsm9n27celOhSGJYy24n7uTzz70EtXL0cyqQDtHORgVf/tSZPLQkLzyOmKTV0efXw6mrMu23iLU4I3LRxMyNlVDk5Hofeu5tfE0TwoYp4Zw6/KgByvsf8a450kz5LMuHFJXgbUF9HcwSySBY9nBXcMq3oRWrDclRGQgKn7nv71w1KLPla2AlTVmKu1lQAP8AKONykZqOaKzw3npl3GFKn7p9aUYXdjjjUcHdGNd6PBdIUcysmMtg8ED1ri9V0iS3UtBaBWT7pUnJ+o7V00Kmtj7XJM35vckcjIpEsapJJG6/Myn+Vdp4b1JIivmrtc/e3HIIzXRNXR9DjFz0nE7lr9LMgSbtp+ZWI+8PUVLHrtiAJPOKK7YwBnFcsqV0fnOJy+fNoS/2zp5UyWt4kyAZHzYVh65q8L2xEixy3MZjIx5y/MmT71DpNI5p5dNq5WN3aJvkiv7CeyVSWmifcAfTA5yfpUqX9tIinMS4GWxwcVHsWcay+onexi61q1nNp00SybQTtAHU9ef8+1ePXUwWRJAxc9GJ/ir08PCyPu+HcI6cbvqVBsbIEmG6ipfNcgBskYxXQfVw2IEMm7IIB6EA9RVraRIZATvPUEUFkczCNQ53FSO1R2z7+UQ7s8Z4qk2hPU9p8EM9tp8ck9oFkyA5J+6ScnH8q4rxDKtzqE2wLhXwCOoPX+tZR1dz42aTxjNbQtBE9s93NFHIjDglsEHj8+tS3vhsRQI0rJl3IXaeP/1VzzrtSsb4jHKlKzOaudD1K3UosZuWHQxqTkev0+tYU0UkWIppU851ztXg49cVdOak7o9DB5hGrojNlaZCF3DJ4wecUqsQDDsjY5yflGc/WulOx7UVoNliclnEjM/C5P8AKoFDocK3HSkdVzY0xQLmMztiE/Ltx1zxXsNysTaZcXbyuIUQDI7Mein3/nXJiI6niZ1P92keV3XnQziScNCR8x38cV6j4ZleG1kPmFrpyMHIACnt/LntRXilE8vHfwGjjNUDRajJbtsW4V2UjuCDg12GnSNJpmxvMVD/AKsBenr+tXXXupHA4/uLnAT2RguC8iysFJZkAwDXoOl6RLp3mNKkTSCPzJI1bkADPJ+meKwqPSxt9bboqKPOdf1S41C8eOJYItNyRs6mTtz7f/WrCtWuGVkec79+QwHb0rr5bRselh6a5NT07w5cXjQXTSNA6EBdoHzcdOfT29xWRrEazT3Zjk8l3OA8fbPGRmsVuecoWxGh39tDHc2ct0Ht4ERTtjHJ4AwD9eK4G4spJ2ebD4clijdR7UQaizjw1f8A2idzBvNMuotpUQhJMj94x5A+gNUbdRG4VyQAccnvV83MfQ4dtrmPWNKthdWVqCQsh+THb2Ga891RZVkdVldm5BIGMH2rChU1OWk/9paOh8HXMrXl5bxKyyLHGJS3oS2Of+An8qn8VlEvYbYOrOrZB/vAcH8Of5U7XqHHjbxxCaLml+VJpxUllYS/MpHXHTn864bxBLONSVDZsYAv3gc7T24/Gqov3mjfDSft7G/oehi4WKeWFjMW4X0rX1u7sLK3t7ILHFMBhYgfuAcEfy/Os5S552Rpjp80+RHAHUZFkQRsrgnkn0r0XwjeRXs00slkt2sCbnhdSFbH8xzzzW1WFkVOlakc5r1nFA6hZVml2qW6jk9eO3/16d4f0mEzia4QTxgbtrMcfQ4xTUvcNMNVtR5zoNQuhpxtplW3kAYM0Tg7WGfunaQfyI+tVtD1Bby4eOZAJwGYqp/I81k4e5c+aq1ZVE5DfFmI7LH3ogc5x0J/z+leTSsiMSjMwzk57Vvh/hPoeGqrlR1EDL5g3ZUd61LC8jgXyggdc5yDWzXRn0M43VjqD4qJfy2DM6qO3AH1/pTx4pbfGGttyMNoYP0PuO31rCVBM+cq5GpSLC+IBIw81ImB5Zl4yfp0Aqyb+2cMZZF2kcjvis3RszlnlMqeqKuo62kNnD9hNuXYbiSclk9v896yLXX3ieS6kk2JCpdlxncMfqe/HNaKirHZh8qvrM6bxBrNtHo0LWjL9ofEaxquevUk/mc/SvL7248wjarbgeeO9VShZHo5PgfZXKAAYbcAT9SPSmyqxaJdoUY/hrU+h9ByIA+XZeB1pUmkWTcrKVzwR1BoGNyS6Pjbkcr6UoQkBmnd3zgjGBQA9kd2Mi4fA7dqRWk3Ou44YY4PbPSghb3EbcnlAg+Xuwyj0qB1YMWEg64z2xQWSbI5d04lI2pwOxz3qoYNiN5UuCxGcjtnmgCyg2xsOSQc1LFucyqUKqeRx2oTAYmB5gEYjJ75pGEe4A5A7nNauN9QJmj+RXJJX0z1o4Y5kbCgZAB61kAwFnId0AHfaOKJJ/KUhfLJ6AscUAKjhs/MZCDk+gqOVi4YMSRnOaAI3IKoGXIY9VbHNI0bojFvkTOCf5VUZWATAVoyqLE38Pao18tC5ZgAG5GO9KTuA5OCCMdevtUjKDkhQD6YoTAiOxDtKhQeR9aQn5Ngk+bqFBxitN0Kw+FQFL7gV7jHSpXVUEeSjITwD3rNdhjXwSSzlzjGCP0qpmVJWGzcw+UqeNvvSAVtzMmCBj2p7I77SwBxwDQBE9swKs0cfyrwQetRMJFVgxLZXGc0ANRUByckjj2NIqqyuMrvHtQXLYhZ1R8oQwIzkVUZwysCSDnOAKCBiRqhEqscdqlw/wAkpUPHnBoAglbeWYFYkHJyM/hTUjWQ7kJMYbvwQKALMwVUAAII71UYKFGFY/jWvJoAKMABF3MT1qZuUZSp3dScYFZuLQDdj7Y2VU57A1MDuAMkeY+hBpG8VZCmEbi6t8o/hNVlVgVwSYwDwaCHKzHtJ+7ZBIQwHykjoaj8/MsagDeeDjpQKL11LRZRG33M9sCq4c+YpOFXqOc0Cj2HSFXLk7nbaNornNbUR6Xf+VDLPd7C0SoPvNkYB9BjP5Vyz2OiG5/P/wD8FAPMuvHej+ZCWso42gVGUHy22hkfI/i+8OfQV+V9/Cu23a02yW3DB2POMdR619TS/wB1iVNu6ufR3wKidNRtnVZVcSj94vRcc59s4xX7I+C7aWzeDT3CzXCKu5i3BBHHNfIZlL3z1WvdSPfdFiYTInybmGfvdq76yxtK4eOQHKkdK85M5jcjkMKRCbc+T8xC1tQMSqyC2lyT8uQOR61ajpcDbjDDoeSByOxq2XSZwAhaLGCSMc04rqBNLlUMaSY/hyB0pwcbDklAuACed30q5K6AmlHlkCNVlbH3XOAaWCKSVlb5FOD8pI60p7AKrOikGMvKhPJPX0qUMJAzyDayjOCOlDdkBXOGG1UZuexxTl2jO4DJ4APalB6AORDIEZnZUXofWp1RBne7HAwBUJAJJJJGo8uFt3GQKaM/OrLiU/MO2BQnYCGVXVF2AuG+97VD5a+SUbcxC/dJzkVsncCeN0KwxvwzcrnrT4SmHkULkjALDNMCvPLyAqHB7nvU8TsnKxAgLyd1RNgV5Xx5HmlVi3fN6+3/AOqrMBCsSwCIDnC8VkBHgSuJw65UbBx1Bp53lmVFWNMY2nrQA14o2RyTtb0J7VGzORE20lV4VhQA6TYwDMocDk5FNMkbAYQox5570ASKFAjyhYY5yarkYDKGLODycdPagCVIY2dRMREg53VE8m2VVYL9fbtTTAkZ1kBZZFXB+YE8mqyETNIuPmQZPYH2/wDrUrARqI/NUeWRL0zV4hJJF2BSufmJPQewoAr+asf2o+SkkoQmIK3U9sml2OYtofb7gc5oGnYScbUBQc9MUkMcT/cYoBw2KBCSlXGyMquO5qJYfJJKuVQ8kE55/pQA/eYxtLb5CNwJPB/wpU3liB8qHrQBXdgHa2BY+vtUUxzI0o3vEo+6OeP60ASECVWVVy+OpNMjcQjdnzB9aAJQZZVd12jjOCQKrltnmsFLOy8e1AFksP3u/ugBJ5zVPchG4s2BycjGabQDVle4ZkWJJGOXOAcjH6YqJGV1IljIB5zjmkBGfJhMgYZboCO1QGdJJF3jEB6gcU7AWFIi3QqI9ud2R3z2qFlXJHBweaQD1XIXKlOOaoHYyyxmQMCOpHFBUtxEjB8hvNlkB5+v0r2n4Wl21u3t5IpHQyhCuehxgg59jn862pII7n6g6VBCNI2iFJWEYyScEEDB/XmvGPEMUgvMrKrKCQUbqfT8ulaZZ/GRy5pG1NnPPHgZyVHvQiBpUVpDkHIB71+iQd0fHjim8hQc4NKzxoxSNnBI5Vq7k9DGW4B+VKFWGOfY1G0zZBC4JNVFWE2MIIYfOfm46cCnuQG8sSEqehA61QJkS7n4YFzn+LjmpZCFAOAzd8dqbd2ZNtIVoQy5DsuPSkVmGUVsH+dRLY0ASzICiMEfHPvShf3iseVGM1EHqBMY1yqrx8xOSelQgqxILhM8A9q1MnLUailyCWHB5Ge1OLorhQxx646UluU1dCRovyoMKpPU0jlQ5jkbkf3ec1cNzKttY/PySVf3gdmLjoD61EH/ANY6gMAuAor8sktD9CjuOSZcIBCoboOetZl+xMcygYYdDisdy4nlWobknTzX3Dfnnsa01cLao5fcp4welc9R6m09zDupkmuFBwhxgj6VhX7MA8QilEeN28ng/Ss57F9Th745JddrAZ+Xpz71zegQJ/adhLdW9wZF5EkjA7c9vrX5xx3f6nK3Y/XvC9f7RI+rdYtbU+DdRjjiEM2wNGC2fc5/AGvxL/aHWWPXBdBG8yZcM3HI6D8uf1r838OVqz9O4ilaB876DL5KyJMsXzHBJHv1FepaeYYAssu0KjZ3A9q/VKj94/M8xdmfoZ8IrmW28N2rxI8cZBdlRs8MBn69q9hiuWfYxzJg5w1duVP3T82zPSqySZSsMc6ErJISOMZAqlMZVkg3xYRumDj8a9k86WquQzRyr5xLkT5yBjkVXMgMvRzuGRnvSeqHzaHT6SCAFkBIC5JHQ+grQv2kVEzuFueinp9a4OWzOqkclcKkzEbmPHGRgfnXISg7pIp5AZAMgAbRnuRXnVI3Z6dKWljJaDes74iV8YGe9Vi6QqqN88iHY6/h0NZLsbp2ILlmVYCyZU5ZVboazZXZneRolVmGQn9OKrqWpaXKc7qJHypL9RgfpWWzFySwyh6ChwOiNlqUyY4dzJD5YcfKQeCf896yy6xuJ5JDG4Py/PgfjSjHuTzO1hskv2mR181gu35QPX1pkrtAmwb354YHjFOOwuZmTJmRWkQDC8+h+mKr/aIggEwWMg85Gaaj1G3dFC4mUFmG1QeVA9KpSOzsX+bcT2HetI7lKWhDFmNXt5UMchOTu9aewg2CKaUj5Thj2Pam462NIvQpi7d0CGNIiflPU4q20jNAkfmMcdj0qHFqRTWhUhkjLsVVmKnAz0b8a1J1jKLKhaAs37xB/n9Kze9jKaJEEfI82QHqVxxVF5ikzBwHj6c/pXTTMmCTSwSoY0MYB+Vs8/XNXY5JZnVVIyXG7B6D2rSxzTTRsjMRizGkrsxDZ4wOxrVgOBLFL5LzR8urDge31qErMxbuXFuGJV2G1ieOOlapuYkQ7ZBuIyqn19RXTBWRjNFi2mWVSYn81QMHI705JII1YCTJ+8wA6H0/Krt1MJ2Li3EpjLAGWPAJ45xVR22uI5UddylxjkD/AOvXZBDpsyJmgkjkyreYR+7PofeuO8URGe3tHso0DrNmR5flXp0B9TzxXNjFam2fqvhXaWZwueXXDLEkgaVC4b5tx6HPSua1Ri0LujhVORg818PhtJH9sqPu2O0/ZtdZvG+o2DiYW5RQmWLHkMkjYPorJX3t8adXe1+Fl7HFaxx7RmZgM4KZbI9MYJ/Wv3TwgS/tGn6n+fH0iIc2ZNen5n8/+tvaT63rbi0nigmmMuQ2MseT9P8AHNYkN425sPIlv9wR5/Wv9BqS91I/l2b1LDIfJUM8bccle/vUD3Sp5Lxs2FOcKODXTCBlUehYW9eKPzFXzo2P+rIx+vWnJcl1jhijZWJznpjPr+NdtLc8+cmXcy+URL5fA+b5c5FSD7TJLH5zocdCeTtA4H0Fdd9TllJkbPKspMTxXCn5lfORj1FWNzwwiMEySSHoOSPatZNWMY6oiad5JMNuQ4zt9AKozeRE4kjkglYjscmuaa1N4SK6COXy51gihBO3b059aryv5cjnyYp1Bx5cg4+lcNd6nXEpxz5fYo25OcnoKnUREyyTRs6ovmEgdO2R6/Qc15NdGsJdBt1uVWmeGRtyhVw/Jx/KoVZZUVJWZVUgHHJHfr3NcckaDlLrcMkUQZH6EnkVM4c4VGdS3yjFc09zSOu4GW2bCytL5m7dFhsYI6mpppf3kTIAEHA54zWc9iY9ijdAghn3Nk8FaktojHbnzo2YAnhTgk+tctQf2SZJVTIxkbARxkVTdWVVM2QCMhG5GKho0b0uLFM6+YRLHEWG3cBuBH402JfmYbcsq7uT1GaRi3cvLMscaJ5bbWbjHNeh+F/F+oeGbmG60iS2t2ThtuSkozkhkyM555//AFFOiprlZVGfJLmR7vB8eI1tReDQNKuL9SJsIpUyEduc7B9K5nxN8b9Y8S27RrnSIJl2G0RzvKE5+ZhjdzjOadPIoyak+h7U85dtDyVLj+z2urjTUhhuJCZlRRtVm9eP1r2zw9+0DqvhS2s7OWCbUonO0RJArEH1yeB+Yr1sXlkasOU4MvzSUK3Mz1zUf2itA8SaVFpuv6TLNdupj2NubYmRk/MMZwOufzqjp/x08K+HmdNK8MWE1452Ce3lB2AD7r7uSe/GO9eXR4dlGDgmfYviGDSujj9d/aC1I3CG00WziBYt5mzH4Ef4Vn2nxs1LW1mtPFzS6sUI+zmIBSqdwd33sfXp27114fIfZy5kcOIzpTeh0Vtd/DTUFt9U1nW4fDt02VTzgXU+oIXkeowD7V6LaeIfhj4Sg1O78PS6Hq19LEsTXNsWcSgY+bLAFe/B6ZPHJrDEYHFTnyLYzqZpQto9TwPx18V9X8SXio0sKWC5gS3jGFQDnI78+/tXlc9+txDiGDa3CnLE596/QcowUcPRUInwOdYx1Kl2TFpdqEbiQArFuDwOhqGa7kVRDiN1IyQOSa9m589ULMVwrIPLIJK/MSM/hRKHEIgbEkYG4DPQVvBnPJ6GdNHvwZJsED5Avf61Wiym+UwG4fIUuhAwPp3rSa1GtETO68ksApHQcHPampA5hWZpFAC/dPJz6ZrGZvF6CRL+9O+RYRsyCwzmoVha4lZzJILjBG0HnFYSWh1IB+62gyEwnKkgc5FQTxRPGVleX5SGyhwcf1+lcs0OLsxgZgoRXIDjawJ6jOarzrLHIyN5akngBs8fhWFTTQcZWH27hjLJN98HCHPBFbmjXEUNzG07O7K24YXOBj9T1rgxCvFo6qMrSufor4bv7PxV8PILJWkkkFuYZCD94bd20jvz6dhXxT438NTRXt4ALu3jh+QxbMbSOe3evkeHZeyrSjI/QcU/bYdKJH8PdGuNZ8WRaZFA98ttALm7HlFtsZIUKSeMk44+lfW2rap/Y2o6daMY2uBEMh2BK4+Xt1weM+1PNaqqYmyLyfDunBtjtJ8PS6t4w0WW9ER0lD5jRlMlj7fy/Gsj4+wIbbRfMsW8gXTPBGIx8shBy4x0+UY/CvLVVfWIo9zEUnKi1E+ffAdpcXvinTYLPUojF5we6ZG+dY1P8PfPzAEehr7tfS9K1/UlltXkRQxeJZX3PgevqfU+9Y5nFe3ujnyOnKNPU8n+PVqkdjo1vPc3El5NbtJbSFsCLGVHXjjH5V8I3JuJRFM8fmXDHDqox+IFfUZQr0Uj5vide+bWh2P266traG2uJXaQIzIv3Gxnk9q/QDw26eEfhj4ZW4sLdZHDM8aschc/cc9+VJz9a/POOJc9aFNdz3+B6LUXNnoP7G0q6h8TviDqoVvJSytsnjO5XlOP5flX2VdLDLqpmjX90uQx3ZOexFfg/GitXkfTwfNWdi3CHiMzSQokmdpx3FTQSqwJLbk6A+n+NflzV2ejYnMzSIDtDLnjaf8APFRIxd9jTHygpySMkn0qWKUrE0ESpGgKOsqnJLnIan3IYIVWRLfJ3FmXOPakQ1fUSFWdi5KKm3kCmJIwZF8wsp5HHX2NNMTk2ObY2wOdhVuTnGamkOYmC20vmD7y9eO+RSJFVHmEUhVUGemaRod5Vg6hg+1VPb3oAb5rl9kiSuB1cYC59KICke9VXcCON5zQNOxfjMMwZTkOF7dKpGOQMWR/k6MDzQItxx5YZQDA55qYxsuQrEAjODQNK5YXy1XAySBkj1qN2fYh2osQPPYigucepYyGIZVY8ZGDTp4TIrAO7She/AzQZkcUShSVwg6EVP5uwbFXIJ+8RQA7arANNlTjjHJFSMhIQqrscg5NOwBKBuIw6Mwyc9vaoQnmlCVJI6YNat2AuwhdzkrgBcVFPiYoAroQMksaL2QFhHmIwzq7gbVLDPWooYmZDE4SUHPbg+1UAsqAbnRSSByqmmqHhJQkg9SG5oAIwQVAG7n0q7C5En3Cre5rOaAiaFVVwpd2Xpk/zpoeSORW2F+471aWlgLgJbEjMqKB2pgBKk7gyg84HNYMbViV5EhAXIG7oAPzqNLjbM6rHIQT8rEcUCLimMAibnnOPami4VjIiRSbFwCwGBk+9ADZCXHlvIAV5yDjNToNqKECgYBJzz9KAHSkKyqFeQnnJ6D2p8RcEtEocYyD1oHFXLCyRthXXB65pPOX76dumRkGgTJD5TCSOMZBwG9CKiYIkZDqeTjJ7UAXFWRgq5Q4GQPSot0L42knBxnrigCdR5mUXKYGTQksaBV8ne4PX1qo6sCJnkeUnKKACMe9PhXYr+cmGHDZ9K0vZ2AsyPGFBjEnPABNFsWZyVVm4zgnpWcpXAdvKlpI1wCefcUpXezny8Ky42npTlK4EyIHaQT3EipjB2jJFPR9nDzuQDjDD/JrQCYh8HBGAORjvT4tkJ3QrlyOpFZyjqAk2CMuWDHg59aWKMqroUUnbkNjpUASFwWjRQNh64PerMLs8UiqgEgPAx1FAFXEoEhdkSVmGTt4x34pY0REk2xorbun973oAmaBFZdzAgHkgZqQyfLkLHxwMimgK6K0iqhUDJ4Wr6xqo2uWTjgVuBA9uQjyqxDZ4BqKNSuVkCvgfwrionLoBN94oxhRcfdLdRSssq4V1ZQ54J6VDTQCmSQNksGUfrTN0e1iY9jA7vY1UF1AlZ/OZAF2ADsKeB5Q8wbVJGOe9KW43GwxlLhRJNEzEj5RmrLxIxZ1kWIBdmV70SlcRARtOGYt2Gad5Y3rOjL5q/K3fj6VAD2R2JYku45z6U2JpcZlRAB75prQBikLuMbHk/NUF1KkciHcQ2erGtHG4EsiCThWBIHJA6VNbxywhiEAUjnI6/So1TAajMdzhGUZxkVICNyB+QvzAGkkBT85lQspLLu9KteYAu1ihQjLcZNaQegFXeHkwuFTOBnk0sZki85/3aqOFB5yasCKTc+JZFA4+6Kx524CqjCHBABbjmoktAMieUny1UBhjBrI8wgkBt5zwTxRF6AZ95IQRC7BZGH3TxXGaqJpNP1SyjkjAngdJCyBgEx/P0PY4qqYH4C/FbUZtU1K9u3aGMsSADHhgQSGU89jnn/Cvli/YNNOwBTnoD6eldco2AwIUme4QkvENyuRnkDPSv2s/Yb8Kf8ACd/ssWFrDp0t5LdS37H5syKjv8rAdDhQMH3PrXLiJcquEo+6fnD8avAC+EPGo8PxSypBHcZuoXUKsIOdm3uST/D2wK9N+D3gwXKJeXP3lXG1/f27n/65qc5r89FyPq+GmpVYwZ9m6FoltamNIkCoBhA/JA9z3PvXoFnCsbxxzziOE8swP3fQV+RYid2fttOmlGyN63uoVSMFkwGIyD2q2dStYXMbyQCFZMOc4PPcep9qIRJnUsjXsNWikGxvs0bq3DI46f4+1dvYJCkESxyJJbOpbIblT796twFGrdGj5UJRSsqv1BGelULy0gQBbaOOUmMhw8YJJ9R6CnT2IbuzyvxF4YjvlLfZ0k3qQcdAK+K/jZ8MU+yC8jineG2bJltUba4OTtcd/XPXg/SveyvFOM7M8fO8Ip0j4V1nTZIJ5ioMRRwvX8ciuYnV4fNdGEiK21mAzX2alc/IMTQ5Z2M0FLwskbqVzj05qSFZkgAKvJMBtLP3xVHPbQsRJEWIEmJCuSo6UsnnKI8FWAUjA4zVR3JbLMRBg/dp5Y+8AK2LGVYUjS6ctg+mM56CiW44blm5iLpN5Rl3NwQw6VktYKgV2+R1GCw9PSpNWrlFY5VAxK5k2/xdRiqJjkJdFiVI0O4MP7x6mqjuYtWCzUOsscxySvccGpJwI0hyx8zIzk9+1ERFu1tsTIjDMOC+1Tg7vUf1r9Pf2AtAj1HxrPY304l2iJY5CuQrSNggn125P5VMn7opOyP6ENPgU2elz28iswtkiYE9Coxg/l+RrVdQi7d+T3zXZg2+U8OsrsegLEqNo54OOlXI7Zg6OXj5GSSOtd8ZWIEnt3Rw5lQLk8Ajn2NMQEckZJ4GKqcrATFy5+f5wP4faoF2GVQiZ5y2TnirJcrMfJBkoCxGfmK+lPjyw271QD1GaDIlJGVWMcYwSaAqhQkYBJ6A9aUnoaw2IHR4jsEZQHjI7VbiO4CMkom05b1rAoY8g+aX5io4wB1pVQKg2sRg96rYVxY2kAaPyVdAcscdqkijSMSRI2BnIrYY9I1VnVsiQHIyaaiNKG3ypEBzjGaAIpGV0bamR64pysrxIF2BQpKkHrxx+FADPMY43LuTHBzUqN5r84A6gmgzkrsmLAgAqyA+3Wo1fOBtyQcBsdaDNolCSSBmBYKD370gU4bewOD0oG3disseUYBN/XpzUkkwQKScr0GBQU49UOG15Q3lqUxwenNReW8hlRAVC/e7A0GqYjxu4DsWOOPqKdtKANCgGeOaBNX0Gq+Ny8E454qZii7RnJxQZco6PDtGsKsrg8E8c1BKN7bQzK3f3oJHxCRQCRkM20Zp7w+S7RO7eYDjntQc7ROrkrh1xt+YE1YRjuVyMEd84NYPcCzbXbwzee6BpR8qv0OPQ101p4mnnMjyx29osbY+UncxI+vQfTvWE4nnYzLo1Vc6XTfFUN1bpFE4kk3nc7KRuGRx7+xH61vm5jZfMW3a3j3fKjVzTptO5+e5jlMoO6LFvNE4lRDnkl9v4VDq+ySzLRlSY1z8x6g8c1EE+a5w4CMo1EkeK3Rfz584znB4xTLMsQgjJKbeOc5Hr716R+oR2Eid7Z5AP3IcF0jI5Xnkj86mIlMgRdhDqSQDww+nepTSZzugn0JJJ50V15kYrjB6GgzTS+VKM7gPlPXr/nrWqtYf1aMmtBGkGVhZF85yADnH50t0z3giS5M0si4O7eVIx05B6e1RY3lhIWtYdLdXEoQSMzRDjGKhisGu2ZUVgw55OK0jJJChTjHRGkvhm8VAhbL7SZGK8fgPU+lWINCvZGPlxo6rxkt39xUqsKGJhtcvTeGruWRGFvEo243IwH51UfRJ0LH7NcSJgAnb/LvUe21M/wC06WzZXGhXEzKi7DPztid9uPekGkX8CtHHp+oXV0ELKYoTIpx24Ga19unojKWZwvueveHIZINPjtrpIxLsDHk8nnP4dBXmniBo21S6xIr7mLMoH3ck8VNKWtj57BLmxjka2geI0MJtru0Mcu4G3KcnpyGHr7j9a6u1vobpmVt7OOQNuR+Nc1ehrcyz/AyneSNZFWSMxKquh+d0U9Py/pXN6l4esr0maO3hgfaMn+I49TXNSm0z5jLMbOjVucBqXh+e0ETx2sssbA4bqGHTvXPXMDWbKJwvnsN20HPHrXq0qqZ+oYPMYVY6FNZRKgkXEoJyCOmaArFmPBYnJq5PU9FSujZ023H2zTJZrbdEk+7nkE46GvXNThtIdLVACI+EcoAeDyTj16flXDiJXkjx85TUYs8WkWJ1kjmQykMRtdsg/XNeu6HFLeWjTCCJLjyvMdYxjjuQK1xC0sc2ZQ/2Zs5a7EbXEcm7ezHOT39/pXZ2V2lvYtIGDKnygZ4yR/n8qmeqSPFrRboKJyg1SKaZhIYHkzh9rf5xXV3flz6fdCEMGkjwCeo6c1jKm09QnQlTirnkt/Ey3Pkuh+ZeG7VXtIGkkZcshGAo7Ek16Deh79OXunqmmW32HT1glkjEu3cCBwTXI6jcqbhrkN50ZBJEYzk+1c8I31PNoSc6zaO/tEFvaJkMkXl7mOD8w/rXGx6k0905ZGiG77uMkflXPSV5M48JTTqykdJLLE2nsiqGJOTkdPpXmt2kiyv5ETSzNygHc1rA9PBTd2j1XRrhksoXZXizF8wxyuRg/jXm2p7oLhY5SNoOcg53D1rDDRd2Z4KTlipXOn8LIiveShDNJIETcGwAq56j8af4oZZ763fyVB2ZJH+e9bR+K5jj5v6wkaWiIk1o7EiNgQoUjGT/AJ/nUOoQW93dILiKEkERjDYX8azTfMzmlXlGveJ0Omk2irJbOg2HKsB6fWvLPECs99eFUMSLJnk8nPJ/U1dHSQ8JVbrNM5wIvmqGcIGIGfr2r1fwpFdeYGuLqS1tQPLSMIGL5659AOv1x6VeJkezjHai2ZPicvHe/MNm1irFh/F/nNUNF1VBJJEQ/B59/wDOKS0gc+HbeHsbtxbtfjccInv1FTaHoyw3UlwjMX27A2eMVlUnaPKj5udf2cGhfFjXDQxxXMbRwhS2RH96vGri2Yu8ce9mPB9MV34Re6e9wrNezZVXc+/kMoHBI5pYFMabhgv0YCtprqfXXJUlkdflbB75qwkm3aXdjxgVmA8TbG2EttIzim3DySNG2SVA2gZ4pW1uOKTYkm6VU3OQvTr0pgkWEKAVbB570zVwQ+S6ZkdDI6s3APakbysYDAY60F042Ka7cFUAU5JFSuFAUnJ7dM0G41IozvOGxnByaQHzFKMojCtxz1FAEaKisRjc/Yq3akbMbbcqVI4570ETeg5Wx1wc/wB3pUhcJgliwoKitCGdW82Ms8nnOC4APUDimL+9RSsiYB5xQMkbbKwhOSoGTx1qEzIWxsfceMgU4uzAtIQ/Dqwf8qaHWIFic5OGpx3AckshZvlVIyMBiM1UYu52j5tpz9K1k7IC5EqOhZnOwcmkZU8rzFZWOcbawAgkLbQGYybh0HQUSQYVCclMcgdDQA5WG3bjOOTt7CpCEkQR7UZW6GgBhdlHlBIwoHylhmjflAXAZB0FFgIJGwi/KFUHI9qWLy5AzSMQQOOOtU42AUmNlby2UsPv/SliuISrMpcjHIYVIEEvB+TaWxwMZpYeB0DP1bP8qLgTIMBREQy5yMCmHdufcADnp6UDSuNaNiY+ShycFjgU3IUKScnHzD1oERxvkdAw7knoKRVDSK24ddpIPBoAWQbznI3g5ODSyybyB5aKCMHFAFBnZcRqTuqSQybY/MjUsRtJHHH9aC2tCpvZ5GXCoqdRjk+9NxG7EKFHPWqcbEEO7LPhXVhx16ikkJZkZd+CeBUgMkVXCqPlGcnHekbeVX7vP3hjrWkEA4Pvy2CZBgYzT1VSMO20nkbRxWgCpGykkEMOxFK7hnC8MBw3OMGplsAKVUsVjZGPU7s04S7sggE+mKxNIzvoPkMixAEpvPUHjiqcrKsauW4zyD6U29CG7hbI8gbkwp356+xpywiKVZRywOeaRUyHzMSRLGU8t+QfX3pU2qzNGoiHXiom9CU7D1c7ZWlc+Z1U4xz71hazezWdrPfWt2trdRLvhcf3x29vrWLR0Qep/Oz+3JfXEfi3XNOuVka7Vokt4SRGzYLM59wC2D7D3r84tRkRFRpXHlbiCvpxX1VmsJEqfxI+hv2fSZ/EdvY7nS1dVF0SPvxeo9cEdK/Y/wAEzyBbW4dUCbNqhhyB/Xt+VfIZmvfPYfwJnuWk/MwuEMZgPIUfzr0SwKlXLK6wggFhzjNeacaZ0EJQ7NuXUccjGa2bUPEjGIZO7jcc/wD6q1h2GbsbRghgzJu4YEdKuQjcoB2mTdjOaztoJq5Eu/zGDcHPynsRV8BQNxII9BWnNZAkMkzIUCrtUZyDUImcMkQjZmY4A6c1MpXGWUXyzI+9xKgBbPXFLG4gaTcqyq5wwPIPtUpCbHCAMrvHmd1HBY4/CmQxkKHnRXkBx9aEwsAOzIAxk5we30qUZJXcwAHUetIZCsu5/KTIGD3pEZ45mDFpCQM5FAE6zBgAd248jinMFcJgoo559KuCe4EBVmlQqeVGQKljBeObBVI2HAx3rUBkYLDc4wSMciiIqoCygB5DtXA4rOoAGNFKqAyqBkMaarSYUb9pZcZxWYCtM0QEQYY29MUhfy449+SWG5D6igBvnPuztRB7c1GZGcK83DZOMHANMBZCUjRQ/G75hjNRxoS52MG46UgLgICMmUK49ec0yVUwmIyMDqB1oArvK6jDxheMe1V2w/XJxyD1q0tAGpgKC8e6RSSD7VZkz5a/IqbnLADjk9TSvpYCJiFlZXymOTjp9aru4WSNkKNEThWB61IE4Xe8kgUA92HGKnR1MIKnCg84HNAFdnfzAW/dqTgf0pQdyCOOLbySWHegAjTylBkcKx7EVM3llkVmAQ8HAzQAMoKZSRCPQdahlJBBZtkeMdKAM7Oxw2d7kZx3x61P5mEV4yjxk/ezQA1nd1VWUDHpVPylkcswJAGQOxpsCRMhWVhywygbtUrDhgCSVAJpACMZeuInHykNTSwBG9o15P3eaAKu/YGkBAY8Z6U5SQiq25SOm09RQBXkKyP/AKvLA4JJxSuAxkkCRibH3cYp3AeygsBGBgjOepp0XygoyIvOSTSArzTiNPlcFB8h561nzlZhDhSSTjrjkUASQsw/dMfLZTlRnofWvevg2I49Tt7p2SaJGD/OeODjB7knP6V1QWhcNz9MdHURaFGbgnaEMZK4yp6n9a8Z1qZpL2Z5AYtxzkL3qsq/jHLmTvBnPBssSMuvpilMigLKVUckDcO9foNNaHxtSViIuCrDCJnqBUTYUDaSe2M8iu6L7mFhyghQxMaAk555/KrKgMSp2lscEmrkn0AjD7Rwq9eaBL5RWVDkqc9O9UFyJJCxyF3cknHTFP3RlWDRscY6UCY3crBsFj6CmDOFwj7ge/WoSvqFydstIOBuA4qaINv+UZUDJzRBA2I44L7l5+92qqHBDBSSp44q2zJasau48DcoI4NOQhTvJPPGPWlGVy5StoDz+YY2XhW4G2nNjcdsbE9sVSepk0fnn5UTxEnAB6+4qZXGwLG4MJHysn86/Lmz9DhuNVhEjFRlsfKf61m6gzKrAlWwM1lB6mkVY8k1FDJdoY1G0PkZ7ev+fethTGsKoj5BOQGNcdRamsnqc1JGUnKNIjvnPA4NZ+qzTiF4t/ljGAFpSWhdtbnF3cbKcSKWJ7AVy+gxg+Jbi2lWX7IMRox5Bxz9STn/AMdNfAcaQvhJej/I/WfDGdsW15H1r4sEX/CIXNzG3lw3caGAZA+XPJP4g81+Hf7Q0qS6pax7lkmWMl2kP3m8xsAegC7R9a/NfDuOjaP1PimOh4JoSoZJRKRK3XBXoK9P0pFeW1f7OJ4mlCEEdR0x/ntX6TVdm2fmOO94/RX4Uuy+GrW3MyN5kIjkkVMEEHqM16ysQRmKkMehNehlHwH5xmX8ViToTiRQ4C4JxxzWU77/AJgrHPSvaZwW6EbsuE3AFuhqJym3K/LOUyqjn/JqUrIlQOn0WYlZFALnAHI4X1/GtCWB1AV0yuMg7u9cLZ2UTk7yW4EkgZVCg5UDjiuUcieaV7pvLjAxHsGT+NcVVnpQgZwRg7I6Dbkt7VnmRJt26NTlduCP0NY8tnc1IHQlgcoQBjPUD2rNmONqhXkfOGI7A0ou7NlaxQBdQ++IHdwp71WEUbg7lcuRtBBwRVOViihNHGHZFEpQfeBOeazJYS+2N43kBBOSOdv/ANaqAomUzLFJDEsMecFM8ims7zGRFZg+3rTp/DYiWjuUtwdzGrmOYYyQMiqGouU8pMrIQcFgKH5FJ9ykhlLBYAolBA64/HNRvHIjSJKG+XnHvWySvYq2lyuS87/aJgVwOQetRKYpAWfDIgytRL4jZbDLmZSIWkligjYZCImS30FCoGZBngHOQeRSavqE5aDoVhgEkMKuFznJ4JJ68VDI7NLG4EvmL0IPH5Vl1MkSR3Ek5EokCR7cgqKWK2muTKRGkaINxG4E1tB9CWyVY8uqszmIDO0ngn1rTgKyFBGixtzye1axjoYSdy/BHIyvKzlCrYLDmtmF18kkRtJMCAzZ7elOEdbnMWNssilgVRfU9/atG1jjEcUjw+YOhDdB7f59K1ImtCaZduwAxrnoVNTQ3aRop8nzgDg46/nWq1VjnUdbkkctwA/zKA5yOO1V9RMjxKluC1wQTnGa3UugQ3sc9FNMVYHaj9BvHBrjfFZjeMWiuyuVyPnyP/r1w5pO1Ox+seFCtmkUcKQkJww8+BVyc9a5HVX8kSMFLQngH618hQjeSP7ZeiPUf2axcXHipwzW75juWYIcEIsZI6dfmUf99e1fW/7Rd/Bp/wAFPEckpe0tBCJUYru3q6FDg+2SPrX7l4Tq2Y0/8SP89PpB1P8AhUl6L9T8KNchhtbu/gttwBlOec9q5qCMhYo/JEjA4RmOTX+hdOOiP5cm7F4K8ZI8sQseGBGCfY0IiNKjSf8AHuFywYferqpLU551CBZ2jBSUM2XIUbT07VftkfyTKvyyMcheua7IJXOGtLUkRpTubJ3OTkelTGQ3AhWSYsXHHrgD+Vb26nLVa6C2iFpIY5LpBJn5ZVXAHtircwGxNrO0aEnONpNU46XOfntoUpIYYo41kilaRuBluc9aozxFZIrhYEicN8pXqG9faspanTTkR7EltkjgRlk53A8k+v8An3rNuHERWQb2kC7GBPT/AOvXnVlrqdMZEbEeX1SBcdT2qUPdJEGgeEueAr/5xivMqRubEbbY2aRQfPbG49ajSNmLPud8DJIHauGpubpj5fKYxiMsrHruNSxyiWNC7M04OxWPHIrnqu2o0yZTmUobUOByJCvI9xVcJJbCaa4lNwB93HGBWe5TetxuZJxE2FaNTvUAdDVpkUkys7opAwqnPPrWMl0JI1YOJo0QTTHLEA4B9vYfSoZnjuAoP7yMDBHXj0rCW5cZK1mRxIBEwwSyjc5K9qvQWy28Tl8ySM4OR1A9KFC4pLqhypsBcMWDH5Rjip451RmkgSHzcbGYp+ldFKNiS2bj5WRo1RmT5pU6j6CmM5aVdxYrEvAz1H9a9ag+hg3c1YpYjFJGXJLoRGR1U+vv/wDXpYmuBHE/mESr1wMdK7YbGUNGQPOsiKJ2N9u+brkUqTTCJVTzPMAP1xW9MpSbd2Uo7m5bd5rMwB6Mfun2qeF3eRmMayjaBjPWumnsZ1ZM2Le8lE8sZZgoUBFxwD65q6ivJLMZZI3jcfMuOo7g1200medVlJO5WLFmAVY2AG5SDkEdqZ50QKJkjDclT0NdULt2OStJvc0PtEf2YFXHmg4ZR3pkiucI21WOCSOeK7YrU5nJWH2wEKlVKoQSQO1X8JIYHLSsy/ewM/L7eprZLU5J7kU8TL88kJQvyo24zWbIhhAlERSL7uOn5+tXJ6lSd9BnlwSMoZULjBUmid0SBQHdXztbA4+tZTWh1UxsRZwszb3jB29MHI71bE4ERKFhKD0xzWE3odNzOmdJgpUSRADOGGOe9UzImFDmUbjkZ71jN2FDYkkVpbhYmGGQ/KRxk1AzxzbZDHlkJIz0zXHUZcdxWeJXlIhVWwHAjOccfqa1rJm3RuD5a9ePWsJJN6m5698P/idqPw6vYZ4kGq6TK2bi2K7gRnO7A78k8c89+le86n4k+Efi0xtqOqx6a8q7ZUTcxXuFZlAOT7YH0r5bH4CcajnSPsshx8FaNXYpRfEDwD4DtdctfDEC6xePCvksybGBH98EbiBz3PavCLzx1fa3qt5qmp3ZWWRAjS5IyB0CjsOcD/ACscryypJupU3O7Ns5pxly0tj3b4a/GXwdDcQQ+L7m/wBMjCr/AKTbJ+8jbtw3HGP89a9p8Y6v8IvHOn+S3izwvqEKL/o+bpreTnAyO3r78mvn8ywFaGI5oI9jLc3pype8zzjwv4X+FngjVLvxDf6haahdQx7I545ROzowPQgjOPTrz061qp8bPAnhq8lk0aNvFp4LWsSkeWM5OW+nf9D0rnhhMROpztHQ8yowXLFnK+MvGXhj4lIsNg81hbbfl89t5UHsCFG4c+ledWfwLl8Q/wCkWurWjHcHZFuSh474z8o46d/evoKOJlh6dmeLjIxxNTQ9F8K/DjwR8OTeXOq+KrC+vAC/7xi2WOSThfl46cc9K4Txr8VLfXrqXw9pWmXFlY2gCm58xgtwx5GB/dA9+ufevlI4aeJxXtqi0PqKFWlhqHsqe59O/sL3F7Bq3jeS+hSeZ7CERgPny/nY5PqcZH0r71W4S41GZUhCFfmJTPTJr8B8QHbFzRWWTbqNlxHmC7VKuhzk57VLGzTMEcooBxuX/CvzFs+gLMQ8kMAquvUknkUxJ1cNGyq6n9KwIlG7LrFAqONzOWO5ewHrTVYKsuQGLHd8x6duKbJjLoNGSpCuiqarlczvIYzlPTmkQSMhBXcA0bDPTOaijPnb4w5DqOecUAXdtxHiZhmIEAnqV/8Ar0uWdUVNjMxz15xQAkEivC6sD5eeADyD9ackbFyxVWwcjmgdtLk5KTMVlEioOcqcf5+lIFeVGSIPKB97A7UFQjcnjJK/OoRsdmzUkUilIxsQqRk470pPQvl1uWJNxw42QgDGPWovNWXbhSrrw2R1phJ6FxZA5JBAAOCCMc1M7nKyKVRx8w9RQYlKJ0kUgZY57dKnMzYWOQPKF5QHtQA5FMyhihjcdge1PVmUtvG0ZwPm/Wncp7ESHc0xMg2BcjPX/wCvVxnjVMsAhHHFC1epJDGWbcY3PXJyO1XdkRQOJG29cEVrPYCMqw2YkEak5ORnIqNLgKWtooUVQ27cv8WacdgIoZZEkkGRGxPGR0H9TmrgGGR2GSOijvTAmibCSDKo7cMMfyqIsBFLGhcuSDuB5HtSTAdCDjCLJLLjknsKkZQJUy2VDYBHemwF8pyqxoqxoCTgep71IqGFCCVbnd161zgELBlb5CVH3j3zUqKQhUA+tAEuFbDeZENwOVz8wPqP896qfvhthYjOcnsCaALH2dJCXVyG27SQP1pqS7J1TG7Iwe/FAFtUKozI/mJngsf5URgSKDMTHKRhQpzxQA/y4bdGKNJPNyG3HgfjT4nhEhKMCBwfrQBIs+yXyvLL8bgcYFOklWcK2QhzyMUASLI4ViFbHYMOtOG7ekkqLtPQDoaAHjZu6hucEA8ikVgnzNt2d81pTAqZLvI20Bgfl56itLJmQoSxcjBz7dqE9QGgSExiRuDyAKJYHD2xGREW5GeorMCRE2FlWUsCx4/pUwmZhll+QHAx3q4xuA9BBuYtKuAeSOtDzAmRVUsw5BIrRLQC1DGwUuEKg8k9waeiuXG+T96o5OOtMCG5V5ZEdiVHqtS+cqoS7SuR91l5rCW4ERYeVlGdnzkt/SpFlZHAEbGQjjd2pAXnkVIyuwxyrwS/P149aqLLtZ1ZCMnaMDNAD43C5Tc+AcjcMZpYY1k3RSuWJJKgnFNIBQhYtEWZVY4LdwParL7kj4JZeDuz0rR6O4CRtIylmlBfHAHWokuCxdyCQowN/BaiS6gW2nhlW1Z0YKhySB1pgkL7XVVELfMDmlJ3VwFYPIWJATB5PrTLhQYlMTI8oXpnkfWrWxcNx2GVAUUM3fBp5kRCRtjc4wec7TSkrjk1sJvBd0yFBQ7fY+1ToZG+QRlXxuwR2HesmrGZTkLE7kZQc5ORmnTFVIIOFPOfQ1coAA3yKFyydt3pUzO8B8sFGBGOOv1rMBsoVJF8mYBwucqMHPrUKzIruSC+VwNwqoysAQyqI1QiaJVbktzvBH8v1q5LcBjGkZeViAPm4ob1uBWbOQd4Ri2QCcipCcSLh45ZG5IJ6VShfUCs25ZUAUhgcgkVKhhUGSTzCg67R+lXFWQFR4wZPP2ssanOBxinzTBWbCNLjAyOh96S3Ag8xY2hDo43MVA9OKqqYp5FEsoEe7bjHQVEwOfuXQysQr4BxhR1rFlXbNJGu3aT8wJ5FUloBRuYysTFdrAcA9a898UPJBpOotHcr5gXzPLVeSo5bn0wM/lVwVho/Aj4niKLxH4kS2gjFr9qLRvGflOQCfxJyfxr5pvfmJAb95nl8YBrtkrq4jEjuLkTxS7We53Fem4lQDz+X5V/Q9/wTgtjofwH0eK3kYDyYJo0LHepUOgGewwEJH+0K8/GLRIpv3Rf2n/2abHxJcy6xDpCyAulx55AfABDMrjt6g5xnNfHvhXTND8PyTwafGDFHLshlZskAdxXLXTlQaPY4br8uJjc9osrgosxgjfymAHnY4Ht+NPlv4Lbz5DDE0rD5ieQRX5bOm3Kx+/Qnpc46bxgVjuYoLQz3DISkZYrux7+nvXNw+J1vZ0IlnCAc7+MH04r0IUly2Rg/edjudAktY2aBMIC2Apk2lSepr0+01G6tVjSGSbylAD89B2zXM007MmEbOx3GkatE22SfGGGQS3B/CurXVrSQGeOaLzU+YqOv5d6t+Rty2d0Zs5VmCzsqoRuLHnJPT/CvP8AxN4WttUt3RkEU20gMG+V884YHjsOe1awlad0OdJS91n5yfFv4Xy6Nd6lfXCPZAqZVXGQVH8SjHfP0zXyle6e0KF+CzL8hHAb3+lfb4OvzRTPybiDAOlUZzqWkaMxBO4NjIGKfKVt2jDsEDdBjO6vRPl5voOjk3wzQoqQylgY2YZIXuD61LLARGX4kOOMnpQZFRLpt6wiNUbcMHPWtNWaKZJGCsU42scL+NCNkr6m2hJiE0TwTRdflJ/SqVyUu5WYL5Yxnr0oGvMx98zGJZ7ba2S4cDhwO/0/+vSJaCSGa4374Nu8becUES1VyCOCOJU2rJECN2euKVmhlkVJF83LfIMYzQZj7cLtXzGdQj7Q6nkMa/Zf/gm9ocd3H428QW8E7SWki22HT/lpIBlgO/AbH04pVfg0MqktLH7gxZtyLVIjbeUxTyiQduPUjqfWp5GAVPkzLuzye1d+FXunjT3JHBeI+VkOflOO3vUqyPlUlJyQMEHNdqhdEj2KCRD5CSY6H096er7o22AMN2DjrSluBC8RLxzHoQR1p8ARBIw2yfNgnd3q4XMpolRicrzvxwPWpxLGH8sbVkI3YHcetWRcZIVQ4BGM9c1GzsIiwVTITgEt1oNIvQe0hVV3Y3f1prTKiriTgckDk1lKNiwafaYtrEr1GB+hqcyJIhYIRJ2Ud6b3FGNhFbKgO5iGM7c0Ky7uFLL1zmtChTJGA0nK/MAT3pskm4xgEKOh96ALb4KFEHyHGfeoUgLKZNyBAcHmgAWNzmT92injrSI20Eo4WQdARwaALQcvEoGVAOeaYoC4AfPpigylFk27OAWwx4qsSwfcFaPAI55oIaJFQBkY9T1IqYyKuSqBMdKDaKsiqsh348pnAHY4q2j/ALlmdeT3z0NTJ2CK0GESyoYydrkU15TsUhgcDBNUKzuIHIBPClu/pTmYcLHGzSdcnpQStGTCRco3CyBcdaYhJxI4IweaCCxJkQBipUBuo7VAZUmUSK4OT9QRQc7LTKQijbvX69aYkzF9xRhg4wx4NZz0QDlJY/KoGOTzTvNRSNoYt0GKzLntYmaaWNh5bIikfKTz9fxq/Y63qEMx8h40To+9SxP68Umrqx52IwsZrlZ11l4kQNMJCQWwVPQj61FqviOK5tmht598hTC5QKPz71kqR4dLJlGpzHJhBKwSUqQRy3rXouk6dp4mgnexgaVYgkWeQfr+Hf8AlU15PoejjazpU3JG6dB06QK0sDu+OSGxz27cD2pi6HZiOTzkjkl3dRwV9jXI6kkfDVOIamw2LwpZSYcQwRljycgH8adJ4a0+SFhGk9q55+/uH/1qp4lrcqHE1SmtzJu/DgMai3MYmXozqG496rHwzGPKkdN8rLyynhRnoR3NX7fsd+H4p59GUtR0HybeQxspZckDoCf6VH4btA+oRoScBgSfQV1c94ntUMd7Sm5nry21u6AQpEzEgAsvQ1cNup8syCM7RgfLWUnofneMzGak7DksreQq5tIFlPEjEZ3L2H4VO9laCJo8NHEcDYOlYxTbPLr4yoluQ29mnlvGwjEhGACBilVBtFqREi9cAYGaLtMxo4+pazJ44AWQW65kCk+wA5PNfPviSVf7VnkCKoyXbI6+9dmG2bPt+FKjnUbZzP2jytskUkkBB+VkOCDWjb6tMGBLurfXNdSd0fc1aKmrM7/wxdSahAzuqoiyHJL47/1rrzLGQFMaqoGQxPWvKqWU7H5ZmdH2WIcUJCbOdZvNWOVQQhD9ATWVf+Hra9SZTDEEPy7WXO4VlGo4sywePnRldHnV94bOmK0S27sVYKqryFHYflWBJGySLHtZdoySB3+temp82p+qYDGqrBSRtabcQW4VJJF2j5mHpWjrev8A2hIoLaOFGVfmKsckf1P0pRhd3Z0YnDe0aucMBG0yRXA2xMcPu5GPevUtB8TafYWBhvYBMytwUbBdew5pyi5GWY4TnpcqOBN69tLHHNlIwqKFzkjPv37V2c2sWqQiLdGwA4jJCtj39evWtHHQ5nly9monEefic7VVVLE4rq9O1dBG0UkxVVG3aazlruVjcHzU7LoJL9numBJBTvkdDVyxFlauDm2RM4ye3vUyTeh5/vRXKR6p4mtLqS6i0nzhAjGLzHTbvI6kDsP8K5q3uPJm82BUjG7dsxjk9T+JreEbKxrgMO4ptnp1trenyabEsup2thIwCeXLn73TrjFcjFHCt1IySqoGTuPc1zwpuLZ5lHBVKdaT7k2ra1bWkaWzOI5wmX4yazrL7Jc3MFy482PeCqbyoP1x2puLUbo9PCYdxd2dlLeQ2VsyLeWarg7mdwo/M15Tc3f2mZpjKJlJzuHPHbHtTpU7CweFaquZ23hu7tLSN0GY1IBLAdOaZrE8M97HJHIpQkLt+nII9KmMdbmVfCuWI5mb1rqEFvp0bSuVDIXXA5645/KuGubqS3uJZd7PuYyKGY8/4VrQjq7mVHC/vnI73R9egFulobfbKiBWZmzu+tc3qtiLqcyhhtboQP0rNQszn9k1XuVLPRlW5jllSPavdx0PrXYzapb6YpeBY87ML82SD6/Ws5LmZ3YqTklTieZXcr3tyjTTB5lPTPCk9eP611Ol6JEFLSxzCZWzkrgJ1zn3rWpHojtdFQo2NGfV7LTMxSGQzLyChDAAfzq5oviOC8uVhicRzFCwUr8yge39aTw+l2fJ4vBSlFyNm9V74QrCI3bBDb24wevFec69oD2txCLeeMptJfav3jxyPb/GtsM7PlOfIcV7KfKzDtdIu72WTNv5I/2WDB/cY6fSr8/hm7EACphiQBkgV0yl0Pu1jIsmtfDUkrKRbLO5YKgDbSfUVkXuli2uDEjGWTG4LjBrC5ssXCT5FuRx6BeyI4jjMuSCV7qPc9DUVxaC2DF/MULwwYHrSUzalUT2MgtuVGMTKrANgjsaTaXwgZQhOBxVnoRj1YSAKUZfmAGOP51UlMY+ZI3HHPPNBcVqOgkJC8bfWplyN+8kgnAwaChydCAqvCxKnJ/pS+Upxld5oAgli8li8O1mPDf4U5kWQlWjQqw+YY/Q0ExfQcR5ZwwA7be4pGdMNleM4I64oHchRmwm4qHzkZPIFSpG2/nbGM5IHQ0DFeRWdI9zAjqAKap3tu8oq4JAz6f1+tA7aXJW3oTlsP1xVVmdPNO3ehHOOaadmIaE5BZjnuDUqlASHCnPTPaqm9QHhXbcgbaAuMDmq28IwUKzHHOFqALMZK8yKu48gA54phYlmUHLN79KBXGxqISWCBIuTjHBNKzpGqhV2AtmgY0RoXkdJd8nAJ7/AEp0jMzbwARjaR2z6029AGbPM2htojHYmlQJuKlto6NjrQ3cBiLGzTKVO4fewKXYgBZgXwOM8UgGsxClc5J68VHGBHiQybXzyp70AXWmDdQNvTjiqzCL5ZLfzIh0w+WzQAMy5BbgHjmnjYXLqTsIxtoBMjePdtwIwScE9v8A61RRxxxuFXBXJ3Y4oNrrcbho0cnZuJ3NgdarSPuZY2Kop/X2oIhuNXq6bdmBRJMskEa7sgjOVPetYbBNlMgSqWdDMynbw2CDSRvE2UC4Ycnms29SUDRBzhmQH+GqpD4ySSgHBFFtLiJiisV3kjHQ5qVhGFQRko4HLH19q1hsBWQ/O5UoUAyTnvTsl1VCFz1HPNUDBTLHlVBCnkY700CQDJx05oaJjGw44lBY9GGKVZggY7WhAIAaucpMlwGclSSxHJNMdjNbKrKvllivI5P/ANagCNJRGpzkEnkHpUsjPhJDz2oG2VZPMaZisamMAc981YijVAsjECM5zj1qZq6BFclXDIARGTyuc5rjPFksUWk6gi2ryEWzuMHnIGQR9MfzrFs3pH88P7dsVwPietxPA04hVEjZWy3MShzg9ex+havz31Bo5MM5Qvn5cDGRX1tT/dIl396x9K/s8M02siAtEFkuURQQSNuMspx67f5V+wnhgxXKWrQxIFUKn3uwAAOfwr4vMvjPWb9w9q0iZUdchGyckqOPwr0S1CzRGNVIU9SD0rjjHqcqN61lVwpKb8DgZ5HvW3b4CGRAxYjbUy0YzXOMojSSE7cADnH+FaNuMMhDKyng+1OWisBadPnUlRinq6RKjhgVJ2DiswHPKuShWTzMZJxxVWSNkYOWBcAEc9RQK5faQbWdlAbb8xNVmZCgCklemcUXGKJWELCQoARj61PI28HY6+UQAQw745qktAKgO18jIlPPBzxU67CQQq79vU81IA6rG4AZHbrxTT5hlTzFKAD7wNXGPUBxZGAlSbcwODg5qN2JPyvwe1XJ6APG5mXzAVToRTiyoPLUZHUGlPYBEkEpLBcSjgcVG0hEWSFZSxIBPIpVAJVkBXBGBjoai2b9pG4DGAM1mAzA3SK0u0gYB7UwReT+6DAjGQMZpuNgCJS/DOI0PHXrUyRRiQQuyhQPl3HJpALsVVEhbcenJxSK8hcyBAR0GOMGmlcB4mVwFCFZF4P1poLsMSOyKenvSAqTRBsKpeVM4xnpRAAAVHOPQdK0SswEJVSVLYJ54FPLsxDPlGHIBPIqGrABRHy+fmbnDNnFRoHaPJjRf7vNIB0oQAbI1VT97nrTHWXnbtEfb6UAQsHzE2N+BgENwR/WpFmlwVR9i5zQBO5dw0uwOwXKr61WllZFeQYYhdwFADoZIym9BlSM5XkVHMFRVyTMWPK44oAhZHZ1UKAMZbHp6VELbbGAzGRC27JNAxfJ/eMyTMygY56g04yqI9oyu0c8Z3H/AAoEVG3MFb8R2xUsUiYcYPJwM9/egBSu3DBs846c/WqzpDuCIpUN1bHenYB8TRkIq/OVGMHNQrcLuKFsgcnikA9UiO4ARovUknNQFVaRfKbdIASNx7UAPmOYoWB2y5+YL/F/n+lRRqDGCqCNCcmgCSaJJEQgDfu5wOMVkyKsO4RguoPDZoAahkSVv3RL45U8V9DfCiCMXFraiGNLZWZ2jUZDZHzfnnJrpovQunufo3HIIrK8jaZBOHKtGG4AHH4+teUavcRC6limJRyNw4JGPr0zV5Yr1Dkx3ws50lS4kUupBzk8UjfPlmZjg5zX6FQdkfG1VqJ5agltxK471FGykhlB298iuoxLexcFgoDEZBok2oC2BkD5jnrW0djKT1GMG8xpG25OM+1KCQ4xgRnrVFQ2GsrgOm5T8xwU6EU9Fw2HlATHQDOTVS7osljRN+RIYz2xVWTKPjcWQ9ycVCViJirlHyJo2x/Cc5NPMkxDcYPWmRKVyENNNEfNRVbJG3NBJG1QpLfpQKL1J8ZVmd3Rh04qu7MCgXaygdKSQbsEZUyFRR3x2od2lAEcjRRkZ3qM/lSUtS6kT8+0VJ13oF9Sc0OzrgDaMdc9q/MEffQeo1/ILW+JWMg+8PSs/UXh2SBiXbHA25FYGx5rNGxvT+8jVc5yf5VbmkXZgbTIBjpWM9zSa1Od3rO7nc24NgJj71Zl2rvJslG0g5Kkc5qGzQ5m+8yLLNIYphkoyHivOtCuYLLxZ4YScAgXodAXOTsVmycc84AJ/wBrHevg+Nf90l6P8j9X8L1fEyfkj7R8Xf2beeAb+6dZpJRFGFcYCgkHK4H04+nvX4QftAxH/hIbsY2mM71GARludw/XIr818N37rP1Liippc8O0We3jhEctubl+gIOCD616Vo9wq+RlwkqyDaz8BSe1fpLhe5+W4uVo3P0k+GcD2nhjSZ47pLw3NoGkjAAEZDEfrgH8q9TT7PLExKou7hiR1x2rtyle6fnmPd6rY3CBt5LM+MYLdKoTv5ZZVx5XcL1r2Eji5tbFOcxhFYJKwBA27un+NQpvcMsWS4G5TiiWwzr9MJjhSNY0QA7sZ6mrt28jSKIiCNvKtxzXn8tmddNHL6qFjQsGJ2/Ng9Ae9ca8GV8yWN0wxdd3p7etceIjqelTehl3ckixuISfLIyrZzWS7+UwcxF1I3Y28H8q45yexpYjuHn8rcqjzHG1lx+lQoz/AGeVXIRSM5961plqFjOuBHM6tH+7QAAn0xWbK8u6VgrtASMFf4aJK7NDNluHUPvdSCOD3qokvmEbWLrtxjPUVpfQCFZvvgoocDAbb0H9TVX7ciw+XbGPeq+XnP8AM0ET7lZRvaZU3bsDa3Q5qjPbSRyKZEzjk4PNVB6l2K7AIyo7LtIyQDmqxETIYIJkmZSWOONpPY1T0dwMuaR7eUtEN6BNpJ/iz1FMTYZFMdpIsXWQE5B+lQ5aGyfQlE43RlAIgHyHUfMPT8qjd3iZJIVj2bsyZXrVp2iTPexOpUqsjRok27GAcjHbmopIzuMkirKvQIDyaws7j2REgMssyZkt4i20KOcilVEDKqGTzFOevArVqzMZbFqOFpFuI5DBnAYAvgmtiKCRZv3b+XG4C4x1roUtLGBP83llYpJSzHbjb3BrVsvNYXDx7Ilxgqzg/wCTVx0Rztkis/mJBuGeMDNaUXnrM+7BJO4Jj7vtW0EZ1Cy7ONqRW6DgsyqP1FPhEIilcSSAs2Sh9h1q4xszJ7EySkpEcMycbTnOaztYeRvNCA2/zcKeoPoa3a1Ip73MBSCqxnIYtkuMk4rldeWAI1tlETO6NXPzD3H9a87NI3gfsHhLG+ZJnEvKPImLbdwPH0rkdUV2UyRpuUDBFfLUWuY/tGo7xPRv2aFMmt+K2t4mgkjnjghGcZEpb+bfzr7L/ae06yu/greWb+ZaLIfIuiwGA+8FQvp349q/dPB+nz5nTT7n+d/0g2nmUr+X5n4RXtlJatLFM4lukbbI+PvY4z+IGaqCCGWIvtkZT/EpH5iv9C6UdEz+Wqk9SNrC6jRZILqWOD+IY3bvY0NB5qqzYJIHC85rrjA5m+5LJEyPApUqwGQw6YqVIsSJvUyxNwQDjn1reMerPPrzuyxFbxlnLIwRRncBk/h61aS0W4LorHldynGPwrpjG6OWdXUri2G2APDLE8ch+bHBFW7mLCSIWMisucY/lVNX0MpTuyvIqGI7juZQOQOKzrq2NwqJ5Tpv/iBxmspRsdVKWtzOkDRx+VG0iSjIYgfqKowwrKi5UP0aNifmHv7/AFrz6sdLnXGepaktFCthhG2e4701bRWQOx29sivMrI6HMqeWkW1nBTeCBnv2yKniORsYNGc7XPcCvNrLUtMgFsrsDIGKk4Jxn6UOY7cBdriUH5c8gjvXJVVzSL0sWhJuJWPznIUOhbpn0FNFu8bFBEiy4y6tj1/nUijPuRskzbjs2Y5IU9RT2uI3KRqjZB5NZuF2VzoVpIzMVO+LHysVXJAqKG1cjdAiJEDu/wB73oUO5PNZ6EkQt9lwswzA4GQD1puftcrhDKCoBXB647VXKjWMtDSlCiNRkrLkMdq5/CobnZIqBSyEH5s9z2qoRC+hJApkK26BfNzxkYH505QonSNjkEndx0rvoGPLpcsBEMvlMfLkQBxg8fnV11zhyBHGDglW4b2PpXdB6WJcdSFY2DmNgNyn5io7VVYSBVZMLl8MOuRXSrJFqBNiOOJTONrA4CGrKiWIkKYkV8KW9+34VcdzKa0NIRjYYklyVGC+wgMfUZ6U+GCOOY3ETShSoUKfUdTXbSZ5leIkRk3EwqsxVslB/Wq0u0sFMKqo+bIHWvSpWRwVGPQtAIZdu2PcNrkc5NWUaOFbiaQOUBJPfArqgr6nJLRmgs9qrFmDRSgAqjLnk9vSr8HmhC0wSNwcqy8Y9PxrYxmVHkijlKFZfMblc85/wFNvY1mGMGNQMkgVUo2FDcoSxvJGlwwilUnbktyMD0rKlVGj+Xd5hbbtBxwTyfw61J1QZsQlbUF0jS5ccAFioI96bIyOX3oI5Cc7gcYJ6e1clR6mql0KlwomWUSzsZFwG3HkdqqMIVbzZiY4OASBux9P8KynqXB9B7PG0oVQQ2Ad46YH9aZEiFmjM6ICcgEda5nHuaXKsTOBIY4DAwJHmK2Sa0oW8pgN5POcjrXNKOptF6E6lyA37xVGRu7VoQSwxFJuBchso393jr9a2jBW1LUmth1zfs4WRXLDGc+tVzG6RmZDKhJ3Ejt6YqowS2JlO+pCbq4WO482C4RpECGQEYZc9D60wXs8KQxWiQ2cScR+WPun1A7VlVowerQliJKNkyzDqM0LPKZn88dCnr60j6hLGl0xDNOUDMM8MxP6D2rL2Mew6eLn3NK01G8gUMLssx6YOAB9P61buvEurXNsHu9W1Ixx/dhWYgfp1rnrYaLd2j1sNjJIbcatc3AdJbq5kCoHOXPcdqLC6+0IzplmXhgT/ntXg42lGKuj2MJiZSnZn6RfsM2Mg8W+InmvLObzo22SJ0wkRKqR7t0+tfcdquyW5lJVlY4Ug8gf5/nX8gcfu+Lmfo+WQtqaM1w90VVVjUBRjaMZFWktAxU+YI5F+YE/0r82lse4Nd5Yj5MiGZGPPt9aheONTG0cZALkEHgrisTOTaVi+i4Gx0kRvpTAbdJVhWXzTjJG08D+tBmR7V8wBmLoGznHarULndLIx+VhnB7UDasSMV271X96P1FKSkoDYRW79qBECNv80GN1UHAz3qUAZPlKzZPGPSgCMLtP3VVTnODxmgyooAly0ZOMY60GqV0SsZ1VBFkJngMO1TRNNjySrYILLnjmgtInjR5Gfc6IVX7pOPw+tRKwjYGIMUPalJaATOwaWUvINpAHA6GpIo/3mEmdVYZG6mYt20J5C67W3lIR260sfnlgzKhjJ4+agJRsNjTZI5QKAQTtFXVZZETcCpxkEd6CSAqHa4VARnkZNLIjmMhAoIXGS3WhDsNt0Gxg2Efq2OxqwwO8GE5IPrTlvoIfBkblSIB85Jq1ltwKkbsbgM9KGwK7SGTb5isuT2FMmZIIo188ibzMAFefw/z6U3ICymWkdpBhnOPm5zSRBpGDu5Rd23r6VsgLDs0ikorh1yVU8ZozGiqCrGUngjpSbsgCBfMj3Su5nDHJ6VBcTyeUFysWwnJPp60wL9rKECyealwRwdwwDQ26QBsBxnIA7VlNAR42tGxLRuDnnoa0YROdrZIQH5R6VA2iL94kjGMxknqSKdJsiQyMRKUXG0ck0CHK7AHcjRbhyp6ipIogUJAC8c5oALoyGKIr5Yk3Zx6ikCOHc7jLEfuMFwcfXvTYCiKV2jjLbFY7VyOp9c1MxWAhFXaw4b3pAIrM8g3fM5HSpSFUCOSPyTnksOR7UAToTNIhWTKqMDPFEkrmRY1xtzjdnjNADILmJpJFAUbXw+RyPw9f8akVpfmH7tM/MobpirguoEbSLkD5l7/KOtPZtihhwQMgDvRJW1AUNI7AtlGxhlPVT6GrauTIqMA646g9KgAMaMxkjUIR6GppGUmN2VUyOQOlUpWAkEcbSCNWUAjlmHIpAhYEsdsfbJ5rVLQCSJZYmVTmO3Kkgk5JP9KeZsguX2t3wMk0SdkBDKrscMxaLrweaGIjUO4kK9Bgc5rKb1AWLy0Rp5ZNoDBVUHrmtF0DlCS5YjqOwqQFkgURw/vFkGNynOcinRKV+YOrpjdmgSQSFWVXLAOTgDr+NRkF3CgISoyfQ1cNxjvvY4DZI5PapXgLKwLtC/R+eDVRlfRgMUhQX3KcAcAEZpXJDASNJzkgBePz7VmAB4mKhCc5+YGnbQqSyF1CoQcYz+VVAB6yNuJfGD1wOgqRmiRXKMsiHrkVTepulYiE4RnkQYUfdxzSumHXaFweDx1FPm1sZSWpYJj2BMRyhOu3sahRFlUlSSDjBzQ463JGtwzqxYMvy8djT2jSTkqSB0JFZtu4EqAxrtfbg9OaeWt2kdyim5PVvakkA1kQLIhZdpHBqo5VGZVy6gZ5FICxGSxRYeo5wanndfNPzomDyQvU+1NK4FZImkQFmDYJIyKg81d/yxgMR3ra4FxJWkwgVkkfofQe9NZHTcHGTnAyKOoFeSUPCYW8tTnle+KqPEsa+a0qonQZP6U7ALK8YRGVXA9SaxLguArFi5JOcVg1YDKnnYlUjdCvQ7hg5rPnIb/WgM44Vhx/k1qnoBh3gdkeNkk2k4O1sHNedeOVkh8J63qFuCkMEYEju38RyFXPXn+hqou7A/Ab4sNMb/VYUudqLcNGyBNuwg4bjuSR+v5/M92Y2e525WNXAb5u9d17ICrdO7wrHp26F2VkjboxbHr2+tf0e/8ABPyCNPgH4flHmKLiOOWILzvURhSD6KDHu+prhx3QUnofbPijS313w3rOmwKslw1sVjUnjLEAke+OK/B3x1puufDrxvc6HqunapJZ3EjiPcu5VHPBPbHf1q4U1y2Ncrm1Uuem+FvEMerxNbvcRveRIpcj5Rjp0/pXTairSpGIEyAvzH+or83zPDeyrM/fcmxftqCZ5Tq2n3VrdLMHl2FsArz/APXryfWNabQDK6XJEhJIbPcmjL4c87HXXrKnDnZQ8O/GN4oY/tcLTTxuQ2Xx5Z9CfXB6mvcdI+LF5Olve24uBaTJsZmYPgY6HHWvaxOXxsfP4TNZVKjNVPihqDSWf2S3syElw52nc/15wAPz5713OmeMtVmnB0+VhPPiNCxyYiOdwHc9vSvn8RQVI+rwk1PU9z8L6vfakp8+28tg+1i5yxHoR2rtrrT5JYz+7PknluOPoa46VW7udM0r3R4f8SfDf9p2kizukjhSYt67yOPzx7V+e3xM8By2Ux8pYY7Urv2hMknng+n/AOqvpstrNOzPj+IMGqtNtbnzDd2dxHMYViKAHBDN93396ynQLK4wxdTgg19NCR+UVKdpWYkYM8MiuUWTghm6/hV2NPPK+WVhI5bLdasykjLlEJl2qAWDA5PSrBlRImzmYOMMGHbNBWyOu0l5J4pd8GMLg4HArNukjjnEsceYcYDZxu9KV+hRUmTI3AqT1ODVGLUbW2NxHdK7oEztVc7z3GBTM5aaGkk9reW8SunkO2c7hgEelNntNPiMYDM7gAq5HKmmjMjj2i6WMBTETuZs4Ar92/8AgmBoqp4P1nxAI7iG5utRMkm3PAigcKR+AyPp71FRaGVRaM/WPTtscEce4SRryxzz/wDXrZLgqGPKn+LFepQVoniy3K8USYWTy441Ofunv61NlFUMzqmOSSa7IyuIfIgYRyqS+eQabFmMNuQ7c5XJ6f8A16hr3gHudmx5csSOMVMjyKAQqMgOenIrW4mtAyhZdpLEnjFTRBIpCwC524J69aDFW6kUqRls+WJAORTQm1ldsPjj6UApWLBjDKCMFPSq0qOzjACg8delQ1qax2JCMxIpA3EfKR2p5xAN4Ys45VRxzUt6lDnIlxI6oDUR8tAixowAGF44rUCXeMLGyEkjPTgUFPMMYDRhhwqHjn1/+vQBYCkqA3GTxn1qIsNzA5OevagB7hkMaNtYFfWlRfM3sRjaOTQBISAiR+avJ4z6+tL90A5DgcZUcigCKSLftJJODuUjnFNZQ6Owlfcx5JOaCZK5MCittVmZ1GCe1PjGVYuCPpQUAJYAJlQONp60BmXI6selAC4yw5ZXI7momgZ5wsuEAGNynOfTNBMnYSU7njjOAu3qam3yK25XCIRtweg96Am9B5aNExhZWX+7396ckxkjbfB5Wem05yKDBjJJGRFVjuJ520+JQ6hYlQHvmgwLIhkkZV2u5z1U4rUi0dgDlG3keuc1hOXUmU0tWXF0C6LboohI2PmXeAQP5VnT2EsEgleN0z8ygjFQpJnPHFJysJ9nknaMphh0YCra6NdwFi8gkZj/AAjg0OViKmISepbl0vUIkluPJd7ZFGSBnH+fSsS4Zd8aiNQ/c+1UtVcqFWMth8U5KKuw4DZ46mvTtGvoClusoNoxAwj4GG9Cc4+tY1o3ObHUeenynTNqNqEfZcxNLuO75hx/jVm2uIpEEayIY1HOTzXLOmz8wxWXyjJlqAu43R7RGOc9qladDI0TFBIoyccjHauflu+VHi1Kbb0Khkt5HSMoAx5G7jFSBG842bHcUUy+WDkYHU1MaMlqGHw01K5kau8bWMm0ouRkcd688sb82Ooi8aXyyIyqDOO4Jb9P1r1cNT93U/QckoydFpna2fjSyUqxZ3yTtZT1Hv2/GtEeNdOCxTKJUifgHBPPfpWzoXR59XhuUveHQ/EC0FybeO1u0ITLyhlcN9OmPpViHx3Z3nmFtImjUD5o7lgNwxzwpP8AOo+r2Z5tXhub3GJ440kMZSskY2bBE3ygN0HcnA/WnR+MtLlRliaUYGWLREZ+mR/Kp9i9iIcOSuF14osEt3ME8zSuhUjG0Y9fzrx3UNQj1CUTITIpyFYHgitYRaWp9ZkOU/V7yfUyHg25KbsdcVbj0m5lcmJJP9WMZHH4VUZ2PpnNRjzM7LQLPUbSayS58i2gLnzizcgYOMYHJJwMe9dxeRTvbogYbgMDHYV5eKqrn0Py3iCtGeI5okGnWckcksm+TD4yp6ZroQwRTuUn1asZaniVJIgltoC0jHBDja2Oh9K8v8TW1rYNM0SvJKrAOoXkAkA/XHWuvDN7M+t4Xxj9oqRw7gLL5kRVowc896qSOmRvYqxNdh+lQWogjJUrk5UZyaBLIzOzOsnPQGtYbFyjckDMyrJsZVJ2k46VKrOc7g4HXJ7UN3RjLR2Gg+Y/mAttU4OBUYkdHYAHePWs0hQVy5HdXCR/JJIHzz8xFMe8l3ALwSO4rdKxyTopysM3MI1ZWLe44/Gq0291MbbxIRkEHHFBpTppOyLMd3JF5UcYYgD5gasnUJh91gufTjFVF9zpVKL1M12klhkiuFS4hIIYSHO4ehqW2mlhOcybscH2pziQqOpJLLcFmkd8IeSC39KpqqREPEDHEWxjrz61AlTSZoQXk0RlWOQJGRg5HWp/PdmRygyFJVj0FS7IynTV7jRfXDsPOZ+uAccfSkupGnLEkhcYX1H40o6MxdNJ6DYLmSNSEzgfezzkVqJrEwAcY2k7VBPNW0Yzoq41dVuFYBDhTnIJqq99d3HIUsmCdvesbalwoK/MZRlaY4cMpxnaev6VpJrF1DEYnubkqFAAzurY6nS5lqZCuGmebczk9z6VsW2pSQuGgWKMjrheabd1Ymph4uPKdBpvie5FwguNskY4Hy9vfHWvRFNjrdlA9vcRzMTuwB92p21R8DmeCdCd4jEjttDV5QLdCVwfMGQK0Y72zvIzPDFEkDg7N2GBHse/1qoUm1dgq05aoq291Z20gieNFeNt8bhMkHn34+tU7zTra+m3QWsFuD99gxJI/HvTkraExxMoz9oWftVjp06xNbW6gfK6Nzgj+fNUtWtotZt5rSPyHEyeXuwFyPXJ6D61hKDWp14TG1HPmPHb5Jd7FonUKSmD2wcf/XrFkDbSyk7jxgmtT9HoVOZJjgSImAGWAz1qHEpGCoB7kf4UG1iZA0Y3Yyc4wBUhXcA0ijGeADQMGKIQ8SEN04PSlJkdSzSgyDgccUAPZ/MCmN94QcjFNDB9wzt28nNBCjrca6K6iRHWTPcdKiR3K7hlcHGRQKCI3cDghWUn5sr1HsajiKblcqSnYZxQaExBUs0Z5PFTugG1lZ898HpQaR2BFG8/OGJ70gRgwlUuCpySD0oIGAjY+8Nktk8c4qtJHlh5QZP1ptdRFjypUVVyVLHlqneMpkMChPBPrSAogjcH3EDPAJqeWTBHC8DJ4xigBVK7BG6kMw3Aj0qCZlZxlCQOhBqosQiNllzwB+tSPIJC4ATOeCOhqRkQiA2AjDeuetKFZJFKHkjC4PWgSYxoHj2je6Ejk+lOnEmASSr44+lAwhLSYD/JzjP9aZh0bD4ZgxHIoAjIdmBVsIfTtU8LttOSFfHI9qAKsm4SqF3MpXJ9qesg2yKojZyMjnAoLjG5A/mKQQwkz37VOsoGGyhPpjFAuXWxWn8x/mGNoPFHloURmXKjoSO9A4biESOhLjEY4APeq5iEalwpzjJprsW7LUaXG4/88yvNQefFHxtfy24BC5puNjJu4yR0YrNuCFTuyO1NQb2QRACMdeOtXNaAnYcS5ldmYYAwAR3qJHKjcQxAOQAOvsaIbCYJFGwBUvg8gGhlRtoLFMHFWA5mdSoVlCZxgVJEHwxZQCDzUTdgEZo3dicIc5FII3LlgQRjrjis0wFgmb5o3jAjz9/vStnkNhlPOBSAYQXMnyfKMHBpioZFyre22gCYSlEw0ZcdAc1GUJB8zEankVMpWGlcrHbFLIfNRkYAJ22muY8XgQWUcp2tASY5ecYyKylGx001qfzg/tx301/8QZZrpphHC8roqZJKxqir05PDHj2r4KO+acqxRlzwK+tqL/ZImaf70+mf2aI7O2v71YHczm7LRtuP38ZP0/wGe9fsF4RiZLawRXjdSqh8d1618TmDvI9qXwHtuljeY1VVCs3Rq7ywQw7UMhaLrXNHY5Kexv20Q8yIqV8s8Mw9K6aBkQRRorgr7cGpmyzUjYSSptjBXHJ/oaulG3hkxGg5HP6Vm2BaV1cswG5QflGc0kbPDwqoDz15pASq07oVdg4U5Vc8UFimVGEyQWPX8vSgBS6fMcHgZzjNV8gxrIHzI3KgjGBQBHEyeTMeGG7Jxzg/55q+oDxebGm6Fl+Ubuv/ANagCMoolkZGCqYwCcdfb8KeswWLG1TISQTjgimgIwglZgD84xjn+dSYnYGUjeR2J6Vo5WAQBWjchCuB1IxSRwxmORcbAvJFZ36AAbCiNA5x1OKe2QqurhR0HHStb20AgLAh40wr+/eo2UB1LrgEcsPWlN6ASINzuAE29smnhxs2quCGOcntRJaAQhlLMroEJGCp61YiZZG8qTcku3IUL19jWbuwH+X5beSV249T+lQyMwUsYSSvYdapS0sAs6/u4kVI95OQfr2NVgXGxSAG6nB4FVBAO3KszkOOeApNRxlGeZWZ2YnI9KThqBNGAYySdzlgU2nt3+tIVUPII/lBPI7j2oS1AbKA6RqFXco/SnhdwC7cnPJxUN9wKsxA/eeXIx+6V9qnjVX+aNVwy4OaclYCu4aMqoCxy56nkYqRbiRQyFVdCM8jOakCuZyTg7VAOelJJKLcKzqQzdGH8qtx0AeyySBw42nGMZxioVDLFGQPOVYwoIPXAxUASOjCDbFIAzDJI7VGVbCNI+wEY2hc5PrntQBGzLsLSYxjkGmG4DlTKRtHXbQBJ8kgwhBBp+fL4RuR82D1zQBV8z5wSvlnPUc8Un7mHeImaUdVZqAFadCd3T1AFR3E0TIgj5G4EkjtQAkkg/gKxd+neqbROArllck4OTim2AsbxlQZEAw2VAPQ1Jv3l3Zhk84AxikBGkhLkqCqEZGTzT0eR4iZI+c9jQAMSoUg7iTz2rIkJSQjcHxwPl7UATQZkcSNISx+XkHIxX0d8II5IbkxAL5KnzMgdckA/ma6aS0LhuffkMMiaYZJ2jkVlJBP3ieRnPpmvMb5/OnkUOJWj4O1cc1vlcf3hxZhpFmIxBBY5JHBpqlUUtkEkY55r72gj5CsOwpXjcTjiiMKMkkY6jiu6EbnFN6kxkymFZcfnUMYODvwWJIJrVIlsVdgyp3bQMZPNRhiB5h5GeRTasaQeg3zBKxWPcmOc06JCQ7OQeMYpFp3JsLtVUzvHXmoGKxjD4U7sYJ71MnoRJXdh7uhCZwjdcAdRURlkYOcFVwSMU1sQwVlCICHRemCdx/Gl3GeUbcqDxn2piT1FDMu5ANx6UeWwYIrKTjOR0rOUtbI3SIzu2sFMbyAZX0qx5yoAFQ7sfTmnKNxSeh+eO9ZYyQzJt54FTx7CsbOR5RyCTyRX5kz7pMjSVblMhdhxlMjGRWHqEjwxvLEWjfYcg46VznSjzkyebcyEkhgee9a1wHFkV4kIO5nA59qwk9Tc4u6Ko8jeaPL4O4Hkn29qx726miVFBUqRx7iolsBy+q3lwLSSO2YR3DFQ27kbc8j/PfFcT4dSW/8W2UORBIkm8AHJdeQePYkfjX5/wAbztg5Pyf5H694XQ/fSPsDxXb2cfgi9VZZEuVtw6Bs/O237v4E4r8K/wBoOyY+K7me0uX3DaZCW4IPUBfYjr/9evz7w4j+7bP0XiWPQ8W0lpE8zbEA2evQEV6do0DNcWol8r7OZAkiMOGBGMH9K/RpSsmfmmNWh+j3wtmhg8E6BBNABqLySGZuQwUYAXHpwT+NekyOZ1VUwy4wcY6V25RK9O5+c45/vWPRdy+UkbMFOC+ensarsAA6ZG5DyRXrSlY4UtSvKrq+Dhge3p70iyE+ZE5HmdsUJ3NUjqNGgECO0jtJJnIVj0qzfSCAGTAldhiuOe52UtzkL55HzM/yjGMMCMj6VyM5kLkyNJu5K89R6VxVdz0IbEA+0bXJMbsecY/ziqTyPAu7ajr1GRyPpXC171zVPQz7iZ2dAflk7YPINVZWaZg0Ua/KQGGcfjW0VZFxk2yjcRsC8kgj2twx9PSs1Y5GOIHVGHPzU2tSzLu7Yq5wqI23kZ9aoqpiiYSwxZBz5gPam1cAZC0QWKVkdx84Hesya2Te6cM+352FMGiXBxvhAKkAFicVkXEqsxzkMO5pocXYzCFGfLyXU7jjqKh+0yfv5QsYfGGKjlhVzkCY1nJhigIC5+ZjjvVM4jLFpI51B2tsPP5VmaS2uGyIz/upiyDjJ/wqPyJgyuZk25+4ec1o1dGd+pLNEx8x48LIq7io9KtQFjhmK5AGcnpWY0QSSIHEcJDTZPL8cVBHOG3sPLiAbGSOtO93qZyWhcKrMPmVRKw27xwVHrW3A7OYvkBAPyn1rcyaNGPzFld44TLIj7o8fTlhU9v/AKQXJxFGMlmI4B9Pxpw1MJ6FgomI5ZFIXOA4Hb+tTxPJH5qMxI3jaw5wPQ10w3OdyuX45M4DoSQeucZpfNkZNu5JC/IO3AFbpE2HtIyny3C716kH9Kr6rbLPbxyF2Z24OOOnStk7oEjnPMNugBYOx+bj+H2rkvElxmaK3kgheaVBIH28lemM+3PH/wBauLMP4bP1zwjv/aSOGumjeR2IdYR8uGODmuW1TEiCDe8cR43A8g18bRfvH9nVfgPZv2dNPl/t6+1FDJbyLKqscdQBwf1H5V9P/tLO918KJLafd5ETvcnahO/BQn6kH8fmr998FVfMqaXf9D/Ob6QWuZTt5H4r3MyTXMhaGBp5P9Z/skjgVQFv1YhduPmAOMH1/Ov9EKcbRR/LDqiLBblI4EjlwOW+bAzSraFJo3cqrKdysvUehFbwj1Od1CUwwshO1HlB+ZlHBpsWnyP8yjbADkit4xucdaZcW0XcELyRAnClexrRWCW2uYH2EqflDA9D611wVkebUnqPuLdCirIpQEllx0BPcVFJp+QFMZmB5BA64/pStqXCZkm1ykqMqrkHI7EdvxpJLUoIZlYGQDDBTyp9D71lWR0wmZEumS3Ubsylovu7sY/A1kTxPbzKTEirgRlyec+lcFdaHfT1Q9YW3tGeQw3HNXIrJUclhhjyADXk1Ym0HoVbyzVpPMbcMnLbePyFVbOwjjt7ggNvJyFds/hXn1Ymqk0aJtFRQGj5IqEW8bFftCNgH7p5xXnzWprCYx7SN871EKg8e9Qm2M04IiCHHHzHmm4aEynYuJaMG2rnCgP+PtSrax24eb7M8eRwr8mocbC9oZ0sPlypIizESD5VK9f/AK3+FIys8+5gIyMZ28dO4ArRx0KUri/Y3AbarFepJq1FbII02fLPk5wcVKjobx2GuAjoiqSwblu1OS3KkFxv+bHJ6VdKNzSECwbeSKWQq8MqgYUKDg+9SW9srLMJN0LbhjIzkdzXXBWehbp2LUltEsZA3xjb8rE5J9xmokQpbRFQzQtwpY9cfzrrgupCiyrGIYhJEJHGcnex5z6VTjndniZl+TqATW0Y3OhU9DQRFfzPORpCGwhU5GKdAZTcfvP3r+uO1bXOapTOiEqTeXCX3SoOQO1U5HRoTcQ3K+Y0ZZIypzxx/k13UvM8yvAegXY5lVV8xgpUcnpV0JGzNHsG/G1mA6V3Uzy5x1FaAgKpaN0bGEJ7j19KgVN5lMpLyZyFA6//AFq9CmedX0L4mBe2nhUtKGx5ci8E/wCFSNLITJuyc8nHAroUdTkm9CmXaIKFy8hGRu/hHqD3qGSd57G5h85Y5poyqkd+c0qrtqXB3IY4yf3ghiHy+W2eq+/1qOGGNpGSRMnaSGJwAR/jWUpWOuM7FgRFiJMmNdoG0jOKryIzXLCOeELnDjGfyrC3UaldlNoowk0Ls8zMDHIJF6gdj7UqsGhmBG3y+CGP3f8A69ZSjYvm1sPWFCB5apKQcsRWbPC0LB5JEclyVf1GeBWLh1No66st2l0VSRN4KHgqD3qw1tGhZyskkWeof8qwUdTaMrIsRNGFLziVkIwQvX6/hVaWVQnzCR5UHp96rBzYKYy7yAsH/wBZgd/pV2ZpFKAblYr5g3c7h6UWM2M88zjfJ5ZXoMDFVXjlVhl/l9T1p1I6ik9CJI5GV5VkjVAQAX/WpVgeMyFJfMhzv8s84PtUtXM4SsQvuDb1SQSkADaODSPLhW8tGX+/k5z/APWrmmtD06L0LaXDSojFdzY+Xn7w7VvaITDOXYCOLd86Y5P1r5/MF7jZ9Dl7XtD9X/2ItKsbU+IdclkWceVJb7kIGyTb8ik+24H6Zr63iREuHbZ5WeSv41/GHG8+bEzfmfpmV1OZGoziRgAYyc8lQOP8KhedY3j4bJ+XjnFfnsz3kSAqzn97kjqoqeYF2AXygcfePPFZGL3GAFVAkuAzcnnrUySJhCxQXBTBPTIFBI2J1klUbxjqR1zTJI5oid0RB6jI6UAKoeNmeU5BGOD+Waao2rvKsWU5KnnNAD4FA37XTjBOTmrLqygMNq4G7igBpEkq5OFUNtbHXP0p8d1JGnlRKFVSSpz37mg0g9CZJVRWVmDFhhsjOaerSkFCVC45JHP50DjvYRGiibDfuYl4BY53GpLYK6Sy+vB4xj2oG5WGRqGYhpY1X7y8ck1ZRTy7qxBwdg4xQJ73JnMx+dFVhjG00151VGkSHhU5CjO7/wCvQTKWo7zYVbdsdBtBXbxzT4njC/Kj5z0LUEFhl+QMkbyt1FVo0kb93KjADnryDQFydFyr5CiUfxdqIhJHsZT1OS2OlAFjKISxdnj/AFzUYaVhGiGESkg8/wCeKALUI2EoNiLnJpZIIy7PgLIAMng5FAEA/wBYSrycDK8dDV9YNkIZmAfGdvXIq4ysAqTLGqNMRuHGOv4GqouGSQQQ5chssAPWqjK7AkI3vcBZUY/dIHSq0ayLjcBgDAJ5q2BdaNRs+dlQeg61MrbFLqy8nlv/AK3asZSuU42FlXiMbvMyNxHtUwZ0iZ4yrSY+VScCpJHMu4x7HjDOMHmo8MxCjAAODQAFg0TK5dZgxxgZ4qe2l2HYwLe+cUANIco7EgSk447en0q3B+7fDREoADkngmgB0hDCF1fBD/L9fWoGViokf5ucc0APbO4BArfLknPWpJAryoSCBt4OeM/4mgC0kkhwGQ70O3aex9DQ8LRkGQ5j+8BjrQgBnhlYOFALHduUcVJCqsw8wIWBwOeMVslZARgN5bhXDBTkg/ypzMChKFXc/wALHpQloA1MbSJFfDHA/wD11ZBVF3bTuPy5rJoBYm2uuT06VMS7k71w5HAUdqq2oBtkdeiBt3f0qxJgIkm1gi8kgZ49K1ANrmNhLLkMfkx6elLGpjeGSIsqjgnPNAEqxvjO4MynORVnKEAyDjsTWNr6gMyvyq0aCQHJYc5HpU7MAyqP3Z7+tSBLGI5QyTI3lc4YdRVZY1CgSGTay5I6H8aAHWxUBN7gHJJY9hUSl1kyWTHONvp2NAFhXaMBoVjCdGyM9aeJHEXmMQexyOv/ANatIw6gITu8mVlULjAwc1YZECkmQ4PVTUzWoFaTy1Kqv3Rz+NPMQUZBMm45pK6AkX542CnYpGDxnIFI3lvFDHEoyDkn19q2t3NecWYRgLG6uHzgntUmH2qoO0dvamRJEH3PXZnkZ4poEq79mCpGAKlvUkl2mNCzbWyBuGelQvIwIwPp6Ghx0AlYjK4UAE4Aq1hURyFUsOSPWsQIZZ98iPDtjiI+ZTzR5nmkHCkDof8A61VbWwCRSFZGCAHnBwKbK4lViwyQcgijZ3AaVhwVOxg2MkjqPSphHFGJmKOqBR0HOfSrnsBAWPLxAhvepQZNsPmmNCQc4bOKsCrkMrMmyVSchuv5VEQRHuMbsAenpmk9tAIGkVyBlZADzk85qldbS7FmWOLgL/gT3NKUbgc9fRLGTGu6RwckKM9ay5EkVCCSrg8ZNKD0sBjXchCEyMFUjHWvH/ie6nwVrcQzGsvlpu3EDIbdn/x2qgrMD8IPiXMLu+vSQwaK5dhu4O4k7j+eR+VfOOrn7NOwgkiiZpAWLJnn6V1ylcDMlaRrxLg7beOJfOEoHAODnHvj8q/pZ/YCt7h/2cPhs9xJLBb/AGe4dZUGfMVrhii49NoUj6VyYzVIJR0ufbyRYQAZRh8y4PQ561+eH7cOkWsDaNNp9xZyXd7bST3AaPDrIsiqNv4Ogx/tKacpu6JwUrSPzQ8GfEPSdN1fytSF5YrcTmz/AH8BVldWxsx2OcgZ6596+5bDTXnsrKaOKSOHZlT/AHvcfXivlOK6XKlM/Y+CsTzc0Dltb0Ty4iohInc7onzgcdf1718r+MfBd5eySsYbeRd+NpOMMOa8XLavI+Y+ozOjzQaPGrLw1dweJNNQBfsnn4mWRsDZ6E/XHPpX0TpfhhbbS4whm+0sx/dn0Pevpa9ZOKaPlsJhXCTRr2XhG4hZ2iiAmY7tvQZr2PwJ4Svri+E7QCW3tT5ySEEZfsoPr1r5XN5rofaZbBqJ9jeH/D1olhY3K25huHiDysy4ZT/dPauxh0uTyoftERaIH7ma8uhG0TpqvXQ8u17w5EI5BdNcwuHLA42sGzx+A4+tfIPxA8NLcR37aiIreUhggWPO5vYDoK97BVNUeZiYc10fAnjTw/c2N87LAWjYkFkPp2ry2SCMyrHKDbue7c/5NfW0J3PybOMJyVLnO39sQ6hSQc5z6VdtY4R5yeZIrADyyMGus8SLGThCRGqhT2wOSapQmVf3zM7OG2kkdR6UFGxbXJhKzb5cZ5UdcVvznz4wZYEmaNsBGGMfWsp7gZ7qpyxVWjHXbxiubuLZhcNcRz7V6KMd/r2qoSvoRPsRtJMWEl2DOQPkycEVLLO8rR75QSVwAvatY7mbQ8mF4JLS9uhDbv8Au3UnuRg4Hcn0r+l/9grR7zw98HfBgkiitry4tXnIKHosIjBPpuzJ+YpVdTnrH3tbkhFzhWxjkVp2zPC7khXTZtAYZxXqU/hPHe45pWXbvVQG4weAaiI2qVwAgOSPWuiOwi7FKQjBiXfGFJpLmMyKgLKsffjrT5dbgGPM+UlmCgKCf0qGUPGVJ3sMcAdKoxk9SUrGYpJmBUAAn88U6Nl2ndkrnGcUCb1I3fduZSydsVMVkRXQ4ZyMEGgqNraj/OjAjRESE7fmTd1pJCFAIAb0GaC0xscgUsrEtz0xVtVQIBiRlxznmplG42yFihLsq44AUYzSqyoUQMN/qec1QJ3JIlUNOXxnOeTUfmBZjDkMhXcW9vSgXNrYcJWVdom69WI6UnmCTajBGQqSWA60FDxsZHfcAwHHvUqEuCpChSO55obAqFY1fYyN8udufX1q4G2Ky78s2CcdqmewCHeMEOQP76jkUwwJhAzFmA5zxTWwEiMYVYMWVGOOmaN4XeVJRjwCaYCRr97zHycDe4HB/wA+lPVmaQFWUsTkD2rNvWwDizfKwz155p5WSXK7jH6ECtBNXIpE4AQM2eAfepBHIMJIqbfrQZy1ZSjAWRgoGM9quKNmMYEZ6c0EA45XzPLTnA3HH4U+3QQksAA27nHNJq6MWtT0mw0hYYY5mHzMNwz2qC9uRAQic47g1yqV0eHjajc+VGz4ff7UZUELkoA7MykgZ4/z9azNct1urvZFmAMu0bT0OMcfzrOi/e1PPpzcZ6k8emQ2NpHmRpHAyzOo5P4VSfXILYlzFiFfmZwM8VS11MZSlVk7HolvO72Bjto5fPKssqFQRg+gPtXi2ori7uoWiVXik2MC2T0/ng06Ur6HVlMZe0cWZYbymZFOcnJ55FWBOFC7yPLHzKDzg+taH0fLoX1vpVQkvvwORnrV6x1GRZ1UKiw7S+XfgNkYH45qZ7HjYrAxmevQvcLpE9yy+W6wGSaBRgnHb+uK80udfnS5mDboXU5Vs8/57Vy4eF7s+Jy7BxliZQ7FH+3bmRZZXmLqORg9PepY/EF2su1Jk8nYCQqjJP1zx7iu2FNNWPsI5bC1rCXviWbVLVFs5ru3gJwyyxhG44I4rGhSYjYgklVeAT1NbRVlZHbQoRpxLj6dqMeWWzkNv94MvIz6VcWz1BVZZreZFVcqQwOc0Ka2JVeC6lBrR451WSIwy53JuYAt6kf1qMEXJ84hm2MSCTtxj2qpSVjKVSEleJdZZVYkxTZ7YqosxZ3h80ySnlkLHpWPNdmClFuw5ld5UeVy8jLgZPUe1VooZRJGChVRxSlK561CFonpOmaNby2iTSPE2WxtIya147CK3lGHELZ3LtJ4+lcVWo72R8NnOZzU3BGkGjMhwyF25PGalMojLKTa9doLSBcH1rH2d2fK/V6lR3sUxrNqEYxSpgDO7IwR7VGPEOkzWwJvG2Ofvr8wx+HWrhQdzroZJVm7WKN14rgiDRxSojAY37evuM15vq2svqF2yxukq7Tvbf0b0P8AOuynTsfaZPkHsJqpI52SRpCyrk/Q0q/IHyFPHANW0fXxVkNy8iMfLkhXIG8+tPiCiQpI6bhyAByR/WtI7BKVjQS2lYxBGDRFsHtg1tDw9eJ5jP8AOsXzSNGMgjpWLlY87FYqEdy3D4duZpoUVAGLfd34DD34rRm8HS3a7/MhjXOQATkkc9uaj26TPnsVxHGm7IVvC1+/kIpitGLDDvBvyM8jqMfXNRz+D2n8x42hLAf6tiVH41CxiOOHFME7jV8H3TBWlaBSy/Im4jI7n0x71x+o2bWRSPbKT6nnGPeuilV5tj2csziOInZGS0kjkbm+fqCBUcjHKrJhWHUAc10Ja2PpKZEWUJgRs4Jx1qwiJb2zNKXRAMDPYVcuxTdjR+weYFBBkyBg9BV+DQrudXjitbknozRpnaMdayvqc1aqkrsvweFbiQQJGHKDgkgkkVcXwveo5jEM7xnsB97057Vlu9TgrY6C0RcPgnUpYllmjvLWTHG91c7evIU4/rUI8MTyRkNEXhz8sqAqGH860cboxWY0urI5fCOrtEs1tazi3DbXZ4yq57DceK5640W+s2iWfDRsxAwOh/z/ACoT01CGJjKVkytHaXOZv3bbFbacjvVRkEjI3zMSwUBTjHvUp3Z3x12IfKAYyuxyG2gHg56U2QzKJA7Ps/uehq0dUI3IEZtqqy/e7d6arvE+TFJk9Dn9aZUodjbsrd7iRVVGLhhgA4P1r2zwxpVxaR+bOTGCnAz15FHNY+Y4gguW7KvibTdQuBBJbSxCBid/ByD7Vh6LoK2s91OlvcidxudmclfwHr9K1dVctj5vAVkoNmrf2MkbwgeaJN3zHYcEfWte2gmgguFkgWSRlwVPUVLZxzqK1jza+0m+edbSLTdQu0zu3xAtj2OOTW7FZ3sUBhlgngdRyG64pVJK9jup1YqmrHG69FJHIjTx/Z1HIQfxjHf+dcflY5FEZaRWJLZPSpP0TLZXpJiySKWR0ZVHYDv70gkMZwGZiT0x0oPRJQiyclyR1wOKPKGCWb5AccdqAGwJGE+QrtGcgdqg8lo3Xc7Pnn0oAnKMBGuwgN39RUbsq4LLnnGc/wBKAEw6gllMI9GFREqFb7siN19DQA9ZCV+aPORjBqMJGHAEeF6j2oKjuSI0TEKZNrdasCRlwYzHFuGCSM0GjjpYhikG8sSc5yD6VPIytiMswz6CgXLpYRUkBCGcSZH3elVCcF1Ds0hbgtwKdzIlXG0jeXPQ4p7MWQAMXQKGY+1ICtvB3KY0VgM5z2pu0EjcwLHg8cGgCbapIYSyBemxhwKjkRSoCguxJyMUAOiQyhlVADjvTEiZBg4ZuePSgAbe253UBT7UpU7GkkUxnHygUnfoJKxZNy+z97iQlNmW61Q5JdGAz6+lMZNAM4HbPapMiRyDtBH6igCvLHIrBh9zPb0pfMZsN8oPY+1AAI87mwMEYHPekaIxxnecKTkYHIppGidkRyYJMUQOCMgD9TUDgRRhgeM1XLqQ2JGPkjB5wSTzUTSSGUeYHKfdODwD2osr6iDzpGVlVGZR83FV/tImT5QS3UHtUpj1ZXkbJCttYHg1CEeJcO74JzyO1U53Go6XJzsj+Zl3jHSqalVYmKbYT0XbS5tLEk25iMcBj1NRoWEqBlJjU5Dds0RlYCz8myQAEqB2Hf0oCIi4ZSueQccGtU7oVtbkRKq8TeYmTwR6Vadjh9zb2xjI70pLUZEpVmVWjckDOR2olcqjNMTGn94daiYEaqAoDYZjyR6UsvzIAoOMYINQBXM8Y8picEgsFPcD+dWUdBuw6FSgfK8+9AETKAhKOXQnINSNPG6Km2RV6nPX6UFwdkUZWRQ2UwP4CBnFcZ4pN7Np/lW+ZPmA2H7pJPQ/Xr+FZVXY2p66n85P7Yt8JvHl5bz5e5iRggVeuHG7keh25r4MnlleWIQqI0LnLenvX10l/sUA/wCXh9dfs22sk+tyLetbiFCzW7KuCh2HJ+pzjPviv1v8JSyPbW3NuiRoB5WzlvfPp/jXxOZq07HrzfuntGkw5EcjFHAGNtd/ZYeIK4CnPHrXnRlY5Yqx0FmiKGifG3nmtq1nkQFZNvlgelS2Ualqzhi8YVWHTPOa3YhCdodAxVTuPqf6UARxqwVnXch3j5uvHfiknbd8+wbAOvrQFx1v8y52OkfvSSKzZWNVZfagiexOpjihKsQ+RyR3Hp7018OAu7cuOhoEpXZYijjVkMMMSRZwV9ac6CViqna4OQTxzQaERjLERoC/GSahnjkj2gZdD021pAA83yisZWLLjv1oSQ5lHV+g5qd2A53nKBXRmQdcdM1XPyJu4BJx7j61T0QEr7AIt8bk4Gx9xHH9aVXiAKqjBM85OeaT3AcqvgEtuyeARjFN8uWSJi20qOnOKtx1uAjxqNnzM/p2p2Cu1dibDzgd6oBHllJUPhdvABHP51Xk+QK7Hdk5U0mBbjdd7KxK4GT6U92zsMbYBbDc8ip5EBW28r+9Z23dCMAVXli88lSdozyM1YAiSOxaNoXbGVIHJFOVjtU7EVmbsO1JsCyYyiIYVCtk8dMe9QM9wQiptLA4LA8fQ1EZagRxpIrqGJXJyTn9KWV2Mq+S2G3AnPINTLcCVzFPMQI5EUdCTTHWYACIpGhHOP51IEE7q7qzK0bjgknr9KbHuYuJEaNF+6SetaKAEIG9QNyrIzEZI6VJ5SbdsqtK68lucVbWlgJFMYi+VnAPLBu1Okn3xfvciNBwqj9alwVgIDujjyJUcN6ipYWby2D52+tJQAoTSPI8OAfJBK7W4OKqtErSRlA4jBzilKNgJoxgiONRuBycCpmMglZpGRpCOWU9RUARsGcnyVUqeB6mk3De0DKC5GAc9KAIhJ5RZRFG/H3ien0qMs5YybFQnjGaAHCHcI2mwMAkFuxp6ruL5QNLt7e1AEBjyI2wr9cj0qtInlI7NGWcHoKAJ2jYEbioAGeDUigOru2+Mg7cFdpY/wCFAEVyoWJVKjzQ3zY4/KspwOXBLFjjH9aAJIo5A0m2QNIcAZPSvqn4FkGW1jkh8+Xzx5rZxlC/T6Ct6T0sXTPtxnMenoGKhTH5h5rzC7kM0s0qSIyGQquPQV0ZU/3hw5g/dMp5M4JONvBGKaqshLLjd14r76hsfJVVdjXk2kPhm7kdqUyclsKV6V3QdjjnHqPLJuzsO7/Z4p+3lWJIycCtSGrFSUHd8obIbDDNSbJIwxJJXsvrVx13KiroWIJ1diq5zx2p6OvJ4KE9TUGiVhig5LAZGeHNMLYzKVEgPB4oImxkhHyPI6L2Ck+tKI5FYui87s8n2oJjG5Jhlw6qOQetRhHIxICR396GUoalsZCnadvtVQxMQryOeTyorJxsi0yZVRUZsLvIxnvUkmNhUEhx174pJtA1dH55m3WNQIZQTngHv7H0+tPdBAm3gITlST1PpX5s3ofckctwzs0rASPgKxPUYrnNcuoYoGaZxDHj7x557D8a5jemeZGV47sKisG+9u7EeldFMSbZQHDjbuwDWD3N2tTjpogXbzlc8EqQcVzF+wVi5dWQDHSsquxa3OT1O6t4WVvNdXK5AHJwO4FVPh6Z5PFulWcELMXcvu5zhcED16kV+Ycd1bYSXoz9n8MI2qOR98+OPDr6T8KIdTuhDP5kouLY55RTv9PdQK/nd+PsT6b4iWytsovlIJjIdwL+x9SM5HrzXynhmuak2fe8Tu8meXeGtC1fUIbiW1jimgBGX3YwT0Fen6JpGqLdeX5Ejxn5C+R8pxxX3mImrtH5djqiWh+jXgy1SXw1oCyxLBNHaIpYdG9W56nOa7YIY7UorqLcJ8uxOT9a9HJV+6PzzMFeoVIVyyhZAVHBIOKWa3BQkYJyS7d2HYV6r+I44qzsUxEWEqxSKSMc7uaa5gLRkRuNw+8h71UnZG0Fc6HSJnTdBKqs3UkHqPWrt/JGI22ZU4GSeh9q5Jo6afc47ULpAmJ5Mt93HrXMyzStuJCJt5C55FcFfQ9GGxlPdbmMKPGp7nft/Wq0k8TBVLSSknIZWzXGWipJiNlCLGoY5dycYqOOVfKGJ4/N3EgY5x6Vo3sjoRmmeRzLIUHBIB28Csl5EZXLMN6jcWQYArQBbxIxGriRWkKDcc1z5mdlBkRJLeQFXB/ljvShdoCyV8uWMOVJUfL7H3/xqFZfPiZ41wwJUqBVy3K5WZrSJvV1M0d95ZzEPmXb3P1/lWU5l3q58sROdobf/F7+lXPYEtbMqOCAkbHaxOXfbgk+nsKixFZYmdoiN3BPJz9Kjl0uOUbFOWYCQK5KjOSoHA96I2iIPk8SLyNw6VIR0ZRd/LKlRgE4J7inhwMY2q2f4Tk1r0sTLcmN08pkDSZYxj5gMcdvrVIMkj7HEoUfeBX5WFKaEaEklnIq+UjeUFBDMcnOOoPpVHzPLlDtBJ5ZGEY9D7ioQpbGzGUlQOrIHzhiB0q3b3WwoY4bkyKfvg4UH/Gt0tTCc9C9LJIoaOUvbSHgeoNacS7drxlvs5GOR0atIxszGpqPiaRHxNNHNHnPyjGT9O1aPmZIQKwfcO2BjvWsdzlLo8xnmyY2iQ7FKnvinCMeULiNhuQ/MMZyPSuhEydi2saspkR40c/wk8/nWFeXpSEAx+T1BUd/f8a2SsUYySq8Pn+UQSSNrDFcr4jlixbp5DIyqTuAzt/yK87MvgP2Lwij/wAKSOFnEbw7pVL7eF9x/U1xeooIXkdi8KZJCtz+FfJYVXkf2TWdoM+gv2Y5hd3Fw0Zn3rdCBfl4z94k+n/1q+jv2pmu4fhxBf3ax29vHFK0imTGZ2ki3OAOgIjXj3PpX9BeB8f+FaC8/wBD/ODx0d8yq38j8U7p4nvZriNYVQuQuzI+XPH1pkUJlfErqQ3AG3k/Wv8ARGEVZH8ouaCOJt1wB88QOCCOo/rWh5dx9pBR1CdA5IA+o/8Ar1rFq5jNtok8oRyKsMFu7htzbW+9VqNjHuhLphiAwA/Q1ucdWRbRISshnQR44VRzjFESIfNbyXXLZJLZz7j0rdLQ4qjuiSNbZ5olkLsh4yBxTpgJd6Rx+QAcbTzxTsRGbuUVtwGCYAJOFHQZqqvk2a+XJH9luCW3R7d2Pf61nUOyE+xUnht5Io8NIfmyMZA/GsyWEzIHKZ2jj5e39a4K0dTto1AawlBikDpJkA8c8U4wuHZA7BCuXyOB/wDXrzq0TrUuxVnjil+VZXD9h14piqUlbzYwyHAz3xXmVI6lRlYvMArNsuBuXgEryR6iqhjaQbI0ZJQPmJ4B9j6VySgrmsZdiAxFWkSWFpR0jPrx/kfhQtugQyfJFOuAUbqR/n+dZJXM5y1LzxCQxOVVW6P9fb0qG4tiJCTKGVehzRKOtioybZW+zgrI/KyKQyyHjafb3qA2qNMjS2zsxOVI4waSWptGXQvrAQhwgBzjnr+NVZEEYQeSxAbOR1I/woOyC00IZJYAHJfec8571mC8jWN5JWRI92Tnv9P5V0RhpodkIWK51qOM7sAEAH6VnnXrpgrqWYscq3tWtK1zZQuQy6xNsMDSyjfnoOh/pVL7fecBHZnVsjJ7+tdZSw4n2qfEZZ5VLc4Jp5vLgeQ+8nylKhietNTsX7J3NVdWlt9kSxAArvK5wPxqQa7NhHYK7NguIxwD7U6UtSJUbm9DrTSM3m70YAH7vWtmz1K2uwqyeXgE4zwTivRjPQ8zF4S2pqxH7cI2ghRos4LYwVHue9ayRxAFN0RYDHTrXdSqaHz+KpNEi2dpdR7VtpTGpKzMXHJPTHp9KedOh8kWg8yB9u1XHJ2+uT1Oa9OnseLWBbJd+4JvKHjA7+tNmtIHKSiK4ku8/KqtgY+netDknLoVDZJukeSORItvCk5P0pkqA4SNI42xkYpTuxRlYqQwuTsMSwvnnH1q8LGNnKqI/PAwVxyKzlqzpg9Sv9jZ1mESyKOSxVMYP0pFtmuDGloiluAQw+8fb0qZbmt7FKW1Yu0wQkng1UOnPKjqIMREcnsfrSGnrcsRacN/lgbICmXdmz+H41H9gi3IIYyYEGAC2SPTmsKx0RlYh/sxZNxZQB2AHenJasySvDI3mqwQyqeAOuMfy/GuY1ctLl8sITGhg3eYcEnoD/SofsxeYsJFEWOM8itIrQnm1LD6bJHLGm1CSNxIIyD2+lVLyylljSNpZd0b7zjjJ9PpRDYu5XW3i8x7aKEtgAvuPDA1LcQx7CHVw6NkBe9VJGDepUaydkYyRuwIxjPSp7a0cwy5diAuNuevtWctyHLWws7NNLbqIjGQNhUH7p/xpbhJlk8n7PE6Koyyrjr/ADNctVHfSkVokRnZgHBX5WX+uK67R7aBJ4ZWinmg5OwcFq+dzLSDPfy6V5pH68fsP6YZPhpe3rwG2OpFr/ynUFo2QbJPy2kcV9Hu0C3E7CSV03fKAM1/FXGT/wBpn6n6jkezL/2gqI/K2CM/KMrzSEOuGPDkfMVXANfBz2Po29LjBNKsZIVkfPBxV6KFZISu5VPU5GM1kYCCKIkAuUJPGO9DxQlAyAsy8kEZoGlcaIWRRKoEchORj0qSSOXzAisWwM7gaCpRsNjQgPC0/mzlug5OP8BUcq/ZyodmfoTtORinK3QUtyS1CfNcSxpaknaFDZwPX61Zug77HEyNg9AMYpEjQ212CJIqsd2T2/GnQxSq6bngHOTg9PagB0YXzkJZhbdGXHLVO8qxqojZ1B4B6kUDv1AOVWP5SSOCCORUUl0kTkSgIoOBg4oBu5ZilaQBLeOPYRuOeTgVIJf3YZ4V2q4CsW7mgL6FwsY3AlIXAzg96qK6uu1nLpu3DmgRbQoZCzKr5GelS5hfBwI2U5weKAHHPzkspJGOOKRC0ZRn2EovXqTQBFIzqWQTvD5q5IXqRUrhv3R8xC4ABCjjHrQAoAhlZD+8Q5+bGeKsRIqZJVQfvBj39qAFkljbMkpJY8gqKB8oURhQuRvOePpQBNH5ZIA4IbqOtOe7VRh0EUoPJz6UAQSPLIiiLYGHUn0qSExttcO6MDnNawWgEe5i0iZG38u9TyPlFUruO4EhW5AqpPQCcSFZZFAYRfwKRzj3oCDACYHGce9YWLkyQpHH+9QAztgZ74q2nzKSVEbAYxmglu5XWRWjEkKhPmxyMfjUiPGenyn0oEMjYO7nAzng96nZAwRj5e7PzcdR7U2gBiA7nfhONq461ZictGQszDnkevtRfSwCh5A+PlH+8Mc0RmZwdoAPXA9KQDERS7ebgJjBz3qVXdCTDJGw/wBtc/lQBYRmjBjlDeaOWGeR9aVZfPeSTaz44Oe9VGNwI9xRmGwoxH3e4p8TyK0qAL5bJjp3p6oBqq+4KoMjHsKkMIU4AVfQe9aKVwJ5I3CbCT5bLhttTttjj8lUy2OPasm7sCpsMwVscKex71dEs0e1HjYN1xWsVoBaWUygr8gi6jPNOLpGScDaozsHNKT0AGSNFjYDJzvXPY1E8hcjau1lH3geTSv7oD4yoxsZ1l/vHpVmdxIvlkZbA56YqFLSwEEYeOPcD5YU/dHT/wDXVlt6R5jKrzkZ7ipAmSRsNuPI6gdPrUzHzQjMcyEbd3oKaQGasU0Tjazcnqeavqd8jO4A4AOBiqml0AZIwUbk5jPXNMlb5FZdxjI6deK0jsBB5yIjlVJ75H9KkdpCiO67mJ2rz1pSkkBJGC6CViuwHAGc5pytJGjoxyhXcPU1mpa3AdGWOxB8g96kUAMkpGTyBjtWsdinHS4kzvtkbJEhYBQfSo1eUkB13EDANEthN3LCKysW2BmAOajC5jVYlKKO9Cd9REj5UldiMccNmqm1g+WYlwNoXPFMBbPEh3yF0GcAnpVzMijy0SPBbPB4qHHQBkcBKyO6bwW+XA6U4lYYXKY3rwRjJop7ACMqgSRnbkYJPelEDAs5clTyKpq4EeVjnGPm9m7mjdOrkAlB1Ug8g0N2ASKRlcxYEoI3HjGcUkiQGPcJXEwG4gLxTArgzKxUBVHUYHao2iKtno/YE8UARvHlSzH524wBjj1qncx+VFGj8hlLdOozj/GplsBhuxQko3lt2weax5+RIrOqpj5WY9aytpcDmr0usIjUqMn5sjNeP/FmNk8E6xJC0bKsDAqxyQdpwf5/rXRSd2Js/Bb4iTMNSv5FdLqIgCJkbt6+5714PfCS4kEbqqyk4x6V2S0VgT0M2LTrHbcw3MtwlvMrI+07gMqQeOn/ANev6f8A9h+wsbP9nD4cW8N0VWzt/sqq8m5pV8tcOPYYA+pJrz8TukW/hPsRImlgClN54yTxXmPxG+HOmeM5rbUdQnsTJGvklLhNwU4VRjA4yAB+Aq7HPS91n5WftG/s4WHh74i+D/FFrp1rcQ3MxeRZf3ib+Rk/7WFIz6HPavp3SdFe60nTnvka2XBfCR9AewHp2FfL8U1b0oo/U+AF705eRy2seF/tV9CEh8mIxMqEnAz3zn1I618+69ptm0cojFscbgSCDn3r5bCSvofoOL+E8N1Dwzula6SFiVcIV9Oa9c8NaK+63BBab0ZcjH9fpXuTrqMDzsJRvO59AaL4LjvBAswdWf5WeJOR7+3419H+EvB+m2kLRYSVFGI2xgE+or5zET55H09KnyxPQoNEjtoy0GWO3aysRikvhHHBEUVVO3k9/oaqMLmFRHkXiC5t5pYJZn/dj5jxyv8Akfzr5k8ZKL6YRRRiO1LlQ2env+NdtNcruckY3PjnxlpUMzyXU1oZIi7Ii7sFSOA1fMHiDSmhlZ0XqxZhX0+Cr3Z8TxHgvducJdJLtkjuEUozDJOCcelNikgkKBkRfLGzIGM969mLuj88asVr9kSYzBWDHpu5OfSoVkMchSVGdAp4xg5+tKV+gmjPWc2rBQkjRn7pLZP611enavIIWWJ2Qyx43f3h6VEkJKxFcPLBCQqWxRmBPzc1kW1zH9okZ92A23rWkVZEN+8LdzxStJtATHC81kyiNoYZELJMW528dKpMhs7HwTaS6z4m0DRz9lMN+5SRupaNQS/H0xj8fSv6wPgDo8nh/wAD+FNIjkeOG202KB4nH8AGVHPX736A0PVnNX2PoUZcHaigZ7GnM2wZ3A5PFexSR45OsbKsYUtKSOfYUCPHlLcSO5B5KjGf/rVuBJEBI5HmBUHIpzmNSrElgvJoAkLYLLExGeAcdKYu9JPLYiUeooOccY45EkBYYA5BPX2pFRigLYDKOPegEAA8oFgFTPyj3phWQB88oOCc9D6UDa1sRoojkR5VYkjggZ5qyZEjjV9mTgg8UFxloNjZAdyxssmOp7+lXNryRqTIp2jDEcc0lfqNvQgKshSIlskckjv61MFXaflYbW6nsaYQfQrylSFC4dlOQaAC6qSPnxyMUCh3FkkDvtCIDjOOgqcR7ljDKmfugZ6UFpgbQRiMhgwD5wTnHvUyMrE5jU7eOOxrJ76jEPGS4Yg8dcYqNXEbAfKRnsaub0AlH3S2GwWwvofWl+RoVIDAA45PSiOwA5dXjjaRnWQY4H86e0jsrJlUXI4xnNUAgkVEZdxGOpAzTyoiYSLhPXHel1AUSoyhgBtB4IqRpRGFIWWQHpg8UxN2K/nJGyDnOOn9aegTeJQSq43MB3oMlIVkUBpoyMFu9OUqRkqqv0NJkj2Ku6iQkIDzxnIqeECNkygDZyKZlNdT0HT9RaWCOEyB8jj2ou9KaZSY2+bqK4Jys7nztfSpqdPpNrf20UtsI5fIdAWbj5gOfyrn9QP2e9WRW+6cg+hqacrM8qrV5qjSLBna8gaFQHDDBx6VkS6PKxMboZ4WwhC9wev4VXN0Hh6nJLU7+VJ4rJ4nTfKqHzCzfl9PpXj1+TDcTBgqgfMDjr+NOh2OzIKnPOUzFeEAGYKrTsACQKdAGYEOqOTwAe1bH05cCsACkDFem1QTmr3kvCn2iRFiVSC4dM5x2otfQ5MRVjBXZ7DHE32Rt58x/LGBzwMf4V5JrcQS4IyfMBJwR1HtXJhZLVHxGUVk8SzHSN8NGvy5OTVUZDOkQ8o/55r0YLQ+0grlu3BCq8kodupKjANel+EbGCSUXFwrHZ8yq3c46/hTlscuYpqg2jvYtNtFkJjgMjE856D/AArQbTLSULCg8pwSQxbBI/8ArVxQd5H5dXzOe1xV02LzVaRVdguCyKFyanm0/SpCPOsLad2HOMx4/wC+cfnWwqWY1EtzIPhvT/KkLROI93yqzEnHue9QL4TtW27lVoTx97DVE52RvQzeSd2UbzwzpwgAt4JPJhUxxbskqB2yf515bqDRRXdxbvGFljbaUBx+dOleWp9xw/mTrxafQ6LT/FFmsH2U+VbyxAEuVPzk9vam3Xi5cSRGPOBw27r/APWq4Yc6a+RxqS52YsviG6JX7LLAjn+NlJI9qpvq8zMxuTvJGAV4qo0kjqoZVCmZz3JnVfMXeqtlDjocdRVeRnYqF3wxhRwpxn2rRRPVhBR2HFyYw2+RWx0ZqhZnlYsVz3JpctkWRxxBQzJ3POKVI5GkRQhfuKa2JcrF6C1e5k8pvkI/hJrs9L8NPLCJJIYPM6o3XI+tc2Ircq0PNzPHQo0+aR3Wm6TFaDascYwMHKgjH0PWtSG0VVcsqKp6jt615sqjZ+V47NpTk2Syfe8wJbtIeoCgAfQDioGdVA3EE/eGO9Rqz5+tUlJXJYcyLlowqHvTfLwHwAEAxjNI5HVZIImYeW23GO9eaeLIfKaMQARqMkg/MPcj6/0r0sDpKx9RwniH9aUTzZirsy4QqOQc4pTFGSCGLEHvXot6n7RDYntrFHcIF3EgnAPJrrdP8JXd3tkiG5D8mAec5/pWkUm7nm5hj1RhzM9d0XwLawy2izpbiYkKJWbOzNb9v4bVIZDJGFDsQAnA4PepnY/Ocdn0pysmaMekLFC0aosO9euOv+NbMEMVq8cot4N+3GGiDAj15rnlTT0PHnmFRe8mPkhSV1leKM4O4KAAP06VXaxtF8oPYwGRX8wlRwwP8JHQ1o6VjgeYTb1Y54LWVZDc2ls7lmyIoxGMHgcDgY9hXifi6xhgu5I40fBdSuT7f5H4VU4nvZLjpOsokMFpZzaaASjFjyAeQRXHvopF6DFGzDd24wPWuJtxlY+0oZjyVWpHRf2LpboivbhXHJIbPPtXJ6ro6wKJBMH5PBHb0PFOFQ7MHmjlU5WcXcGQOVCopHaoFRsEkGU9QM10n0MZXO58P6qNOnS4/drOo+QuMkV6Hb+NI1P7y2jZQvG04LH1yTjitFFNangZ3g3VjoWo/Fent5Mc06uDwoYdPU+laEHiGyMBk+yXlyFJDEOFVfTnBzz2q3HQ+TllU4xsjHbxHZCe8smuIrlWAb92MPGMe/BNMh8QafNKsXnx2qsNoaRuM479h9aJ0+hzxyqoyudb05Uhljkl5PcYB56g1YvNZtI4nYLBNC4woEgJU++KzlS6o3p5VUckjyPX7xNRvheSFCy5RQOhBx2/AVzakJKzHcsgPOapuyP0zBU+WmojJGMhUpjA6ip0RmTKg7j0OaiT1OmLuhsjT43FwGxgrjgmrKu5Vd6Ar0IAqShZCoIKoEAGCBVfe8kgJUug70APVMnMchGecMelRuiklzHwDnIPU0AQzO5YO6kqeKflHIK4RR2xQA5s5RmIJ6E0hLBvmO046UDSuIqM0qjKgdc1Yk2IgfHPfvQbXstSFQA0agcuccDpUhklh6ssiLxkDrQKUrExnEibsL05x2qq5il2KuHA4zjrQYkrLs/dlQSejdqZKSiomOezdiKC5RsQxx/dJjCkHccHrUk0exFcgZbkYoJasRAFWO5gMDp60FyrEtlcjAoENDiMgDeGzhs+lKZFjeSLO/HQjuKAFSQsuQpZT055FKxJUKXMnPSgCMqMD90rN0wTQu5I22tzj7p6UrgPRkKAo5Vvp+oogSAHzXcyKw+Uk8UwJ25HI28YxnpVIiQEuw3KDjPvTQELPKuWwxjHFOeRmijyCec4PFaWS1AjJClSwBUnHXGKViduwIrZPJz0puWlwI/3boHjDsTwcD9ahfYSqpkp/ExPWsQGv+5Yh2246c81WGFkyu5gRgEDgGgExgzGzMI0Zuqgngn3poJKs20jB5BoKT0sTYVkYB0391PWqix4Us+S/r7UEjWyFRgSSfQVNGgZHdXUsrYIJ5oAczBXJXEbYAGOn1pS7OC7AOBVxlYCu4iUozDzMc+9WWiyVCuFbGevar5dbgOWeZl+VEyOCSailSSY5aQHjJHUVnPcCWOIxna2H4xuH8qaqSB2G5EXuPSpAjIjAKrHnnn2p42IjOvBPXFAFV3zLGWfG0c+lIskbhljJAGeDxQA4KkkOCAG25wx6f8A164jxFdS2OmS3UEkc80NzHKLdjy5B4/D1HvWVZaG9GXQ/mv/AGvrZ9O+IWu2rMl9tvLq4+1L8o3SXDscDsMMPwHvXxU7xI0cQj2c569zX2S1wcUD/iH2P+zzZQ3dxZYmMd47YdVfaCoIwc9xnkjtiv1Z8HtcvAFe0ZgzZORsxz1HtmvhMz/iWPVqStFXPa9JkeXYCoLZxhuM13tlsSCUyDaT/ATkn1Fec0ZJm1G80UuySNUBUMGBzwa3bOJpkGQEkzyN3akM6BE2KpRRvzz2q4jO+W3pt6kdAKALYklgj3Yyo/MUyTcd2VyrDg9vrQS1qN2OsTKx3N0II6ihZCmcBeeOe1BM+wkfOxjhgT06YpNrByUc5PWgErMsxN5eS53Hse1OEoUuAgJ6qV5oNAV5VQmYKhz9KcSkrbwGQL0zTTsAxQAucozjqahDqZHUfI3rirhHqAsk8rNGgZS3QsOM0j4AJ2hiO39aTgBG7rKI2bcjZ6elTAgljsLoQcAHvRLuAI7rEvmlVkxzk9aVtvlrIqqCG5X1rS90AxS0ivG8a4VcqSefpUU24IoYZA4xmlsgIYvPfznxsG4Zz3FWpAHAOzcnTB5pt23AbMuBEFQZIxwO9AZ2UuuVYfw46VM2BBIXWPbLIcEYBTsalhzsRQrcfxE9qmUuwDt255QilNowrA8imJG6xoI2Dooz15rSLugJEmdyzMkaEYBbOSR6VHEsJZkLHbknjpk9aioAqowRnEZUHIGTnI9aiCgHIjIA9TWYDeUAKFckH8KBvVjHkNn72e1AEgicjL+UyAcFu9VisajPmJIwGSB2raLugHIEIEjlC5HFSLKP3mQSD1OabdgFRo5C4ICBfU4qNlP2cElMHgYNTJ6AUi6AFAhbH8Wad5h8qXyXQutUgGGR3UM/7yQDDYH6Gk3ugzGQuRwPWlPYCR2cL5ewO47KMZqMbmwWRlUjBz/KsQKuXEgJZIuo461MDGRh4HZwOCDQBG6ZKpgAnnipAUVQjYfvg9KAIZEkkiJHy4GBx901A+BKJkeSSMKFYdx60AKyA4OWAPbsaillkJVlRi47+tAC7fNRiwZdw2gA9D61Ykui6FGBZsAcj0oRUdrEJJlCLhQ39481myyIAw25VecnigVyWMocFd6gLzheR719VfBi1u7a7jaZoJIFi2RPFlMgkHkdzkDn39q2pPQ0po+zbmRPsERlRmXywSG7kcV5dqEiPLLLGrqu7CluK9DJ4XqM8nM52Vio+VKq7EuTkipFLqY9u0Hr7ivtaS1sfMTIi5Em/KKvTB96I1aPgAFTxx3rtOcmI243Njkc4qNnYtghUOcV0EyjcjldQWCod56HNPVpNhcBlGcGnfSxNMSNlLEAkZ9qdIA6qmTwcg0i2wG0JjJJ3enamFsOFXgD+9SSJnHqMdgVAwGOSMEVMiqHJdSzbQcg0yYbkucg5YsvoKYsfDozZH8OfSgIuyuRjeWbOQoACkdjVkMgBUooB6YpbmiVlcqvEJCN4AwcrVjeIRuYktjI2jJqLXZR+e7L5fzpGhY8Edcf4UzzZWTymhUhfmUjnk9a/M2z7zk1GFgpAliCMV5Kjg1y+ryI0f7wLJjqhHWsmtLlJnnsTpJc3CqpWVRkehzWncfLbHLhWwACfWuaW5s3rY5S5muFRyIGkkyVwTiuM1KISGbdI2/psxwfY1z1noaR3OX1MRPauqxmNv73TpWl8Pxc/bxewYW5gdLpGjk2MCrAgHHPUD681+T+I0bYOT8v8j9n8MpXk0j9Bvi1e2j/AAdtJW1FZFizbpGRjGUlk/x6+or+b744Sxal4oku3V4nb5kjc5KEgZz7gYFeB4Zx5MKfbcQT95pnUfCm2sYfDl9h8TSkAEj5SoJ6/j39vevQIrKH7VCisIFIyrqudjev1r6uzlVkz8gzSry1HE+xdF8ttG023UrC4h2MAcg9/wAM56etdRJMGRzNIsXGAAODX0+VQtTPja8ryuZ0jRxFtshdBjORgZPap57mKG1twmUkChR3Oa9CUbs509SkVgdgZdhcDcpHb3qJpoV/dgxykcMR1WiextTNayukIeUYcKONpxUF9esyoJQZCB26qa5pK7sdVM466cGXy2EnqSxrAcwtPM5A+RcjnnHrXnYlnpUo3MIyxrIGkQSgngdMe9SRXRt3dZpQ1sCSMDGK5DTk1sZz3IuozNlZHzhMnqfr2FUZJ5UdVKg8cHFWlc3hDQGlSdgu8QADILNgH2rMjn8tnnQrNHjawI6U3PUpUyvcl5wmyKPyc8gtzWY07SKcFAAcjitYSstBcutihNKXBXZKvPLZP8/6VLE6yBkUHfjcQHpM2asRzpFO4DCRSo4WJvT19qxHKrvWOTezcg+1Ny0sRy63EOSI1mlLHHykcEVQmZVCgH5F4BJzQ5aBGVyq7PvVlYRSE43ZqJrs78xAoo4bI5z3BqUTUBGUszylo4du7JHU1PKJBJFsWHaV3fLzge/vXRYzK5Ms87kCIxKuRzj5vUf4U2MSL+6ZnESnjHr6GplG5Mu5dF3AuVSM+avXcMge31p1yVkaAsUkgIGcDp7VMkkKM7sIGkMuwMFjB3Kfp2q5DNCGLeaCrsFYY43U4S6GdWGmhtSqE+VwjuRncDnjsKuRtCrxTO+EKjCZwM10c+hztlyMIVcsNrEErV2NkjKuynA4YE5NVTkYT3BVlDDaQh7jdwRVoOPKKkybVJbaO5rri7GU1cuxyoUJliVWxkKOoOPasPV4nkhjbepuNuDk4FaRlc1irmSj7YfKMLiMr8jk/e/z61y3it0328caxsuwDaOM+ua8zMJ2iz9o8JKb+vRkjiZpE/eMEJQYGBzg1wesOS7My7VzhSTXy2A+M/rvGytBn0b+yn9oj1qdZXhBRfLViOG37g49MjHB7bq99/aba2uPhEtpNGlxqBlkldG/jiVABz6DLZFf0T4Ix5s0g/M/ze8c52zKZ+M149mYl8mWKdyoQyKeCTjGM/UU1UliUl/LZg3rnFf6GQP5S2k0PU2qR+ejSIvQ5OeaRppDkBdwP6VcIkXsP+xTQTo7SJdQEAl4z8qd/wA60oYkmimELeUPvMQc8/07VuctZ6GukTJHGY1EmOu79asXNpbtHMYZ5zGVPllgMgn/AD1rpXY4Zszpy6kSQ3ECHAAWT5cnuPSkinkYh1GyUdyKua0sZorysAJABtUPgN0zUEhZQPKKSMRtYsAR9RWMlodcHqYtzNNbPGyRoYiMMTSi8b7IhmG0mTAPfbj7prjq2O2k7EpkPlxyIN2SQNvb6+lQSzvKWWRNhPDD1rzKp0xdjMkAJUZZBu6CoQCxGHQFlzyO1edUjcuOruWoWkcNOGE5PII6YqWU7nWVSxkxs4P865OXcdOTInil82PYVVQuGzyfzpLdLXyXTaJxj5ZGPIP+e/vUWNIvUkLCeFx5gjA+XAWgK2N8bgRY+fIzn6VLVzZIouXLyBz+5DZX27VIgdCpDvIB90Z71VjppUrmW2o23mOpneNzwMH9Ko3Gty+Q8Sxltp27sfcNVyWR6NCjqc5dXUsjygXB4wMgYH1qg8jyeTuLO+e/b3rSOx6qo6FxYopI1th5ZhxyJASD7e9SGHzd4ljl3jBVs8fSs4OzLhRdxJNPcSOsbSyjYDuK8c9hQ1jNbRRZWVkjAG/OfzNdcH0O6NHQha3PmPIIZZAT8xPqaJbSdU82LbJgfd6CiUbs1WEuSJpzO8cs00ssTJyEPIpPsZ81o/KlG0Bhtbr37dqpKxwSw7TJ1mkaNslmiI25z970I9qahlhktykchJ4U54P4muiFQipQutTWstXu4ZZUZ3KhuEPAX1+prprDxA53IfKj2DcSc5xmuqFax4WNwCZ2Npq9rKqFNqHvjiuigu4pg2JEZy2BgYr2qFdWPjsfhHBl9GXypWQkbuOVwcdyKoFXeR2xGVQA5J7H0rsTueBJe9qTzQqmxxh1POD/ACrGkijt0V4ECyMT5hxkDPoPWpn2LLttaea8ks0yKgTPz98Dt/KnCOVFmuraeJWVBsJODk+lTFalqdiE2c08ilXnBxtdc8fjVXaYRLLGoOBjpz/+utRufYZF9p8x8RrGUXIOBz+FQlCBh12v144we+RWM1Y0hIeke9SCVBz8wxQYYo40j3nzG+6MZz9axlE6U7Fqe1dSg8mVWAxkLyp9DVSG1jjKqYzCoYkkL3J5/Gs3HobRnpYW4tCREPs8qRhsrn+IetSeR8pgbTxLFjDgn+Qo5dCVNEAtzcyuYUeKPpHg/MB6H1xSSJGHeJhIJB7dKSVlYcpWKQilVHeJWkIO5uOQKqrHBK8qJIsUi8tg8g0Mxcu5el82QDy1UsPvH+9UsEG0MsThmVsM3TB9qJx0JU0JNbMhSQBVYcfMP50jx3CQiGfyVbbuyo74/SuOod1KZRtrSZhbTREQnfhiDksB2ruNEhuCCwjyPMAUjg59R7Cvm81+Bn0GWz/eJn6y/sfWEdl8OltrK1bTrSNZ55GeQkoXcAp1655/Fq+gIBJHNcybY3KncoPpX8S8Xzvip+rP1jJV7rZbW481Ed49nJAXGCDUpMhLKh8skcFTXw097HuEq8xxxygCZshc8Zx3pNzCRGkKROBtDKeozUNWAkUYBVYvMOeeelBIVMN5oXOcKaQJjJo/mLZdYupUHJxTluYnX5ABERgqTndQU5NgDtDeQYhKV4B7U0EyKB5eYj0IPegkkuIwEjTBkyfm+lTRKFjBSEuwHOe9ACxzRK5EkjrkE7euKhJXewgAlC8kE4oAsSModYxESMZHNTysDGQMFutAAq5hWQrJLuJUKrc1lSxpJKGeMMRwc9v/AK9A4rubNuqoJQGDMR+7wMfgaglMn7qIg+YRnIHB96AZoEgKFaQAgZG4daWBlBfzAu09aBAsmGBDKT2J/lU5kUJhIeQ2GNAEKB5WBHCHg+tXd6qp24bcNgHY0ANCIUGwIj57VYiZFAR8gbsA460D5Xa5GxbJkZYvKH3OOQfepYxHtaT5jIR90n9RQIgKRIwk2LGFAQtngn1qdUiICKfIjzngZ59aAIUlFujyO2yMH5iO1WAkccgEj70bnNAGhNA2Zo2IR1UHiqQA24wRgZ6VpB9AK7SieUopcOoAbI7VfjjjTKY8qMdcUVAFd2VkliZ5GUbc4zipYoz1LJk8gg1Muw0riOwaUE+UvHOasDyCS23MhGGbt9KVinCxGwy4jjkUydevUeopqLGygtjPrQiCS3aEBkJeIk/eA5FWjIJF2mRkYdDjmrqMBwUGJB5sb464HQ++aldWIjkOd+MMFGBmswEcLHhiWIYc5601o5AqyAMQRgHpQBIqyIxaVsKy429fxoVlcKuA47MD1FAEiJtd/McSRg5yo60zc+XEbMpI5INVGVgLAwfLk2gYO0sBUbEqXOdqA846027sAEzN5LPlEQ5BQVNGgCebG7MrdDnOabkkwJGkkVRjdx3qVZyYw0a8kfxCm0lqAyJMJ87HaD271dWMSqf3u3HT3px7gQBngwT8qHsD3q4szCNVjLlzw+5alrQB4ZZcZUFRwcnrUkcZOx4zg5wcdhUuXQABYhsKCo65PSpGEaZYguO+O1SBEH8qICONNpJbj3qUZeMkOHJ6DNO4EYG7fhAu0AcUPcyHbtX5RwTntVL4QH+YQMsuE6Ahquh4yVVfLLkZAzzSS6gRKu9ZY8KUAyfSm7pEjijZVEQG0AHmnGVkBOkQfa4CqR3JxmmyF8GNCV2nzBjgg09wHnCo7NJGhUbm4wKWNo3ZghUsp6E9azAJOI2cktnggUyBwXcOhK7cAitovQqIRPtdi6Ag9CRT2lDAY2gA0k7uxI4SGNvmkyG9KlUNtIVwi9s9qpKwESbIgFJy5HJPNWYkLARoFLMNo3HOaYA0USFQ2C2cdajRGCbMJ5ZPT0qJ7AOa52kpCJlRTkGq8bscoGQAnI+XH51UVYCaZXX7qhF+n51CJU3bgGMWehPJHpSk9AHQrHDDHIY3RSPlWRsn8TULlpHjjILHGeB0pR1WoCL/AAsvPGOvangELtEfykAD1qwJnV8F8qBtyoqg20rHOqb3K/LntQA2RkDbyhxtwV71n3CKu5ndlJHGTkipTTQHPTR7pTsJZgOKy5HO3sCDwKzvbQDEu9hJEZHT5uK8K+LS2j+FdWtJHRUnVY/M3cJyMt/+v1Na0XqTPY/B/wAZzRX5l1NMWnmDZ9lPWPBPX3/+tXh1/FtdIkYll456n/Guka2MSM3dvFOsdrHMhYh0cgcE/MfwGTX9TP7F2hSWHwK8DWo86QpG0aMBgLsAQ5z64zn3rjxO6L+wz7AKCNCke+OPHALZIH9apzlNhbaHzy2a6UtDkvqfOXxm0Sz17X9LsJbW2lhtYY3kYkfLIcsRj15H6isSeKY2cCNuVYUESuOmOwr5HiGPNZH6/wACw5aTZz11YuIpCvlMSeFbofY15h4v8I22qQXMV1Y2XmSoAxRAuR17V8fTbjI+/jFSep4ePAb6duitbCFkJ2oJGO3d7mvUfBvhQhgtxalHQAFxgAnvWlWu2rG1PDWeh9J+HtPh06AT27wxSEBdoBz9a7rT4wkYKBC4GTheBWFNHpTWgk94YxuVo0HUY9a5PXr7e6FZkyVycLjB9K6qTscMzxTxBqsbQ3xfezBwMDAJP+FeA69c2s0LpZs4VDswwxXa17tzKjT0ueCeKbBZwSilXDBtpHI9jXgev6HJeC6kkhi8sMWLHg49PpW2CxDUzyM3w/NSaPBNVtBHNM7IZVJwGB6VxkLBftaOrrl8gHjkdxX2VKV0fj2JpcsiCVp5DuV2t51OUlH8J9RUMl3M6jed/Yv3HvWpymZJIonw0jOx+XinWkjWqRpNcGaVTgnp39BSkrgdFJL5oMyiMPt6gdRXNvLJBNI5iaVWYAkHGKZjPc0HmjcOQGUkc8Ywaihtw8cKM7OoOcE5H1FBJ9kfsafC2Lxz8TbNPsUFxPaieRC3zjDxOCR6DG7P0Ff05+FLSWC1g2xwyP8AKF3RlQUChQR0wMCnT+OxzYmXundRnBKSIwz0AOAT61cCRsoGyMMORu7V7MNzyBY5CBjAJPGRSrIxwqgZFa26gMAIKnbGrHn6ipd0Q2FsFSQPTmmBKGdDMZI3VSPk96YkjMjKoMgK8Gg52KrY8oiNQSclG7H0OKcynhZHGM5UAdKAGSA7sMgk28rUca7wXCbUb73vQBcMkwcsiDyycjafaold5dyKoikGGOR2pJ3Ac43sXB2scLsA6e9IIBCCFIZScnHT60yt0SufMGCPkAwCD1qJUUPuyQAMdc0pPQIbkrRo0eDIsZ67qbGw3HHzZAwQaaKgE5lMasq+ZPuCkEVIodTgbM4696DQEVlfcWBH8XPerEW3zCedmKmSuBHJuRydiuCOQ3WnIY8qTGoHrjNRyMB7JEEJZye4ApFJ5wO2CTWoEgI2sUl3vjoe1MUKu1TjcOxoE2Pidd5GNxA6+lNMQkLBsyHuppJ6jG+XsX5HjRv7nqKngdnMYChpORj2pktakUu9meWRi6j5eFzgUxBgZUfJjOTQRGNyU/Mm1RtY9OKmJZGDIY2KjuM0ENChmkbcpUH0Jq1bpJJsDFRIAcgmpm9CZq6O3stItrZkvDI0ZMe5yzEgeg/z6/Wrc2rrAwVFSZRztbgE1xTi3ufPVouc7HSaRqAuLfzBE6Sg4wTjafQ1zup2ss92siAAZ6e/qKiKseM6DhWdy7b2osoQ05CluRmqr+ILeOSG3eJ2y3LryM/0rSEbmns+ZnUzSmW1l2EyEqSO1eTahIcvBvyM5wfXvVwj1Ozh7DuEpJmQwBcRkhHxkAdxV6xsmuJgI/3jdQAetWfRTlZXZ6bpGiPGrTSxOkoAw2fuH/GtsaVGkCSJFFI+CArjg1yVKmp+cZtmrdWxeeFGjmVkAkZApI44HQfSqtxolhdGFZoQ2OGOMVlFtK54WX4v2dXnZxV74XntVee2tgcHBGPmx/WuNuYfLcW7xvAwHzkjqfb/AAr0aFTmifo2U5jCvHQzpARiINuUEMAK7vw54ibS4phPAJYSR5i4zj3Hp1raSurHpYujz0XE9BfxLpkbyfZmeSBsMoZgGHsc+lPbxjaMeI2mhChflIY/Xjn8KycEj82xOQT5tEdTFewTQrLC8bRsSq7T7A1Bc6jYxMCWCsFGSefxpQi27I8KpQalyGcNYtJp44opYmjzjO/HNX01W2yYldQR94Dk0quHZksHUT2EuNQhjt7j7QZII3T58r1Ge3r9K8H1h7aa8nZIijOd2c1pQp8qsz73hPDSp3bOcaQRAgMd/Zc9frVRpJCN8iHbnitD7qL0HrIVycFPanxxScBS2/OcZ6GgojCNEkahiEU/3sn8auOpePKsAO+aAHQ2rzeUoDO+eAtaEumXFkvnXCbUHVccj61Lmk7MiU0tzLkJBOz5RnoT2q/aaZNfvEkUjxyFgAR29uaJOyMak7LmZ6vpWi29hLLK1taSTyKFLquWGOxz/nmuu2IXiYbI1XGVA4PFeHXqXmfkefZrKrVcU9BzlFICld3ck1zuo6vDpxw8kbxt97J/IU4QuzwqNGVSSjE4PU/FF5bEC0aISEZVmQOMfj/OsebxLqDbJm8ydI8yFGJx/PivYp4dWsz7ePDUfZXZ61pV2zwRqd5BXIx6VsoYlMm/DqQMAivFmrOx+c4mnyzcR6MsgO3buxgc9K8x8WJK0ks3mRFcgbOlduAfvnt8Lf75FnmTRLkO21W5HBznmrlvp88xEKRtLJuB4PXP9K9nQ/bU9LnsPhnwggZXktITcMoVpGOMe1ep29hBbQQw28fQEsOhzn+VQpa6H5jxPmntKnJE1YokG0h0yRwc1HPc2toHnuJbS3eMbyJCcsB/CAOauKPjqd3KyOJ1Hx0bRWmuLqLAGBk5AHYVzEXxFmv5lkjWEsCdsjggjjHRv8K29irH1GHyWc43kenaNf8A2m0W7L+ZI/ynnpj/APXW4r7QcsHxyKztrY+YxlH2VRwJWQSjlWkbPAU4xXinxNvWW7s8JIZGRg7KB68Ef57UI9LI/wCPFnn2k31wl7IkcarbsFPH3gcnk/57V3F8fLgmkI8yTHy+9cGIiua59zjqcW423OJk1CcyhWDnBGIzxitC8leeykYoASuwjNZ8q3FGPLUVjzi7DiVkZDu6jtUMUZLHcpWQe2K6j7SGsbk6mWJ3ZslCvJH8xTnuHET4I3dgfWto7A0QNfGNViLOF2gdc1C3kNIs8kmJAMLJvOV/zmrvpYFSXYd57J5bh3kKj5TnqPWg3S+XMGPmF+WVqRt7NWsSx3crD55DkDqT19qT7Uw3oPlXGQAeDWfM7GqoqxQcySs29ecdKj8rEYJYs2eKhu5rFWRIDICQkO4kdAKWNnkHygkdQFNIZIzPLEQUZgGGWA6GomkkUlQqnjOfSgAilkAbEgBxnAGadJMPL34LHgMVoARyBh/mEeOcUxRGwP3gByOe9AWFZy2MoNoHXvmoSnRhIuD09qC1DuPKZfHmcY+bHTNTbDncx3ACgFoyADY8YYswcgDbUse7eUUqcnvxigUpXFUlSApTHfmpJNzqFBARsqT6Ggpq6IlXYUDAAnjikZSzlEXbz8p9KCNmS8op3OHxwTVdQBu3kO3dT0NA5SuSkkcxgqvdTUUZBuC6k7QO5oJAcI5IypPB96Apdk+Vto6mgaVyNUkKuWYFx+tKMFQXbd74oHy62Gh1AJjAVRyMd6cyM6oAzDnkgUDtoNKqo3rvL4xxzj606NBIFllAIH8NAtLDdgVldN4bqCTwRUkbvK7CQKVJ6AdKCRXzgKpw2PzFUmGWIZicdOaEwIx5m9/nBjOMLT5H8xCvlrGwGeCapu+g0rkDKqhpJQ23rwKdLKkCNsJZuoB7VfsxAHDMrBioP8S9MVSRld2LSkKM4yMc1EgbGluCr4POc46VCjnJCoVjx97Oc1IC+WhG1GHJz6VJEGQZY78jkntQVGViN2JUbgWT1z3qIjCJiVQD1BFBIqMBHtUqTjJwOtMhdVY7YgcjlqAJRGXRSm3YOOT1oWFgGjjcnnPrmgEgjiMbtGqBiRnr1oncCRYlDnIyeOlarVWAiH3m5AQDJx1zU6OqkbMLg557VEosBTI6uNrjvkMvBpu0srSKjBtoJUnJqQIS+50yvkk8YPSnSyRohOdp6ADvQACNZCrEDjjiklZ1ZMqFTdgkCgckVJpW3ERLFknGSM//AKq5DX3JurAlVd45BMNo6beefyzWGIfum1KJ/Md+1PeG7+IWtpbFP7Mt3Eap99nDhW3E+nv3JPpXx7JIzXNvEmdzSYPHA/wr7mnH/ZIjUb1D7c/Zcso2vGeVnkDSN5asuSDkgkfXp+VfrL4XeKa1ilBcfKAAf5V+eZnL98z1K+qPXdKkaQQ78Y77u1dnYlHYyW/72JePn5yP61xS3Mlsb0DMc7sK2M81u2ImO0uoMu3JIPFSM6CN5JGijXHm9hV5oCI5UfCMvBBODmglLW4+NZURQAJIm/vU9CMlUBZxzg9KBTeg9CV5ldVbPI9KRygLqcbicMooJi7sVjtK7lwijjNRgCWNGXt8y89KCt2J5jFAQxZg3zcdql8xgQqKqgt0NBSQ5CbgjE32gngU6WWIRKjAKy8lx60DGRKCN7lHU9CBU0jjCgKjY6YFNMCODy4lkZRudjgkjNRrMjhSkgyD1FCYClclWdV3Dke3vShlyqKGKZ+Zh6VcdVYAZoyqx8HHTHJFOK8Flcxo3yhd3IqVpqBXCsHOSHQHjNLPGY1V2O4OcLTlK4DFzGSevGOtOaQqkTAcNndk1MndgRu86KjpgKTwRz9eKmEUmZHRlkRh1BpuWlgJFQRoVKhCD0zyKaj4Yo5wPSnBABCYJyUIHIPGaqyEMHKHgjhgeRVuICtN5qqWjVQq4x61D5oPyldiA9QKzm9QJDlGkaLeEPzHnpUaz7mHK7j3qQLaBQW3bX44K+tUmhc7jvwzN8u7uO9AEikxq6SENxwMdqjERYqzGEoMkEDmqjKwAEjAXYFcc/hVO1d0SQAq5JyxxScrgPKhMoSZFY5J7ilRhulcq64woHb60gFZo0+UqN5GaQyLKSqqm0jaCoxkVop9xpaDJESJigfGMVG7rIyRxoW2jqe9DlfQRH5LRGMxBwOx3ZoDSktGzM3PWswHsmQQ86Rg/KpI5zTyABIjttfHORj8qAIEaTyTGW6nJyOtMlYELvlSOMnChh1oACjjy4Ru3MeeegpUXaSQVyRtIoAa8BhcBtoGcjPOKRxA5aI5ZV564waAK+7aVXBC96sNGGch2IO7EZAoGnYd5ahR5W2OQDnc3BPt6Vj3m1w3lJmU8bh1oEWLEKXQFmwOufSvrz4M2lwyWNnne8cZGc/eAYf0IrZbGsHofXt35i2alFtokYCLJTdyB7+vWvJ7vBndmYOw4OBgE+1etka99nhZxpqUZGG4j5m2jOR2qRQpIkIcEjvX2FPe58+/MUx7sFV59cUb2VSoYdfSu6G5g0JHP/qztYK/AJ/KpDAXILMrt0Oa0vrYQ0xqSGHJxkj0pz71wkf3sdqoiK0KqFkZ/mUEjPNTh1RFV056ZFA9Whdowxww7AGlWOUBQSGP8WB1qU7g9iKTy1cruCjvk1KkigrvOB6r2rSSsyKaIvMyQVGMHPFOdUdt3mZY9u1SFtB8ZOQpjbbnmkmiYj5CoP1rJOzNp6qxAThh5hDHHHtQXVZGO0khQVz0NXHa4rn5+KGVmd2jEfQmM5FSSMY0XIeNSOCetfmUl0P0Ahdg0TbSQxFcnrRItZZHIVEwhOccnpXPfSwU42ZwcDwo8O+TIzsPGa1rwZtmKD92ecE1hPctLU5mR9sTtwgUcHOfpzXF6jtDs6xqi/1rmqounI4vWhFLbzBi4AAIyevtiofh7FHZeILSG0STzLlmW4beR8gywB9ecfn71+UeIlW2EcT9s8LKd6jufXfx11eOP4ZjRrGHyvsVpJ5s5ORLuDqD69JAK/Bf4xPEPHF7arMVaEYlgZcHOThgfTnBH0ryvD5J4U+14ttGdztfhNBDL4Zt2Se7eQl3AYY+UtlVP09fYV6TCssd1agxEruz75HPPtX09JLncT8VzhfvZWPftN8ZxrCtuYI4wvZM49zVi9+Jem2cd2kek/2lKNoMKk5weMk/qe+OgNfVYNJQsfL1Yu9yjL44gne2b7LOVd/nCc7R1yPXp3xUtt8Qprlfs7WcEETSkKHyScZxk/w13u1jn9k2zU0/xBHdTLH5Qzjrv6H610b30UkY8iEFGXbjHX6+1cVSep1QiLHf28cb/MkLdOnX2rMvNbkVC4RjET1Hb2rHntqzsjT7HNX+pswMhJAIxzWHc3/nTFo1ZnKBTzjgV5VWdz1KFPTUzHuoliKL563Kk+YSc/THp9P8arXOsCFICzAybdqk+neskzbkVzJj1dt7LFG6An+PipZ9TDiMPPtGM7SaunI0cbFRtZtkYr8znoB0/GqU2rwSeTEjFdzc88fjUN6j5GUjrDB/MdwrnofYelZ8muRoJLRG3W+/zAQOM/zrWD0KVPUJ9aiZMtNwcErjFZZ1a1QJOJIomzjBOM0KWpUo3Hx6vaYkl84CToF747/596pT6vGjowlRFPI96cZXM+VlN9eiYqjBWCvuz/Oohq9srsiKnzr8ue+D1oT1syFCzuU59UjP3pInfPzLjANIuoWzow2wwgHkZpyehThoSSanbSQJFFJujAB+b07/AFpWurbZ5gkiErLtCZ6gfz/+vXQnoc7RV/tBvLBRYiqsCXz0J6j/AApxvouF8+SONjk4Gcf4mmKxMlzB8pM6oM8E96spew/LHLMY8HOBySKxnuZyh2LkzCMwzNK8aE8FOqj+RNTWVxZRYSPEaLlss2c//Xpw3KlsXra/E/liV4Y3diFzyMdue1XWuIrfJWUDsqnpn+lbxV2cbi7mg2pW7CJIWeReNxPc9/wrQW/Hllo2V35+TnI960UdTCaIXvFVkj3kozggg9/XPpWjHdmPbMGE3PQHmuog0I7qOYyjeYTt+Qj1rI1EOYmRQSmMBiep+tXB2VzSmiOyiAjgR3w5bYoxnJ/pXD+IP9K1C6u2eESsOQvfHbHYc5/GvKzNfu2z9w8HmvrtjjZZdgVsqrHgHPauN1Vi4kEhZ3GWUkd/SvmsAnzH9U41+4fSX7JzC11QyPZzPBmSRIWbGQV6nsQGUfgB6169+17fad4f+FWqXkMUVtcMI1eN2OF3v5RUZ55Myn65r+jPA2LWaQS7/of5uePMv+FKfyPyC1KOS1u5Y2fzW8w5BUAL+Hr/AIVXaM24uLgs4ZkGAecjPpX+hdtEfy31GwxzLG4Iib+JMcfnTEiLKC0zN3TjvV02Zy3Llo7qVEkRZt3ZscfjW6qshkOVXcu0hehrpgjlrCq8izW0sDyFkffwOhxinIHjR0lZpAGLcHBrogcko3KRZWgLzrGXLFfm7j+VI0s8MdyLdV4UZB4JPpSnuZ2KyTsgAlWK4U/Ngjiqn3HV1IS3HO0DrWctjppooTSM0bMzuYsnLgZxk9MVVdnLMV8xUHQMuM+9cFU64bBbI8rBJJngTGQQM1dwm5Q0gB79686ornTHYYLUMt1tk3REAK3fNQ3EE6v/AKQDYIAdryrgHHf2FcMtzaEuhBCoiVVkj8wMcAq+FB/vCnS28gkWM7lw2fSueS1HBWJJvNjaZCyZPtUcLKsjIWjDFC4A7iudI0SuRhoooyQA7Od21Rjn0/rUbzxGPzFia0nxgrK33j/QUox1O2lSMebVPJV4sRNKRgAtWPLrN00nlKN8q8g46VpFanq4egc6tzMqSSdGyXyD1qX7RBM8CziZMffI/wA9aU30PUo0CE2J3bWaZgz5TAP5VaNoYXgjNxYWrE/Ml1crGfw9ee1YVsZTgrNnsYbC82x6n4R+G3jDxbJ5WjeHLnWQCCqWVzFK7f8AAQ3T8a+jfD37EXx+8TW/2xvh8/hzTmUMlzqTtb857AjH64r4nNuN8Phnytq56UMv5ke36B/wTb+OWsLEupXPw00PTyM+ZFrgkkb0yduAB14zXVT/APBMLxLYxsuqfEHwpb2LJny9I057hnycfekdQ2T1wa+Uj4nw5rpP+vmNYdL3Sa0/4JgXd3IZU+L2r2sqpiOy/sFw5Pck/vB+JPpWVL/wTM8e27zR2Guya0oO6WV7PaAOxPIIHqMU34p23izfDYdOWpxt7/wTr+K1riXRbfw9eWpkxJcxbo0OO4U8/qK871z9iH4zaJaSSz+B9d12cEtJPo9u1wgQHI7qf0OK9bL/ABJoVXaTs/M662ChLVHgPiT4M+LfDqPc+JdD1DwuuciK42qzc/3RyPoK8/uPDdyFWJJ4ndgWRVcHHv8AWv0HBZ3Sqq6Z5uJy5fZMC506a3faQTLjDD1qmILg2sTKfNXcQ7vn7vp717dOpfVHzuKw9i/Zyy2+RAZM4wu5/wCtdDpevTW7gysAc4BB6V6VGufPZhgFKJ39rrsUsMchmklnY7eeQwrdiSJ5EkhKRRvwFZ+nqT/jXrUcRc+AzHCODLCo4WSPcJtpyG7EVWZyG2GMBepO2u+ErnnlpIR5TRlB5Jydg5GT/jUNu6FmJjECgY20luJuxKklsiyCPazuSFjyQfr+FZm53XcLaVYDkeYOBnParuSpkeyXCzSRTxx4+Qv1I/rVeaATu26QxKQOAchj70pG8JEkcSxy+UzHcrbTIOdw/wABVuMRzIWSMsMYLAYrKa1udKn3JEthHEHDEOpyOf1quRFJIkfnOCRlXHQis7aibswkO2EtJIHdOijrTplEsDNB/rV5jbO0GpkugQl3IIgkzboUwyKWBc4+YDmn+XAXC53SbBJu/pUWHKoJJAzHzXZJJMYUr1x/WqhhEETACFpnIPzDNNIybJAjRoHk/cktyV5xTLeJ9zxJu2pyMjORVT2JUrlyTzJY5dsbhQuMAZx7fWq13FGkgkRFiyi5Gc845rgmup2UZGbDCqLGGnSPL+Z5akg5z/n869E8P3fkSRTRxJc/OAVdsfrXzecL3Gz6DLJe+mfrn+ylbZ+EMl9JBcWNrOftkKMNu5GYjGc8ndknHpXrimQTzAkOu4kAmv4e4qd8TN+bP2PJpXgWFUzgDPlt/eHGKkb5T5ZAU96+Kadz2xyFpANzFSp45o8mWYlwFdgMsO2KkB4QSdFdQDkgNVibztsL+cVf+DKdv896BtECswkeRgqj7q5/wp/2cbl2yhHPIPoaAlboSKAcsE8xiCcinKxVQiYIzwMUCLDgyuNrEhRwp4xTtrCNVDYRQWHNAFVbouxVI402jjcmfx96W33Tb5ZSHkVMEk4zzQBIyS5cFSsi/KF9KbIQS8CSAvnIOOTj09qC4IkhlSOMsC/mD7ppqqxCgquS2T70EFiFR1YhJBxirMj7kDAhjjBGelAEVuxMsccjrvZwpyegqwjI3n7UyASF3DmgCNQ+wxy7fNPdRj/9VWJRJvgOSCp3Db/WgB8ZZgqAqCSSe1SENINsq+UT0IOaBtAzeXEocFIg2AW6En/GpfNaOGWPBLA8Me1A5SuNto3mW4WUg7BxxjdmpmRmtRgqJcEAE96CSu8nlEDDsMbce/rVqFMuZVZfKUYI6ZoAnkaLyUdBGgLAFmP5VbH2UuYJY1abbuGO3rigCpM2TtT7o568mkhEk5j8vbuY7WDnAFNOwFlo2L7WIEmNvJ9O1NwSgXIViMHFNy1uA1I3t4Y4kkk2gYz3IpIP3hdpFQMOhx2qWVGViwj7VV2iWXqOKXmR3hXeuVBU9ye/4D1oKc9BUAQfOUiyfzNWJPlaPy0Mm77o6c+9NszFjIcM/CNjO3GfrTYzJJJMBBGsJAJbv9KQEu5AUWQhPbOc1YSNQWijDqpwwJ70ARTPvZMHahHAHepFVUywWQOV+6WzigCa1txIkhCuxX5sZ5pwihOJj1U5Cn8qAHLLH5w2vJHIhDDjrRKURVVfvMcmgCMs4ZkIZ4wN3tSMpUO2TEzjGe+P602gLcK7d0bMGKrvyvFMSUQwAxFJSG5VecMeoP8AOtFHSwDWutoMmG3nsBxVlW83bGAQGwT6D2rO2tgJUAIcKSw9PenpIxuNu35SvQ1sn0AcxZ3Czxuoz0UdPfmpUWQsSjCQbcKM9RUXs9QJWjBSPaSGIyRjpTot7yS5ASMjgelZgOWPkoGBJGMdKeERYWhRGDMdzsTkfh6UAJCFb9whEhBwWHpSMyW8jlCzlW4ZR1oAkV2LMxHyOSWA4pZg00MSwiNCvoOorRK6AjcY+TIJHGCvINWINnmRIQDjnPpTmtAJJW2ozjOxm4IHWoMvJGoVCXBJyeODUaWAkVVaIsHLsp2nB6H0NKqHADtsIO4HHNSBaWHKSSrhkUfMT1qluAZDtCY+bH9KAJ8s3mSJkJu4HpSHz9shVEJPP4/0rSADtz+XsYhmJ4PQZppt08ttxZCSDx61aQFwIhXYoDyFc8dhSPHHNGQsiFO2KE9QKgdlEZYL5Q+UZPNW3n2IVA2yEfKPSmAzzGMeTkjGM4qJZGDKpjVif4j6UATSeY0bqkjKSfmCntULNGu3IVgeMUmwLDSmQopACqMYzzVRXkE2SGyTyccCoi9bASo3RpE+UAgc5qSJotrlVYkdQRVpgV5FlBVkXAzk9sipAjhWDSH2zSjK4FVHcgsQ3y8Lz1oV5ssMEBRwDVARSGMlJFDbyc4ArLvmkdzIxWNiQN2OD6ClogMRt537jslU5DAdqzL2EIpkCpICdr5bGPY1i3cDn779zb4iXKhgMAZ696+ff2iGuLf4aeKFt5beSdoXEXljHIXOR7cfpW1Fkz2Pwo8ey6elw6QKFk4DxqpzGevP55rwi6llUicENHn5D3NdTGthtzam7trmFyrsYiVPbcOR+df1ffsqGzh+Bnw7u7d552mhmnxnI3+Zj8BtC/l71xYte8jS/uM+lRt2FyodiBnHaqn2Vrq5VYWiO7g54A9zXX0OVHgOtsmpateXUaWsNiX3W+1t2R2yfU/1rHnTDzO/MRPzrjvXyOcSTlY/aOEafLQRyjmS3Zm8yLyWO0bjn8/8azdQa1cOu1JWxt9jXyOJjyu59rR3OVutKgvZ8vFFEOMp9K2rK1gsJRKqgBjzhuK5FK+p6VHV6ncafciNFVivmg52k9RV99aeFJGKiPd1APauumrvU6alPTQxbjxLbbFllusKQcLt+YEfWuI1bxCt08k1xHMSowBvwT6V0xicDpt6Hkuu6gQfnkKq33lx0+teSalO1xI0SwsVwRu6Y+vrTqT0sbU4aWOLvdNDuSXl3odwIHyn2J/z0rzrXtKiczR7V2jlmDYJFKk7SPPx9K8GfLXjTSltrmURIIUJO0HqcdTivHLu3uI4nkZjIqtuLMcV9pgKnNE/Gc0pWqNGLLcDy9pJcZyBnpVN5AyIpx9elegeKUnRRcCRCztsK46fWomjt4wrW4JwuXZuuf60AXtO1Mq2x1DkHHXv64rWaFJ8sAvTIC02jKaKhZcZznj06+1altExkWEIsryD5ExkvjkirUO5B+6n/BO/4P2/g7wlo3iy8s2jvLqeVirSBmAKYRSfT5+vfFfsFFb6lp4GnahKWkCgLGxBKADgew9qvDwvM4MXI0Fw6/clxUzsZAAgEvHP+z9a9VK2rPOEjzG7I4AxxUzqqxtyFJHc0oJ3uA2ABw7u2GUfLxnNSmPYilVVPQ1qJliJh5aMrRMSM4Pp7VE+dr4AHOM5pXMpRsQomEyGG5SMbutErsAhAJfOTQ3YcxXMj/vA5AHzfKOlODoqpIASxPU9vcUJkFqGSV7dUbyt6556A0jPJEzkxK4bCkjtUrR2AVtqMTuKPn7oFSu5VE3KN5GQO1WNPQhiUoQ0jZGM7ewqztEgIAQoRnJ/lSkrmkdtCjIu4OzLlCPunnFPjcIAiKknsTimSo6DjMFYySZZccik2b2O1hsxk+30oKjK4cADAYKvygk5qVPlnJDgjGB7igskZAzP5isgUYBxSxyKDjAOOjetRJuxMXoOaRpZpEYqGT5SAMYpDI7BsrmM/Ke2Kancodh1VYx8in+PNMdsqAQGY/L+NJzRnNFxFiEe4sxO35eOpqNmYSBwqjI4HTPvRAcpWFkL7QGwM8cdRURQiTCksw5BzjFWCeg9JCdhK7dzYxipHG5Cqu5yegoIUmMVXG8MpXnAzSsmxHX5ADycUCk7kCHbH1PPPSrkUzITIjbm7hj/AJxUyjcRvy6rcXQmEpQIV+XHUH2rLW5kUF5N5GetQoHM6CTujSi1/ULWB/szyGE8ld+AT71ZTxJMzJJM8mCMiKQ5HvjFKNNdTlrYBTfMRf2pK0hYuxU+h4NZgmKyyPE+/LZJNVGFi6WEilY2ptavlgCiZkdeFCt0/wAKxmuXmKM6vhRkMT3pJpI0pUlBWQwMzzJEFYKed+2vQPD2jWE0Et6LNGLAAOcj9fWsq+i0OPNa3s6DZ3CXFtGwZlYMi7du7FOGracViUy+QQcuDyD9K89Um2fk88POq3JEJ1/SnuI4I70Kx5wVwWHfHara6jZkNI0jyuCVXitPYtImrl9SMOaxZSWC6GJQksOPmQ5GfxFcbrXhy4khkMUe8BN4+bnGP1pYeryuzPRyDEujNNnmOwRMo8xQqtk5/lSiVxM0cQZomX76nrj1r1U7n6lF80dBT+8ZVkVXCnODzUqPMXYRTS2knUSQnawPrmny63JrQXKew+EDIumMLud57jdiPcCSR6k1geK57qKSR7dzFbqAWHdj6e1FCVm2fndWgnmFkcDNMJH85HkhmJBLKxBOPp1HtVp9bv1nieJktnQYDJwT75rVas+uhgYW1Q3/AISbUboubmR22tt+c1lm7ZpnYKd2MZNTJanoUKSitCsPLkAEe+RD8pJXvSANtCFFZR3qTtjsORQDkRo+OxPelYOjvhlKkZ47GgohbMgRcYBHJAqxGjuxUncwHIzwRQDZ6H4TsQ7SzzbRGF2ZAyA2CQM+po8RnynuIpoTkqQHYEHIOCR688VyyXNI+axWNf1tU0cIRI80brAJAZFUhTzgnr9B1r1bw9ptta2qusKvIzHHy4Ayev8AOli52jYz4hxbo0NOp10ClWwQODgcVZJ3kCMAnqa8b7R+N1qnNK5zuuaolhZyTSyxxxeYEAI+YN7en/168j1O7t74iSRQ8ofKMT0/CvVwlPTmZ91wpgOb96zBlVy6yq5UkcA81etoxPIkMiq3mAkK3cDrXoXa1P0R0rxsez6HEgsozHllAAPfHtW7skHzF+D1HX6V8/X+O5+FZ1DlxMl5l0MqqMIZEb5CF459a8o8eC5nlt1EFsDEMt5oxkgnke/OK6MDrNM7eGH/ALXFHDR20jLu8shc4YgjivYPA3h8SvFdLbxSzEqAG6t7fT/GvYkz9UzvGOjQbR64sUaBUt3kRAehHQ1rpGqoCoBj6cjmr5T8erVuaXMzG1XVLHTuLmeNERcykEHaOox6n2968D8QeKbjUXMq3CMv/LEKMYH9frXRBdT3OHMuderzPY4a9uJrjE7v8xTkE8j/ABqSxRmAjRUlyMBWPGaTlqfq8cOlTcUfRfg95E02KOU73VcbvX1/l+tdwqx5V3LEY4ApxV9T8Tztf7Sy0snlkhX2ydmzivGPHCf8TJoXR3H3mZ+dpyR+A7UuU6Mif79HLafa2qvJNlVZjliDW85ikQI0ilemM9a8ysm2fVY1zdRNFD+y7FisgRWA43OMkH+lUbwRpDImdqlccd/askn1OqEnKSOJjsZ76/kW2gllDPtkf0IHGB9MV00fhC7SVzNJEAFw0chH8uv+e1dMZdD6eeNUIpMli8GzNFGYZ/tbtkhVXJHPQ8f41w2qaY1oZNyyxOGxhux7g1vA0w+MVR2RjHYQMglT1xUEKPIgWYF+MH5cDNanrD5TGY1V35Xjp2pHxIhJJLAAAjpipb1sVFah5URBwXKkc5PNK7g+Wq464YgdvWsmzYg3urcSGNu5xVrzWYO2xWULnIFICJpFCIpGCF496YxSRURdwbOcjigT2JQ7xsI5MvGFydp71E8JlJIJXjJzQEdhqqFdQu1VJ556VKGCAxhtyMeMCgYsqlVYA5Xg8VBGoZiQzMgH3jQa9bjFYB2I3PEew5xT9sjup4MY+U5pjcrMmVQWIBUqByKlZVKRKoK8ncc9aRLd0UI2dHcPudMfKSKtuixPsLLuwGyDnrQQ3pYiViyBWxtznpg/nR91iANy/wBaDRS1siRIWTaxkjYk52seaCZA+dgj4xzzQTPca0TxkZPzHtQYQy+YRx0Pc0Ex3HtM4wpRQQOvtVedRyYyME4IPWgREhLllRz8vJzTgWMLK21G6gg5/Ggu2lxZZHRDtQ5xge9EIV3ztkZiMsB1x/gKBwJVC4LqiBSegPNTDEqldyxL3HTNBMV0IInUK3yl2BP3ew9aZsZlGeg9KBNAhY4yowOoPNS7HSQMrBST2NANWKs+N6+YxU552ioyERl+Z145JFAiReCHLJkDG4CozwSXR5F68cVpCPUaZWeUurZcsOuAOgqAqXAYjnpginN2EPPmOV8rYwBxuB4pheRtmVCYOOnNZEyWgxk2MC+1lJwCD1pki+Wke3cUzn6Gga2K5JDSAhS5Aw1RBiWx5bKwPXPFAxxHlk+a5AIx0yKFKlEUxqrA4BNACyom5GXaCRk470kxPK5Z5GG1Xx0oAWOGUQw5cmZh849KApV/kyy/WgadiYsVfAD4PPTOKbDkMQQA/qe9XFaiHn5GCsNx74qGENjy87pNxbI7VctgH7mVxvbCnr70kTbjKqYDdcMccfWonboCGsizFVODt556ioJomVm+77EHNQPdilGMa55x3Bp0jiRAZcKQMD0oKnuRnDFQ+x8jkgYrkfFMltDp0sNu6GdYJiVY8coQK58SvdNKckfy9ftFJJH43129Q790aWZhYc/I7kHI9mH5V8nSASXbCFnBB5JHWv0KEf8AZIG1P4z7h/ZehVdb0uzuZPJtPOG1lJ3qMAbgfUEiv1c8MORZ2TQQLbnJUDB+6O+T1yc81+b5wrV9D0akbRTPYNIVgiSN1DfL7iu1tsBclWG4YJ7GvNMNkb6xuY4/Lt/MhPBJOcVuRx4ZGhLKg7EdaAS6mnAUBUBjx1OelayMm6VciRGOQ3tVKLZEp2HJOShU580HjPamKrAsxEgU9MGnaz1Mx5RSWRH2uG+ZSOh96sGMsyE+WSR8vrinNaG0FoPESRHE6sz5xgnpTIV+/nCHOAM9qzEnqOVEyF3Yixyc5xTH2NtlZZGP3QRxigsbGxWX91kkHPyirIGWUjyyx4IOMUARLmWNmUFGBwBmpI13Ic5U44+tAFd2Vtyq5WWP5ODx68+9CxlCsx2lz09DQBMpy5UFZJvTsKruESPIQqwcv8oPOevFVGVgJFDR5LRDcw3KacAjyPvy0u3rjG2nJ3dkAwGQDewEQK/dI5FU1mVdqCMyleQW6r7ioAs4XeAf3ikZzntUrxRsT5bIBj5T1zQBTcHIUAjHpUhkkbaFAK+o4ppXAmaRNgjZXck9R0prMJG8xgAV4BFXF2dgI5whdfLmLDuelVpPMLoS6uTyxVcCqm7AOCjcodsNjpipZAiqQPvetYgQ7G2KHIX05pkwVUjCSeXIWHJGcjvQA5i6rhNrljzgUjiSRvL+VdrZG6gCXzBG+WUPng56VTlV2aNAzABs+woAcYgnCHyx9P8APNLITtIKAHoRjBoAi80GLGxFIJ5Xk1LgFXRG3EgEE8ZPfPoKAIJoYVBIclWAXLfy/OlWI4iUdQeaB3HTquWyHEuflpsowRmMow6jpzVR3EQ/vXZt5A7jFIvmAHAUexFSA6NnUebKSGI/L2qTcXTJhJAPJA/nQBVmDExsGkZCcBeuKRmPmsuQRjAyOKAIvmYZZtwzjB4/CmKXZioKK5/goAmdX2tFMCrDpzUTFd6RttYv04zn3oAjuCG2SRsCoOOKjTzMug3hS3XOcigcVclnXezQopQBMgk8ZrNleYzK0SmMjk7f5igrlS3LOnxv9pU4mdSw3FQDtHcivuL4HwG9SERvGZVkWLlvX/62Pzra3ulQ2PqHU4ov7LkWRgHRtwBOe2B/M15BcIgjEXysinIfOSa9XI3+8PEzZJq5ngbCGDEA8ZJqwHyNqurEdcf1r7OGx85VelhxlDjy9pjA75600+WqKc5PpXSndGA3aEG0jYT/AA1LGxDKpcDHIq4vUTRXWRopCWT7xI9amLqzY+76VrfoKK0GlVDsz4IxwfWgPvVwgGAOSDTKsQrLn5WYkDsKVpdx4ZlTpgHmpUdbkyeghkG7GxTkYyRkilUBcER7CPU5qhJWREzMzsNzEgZXaO9IpcqqyIcnrjtQOK0JP3wZUj3EdsmkcDcrBiD0JFRLUoRYztIdcn3FNTEgAVlHJGc04PQD8+Y4iUB2iNlXG0HjP0oJUiMKSxAwQa/MWfoA+4VY41YMrHp16fWuU11nkjcoVKbQOO9ZTGnY8+09JXufJAMjBiwOOn1rcvJJhEFMRSBeCM9Ca5Zv3gbuzk5ipLqGXIBB/wARXGXSxgzEkogOMHrmuesyobnH6xFEYEuZVJljO5VxnHFWvhXvl1dn1ExQpu2oAcnJJG0/hj8a/JPEiC+qN/1uj908K3rI+r/jXuuvAOkRXIeNb5Wt5JWOA4XBB9lAAH/Aa/AD4tTtqPjdhGmJFUiZnOGO1sAeuBg1xeHS/wBmufV8ZO+x7x8G7TzPD8Fr5MwuYU8ozP8Axt/eA7enPevYP7DuQ+I4PlBxKCvSvqMHTvNvzPxTMat6jNOPQxtMoEhO3AZRis640pkAkU7kJwGPWvfoXR407FM6RMEDAyRxq2TgdfaoY7K5ckETpg4H+1XY27HPzo7nw1pUYLweVIi43OspzXpa2kkbqynCFSCpH5Vy1HZmlB3KM2mxOoZo03bsqx7Vj3Vm8aFYnUhecMc7q46kj06KVzGurfcoY/M3ZcVzt3abfLMNtNLJyXwwxj/P8q4G76HpwaSM+cYjZfL35HGT0rL+zyJFJMSJn2nO5QTj2pnRYxkhLTxRXDMFYbUYnGOO57fWqyxTScuqRleOvX6VlBlSp6mTcW/2ifeEVmHr6VTjKpJ5UsYyfuKOd3NTOVpGkYpFC4tWWQyuRIcdM/dql9nSVS0Jl3EZx3FPnZVupni3klRjJL5SM+ACduD/AJ/Cs4Fg/wC9w+05X2pueg5RsNlO58F0VwMkgdRVSd5tnzFTERuAbk4/CqjLQyUO5TmlmRB5WFJxgqM1HdzOqK7IY1I4LHHNaX1uRy30KudxjjCvIvfJ7URq8ezdFM8LDC4bP51fPoIQCcXCylkWAfeUn9R/hSuGmWQedtwMBl6j/wCvV056GE4BbQyzOYI1mkkUbunH1p48wqU3N5obCt0/CtVMlxuSMCGUSRMnQ8Hr71OZBLI7xl426FsYx7VhUm7k8iHxvdRZWaR2GOfmyParUTlABCzEyjevP8vanSZEoaFqO7v4oohLZ3Hnbcsqjke9SCe4uSrS+bGGXIB7V30nZ3MJJCxXF7EuC74HIXPerp1LUvs0kpeeOUEAru5I9D7VpF6mEoXLMdzqICMJfKHU5GQatLq18koj+4oBPHINbJ3JlBIcmqalG0UxkPkysUXHYgZJI/rWtFql/JBL508bovI47f1rS6tYzUbM3dP86V4pEnCSL83JxiuY8QxBryee3t4Y7VkAWVHzlvT/AD71wZjb2TR+3+DsP9scjhdSjKRlYSplUZ54Ga4nUg3kxySXPzK2SnQn2r5rBK0j+qcYv3bPqr9lmaSW/uIbhxOJIJIWJ42tkMuMfTGK9I/bQjhsvBmj6OsH2ozS+W7no+6MyL+AMT/lX9JeBq/4VIf10P8ANDxwlzZlNef6H5CzTR3kxktwJlJONr7+PXPeqt3cQHCFvLlQ5ZU5BGOv+Nf39E/mv2ZV+3MJSGO6JRubPQ+1aVpcq0ZJjRnZ8Jz0FaxVmc811I/7Qt5W3b1iMfysDyc1agv5OcbZIz82fWuqmc9VaF+11FDGYTHIi5+8eppGmERhWOdnxnKg8sPX6Ct4KxzNaENzeo8UhOT5YLNtGaIbqGOUMuY5fL24OSP1703G5m463KZk+1b4VLRvjcGC+lLKkoiDlwQMAAkcGsZOx0U9UZzRrEygvuJ5BxwagW4cS703xy8Bd3QH1rzKstbHUoWHWk6MCrSksCctjoasXE+wRAIpAH3l5wP6muGcrM220MyIKZtiusfBYKWxk5rYYgweRNGTCVwN3O4d/wAK457j1KH7jz/KkJaM5O0dxT7mRW2hS8cYILHOQ3tXJNnSD3EbPCqxhkQ/vQOtUSwV5X5Ku+RxgL7VznRRhqZt5eLbSXCSFDJnCFRgZrnrjUp3uDBvU4XdnGc/j/ntQj6GhhjKlaVRJLsLykZVc8fnUcZ/ekFSxZflPTFauaPVpYayuXo7eCErAHtzNIvyoXAb68npx1PFe0/Cr9nD4o/Fx/O0DS9Ng0pSTFNPdKm/0YBsZ9QAD659fk8+4kpYODlJnv4HCJx1P0G+GX/BOu02Wd98UvGesyXivlre10somzHQOshLenb8q+4/Av7L/wADfAk0Euk/DDw610EwLiYmeRh2LFyf8+lfhmbcY4rE1n7F2R6mG5KK1Vz6Os47WxgisNJtpdJt0GCkM7qn02g4/SutuLvUb021xeXt1M8R8yNpJScH/ZHb8K+XdKU5c0zmrYroikLKFzKXt7eZXBOxhgH/AOtWgbYwK7KscRX5gD1HtWqp8uhyxd9WUYo5FuWcny3K9UfO5eODU0xaSRCDNFggO4P3h2H4UpxTYnOzMxbK3gLIIkYFtx5rR05ILCQ3NozQysc5ilMeD9VwRWCpJS5jR1pLYjuNMsLwO0trDK7sdxnJlHPs1eE+N/2VPhP4+iY3vgfQjrEsh3T2N1JZeYfRhkqFzzgYr38qzWrh5c0WbUsfbSZ8ReOv+CdOl6fFq2v+EpdEtLkZieB7hyxJ5A3BSvrwcdeK/OT4mfAPxf8ADmS5l1mwltVWbaXGZk56fMucA8DnGD61+58O8UwqxtLcTwsKqueD6lY31kgc2bOoOH8o52fX3rIMTGJ28uWSA/eY/wAJr7yjiVLVHhZhgnF2HW9/eQSRRxTfuVwUUnp75ruNF8USPEv2hpSuSN3QDtwK9ClieU+RzXK1Uhoemadq1vLbDzJA0hPO3nA7VYeSN2/jjR+enf19q+goVrq5+eYig4OzJHh8to5YJP3Ccgk9T9KlVhJC0LjO0biMf5zXoW0uc5G0kYjbCL52eSRjj2rGkKSOIVuJIWySwzkH1wKmxlKFiRlOComDNj7rse38qgBUqJ4wpVOG5zg02jSGhXiYh/kDzfPuj3Nge/vz61rwedF53ystu/8AFn+LuMVlPcvmd7jRMrFltElkY5U7mzgUzCsilkUyrk5Hc1Bre4yR45VjAxGx5IqyZU2IC0RAwG3Ecn6UrEOYxUgB2WUcrPncA3dv6Co7yKeMETx+UzDayuOfpUx3HCQ5pYlgXyg0lwo3DHr3qrcoJSJV+QHgKDkg1KkRKVxFKRI8UrqpU7ef4T/iasosdvGWdYZn2/IqtyvuahvSwovUkRmf5xuj3feK8Eis+5MUA8sAKvXGM/jXDUZ6FNjEjVwFaONuNyMezV1GnpFthWVWaP8AiGMZ9f618znM/wB20e/lfxI/aD4AWiJ8HfDizTot2Li6Zh0BiDBY8Dpj5T+dd1Cpjm84BWIyBuGeK/iLitWxEvVn7HkcbQHnhgFcpznip2hkkYOihVx0z1r496I9+K1LEaSnKgoi44JpZCjR25iliuARkuvTPpWAmi6iMLcLGUWQDdlhgE96S5cFYwSBIR82TQNyuRlQsZZl3Nj5fc1AHmmI3lVTpkDpQJIkSRkBRI3CgYZgOlSxyR7iVMYUDgjk596BE6l3dJQQVZOSR09qlCMqsrRrGG5THQj1/OgCg0TMeW+QfxCiExxbo25YnC9zQA+Y+UkbIHwTnGc0oUSIJGRXIbBzQBGwBjfkq3YVh6t4j8P6DFbS61q1to7vJ5KmUnb7fie3/wBemlcaVzBT4keFiXge/jWQr5kZBGHX15I4+lS2XxI8LTi4mXWNIfaCX2zEjj+L2GOtNxZsqdiSz+IHhKVIZZtf0qKF2OJ5bgLGB6lj/niuhsPG3hbUpUtdO8R6TqJdSyyQSh1YD+6e/wCHFDg0TOk0dRFNHcEESEPjGSKsmMOHDSLHgcHOKkyIGRShS3niVuCWbnOO35VKxZiAGcYGVY8UARG6UrskDEjrgZqxvlhhGCBu4yeaALe6X5fMcs4HUnoKa1xKUBzGo9SM0ICOO4DrtIUvnPPpVkRhmQM7oMnhf8KqKuBajiJjKkjI6D1FKV8kmXCSP90H61IAsAjwSDnvntT1ETYaMFGHX600gGuwjxJkB2G05HWlSQsCxJdM8nGMUhpkxlWLaI4mkRR2OT/9eq0UmVeRUOTwCTnNAixEXTY28qT/AAgdKnjX95IXKyD+E+h9aALLM8eVljUKP51VUks3kySxueAOwNVFATuu63mcI4deRkfe/wDrU4nYqq+4bhlB60JXAZHHveNZljUrwpbt+NWB5kRMeQV6jFSBCzSBxIWRos4GBU0Mj+bIrI23pyKdgJEXDgMm6LoMOVOfwqwSzKrLFsx1Y8ge31pxdmOxE4bcCW8xjz9KdESsqbiAeoPY0mxDwhdmYhtuenepFG/KuSqDoaQE5X5CAQhHIx1qlA4UOqRBUJPHTB71spaAWoAUTcCWxk4IqTZLbvCcxgOhYZFEZJgJAzgKECYDFh7GrhiIUcqzsNwwOh9DRazuBCyESCEszuOCc1cLrBCSqADoe55rEB6zxqywuhcYzjOM1MWkkbELrHE33kYfe/H0oAljkj2kNGrP2J7Go3nYxsrfu0zhR60AQxsyKDAzKehA7ipkZt5VTEnGd5GeaAEeNmVwgYoTzg1EAY4tqExg56dM+tbQ2Atu5dFCou4DtULOIFQl1Fx2UdfrUz7AKjKAsKqwYHLgnv8ASra7GLA5DHjNZgSrhEJ2bsYXIqFlUZIPmkc7iOKABDtMjeVjzCM49ajwCsblEYqcgE0AAIBUIVIJH3TVtSGBhUOMHPNaQXUBxQtAjMMZ5X6VDI7BtsbEr2I5Bp31Amh+UMGbGeMg0wMN2z5VJ54q7gOIgCxzA5YNwO4pJIQjMNxYsOeeMUANjYTsVQSIq8n5eDU7BXjVgCp6DHepk7ARZMO+Zy+0/wAOOlMILyKYVAYqCNxwKzcrgI4kTcX2o3TbjrTNzkbJJ2b0DHpTlrqBJtZlEfmHJ/ACnFz5pLSMzEADJ6CrjGwCwqSmJv3iclAKZGykoZIXCL94ZyamK1ARWjmBDAxnPTvU0kQBJCMCAMD+daAZE8bqFw+2LOcL/Ws25ZjkpHtKDjc3DUpLQDEP7su0s+yMHeSi5I/CsmTDSyFdyK3Kgrn86wAyL6R4maP5fLIwWP8AhXzt8cCZPAHimIyfvYBE6EJklWcRscn0V2Na0iZ7H4S/ECX7VN9smkRJlXyUIXAK54zjv6Z6dK8Pnd98aMSY1GQMdK9CMboa2J2uZbS3up7XyGnjhdl80HaeOn1/wr+s/wDZstzoPwk8AaJD5bW40iE7kHPzojEf997jj3rzcS7st/Cz3fcf3ihNzA/Kc/nWbd3Bs4TeCCOeJm8uRWOB/kjP610LRXMKUbysfPCRNZs1ssglRHY7iRxkk5/XFWZWXyiSjSrt5XPU/wCFfG5lO9Rn7zkNBQoI851hLpEkkhs5CzNg46/WvItc167sdQWCdVkeI/Mj/K27Gce3Ga8GvDmPqKUbIv2/i6G5WPbEgOMDDZK/41dXXCWUy5Xb8xkX0rzOW2h6tGHU07TxLHDdBmKyRhd6k9M/X/PWpptfQxNKGmmlduh7e3tiulOx1paHK3mrmfapMRySCQfujGfxrmdQ1FnDK5LFhgkH06Vu5WRzTp6nO3c4eE71YjGOefwNcs8ckquTFGARtLd6ycrozUbGLqFtbxbUGSDz+NeZeIoLcxKEB+0KSGOeGHatYPqcOKjdHzz4z02SZXMkLW8oHCkcgivnLWLKMo6TTtAM8t3FfV5TUvE/JM/octVnn9wzqNhXfKBycYqpNJcCKHJjMWcpz0+te6fKzj1KtwSUCKSCSDmqUbKrsCygswGc4FXCPUzJpZZIRNcM5ZU4I9Pat6yu2CRKsjRq/wB89ePp6Vo0Z1CS5u4SSXjCKgySinH1+tfV/wCy9+z/AOI/jj4y0lJdJ1K28J2bi5vZmG0SqMER/j6d8EHgczUlZXJij+nrwT4Z0/QvDeiaXp+lw6bYxRKiwogHIz82evfmvSRCAE8xy0h6NXTgou1zxsVO8rF6HjKEnHqe9PUbVBUAN69Pxr0GtTmGlGYRSO8fl+i/zp6RlwfNztBwGAzVATARqgLM25euKjMgG8M22Ppk0EylYYCC27JO3oPWpQ24xvKoJPRTRYibuJGw8wjYx24/KrDAKW2k+5HespO7sJ7EQO90UNhDxjpTGXCiLGUB3CtErCbuPUojISxyOox3qeQs24LuBzg+1Jau4iGJXErBwAgFWUIZvmkKkr8oJ/lVAKELkguVI9e9N5RCcvgnJxzxQaQRI+4BmGQnbHUVXMACRPhN24lsDpQaB5gdsvGGC9CKesT5J8zPfr1oM07K5M0YYkZJXPGKlchljCFB6EjFANXY2Xzcr1Y9ODTACNpb5QDk4pNXRcVZDnKKWc/eJ54oLMCE3DkcClGNhliBsxEFt3cg1CAJJPLjJUk8bhmm4rcyc2T7FVsb94Dbdy5GadIxfIIBQH0xj3pkt3IUdmdfM2h15B74p0gkhlJTYQRkd+vWgVxrM77hH0GBkDP1pYpG3EBQG9aALUcnLRupd+uR0qM794CgyF+Cx7UDjuEqhEBC5boCaYEQKSXbzSM59vSgTJMyR7TErTR8dasTPJJs6r2wKAIMMHG0nZtBqzbsqkjCtk8Bqi/vAOyDwoAYcGlDhSyHncCAemDVSdkFiuTLgrvVWIzkCnjLKq7juxg571ikRNaFuGGSVhHCTkkYya9psEa00yKMfdZQxUZOO3596ym+h89xFG9BROD1rVH3zxxKVIXOA4/L61zMl5IGaeNmPGGBNbUY2OXKcAoU1cDcTc3Cq3mBfu1eg1e6gjVkYPIDuCu2AfY+n1rSST0PYq4KDhytHe6R4htpNqbg0jn5Fc4KnHOf8a7QSXryJEkymRwIxuxgZ469q4KtFX1PzvMcG6FSyPIdeiUXD7kjgm3FZI8cnHf/AD61zQjb94vzKp5DDtXZS+E+9yyvzUVIntIJ5ZZI2jO3ZgMe9dBZ6PctHkKZnGD8g+9+HpRKqjoxWJhBe8ep6Bp76fpriZpGkYkgk8gf3cVx3iqOdrgAxyTIzZc7eBwMf/qqadQ+Aw2IjLMeZ7HC3lrIG8pEkIU54FZs4JdIyMtjBU8c11wkrH3dOaexTlSZHZSHTsRjrUcaO0m1gWFOex1RXQ3LfTbxgjJFIYmPB6Ctp/Dt24SKKJZCw3Bg2Af/AK1c85pI5auLjB6hDoDq0isN8y9QF4q1B4T1SYb0sJp4vvloyGK47EDpXO8Sluc0s8ox+IePDWoTT/PbJFbrySPvH8KhHhDU7pJ/sjSJIcqpVeV/Pg0fWFYynntJ/Cd9o2m3FlDPFHCy27Shse+O/wDOuS8VzI86RZaR84xnp3/r+tKjK7PnqNZVcZznO2IVLiNRsfLgdcmvYdOijWJQg3lsHNZ47oi+L4v2CZrKrEcEY7EVDcSBI5XVmRlXOR1zXkxTufk8nqeP+Irn7fcLFKd7RgkkdN3/AOquPuMx7uM+mK+gw8bQR+ycK07YZMiV2cB2AKA5OeKvxIsjxSMJAm4MGB9DXTdWsfUydj3PR3iaxhCxrEhJIPt6fpW0FA6nK18/W+No/B8+/wB7n6jiYXT77bT07fhXmPja2jF67ygmUgZRjnaQOv19avAu0zq4XX+1xZyelWUM9zApGXXkD+ua+jNIjhtbSCAxQib7+8LzyBj6DH869hvWx95xjO1BWOhV4skbiG7jualMpiUSyh2hzzg8/wD161jKx+Ub6HgvjfV7oyFPMhkiYktGerCvMp54PMOAzOedoatYy90/YOFsKoYdPuV1QkkyZHOcZrUt1UFpGcpEDnIPTFB9VF2PonwiVeyAWeDeIRcFGYBtvyg4H1YV3AIkjjyMNjINaU2fhnEUbYqVu5HI0kcY3RB88HNeK/E03IjuVt5oQqsruQOWUdMH0Hp70c2ppkMOaqkeZf2s0EakuXdvlORj86rNqupPKMTCOEcA7ec/WuapGzP1dYaMty1/bVx5rq95NLhQmcc4x+tSx3t3dXKo7yyxsOMnOAP8/pWMkkgjhYqVz2rR9Ns7exEsUtvGw+R05zuAB5z65ritS166S6mWC2hgtUJA3fO34jHpV4aldanzeMruWJcYnZ+GbydbWK7xgsu9R2z/AJ/lXnXjV7Yas0CgJIYlmAx6kjP5g1rFatHbk8msVys8xuGbDFRg5xmokjkkZF3NEc9T3qz7Yj8wKy7xnB54ocySMWCEITk46VMnZmnJoDneDtMkjdG46VEHT7u4r6BeorE0JjbB2VmYkHqe9EbmNpMkBemfagBpG5CScR9M+lNVHViIiH9cnFAE0kbY5K5x34qNWm8pQqSOM52g8D3oAVPLVmjkG3IyD2qWU7EQmRCT2x0oArsxyGLKBjBJ704OhjUASIM4ORjmguWwwxxLtMTFT3GcZp5jd4fNVT/9agJbCSMuVC4Jxj5elOtwAmyZmduo20Ep6D/lBIEe/B5J6GmSkmRW3oBt2kLQIhMbs+WkKnoMfN+dTxxEMUMpMp5DAYxQArIVL5ckAZH0qRp9w2MpBHcdqBtkETqZTG3HfmpA4QgIMKR0AoEOZ33AOnyYxUEigqxH3ScH60AUtm0MqneM5OakONqlRsOMgigu+hIjEq6h3Vxgk460pGVAUOnOMjvQKDsODkMoBy/cdKcxDYLYAPBwKDSTsiokhEaISGZeCcYNOjkZxhCCn97FBMVd3JBiAfuVO0nuc0jO7ktlA/qegoFJXZHNGzL5hIYeuMUxpCCVOAyjnHrTSIGsVaQKMiPHIIpJ90yBhKAFPAx1rZKwFH5uEbAB4NO80RyrC6bhj746ZqZrQA8xQ2zHlBeVAHH1pkjqCxJ2jHy4FZAVWVpEMnG8egpyylog+xRGO470AMVGUrOGU5PIzyaUs6M6ciMnJoAYxkbY8RwQPnJPU1FMd4kEsaoYzyO+abVgFZY0yd3J4FSKJYiBhZh/eHSkBIzxjIKuzZ6g1ApZlkbYWkB+6tDQIVJyrRF48MTkox/wqSRZNwdNkxPI29qqLsXOI3eylA4QOepNI8i7kwu1Vbbx1/GtIyuQNBLIyM24A/LmpQiYV22hgOvSonGwEbzhiwRUjI4HFRPIVWRVQLIQOpwRUFQ3GFUKQzMzbzkAK3BFIdrSERhgmcqGOeKBMjfzizsRGM8ccV5x49jnt/D2s6jhZobW0ad29/4V98nHHpmubEy92xpRj7x/L7+0zczQ/EnUbjzLaSW2VY5PnHyuxLgEf7rrj6181WrETiRY3ZncbuePrX6Fzf7LBHXTh7593/sv6dLc6jpge6T7ZvYb2HyjIwPpnOPav1R8Pv5kcYRditgBQelfm+aO9Z3O+v8ACeuaUXAUMHCZwRnGK7qJpPJjQhkiJJAI4NcE0cj+E3LaQqMeZtUdAvStq0Vyy/vZI0IyRnqPSklcqL0NWLdtCRhNmeS3X/69W1WVcFgsiLk9elax2Mt2Sg4Adl8zd6cfjU++RTCoQLzknrmiOquNq2g7aC/yFVZvvZ9KcA0YDFAJAcg+ppSl0LTshu4nIlYgj5s4qRoy2Gwpz3HGazasEVpcYMhsBkZT2NPWeUNhGVosY2npmkWJFHPDlww3lfm2jrT3VzExkVZI2PKkcGgBG3EqEOFI4PpU7K8bxq6rIhGWI/h/xNAEUqlSPmRkZt23+tKFEYZUO5R7UAVnYRMquk4D9GVc/wD6qsBnV1zbFolThyck+1OwCbfNVP4XLZ69KJGWLdhHeQgKSOuK0SsgKc0o+Qq0y8ZPy81JDARFHINoQsRjOSB61kA90CLIeWBPHtT1YRINygSMaAAlGVvk38cg85pZCT5SwwqpwWyDzj0oAq5ilUpCsgIPzc45p4dI1QASM5POOlOO4B5YZ+UyhOCM0vmNHlHRGIOCBV1AIJZiX28BCOtSLGFRmJ3HjHNZgEykyR7TugXl+efw/GoFd1dpI/LEeNpUjrQA0zPHIpAB9aiVTI6KzESFsg520APkUtOqTynHTKjJHuKVV2s8bEEqduaAK7s0JiUtK5ZvyP8ASgHz1kO6ZWBxn+ooAEfIDbkYdd3QGrCrE2x0C7emQeDQA15HJJKxpCOAAOv400ybSNuPmPy+1ADcqDuLjzscCmSSFVBKhiTgk96pNLUCKfKbPlbbjK5P60MsrRFjOBIRgIe9Jsa8wLYMY3BgR82adJIdm0SEBh69KQiqjSBo41Vp5W/iTpUUkmJoiUk3jgjbkEe9AEiIc4Uq6n17UpMQbCqwIHJPrQBXlwH+0EyMwHzewprA580uATgAE9KAHmVACCoOO/TFSKG2MS23HK84x/jQVF2Cd0VmdwpjxnaT+lZbyLFE7yltueAoyaBN3LmjL5k4ijeZCf4tvT/69foP8AtM820jd4FtiJGAZhgsVVSWA+pIz71ulaBrTV0fSPiKyH9mztHAkaABz6jnA/U14DcTtKxkaJ1VnIXIxnnFehkH8RnjZmlylEhcuCueelMJwxIyrgY5r7mEeh8zJk75wM43HnIFND48vKBVPp3rdKxlLcnAT94zNlh0BNVhw2BgA9c9quTITFZd6YBw1NLsi4dBu9aIvUZIh3BmdsjtxxS7gqsQSCDjgVtYaB/u5RctjqT1ppbjeylOM8VMm0JomfYm0ou7d0H9aik3MDtADg0Qv1GxIvMUkhhJ6j0phcBiU2lhzmnJ6A2SxO7vlW5PGDTSi/OcAKMnisovUQ922lVVmZjwDjpSeTFhfnbzAfugcU47AmfAThEZy0aMoHQGq5UExuhyOp2jAr80P0AY0bShwybF9c9a5HxCQsbOijf90DtWfdgef2fmtePIG2qBtzuwD+HrWtqDmSDEifIE2hT/ADrlluBxl1MnyNJGjBF3ZPUfjXNX4AMm4sUbqfTiuSsjSlucLrUsjRMsbAH0x1Fbfw0i2aokElstrJIDg+uD1/X+dfkfiXFvCaH7v4WxtzH038dXnsvh9ZpJIlxZNZyqrB/9Tu2Krgdid4/KvwG+I6nUvE99bFDDlREJlbl+vP8Anvn2rm8P2o4VWPpuMd0kfY/wD0F4PBGgzzRlmntlk2eZu3IryKQT/wAAWvfY7G1MQXyAY3+8H5NfaZX70m/M/Cc592s0XZbC22RhYljQdOen+NULrTgq+Z5UJQnAJNfRQgjxHLQpNp9vIBlUAGOBVeLTo2lddiYz1I6Vco2MeZnUaRY2hDqkEGcENKP4h2BrsGto2gSTgkrgN/SvOxO53YfR3MmS2iWFIREzKSW44we/51gXkWFUjYXOcqBjiuCp3PWpHMvvHmI8apk8d+KyLqRZH2Rx4AHAA7e571yHpU0ZMgz8slsRHg52n71VLiGJRDEVJXtt/hFRJN6G3NrYqOttM3kvGwC5B9M+tYf2HKFYbdVjU7t2etUopG3tCpNYt5ciZBmbpjtWZJYR2zxyyzRwFWBVweQfb35rKa1uKEiB7dBEELHG7JJFZstqmXhgYxoXz5g6jHSpNlO6sQPZO29ZyLgBcliuA34VzQ09JI3kCKUDFNhGCPeqjbqNu6KS20KbAwChXwQq859aivbMRSyPvC8cADpRBakN2KLaasZUSysmRlGP9KZcRskkgRY5nAwVY5wcdPbitFe5i9ypDDDE+WHCj7rd6sQKsjnJEbD5h25qiGupXVUZWBgEY3E7m65qVbVpVCH5lJxnb92tYaIosR2srPHDH3ON3QD61BBE0zKk4EZ3kcVZhLcsTWciSy2sznCcjd0pywBGXy280bcyY/h9qzmhE1rbI9xEBAW5yhZsD6GhtLDTpIQ+Q4YKvr0/Ac1UNjOUuhqxWCxO8UrlIs8Fjk1oR6fuBRQBEfvE/wCNdtJHHKXUedJjdl8p+M4GTUlvp6s8+11aEcY9D71ty62I59DVj09ZQoiRDjgg8ZqcaTFbiSGS2ZSwDKSucj2q2rIzbuSvpsSycKCgXOCOfzrEvYZLZ4kgjEskj/MegFVB6DhudHp0mPJDRqxR9pR+Ax759q4jVriNbvzLIZdH2uB2zXnZnO0D9y8HFbEtnKX7Fo5nbBGMDPr7159rLgQCfbztLCvnMPLU/qSvK9Ns+tv2No5vtV1cpl7hZ5JUXbnMYRs5z35JzW1+21fXtj4ZsZrS2lTOpgWS3J3yYjgKt3Gf9c/PHSv6f8ArPMVc/wAxfGqX/CrP1/Q/Je+kjkDqwmiuA3QfKFH4VRjlUJzyenJ61/e8dD+fKkbMnecIPsycpjg+hNXopAFMW2ON0G4Dv710I557ieYjMcrGV6gEf5zVhbhViVWOFzu2dMGuihHU46yEM/mLmGWLg/dJz+X+e9Tw3dxtV/PENwh+XavOK6LHJUZE95G0zB41UHA24IDfX6mpVmMlwqpCgPRyDnb+B6miSsDgRvcJvkML3DSE42mPhQPeoZbxgQXlWQsPuseSBXFUZtTiVGvi+GPmsRztPb8BWXK+ZEVZGkU8/SvOnudcdUPRyVjjSQbAxbfn5jnt+FOlcBEhQyRovLMTnJ9RXLUjdmiVwMu1YjDKAPu7Su449c1JNKwVGIDIeNxbn2rkqqzNVHQkSRThBIofG5iTnjpSvLJHGkHn+bt561xSfU2hB3KU0/lswIMYx82e1Ys+svGscPmRshUsuDkfX8a5rnr4PCuUrnIyahLcHkFDnjJ5q5E85YIQRIR0b+YrP2jPrKOHNKSKGK2WSeeNRzkc5yPQdT+FfQnwP/Za+IfxlmspPDqRwadIQ1xfXPCQoemWHGcc4H618dxRxRSwdJts9yhhrxsfrz8E/wBgT4Z/Bq3W/vryDxV4qLieYXFmjwzccht6eYc5z1GPSvtGz0bZFBDOIYY4PlW2SJY0QcfdUDAP+HevwDMs1r45+0raeRo5qK5YnRMko3kP8pAUr7DoKitreLc4ki2DqMGuehBI55zYzyYlmcRsyxtztJ6Gr4tbiMDLDp8wbrW8lZmUnqX7cbvld5C3tV1Yowvls8jFT/Fyfoayqu4J6WGso3Y8pkAOS3b6VTlfbOpOGXoeelZFRV0RPG7MW3FHHYiohGYphIpSRmG1jjg/hQW0TBpyFKqjEdWY4q48wlwwbKBskqpFaUpanLOPUYsELrexAyxbhuDg7WB7Ee4Fcr4q8O6L4vspdM1fToLyxCAGMjJY9wfqOa9KliZwalBmcKk4v3T4S+N37DfgvxFZTav4T1DxDpXiKVAkaDyWtzg/cZQgdSf4WLEfrX5P/E/9nnx58P5dVtvEemS6VBAqhrt8bSOCWHoT056V+s8KcVOp+6q7ntRSqw1Pna/sAsqvDG1wmNrbemPX3rIM3kSRACWW3A3cHv25/wA9K/VIVU1c+exeHSeh0Gla/LayKcQYJw5bIx9K9MsNSF9EQ8quufuMc59vpXs4HF9Gfn2d5b9tGlBqEgMxkxuU4Tng1swXaGGQu2ZiAuCetfVQldHw04uMhbid2d43svLwn3icnPfjtxWbCAkzzq7M5TbggED1/wA+1baJANmWIxokTuZGGWyc/rVaFJGWRQwjt1+8f/rVk2CRI96iR24AAjR8LhcEkn9a0mkXb5bSyeaQWCg8g+tYspu4xLiCNA5JDE7TgdaluPL8rzABtHIwMH/69EXYuMbFIJFeGKOKPE3QM3GPeiSSMmKYIsyoxyo43EUiJLUZAdgeS0xbtnP40pkeZlFxMXzwOKT2E0TiKOFtm5WJGd1E0LJGkqTs8wYvuAxtHYVjYrl0GsWaYF40MijKnHAJ7/WqsW8bZEIwpwTjrUTeglEvosknk3Csse3PmljyfTFY8hk8wTXGwuGI2E8r9a4Js7aI6K5nkYoqhfmzhuM16DpCY+yiVo5y8iRsrcIAxxj3r5bOn+7Z9JlUPfR+3fwk017f4XaOi2nlFbcYbdxtDED6nv7Z960Z9y5YnJ9u1fxHxNK9eTfdn7NlEbQsSLHGibVVhGBkHqfens4ChQFEij5Rngn69q+Tl2PXBXCqJlceZ0wRRJKJECF2wD93GKiaSNJRuyS2MCpII0lRFHG9snNTFkZF3RlGPXmoIB2WUeVhWx1cGlMTLCHUqAB37j+tAhgMMe0BJpBtB9f1pkLqryKIZGLAkY7UAS28kpWRJPmQghQBwateedvzpLI3QANjFAEckpZA+0jj86r3LSxKjKDHKTtZTQO5NFcMgjEpIGDjcKs2/lRkwqgKEbm/nQCIJBZorFHLxkZBB614V8TWhuNctYpJVn02SNGkSReNuMEc9eR+WKuG44OzPBPGmv6PDqsmjQy2M1zGFaaO3YYHQ4OOnp+deh2F7pMtjai2s7QwSxAgc4+tQ6yUrHdFO1yxJLZQRmCKyMZbkjqB61RmtrRbm2aG1EEJZWbYMEHjpjoM84FdCehS13PqrQVnGn2qSyNu8oN8xz1wR+mK6Z/MiTDRhxkKDn15rmTPPkrMaJViHCoyhgPu/dJqy8inMZZSc8ADgUxFcRYHJUgHqoxmpWX5BmRIievGfyoERyAAxMGc89DUsrB12hRE+ccc0AOX5cLkkHnJGKteWgVdm5SRyT3PrTTsBP8ALG6xmQgHBwT3pZFw6BnwD8wA7GkBPFKm8KwPIwMVEzOGlwmMHoeOaAGyvHJGd2Q+e1SRxBtikiM7c5J4+lAAm9CpwgHbjNStG2DIzlzksSBjPtj0oAcHXMSAxXEhG72HsacpnAEaBHf1HpQA9zKy7GMm0rn5j1+lIC2yPIAKt933q3ogJlDR+Yjy/L1GD19qrHzoiuW80E5waI7ATAMzMxlzHjlG/p60uArI6GXAXGGNQBZVIjHsLkEtkDt+dPjcsBA5jhJ9DnOKpLQB43mR4lYLGoyAen/66eqgRDDMozyKFG5spXHYlaRTs8pcZVgetKgQEybURs9euakznuSB0UyPvJAH3f8ACk2KCwlCyIRnGc0CSuO8yPLbFw2OfpTWkMiLCYod4HDA8sPetttBE4yPJlkhZdo454x/WgXWQQ0ZdcYWolowJ4ZIyxO0IPXOOatNKTETGzecATHjjDf0qpoCoqxRsJTudu4znmp5NxlMpUKCcFO4qY22Akk+ZMFC7HuOmKe07lC3CqPXv9KSiBPyojd0AXPKk01z5gLEjymGNlSBLA29PJTZ8hyw9DT1kDSSxkhpANx47+lADzIoiWRQIu3zHvTBHvVUJAXk8U7sBUVY1Cho2c9W6VHJJcSInyRkK2NwHNWp6agPDJFgziDJGMuOtKS7hZFU7x6mpk7gStKz/u5Noc8njHNNyiqgQo2OACakBshmQyyFi4z8q44oDSMGH7ouRnaemK1jFWAsxwwBflUInYCl8ycM6rIyxYwV29apdgI3lBUKTJ5ucnjpUqOp3kAjjkkdDWc11AapKAgYck5GOabLG4UlZFHf3px1dwI0hcKGZAuScEHrU3l4aJ97FlXZgng5rQCUZO9XAMeO3H/66rpORIwVWVlFQlqBPM3mNCm7YzqWGe4HcVDvijPy/vHzg80lACw8fnANlQF4696ozAhXaWNZfpVRVkBbhKFlYrtyMAYpGkVHVtqgkkYqgHHdhpRIrQAbto6imhizMCMrgYYHrUta3AgMriZhhAmcgdxQkhQswkIx71SYFefo2DzjnHpWPdOWCfOruDlGNRKWoGNMjFDkbcjkCs53i2ENvNxkD2FZsDnJ5SHZWeRM9Dtr5b/al1V4Ph3fNZXEiTQss9yzDaXjBwyMOpAOCP8A61a0kTLY/D/xvBawyPHbbYgTsGOeOvP4d/evI51/fHzI3J6DmvQhsO/Qqy2E14lrZQLcl5LlMBDyvzDLfTGa/rm+BVsI/hR4AuCRvbTRMWzn5SxVR/44TXl4n4ivss9YEjvGxDBgecniuH8aTG20qGSK4t1aVz5cRl+bjjOPTtXS/hFhVeokeW20UM0W12ScBfmwODWvHNAYTbzLFEMbXjcjd+NfCYp3mz+g8vjy0EvIpX17pltp1xJJLZLFEgQbjyxJ4Ge5/Wvjn4xeJ7C/1oDTzE7qq7WORuPGevp61zUoKSbZ62HndqJ4pp2tSW9y8k9tcxyLIDtzjI7c+ntXcxa9viIeaZN4xsZcqR9a86vBXufQ8nKSxa+0KLCsrNAG3D610FnrrK6qBLMu3JJ5rnlKxrJXQyZppZXdAwY8rlugrPN3MWJdU8r0xk5/oKOdGKZBI8cqsjorJj5gw4YH/OKxLgL5xkjbKr0VutO62MZx1Mq8ibyGByrv8mRyR71xGp2YWBsLnYAN3X/JrWMuhxV1oeKeKLVXhuDEGMmdyN0AA759a+TNUtpIWZY381slstyK+nyd6WPzHiaF5nl+rxvLLcuCi7x86quKzW2NGoiTYq8BfevpT4eUehBcBioaQ7BnArMdINyQO7lQSQuOnqa6EczditErCNgQZB/e9PQVsQJMIDcRyqiKRnK5yPargiLXR6F4N8Kah4s1jSNB0y1uri9vJUdkMfEa55z65A6f5P8ATz+yR8Hp/hd4IsBcW0a3LwsxklG4RO/PHq4A69vwqa8ehU5KMGfZFpa/Z0GChbHIXpWpGzlB5qbd3HWvRoRtGx8xUd5Eu0BVGVJB5IqNpMZcrIR/dBrYZNGTOC0fy/LgE9qsbVV2ypIK5znvQA5FKgsdr5HQdqRUV2AYgx9Ru9aGZ1BrqF+UnaByABT4yka7nBYE5LZqYrQWliQIJHkaIYGeMnpTyCsgZ3LEjoD096lrUla6FeT9233BIM49jTMblKONuDkYOKtsEiRmikUqwVZuvHenIyqGxI8UZ6g96EhFhG3yMyhskZ57UxmZTvUxuemMfpTQ0tSYQ7DuPOR0zU2FZYncN5WOMHBzSbNU7iNOUCKFO0c4qmxYIPLZQc9x1pjlsIWCOMedvB27Rz+dSyhFYtGCjHqfegzkrKxOgALMXIAGOnrULxllKypuh4Uhu/tQCmSuAis2JEAXBJOfwpAwEcbsp3E849KTNSGRC0cjMzMRyR61aUr5aybRJtUcUzODFUyFsRmFd3oealUNG7FpC2FA5FBmIrqyjJ3MM89qUThoZFdAhHyggdaAGI6jYZTyMggin7RIVIx5Z5yDnIoAifEZ2klE/nTokYI437CMkE0AN3vIVaR5I2/2eM/WrKSqxA3hnXk4H9KAFCMQyZzFjPXPNVY3+WRMh4weCeuKDRrYsiZHZiqyIo42noaepkdvlaOPAOM0Ez3JY/kRVZwOOeKjUpklsh+n1rO3vEjYpTkjY20fxetTEEqX3DHY+9Kb1Ajkysgdido4HFPOYJpCG80Y+VsYGadNdRNXRtaTuWeCWQMOdrntz6V6Fqt/O9htUtHhcvk9vSsZx948DPX7sYnl8rspDklgRyfeqjJIWMe0rk/eJreO56FCOhPAzqA4Y8DCjPWopZApVyQFoas7m7Q6FpEeKWJhwwwu/ZXrGh6hNNAEfZJuO1WHr6YrmrvS58/nmCU6TfYq+MoLeO109E2TTSFhOoOcDHH/AOr2rhIkEk1tDllTzApYDdgd8/hWlN+5cyyKr/s+p69oWh21tFHcFkmlbIy3OBjFdTDZWKKAsA2jjaDyT25rnvc+Sz3NZTqWiaiRkqFZhtAweOaiGnxMPnjjlTB+8e9U9I3Pm6VdqfMZd74atLqW6mjEUYCq5j24Bzx/PNeP6t4ali1OCzhs2W5lJjRmfC+2e341pQk9j7/hvMlJuMzjxJHJCksL74WA2sO9TxNHazI0ke/5gNtdkddD7B6HqGlNZmzikHlmQsVGePT17VrloZlBVoGkztxnn61xTptnx2cU6nP7pNBNbRnMrAQjqducit5rtXmVY1aCdQHHlR7ePWuSdFydkfK4nBVZalO4vLRZF8u/guE6OcfdPvUD3VpJArgSrk5D4wpHqPX0qHRadjDD4WslYs2V/HdRSNGw+Q4JX+dedeMZIF1iV4wgjaFEAVcAHufxNdOHg1PU9TI4SWJ1OTsLowXEcigGYMCCeMEfyr2bR7nfYWxRSiEsijPJI6/T60YyLZ9DxZSbw6aNlQp27XIyOtVZI1fbn5iegzXl/aPx6a1PP/EGko7NNGktqMZG9sg88dPyrz2a1YSnzkIC8Gvcw07xP1Tg/ME6HsnuhrorIyPEFJ4wDnj0qS1DDcVLhfu10H2cqi5T13w1JbtBDGokWPYT8y9D6fWupVQCB95c/p614eI/iM/EM7t9Ykw2JGm7kHvgV5j4thWPVrqSMTpGVVdkhyQwzkj07D8KeB/iHXwtpios5ixk23aNbrtlBwu48f596+j9Cltpow5RZZTGFLt1GPSvXnvc+04uV6SOhyqhAqggHkGmv50sM0YLgkcYPT0Nan5i9ZHi/i/TJ48boRNHICd4AOMHoa8lntmTlmiZDz8orpUdND9a4YxSlT5SIw/dKFtvoxq5aIkzPAfNWPGD2/8A181J9ZJan0b4P8sabFGyobgKiDIxnjk57DgV2kTgnCnk9Ae1No/DOIpXxMvUuwRh2EM5Me5sBsdM14D8QvPaU7A5QNtIA4PY1VNanXwuv36TPHmDklCwY55B7GpUheQpF5VzKpz8ykAKe2f/AK3pWOIdj9coRAwyQymIwO5A2livSr0ET2rq8gJOfkyOAcetct76GM2emaPrLXFvbxOEXaAj4z8zGte60SK83w5iDu2Gb2+tdV7LQ+RxUlCvzM7XStOS2tktOIIh9wsu7mvF/G4kGrSNIy4VfLYhe+e345qorQ6cgrOpi3Jnm0uSHG4AKegHWqUlzIZFUD5e5pn6BFaj5AdpYsNx5A9KI0BwzZLAZxmsZO5sMlV+QAEBHO2oosRyRk/MvcEdakC03lv99GYd1J4NCpu3lSjRr1BPIz/OgCNVXcwkQIxJwOoP+FRyK0KEu24cDKHIz/SgBDvYKGXacdT3qeKQKyFgHXPAJ61LVzSmNYP80gKfTFJveXYAgRyetEpWCEe4kg3IVbqOR7VIIwsSGU+YD+lUJ6uxTyG2EodpJ5xyKc29FzACT2BbiglxsTptCAuULNx1p8SMHyCqggjmgRCSykEuE/GnSSJHjglj0xQAxCnk5VmU5Oc96mVidpIX3INADwqgYDZYd81GEdN4Y7pDwO1ABIjrLmQYlICkkdMdql+fb5TSAnqDQBVZGJjIcrg8+4pCNyqB0B6E9aAI1J84gqHx1xT0ZFbBVgSeh60FX0sDqYwFB4z3q2sfyAEqVHUigVlYgOQmcBueMUibUUGbLdT6H2oG5XREse8MxBIxnApqkAqVyD14oFzPYmOd/wC8f5B3AzUYABfc52gZXjFA1KxCdjs8n7xGbBI3VGqGRl65GeQaCR48qNSzZduoz2NMVpJVJlRkB6AjGK2b0uAkixQuMksVbcpHXNRPO+792EDAZ3DrRPYCq5LAMoDE9Se1VmR3GVk8xQcnnFYgPkWOJF8kvyMtznmohhUKIxKZ546HrQK+thro6BWDKCRyaryXGQGUFz2J7inbS4xwlLBckkZxU4VVwJFV0f15q5rQCMqWIGFyOR9KcHkXDFUOOik8GswsPEoibCKqluCNuam8wKAQ20HtVS3LjFMUKrl1Q7geTgZxVUuXZyjiKML8rEZ/CnGN0K72JURZAGeIsw5BJ6VDKUXAVhIB0IHBqU7BPckUkBCWUkHIJ60yWQR7GkxEC20bT3pylckcE2Ix3LvBz0qoysQxIM0RPWpNKaLav5QEBBhjACuuOaqheAcIuCSOc8UFSYj7XjkdggQLkmvP/iKP+Ke1aEzrCpijJjHRxuXr+BzXJXjZF09z+Wr9omZ9W8a+JtSuzHFeXF/IXGzGVV2VMfgo/Svm6KfbdwpCBLJjOFPUDvX303/s8DrpK0tT72/ZdlnjinktgypKxjaPbgjkEg46nPP5V+pnhvMtnaYR4Wj+RiVx7jPv1/Kvz7Nf4rOqtqrHr2kIcEkHaAPzru7d32rEAYkHJJOd3tXBFXepzNWRq2zq/lplfL+6TnvXR2vmSHa0AG3rjqKtR1uVFaG3Dsd18vy1QDhT/WrEqFV8xWCY7CqImupIpXYpkzLk8lRirDsS26ONgoHy54INStEEldkQLn5gqswPQnFIfNKOxCFxyo96iMb6ia6IJAxYSGMIQMECm8yuJGdQ4OVGKU3qabE6YBJzGRngHvSGWXbK62byrycKuSB61Ix8TNucxYXgHlqlknxI42rIoUEEHnPfigCSVg8KgxvGejAjtUE0wUDA2noM9/cUACNG75AUOwwfao23r8m9Aw6kCgB6fPK6kkRg5XJyfoasXDSRiDcSwAwuKuC1AogqUeEBicE4pqOYwseAwHOOua0lsA9VUq7F1Eg/h71GkgKmUlS5HToDWfIwCCb5SHSSObPOe1OlnaTMaADHXApJdwFgU5ALADoc0SICxKkK3t3HpUgMRiifKdrHO4Y6iiWVkiygVmY8gj/OKaYDV+cEEE8ZxuxSH5fmIYsRyR2q5sBrx5JUsoGOMjvSF3QoqqcAcfWouBDJI6yOqyF9x6BaeAGTzBwmefWkkAixydfNSRc5HFI8UryxqHWUE4yTjAoAaoRNsfliKNOcjuaIhlmIiA7MRQA1QEZyiE8/xNxUZD8lGxkHkUANCll2MBJFnIApVVVEiKZRGTkK3agBzsrJ5JV9mODnIoikOYlc4UD5TQA4vuYkBNvr3zUYwAWcEk9KAITCrDCsYkYcg8modzMhDAYPBDDrQBIgJDyMHYBckelNjUNJKZCpOdygjjHpQAjebG/ljcmec0wK8QaMSuy45IOc0ANUyCNWjYDLbee1BMTMmXA5x+NADpRtDjO0kYG2o/lKDMQJA27jQBEsIkVCUYZGSSelTy2wR3+eSRAAcNzigd9LDHg2Q+ZL++jZ96gnOOP/AK9UWmDeXiIJkce1AjS0W3ku9QtFWdolWTc4B7D/AOviv1G/Z706drPe48uQJhffn/6wrpbvTZ0Udj3X4gWTWtgXSUeXIvlkk4Bbr+A4r5fvBtkkDFdwbBrt4e+M8HNdrGQxXfjywW6j296ZGzM48wLxX3cZWPmvtFuVxsRUxnGSDUYjRwdjhSeTk10XMhpicLtZGUYPzDtTcjAY5Izgmh7AOkx0iTLg5JxSbiVVZiMdCDVW0uhpgdzqEjOFzTdzAtGwDN1yB+lagtxx2svJJDetMWQHdgAk/wAJ4oHLceJSoU5xz2oW4KETNtII5OKiewQWpGdiEbi5B5p0axuC69RwcilUE0Iq7mYbmJHpUiKWATdsyeaU42EK7FSypll4BJFN3KoOEG0etSmNK58ALG8SnzWWQ+vpT42JQBNuz0HWvzY+/IJJPLUEb9o6j1rhNdk81CnJTqe1RJWQHGWsEQmVgo4bI9q2b5I5UMU0hdehK8VxvcDjJUiea6hMCPGfkUuc7hXLaijRmZZJF3Kfu1zVTajuefa1cnymj8tEWQeWMjGa6n4Ys11NayyTSi3t52ZHxnJ5H44/pX5R4ixTwbb6H7t4XzXvI9a/ab1a+tvhPqUG1/tVxDawRzI+SIw2/cPp5agj2NfgZ4n1HUINallLCZ/OVVw3mAx5zkYHXBrk8PIJ4KzPoeL2/aH6V/AZ9OtPh74VtLYol3ZxSw+WVJ/dtIzDnufmJ/EV7OQ4EiuIxIV+TBzn6ntX2eR/Bc/Cc8lfEMTyQF2Sj5yMbhzimXFpHKjw7WmQ9M55r6KmeK9EZrW/lGMGMFx8wGc1GlvveSV5DE56Af1qp7GbR02mWhDgybQpPPtXUqF8qNFRiASMMeK8yvuehQZi3oLsDvcSDt/hWFdwEQsmVeVfnJzk49K8+TvoenS3OVuir5ZtwP1rIeLeNwDuAeDisnFWPRpyKN2HjXbiPPcq3NZ8hjLwyoyFCo34XO3t+fes0bSWpRJ4lAUPDnBO2qCzwme8WEvLbg5GOML2B9TWUXd3NHoincNHHJt2PGDzz95fY+tZs7YEgQI4B3bitKe4RdypLGk8LDG8FgQRVJrUIr5LRSD+FjyaguMrElxE/kRkKroMjO7vWOCqR7JkjCMcHNOW+hpCehmTR42qu07jkjOOKoyQhTJGruNy4Y8cVtFWRnN3ZmfZ/OjQRgMQfl7nikEEfmJK0crsDggDg/WqS0JK11FESoZA2DkYqr5ChQ0fI6EGi4Er2xWVW3KQeF56EVHG3lYlSQpwUf09quMtNTKV0yJAdskqFufvCpYYTFFFsAIUdC2Sf8aG76EFhCskvnhXDLwCT0qxbWspWJokgiySzMPutnqKJvoDLUYKjMcQEhHU1cSFZDJuVWUAZGatbGDd2Pgs18pS3mIrnAJHX/61a0FsSXMaPK2MkFsfjzXbSZy1Cx9nWB4JUjVJVO4FPfrVoRxOWeRmhUsMYOMfj610Rd2YFyFLW0eUN5okOCOM/rU8ZBZHRmSQ/dNKTbdiJ3CeFvLCeZJIcZOe5rHvtsbRKxUnrjPat4IcXdF+xKbsxnbGcjkBuvGK4S/eNLia3WEJOrkSkjnrXm5pH92fvHg2r1ZHK3qbi7uIxH/CO4rz7WJBGJXGJIsfKAOtfM4bV2P6Wr1LUz7A/ZINppS3+pWqyTsJjBKWOMHk49ccgfhWL+3OsFvY+EtOuLiaNYZvPU7SCGZHBHuSE5Ff0/4A0m8yiz/M7xrklmk35n5Z3k0jtuPmTJsUkhMZPfiqRl3vgxMDjtxiv76ir7n4BVd2IWVWTYxMeCBnkj6+tOtmdFkVmZQy7Y3zkg1sl2OSpKxoQSx7jAzhpNgIYjHNRyP9nuEnnfzF27fLjHb1rso6I5JaoVJ42uIolQGCQcMG4B7Emr6yIjvBbyrchWAEqHv+NdNlucqWo5yBJ55MkgUdhnFPXLbvLmJgXAKgdCefzrnqSLTuQzKkuI4JMBPmY7uT7VQnWMFd5BUDOfeuGszansQRjMjCIgQmPBJOTnNRXEnmyLmOYOAfnC4Ue31+lcNZaHVSiVA8EqhEMgbIblTj6irTJEwPnK7xthyd5Az7egrjbszohDUY17aiREfzI3Y8Ljhh/wDrp6loPPIWNVPC7/f+tcdSWtzqjDoNMgEKLKyKR8wJGaYW8mCKUuxd03AHqK8+s9Dvw9G7scZe6qY59vlu6YOcNgc/zNYbTyMEKxyEA7eOwrjlO2h9VgsLYbEj+crMJSGY8KuQPrXq3w4+HPi74jaoukeCdD1fU9Sf5DcAZiTODgkdex4z/IH5zPM6hhKLnJnu4emj9pf2cv2CtC+GR0zxX48bSvFHjc4cmceakBPJwg+XjsM+vXmv0Ih0hLO2itrQQpZgnYlvEluqnPUqgAJ/Cv5qzPMqmYYj209uh1Kpyx5UbMMTk5GRkYNWVjO9VIVe5Y/yraKurHL1JAEC7kUKFbI46E1Ru2cSKp/dggZ29KKbsxSjcjieMswUhiDgkdTW2kXmx+XHkN/DznFat3ZiCwtEkQ3uFz8xHUVtx79u7amGGDuGePWsprUBjwLEHZCzhjyCc1SCqZCAG39uKctiosRopXCFsbvuuR2qo1q3nFcsFx1J71ncp/ESbSI1bfht2CMcUu1wzSDCx56Z/lRSjZkz3FdDMqtHNkryBj+dMAZSo8vexPzFRgV2LREWRZe0Lqs6syseABxg+tcfrXgfQPETNZavZae8Q/dmWaEMGHoR3Gfxow+KnTqc8ehtRqOL0PzP/aH/AGILSOZfFvgrR9Ft4mZkdbMbEUn1HGOnfjrz2r8kPGvgHxJ4W1G7tdY06WyuYnISN02A44/nX71wjxDHE0uWW5dWjz3aPLpEeNZ/PV45APlwOM1a07XZLZYi/EhO1wRjaf8AGvuKNRpng47BqULHqGmatFIkZUIFPv8ArW1FeLIhkYh5MYbHT8K+wy7F80bH5fmeXuEhW1BpIXLSqFBzz1A9PeiOQPJM8ryW+Gyqdc//AFq9ZT1PI9nYozXN6JhIJlNueCq8ZPv6CrNrcymMzFkOWIKMeac9jFrUlkuI38gmALGjfJ32n3/xq084hmBwWJ+6R2H+NJSTZooWFe4Ilhih8p2PIycYPvTPNuZZ5Y2Kxz9WJ4Ge/Hasm0JIVLhImJLb4ycGPPNWIbhwHijs42kYff8AM+4P8aBNFGRnlVoVwVY4bPT6UC9VRcSSRu0hIQHGQOP06VLlYUVYuWl1E5QSQjyjwSDzUckzCCZxvjlOTs6/SpequUPutVQupdfNl8sbipwM9v8A9VRPcWUKMHjn8sDczIp79veuaohxjcWCTcgkT7UCwACN0Udue5qtcyqyTpIjIwAyOnNedWO2hT0ILGeOa5CLbTAocLubPbrmvRvD9zLDJZXtuhlja7isyjSYx5jhAcexNfJ5/UtRbPpcn+M/dfwIskHgvRrRrqVYDboyxY+4Nq/qT1/CpJ1XdIrKGXuc9a/ifiB3qN+bP2DKV7hVAjES73ZyCScDlasKqyxKQAw/vEc18tPuesRtaoWiDyFiOcjtUkgx1KllORgdqyG5a3Q9pefMbZg8EYqVFLIFZgM4A75oBK46NVfzFjDI6/KwxzmozK7KsTSl0BwoI6UEllfMRVAk24OQBwM0scQVnZpVy3IHQigAgeUtLho1CNjb3p0wBBG1Wfpn0oAfJvIzkSEdxVdi7eRIysG3447e9BUUJIdpLSISw5zj+VSxyIWAVtpI6Z5NBJPKiTFAoRmA6HoK+ZfjPY6vHNatYW19LIISEZRlM56H0Pb8D61USorU+P8AUJL+G6uprzwvryXUagv5VjIwdehZSB83uBz7V6P4R8WafEbiHUJUhmhA4ZTkE9sHocdscV5qTdS7PXlbk0PZbbW9AeKK9kLNYlCwZvlJA6nnsKqN4x8K3l5paaLftePcTiKBJIxGZCSBxyehPb2r1lpG5zSep9j6PbollbiVpJLtI1Uq0eAFAwADnnFa8kaFW6qVO4d+Kwijim9TPbYGQAMM56d6c/lGNFjiaJ1fJYH7/wD9amQPa4eECUqJwTkqOPy/wqONQoAJkbcS2G5xQArkooDYkJ4OfT0qw7sgZQm75QTz1oAYkzFVNwse3OMHoR6VbLoVKAPlR8tACK4Xy9yNn61dkEUzYIDkDIyaAHhXEPy7do796VJQUFtI2FUZUY/rQBG/kqudpUDoc1IEZhjMYOOrN+lVJAMaaSJkZNwxjmrZZiofdHsbjFOC6gVklKP5ZjSME8t6/wCFWzFuIIlLHqCOMU1G4DJCzqACQ4GM9jSEFY4/n3SfxfL2pNXegC4SRBygwMEetEj7ImRIiFOBwM0k+jAng3AwKwRn7GlMhdlbdkDsRUgSQbyTLPFtRTkKDw1JIiIyO6g91OfyrWOqBFmLEi5RAg6EZ4NPaNWiUyMswzuVQSMGpi7bgQGOSPLCUoHOcHn/APVVuOJVjXoxJzxUM0ir6slxGuML8xPJNSFoVQrIsRctw1Ak7Mb5JDurIVUDnNIm23bYRI8ZOTu7fSqWrCaXQtuPMDDeHUHGagk/cJGjyBlyTwOKuaurkCiSNwBtJJHJ7URBlG5t2wnI+lS53AdJH+9EkR2r94A96RZyzMzJ5ZBwc96UNwLcchhy0kTuSMcHAFS7wx37Qinp3pzeoEytE22WSLeQ2EPcGnz7FGFj5HcGoAmXpmMLuOMgcH86aSEeM5GRkHA60AWIgGjwdykHhG7fWoXKnlY32+ooAajiRUJTzAnHPFTRMJVYplMdQaAGM4Mo4VjkAFucVPcJGZNwljkcHJUDGKBN2KkUqzPhWU9s1fjt2EhSNwFbglun61Ue4yIyhkJYBlDFQMdccUmxXDMkWJF4+atgLEcskYKLsXuSy5/CrP72ZJI1jEEbLlTjr70WAgaQKHwQJNvzYHGarQtt+Uybmxggik1oBJtcEKyiIf7VL9p5MexBkYz/AFrNSsgEMyiDzDhVyBn1zSKW+dpGzGO6jrWoE8agKBEZVwfuuc/rTZImMjF3wRxgilcBEZozjbHKep3cf/qqqskTyn5SoJycUJ3AsMcs0kRcoOPQVJMqFUQ4II5xSiBMywyhULMvIAxxiqDREOCQQxPSqAI5C6krGSpO1sdTj+lTqilZOZIzjIGOn+NAFWZNjrktiQ4bj0ppjwrbWBJ6Y70JAQysyoG2ruC7Rx/OsuZpHEhcx7mXB4wM/wBKynuBz77bZVi3Mc/Umsy5aMR7XwQRlio5qBtWMabydwZZ/OXYSCCeD2r5L/akS2t/h7c3WrmC8QxvYzRRjkh0bDZ6YHJP4Ct6KEfip41eEyEOqxr0JJ5J9DXjDs0Vxcgqd6N8qseg9D6mu6ArFm1u7u1udPvDJBFCLyIyx84lQsFKcc85x+Nf1s/BuNbT4d+DdPeUfaIbBI3QrztI34/AuwrgxK99FP4T1A+WQuxG2g4OO+a8Q+LM66YbG8kguZrVUZjIF4VlOSPbIP481ryXQYOSVRNngF38UoraA3dt5AjCb8wkMGH+fSvEb/48S213KktjcRXj5cJkMWHruzjFfNY3AJNzP33La3PBcpzF/wDGbVNVWSGDTbvTpQPknWbnJ/2QMcexrE0vR7nXdSbWNVkllnYCIszk+/TtmvAlNQTZ9Fhqfvcx0WueHDEWWPZIgI2OowMe/qa4WZJIHd18xF3bSDnr0rzJTurnt890TWd+0c0a7T5g756V01lO74YtKkaHccdxXHVlZijLU6qCRrn94w8yQDcBJ9KqBJI5GDsRIyEmMnPFAPVkciPOqxEi3iGGVgec1TeIFlUDEJO8SKM4qopkktxDbugVwI4T/GOtcNqYiiDx+WN54GR0963itTz8RseTeJbOW7tryMSiJohuCE/nxXyh4o0+UNJIsIVNxJ46V9XlLSPz/iChzO54XqNtNLdzKUBgzhQBzU+naAZiS63CDkH5DX0LmkfCyou5U1fTpbWTZg+XjA44rk76B42KCVdudpwvWumGqueXWjq0OtbB3aIeWqxHJAUdT611ui6df67PYR2Om3Mp80WrJjB3Z446k8YHrmuqKVrmHPZH7q/sGfsaP4cs5fib48spJRLltPg8sBEB44J5Yk9W77R9T+vWnafDp8K2n2e1MYct5QOVBP0+g/KuSledS55+Mq2jY2AibQQyI54G30oDAEgBWfgcele0lY8VS1uWEaRyqSlAinkDoR6GmhhyECSJnGR1WmblwqgWLYAxB5Uin741ZlZRuC8FRxz6UAV/NMbPF5cnA6gdKDiMKFAJX72eooFoyRyuCu0M5wc5qNkBdct5gHTHT8aDFqw8bt4UAK5GTU4Z0fBiO/PG7iiwiGYtMIijNAcksP6VIoV43V41J/ib29KCoPUliQuizRyJtztGev8An3qSNY/nLBHO7aaDWwi5j3IrFznJ4xilLMI1BaMHOQRQZ8o9gQpySSR1qMLlFCrhQc0mrlQTREXcZLZVQcVMfMCbAiFep9aZUdgWMPtLyNjPQVMmWAwq4Hc80EzVyEqwdSCWB6AdBTgrFRkmQE9TQRyMDDIAzs5DdhnNWIw+3KHD4yQeaDYr+WxKqF3dyw6UuxiJD+7XjjnFBFrIkUZAZWUkcenFKjgIcLx35oMidGJTZtwi/Nt96g844V+V45HvQA9sYR2jDHOWVuhqUsWVkZZJW4bcBtH0oKcbCzSOmc/MSMbSOhqFB5shRtzyFC5PT8P8+lBIxSWkUFCFHB9auLGjZ2qoPucUANKrGXAJRiMYFNVWY4AOPYUGyIyXeMRqyu+cGrKII9oZTHnGR70DcUWHKq+VI5HPHaof4pMMD6AUGLVhHGFXBBPVgO1LKArxx4kx2ArKaESspCJ5mJIyfuhuRTVC5y4JU8YzR9kDV0qcRz+VuHlyMGYH1HSvRnhS9tpUZcqQVIC8EYrKeh89nuiUjz25tlR3hOF28tgYGTVEhtithTx0NUmd2ErKcbopFZIwEGV2tkZ7Gly7xOxCiY8e1dDR1i/MFXapZzxzxzXc+E3uIp4mdkJhn8yGQHlTjr+dc1aHunn5jL90zc8Rw5hhCSiGdyZF2gHdjA59vm/lVbwjYRteSXDhZI2j2x7hkA55OPU9Kzi7Uj5rDVPZ4Z2PTJJ4oIlab90o4xtx+lY1z4t06GXISIOCCykdh7UUaTaufGwwM675kCeP4DGyCN1R8MwICYPoasReMdHu1kZGkikUgqm7IYdyPb3q5U2XVyKrHWx04ureWESRXIkLDY6MMFfYg/pVO9s4byGGOR3DRybgOueOQahPlZz0Kk6FRM8N1PThC0iHlcPIGK4HUnH9K5bf5jE7cKUrtT7H6zgcSqtJTRfhvpoikZZljI9eKdLqMclv5KKyPu+8rlSv5UHU6SaJRqVzChLTz9QrKT1Hp61NPr18Nim9uCowCWbkgdAT6Vko+8cM8NEmk1+5CKkDDaeTuXIGev4+9UpNXnkRopJ5JIjwI93FL2Wpn9Rgkei+DYpTazSSTW+zJ+ZVIAz2PXnr+dcv4luPNu5WALyr8jZHYDisIP8AeWPAoUVHG2OPaSTBDIuW649K7fQ9bawWBMu5Xj1Ndc4JqzPpsxwiq0XA9Lg1G0nVBDLExPbNXEmj3ojEBc846ivFqU3F2Pw/H4SVGbiyOeJJWm3L85XZnuv0rm77QLW9BU74zj7qHk/jWmHqOIZdjZUZc0Tm7jw15cSrbjYF6Akn8zWYmjagkylY432nIcHGDXbHErqfotDiCnOGujPQNLsHt4lLTM04G1hswM+1dOr52iRACFAG3vgda8is7u5+Z5jW9pWciSOTb5jzIXXbnbjGa8v8W3HmpGvlhZkJLORyR6f59a2wK/eHq8M/71Gx5s8sqAbJWhGSDIvJX3Ge9es+DPFu+4NmxUT7PkA+bI+hr6CUND9NzvCe1pWPZLfUI5jFneS3BPXbxWsC6R/KFwenvUpdz8hxFJwk0ZV1pdrcxurqwm25HcE/0rzjWvh7O8LTGLbCxO3a4P6CumLtuexkuZyoTRwV74Vu7aI20UEm5R8mTnI9Sev9az49IuIZEtZopSWO0nbkMP8AD60QSP0yjndOfU9s8KRXCWJaYs9xuKqG7J8uPx6iu1jBULu+UDvVSScj8gzmXNiGy6GUqVPIPHPNeK+PhI9zIhXy3XICf3h/9aog7O56nDkkq6ZwGl6BNqJMcEaIGO0OW/nnjHvXTS6XY6WsSZglkIwZQpG4454PQVz1pJysfpWLx3s1yrdmppcNhePF51qrgtsBRsHIHc9qNc0zTjMloLaONlUEsDkMCOlcsb89jy546UZKDNOx0+202yN1M+nwRk5812AUcf56Vzd54sltL+Ox025ilIi3yOYwUYnpjcP0HpzXfTS6nDUws61S53nh3WnvNKF9dNEksWGIL9Dg5wK8c8V3kc99PcRB5F3FTHuyeT/SqTsz0smwEqdds8+QzKHjAQjPVjj6ZqC5IdG8sttIxnHOe9Tc+5jGxEjYH735Sf1q1GAyMXTa7Dp7elZS3LIxIXXIDOQcHjpTzuLIzkog61IDpTFt3LID8wzTYxOXcgO6cZx/OgmO49WwxP8AGep9aazEuQEEcagHkcUFAEMshZ3BTooJoYJ5zIjLIfYYxQbRVkPkbYvKhc96hWTcc52Z7kc1MloJ7kbl42/eBQrfd9xQ7JvX5icdh3qiXoyQygqFIZXxwKgdyyqEYI470BJ6DowY8lxsOM8cg0qSpkvtwx6LnNBLQjeVMSjLmTrz0py5CFWAzkc0CCXAGFAYA8Ke9SqYTgqFX1oGmSRum5C7fuT1IFRZZ2zuxEOcigGxWlO/cAcHhQeeKhZiGQBF65PXn2oESFl2bmAkUcH1FI+FUspj3DtQBW8zYrMWG0HABpqPKx3BA0ec+9aQ2uCRY2vtJIVTnPzc4qZXXYShPvgVmDRHHLhiSfYHrimSozEMArZH4GgBUDmERiN3I+8RxQofCjiQjoQMc0Di7D5FkO1mIVR1XvUYUsrAnkjGKBMpkjOFTac1Hi5jBaORctwTjNXDuAOH2bwxcfkackhZVRVddq4yWzupyd1oBWkySwKOARjPpTTOgEbbVwBhgT1qZSuBGkREpZ224bBFSbFjZmwMHr71LAjnCJM0XylM8YPX3qAzNJhWVUiHXbzQSlqV2j3clSEOcE9//rUIElELIrSOF5zxk/0FXJ6FBlF37I1jc5OKSNY2ZSWVZAuMZxj2NQBYEauu4MgI7VXZljyGfaTwCRQNqxZKIiMcxlQcHHfPeqjPInyiMsM/lQOzTJEkG1mOQOoIH51YYRuHXoCu73zQXy9QLRYUtI646AVCoMZK58zcNwwM4oInuMeQRgjYF759qiBieXcSxOANo6fWgklR0d5AFzgcg+lK0TbA65Kg8CguL0IGWZgkjRs7E4IyCRUgt081FJAkNJuxcdiBwWD5woGRivJPixdyweCfEGy2AuUtHngbkF2QZxn6Bh+Nc1R3WoQnqfzCfH5El+I/jjZme2gnSGPklQ4UnP4gg185xwxpLDKsYWfzAWVeAK+5nU/cxR3Qfvn6Hfs0pIGcxBbbynDR54znqw98/wCNfp1ocm5LQyRLbRBQ2Rnk+v1r4TMl++OyqtD1vRiWYKSzDqCK7mMn5cwwqCOSCfzrzpOzOc1Y1jUB1Bck4bAxgV0lqsQBcEgkY5PWpuBoIgBRzGyxdiRjmr6kSZR42O0Bhmri7gTxoi4iREVuTgHmpFWZYyTz2BJ6e9KTvoBE6kBhyy+9CxvtUtl1HBINXdIzgLKHXEqu4APynPIFPVw/mllCydOmKhNX1BO7LMawQqoZXyRjPWklB2sY87c4z2qUjQr7QOiAqDhjmnm2VTkEqen0q5xAZ5csZEZcsnqe1DgEfdRwOKzAQFVAkMa7yNo4qIS+aQ0Y2qe+eaAL0jqSDhFOM5zUMs7MUZnViD0zxWtNARlX3b9nTkAnqKfGrs8TqmBnC1UldANaJycx8ckt7VGikh9yoWzwcUlK4EaRl2kQMEUDnP8AKpJGLqxzsO0YxxmoktQJmTAGxmYqOcjipHAWJWAPJwSDUAVQmScuTjsaYs6hnd1JwNpbrigAkBMkboQDjv0xSk7SoGMEnHvTbAiZ2j3k4ZmGFp8csZaMsrcLjOaENEDvcmUAiMKefc0M8rOxLEDG3aR0ra3UQRsFQRvgkcjJqLcxwwZI+cbetYtdQJnKSqrMP3hJBHsO9NaMEhYpQwPODwQfWkAMHyFdQcHacdqqlG8tnWQhgeVxmgBQGdehDdvakYuQwwQ/egCSOMR7mjCE+pPaoZTv/dmIMi9ielAEsCRqMHqepzUkkqAojSRqw6A9KAGPkvGMIHboFORVZ2mMofccgbemaaVwIfNbzDHIiqMfeHf61KrqV2gLGmc5NIAcjzQxywPHWq7vgM0a7VJyBQA0A+XvBUMOuKVRnJO12z19KAFldvuyBVBHGOtKr7+NkhJ6nPAFAD03OSNylMckU4BSGQzMhIz04oApJCkayb55ERvmHfn+lZEhCuoBB+bjPTPvQNs6Lw6ypqSF7ZrqBwEYJjj1z7V+tH7OuZtPtpJhJI6xyLHx/EIyucduMflXQ9KbN4StE9X+JF3IbWOINiJ4FBQgblkGVz+tfLN2qMZDlW5xkV6HDq1Pn8yVkZU0Az5S7kkHQ9MVFvKRliQSDX3EEfNrqxWCuwAZV7kA01HVd/mD5+hwK6CGiZEwwyPlPAFNYkDbtKAHOcdauG5FVAmVY4ztPKgnnFBQbndhgdjWiVh6irukwFz0ycetDBjGSmTIDzgUxlcEMArgbh0NIT8zYUt8uFPvQBOrKFZXCqzYyTSt8owsuUBxxUtFRlYjfMjYXO3HT1p6YAG0Dbnmok9RpaELEtJywPPYYqQtt55A6c1M5EpXHROzhiBt7HFPVHZgJFOwcjjrSTNIxsz8/ZOFwqgHoKgSRl4LFSOMYr83PuyadlkVWdSXPACd64DxBFLEhZI8uTghj0qZ7AcZaM/2tI3T5s7hgcH6f571o3M8bSyKAwlHJ9P/AK1cctwOenEbnEWWPJziuM1K5dp5JJlUzKc5xjn1FctdaGlM8w8TXAjiDzz28e08b22KWPT6VofDq7mF3bWsEgaMTqWRTtBLNy3PYck/hX5V4iwf1Nn7v4WU73Z6l+0lc3SeArMeXDLBKkzW/wA+Nu1owM/Xnn3NfhZ4thdNU1CSJo0mErSxquAY3xn8Tn+dRwRBLBxsfU8WJOaSP1R+DOltF4T0C4MK7JbdJUO/hpHUNzj7q4OAe5Br2EWjoqIcKp5GRya+myKSVI/n/OP47Qpi8lV371k6gH0qLzd3JAYj1NfS0zx5sx5JfnMYhkyDwxPGKqxC4kfdctAFDfI3Srb0ISudrp8cDlUIRARkIP4vrXSCNI48gF3YEMCMDFeLVep6NBaHNaoqReQzLv8Am4HY1xl2+0KWWQzu+0AdK5Z7np02ZE8JbKMCSDgg+tUfIkQBizNMvypzgY9/WudM9CnsUJLILFh8GYcMx6mqEYR3dZrjZIBnG3ANZydkaxWpAy+XOsol82LkMh+6R9KyJ7UL5siqY0YYJA6VMNjW+tjHcysryyJI5HOwLk1G5BlYyjETDHIzinNaAlYrOoEvlxyRsWTjB7f5/nVWeBYgQysG/vMc81k49Qpy7lSVWMSlIZTADgOex9KzblZJAbZ9u04JPHFNI0mluVpIUVWLrBKCCACvH5VkyRyN+8bZ0yAc8+1dUdrkGb5SkxxM3lyEkiMfqaph/IfyFkZkDFtx4wagxk9R8qK0RZgVbPG0ZzUcMSMUcllijfLjbzTla+hadkJOEmjLxKzqeVI53VHaKiiRQr+YBkb1pJBKSsRxPKikuUbJzHtXGPep4rZBGZZZI22HcozyTVRdmYyWhOQsCq8nllH/ALpyParBLsEhCqFYZKsa0lG5nKXQsWzktuRzHKDj5h0+laMMbCNsCJgW+8WwQMeneogznbaZejZQIw6YDHaTnIFSwRP+8RyWTPGe4rupmU1dGio2GOYlGg6YJ5z2qaHzGQgRgxhvv46V0xepzyehNKWI3yfLEgxwOSSauxKGZXjUNjk4pyepnzaWL0rK4LusMYONoUVyOqlIJncK8hZgeBnFbJ2HGViS2a2sI2lnW6a1OHbylyxGecDvXIeIbtpry6ljtre0txJiOJDuYDPG5j37kdua8/OJWo3P3nwVf7+fyOK1O53SOFX5CNwwPu+1cDqqGRcIYnbORu4/CvmcJ8R/SGN/hs+1v2S/s8MGoXMkDuty7QuiYO3Kt1HcglW/CvIf267y2+x+F9Ob57iwvDGk+d2xmjIyf+Au2M9c+9f1j9HiHNmPy/r8z/MzxtlfMZvzPzeu7qRV2rK0sYAUbRx9R9fekUC3Zw77t64KH+H/AOvX92tWdj8ElJpg8UO8SLgovIXNSxJFJaSxzozru3bQueO3/wCqrpmNYtLCzKzeTE8oGVHQg+9RT7lmV9gXC4rrpI5J7EptY8Q/Om0tubbwfofxqYJ9mDm3MRwOTjGc9wK3k9DIljXbD9oFx8pXcoWqkQeUB4CPKx93HJJ5zXPPYmCsQtEpkJRnjYrg8cGoneBvMtS5nCjcWCkD9a8+prqdtKNkUnLQo2xsK4GO2RUSTAui7iADzmuWpsdUNgUuhDqd024ty2AfQf8A6qluJIgro+12K9PUf1rgnsbwXUpKjGJ/JjE8aYyzD+L2NOmXy9gdGC43fN61w1VbQ7MPTu7mSb2PzpRcBliVto9xjr/n0rnLjUbi7DQJIYpN+AVbt2PNcVQ97B0NblF2JVCQZZGYqFOeff6VKE/efZtwDtjIbocn7v1rxsTXUE5M+now0PuL9nD9j3xt8abq31y9DeGvCEcgL3E6FCyAj1GTnBI+ueRX7o/Cn4MeBPhXo1npHhG1QTKfLeZYwhc/3z35PQfiea/mzjnPZY7EfVqb91b/AOR3w92J7ta2EIjRzEEB4KGnSWaI7MhUZbH4YrycNTUY2RmNKbfL8sE4I49KjnIFww+V2Y9QMYrSG9iJkNrHLLuC4XLHjNUtVfy4pTNNtMcTSKuOpA7e9XTtzWE9jzXQtc1PUL2xe6je23Rn5SMbehAI7nrz2r2iyjik3ys7B+4A4pSaU7ImSNWBSWT5o9rcMParIVYyEUKq46etTNkjmUBGlUEH0JzWLI+HcrDtTPHPI+vvRUGlcmhG85ZSMjC896szQtJKkkYJwvzcd6y6lLbUhl2naki7l7Kg5/8Ar1m3U0dorNNJFHCOpY1qtFoSlcbp+oW+oxRG0khnicbw6Nncvt61oMq5UxpjjHPc1tJ6WIi7jh9pVwJBuGemOlTskMijZsMhOFJHWpL1TM+5hmaG6hd1khcbGjK5UqeoI6GvjD9oD9l/wv4+0K5ntIbe0vvmlhYx7mVumCB1GM9Oee4r1slzSWHqqUTqpVOV3Z+HXxe+B+v/AA91XZqtnNHGH8sguNpB6Mp6Y6ZB/D3+bZ4kjJ3R3EHzEKrLknHfPf1zX9F5fjI1qanHqY4ymr6Dre9aF96TBHJG4nkf/WrutM1TeGgDFXU7gQc19HltZxkfFZzhOaNzbWMHIJYu/ByeKubSZ4PMMhgTG7BxnHavsac09T4OvSs7E00CMGMQZCOQC2eKpCQ28hWdsysBgk4OPT3rVas4XBXLSupMkUbAAcYbnNaI3KySEZ2ndyaU9Bp3EleC1uUkMUccrYcgkHeKzw0k37kGRiXLkng/T6VlNdS1DTQsRbWM26JGnCfuj3B/wxUO++ePypXjXc2V29hVN6EgskkPlpGzFOQGZfvfnTbljtybl94GeBn8KybMnBjoLl4uGZCcDG05qytwXeyIiVgZT5i55ZcfyzTvoX7PQguZpYkEn7hHZmVYQ2WGO59B9antnmmCs5KKPU8Gs5uyJgmmXldYUcsspwQCobPWqUtxbKpCTYKnGXbP4GvLrHbQZHbTFvMCiRYiwHB/Uf57V6B4ZhmmV4YXazWFTIJN2SCOVPPoQD+FfGcQv9xI+myiPvI/ffwvG3/CH6eywLDi3RIyeS4VFXd7Dj9TUAYK6IULyspbgfpX8V5/8b9T9ey34RbeF/OXzBFJFkblDfd/+vTSm2KVUcNhuMfyr5tq+h6YQpl1DMpcjaBjFTllAHy7wTtZgOhrACOSJY2aOQgHbwvpnt9aSJ8JujJQJwD1NAEkLneAAQByWB/WlEMRR2Pmfe4FAEMhLscoxcH/ACalizkxKAoPbFAFh4vlUOjwOW2srHG0+9EsbnHl/MgPygdTQVF6jEVInGzCsW3sM/e/wFSyqCZHj8yN1XccHP5UFpaspTyF4lhzKSOc+pqm85ijO9wrj5SO4oC3ulq1uGmB2sEJXlieabJYLOMu6qx5JYZ/KtoqxkmI9krpbwg25iU5GEAz7kjr+NNudL0+9eJr7S9EvmQ5Uy2MT/oV5oVG+qKdVmTc+F/D+pzy3V7o+i3M20IAtsIgPcBMD8PerNp4b0a1uoJk0fRN0b+YkiWykg9sHGapwaVgjXO5S8mxbruQRKSQM9z3qRblQzrnOeKlRRlzakUksqn5t0+7+Ju3+elRrOX2yRoVdSeGHBrJlkrAyKXKKJV6LnINWLgzI7IGRU272wOpP8qQFaNs4LtiPJxkd6hkleYlImBCttYgdOKANO2KKGUs4bbt2lMg/wCFS5Dh9pOVOMdxQBKzRPsmMe4jgYPehFkLs6QPkjJHXFAFmNF2qWJyBzz+lPj3uyKiAsThc0AQzbiBuHI4PpTpUYRxJsSRM55PWq5tLASrjBAComMbQM4pyRBwxBBUDlTTXwgJKoDMQoDHknrSb18lUTG/o/Hb+tJN2AsCYrHEDEFH94/xVFM7+YWBwwIHHpRB2AaiSMzGKRgCcgCrkYlY/Om5xyQRTnuAIrMS5kZVJ6behpI1jLSAkkg/KR6UQQF2DCAeZypOfpTJcGQKyJKqHJB71olZAMikHP3FwSBt6ZqTzCgDqjswIIUD9aiTurjuPjdElaQxEBhyc9KZA8pYTqCsGSNp65rMv7JKrKW3NvBxkZqyZIHRWdIiqsHIIwcfTvQQkTNJvDSblUNkAVA8mQY1f5cfeXtTTEG5SwVVCFuKlQSxbkVkfPGW5/nT5tLAEKgyB+E7bTUkISMfxEkklh059qVgHLE8skhZyABw2etSpbLnYpBGcEn1pwWoFgrIxHyoBjGW5qWNxC0c0RVsEYz2NJK4AEO1tmSxJ609C6ICQnH8WeaFG4kTwoGfehCmpHym4sI2c9+DQ1YZCYwFLqADjGT1xUz/AHIwTGpxnrSAUToSIxsyfSlDljtDBXHdRigCHaqH72585zQ0nmMQIwrY5wetaQAiPlRbc717E9xSwsDNNHvfBOU96ajpZgSuhV1ZlZWXqD3pIQUJlMkoyu32IqwJJDv2PLujQnGAacrnfJGrOjYHFACygbGBZo/w5pscccZPPznkd6ibsBIY22rvD7x0zwQafEgXczyKDngY71MFd3AgfGzDkEmTP4VLGQrMA3lxM525OcDtV63AexBdY1/1p79KerO4zwT1yabAidDvV8HkYx2qIGRMhQmzP3fSpirbgTcIVZpGMZPbpTlDOsixhlCngjqDVpgQKzKzBgQQeQamkaQvGwckDsBnFADd0cDsCTh+BSebvQNE5brgg0AQvtd08xmYkUruBF8uMA4z3oAgIIhJk6nnj0rHuI4iC5JSTt7isXuBgzGQ7vLk8wYyc9MVk6hH8hKTJubg/L2oa1sFzATEizGXbFGG2qOuR618ZftVNbz+AGtXUSs73CNGRwx2JtGfwauii1fQD8cPE8UQurmJnGwOXXd2OOa8k1BUjlST94wVtxXqf/r13AWtKa3k1PRZLgr9nS6ikVSfvyBwVH04/Gv62/hpb2h8OafqV3CHu3thAEwYwDtUs4A/292K87FfGipfCehjKSIFfehXINQ32nW2pWUtjqNulzayqQ0bLnt+lbtaHFztSPlTx7+z5afZBc6AkYyWaFbY7dwxyCvQ+xr89PF3h/WLPULiG+iCW2/yxtBU5HXcDyPX/Oa8rGwcoNH6lwXm/v8As5mlolrEoQvDHNIoCgMP1r3Lw1p9jtiMEDGRxlxngn/D/Cvgc0TSsj9hotJHSXtrZQwyi7ti6sMoM7cGvEtctoFUBQoUHJb3NcGFTcbM1hV945J2thIPKIcZ4bFdPpUkcqAMQ2Bzg4NY1UddzqbOT59ruqRqpKkjIzjp+NNju3lQqHCFhhkI5qIS6AS/Zo2heORgY26qRnNLcSxtvYEW6EYCqMkV0wfQTRh/aQq4RAQT1K9K5bWLOR3Es8ioCMptPSt6fxHDiFoeYalbq4nWS0fzCu1mJ6V4l4o0G7liaKCKDBztO7HWvdw0+VXPlMwp82h55/wrWS41CyluGnt1J4UKME+v+fSu6t/AQFnKowUkG04HT/DNdrxh87Uy1WuebeKfhtOXTYbiVFx5bMOTx39h615avw31J2umuIoxEp4K9X+le/hcSnA+Mx2GcajR9T/A39izxP8AFa3g1WFxpenOdxkyZG2A8konI/H396/XD4IfsG/D/wAFtot1rGmSeJ9WOZjPdERKxB4C5xhMdSevI9c71KjtZHhYiSTP0Pg0gRFES2hs4Y4kjjt1IKxgemOv8q2BErlnW22g/eCjjPvXdgqfKrs8TEVG2TxghIiAIyo5PTn1FE0B+REARsg8nHNd5zpajGVkcCPhVGTg9alG5hGXZYBnPSg0guhPGxcO6btp5OR1qNTjzFYgZBIJ7UFjUMjHMZbcD2pm9AQD5mc88UGV7FjyhgPjY31qUIvlyc7XXhe+aCpoRZhGxQAqxGQaTdIVVipcHgjNBEY3K7CUS4JUqeuKsRsMrERjPegpRsx6iMCOQIWYPkEHjFW1KBwAyhT1oNBhRT58gCggZOTjiofKQZWRUMTL07c0NGTVncsBwY0RW83b0Oc1GhXYxJZfmxj196UVZGpJ5fnEKzLnk4zSM6RIDu3ep7UwEiPzI4ZACC2R3xTxIskbSeeUAbaV75oImuoHcH+cAxgYIzg5pGJVB2jA4HegSlpqWI38x4E28scBieB9aryMUdVyUTJx70FJWWg8YPKlskcA0m0Mp3DG0dCODQZ30sRoi72LoUGMelKmA7RqYVhA3K3qfSgkmSVmjLDKAj7p6n3qVIP3e4cqByKBxV2LklAqlVJ9RkCp45m8tkLtggbgOAaCpEUrIqB9wwtMZiZmkh+6Vx9aCCJmc7UkO3PBB70GScksYxGn3dwbORQBOpYyqwA44LdxVttxYL5gXsT3FBtBaELRx7VZQF54OetIWLMxOdw4GB0oBvWxbjkAXeYtp245qsQhZSsZXPVvWgie5YZk3MApRsenWkWaVdzAqxH94Z4pONyCsCzsY9x8vHUU4EYKqH44PNLl0sBNYlkuI1aRMnHzEYr2XR59Oezjjt5JJXX5SWHJPcfh29a5sStD5vieTVDQralolvdytLFvVpFCbAQAT6mvPb2xe3lSBUcsTnPvUUp30PGyDMdPZyKf2N8OpLNKO3U1VMbqmXlaYhsgn0rri+rPsJVElct20N1NKieSZBng9Bj+pr0bQbF7QGWOMRkj5hjIwa5cRPoeJmuJUaRJr120j20UkMagIVQk9ec/l1rX8NQTx2W8xrHcljgZ4C+/9fxqE7pI+dq3WFbfU53xXrzyN9miuoVmxnaBngY59K85Mgkundgv2jaAWX0r0o6Rsevw/gVGkpExmchQGOM9c9RSmd4mHkkRk4LNjkj0qL3PpJUVax1Oi65fxSxrPfT3EQACF+qj0r1bS9ct7t1uYGuoyuGCyJtOfQ8+v1rKtT+0j4TiXLlH34mF4m095LXzoI4hFku6qnIP9BXjM8TyIJCxjbJODToyuj0uGKn7qzIQhbl2LHGARUKjL8E5HatT66OiBSkKvGAW3MMA9B60rFnZo1QZHIJ70kjFkMbjdvO9xgqOcVPbxJNIrblQZ6EZpSdhWPafBK2wtXiB8uOQ7Fx/e3en51x3ia6Ms8pfCy78ZP6/jXJT/iHx7n/wo2Rxb4V1XciIOnPT605bnyn4d/Zh3rtPsTcsNWuYS6IgVOzda6u28SO0iieJJnbjduKlPQjHHtg9qwrUU1c+S4gyONZc0dzsrW8aaJZCFfdzkGtiILtEgG09TxXlx0dj8rqUvZysxAiBlJ8sg/eVu9SmNTl1jjUt97C4p3IVRpEa/K6PHgFe3pV9NwAZsZzkAVg1c473GiJ38wo3bAB6D3ryrxhlHaMoJtzbH2jIxjr9P8a68GvePpeFF/tkbnm8oWMTMhyxPzLVa3eVZIpGDIEOVI6j8a94/ZqkU0enaR4p1K1VIBeH7LnL7Rjd7H2r07SvFtncQPI0l1KowItmCASe5/Xj0qnFWufmGfZZy1OaJ3FlPDcRoQG80jkk9TV8mLyjG8SuM9c85qE7nyVS8XZleW0tbqEJJbpMBwd5J49PpWX/AMI/ZSKmYrdpD8sYkUcN2JJqWmti442UWa1rbpbqESBHPUkHoKtNlYkaNU3Mctkdq2hors5qs7y5mOROg8tivU4Oa8R8Y3KT3S750klHKbfTGP8AP4U3K57vDr/fpkPhq6tY7NrfDvKsjFmdcbQe2O/t7CsvWbG+muS+9WjJ4J/h9q85rlkfa42paupMteF7WS2uldy4LfIM89fWpPFt4LIsWaPbGxYuBnPFOEryujlrSU8Soo8sn1CQMcCNW6lgoA/Ksv7Xvcs3Ixu3f4VofeYbDRilYt2+pzW9vJBbXEgib58Hpmsj7Sy7lcLuZiQEHTPf6960TtE6o0UpXM9ZZnIT5Wm6HsDSiQxlvnXOcDnIzUc2tzpHEOgAkVJOOacoJKtFuLUmwJkkXy2Qg+Zn72elGBJuQ7tyn5uaAE2rtVSMNnNRhnimUbiHB6q2cUASNvVi5Ubmb5snkVKxyB+7CADABPagEQwh0cngtjp2oeQjYEOJWPJIzxQbOQm5hI0QAKgHGarvCj7TuJx8y885pNXHbW5K0TMyyOckdD6UwbwxB+fdzlRgUzOSuycNGhLBXDKMAnvUTrC7xkDOOS2O9Ao7lhGLbQSNo4GRzULzLGwfYhkHBwKBTkRxytJKhUgbTvXJ6VMsu5cLH5knJoENNwsQBIyT26kVZh8tssWAQjJzQBXdHCrJGcKSVUYpIwGUKGdJuQcYxigBpV42LOyqxIHJqXcCSVJZtuDQA0SvgArtboTUTBVCoFTDE/drRxsgD5T0CrzjpUuBEoYZcHoRzSTurFWa1Gb5Crq5BBH86bE8kavGQCCwIJ9B2qCRhVgxwpQZwRnFWMsrIgHy980ANR8MXCh9vG0nGaC7BBGflY9PrQA1gBHh22d/rSSSeWsbr84x0rVQArBnuNzYaCMnB5zTV80Kfs7rgnDBu/NKcugEjmIMQ254yPyNV1GUZsERj72Dzj2oi0kAjSnY5jRzwFGTyKrzOZE2+WgyMUpoBpC74izhn6kdxUEk5UlETdngEdqgBgy0Tlydw5z7+1NyWUMFdVHBJGKAI43VxGUHm7R8pBqa3LrlydhBwMHtQBIAgBdkBJ5Ld6gO1yVGCc8YHagBZAFO5wu7piow5Lo27MmdoyelFhy3HRusTSAorEchMd/Wo0eYlDskSQc4P8NBsndD0Mka/KA0RJzk1MJYwBGkbIw67jk0DHsokKp8ip3x1qKOSZZWWOR4oc/MB3Hp7+tNsymtRkhhDSRsT0J2tyfyqtFndiQFcjikQXRtHBTGeuetNJJyocrH0yOooArsjqylGbd2NTGKMSBiWKhe/cmlJXQ+Z2sUJJInEmVOAOQf8814r8ZSI/B95cGaRvkkWOJXwOUxn89tclXQ1ob3P5e/2gbx38eeJIjFdW08N59maJTtyRkZPvgA5PtXhltMUuvKRSJ1baysOh96+1qq1OJ2QfvH6T/swyMtnLNPbRXEUhCxsT/q8dx3LEke2BX6TaExMNuFjydgGSelfE5jrWO6s/dR63ooMAV0K8jrniu5hlbyA7YcyHAXHauKUbnObVqzs3l52RD5RkZJ/GtmBg8iqW+QjOVHFOyG0acYZXBaZ5EA+6eRWrjDbhKpjI4GOc0lGzuIsoJFAIMR/iJAGSajeUzZjK7t/BBGAazb1AjMu9mDqxY8Lgcf/WqWCSFiwZgwA4AqqhKWoyVg7FlfC9MYqVyqzYWPOAAMnvUxjczg9RpkZQ2/LRngg1IWcqxQAKByM9qclY0lsKk6uNjpChA+X3+tG8RxSK2EYckAdKTlca2I8ySoW+8vUHPFOdChJKujY65xg1IyNXZVVgc56kmmRpKFaQKMg4OBQA/LHapjBbscdRTFjWSRV+REydwPTFa7IBdu/LFScdMHGDUsAlkUkggjoc4pxegDBIGQvh1B42nqKjluQXRWYFycL2JoUdbiZGylRFtkDyMuWKjpTFcO0ZeT5OuP8KE9Rlp5UAbBIB45pd6AqVLMB0HasQIkLOyrKxIPDlRz+H+FMeLy/wDlqMngLt6D+tAD5I1ZAGcbyPlHrVYKVwAWUj9KpbACBpCoXlc4bNBdERkwsgzkDvmqirqwEMjMygoSO5FLBIss29wcD5iOuarpqBDhgjN8iseQMcj2pt1DB5aFUmllPA2Njb75rK4CqjbMg/Mpxt/rTjMxMaNsEgOQCOlICWJTkh5QuecVYC24jAixGx5fPY0AVGmUdMs3AChv1qWaKQSuCVkXHGD7UAViyoYxyoA5IHf1psfOeA6k5Bz+hoAGPDBgqr7UwpE3zFI5BjoeaAGw3OwPFGgK45HrSQTSKWdxJtGSq9OaadgG5EjK2AxC7sL1+lTRtks+0Ku3ODQtWAiOrSmMjywG2s/U81WkRRIFDYfORjr9aco2GlcaVCqWcCXnoDjFIY9zYUbSTkgGkIa+JWGA23POac32k7T8w2DPy9xSAe5CqwX5lKgkDt60sA3xk78HIPzdAKAIrtRt+T7xPFZixyBmSTLKe+M0AbWiSi3v4EXIGCA2erdh+NfrB8DIpItIkAUQiF8BmbBKkLj6/wAQreX8M0jsdx8QbqKKSaFZmnjA+8eAeeor55lYxMysUKFicDtz/wDqr1eH46s8HNXoUHO9/MxkDoc0YVU2lAoJ7fzr7WD1PnpKyGRwtCWl5c1Gm6RnkUqikcg1uRHcshx8rLggDrSK4O6RpAgztAPNCCe5BuAlX5iCDxxxU8hVgvJye2auN7k9LkAkCP8AMzLnggCoxJ5hYM6xr2z3rYzbu9BAiM5AJZ8bic8dcVZWSJSFd1WQcBc9KRoRY8xmC8FeT6UpUtkLwPX1qZ7DQsQZETc3zZJzTcJvAcFT6+tYmsuwkoLOdsm1R6Cn5H3hgjFZ1CYLqOhYHjaQf6U7fLHGX3sqKfvAce1LbUpO58DysMPAREQOVI7/AI1VYL8quBsB5r88PuiO4h2xBXmKlecg9a4nXFTyZJFmd5cdCaiewHKaRtVpYJVDsBmNi2SPU1NqDFI12rGQTgkVxy3LgtTmZ2mjSdNi7RzGw/i9a43UcOhKqhfOSfeuetsXCNjxzxvfR2+n3LzxJlVJBIyCfT24zVP4T6kL++Lyb5JowwwvCsMbgR+H8vevy7xIb+qWX9an754TyShJeZrftB/EAjR1tdX5RlCxymUBUBAx+Zxx9RX5VeIftV5fXMVhNbx3byBYZDxuc8D/AD9Ky4PjyYSLPe4glzVmfrN8L40t/C9vN9nlXzIgrSE8Oi4AX3AOa9JXO1fL3KGIJz2Fe1kE707s/B87X+0MbJCrK7SM0hHOT1rPiCSrIhcoeiqRivqKb0PGauV0jAiCgv5o+UHGeKXyIJiPNjWRQc4I4zTk9AhHodTo1tly7BsEbVJHNb88JIAiD4xzuPWvKrS1O6loc/qMC5w+XbuMcVyVzC/m/LE8oAOFBxjjrXO2d9NGWYE2gPGzDPZuaqXlu8cKrA0bnOc5wN39K5mzuovQzs5icbFOSDtbr+dZN5AH/eSJJMQRgkdKia0OmDKnkRvC7bGVhyR7VQnDzCJUIVAuEB6++R/WiC0Ce5l3FqHXbIzxJ13JywqnLGDEVWSTygehonsSmVJWVQ+2BWcjlh2rFKM5cEkkDeQxyPalLY0WjIp3/e+Yu5ieoA4z+FUcRhklxuY9g3H5U4xsOctBl2JF8sNCY1fmMnuKxyjM+2eSaFt3CgcH2PpW8NVYhTZXuHWIoEBJLcsq5I96zpo0cKyxRmEkjPXJrKxLIJkXCApK38WT/CadEWkCnYCmcEHjIqZysiovoSS7QVe0GXUZj5xz+H86rTRkBGlkWKZ8BiDkKfQ+9XCVtSXuMFvIm1NySNnqewp22MOpJ3RZxVR3ENaGOM4Qvkn7x+8K0LeEokkIgS5kJ+X5sdK0b1sc8mWFhDrhUO4jB56Vbt7dvljbbtBwx9amCJkro07eOSIlVIU+mM8VpRJHszLEeoPPauuL0Oeb0LbxrIygBQO4x1pyRMGMpZiF6YOK6Tnl2JQGcO7iVIycPuHDD/P8qmjAt0ijJkPzZZ054ptmJPIV3AvKIk4zkfp9a5G9Er3Z/ePChJLMw3HPtV02VFXZo2rPIUMTOsoHyAcYPrXneouJrh7ZLaSM53Z/ve9ednDbpn7/AOCkP3016HLahEFZx5iDIxxzXm+rQROZYFJkUcO2TyPb/Cvm8O9bH9E45+6z7l/ZT0ma/wBG8XSQtseK/tygUHIdlI4/Bc/jXh37dl3Fc+OdDeG3FrZi4a3uYNpIkPlxqmTnAAKOSfcV/Xn0co/7fzeX6o/zO8YnfH1fU/O+43NK0TQPIxcsrKccf4VXWJ5ZGgJQkLljniv7oiru5+C1Ja2Ft5ZZlESeVvBwz44rVjM0KyFlcwhcDoOPUV0JWZxVGOWVHiMkB3KflY+nsab5v2krEYt20YGPX1reG5xTmTJACAzMVwMcinTl4pEYksoBBBGSTWk1oRCZGJMQkbVEiqdo9asq4jjQqhRxgkJwQf73t61zz2N4bmfKyYdcNyOo7fSssIFikAjJhA2srnOR6E968+rpodcN7FR3k8pvJDyGNNxUDOQKjlRpnSSNfLHBYdifSuOe51RjYV3IRrcssx+8HYYI57U5Y2ZIgY1ndCMZ/qf61xVdNDrpx0FRiHO3yli6hF5+uf8AGqt5cxiFpT5gB6H0FeZXlqeph4dDi9QkRpZIx+8jdMYzwari1YMFjZXl2cmvNrz6H0uEploRRWFvDdTrcX8jOBHDAhkkmY8BEUcsxOAAPWv1M/ZI/YXvNXv9O8dfGad4FULPDpUSrIbRWO4Rluhkx1Pt2Ar8t48z/wCrUHCO7PoYRSWp+3ek6Do2h6fY6Lpek2ul6TBH5ccEY4/3mz1Pua0oYFspsoEV2GAdvIFfheCotLmluxTnc2osBEYOCAOcjpVedlCNL+8WFcBzjIGemT2r04q25lzlGG8jdxCMq44zmqdxOqecN2GxlOcZNZJ31REm3uMju4EhkuElgjjC7mYNw39K5XVtRvvENzZW8LYtoSZd8Y5JwAB9MCqh3KjLuZUMNmNVsUd18xG3Lt4IPqK9dtnZIFRdgJHFRL40U7M0IFypZiXYDotWgqhFZyGk9QKt6syasK5VshX2SfdZe9ZjRIxdSJGUHkg81rJaDi7Fy3gVpEiUtljgZq7J1Vyx4GDnvXPYTd2ZpkVWZY0aHbyCe9eceMYf7Q027to57RpiPmhkfG9e4+nb15rWkrySLprU5rwW8ujGTT8lbWQ8ZUDb6AY7d/rXrlrIhQvkbx/DTxDtUaRFrMltpGnJLPIwDYUnNaMSkzCWR0ESnJGP5f4VMtNCo6u4shQq0sexlYZDA5GKx5Ge6liaKOGVAM42Z3DH+eaILqWpX0PHfih8EvCPxW0aTTdcsbWOUIUS42jzI/Qj+9j0PUdxX4d/tEfsw678NNRnJsY7qzLkI0YwGHYg/wCev4V+q8D520vq83tsY1K6Tsz4PvrJoVdJbZ4lJKMGGOfQ+9Z1lqTxF2gR4M/KwPUiv2ShUtqjhx9C6PRNH1NrvyZmQSlE3GMnt3BrW8x5ogqShlcZDKQa+vwdfmifnGZ4blkTNKoYmErlcDIFRoFlm/eDzi/AQ9AfXPavZprqeHVRrGF0kCRRKrbQ2FOcj1pGlPmOsnfkk81NrnPGPYa7BtgWWPyZD8u4Zam5kLR+XlACcgjBqGtLG0NiR1XyhNsVo87Q2ep/wquuxEdFiYyEYDFsA1MNVYyaIoGzMmNzRIMFSckGpS0CrKdyyRt8wK9M0pR6oqSsQJYyrmSSNo3CjPPWkkmRZVPl+Tg4Hzcg+/8AjWZry6WF37ZImXy2jz+8OeQPb1NTQsQkimeIAHKrzyKzqIzitQXciRSMZEdztwD901XeJ8SgXsPyPyJFyT/n+tebiI6nVRXQsW8zPM/mfdLbsAYFenaKFa606OKGZoruaPT5fmwu2QhTn8Tn8K+N4jX7iR9JlHxn76eH5p7/AMF+FtVn2W895YIZVXjawG1jjtkjNZ1xGqzbhKWkQ5XacYr+I85lebP1rKvgJmkXy3jRNnmL8+O/fFMiYMjPt2Dua+fmeqKsscJAYGVm54POPWnJcPKWgaaVIs9AOBWYFxkIU/Z2LAYOcVQLlZFABCZOTQBbieKWSUgshCgsPX2/+tUqzoTNgMMcZHpQBXaYvIuFyTxkjGafbyZZZAhTGV+bvQBYM0Tgh98YY/Kucmo0dVVsrnuDn9aAIDLGxLvg5GARxzSRksWwxKLwOaDZLW4yRmj/AHsm8NnCgDvWBqyRxR7gT5p+9t9KaQSehDp88Ssh45+bBat5b6ABA9x5kmcf/WrcwbJY76GNRLI0QLkgBTnFEtxGzYjLFmHyMO/vXQloYFhbiBihwA2OcUxrz5jFHG7xKckr60APF0HeIJG/mFcg/wAI9fxNaVs/muJAQwIx61lPccdy+YmLeWCshY8KDSKkjBcgJg4DHjNcrRuAYoAqklgcnilmdhMxbIB5xSAmzExIkVgCdxKr1pkSw7ZiMBw2APb1oAtJJmV1IbgdepIp0NyRFJCdu/G0EDPFNsCxFbqiRxIiFQd2OxFT7gsiAgbe+DnFIBqs+4qVVQer9MVOyLHsbzAx6nFAEDjOC5yh5xU7FOFCuAOvPegBrNIm3G13PA5/zipF2Dy0ZPm+9jPNAEfmI0mwRu5bkkHHFI0b+XtTKBOimtE7IB6rujGMscbuTViNIpFyzBWA/M0TXUAWF44svteJmyM0NJO0uFkK4GCB0qFqwJ4nlP7uTa6Y4b3qVsoAYolbBwSTWkVZ2AaGQ4iuJYxztZwKijf5WKrskIzgilOXQCSExuHVh2zUkTrl2Zi5HAFZgPc7lQllA7CpF8wQsQwOTuCmgdyTarbXPEh565z/AIVOpZwi+WnDdTTi7CTIiziQjIUY6+ppUKDeGG9+x9KAHrHGZsENx0yalRQHXgspH5UONgJSiqDHkkgZz2p8UUKgLG6ykdD61V9ALcEZLgOgbjoOKJ1i2oEMiHdlselNqyArKJWLGOQKpGDnuBToiqxREBimN6tjrTitAJSF2buCOoOaXeDGWERaTgDn3rNq2grdS1DIEOSsmc4yBkGrDlExhwHK5HekMfJJv+dtqsw3HA71mkSMwm2Q+YvDYPUf57UAWoUUSx5YJk/MwHSldXU+bDseQHoe4oADEruJokEaZG5V459aVgTIwVo5Du+UAYqoPUBHUFpC0ZQ+lOgeRF2ggqvTjNbASCVkHyFQ5ySSMn6iq6JvkaR5UQj7q9/r6UASujMihmIRWyB60B3bB2cdyD+lAEm5nYeWF3Lyc02QuHwoB3c8UAPUyKgbhlYkHJ6UyNAHjeRmcAHGeue3P51EQJ5CyAhU2nvQGJjClFZ1PXvTUtLgRu2/5ipRh78GrEbbYkbKAkZIBrJvqBIJMnBO0kbse1VWdzJ8qgRg8duK1tdAJIVhAVFYDOQDUZneRwwRg5Ocg8VQFvcyzeZcShgRgkmoSwLkAlFz+dADXVZImUKPMzkN/ShEMTBA0wOOSBQBHlM7WIKYzkjkUxI1lEsYYxgrndQwCR0MW3Klh7Vj3DeYro21T2JrC+twOZvSsKuGJeNlwVUZ4rPu5AY94BA28Lim1pcDnJxHHFksxOcEivjv9qWW1fwhLM0cKTQs06IXxh0THA7li4row0dQPxi8SGGNJWlLy3G7JJIJX1GK8juHFw+/phiBg967p+QGz4bWU+LfBdtDbRXDyanFEykjhCfmI+g5r+vHwFBGNC0xYyq2lvp9vCnH3sRqTz3JJJ/H2rhxPxIqXwHosluJ4wWTypgfl+UYI79KrSRgoYGyknYiuix50ndlUgq8UZSIupyrEZwcfpXyx8fvhfBr9jea9bQw3N0Y/wB8EBRsjkMcDse9c1WmrnpZZi5Uqikj89Lj/iUQ2cdys0bBi7OwxuHT8RnPNXB8TrS3AstOh1AkxF0K/dbBHBP/AOuvjMzwbU2+h/QmCzaMsPGbMzUfi9qYWM3E0tlozKFkjTIJbPU5OP8AH2rh734iJe2ysY5xMW2+gPuDXnLCpao78NiufYs6VfPfqrXCywR7gcA/4V6JpLp5qxLuXPzGQjIX2+teHjdJHswleJ1olBCwFiD1BHX61XEZVgN6g9SQOlcqdzoi7o2vM8yNghjZQvBJ+9UUhlKPkhywAGB6V1UhmVOojJmVmDMNoXtXOXIeaKKeVIVdvlZs4wfau2nHU4sU9DhdQ2PJKiTLKPp1IrjrjShLcoMbnIKjI4Br1oySR87USbL1p4QjuHUuXSQZPXoPX3rr4tAi8gI+MA/Lj0rmq1XzWMa1L3TK1fR4juiS1WYlcOxHT2rjR4LEkyNFBuVmLFUXOPrXu4Ct0PjMywid5H6T/sPifR9K1zRZoTJbzuYlmchDkYbcD2Xc5HPBxX6E2+bqYyXsx+17Q+ZG+ZlHAxnsP619HSV5H5pjnaTNtjHIsZTKOOg9ae+4BgsbkAZJB7166VkeJPcsJcIxKNvCqnANRsxkLRIZDKOSSOg9q1vqSCxmN2O4vuHTqKcxadxwQANuKZcW7k5cZEa7kJOAvrUarEsZLRkKeDznNBdtbkxVYkA3MEIzjHP0pigNEq/NuAwee2aDOe5bXJbygin5MjNV9h3HywFiUYJJ5zQEpXI95DlUkJTqSO9LGzRBlM9zqDsSS0yqp69PlHSgpOyLoTcuVWPeF/eE9voKj2vGBsCu46np1pN2NByhCCoCoRzg0i7G84hdnOAAOtRCQCTEERb1ZlbjIGeMUighVcOqgfKc9TWhM9hRtBDOEE23aWAxxUwDoc/LJF/FmknqEdh6yRowCpHGoGFwOlOyZDyofvTKHtIuBIQgVueBioFlRxuAHXHTFBLkth5OVDNHwpyaaZlIkTACMcj/AOtQRbQlVSFOQdx6j0pgMcpCyKwYHAoNFsO3Og4AZc4GeKjLFNzGRQMfxfyoMp7jF8yVAVGcHHPPFPRGKlWUMd3ASgkmfyzJho8KORmrKFEKYb93jJxQa09hhjZFc8ls5HPBprSFfLUbApHJzRcz31JAFVMy7HA5GDSRyF0kIXdjselJIc9yKT98CCV44XIogEfVlOCOnpTJLDW3lsVRSHPLKf5GiQ7lI8xRkfL7UFOWlhoVlYGZBjqDmp4QQXIUAYwPY0Anrdj1J3SDPB601mhQKm6TDMMEDqfSgVxkztMyKQuEPTuKY8gRAuBnPH0oEOh+QAGMEN1O7BFPKrFvdTuPegb2GFi5icopPQ85rttA1BIJ0WSF2izggPgj3561z1tVY83M8L7Wk4npxhzHDOFZYXXKZ7iklsLO6tZYX8pJCwdXUHjHY/WvN9pys/Jpzlh52XQwpfCOnORcFJluickxylV9s4PJrOl8Ios+8RWcsDHJRQdrj0Oea1eKex79DiF8tpF3TfB1nZ3Et2I5TeO2JA8rHjHQDOAPoB+NdhHaLGrTb1gxzsbqPxrOpU5mcOYZn7RWPMtZbzNVJMiyxRuPL5zxgj+tdppksR0+RRg7lO7Ldfau2KSaZ6mIg3hEzyjU45S02F2FXI5HGO2PwrEgIhdpi2SQR0yMV3SPq8qa9irDxcIRluFznBFQCcDJySScAleKygj1JWLcUuMMHPoBXWeH9buVvhbykJBkIpZuSf8AOK0b0seNm2GU6TR6pfTmPTpm2SXEiQM+1Dwfl45+uDXicdt5kscaMLqPAKsTnNc2H2Pl+GJtNo3T4VumU+UCxwdyAHIx7ioB4VaNlWNipkGY9/QnufpUVcTbY96tn9ODcWaCeCppEVRmScAfMi5B/M1VufC2oJFvtraSTsWTkj3wazli00ci4kpN2MmLRHmbyXkiMi87VYE/XHWtj/hCbxE+0qWQdFO4AD8O5prFK5pPiCkkdTpmnT2wAO0J32jv61xviSweJ2dZI513ltwGATU4eXNUbPJwFeNXFc6OQKJlt0okHbA6UeV86gqdx6AdK9Fo+zjJWNfTNK1C8kcRoREH2gk9fX8BXbWHhbUJEYSQtBlsAt0rlxNZJWPm86zaNJcvU7Cx04Wewozq2NpQnK/X8a1zMI0UvmMYAwa8yTu+Y/K8VU9pLmGSzRKgBdMYzmsy41vYbdY/KS3wx3kcuTjGPYYP51rSpuRMcPKatFF2K7y6FAH3ccHOOKvAsNuC2T6mueSs7HnzpuLswe4eB0MtslwpP3fN25X8q8n8ZT3ch3+U8cPmby+3IP8As+3tiurB/Ge9ws7YyKOAa4LuyhCMDr71FHcIEHmEDnHPrXsczP2tpJXNWK3uif3EeVOCNp/nXWaL4Y1W41IalaC8spFAEojlIEijsw6dT9a6FNJanyecTT0Z7rothPaxKs088kqDb855/TjiuojGGQZDHGRWFK9tT81zCalU90vRxTXKyCM2hYDLb5Fj49s9T7VnyyQOJYZZoWP3cE9a6IWscE6bb0JUkEZZeVf0Pal3RqDyQx5zmnNGLv1GFpFQkZAUbgAa8X8Z3Au7jGxICshxhducnp9KyufRcPP98kcpokV29w02yR0D+UCTy3rx6Cu9VQkLiQhvlzg85FclfWWh9nmzVkkWNIns7lbqaBi0qALg8ZGe36VyXjhE81QfkLID8x4JIBNZ0l7x52XqTxcbnkN0xcud7EfcB7VWUCHYBjAOTnrW5+qUI6DkYDBbAB447VBIBksgAYHr2oNmipFFMcliqgsSoUetSptVXj+zrv3c/wCNAyI/JHIGGFBHTtmlwZFbaQmePrQSmWo4mbajKAF9BirOxI2dFPzgc0FEZAdcbvnB4PpUJVkJEqxhT0Kjn8aAFRN2Qqgr2OcmhsByJgN55OR+ooAe4DAyl8kjAA6e1QttDHCkDHUetA0R7ssC4IbGM4pxEMm2TmMf3T1FBq5IVvMAbdhiBwPQ0CaQFUkEbSkc4HFAyCeeTESny2jBzTDcxrtZWKHOORyfcUGLQiyFsIV+bOd2atuNzMiRK0JHJJzj2oJaKaJIJpEaMCLaNrA8GpYpS25Tu9M+lAyQRgEyHDA4GfSps5Lx4wmPlagCHMgj8qN1Rc56U2ByA7uBgttX1oAJY/MwrHcPQVZjPmfOMBgcZqovUBgVS+3jJ6ZqiZWjLfKrN6ZrSSuBZDoqx7lO7NWkeXkOsK9cY5zURVmVKVyi+VAb5VBPKmpGcLGxkywGPxpT3JGL8xOF2Ky5wDSvKQyIBx0JJqQEeONF84tkqM/L1NRuJGPmZwncYqkgGF2ZWdG3DcVI3c/55qICRsAn5jwa0k7ICX5xlUBQA8s3IqPIUgrJlc8j0qFDS4k9bCuIi+4M+w8AY701FUPK8bKVBwQzdP8A69QMglZ0JON2T0UcimShCFI3seOgwQauT0AimwSrAkP0I9KasZjxcI5RgcgD+dQBHlIlVeA+Sw565pHRyNzBlTHQ0AVWdAjowTPRs0kUzShXkchR0+lACyOyKySA7wc4pYvO371kLMBwQaBos/OYyNiscZz6GqpBJWRlXj25oHN6kzbtv7tgxYZyPSpYzMqHepwRyAetBqtiAyKHQ+YIxzx6mkjyql2ZVIbr1/CgdyywAU4Vi/r6VHGu1zvYyr1XnpQQ/iDzI1zhVWUEncR+lV23YWTlj6UGTHh2JCqoIxxnnBqSQkxlgEB7FaqQFT7UkyFmWSDHy/P2p2cL87k5OcCk1YSdxjuHiJUcH5eB0rwz42zCHwBr8kk8UUiwuluD13ABj/LGfeuKu9Tei9T+X74yzx3Xi7xPfW0SGGSWJzNv3B2EYGR6ZAB+pNeIQIs8pSB5I5mO1WKjINfbYp/u42Oql8R+kn7MEF39l0e2WAyNtDO7n5Wb+gxn8jX6S6A7bYI3hJtwCqjPOa+ExsrVGdtR3R6vpQ+YAMGiIxjHWu4tFYtGWTygoGUPY+lc9zI2LacsxYq6PvJOe3pXRwL5mclUB7noaY7GooTaqAAE+9WEimeRI0jDS45O7AFJSuIuBcr5fqeRmlELQuzkkheQSf5Vly6gOhlyWY8Y7Y61FMMssiAxsTnGOtU1bUzg9R7RKXXaWVW5APpTkiMaSNK4kT+FVPzU3uJrUVuQisTtPXJpFCMCkQJIPrWcndmiRGISrqTgnOcnjj2qdWRQ8u5XOcEGkMYEcFlZgrD7y46CppwhXlmx7GgCtEhXI3NIFOCDSyGSUpGqFQM52ntQBPHLGibWApjBC2FiZBgENmq5nawCPOsa+UE+90GeoqVQYx5LEtk8s38qtOyEpdCUAeZJIVRsDaefvD1FU5INyRzhd5U5Uqcke9NSTGMSNJWJLBe4zTQm2RvM4HYjtTbtqAjKjybQ5Gz5hkUrlpNjADPqOKyl3AcCRKi7QB0JFTEsjsFD8egzUgUbgzSSxt5Z6Zyw5pzzZSNWUHAI6d6aYDIw5ZfkGe4qCVoy44VMnk1WzAidFYvndJC3BCd6BuVQI2AJP3c9qc+wDgA8iwGQpJ6Yp6KyeapQFemM9DUNAJEJYzIY5CGK4IFQEE+W6H/ez60gLDxiIxiOQSsw5H92miOTazYRvfNAFQAdiBlsHtWjvEcSJExzzub2oAgYt5jLMGZwvJ9qqtnb5QDDnORQAjRsw5ZQhPrSl0iEvGAB1x2oAYGVlidcln5+gpzNuyJd2R3xQA6aOJV8wuu/PGO/vSbmbcF2kY4PegCJpMmEjzIwf1qWZViKylsD2raMrgmVGAcHarKmec+tSRFY2DMXU55IGc1M11AjAKttDOAOWHtTvtXTAAI7npWYFiAqZjJIm0N9/Azn6Co5wpDxs5iRx5YCj8qAMueRZGPltOqA7Rn29+9JDdSKGXoCMN9KAOl8NW/n3wYsRGrBskfqK/U/4Qu6+HLeS4nL3L8Ogjwu1VUA+3ORW8/4Za+EufEC5vvNuF8sXE2VO3I+YHB4/P8ASvHLnP7wFfLVTgjHSvd4ehozwc2+FFMDecBnVR0zVjcyIy+YkmOdvpX18IHgTeg0P8pdiSDTDnhwCFPUVu9jOG41HVI1MwBVTkAdTUiMgLA9+hojuS2Iy7mzkce9IPM+8FUg8DnpW1gK7vxyOV9KcPmGUKgkUGcFqJtjjlGSB8uQfelQhyZJYwsw6EnpQUyRZC4QoFJPQinB3+YlcN19KznLoUmOViwlD46Z6Ussi7Qz7fr6VmVza3ISVzhWbb1NRFlDbAWDD1rKbKiy8seEVtxLHgVDuKSR7XGO4FJu6FezPghrYpy5yrDgA/rURjUxkcsmcfMK/PT70bOuyMEBHDcHPavPNf8Ak3MvU8cCom+gHLaOuTNvAVC2QenNaOoRAb1UxShTknPB+lcktxp2OfeFRBLIgYnGVDHqfrXG6mXWTy8BFGMkD196wqrS5cZXZ4R8TQ4soiC29VIBReGPv/j7VjfBrTb6WPU7mNUhiWZSW27SDgDj9a/LfEVpYR+f+aP3nwpj7jl5nnv7VUd1YRXOmspaaPy1QYyJFY7iD6AKevrXwfZu9zr2jLGba9llmURMTgKcjBP0J61PDsf9hTR7meTtWZ+xXw+0S2j8F+H5fPaTdGzKokwoO85YDrzx+Vd41vtRQCoI616eQRtSPw7O3eu2S3NukgjMMYiLqF+ZuGPr7Cs2S3iQxyTv5eCSpK/hxX1dNaHjPYr2yFi+9ArE7eD+VWY7cbQsSJDKDktjrSqDos6fS4URjM0iLOBgY6GumBgkiLs8QkHIB7151aDOuEktznbqGH97uXBJ69R/9auM1PywzKpXj+IVxyps9GjIz7lI/LSQKjJtxtHB981j3FpuV418uTjlWbqKycdbHXRdijcKrKfljRhz06+1Y0srpa+YkkTzbgg+XJIPf8KSjc6XYrkIkLIzEMPmO0VVkZFE0oG1jHsVsZNSotsHLQy7oII1YkcjhQf1rKCYc+Z5kgPO44GPbFXOGhlzmXehEWUgAxYyNvJqhNGxmRUCFtuZATxt9v047VDjoaJ3IVM6KC/lGHaR1AOfpWbcpKxV4Wi81l7rnitFBj57kGNyBGVWI6NnpVCeMEvHu3RKxBJ6VcY2BFaWNVjMkP8ApDggqvQN7j2qsFMah18ssvYHoaz5WU2Z1zOgeKGGMENwcn7tRJMojkBA3AHAXmsZJtkkrxuHRYQrAAHd3J9KkuCkDxY3Oe+4d6pxvoJsrbGJDozBgck1XWKFmWJgkMhO4qv860incib7GlGk5iYzEu4xgnqB6UBIwWjmMjtuyrBsHFXJa3MlK+hdhhw8kcwSOXque49K14o4BGkrnD56VYpSsX4IYne7V5CHSMOq+hJrURGSFkEglJHP0qoyexz1WNit1SIRvgygZJH8R9R6cVehGU3MWVWXayGuyD0OSe5IqoCoQrt6AdauKiZ2lYww/iPP4VaVyBksYbfJiIvtJZcdfcVwGpzPPNHGjS8NwdpIFVTNaK1LHkSrCTJhZAMgg/lXm+oSXKl5F/efNhuwH0rzM4l7lj+hvBWFqk2Y2oSxCEyMjxoB84Uda8zuTPJ9uSNULEZjGea+cw25+9Zg/dZ99fsvXM0Gg3E1pcpZhr5pI5iNp+QKPxIZzg+3tXzR+25LPbeML7Rr+DybaSGFg7N8pkkjBK89yOv1PtX9i/Rya+ucvl/kf5m+Lr5sxqLzPz6kWSOSSVMyRY2HHY/5x+VRwoJFjSUJGWOAQ3Wv7qhA/Cqq1LvltbmHa5C5yQOeKsi9HkTQugkiIy5xk/41so66nDVkV5Zo9iIvyRsm11Jzk1JFHExiaM/OBg4POPetUrHn1NC8pkLERruGdrhjRcBFVcSFJicDvQ9jOmU3Qq8jlFLMoUkdcCrDyOYxF5gcngGuWT0OinvczTftEDttlMgyCRzkdKqSXCTMFjjlQY+YMM4rgrPU9Ck9SN1Q/u/OmS4HUhONvYjPU+30qKJ3ZnVyV7ZIrllHqdiWpGkmTjy2ZyPmOM49qJDsAldDBMxywPcdhXn4hno0VcpM8UMgkdnS0YcbR1965nUNVebaiLiNSfkHQ15WIdke3haWpkZQSpJJOAoPzRgZzWlZW/2q6tIVScNM+yJFUuztnhQB1JPGO54rwMdiVCLmz6rAYa+p+zn7GP7D6Q3UXxK+JTxLqQVXhs5ECRWafwp6s57ge3YHP61W+lWVjZfZtOhhsY0yFSKPbnPVj6mv5bz7N5Y/HSkvhWiO2asbls6+WnmEOyp5ZJNK8bqjC3zIQMKDWMWtjJLUzZtWhtVxcSFPlIUk4BbH8s14hrfji/8AErgS3UOm6XAjRJFCuPMIPJJHJ5z1z9cV5WbZh7KFka4ejeR0Pw712+ns5BcQSMsUxW3nmk3YGMBtx6cEjmqXjD4n+HtFQ/ZZrzVvLYqwjiMYDZxglhgD35zXkYDOvd946KmHu9Dy3V/ilrOssSmkR6DorKQ22fzmYjowGAPw/QV6jpfjXQtD8PT+Kr+8SKzto9zqwyfy6H869jC5iq1RUo9TgxVF048x8+/CT4t3vxI+JWo3MNsV8PxsptTKwUSqScHPYEg+mevpX3DDOYG8q6DW06j51cYIP07V6mYVVTr+z7Dw0bo1be7XasiujRMcAqa3ISXVSR8h7mqhO+pNRWZZmlj2xDy8yEc4HH1rHdpzgBdioeOnzVad2QaFsEIDsRuPAFWEMRR8uQ/IAI4rOcXcumzHmcuNjTMV6FQvB/wFeYfETVrXQdOia48n7PKeCRjOO2fTFbUF76saRl71jF0i/i1XQ38Q2jpdaeiqFlB43Hov1xnj0FegaPqDXCIIx5kyjDDrjjofSniFqY3udRBMh+7tjdhgj0NTtdR2x3FV2KpZiRmuedVc1i47EUWsW95khrdhnDbeMe2KsoDA4a3wCeFy1OnUTdkZmfPGHneSTBLpjJHJwf5VyPi/wJ4e8baLd6BrdhDexuNuyZN6H29VPoQa9XL8VKjWVSPQ48TFtaH4E/tV/svXvwv1i61SyjuLnRXuCiyMDIFOejdwcY5PX65z+e97aNA7ARIxLfK6vwfcH0r+jcnxqq01JGsJ88LEOk39xbXDkSbjuCgZ4xXp9vepNFHMLe3jZRtVkONze47fWvs8urWdj47OMP1LttKJYJWaMeYMZarMSv1faPm4wO1fW0paHxtWBdIeIRysrop5Un+lNRN7tjfOdvI7Vo3Y5G7PQXyDMAzKGdBlucY9Mf4VIZZVCh1WVkPfrWRUHoVJJI1thG7MY2+d/wDZOehpYxK8gaF4gcdJFyCKzplNDVcRuT5DoxG13B4Az096vvAhEcDFVCnK4xz7GkphoUpSVKPumSVv4d2ce+KilijaIfOPLzgknkH3q7Lcpu5WaM4gSOeJ13ZkbsB7e9W1hSIgvkgLgg+tYS2Jt1C5mcKPuvnC5b0p86TFAVFpKGGMsw5/wrza+9zakR2ys8hSL5nIwQehr2XwVCZNQ0hCxS7FxHJECfkkZTuCn646+1fE8SfwJeh9NlLtNH71aTdWi+CfDdpFA5a3jaFJhyJIgx2kfrn3zWa00ZJYBcHnPUV/EGaO8rn61lr9wWIxyEpt2g8jaP1pYy7xggJwSOTgEj19K8Sex6YrGJ380r8q4GKapWYO6goFOR/hWQEu7IWXaI1C4XaeT+FVGTyjEXLyMQCwPQmgaLlu7FADD5Tg5VgeaXHlM8YU467qAuKinBVGbaDjBpzhWEcADOVzkD+dAiaUqIoowEfC8MBgr7H1qlKNqxuxAQNnrQA0oSw8srIO2amVZ9zu9zAMfOxQY59qDVbFZp0WIIiokYy4x3JrlNducQCVcKx6c8EVUNyJSucdFPIX3A/NnIBrSSUu8TySPAw5Oe1dEdySRLqU+eDtMX8O44Oe9Ujqc5nSN2kY87SDwK6lKyJ5EaaT3TPDI07hRkYHGfamLd3LCRUaQkZwpOKiTuZyjYsabc3wkVZWllBJJyePwr0ixkbylk3KFOPlNYzepUI9TaVLlpBLFkxoNwZR0NEjnyyYxg+h4BNc0ndmhLCgzhzt46+9TkbQzsVfIyQB0qQGRTvHskiWOUM/JJxgY6ilDRjBjeN0J+8q0AJ5byMSZCgAypxxViKMhyzFSQvIz2q4q6AtByiHLHf/AAgjqKiQlmMhdRnkDoRUAW1mGQpdWNNLMA52MEb05q1AAby3IDnyYcgjcentU7RyngENF3dagBvkKpK71DkZUe1TxTrDuOArcYbpg+1awQFdSgLJMxE+dxG3t/ntU6uJnIJZV6A5puNwHMo2RBQsisM/L3PqKmChhvhjSJVGDk9TUTAZ9pYFvlR1Ix6jHtRPPgbYwVJ4GfSny2egEkMqBOedwyG9KnidGz5iiJQBlh1zV21uAgCEbXCsAfkOOppXCs7SMnJYA7ayTAkEUkYblRCBk/5/pUPLYBDAkdquWwD1l2yZMAVQMFck8+tSLLFLvi5I7Ecc1kBLGjRxBmiaFs4JJp6DaxJbag5U+9NRuA8x7D5jHco+Ybec01ztbd95PQitIAO3FVUqrOwPPNSFiqxsFwSeKJ7AXhcRuECgSMeMCo7dTgTdXyQeMVkBcM8YZmMfl5IDd+3UVXMbLmQnapOADzTuwEldIyu8xqT606ExS5B3MgPGO4qlsBbIhBAAGDyFI6D1p6Kjo3RVJ475FNxSQE0eTE8RVo2VsZzwajkkXJjkKgqO1QkA9T8u0nEXqTUMiiMxsMPjoCelIAhz5skjkKcbunpVnLzR7ApVPvcUAOl2sVDfuMgd+P8AJpJBlV4V1UdOhrWmBFE6lXKn5h3NOiCttJWQA81YCx4MYyQSvXPBqssjEkjbvbpjnigC5tYRkySFznI74FSrNgKocAdQfWgBgEblwB5bdRjjNTBXIJO0cdM0AQmXYB5rFnz8pA4/+tUJIbJUle+FGc1LlYCx88W2TZvUfKOf51LjdEyuu1iQetZp2AZtUMELqOM9alJVgFEbIGPGT3pJgSDBTeyliOCDxVbBlBHyKv15rSGwFhwTEG3qz9CCKprEz/OJJACOcelWALJGjYKb+M5JqYviSOJ9qhzwfSgBYGOC6AlQcHPSn3EojjYlCSSBuB4oAqLtdliJGB+tI7IM5YKAeCeKAIAfNkVABGCcBmOAaw7ob2KOVLKclhwP/rVlPcDDuFzKgcykKMrtrNZdpJlYSrj5SOtEZdGBzOpN5KmWKRoGBGGx0Oa+GP2v5RY6FZyXGY8R7lcjqXP3h6cHH4V1UFqTNn44eLrhftDolxGkyuSwU5x+Pr3ry63LKXZiFUuSq/zNdZR6R8OrBr74j/DawRY0mudYihGU3MAAzOR/wENX9bHgUTzeGPDs0uyK0ltFuUYLgHcAcjHXjA/CvPxD/eWLqr3bHoUWAArSEFh+dIBJIMsokbHXHNdcV1PMKcsS54IBxxmsi9s4LuCWzuhvtJkKMQemazqrqbUnbU/JX9pP4Y6t4R8X6ikd5Pd6dM5kidBlPVR7Dt/9c14P4c+zre3Fpu86VeORwMjp/n1rws5heHMj9U4fxEqlFRRtX3guPURJPfTbbXIXlfkJz0/GqV74V0qa+dLC3f7OAAdy9Tjtya+Qq4h8p+jZdh3FHQ2OjvGRHDblCiHCEdv610+mRNE4UhlVVyWHXPavncVJs+jpxVjpGXEKbISAfvNimzfuzGAdwYAn+tZ0lfQ0T6EyRzSKyYGBz+FOEwEsAtd6uq5D9Oe2DXdSQpOxkX1x5bFlKMQfmh6c1yWo3MMjbVTywrFhxxjHJHPWvSowPNxU7I4a8uJbia2ljig5TAiz0PqT6nnP4YrdsbJj88kaGXPAPNdUpWVzyHA7Cy0dJB5jo+OMHpW8NLUxSFlLrnj5cfl7VxuV3citG6Mw6OxDMRmED5hWponhqAyNKIpDIFKrx1yehr3MI9LnymZOysehr8Vbz4OmSaxsUunYCJo2jBXns34/yFdf8Gv2std8SeIwfFbWUzBsyJHZ7gB/dJz6DpkdRjpX3eUYP2i5j8jzh8smz9DtC8W6Lr9tbz6Vq0F5FI+FLEKRn+E57Dpnj3rrLe6aNHtbiSKa5RiCQMEc+1d9Sk4aM8Xmurl8MksnzqqqADkelDSOJPujGex7VlB9WV0sShmkI8nEePu5OcU9mCMu50JHXHAJq07mjQuI5EIkVWUnG7HKimRxlYnZvnTOAD1NMaRPullMXmRpL8mCCSDnsR9KqhWBjRmdVDZPvQZzsXIyFZlLgnPDVDIrzxugYxqSSMHp7/WgUH0HMqh4vl8xymCwGOBVdCS5y7FweM0GkVZF2GdVJXDZxjBHWosskjbCSG6ipk9Bjio/1h++ByPanRmPzA7CSQY5QcViBYd2MoUKdmNoFRSDcFKnEecHPWugmexGxAwpZnj4781NuUjaIwsefmpJWJg+g4+WFAVXU56j0qInAOZTGo6Z9aZoCOzYAG4BM4I4oxOrbljVmwCQvNAnG5ejfKvvjQsQOCarOgdi3lkd8CpUu4pLQkZ2SNmwSwx1pI9rA5Vgw7dMGqGkSM5TbGfnYcsMdBSFQ+PlGfp+lBC1F+cRswVCPrUKOGQTKQyMM8elBL2F8wqFZo2254Oal3IoLR5ZCc0ApWJGDMRtZgcZ47U4RYjLDOe4NZylqXb3SMhNq+WAMnDZ4xQC0SOsYI2nB3N1rQzaF3uCjsoxjJXNTDapX5o9uMnNAhoZmICKVKj+LvTuFO5FDsMHr1oGkTOGPzBtwPXNNOAFjhhKu5wzg9B70CHIURQAH80HHzHPFNuJBEioAVK/MAB0oAbCq8lyQeuAM0OOViVAGbjgUATqkSIodhJJjnjr/wDWqNZSxaJGROfSgBYyEUQhFQhiQT3NTw3LxyF2RFYchxWTg2yJrQ6/R/EflpICJGOf427+ld9a6sLmKEx7UiIy4dOc+lcFejZn59xFli5udG7BPbPCVMsW88hT1I9f8+tSCWFwVV1A9W6GuVwex8PUpyWhG93DERhVBHBFc/qviaS1jkjshF5rLsZiMjb36/mK6KGH11PSwGDlVmkzzGa5UXIdn3Ofm69q9K8Pz79PtIAwUeY0gkAySpI6euK7ay10Pu8bR5cM0jD8WaVILg3qW6xGT52iQYBHqPx6ivPyhVWDosHGdpHNdEZXReRYnmpWM0MVVgSHcDn3pRK+MkgEUz6KMrioH3KyksW5wK6XQ4N2oQybgzryMjPHeom9DizCVqbZ69qZt4NJupLicZ8gtHtGd56j/D6mvLbedbeR2Yog3BYgeuPX+dY0FeJ8hw5G8Zs9NhvrWdPkcxp6Men+JrUjKEbRIkx3cFV4+vNcFeDR8vnFCcKjbJG2xncJFGD1FZl75UYB8wCMfMxrCOp5EZNO5NJrTJDHHLNE8SD5eBnH161VfUbMh2aeIDdxjofeiNFuR1xoVKkkPjvLYMoWWMZGS2cCuR8WT2t4f3Dwb3Xcyg4ye5/z6134em4u59RkmDnCvzHn0NnJPIytEwAwNwPWu20nwxLE+Lxi8iHDNtwBXVXrpK6Pr8diVRheR31jp8UKRx28SQwLjaAOPr7nPetSGLbvVSUJ5ODXjyk2z8jzPGOtVcglEgAdvLaIEYfHQ1i6zr1tYRtayAJITnJHAroo076GeCwcq01GJ57qXiCS82EmMhfu+Wu0EjvWC9/LLMt7NvmEf3Qein1AH+etepCCifp+X5NClHXc9V0AyG1UuFzySR3rrAHKqDhgBwa8fEfGz8tzqkoV5RQsuQN2AzAfWvKfFsyNOkpR0d12ygDClsnkDtxgY9q2wXxHdwql9aTZwcdtcTXIiVNyEE/Sul0Xwbqupywu1pGEZ8Igb9Sf4R616TlY/WsTiFGF2ev6L4JtNOlMM+2ZhwzlSoB74X68DNdxbWUaqyKowMZyP5en0q93qfluaZk6km0X1t4ISMYQds1BNeRWUTzzFIo1baXdgAPz710wifPwg5TPMdb8dacQ6Wtx58AIYzIeCD/d9a4r/hNZ7zakEri1TKjMflsT9e9dMUkj6/AcOylTc5HrPhe+vL603Sy+dJH8r9z04/SuphmDAjgjoK56j96x8lmGFVOpylx5FaN0YqHxgdhXh/jOIpqX2j5mKqIyxPHBOP8ACsV1PS4dh/tCMWHxFp0EaxyypZFchnlORn8Olcxqery3pDPdzsmekchXOOnTt7VmoWP07+yryUpFzw/r7aItzId0qyNzhckAnOPfnmmeJ9bXUpY1WXdOuWLYzxjjFZKLvc6qOTxjV9qji2OcNySagaZ2Ybowxxke5rQ+ijsV0kYREyjLHqAOKjkdyPlBjUcndzQNsfHOzMqqCwB+bA5xUjbmUlQEIycZ7UARMruVjMmUB37u4pEjMUbiL5wx3fQ/0oGWQx2FiyO3GRnmnCQHPRSfUUDsJvfZuwURuSuKJP36JExVSTg5GeKBEbxtGjElgOgpplBhK8Pg8AjpQA6d9yqy5J2gYHSojI3lRsFKtjHPc0ALvUbVZslvQZqBnZQTJl8nA/woGtyfIVMnKgc7TzUAxJIULlJBznuRQat62GFhIxTI3A/eIqVjukUTOrkjG40GTYz59/ykFeoIFTmRhgNj5ucCgQ/53UhuYwO1Sbi4ETLuYDOcdaAIt5yAFRVBxgd6PnWKSIMwU87u/wBKAEddiLsHHQkio1jyQN2G7UAPJcNtCt5o6EHvTGdIlLMZAQMnA6VpGN0BMuCdzrlT6e9QPBGjElgMcjNUm72AgXDkSEsYjyOavoSQszRhoSCoAPftWc9wIGKqCjHaenIpgZ1ZR5ZKkY571IDQrGIDzVJPcelRuPmG59uBkKOp96aQDlY8AADI/OpIlBBLu21m4pw3AidAXQmJQu7IOegp8YBlB+ZV6EetOb1Ae7uzsHIMmeeKhZCI2A5VjknH6VfMgII5mLHKOF7k+lOKgBpAoJIxnvWT30AZHukbZJtCHuTU5ZfMWMLGpxgSYwKGrAUpIT5gkKt5eMMKiUxkq42+bkjG84A/x/lSAhdnB5jDKCcmmB2LBt7NxnAoAruFlAeMKQ3GT6VXZCm7bJuIPXFA2rE+JGXzDI0rg8FlAogjFuGRG3r1G7igRKrEvnzCM8EULsSV9xDIelADoAwkZHYDdwCegpx8xX8uONRb4wGJzQPmdrEQbY+FjLv1LDnAqcySJtaJl3g/MGHagumxnnrsKyRyMCcYB/WnRErIUXa69T7igpLUqCUrJIGTagOBnnIp6sPJbczKM8UGIgLx7l24YnNKryZKsMKo3ZpgRMkbAOVAQNuBqSdfMQuWVXPJNIEiqB5QDK0brj5VIwR/jXgHx2uGt/CWvySqsjfY3YZGeXwp/Q9fWuOtE0pfEfy0/Eya4l1TX47uVJIIdWntofIU8pG5VSR1wQAfyrzWwDi4syJGEnmg4x29P6V9xi1aEfQ6aUvesfpt+zHFFf6OuoNHc28jMSA3BU7cbfrg/r71+i3hkl7Oyhb5o1XYh7n3P+Nfn+J1qtne9EepaZc/vIkSBZdp7tgA13Vp5vlu4UBj1wc1g3qZm5AqtEFeXzTjAzW9bpIVXBbG35c96s0TtE1Y2X93nJIHNSrFJtypbdnIzQZlwSMCDKAHx26CpPNdo1V5FkKnqOh96zmxNA0QZmxtA4C7TmpBny2KsvBwVK/NULXQErCBgp2jAJGAv9aijeRfkKqhU7t3em9GS1qSsUyrEeYvXkYwaRXIYurYI4yBSbuWSFXfnGD3yajEYDIEXbnpk9TTluA0rIrg7GGSVfPpUxKyIY4Wk87GT3xUgV8FTjzA5C5bjHNTBlMZKkRSdxTtpcAjkjeJy0OJOgY9qXO4ARBQSMYzSAiCqsikqC3TLc4p7OBIcsFQd6rcViL7WjSzq1vv5/dsen19qarIrPnzROerDgEfSnFajJY9q5IRtxPfoKcFzvDEqByKUpXArTY4aLcxyMipwAsahMyNu546CpAUuduyPa+P73amLNJsG3rnDY70ARyTBFKgSfMOWFRM6o4OMn1xigBkReEeYC5Gc80AGUE7VJY1d76AI7vEXRFBXPAIpPLUhTsjUE5yetJqzAikcLII95gU8BwucGrUaJuAIbB75xUsCCS2Jckkhc/LzUEnyhU5im9+fwoQCrAXjUtIDnqvSpC+FVcgMDzjpTAYFLELiNSnAUipmCKrncrZABJ9KQDHBCYJL5AweuKrMybMKuZAeCaAFjmRj+9R1bvgdKdLskV1VFCgcEd6AIVi8pgYzkY5PcUkiqsauFj3k4BzkH60ASyXCZQeXG2DgBsgMf8ACmOZW+aV13jA+o/woAhU4EaZznkMDxSozEhRlx71cZWAZcRmMoRIuMfdIyfrQ08yp5ZYFMYNO90BFuld4/Ldd45PHal8huVBHJ3Y7ZrMB/mFivlglgvOPWonLzDCblkXmgCm4lYqXXMQPQNVZpGgzM6bQWAOOTQB2fhaEztcOxCuFYZHTb61+qHwrjuksI7d4yga2WPC5wVOHH5nmt5v92U9rEXjkTwzu3lyBZFJBAztxjoPx4+hryKSXMaqqyJx/H1r6Lh5e7c8DNXpYrxtJuAJPJ9elBYBiTuAB5PXNfXI8Ka0JHV8MCQEAzmow+ACvHtmmYtkHnHIJjZmJJyOgqyBujBwSw/StYvQLCxq2WAG7HB5pkpEAkDEHj5R3qZ3vcBs+xABjcwXJA9aVSQECqASPyoc9AsNDEFjIQT0FQnaGkxkM3OOwq09LiaJYBsXZJuU56jtStMQdiqu3vmpequDeth6kyEA5CgY65OKB5aEgDnrisymhx8nO1whYjIz2pgKO0mEQ46H3qGupUmTF2WPzTlhjGBUSkyDOxQfasiZO7PglVkBzuBbqV6/nUZaVsIwVBuzxX5+z79MdKFQDKuZMduRXnPihjAYyxLFs7yowD7j/Cs5oDm9IZZdrxDAJIUH09f/AK9WNQK7CFwQBya57e8BmlQYFkzjPLA9RXD61NC7gHLQHkMh/WsKnwmlM+fvibdfY9BuLg5crOgQBeSvO4fqPzq58Jbm4eyvAzlRjzBEByPXPt/9avyfxNX+xp+aP3zwmV6cvU8m/aZvl1C+uJ5tyeZEgI68hAGbnuT+or8/rG4ee6szFcraTySAJPEmdq9yPwzj8K1yBf7Eono8TTtNs/T3wh8V/DWlaDpdndSMt4MBlEmNqgYC/l/ntXpemfE7w9q+o29tZTSuXfYeBwcZI4r6PK8Lywufh+ZNyqOR6DHf5eF5VWOKQ4jIOf8A9VWRtllIPBzj5ule1SZ5CkyqcNHIsZXcHPzEcgehqik3lLIVySpz1ps0gtCRL+62eZEBsB+Ylu30702DU5XKPJc+aw5UA/KD9KyqQTR0WujUvr2d0jbbI6sucp0zXLTNLIxK9M4yeK4HGyO6k9DnL2/KSBBJGUHUMfvVjLeztOwaTOThWJ/zxXFbW5205WWpUfUXkiklcvhcgnHX8KzPtUkricAbT7YJpqPVG6ndFeW7m2bcPGMjJzgj2qu9+0KvI65izgbvu80khuWhkC4lZ5pBJHg8BWXoKzRPdKzlSFJOQN3WmRJ2RUd3k3N5oglPIUjp6nFJPe4mMdv5Tx/dync+v40Sj7txwmyvJILgOGRo3Xhtw/SqbSsAsSsNqIQOOvfFZwZtBlFp4ztWRJRMORt+Vfx9ar3EzGMOm3B6gjpV31Jba0M0vudZYmG3bu4bORVWeUSuIo3kDAc8daGLVMznDO29PLfZyR6GkiZgHOGByAABx9awNb6XLscsO0hCwOeccDNJuuB8kyxs4bJyM8fWtlBGTk2TsFBlkMjZIAz6+lUfMIaUmIFgAQd3X6CtYwuS2Otr1kSECScxbzguuCx9D7DsavRzrJuYIQc4NOpDUxg7C20lyySSSp5QAztJ3E+1aUczxwxW8durP1YE9Af0rK+ti5rS5o29xGcsr/6XuIlyOAMcCtOC4XZGrTCJXGVIOcitIbmFTY1Nu4xsjg8n5h3+tSxSZVopkEoxkjGa64u5y1GSLPBbPb+QDGjyY2kZwOvX860RO3myZMZBO7GMfhVp2MJ9h0s8txES3kuqDbuC8j8a4LUbgQ3LptdlI4Pp7VrCOlzeluU/tEyFnlcSIE2Fj059BXnl80rXrK6G3EcmSh749a8fOI+7c/ovwfVnJmPqxSVCnES5zuzx9Pxry/UGAuCVU8MDw3Jr5+jufuOYawZ+hn7KiyS+BdNaSCO4a+jMys5/1Tq+2RvbJjYHt1r5f/bl0+3u/HNhcpdTTRI7TxpN1jQp5eD/AHmyhAPpX9ifRyj/ALZzeX6o/wAzfFarfH1PV/nY/PsITcSOy/J1xj7w9RUSQxyTAMi5Rt5A6L1/U1/d8FqfhtV6l5SJ0XC7c8kHtVeJFVpZC0yNtwAvINaW1PMqSLVvbCQCNMqi8glcn/8AXWgkbjzI08soCMNjtWsVdnFUlcvhQIQFQcD5Wz1rPcQzOwnZYDjG5+nPb3NQ0ZqXRFmIRgYZ1yCMjqcVDOkJnnXYgKoCG/wrinuddB3MWWWRztifyDn5sDhhWYV8uSYwtKJVGW55riqLqejSWpce4EjAEgMRwv8AWnSxQou4TKnQhj3PpXPN6HdB6lYENlU/c84YjjI9DUd2kJKtIVZQu8Y65ry8QethonG6peqqGISeapHY/drmonc+YxIYcla8TGTtofT4KjdF61a2n+zq4ikmZ8rGv327fKOp69BX7G/sPfsjQWsdj8UfiJZXE+pRxB9KtJocmEuc+YwPCnHTvjA6Zz+O+I2eOhhvZQer0Pq6C5IWP2M0rTI7eztPL8pfLZgkOMhAe5z1Y+varU+5EJ4U9K/FMDQ5ImD1ZHby4kIbC5Gc7c5qS9vmWEq6rIAmFA4rpTV7mU+x8xfEbXJbjVRBZa+9o0UADxtggnHQjqf8+9eVX3i54LB7eCO3kuhwrbT/AC7j2r824mx1m2erhqVoozI/FXirT7Nrq7uCp8vzBFH8qN/tL6Z7jnHrWXpnxBv9Wt5Y7uHzZC4kWM4BQ46MRxnnt+vWvjlmrpwujX2TTuR634xs/C2n3F/q0Fk9s2QUkfywkhPA+ucfWvk7x98X9Y8Tzy6FHIthpb48xYU/dygY4Oe3161+u+FWWzxeKVaey1PnOIcZanyrqVfBXxP8S+DNauNasUTVPN2ZtMbYVRc7eBgsc5yMjrX1RoX7X3xF1vUtJ8MJpel/2ndFIog1so3duuGZQBxyT2HPSvoeOIRp49ziz7LJuH6v9nLES2P0W8HrdSWFrJdrunkXOfocZ/SvSEIRkO5AOoUVy4GfNTTPmMT8diEygeZGFLEHBJPP0qKURwqfMfcGA2jHevRgupyKWoW8WZIQoGwfdYmrNyzwAuATGfvY6j3FCkmy2eHeM/jZ4E8E6gNO8RardWUxwixxwMS5PPJAIH1PtXw7+0f+0r4R16wj0jwzq19e3UalrezMJdUzjJ3AY/EjrXs8P4P2+LUGehhsBUqUXWitEcj8Ef2jtK8N6DN4X1KZZoSV8qOfeRFIR6j73XHHPToa+j/DninxhHdJeJrkN7G8AwYLdY0Kk5yMcnGT94k++a8/xBh/Z1TTqeblzVSLPXNP+JF3pljpv9trGvm3QiZoG3EAnAOSOh/x64ruPEHjOzn8P3UtlqZjuJGEbLI3zAA9Pftj3FfnWDz7nOz6u72PMNB8W/2VqVvAZ/MhmLGQbhhDjt7nmvpX7Xava2D2NxHcRNEGVsdSeSPrmvTyzMVKrZmeIouD0LEEPneWxkfdjJyc/hV2WIiLYVZQeOv3q+q5+xyuF2eZ/FH4d2Hj3wxf6Rc2ttPK8W9GcBix/uN746EdDj8P5vv2lvgc3w11y7hTR9QbSJrp3UwJkRuDkkL1GfvY74b8f1XgPNuZexl0MIrklY+P5LYRGRfnxjksMZ9jW/o2otEzwY3ZHJbnH0r9lwk7STOLM8NzRuehWqExkRfMzckDv7VbZuYoZ4mCH7+WwV/xr7rDVbwPzbF07SsTmRXPDFFHduRUyHy4BHDGZ1IB3jnA9c10ONjzJxsQyTBJQg+a2IznNSloHthJCssW45Cs3Jb+gqZx6CgiEWyyfLOh8sn5gBz+NW5mS3EFwYmkk+4hHb3qHojS/QqtN8zkxth1xwcAHrTTLvDhAXftngA+tZBYr+WiOrAhYQQNzHnHrUpkVyFiXegHGD94djmnrY1iluCkwx/vFCyMeAe1KwmMUghlMuwbwG459qRM1qTKFVYw0igsMhiPXtWbdARAItsJXJ++rYI98V5ldXNKK1L+nsFy7BmXqcDkV7v8K9OfVfGngyxjmdJJL9ZGYx7h5aAu/wCOwNz2r4TimpyYeT8j6TKY3lY/cXw+xPhHTP8ARXtMqsqowwQWUZHp97PT1NVZmMvlwygKc5ZhwD7V/EeYs/XMujaBYU7pBJBKjWygqSo6+4qMq0YKmNiv3hz1rx57HpAzhUWWBPMOcYU4wafvCtGmCrsDuTbWIFnypFlDSlEVRkCmyKzKsqHd6CgcVdjFGf3jp83fmpFD/ezvBHy80DS6kzjAVtjbR1BHQ0IqICOM9RxjFBUlfVAxTCqqCPn0p0pjYPEqRqwHz5Hb6UGZQZXSTMQDdAQOOKlaGJMELlTywFBrzKxVlWMwlxjGORiuE1lla3ckZDd8/wAqqG5kc8kkflxO3l7mG5AevpV+BfMyLjfNIvz9eg7V0w3AryEyvLOAiAtk4P8ATsKqQW4knW4WRGi6gK2a1A2I5JXSCORmWNDkqrcNVlkLbAiuCT8x9vagCa03hjGAyjOA2ea9J0aRFhRD90ZwCMnJrnqoiMrm8wMbR5DoH684yKTzC2ViiCy7sZJyPrXOWKZWVSZCA5PTPAqxG0jRBk2DcSCuePr+NADFO0lZSAQeFA70/YnMhddmMcdc+tVDcCWPy2jU7sk/lT4AkLO4jClhtJxyRWkewEjRyLEHnVkmHylT1B9KhKxBiXDb0bgNxyKzk9QNCJVZkKgBiOVx0qWQiILkhgp4BolK4EzGSJY41VGlI3HjPBqBmeOJyA5bOTjtStpcB7y+XIGGJCF3EEZx7UQyr/AimtrALMPMIKFYv9k8mmAvFwrIw+lMCeJhIGlLbQBgLjqakZWSIs+dxGCQOgosBEke1QykH2xzUiqGkDMoA7gmgCcRSSSzYBVSdyjjA9uKcsbHIVdyg8mgB5Qxwxxo6yHtntSz+ZGAEUNIB0JwM1mmrMBI45ZNzR4UqOc8/XipSdwG0jeWHPaswF2B5XwCcjp6ihAC/wDdxwKAH+UATjcSeu48U5A8i8qHUjp6CmnYB1uQZCZn2Qhsbh3+gNSiFMyMmS7f3j1rXl1uBIq/e34UdMZo3MCm9/McALu68VVgGqiREyRglSeuO1XVkhO143wB0FTKNwJGmlMWPKhkcjGR2oIMiKDjy8568ismgK8i7secjFs9RzipmAjzJvDjjAFaRdlcC0h2ruVeScjNWdjAJKMDJxx2py1QDkUjKPJEWJ+Zcc1VmRSxKyGIqec9KiD1AdGRgHeWRupApzorMhKLvxgt61LVgGYKyKjlRHncOep9KsrG3KxSsXJ5BGcDvVQVwE2tsCv8zK2ev6VHFcRgPGyODnJwvAqlDQCXCIEIZYHYfIW6U6OSRDLliWI+YgVYClImLTDO4j+HqKiMsYmmGzdsAHAwDQBOZ1WRVjdChT5sjOD6VGrLJFnyww6c9qAJPnDKZXjBxjrU8se3aplRiF3ArSbAqxeWxZldsdty45qbhm+VgmRyw7GspbgO2ZB+6U9OlRFJiWQYKn8wakCWQRBv3blUOOSvNLHs2lQ5x2b+tU10AbdRvnzJZnZQPu+lPRNwXYVRMZ5GauS0sArDkZVTjg/SnOXEZYNj3FWgM+NgiFSm5wc81IVCodw3yt93tzQBPFE5QsPkZeG56H/GkKbm3gOOMbW4xQBC8ihyH8tIuhY9jTLhCi4BVoyaAKs6/KN65BGMN/Kse7kK72kKqmQOmTWco9QMeeRWkSTbtQryG4x7VkTMkYjUymVAOCe1TGNwZzGpCO4c71R1YYP/AOqvg79rvUVv7YRPHIbcRLHCrEHAjI/M5YGuuh8RlJWR+Lfixfs812ktuYh5rM2B155/WuP3KyedJb71UbkbHK/T3rqnK2p0Qsel/CmS6b4v/CO8tpfLW21gMGyAQzRsmefQMT+Ff1yeFYpP+Ea8ORSwvBNbwC1wzcFUCqOPw/nXnSd6oVnaJ3SCLAXhmHc1aJWOJHAHXBPtXe17p5hj3cbbh0XJzVF180vCVIwuRk8YpVEaQfQ+e/2hvCenX/g2TW49klxp1pNeXGASV29Pqev5ivx50qDUtG1AfamjMzs02F+U7Se3Zjk849fz8zMIL2LP03giopS5GelR6tcX0P2YuTuG0q3PHpXU6dprjEwTcoXcTvr85xasrH7JhoJI2lsXIEiljLwAR2qeHSIzKGmDtNwDzwef0rw6x6SOmOnZWSN282E/LnHGKo/2eIyHbMoX5mx6VVGPUi9mWZImEqOQANpyO2K566lWRjE5aJwQd5GBXbRjqROSOW1B0B3OWJPAYcA1x18qyRFSWyDggcZ969eEbI8jETuR29t58sfyRgYwCFxkV3elaaySxMiEEHIzWdd+6cp6XaabGpUupIxnB7H3q62lDyJWYEsGzEjdMkdfb0ripxMqrsrEX9ltMyZRFUDHAxmulsbW2so4n8rEqtnBPGK9jDz6Hy2PjdM8H+McytpErvaiUvIFQjruyOfw4rzX4Cy2s0ayajeLFrU0WbVfPGSoPzZXuc8Z7HI7mv0vI6rikfkueq0WffHhHXrjRxBcRXsinb++JGQfqK948FfGLTEvxoeouI4nl3JdmPiYYz8pz0Ge+K+8r5Z7Sm2j4ini7Ox9KQ6tDd2m6K9trmycjynjbqK1C8bKEhdGA/izXw84OLsz2U1oOZlRyxb5uuBzkVIyJkHCFmxgE4rS2ljYcXQIYxuIzgipwSpeMqQR8pBH3TTMlPUbLLKpUMjEA4+lWMRiPfszn7uTQQQGIHKEMp9u1K4VJEUuwb0PSg0hHqOWRGLFs/3eD1pTEFHmD8iOaVzQcIxkkjhTkhqNpEbDG5sHAJ7+/tUVAJlVQNpfOepokUBwoJRwMhqmK1AEUB2ka4kAwFxjgVGQyyjDELnk1sZTZCGMiliu2QNgA96tMTuBc/u1GM470EJjmlBZCcFex9qhd1Lkvnn2oNX3Q8TRoXVFyMZ5HFKr8AlAjYyOccUXKbsTLIdu3CMepNJE4xuZWVBnoOaTQnLS4wuCRwxfoBTsFf3jllPcUJWKuSjy+FXJbqTTRIA67CUYc5Y0zGWjFwkZA3x3DsMZwcVC0YVQj7PUYPSgbWg+F94ZJCWXr16U5xvUso+cNz2FJicbE1uN2FYPvPI21ISSAI22+u4Vmo62Lm9CIJ5m5ELK3r1qKQAYzGZJD3HWtTIayMoXKOq553VOi5jKsQQeoJoGnYfJKR94/MVAHpUr/u0BJViB1oBIcs6lGAA3Yxx2pm5wUzg8jJHHFAgkcOWZfujgk0jMASAzPxwKAJEVfnKHLHAJ9anw4wEyuOc0ARlcBt3yEjg9aRRtzuj2HqcjkUANUg4JG4EYxTyMqN7Kr/0oJlIkilgQRD77A7hx0PTIrrtFlM6xMsr+UR96sasLnk5jSUqbuact7dRKFRHGP4j3FTWmp38pIDF129DzisVBJXPi5YWFrsrXl7fRRXDRXEkTupUY5IGOcZrlZrmUuWBZYigBGc5P866IWtc9XLcPGL0KkUxaR2jjjdQQDu45r0Lw5qXkTRxg26u7bVLLkYx09unXtxROPU9fG070mj0G4t4722RWww3fLx0z1rz3xB4X+yyiTzUliIwGLZz0AFRTqHxWVY72VXlZ5xqNtJazJA9ldMJDhSIywH1wOPxxTUgaZmQKQ0YAcYxgH69TWntFex+hU8RFx5ky7aQKGUxSxtKWA2q2Sp+len+GtGNnIJLyCN0DF1Ibk59awrVFseVm2LjGi0a/ia83WqoAWZV5zx7cV41JID8zv+9RsPt6H6VrRXunl8PU7Ub9zQstXlhIYQCbadyBmxk/0rvdK8WQTq0Vzm1XHyMi5AI6gjrz6+1FWkpKxvm+XqrTfc6aG6imiieNvNLHotQX8Zmt5BE2xmQqDjODXjzg4ux+ZV6Tpz5WebalHeI2+RGVAmSA2T9CKwDeyoN6EYxxnkH8K76DTifoOQ0oVIJoY2rTPI5aV8N1O7j8BUtuomeFBvZS2WxxWx9Eqai7o9U0rS0WP97EhIO5QF+6PQ+tdWLMKI5AqqMdD6V5tabeh8JxPj3Ko4RHLAzBgjlT0OO1R3EkdtI6ysiFRz84JqIQu7HxkIOUuVHn+u+LbZd1lYxTSBRgfPnk9z6duOTxXEXt7c3bo8kxbjaoByMV61Gly6n6pkGTKlBTluYfmyZwXVYiTx/M1atPLWSN5DJKGPG1sYrc+pcLI9h8Ouv2NEikyinABbPX/wDVXXI0axuSQo9a8WurM/FuI6FsQxX+VCQQAeRXn2vQtLJGrEYLcg966MErSuHD8WqyZpeG/Bl1KxmvYZA6tuyTgBc9/wCVeuWum20cfkxrIFC9FOOa7Lc07o9/PsyajyI0YYo2BL/M/QZpJSkQ+WRVOe9dEE27HxdSTbRxniHxnb6VGiolvPtO12UgncRwOfQZOBzXiWq+Lp72Zo7aRxcRHcHmTemD1wOh/p+PPYrJH3HDmRc79pM5q4vbqTNxdTeaGPB2gDHYfSixmSe4iQSx4LZ2k4B+lDlpdH6DGgkuVH0N4VuHjtFSR1DjiRAOV9j78/yrs4hsRXBUg9eOtYt3dz8Xz6NsQy/IysACEZu2K8X8dpAzxwRlkbcXaiMdTo4cX+0pHj03mBuSVP8AEDVOWQnCB19QQO1ZT3P2emroqLcNucbsE8Z600ySMS7MHz0PrUHRGNxoYmTLnA7elLKy+YA28qORtOOaDYiLRk/K+VBxjuKinV3zswwA5b0oE1cWFY0eMMAAwwzDripQyE/OwD9APagYsgSNg3BBHY1LGyuriRRg9sUANCKhJiITI24xnA/xokWRBGQcKRjJoARkG5EYjGck5pjBGcSEAHpgHOapR0uJse8joMgYRRnnnioGIwuemc5xUjHO6hFU5yeDgdKgwXHlk4VWJwe5NABEdrZOFQ8AZ705FXO9zjdwoPSgB2wNkAh+/wBKrblL7mGf9od6AHEFhvUqJA2elPASU5XA29ieaAGAgSAM2xcc1a27NwjZWTPDUASBnTLKmcjBGakMj/LMqliOSQOlAEMbMWBVQYetNlUs6hGyOuKAF2ySRy7MblGQucbjTlTO0AYbHXPSgCqTOgVH8sJuzuHX25p4UKHEcpyeHAPWmnYCZ2ZQ8aOG3LgGqtzkyeZjjGKuUwHRyMNsbbSp6VK7FdqAFQvHHSswKRPlyA58xewY5/CrO8hSDtYZwSKAGhliKKgEYDfKcYon2l3QISBzn09qAIFTDbHZl78Cp0QoxUNvjY9OuKadgHCBnYh1OAcUNGoG0K+BzweaG7gRKAZGY45A+pxTF8xVIcBhn16ikBExJONyqD0NBVHibfkMTgY6EVadkAhYM2VBz05GKr7njBVCOSSF7U3NAPlyiqGK4IyBnnFUyWbcflCjk4HQVmAzcgA5dwSMc9qGWPzzIoC565/lQAxmYLuJCqBjj0qvy5UkAKWwaLDbuSOikiONTlARye9IdiAFkIHOeKBDUOWJEZZgeg4zUuyJCn735RyQRyKAFEowHKq6Bvu5pizKWwSWPJx0p2AciFw5LMPUjuKQRr5auGSVc7l5obAjJyzADb67hxUgUYZJNxTqoU7Tnt+FI1ctCJwQImLEyYyMDrVNbqXyp9xBYkL5jDJXkZx+HH41UVqZF4vJMyvuUYHcVO75hMaFTk9e9SJopM8jRfJkqeM4qvJIS24ggDAPHSgYx5GUEKrbeM49K+bf2htQtbXwd4guBsaA2bh8Z5CqSDn0yAa5a61sa0fiP5gfidJcWWsalDJFi3F1Nsk8ze2PMJVT6naQPqK800q5cXsbtGpmMgwQPuk9/avt8dsl5G1Je8fq1+zVDBPpOmCS72BbmQyMwIIyoxx7FQK/QDQI5bUQvJJFPIw3ttXHX26V+fV3+8aPUrHqGlRqQpcLGp6LXYWqskaIGJKud24fpWFveMoq5vQBHdXmADH5WOMcdq2IVaQMR5i/3WB7VYTNZI8lVzhsbq04dhUSB5GBHHHepk7Ej5QSFLOGJOATTIyu/BOOOg7UKSYFzaCkZyoZztyB3/pURbbu2KzsBySe9RLR6ARyO6NEilmQHccdiakiikkdm3eaMHPFK3UCFcPK2+ZMA4qxkPyrIxHdemaTVgGk5ISNmG372TUj7224O1R0JFIBzBlQfMwz3FVZAzK376NBjPXBp2AanlIoCwrtPJI7eppziMnKAhM560baANN1DLIfJB2524NPjyQQVVHBwTQ0BFLKYmXq6k4DEfpSiVSfJZGWTb1I4+lVBdQGiHcGUk8jBYVMFDupLlMDGK0TuA/KIdqsxbr1pXcMWVMoexIrKW4FaVChjjkYPIwyQoIxSwSGd5PlCAHAG7JHsakCSJZXBJaNgep6flTdqENGjgMv3wOq+1AE4iZVLRsGUDJyaqSK06sxUIScMB09qAI1ZYgo+YMPvZ6Glyrqj+T5YY4Kg00BBKrAqqscKO5ycf1pGMjqsSbd3c4zVS11AcWVBHvVY/U5q0bgqhiWNnGARgDj8agCKQkoEYnHXrVYRvIFeNIpMfdDHHP1oAe5w2dyg+/Y1XVfLDC3KLubOMdfWqkuoDgwMjR5Cgeo5NOdXDlwqs3U1IEUkwV1Ug7Rgk9KQsksmCzKMZJAoAaMplJAJEbsT1HvRGSyvIHXyhxt9K0hG6AlZcx+ahRSeMNzmqxy65kYE9CQtEo2QEfnOzqhACjjp1qyI1kcsoTeCOS3BrMCB0VSfMITDYwOuajQBFZkQmXHAPANVJdQJWDPGjEjzRwRio9gkQhtoPQ1IFfymQth8uOmasKHMe5zyOoXnimkBVkVlA8qQo/LH0NMg80FSQBk4Y9eKQDJU2fIIkVW5K9jTGDMyugDEdQDQB2/gZIpdctbNA/lyv5My/7JGefxAr9hvhtpk0+jafebWXyraGB3UfxBAufx2mt6kf3Jo3ocF8Q1kS4kCthoiXwD25rxi56sWLHPbNfT8OL3D5vM3qUsbGJ/eFGOetPViScDAHXNfVHjkoRsICWA64NLOu4qpJC+lNIymkJCkZVgNw7Uxi0KjG/YRgZFVBXCaJFlieE74pDOTwwfAx9MVXkVwFKozH0zzRKd0TbS5H5axtnaBntVoF5JJFjPlxbfmBbGR/WiDLS90GRUB2/OMYVWPekLKq/MuCBWluhmRqzEZHSmFHK44A6VnJ9BW6jVf5g5woA2ninMVkUorEcdR1qBsWOVXVSjKy/3vWnuuWUpkY7ZpAKqu7Hkg57Hija6iXaV3KN2M8ke3rWVtbD6HwZACGdwjpI4ALfToKcAZnkJRTJt256Yr89PvkrEF0GRGUP5bgbcZwD7GvNvEA3Rp5sjNGjltxHOT1FJ7BfWxh2cfluUWRJcn06iquq3CxKXWJ9qY+VRnNcq+IZQceaik7wvUAHFcTrJUSsTs8s8b8YyawqLQuG582/GMSWWnaPKZpZbeS8KrGnJVsd/QEd/ar3wreEWmrmZ5zdfcaToMbchT7A8j8a/JvEyP+zRuf0B4Sr91I+Zvj1qUseoXPmNItzKSDuJ2p+HbNfI5fF9GsAcfNztNdGSu2HivI6+JFepJHqFjrBCxs0BEwCr5gPJA7Zr3n4TXKX/AIj0wx3csdskp8yQdY345A/E19LSr8sbH5Tj8KlFs+97WHyRHvmjmVcKAvFXPNKrjmIg85FerQV1c+PsIJd6szuYwRyuOtVAojjlCjamOMVctzWD0KBkmDLHGisp+8wPC5/z/OnwxBJXUNk+5qJbGsNzoITMsZjHII7HIrDu4JI0eVE3exNefNndRZzUsQlkUyPCMn5FK4K+xNcvfQSCQbY40dT8oz8ua5rJanoFd55JXWJ1WMk4wq/zqvefulVIpI2Pqh+7SgxpmRLKZI2dwxUnb8p6+9V3iNyu6RxJb7eVc5DD0ocBOXcge1WbzDlguM4zjNZVwqSKohfAHDM/cUlDTUpyuVbk2qktc7WkZQoIbG4dhWbcJAY5AyXSzEfuSpwue+TWbCDsKZGWFQi5bIyM1WiOPMBjCfPlSo7d/wAaahY2TKxEhViWbhiCevHaqwgkbzGYDy8YX5u9XKN2a82lzHuTLEz7CkRIwR1BFUAiM8m1GC/eAzg5qZRsQ3cQiUrE8UEkBIw4YjIqN4WV2YB8MvzBT1qOXqF9LFhFiZAjbwo7Yp8o2rAShijPr6VrGNmSLOwmdEhdEUjAVj1rPlLgsrfKwOACK0ghSehaivc7tr+c3RlIGF/GrPks67o5J49wyxXjcM/yzWk11MC5by+Szl0yWGQeufpTfMYFnglIYnlXWuVx1L5tLG3ZyowVIFG7oQf61roGZ7pD5caqwVR3x3/WtKUbmM5dC4hVnDMkm1RxzjpUkUpQs7SvuJ+YY4ArojGxyzJAYjEzoyrHndx3PrV2CZ2CM0Ub4HK+oqkYTepNeSBYnWLbAxHCqc/jXm1/u87dLOrTqSVDKST9BW0HfQ6qO4lzDcyJGqxR3EjqWIDbOR1xjpXCSNG0izr5gVgSwPJX/wCvXiZ1Kysf0n4QRTpykYV+5uFGyHyYguCCc59681vfKjuJHM2F3jJPQf59a8XCr3j9oxX8Ns/Rf9mOCCw+HGnWtnDIbf7P9hLuQMt57yMfrng++a+Sv2zlQ+OZVmR3hEUfkI752hdxBHuVkGfoa/sT6Oa/275fqj/MPxQf/ChU9X+Z8IzMyySsZGM5+6yrgiq6eYkb7hMhPDAc4r+76Z+L10OSERRnBYA8kjuavQyodoaPyjjYWY5z7getapXPIxGxdihVYm3M5WJf3aD19/U+/wBK07eS3AnhwkkhA3YOdo6/nW1keXfUjWLLrGHVIi4UHHSrqIp+17okZTHtGQfl9x/L8aOS2hpB+8c+YC6SmZZFXrx1IqaaJyieQE2kZ5HP0rza0bM76XczJ7JHbDDBB3YB71XciIcbAMjJxz+dcNXU76T1KUnl24WSNGZOQwC5OPUU55DMYyzNIV+Vc+lclTY7Y7kc5ZYpZAVUoMhP71YOozosEkqzo8zfeVRjHsa8ms+57uEhd2PPLiNGdmZmKOcklsY9BV61jSO3kuJjFHYKT58rfwqR/wDWr5LMcVZts+4y2hdo/TH9hX9la38T6jF8RfFdikGj8PbC4h3MkAGVT1LOeT9RnpX7j6RaCygt4USKztgTsjjwOegP6AV/MHFGZvGY99o6HrYnTRHbWJ2ea8zbWIxkDjP0qO6nC7XyjIw9P84rhp7GEdDzPXfHmheGRZxahqVul7JKyyqOVVexGOvPGPcda0tZ8QIui3uo2TpI6QgxSRngOemfyJ/CuCviIpNESg+a58K+M0v3vb6/gmkku5f9W4cYUY+n4/nXGR6lcwRsk7xXc/RnY4x7ivxfinFNy5Ue3T2Oi8P6ZZ+Idw1KaVrY8oomZAxyO/8ACMc556Vb8W2/wo+FkFtHHqen+HLSRfN+ziYyPnqzcn5uxJJHX8K+Ry6nLEYhUFsKvU5YHw38XvjBbfEy8kg0XT2m8KW6CO2mlgYG4PTeoIG4f7WOe3Fcr4d0abXJJZppDbQRJ5jtIxxxwCD+XFf2zwdl8Mpyr20t2fHZPgJ5pmSpR2PQdHtC99a6Jb3UV3fSt8iwqevrj0r9If2dfgePBdvbeMfEMz6t4ha3MVgZECiLcfmkA9ewPPt0r8UzrMp4rFH9Mca4ill+XQwFPc+0tPVbeO3iHVR97PSulSVpIs7skDAIr6zALlppH874iTbuG6TGURSG+U7qZIsm0KrKXxjk5GK9W9kc0Ny6iqm1UbzQOp9DS3ReUNx83dcYqIu24029D5f+P3wu/wCEt0O7v9FiurPUYUM2Yl3naFxkeuOTjHrX4ueP9Av9FkvlZfsUyszooOQxzkvn3zyT3rXKc5+r4q7P2fgDD08RgamGlvY4TRPEV2PMuNOeeS5LqQsqFVLA+46Hpmv0U+DOu6/4k8NXO+a10/7O48hyw82MYBbIHGQe/oD6V7fjNhvrOXQxdPc/H6OFlhsbOjI6DxT4g1uNYLCKaKWw5EuUzknjj0HJJ+lb/wDbuo3NjFJ/aMr6cApEa/dLDndnrzX8hZZmlSk7SZ9FUpJWaKdrrCXmpW4mmAyf93DfXtX1T8M9UmE13Bc/Z/li3ASNw3PUevp/+rNfZZLmTdY5MUly2Pfre5Xyo5lOdw3KR3+lXfPBeMMVMan94M8/hX7ThpXgmeMI7D5SgYnnvgV8r/tH/B3QPij4U1a7lsYm1NIy8sb8/Mo4kU9Qcdfpnvx7uSYt0MSpoynG7P5qPiT4A1P4b6vqvhuWKe5g+1eXC8h3bF6gFuvTjJ68d+vkAkuLa6G24dGU7JUVeh9f/rV/SGXYj2kFJHViKCdM9Z0HVXCwt5ymUNvDAY2Y7fWurj8ubcWZRL0CjnP19K+8y2d4n5Tm1LlmWkt1RsFyregHSnmza6Tar4YfNgHaD9K9tq6PDqpMpLFHbPC0ytOd2SnarK24hIcFlO7Jz2rN76mexCZTC5WdZpYQC+4HGM1PvWGNWOJ0JzgdVH+eaiSuRHV3KkksOVaQsuT82Ogz0qkN0XJnKLkk8etKa0NL3JmRbh0UM+R8o7A/40CN1w6FYo84bfzuPqPSlNaDvpYnjcrONvlyBRwHGBj+tKi7Yn859yhvlJ6DNYydkNu5Nb3EBk2FN8ecYbpUMjL+8CEhg2AvpXBWNqeg6xMgkLmNQTyecc19DfBZLm6+I/gTysCOG4uZZjs6K1tJHt/OQH8K/OeNpWwk35H0uTfxEfuzf2qw6fC4JS4LMXiC7djcZAHp2/CuSLuMlWWXDbipGcGv4sx6ufrmB0iO2yqJGbyg55ABwBT2mJHmRnehPPpXkPY7xJD8hP2aLZIvU8Hr1H61Ytm3hsQs8g5GOn41gBG4WPIKFkJyOe9RBSZYlZntlJ+8vJFBoldF3yochyoLtxnb1FIR5OCilBjIWgu2liMzfLtOVxwfWpYzCcs48wOMEN3FVJWMtVoIG2lmySij5QTk0yV8xq+XwOMjqPY1JJANzAbmz684xUsbs/mbgCgzgH9aAM24ljkjbyI51DHG1vWuK162byHXzNoyCO3NVDcDmIXiDZyJscDA+7WmAqRiVXCt3HXIrphuBN5luj7hFG0QHzIDzmsgSSi4xE3koeQQP0rUDYtozE2JwqtgMSDn/JrUNqtwhlWZYjjAG7k0AFvAvmwbndNjHfnv7V6VpcReFVQxJF13kc1z1iVGzNkABSGkDMDxn0qB3CARYKN2LdSKwsURIIyzBGbkDcSetWLcSTRM6PhN/APBpAT+d5kjB1HlL8pf3pYwFcKo+UnNCYEpdGQgjYD696UO7pEAXSXPQn7orWC6gSqZJSzMcZcMQTmrexpZTIZQxKHcD6UmrsBFkhWBpld9m3cuFyTU0hUqs0qqCOQT1qklsA+EuwaRDlCMcCn26l4sFsKSF3N/WhxAaY541d0ADBgEYjrUsUkbPNFLliCVOD0NUBWLPEY497TKOCB3/GpvNI3xj/WHsV6fjQAsTspBA2xjkY9atq0r4J+WP0oAQBsMJI8dsA01V2AvgjnoDnFAD0mlBZYzIkeACQev1pYy0QmXzNshOcg0AIrfI7MWIPyg+/rUuBO52AhFw2T3NYeQEkQPzsroHJwQacS/mxxBVKkgEn0pAOZlZ7jLyIOoVRkgU9J4knV3UmMLtAFAFkSvcYIVBGOxXH/66hlEhOyP5fU4poCSKEsHUgFQepP3h7USF2bcsbhMfKc8GtwJBlo+qqAP4u5phLABUG3jBxQBPtkkjCtIiJjaABzQkKo5UDCY7UAWkgmjbEIdnz06Y9aPOUsUS3ECg8hec+prKa6gClzKSVDITjJq3uhhVNse1s9AOKu10BA0kzDCuVOeGB5WryTIqYZDuzxxTa0sBGSVkBCoT1JFT712ndGsYz94nmsUrgAdlwyMu1TuAxUQ3S7Rs25OeT0py3ASRXQx52swyGAGTUoCptbzPLkI3Z7mtIrQCOSRiF27ge+e9QwM8rAbgidWUjk1QEqASgs4AZT69KtRyRbVChY4z1OKSYDH8yR9wOV6jbxipI2UiUhwU25JB+9RJPoBG0aOodtsgAygHygf41LEBg5CszDAI4GaYEBiJLrIgY4qRcnHy4YDgE1ElqBMNhfO0bs4O3tShWEwLgkqc7ahu7AnVpEaGRlEgDFip7VXcSmLzCygk4O09aTVgHPK6ZiaFTNnHJ6UjbmKoqfIQWOztWsV1Aj86KUtEyOAFG4kcEVI8ruVcxhYgODmqAkLLyH6+/emysV2ojAHHTGc0AQMF2K5b584xjtTn2cADJB6UADSllK7AFHfoaR3kMcUaBhF65yR7H1oAjbcokiIRyR3HBoLAxq4+chtrAjpQBHM6xIjQkKyHdk9awbt2D+YwG525K9P/rVm5gYt3GrhSCwIPUdKyk8pXdGUOCp+Y+tJSsBzN4onyiHyWKkMQeRX57ftnXE1jY6HFcl1jt7wwQNFHkHfGGdXx2zGTn2xXVQepnUPx58UxSNczKs4m3EsCece1cBCxR3jYPmM4DZ4NdE9jQ9j+A9m+u/HL4b2Cm28i4vmhjIXA83bkHPYbQ1f1waULZrSxdMOghRkdBgSblDMf++i3515t/3tgqv3Dp47iM70RWRQPusasQ3I3MEO3b7Zr1TzxLmHzGLMTgcY75rJmgkUOXKyx46EVMlccdzB1bRbLxLYahoF4FSxu4DHKduTjtj15xx34r8kvin4EufD+tTvcXLy3KybySuAq9AoHbjHH0rixcLwcT7ThLF+zxCPPdOhuILgSwksIxuOxc816z4e09mSUBFlgxudh2ya/N81hyn9A4N80bo7GG2t5OImjLKM9O9OFqV5QRCZueen/wBavmpas9CD0L8qeXHtbAAGCvcGsmSSCFQrvgFdp5rspR0MZSMa6nPlwzQzQTS8qU7iuMv7oF2jkYQgHkE969DD07bnNWnocu84LOQTISSODyQKzJZTK0qbQPSu9nkSldmjosX2ptyxlXU5bKdvUetepabDPEYgyRlhggg54rjxM7aFRWp18MMjpJKZEKHA2qwyPwrWgw6CMOoOCOTz78VjCZzYhGmLZVUS/KDjIFYdxOYYpVDFmAPavUwS5pHzWYytE+Z/iZeXGtQpZgwAQvuRmBIB78ZyTjj3zXf/AA08F6r8OtGg8O63pFnpGoHzLqM7RIwWRzJjJHBG7H41+qZJBXSZ+S5+lyNs9Xi1M2SybGLEAGRcHG3+v0rutHuYrq2iNrLBGgzI20D5SepUf59a/VKEvdsfmbTUj1XwN4zOk3J0p57a9ilceVDM/lsPU5Pvzk+te223xR0KCdba6eS3mkJVIz83OPUfzr5rM8iblzw6nfTzDl0Z6BonivTtXEkceo6ZakhQscriMk+xP+Nb1o6yO6kgS9OeMV85icLKk7SPWoYlVNUXlTy1LAeY5/CpA2WJG7k8nNcxvPcIUZi5kkVUILks3HFIsnygRqwTPU85oJJ3kLguHYsw5qBX2Aq7grjGWoKjJocI1fAjBQ55K+lTvJDCp2SCWInhs8VE0bJir8wYSglMgKOmff6U9CyFUfDAt1HaoluA7JCjgghuo9KdLKQxGcxjoCvNVTQDgsbIA22Q5DEjkH0offI7krEIAvAVuatIynuVjEo2/wCkJ555Vc80eccfd8zafmDcUyB4CsqojgJnIHpmnmNQNpckYxkDNJ7aGsFbQRUcPlkXZjIyaRv3fv3PtUTKew+HLH5kA78HrTn2sy7XIGPmH90+lS5XGSvE8ZZxkqR6U243FRlHiJAIJ71pHVELcbsVZEZX3t+VMcgSgEZI65qiajJF2B4QilkPHHamOWyQSWJPTGKDRdhrR581SkiHjkVMu9Qi7G2g+ntQKS0Jtm3BG7B7g9qP3ik4XzCRwCe1RFdTEasgD7dhC9jU0kQUhgBk8EZzVgRlXIVWkZ0BztJoW3Z5dwUhSdxoAlMaht24My89OKDskYxjDKR82OcUDbGw4OQhDL2x3qcGLaJM7hnlfWgclYZJGGLygkR5G1e1KUYqgJCEDA4oJBcoHWP5GByakjlYnLEvkYPPUUADTIEEeQiHB+bk/SnqyksgJkOM49v60AVixZ4o1YAO+AfQipXU5OweYg6k0ETWgRu7N85BToPrW9pV2becKEymMqvUH1B/xqJ7HLXjeDR2ogiukDAMg69aUTQ6dGNsa4ZsEL1rnlG7sfEzi78g8iG8Quu0oOgHWuG1W2MN1dOrYXA2Jjofr/npWlNWdj1csVpWZnqVjhQfMH78dTV+wuvIkSTft/eAgFuh6ZHpWzWh69aN1Y9p0XUo72322ztJMv8ACVzwBz+VasghnExnt4pWZQofHauOaadz8rzSjKnWbIX0y1Zs7ERWHQc5FZ0/h6ykUsGkWQfNjbnn2Papb1uOhm1SOjLttoNmhSYLbu7DO4xgN9Ola4iEAaVFSIKAQR2P+NRKN2TjMxnU0PL/ABlIk1xLDFPNsUgl4xwf89a80kKNIdyjzOmfWvQgrI++yGk1hkSt5iEBiS55GPSnRSyQyBlLKqnJAFDloerOCejOk0nWpLdCEeXa5yeeMfSvQLHWLW/jRla3TavKA4J9/evOrwurnxHEGVLm9oi1PZ2l9AsciAZbdvXqK861LRZYmAt4Mhn2ZY4APbPpWVGdnY8/Icf7Gryy2Zx0tmiMyOjlgfvZwAfpWhYyS27N5cUXmoTjecCvQP0OFS6ueqwa5ZsqzFFQlQDk98cmrsuvWkip5V0uXOV4xnAya5ZU9bnxOYZLKdVyRM2u2wjYokkQfLIc5BH9a8lvtdkvxcXEG0nJ2FgVLHp6dPetqVLqa5RkFqnPPoc28rSSyFlCljlj0psixocgjPQmutM/RacEtEVR5eEMau5DfhV8N5ZMkWGJ6Kx70xTWlj0zw1cm2gDkRIu4lVQ/NnqTjsK65NTtCjZm3sBkdzXBXo31R+acS5bKdXmiWTeWi2xneeDJXgpKD9OK5KbUILiXPmJ5qtjDDNb0aVkcWUZfUjK9j13SdQ0mWKzjjZraUJtdmbKnPfB6H/PFaIvrYtJ5cixRK21cnqPWuqnT0OLNcNUlMs3Wr2drDumRY1ADK4Odx9PavKPFPje3c3YsoUicJwgYnr79zWlPRkZRlUq1ZJ7HiV7erqNys91CtzLGd8DE5CZ6nHr71lGdncLIPlzxVudz9jw1CNOCih7TRjPyAq3HPNS2MSfaNxWNQPnTHY+tZqpobn0J4Kv4wsSSYjIwHQjJwRz+Nel/aoyu392pH3QKfLqfjvEeFkq7YkV3GHzl4yDlsDFeR+OZI4g8gdnvHLExuPurnjnuf/rVpZrUjhmi3ikzxa5u1IJ+UMvDVWWQk+ay556Y61jUR+zUI2RG7j5MqCM8mmSAJ8gYFewrM0WjGSBo9u8A55yOlQEM3O0AA44oLGKzbjG6ogzknHX05/pUxKqMDccnBX2ppAEbmVJCix7AeDnO4eopAgDKiIcY3MR0zSAjhSQKAqo6BsEZq986sGKngYwRQBFuxkojA5yasCZSUdCWBzuBFNK4EUyomXB3g9VHaqTMpVQI2DZ5I71tFWQD45C67dzBgeRjgjtRI3lxlyhBI5x3FYWAa52iIKVGT82ewpzOqPIFSNlx60AQdXDqoYjvmpXO9FXCgKSc0AJHL5DkOAwOM1I0O5WY4yuTxQBWCudpLkKeo9KcmElCYVwx7+lACyqolWQ+W7DqDSmbzEVNmMkgk0ATZlQh/myQFx6UhChSMSKSfWgB5nERiCox5x8o6H+lTFCQH2GIsO460AR8k/vOnTgUkZT5mWQRntkZzQBVmeRwUd1PcnGKdAqyCTaApUgZJ68UATKF5yx3D7pIprRxuq5bbIOue9ACADc3ChehPpUbvGQyxTI7EfKd2c1XNpYBr8lUV13kdGXH/wCuq5Eke4r5kgPBA4J9qkCyJ3XA2yYPGxl5BqMFgCrAKT0J60AOBRVyf3sucDFTbcIzKXR15bAxQBEJpGVQihhnDc805d5BbzFQ5ydy54oAVwrOvznkck9qgeJi4XflB+tNK42ypM6I8a7NuScZHWhpJB8yJtUdVNCENeTcqsI3Vj+OKjjgR2DEPuHPXrTm7sB05iX5QWPZQ3OKoF9iytuYk/LkjqPSlbqBFEqSESIrogG3BbPNLcfMgIB2qc5zSAgbeXHzIOBk9fwq7ECu7Ax9RQXbQgUOpw6lD160spJ2qh8xgcj0qoOzIKxllj2vH8zg5O08irUUfmrIpRY8r9etVMBqQrCuyNXdBwo3c/iala1hZhM4OQdwI7VmAm753KtmMjAp7Rq0RC4Xj8aAI3iW4CiSP5gQRzx9acqtuYEbivBz2oBEGAB5qqQSc8Gmxo5DfuwqimnYBpZTnCsGB5IpU+YkYJHUDpSAjDMSkCh1iD7gM8Zp88TOq7toGcjHagCBo44y+45GOMGvl79oSaGPwN4miaGO4Bs2EsZHO1z5eDn03g1hUXvI1ofFY/l/8WvHLrHiaJrFYHOpyyu5c4ds8kA9Ac9B7muF05QNStpdqMjN5QVuBn39vevtMa7teh10FeWh+rH7Pcbto1tNHbyi2hRTIrHBAY4HPc54/Cv0E8PW7YjjRZY3A5xyRx1Ffn2OX7xs9Cqj06xK7cRncw74712FnIGVZFi85RwzDtXInrc5zSt7hzwcZPYjNblmHA2hyp7jOc1uBvQlmIQKw+Xnir0OEBb5m4zmk1cBS4KhyxkUdsVGSFRpOcjmko2YFwKQgYowBGCcc03ekZz8wJ5JPIpON2JsaHhPloZpCxY5+XjFLEjkhImRAD36n2qOXWwW1JWmVCwKRMMc5FVoERsbIgkec/LVzQyyogV+Su4jpjk1CzIjYhk80g/MM9KyAldgGQgYXG7BP6VGT5uC0YLd89BTuAwNggblGe3WrICxCSGPbIGTLADqB/SqmuoEOxJvKmi2smMgIOo9c0TJG0kfzbSBjj1pbsCPJR0zMzyoeC46U0FVIBjV1Jzn19vpVqAEsZCF2G7Dja2TmonkLuQpIAHINWgJEIgZWR8yD5jnmjZJJOrsQBgsT/hWNm2Ars6uhglbcRkketN8vhlVCG/iA4qQIAz7QuDuBwcU5jGGLsjhj3oAme9EaAmHylPBK8kULIGUgr5KMdu7OfxoApnesksTDkHGfShcr5ucyOehFVGVgAycbSCJFOCewNQrE7N5hkbbz04o5gJ3jRgw4ZBggmmNM4I3fOAOhPQVIEe84OxRhv1qQBmjChtpzwB2oAV5SWMe3JC8t6VVQCQ5QhApwTnpQA50kf55GuJpgcFmOeO1NACthHIkx8wBxigBsyIij5DMCem7FRW7RopULtBf1/SgBHd1Zx5LCMHikbfnKEAkZK1rFaASzHb5TKgZsHkHj8ahOGlijB5YYyTVNaDaGPEpVQWCsvBI5zSjzAVjDKN3TPesBDncER4TLbttTfMhXzGKxD5setAmUHc8McJ82AAafuYBlC4PYk0Ci9B+XZVkbPmjvUKSuQco6OOSCaaZQskpdgGiMhHUYxzSHzQoMMDSPjGFxmkAy5iYLHIxIl6MCaoOURz5TbuATkYoA9L+Hhlj1azEIWS6eUIqjryQoz9M5r9rPhoY4dFmmVIxaWwWX5m4dfMO0fiGH5Gu2p/AA8K+IUDRXjTSMzsqFWKj7w6145O0cwUhkckZBB4NfR8PxtA+fzPcqBXwkZkJyep4x7UoUx8HCpng19QeOTmUbVDEA9jUZJBZvvgHIPrQZtaiebw2YxtPTFNDrs2uS4HPJppg1diRmOUblIIH60pZgVCvgxvlxnrx0NIctFYjUuHYrt+pGamZgA7BVBx0HPNNJ9CVLSwgKMqs23OOeO9KcjBdklBHy8fdqo6sJJJELSoQEU/NnPFNLukgyQABkjrVNJuxA5JFKlW2hCOtIjO0IUKu0cA96yAGkGFBUHHIwKsxupUs0LDjjBxQwIFJVkLjaB0H+NOlSQ4Y4weUYd6xWrA+DYpSFVtyyIRkFehqRyQMRugcjqDkivz0+8c9TOuY0VMbTLFj5lPRvXNea+I23tlWZk4HzcfWgE7sy9NSRmVnASPnGe9Jfje6qkewgE5POa5F8RoZThEXJY7lGSMcN7Vw2omPe8QD7mbI9K5qr0NKZ88/FiR20e7jgjkaR5kMXO3JUEYz+IqH4bwPHo82lq0k9xsLtO/OQAcKcdfSvyXxRqWwsY+f+Z/QPhFH91KR8q/tBXd5deKtU1B4Lm5maEGQqD5a7RtA+pA6Dp+NfKyRvJcpt4+fJOa6skV8LF+R08SO1ZnpFriRYw8eF7LnvX0Z8DNFlk1v7KghIlcFGkbGHLfoMcfjXszlZXPz7MIe6z77sispQSoAcljgYH0q1duQuSQedq5r6LDP3T88luUSAu5d0WAeNg4PvzVeaRWimVoikSrkhMnd+Hc1bdlYIuzMsQQQqVhdkB5IIxjPpV2MqZHiQbiABz1FRUjZG8HqdLEnl28T7XHy/Nx0NZF5cTH5HdJlC/KVGOfevOktDups427MvnB3X7w+UA8VgzmR13zFSynaxAxz9K55K53QZRxGGQ5VQowp6nFQyC2iM6m2jy6/M+OKoq5ls0JU7AgRcYGc1GYvMJ2sjFOCFOdpx0+uKB2K6IU80Im9GbPXPP8ASq9xHAu1JojLI4IAHIb/AAGBUTQHNXKspV0AKk42FeAPUVGiSuZLRBvXG5QTjB9c/wA6ztpcbKiReVE00k0bSquDjo30FOj8wKFEcp+XAIPK+9az2HHcjcIiOo2Hjc2DgVlm5MAkBVZm/uqwP60Q2NrmLPKZo5igEY3jnGageRVjnCo2EXJ4yaoSdypG3mwLKIJ0kbnazdPb2pS8ixIZ5CiYzsJ5U+nHegSvcjW+BkVUjUDoM9KiUgzIzB3DnHXiixM7kknkmSPCNvXuTUzbTGweNmlBzkN0H0rRRsyOZ7EMCIhdvLjyTkAd60oz5RK7FKP8oDtz9ashuzHRriWGUzyQtGeVAH9as2xhnkIKMzsRhh6Vg1Zi59ToYxw4MTh84yuAB7YpybLSRWVZWTHzc5AP+f5UJ22Ik9TSN7AqvdGPaD8uPT3qQXTq+WjDqyghmJ5/+tW0djlLEas6lZGiNtkkRgevU1cEtqgTYXMo+7gc4H86tIxnuPHmxZWFBvlfcTnlSP5V51dPM1yTL5fmFyVwa2oHTTepZ8828f2x5UtpISXUkHOcdsevT8a85ke5ZpWSNUUfP83B5rxM5if0p4Me9TkYt7csUZGGJWXkjvXlmrvl/MWwh1AhlXySexOCfoMnPtmvKwi6n7ZmEeWjL0P0w/ZzCJ4etLWSGNLKKWW5MZyod8/14P4mvkn9uEWr+IbG9vGKTZ88kHbtcfKF46DBx+Ff2B9HHXF/L9T/ADB8UJXx8/V/mfAzMksz+YzLGQAHA+YfhTGUoiNHM78kMzDBb8K/urY/Fa7LUaNIkY3GMI24qOhqw0BZxLbhdgIySM10w3PHqyNW2ZAZEdi7qgKkrxyelWDKSFSaGKMqcEoOfpW6R5jZW25lSR4o40GSGyct+FXY7mNBIpJKn7zAZ4pzWpVF63MGSeVmWSNZZGzj5eKjttyyGNXBdm+854FcNZHpUyo9xcgBJIQJS5ULnHI9T2FUruTaxKiMkHIIHWvLmejS3IIma6MybTG4UFhjAGfQ0nnRxRYUrnO0kEk/Q/zrhnLod1NalC8mSCC4vpGJb7rLjOR2x9OeK89v5o5HzvYKT8vOMmvFx1SyPqcvpdSGMPKZIB5XmbcjcOM+lfVn7KnwB1b42eI7e6vdFa98KWLxvcu6+XBNJn5QxbqMgkLz0JPbP5Txrm0cLhZVGfdZclGPMz+jbwf4Y0/w9odlo2m2VvYx2ahT5abMsOpxXX+W8a+YsQx0z2r+d8DSbjzy3YpVbyuXra6dFMbBQuOCW4JrP8RX1rYaLe35vII40Qj5zjPBzj6c1vUlyorRnyFqup6XLNcX0UDzySHLMJMHPbPr9KzdY8Ra+NKez+1zQaaoMjLGBljjpj2x0r8/xmObqnSopnhet+MIoZriBbhZiEG7J5yfbtWJ4ZvrC8vGmuVmnZXJVc4B74P+Ir894gpyk20dtN2R6aupwzO9tbaZFCANwZW+57ivEv2gvhnHJ4Ys/Gt3fbljuVB85godR12+oHr9fQ1xcHLlzBSkjPE0nODij5W0+BdTuhDJNJp9rDLtQ+UXJGMnpx1PU4r0bTrC+v72LR/DmnXup6o4G2JF2/KTjcT0AHU4z071/SHFPFjq4dUqex+keFfC0MDRlj6/Q/Tv4C/s46Z4etJfEPimzTVPE90iiFVlAEIAznH0/rxzkfWHlviNSse6JBFHjj5V6Aewr4rJ8HeXPI+N4pziWNxMqz+XoWEmOZE2F2wNn1rore4BgCIyAd1HUGvsKSPi6hZWSSV40lMSAdOcfnVcjyJSv2iKQA5+XnP+FegkczWlyyZIwFYBYQp+masmSGQAPIwz1UdxWb3NUY18s0sSohZGDklg2PpX5vftLfCCNL6/1bT7WZbCTDMpjG07gCTx6HII78/j4WaQcXzo+74BzT2GOjF7PQ/NTXNBu9DvrhrnUIrxiS+U6L6ADsAMcf416X8N/iRc+EokurbR7lb2ZMq07hkKjI2nuec89BzX2+Arf2llzws2en4o5I8HiViYLc+sPCnjPTfGUNxdzwWNteKQPJTJzxyR6Y5zSeJ9VOihZNNjlnj3AGJULBfy74/pX8tZ9gI0MY4HykKl4mQt1K80bxusczfMB7V9FfCXxU1jr9pELL+0EUk+ZKxZGbuMdVGP60ZJK1dHPVhfQ+3lvIrmRpEAAB+UDoP/AK1TxMrFW3rIp6BRyK/fcrrXppM82VPQsSu3kkySeVArdc8ZPT8Tiudv7NrvzI2kESMuAev1zXrxnyu5jazPyf8A28PgPd3AtPF+gaYklo6v9omiXALc9BjgHHGe9fitqunLaPIkMSwwbsh1GcgjOR61/QHBWPVbDo7KslycpFpErQ3UBJDx7ssGPUV6jaDynhmguEkhGdyqOo/nX6pllXWx+d57hrPmOhtSU8qQQxyoWw5Y8AdqbNOqtKPMSIkYTJ6n619RHY+HqLWxmtNIWLKqtjqG9PaiQGVjGFfYF3kA+2aG0QkTo013HGq4Z9nzYHDjrWfcXI3Ks0GyPGFKt396yasTTLck0S2sORDFGSC5Yck+lKUtnEvmK53KNoHP5n6VnNaGkXZkaJDJM0kfmIkYwFLdP8TRdXEqC2IiyWfa2feocriY/wAhRPmcRGBHypA5xj9f/r0KyysQBI9sWJZiOg7D3rKa0Af5sSzFvJcxn+IDO32qh5YZ3mEUf2jcShB5x2/z71wVtzqp66mnCwBxI6lVOfm9a+o/2cILq++Iejbo4pLUReRGwbjczjgj1PGD9a/L+PJWwk/Q97LW4yuj9uJZ5b3T4b25ic3Eu6QuOA2f6CuPdktyEjVjg5Ld6/jXGs/XcC7wQ9FjeNjIjsincozyf8aYPMjQbIVVM8lV4Bry2j0wjQzMsRcE7cjnGBU8ClVIBfHUc9feucEP2LG8ZZnZRznqae6b380MSDgUFxdnYfCwVCzvlgxyGPQUx2PlvcEYhY7sqM8e1M1JY7dXClEcxZBOOKjliIkLhGwGyMUSdyZRuKrJukkLLgjaQaiB8ufK5A6gikYsWUCKQqioHboPSmW7OrrvjBH3RgUAOl2rzsWTA5GK4LxMyLDslYtGx24x3PSqhuBwtoUjtzDHHKuTk5HP/wBery3PlrGhGZfftXRF2M7+6WprvIjICKMfN8uKorPa+bK+GVSBlcZH4VsOGxdiniMZ2PtTsSc05b9bbexVpCSPvHg+/tURkUzUtLmIywttDMQSvNeoaVOGtUhSSSWIjJHoe9YVZXBbamijDeSY5Ae/0rQnjEtuHWYyXAOB9KySGZLRCISzMXkfgFQO1W4ULIVgG2NeV3cc0gLJiCq3mAgDl+P85pyBQ5mVpBEBzgc57fSqWw2yeONDGXdC+05UkdKckyMsrfZsjtk5Kj+pq4vQRLAjtuZBkDqM9KiaPfyGlVj2zgE/0FEpWAuiMQrAW4G3ooqQsH3AlSM5AxxUyXUBkhMO1kLPKT0AwBUyuqQyI4VyeSD0rSOwDXuZCf3qyEEYGKcqqkjSL+8BAywWmBMGUvLcDBDtu+n0qZYSFUNgjNADJWj+QnDI3OPWowZzuUjCMuBjqDQBe84qkcbKCMYOB+tUjNIVkkxkdlA7UATQtIGKtu8vA57VMUeaSGJQqnd1J+99azk7MBijY0RbBxkEZqdtzkHiNeSOwP0rMCSLBiYJGV8wZO45K04uyhhsGAOuaAHRTiTzpvlkDDZuA547URRIY2BAIHUdx35oAISrvId+MLlQeMVahld4ph58akDcQTy3tTS1sAwu6IJFyy+gFSw7TGDKWwxxjHatwJZirqNjABemKYiLJhXcZJ5waAExmfHzpEDhRnr71dhLh3SVSjq2GXFAEshicFFLxj2JzVNJA8ikI6xq2GbHWk1cCyjI6tuZSScEeo7UsEZBYsdidg3WmBbjCcYCiQn5mxzj0o3uWYKiq/Uc9KAHEx+WpGxmHB2nGT601Csgdnikd1HyYP8AnNJvQCdX+Q5RWbHHOKUQgkAHIHLE9x6VlGNwHAoGldS6yEYJ9aJjGjbtijcoHXvWtuwEbOHUjbiQioo2eFsR26z44Yn+GhuwEyxq0ZgY5DZY596jgQiIuzshGQq4zmsbgTMIyyESbJMY2nuKYQACGGQO1axegE7bmAPlwtGfvBjjj29aRAzI2FLID8uDzQ5WAtMSmTt6rtJFVTsaPJAc/dBIxzRLYBryeQFc7pQeODg0qSzb1C7fmOMk1iBa3M0cm0E4PJznFIApXzQnmFhj6U0BXlbYSGkEQbABIzn2qfdNvQIm4L0OK3AY0Uok8pgq922nIGatpsIdVU4zgknANAFYgPJuCMzZwcDtTpDEkg+TLsuRznigCExiXyn8w7s5AB4IqZlcYJUSkjGR2oAiUuB5TKAo4w1MZkChlIMgHIoAZFM3neYGZHZChX2pdjZVTMZGK/MwHQionIChLsDmRAzgDaQRge9ZV0AieegUqTyuKhRAwJ2nBYhIliLZX5snFZkwEiswKqOtOb1A5a53CR9jFmY4I6f/AK6/Of8AbTiKxWZcKcT+dtTJ8yNun4Ltb8TXVRWpnUPyI8Q3tpLcXP2V2LKxBBOcGuEW4ePcwiUAnOPetp7lo97/AGbJYj8fPhNbfZYpYEuJ7t3B5RQgViB35dRX9aGiadqGl6bZWV/OJJreEJIg/gOSAPYlRmvOh/GFU+A2Qyysn3Yl2bsEipYpcb5F+YAY5H616x58pWJo5EGyQuVVsYJPWnTrhjswUIoKM2b7sjCQQ4HJIzXwn+1FY2upeJ4LgPHLNc2xYqF242bVLAepyD+NctTV6ntZLUarI+a7PSYojHIQ0Tggb1OK9CtbGxt4G8lEjbO6PAwD65/xr8uz2pepZH9M5TpRTZfu7iBIVZGR5RyAB0rLXUowsm2WNmC9QvX2rxI02dzlroZ91qqiNQjIysMMc9K5a81hhE6qqNIOFLDkGvQo07I5asjnLq/Zm2yssrDoycCsG+uYpHkWVVMTRhSAM4Pr+Vd8V0OStU7mMbiJJFjjmkjXdnrkkUWjvPMP3ewE/Lk9RXQ1Y82EryPQdCtpd0hkIeRTlt3RV7c9z7V6dZRhAzhI5FK/KVHQ15dd3Z1wWhbgjIlWRoGjkIxvzwB6YrTto43Y7y4kVtoYj7wrI5q6Ll1K4jlk2hI1IUOW6mvNvEGoSsPs8CM7OpDbOxr6fJqPNK58TnlZJWOV8LeG/C/iLWb/AEDxk+tWuoJA01k0bmHMvQAkckHJHHpjvXpVidaSytvD2uTy30ljlLW8kxueI8gNjqw4H4A9+P1DJqL57n5FnuJ5nY0za3UsKAxQR7DtAUdVz39Sa09K8u2b7Tai4njc/MmOUI4xX31GWh8XVjqd1ctIBCLi1SSGUeYGRcn8COldNodlDqjxwW8kiSE52EYb616/OmrM4nC+h6BaeDL3TL5b6yvEniDksGB3Ecdz0FfUGmAlYFuUklQxjG9uTn19ea+N4lrRm1ynrZRTcUzaBf5dsY9Qp9qpqhLvKDsLHJGelfKntE0uXZNrEtjlf61PGzquOoxjOKAJOW+6ckDt3qJVDqncd8ig0ja1hz4XDRGMJjoOaliKuCHjB4z7fSgqHYNwdGZQ4TO3kd6niLrCXkCNhsZPY1lPcoY7S7ywBXjg+pqU75Rl2yW4Iq4rQy1sJiVw0RCqwOc56iqzSMpCDJJPJAppkCh33OiqoixnJHNSB1IBZto6HPemCJERUiL52ICBz6mkeV1UBQA+PlPpQac+ghhEjNI0k0hKjcD61M0DkHduyegNZzWoJ2Vx6/uwGUkEL0zyKaqMU8wRAJ3bPBrMtMsSIRtbepBHFVGjkKzKHIlI+XPY1SlZDLMWdihsMwwT7VFL5Zfa2Avc4rWLujKZLbzFWDiPZGo2hgOR7iiMb13orHb3NZzZqSklQfnDx5x+NRyNJGS4RBGeBzVx2I1bsJA5lSZjJGvHyg9/pUkaqGLEktTuLk0GuoLc53ZxtJoEwgB8wGRSOQozTMydlVMOZFUEdBUZAyFUsDnOc0AThvJQmfazbvmIFVCd6SFCFGd3pQCRcjk2LsZMMRgnGKrrHIIpBH5aOTnOM0G0lcsxMojaNxuX09aU7toG446DPOKDJqxGWUHYFJfGc4pdySIFiLpIeN2KASGnaVRSAyg8timog25cgOOcigQ0CNDG0gYHqMetWMb8sh2A4B5wKCZ7EWAoQHJDNjA7GtW0ieRm8tGGT27VM9jnnsei6bbzQxCObfkDDBu1Zl9DcSSygKDGpzn0A71jzW1Pj6jXtmS2MMkKKwd2GcrWLrUbs6uV8sZ6etRTmnK534R3mc8lvISTjC54+tTC2lVJZXUpt524rpUtbHsTXU1NG1C4tgs0Mt3CGbdlWKMWHQ5/zmvQtK8SRn5rxHclirAvjtwQefxGO1RUjc+SzjAKornTRa5YBBhFAPYevrWhDqcVwvyADnn2rn5XY+Hq4aSlYelw8aFrhXt4g23cRwD6VyWt+KraF5Us3Z49uxmP8X/1s1cIanblmXyq1OVnkV/ey6rK1z5swbHCZ2j64pbCzuNQuoLaCMeezBck4A/HtXTJpLU/VKNNU6aj2O5TwdIdsdzJGjgFiVbI/P8Awp6+Cgse4XAnJJG0H5h37D9a82eJs7Hk1c2hEZH4VMcXl27RWlsMkIic7j1Pt/Wra+Hru3WN1jzGRje+OR7evasHib6HiZhm9OcbHVafb+WisXDSbduCcZqa7tRL8kmJCFH3hn5vesep8TXq3nzI4/WvDMTstzAsHJyNhxjjoa4e7s5rJ3RlORjr6etejhql3qfoeS49Vaai90Zi3UpfAZmZRwpOBipBeOm3blmByPau3lR9JTSFN0rOt2MCYDAbHIqn55lJY4Jb0FKUrHVy7IaSzgFcDBx92qu0MzJwSRnmlTRqPMexwFRyOOhx+NOeNywHOM8E960E3Ynt3MKbPNnWQybmbefbA9vpWqmoyxxv5e5HDdQcZoOOpSUtyFr1ZVMkyRyOy7dx61W/tLcWwGDkbd3ehhGhFbG1Hrl5Gkf747guOFxVmHxDqEb20rTLIFfcTjqPb0qlJo555fTabaIbjXr6c7munZNxYggAnPbiubuZZJtzsXIDdj3puYYTCRh8KI9so2kbPfJxVRmGWbZnsSw60oyseqMDGRx5ke5B6dqnjYJgxB889eKT3A6fSteu7GaRkDRYGA+e9b1r43vEiuYZzOHKcCNmYcHrknritoTsjycdksK7uxbjx3drCt1JJMsi4GyM7mH1xzXFX1/e6leSahcPctMwG3zZCSowBtx+Apqrczy7I4UZ8yKMysybVdASckEZqORi64VvL28/WsZO59DGNhnzMQGLFRyGNRpMjKSI2OeMkYxUjF3fu8AnPXnvUULNI0gLbSevHFFgRZaIbA29D7ioViV2C4CKcd6CmtbDWRUmXaSznOB7VMpYIwIUrnGQOM0A1pcQuYMqqlt3HAp7+aSGijLPtwVzjPvQSMhleNHBIIzjmo3mfeFKkA9OK1p7EPccWWQhFKl1+U+31qAM3luwKkE4H+NJSd7MsbHuXcrEMWPPHFWnRWhDBwcDIFVPYCsQrje5BUDOfSo28sSL8u0Yzgd+KxAcu8ptZFdy+c5+6KjQMxYo7kKSCGFAFuIiRi/zQnA69qa8rIX3MrA8YBoAgDAySJyjZ4YngipiQULBgzY7U7ANKrJtIUiTGQc8VMIUHzFtuTyMUgHyAyKQPkAAwT+tRRIymeVCpwQ+SenagBpjPJRl3HqaRXaNlLeYWByMnigCwXGwoCWiznHU1Fg4AAGB6nmgByRAFklO3jg+9SjCFlkQhOjgcZoAgyw3NEE2LyFZsUwlSrsFO8jOaBNELI4UnLAZ6CljGOXDYB4GORQMsM2zaMhg3II5yKiDBt75K84AxzQA5U+UuZDKG6ZGMVFIFHl7woUcjnnNAEkflxozquHJ4NPEqso27vM6GgCvHne2ybpwwFWS6spAK+3FAEBYEPFtDDGTxxUWJMKeDGwyGzTTsBB8wLru6985pjGdPlR0GOSNvP5092AJIVR9/J6kjtTi7OBlBHg/f9qajZgQvMxQxqN2ewHNZ0jFSFBHHqM1ctgG2zRJGVUHjI603CzDYAAc8HNZNAkJD8pkJKMOnHrUkaF3dxJuU8DnApFz7DJtyMVjIJK9O1NXoqKrDj064oIHpKVUsyRsexFWI1CLu27SeTk0AOjy67tp2e9G5gDG2SnUGgCtKWSUeWAAPvc4xUsMrKN6FZPTPOD/AI0AQGXDBVw5AyBmpg2Q3zdeo9aAG/LsdIwVkzllPIFRxElklSQsh+YY6UFReoSmMTLLGrFtp3Dtz6CqxdnBd90aA556igkkVlVtp3qR1FPxJKrKo24PIxQBQuDK4O0KccHNfLP7SxYeCfEttsSO9XTgV2jO4F0IJPYAZ/Ss5q7NKC99M/mF8YwzHUDIJpbmAIi7pDnPGSfc54/CuS0pI5ruOR3AhVgz8dCOcV9dmK5Wn5HXhG1Jn6yfs326HwjoM80jq7RNu3Nk/e3DP/fWPwr7u8OsqogwzJxht1fCYhNzbPRrs9YsJY3TZ5Qh3fdI9a6u0UAKqFlb0HHNc6VjnLaBmeZV3SHPBFdRZQhOcIi7eCTTA2k3ltx3P0BNWkRH3u0vlEgjr1qI9gI1ljUA8hsYz6U4sRHglAW4z2oSYF1fJkYEysSqYJHT6VGYvmUBwoPJppaiaBiqhQqhI89hz9aRiqDzRgsnJJ/pUr4gbsQzGOSDckp8wnJGKswsqKhiAMg5wBgZrQE9CF5eI1Ks2ehFJtJZyMqAelYuOthllkLrteQ/dByDnFVdhDfPtaIDv3qQGPvnZlhMcZyBnHaplRPmUSZ28A5raOwDoUkAEIZQ69M8Ypu9jKMxq2G4AFJx1uBDIlw24jy3YZ2hmxk+nsKfHKMNG0DeYeRnoKsBjfPnZxg8jNTqzy+Z9paN1brhcAn+goAaAu0Ln9yf4atrI2QQo2kYOe3Hasp7gVSWLKsYwoGDinCQiGSJyVAOMHrTmkBRlmlARFVVIOSzH/OatpJcuAjGGV+2RgVmBCUjUNuJ35z16VH9oCIY1KlfU9/agBWYgCUoHUjuetNEhcK+BuI6Z5FAEck8cUaZVy5+9io/MPmR7V5A5WrjG4Ehy7KqFx6qB1peXcciRycYAxn8KgCWSEIzxsfKYHnvg1AHBZQzBR3IoAJgZHt5ImwozvBH3vSqReOJQoDEMccDNCE2XEKRkoZCOM4pPLjZTI0gZTwAaGMpkjLZ8x1HGOnNV4nYZBT5ByRjvQBosJ5DHMUlBwApJ4wKrzHaowFznk1qnZAETwhASJSxY7gF6VGCZXVQ6llzgkdqpvQd9LDimfl8uJAfT+tNcCGW34Dxhd+H6k+3tWAitI0khRgqqgbk+1Pi27WXcdud3zc4oAjliEjws7jfncdtSu58tYpEcLnPofrQBM3mHEMYBVSDnNQzM/yqwMknRu35UACkRpncQehB6019h3Rqr7+pbPegCpdyEo5ACYA4BrN855GjWPDMDznpQB698LoUbxLpl5OspMNwhG3jGGBJA9eMf/rr9kfh60yaIqEsEdlySoIA54x9D+ldlV2o2CXkeOfEq9mgNzczMks7H90vTOOAv64/KvFrxJnZJHULJnJ46flX1GRK1I+ezH47ETgBQxjZ19RREyOrEoXxxtY/pX0ieh5L3HsAYihReTtKn0pqtlSmcAdTQIYSJFKq4IHBA60g3Rtu2PsIxnrQS1bUXaR5oRioYcgdxTeS3zkgt1z600jJsUrtO12K54x1pWAyNuenNOG45KzGFsgbVITofSlIYZx8o6ZJpddCRqqygttwOmaYpBLKBuH3WHqKcXqBY3IgAAI7gHnFN7EZ+Xv2qWCEjZWLAZDgZyR0qZSmwkNznp60ARcckkgnt6U+IkfLt3DH0NYyVmXHY+CljdArKyIoOdoHBqMk7om8pFAbdn19q/PT7Zqwy6ZiuUAKEV5p4kQpC0jKMZAJ+tA4bmTpCAlQx8wE4XJwM/0qW/XIzgAg8AGuJuzN4rUwp40aA3BmyX+QDqcj+QFcRfvAHC+a7RD7wC1z1djZKx88fFW9murCz0tZ5LX995kb49PvY9M/Lz6gVpfDawAsvMuibWNpN4deCBg8+/rX5D4oS/cR+R/Q3hMuXDS82fMfx7tI7We8MTu8wmLBcYAU9QeeT39q+OIYY5btHijw2/5QTj6mu3InbCq5PEkv3rPUdOjgUwNNgSYxyc5P9K+ofgXpkH/CTQB55ftM48ksTlF/u49+ce2PevVqy9y58PjF+7bPteNoUlnRpJlK4CKq7sYHQmpX2Su5J+ZjhM9q+jw/wn5q9yndOqOu4JIV5zjv34qmbmPh0RkjDZ25ya7riI5ZoXYiPfI46jbwPTmobYiaUrGdsowG+lc9R3NIM7ksHt0h8pxhcM3Zj61z10EUNCCjS5BOD0/z1rz5LoehS3OU1Lb55lEa7QflBboK5Z0kMsgYKIz05zmsOh6FMryFCg8yIvjpt6/WopoQ6xRgGQlvlyeAaRoUWVmBUCKIqPvFePyqrOjiDYTGZME74/Q9PxpJAU4WSCHy4g6oRwSev5/zrKbzCHmZkCqeOamcugRjqZ8kindJJK8ifxYHP0rOEzskgjDRRMQGHVvpUtWiVFakck1vJKQn71w2HVuAD/SoVlcoXMjqr/Lg+1Nv3QW5FLEsobfChQ8N/tj0NYc1vCGbyVKQjsVqorQ3RlXG6SLbBC0chON+OvuPpStG8irHBMgJOGAHQUvtAo6XLBnUD5J/KQqEKoeG+v8AOqTyQwDLAxgEIu8bjk8c5qkxGfcxoQImWaUpJnCtgD/GrKKisTISY3HAYfnVLcT2JpkmIMkaQvAnIIPPNQmX92VOFYnAx3FbJmE4stymW6O84RVjC59h6UgaNcGd/MGdu7NLm0IkrkriGzdOTJGM553VctLhjLHJGieWh3KCOv8AjzUt3VzI6C1mhs0aZ9w5L4UFjn1FWcJvZ85TqSBn8DRBCbsHlW0yI6rMm7gxYyPrVuMpNvEzSuiLjAPQ/wCFVFdDnlKxajlSJVWSWORXPy8Yx7VaQMJjtIiVSPm9fpW1MxbFdlj8xiPMbqCOea4u4AFy4/dLG3Aycc+lXSWpvCXUikX7JG4lUM7KQPp34rgbi4ZnnKSusbfKVxknBrx870R/S/glK8JI5nUlYqGUjjtXn99EJrqGKEmEM/zMOprxcJK6sftubv8AcS9D9Pf2eLtpPCuk3ccQlMlwVQFMZMYERGT/ALaNzXyD+3LZqnjgWU/2cqYIFRN3HmNGHfP0Y4P41/Yf0a4f7cr9v1R/lt4nTbx82u7/ADPz+e0R5mR5ogccyEE8enFQQwrudoXeZgMsWPb2r+6ZPU/Ha+7LsEwkMkT2zkxj5uO39afaQqAzLFPEQfmy3y59h2ropHj1i/mW2kZInlCsASigYb6/zpTIz4EiyFT0x0rsgzz2rGhDJcWkbEQxNI0ZQZ+cEf5/Ks8zzWroIl2qy7iCM05rQuN7aFS7ecSQRzC3Lscq0TbsjHQ1XCyJGcIWcklyB0HavPrbnbSZQum2NGDhyDu+vtVaTKDLHYw7Y/SvLqo9SnsNEsb+YHLwqVAIxVSSSKNpGG2V1Py4HWvMqHpUEcrrd4xd7OJplSJizL2J/wA9fpXByuZrgGQHbnkr1r53Mql3Y+4y+l7p6d8OPAGpfEHxHpug2trLcRy3MSjd8oILYKsff+tf0m/AL4W6V8LPC+nW9lC73COPOlWEKqyYIyufxx/u1/M/ifj3UxEcKvVn0Li4wsfRdtEY4n5IBJc8cnn9ahu7iRQflKnGSOlfJ0I2VjGL6nhXxO+JV/4Q13RfDdpLBYX93bi63lBMSjKrLgdD94ceua898WtP4kfSbHWdc1O+LvuljlAijB4PKrgbcjvXHm7UaLZ00WecJp0FldFLEEuTtXng/QVk6l4wksr2XQJ5Y0vYyUYbc7cjn8a/HZVXLEPyO+ne54h4u0m8t2sH8trS2my6yzKcSIDjA9eeKz9NF9JG0enPGZEG4sTjj+ZrhxzvKzPRpQurHXaBeWmg21xq/iO9u7ifaWghtyHYsO2M8Anjn/69fPvirW/FPj28t7jxReTQ6MrGVLMHAA9GHTjg+nA7Cpy3lpVHNbn6JwJwj9crqpU+FFjwt4M8SfES6fw94Cg1S8vS+yW5iT92n447dehx79K/VP4S/s/6L8L43j1MQax4kkiWS8uJjks+BhR2Cjso+p5r6nDc+Imos93xGzqjhaP9n4f5n0Lb6xptpPEs00FmW4BMmcf59at+Idb0/T7JtR+02UFiqgmczKFIJx8ufvHPb619/g8BOKskfgUq13qcfa+ONFu9PXVftP2W3WdoXV+GyDjIB659Ksaf8UNIn+1I8F7bwrHuilEIYH65IPr2r3aWXSe5z1Rt58TNEQrGjks2NrtKBk+mO9Ydj8VtCt9UuF1C9l8puATGFOc429ccc4xXsQy2XLZnJOolodZZ/FfwTe6hPYW0+ox3C/dMkRK4x/exz+ldVF4ps2t57hE81RgbgcKCf8a8qWFmnex0KK3NmK5lvYkuLON5YejOBnafwrjvGdlZeJfD9z4WuY4kzcq7u52lTgjHPTr7e9eZVoc94s6MNV9nVU0fkj8X/hRbaLqWpaelpBcRCRpI3eHBHY4J/Ij3r5aezGk3WpQ6jZT/AGAR8hnwqHIzz15HUV5OAzGWDruPc/qPMcHTzvJ41Vukfanhf/hEdD8PaHFaRWwvhADMYiU5POdv0xWzaeJYZ5ZI9SvNKFoE3RxrHh3GfXvivyPiaPtcU2z+dcTRdOXL2Ob1nWrK1eWO1KyqW3BgMfhnH6Vr+B/iFLY6sqLp2qzkciWCRVRfZgTz+HTHvWGW4fkmpmDu1zH17a/ETXPFCwzxXt9pVvHJuWOIAYP459vrXtXg7xJc6rPdre6ktnPDGCItvBckAg+hI/Cv07LMerpI569Nct0d+ZiybSRISOhPGKGKyJtTAYDDV9xutDym9bnMa74e03xBo+qaPqpmnsblPLERAKqT1I9M8f8AfI6V/O7+1v8AAm++HHiye7TTZ20mZD9mkXAjOWOD+eRz0II+v6Z4e4/kqOkwrVrK58OjfEC0b8hiDxgGuq8NamTMsEu9pAMnntX7pgq9qh4GdUeanc7/AO2LBG7AAA9y3T8Ke80c8JhUymI4fcy4yfQe1feUJ3R+aV4WkPQxsBIUlds49CMUqsTLmDnj5mHt2q0ru5zpkkhkKh0SZu6iNtv41XeNGDbAXB4bd3rOb94zhoyKOEIqQAuVH3WbnH+NWid6uRdx2in5WbGB+H+FBvKNhilQFYOshA25xjJ96ahmf52X98vJ7gDtWcEJoHuVkhUMELD7w/qP8KjV/JmiIleRc/cYY+oqGugXFit1+eblg38IPOafGp81UBAZSWUdCD6+1cFZHVR2H2iFpxscYz0PrX2F+ypaXOoePLeC3triOeJhJE+Nv3WDE/hgH8DX5L4hytgpn0GWbpM/aa9SWHw9psays0MYMflMAChwD1H1/SvPzIXZkQbk3fNla/jnHs/XcvXuXFyVDsQQw6Ad6nkiRo0aPzQCBkOefpXlyeh6ArL+6+bd5pHBz1FXpSsanIJIXGRzWI0VY2SeRiPMiOcDp0q64C4V9oG3746fSgqW4yDKsWYiQdh1qQXDmadSjBlXAXb19xWqSaNWQrLMIpcOXkHCnoRVrJlgldN4jVcsCfuj+prNx0MVJozlQsRvVSDzwatyr5KxrvRnK54PSkSQNhnOVyRznFTFjGCVwy/SgCCQu/mmUqx6qF4wK4jxFG/ko4lXHVsjOBVw3A4tL2BSpYMjq2F7t9anb7DNsadgHB3HDVqc44pCw3IBt3dzkVI1rbyIvmLEYwcgocGtHM0piNp9sPMNvGcyAZEkmAfejyrbdGGYOh4ZD0b2PtUJPoVB6F+0hjimEh2yFeBivWdKljSBAiRR7h8y5rKoijQLlXdWyp7cd6eJSGUxl0YDLDPFQnYCZcnYRGw/vZqwoLBpFT5BwWPY/wBKQCK7hWBJaI8quOAe5/GkU75N/Cgmql2AQi5kRtxKKT90nrU0byKMlGlccYPWrg9ALBDYJ5D447VPCeWIOQBggetZsCyZ2jdHjYm5GCAnUe9VEIQMEZCC3Jbn8MVs10AkkeVgVLhoiQNwpAYnZsnzSRg0wJHeXa21SyqM5AzUg82GIKiozMuW+bH4UASxcYyygZ5FSkrGwYuDI4yB3I/wFAEcqggMNpB6getSJmSFdjksvJ5ouBXilLBenkscbs1deGKM5DrPzncOh9xWd7sBFjVSwLAn75yelWd/m4JIiTOTRUQEbJkCNFWVCO3Q05BE21W3BgOBnrWYErm1EZLI4lUjaQcAf40MT5fygD2oAmgZFOERoVA+VTyRR56jesqGSILtHy4zz+tADScyKwUrCDzt6A4pSqGJmCLvLZ3eh9quL1AUNKNjptUEenFaAc7VVyCn3gMfrWoEckkTh5cq2eBjj9KggKLAVuICXYZDg4FANlmJVSQNKWaMLwFOM+hqQndHuAJYHBUHrQZ7oaN2M5ZB3HpT8yzhgpRUHCfLQaEijZ8m4hweoFXUYphscgYO4cigCIMioGRt2egPFTsYo9sZ2xykblH96i4ELeSyky280Az0UZP1pwaRmEgI8oLwMdaAJLdWKliF3HkYqSJ5Ez9sRDhvlwegpPQCOaSUyKyIRHnBA70p3zGOMLgZyFNDYDyXSTaIZS2OXLDH0xQA3muJCYsjacGs5sCyscbAhnPPU1HNGI4wUbEh+6TSkBD50hCRFDJnowH86cVZQLiZEZRyNvJHrxRGVgJV8suvRgRkKD0pqyvHO0aKTEp5f1rRxQExkbauFIJPXvSH5QsYjkdCcsaaWgCusZwIotxQZz1NRrESRuJVSeTjNS4dgLCuYlkXB+Y4ApwmeUlpFVWUdF4FPlQFcFWxIQsrr8yqDnB//VVreSRuBVhwRVAIkcaEpHt28klT1p2ZEfcwITHCntQBAHIknZZUDk4KKORT1bMgEkSLNt29MUAQFZJJGYARqOFyKl3ooYyA7hwcGgCVFhKtuyN3BHX86geXzOTCAPurxQBSOBLEyn51454wasqiOZGFx5DMu1iO49KTjcCjdu5LIjlAB/DWDcoj72K7z3GMVlYDJuIw8qhFJcjcyj0FZE5HlrtXGSdwpwiBzupsGWCS2hRGj/eLIW69uPzr8zf2x9SnvdUMRjEBQiNo9uPLTfJJ+pYiuzDv3iJH5MeKJbQXk0ULqXYksMYNcNHG7yyLLd2lvASPKDg5J7irnuWfV37KFnZXH7QPwxspUVpLiZ/MKLkrCm15G+mAM/hX9U+neRLa2s6PNtcESB23MCCQoJ7kDH5158V++JrO0TTjRQr7ovmBwrE9qtQbE3glWGc16xwNXHrEilWaMqBkqOlQzSExNGwEZPII4oGZD5COgUEBeQa+NP2k7ZoNZ0u88trhrTTUTdGvH752OxvUjaD7AiuWotT1Mpdq0WfM0WqxCCCCNJCjMC+T0Hr/AEx71bfV4jG28vEwOck8GvzLM6L9oz+mMBU/dqxh32vTPBIqIZFDDMmfu+lclc+JXhiSaE/YyDjcR0P+NclKjobVa1imPETyK+GQ7+pByCKjbUBMQRPGEAwGJxW8YmKqGCNaURSNMyKoJbpyfb6ViTakw2GKfaHHQ881001bU4qs9Svb3EkzqZArP3YLiuw0gC7iMqiNpWO1dp4HvSqz0Jw8D1jRrNvs4WKWJFRMESDJaus06c26xqwIVeFweteXPVnXy2NvBmYSAMfocYNPlMaFGJLMoyQD0Poa0pQuzjxMrI5bWdVka2cpC1u4cALuGfrXnet6V4nu9M1DWtHimkghA/eqpZUY527seuOnsa+8ySilG7Py3iWv71j1/S38C/tE/Dq5nsr+y8O/G7w+oaC7ilVvPC4BRwMZ4xxyTxwTjE8E7SpLYaqJY9XtWMTY42n3H9a/Rspg4S9nL1R+T4+fM+ZHU6DY3U0TWtzua6jfMBBx8vv7571MtncW908cECG4z86O2B+B9favrIaI8Wp8R1jWU1uIJ0uGti7bWR2yD6DNaMemRajLatPaTWlwGBE8DEHI+ldtOt7tzm5HzWPfPCutr9ijg1CZn8wiJZZeoIOM17RZS4jhIYMANuM5xXy+d0rWZ6GBnrY2fM/cEgc9cAYxSwKjRzSGMODwoHGD618uewmQhGkGwFAQMEn0qxCVVX84FgOFw3NAyUspXergN0O3saaGeaC3G8maNt6svTPqKGNX6EipiPaQiNkk/LilaGTeFVRkDJFBs5WFi8wBklZVGeAOKdKAEdlx5pPzAHJ6cUlHqDdivhnVNwlkJGNoOOlTpIcNGwI+bkEcimRz9x8jICQowCNuQetRGVXG1vlAGPl70m7GZJGiMJCm7A6CiNCX24UKepNMqKuV3aMOqICRnOanTholkdZXHQH09KAjG5cOY2cqwZz1xTHYxlNp3Ln5uelYS3KkrjRjJw3J6A+lSqE2sPvOfu80iorQkEfGCRuHQZqrJvaUEMQwH0FXBDbsKu+U/wCrl3hvmI4GalfarGM4cfwtVpWRlKVyMMJyRFKxXO0t0z9KmDNGnQ/n0pKN0bFdJwXMYAduj4HSreF2kMHZeopLR2E2N2oAMqSfWhGwZRFgndwTVJa3DdAPmli+Vdob5iTU0aTSqATGHB5K1Ri42GkuCyRNG59WoZAqAK4cdG570CAQMyFGYbccc5/M09irCNG2uu3BXHShmsNi4mJAZNqfLjgnrUTuihl4ijU5B9zQi2yCQ7P4TswDgGpBIvlFQuRnjJ6+1BhJ3YjASqNzlMHsP0oUtEQ2wAgYGBmkkINsgVnwpDfMKFwWbGCvSmA8qqNsbBzSoiMxwqAHAOe9AmiOUIXCoFCg/Ma6nStStbN/MnszeICpAV9vfnP4fSonG5hWp6WR1DeI7GdG8mO9t2PGyYgkD0yODipIfEdrGzeetuYjhN0xySemBj9Kl00fPSy9p3JjrGlrGUjCK+cgAYFc9fGfU7reWZ2LZOAFH0AHQVlTp8urNKNNxd2akOmJaIySgFQO7Z5+tTW8Vg7pGYZ5JSQNwYbR9RUOo17xz18XJuyNt9H00hUYTRRjLkqdxzjqKwdQ0uOMqVLSbecg4/8A10oVGnc8OGOk5NMzNOgm3PsLBQ3JY5Jrea1ubZJJEmyp7hyD/wDWrVVFcmUFuchczTWa3SQylA5/eEklj6cmudaaRC6tKxeVQrjPBArZWtc+lyrCxhDmRJtKKQQUf+8O9dJ4cvoLWZJnWLcucgngispK+56lWL5Lo7hPENkzbkaOUA4K7/mWtOLV7FghyvHO3IGK8+th23ofnmPwU7totjU7JiBFNHvJ5z0qCTUofO8mS6tTGD8wUYP+faphhnY8GWX1Lk/2y2jmMSXlvnj5eTkfXGKklvbSOTy5buLzMngtn+VVGjcwlgailZojhntpY5pRcQ+SjYck5wfTFc1qSJqxPlhQx+UOVz8tdFGly6s9zKaM6U+ZnIaxoDWSrM4BhU/PjqPw71Qs9KmuwBAiyKSeUOcH0Nd0drn3+GxMZR5izLoF9HBIzW7RrnGSPumsB4pPtXkICHUBjgVm09z0I1ot6HQ2OjXF0Inhi80OOwNX08JN8zSjdlqSdjjr4+NNmhH4SeaFHVJGBPll+gz9M9Pr6GsbVfCl1amR5N6GM4PbbV+1RzrOISfKc6qkFiYWfLYOOOfWrX2KY7tqkDH3l5wapyS3PR50Zcsc6SJviUQk44NOjsWkRAqkhjncOmKmU9LocpJK5uw6awXoSDxnvVqTRbuTDIilNvy46t6/Ss/bnFUx8IqzMS+tHgR32MiZ6HqMetRLZykoqglmPC0Jm1KvFq5fOg3rFNyxmIffYnOM9Pxpz+GdWaI3MVtJJajPzBemOppqshTzGGxjywiGVkJEkYPQdGqizM+VAc98+lbnfB3VxsbvkosjNnknFTC4kj3KFJBHSg6VsNaScHCZjbHO09RimJKwGdxYepNAJWD94wZt6tgls4xUS7ZcsG+UVotEMikydsTORlcjHcU2JZCSfOcAdieKzAstIj5CbWUDmoSxaUKmCvQjFA1uWYsqohAUR45B5NTSQyCISosewctlsY/xoKmikDK6kFVQE8EHpV9GEIjCMzAck45zVNE30sVy+ZFiBIZj8vHNPkKCNmYnco6ipEV441mSMIGgcjJLHNRKUDIJvMcqc4Q4NVBaisPeREZmAwp5I60eYGiDMoAPB46Vo46jI59xkifeGGMDmkSR3yrSMHPB9x6UpgJtKbt7oYj1HcU4kZ3gtKuMBv5VkA23Zs3A+YEqBwOopWZ8qrBSh4xQBPnbuAH5HpVQxFix3KW+8oHpQaqAfZw5beA4wCPSgQgE70YRjHIOKLhZIuQ+VmXe24fw8VPHLG6ghgEz3HSghy0sRuUG0ZBTs1RM8UauMYkc7WGM8UEgrMAC8QKngEHNMkZkCsF2xkdxQBXZnjO/74B5K1aJCOJFB2E5Ht7UmaRStce5kOd+U9BjoaiWWRwFJ3EdfQ0zMaxmkLqyxpCF4K9aRGVVwVJA6UAN3bSHBCDGMYzmlGR1BI6etADxsUNIXOOmAKGdwMEpuI5IGKAGysEREGSMcYpI23krJgj6U0hJ6jwyGPjJ2nHIxmh4sMJwFSNuFBNCQwLIoXIAbPNRSHYFCgrzkGkAksruEUgsuckdMUyQoCpVmVs529qqMbgUwwILiUNH1UjrmmCYsAB8xzyauMbMB+4xkbgAG7+1VHuZS5/dlUBw3PWrASSYxiPhmdjwAORUGyNXYZZgQG596zTuwGKxYr+7CknC0ySB4CWwiynt1A9vqamW5rBWVwgB2rvTy25yCP8APNKdygKVJiBLDnipCaGoW2tMq8gFcnoalDM6KiEMTzTS1MiFTlljA9SB71IW2iFTwpYj6e9VPcCVZGO7cSpWmzPLhyu4gjacDr71AFaRZyy4LE9z7VMpcxEqM49B3oExqxGKHywvIbO80gL5w7d+ooHFdCSNoiwzIsi45ZaHkVUwCxyegFA2VvNfbF5iuy52jA6e9EieYwwWMOeuOlOKuIklKqiIql/1NNaTa8coB5HNICvcyRqoY7VY/dGck18bftTXBXwDr8kclx9pubWRJWIxsjQowK+pypH0FZX942w/xH80+vjMsdsqOrookdT2Jydv4f0rB0gzz6qiQ2sIQvgozYH16V9Zmcr2Ouj8Z+tn7PUCyeH9NM8yxSLADG23jBPQ+g5ODX2voypCEMAWSHO0t2NfE4l+80d1fc9P0uEPFI5+VAo4z3/z/KustFQ7NzKFHTP8q4k2kYG3AgwwLyQMDheMnFb6tGdjN85X0HX3BqovQDTgd9okTzGUenQVOZCcM4IH6UoO4FrdsjwsMcy9WDdMUyNiYi0n+rX5sgf5zTi7oBREUiDRfKrfNt9akgcLGA67ZOuCOlUApdnJ+TKE4FBXEQRvlJ4xWLetxNDGi8kp8pLU3aWGWyCOCBx+dWpXYxCmWQqT5ijcB3FMCCUiTDBuwJxRKNwLC7SG3yxWoQbizHGR6U07ZFIjPI54/nWQCbASGkkjjQ9M8c0igMyq8MTL0IPetovoBIG2rtOW9PWoxGxO4MFBOQM1QCyxRyowY4QHBHrStAJBhWJYDigBv7tEZCRHIvc9zSKqg52bWIxgUAMhURpMZefmPyrzkVNHcs33bdlPpSaAjEmJVcKpkzyD39qmVA0R3sSVPGTzWUuwFUNHLLGs6GIq3EgGQPwpsiiKV1jkLyY+VsnBNSAjAqxLkPkZfjAJqJSrMqICytkYPNAAYAk8ZcJLABwrmnq7OHdFRSOKAELBssQqP346UscpCEwFBHnIIGc0JgQKdqCZt2ScYBpTtLBlJBx+VADXlzEdqkyE5yx4NT7kaJUjH7zOT8uRjvQAQgAghSTg4B5quYm3O0IEaDkgHGTTQWHQMVQMV3ODgg9KkjjZZcSLt3cgseKQDZIssCxAXpxTWh8pwCQWYlcZpoCOZ5IQSBkY2sQapi4QMSxWWMgAMtEndgPwHO5C65bLDHUURsY35IRQDgbck1rHYBztGwQvgMT37UwRhTIzMsifwnOayYD42VAxBGCuDx0qErEhMo3K5GCo5FOVugCyRBhlGCsw69xTC0pX5ipPTOc8VIEpDlcKNvqR3pjLGWeQMRgc5PegCBidi71csT8pxxikZw8hVARGvCj1+tAFG+mjRNpAUZyxxUSSqr4Q4API9KEFz234YRSPq9kwTPzgkAZ4B3E/98g1+z/hTTXi0Nw25HMp/dg9OAR/M13VV+51FJaHzn8R1kW+aCRUkZJiqts6c8/yrya4KI5IPJGMV9Pkn8JI8DMX71yqpBG37v8AjQEQ4xuBNfRpHjisyB4myrAHGD3NMBVmYAhSCOo65z/hQJvWw3YuSGJBB4K9qVT8yhmIAP50EzehGSFYIqLuLctnnHpQ1wquSYUUjjimmZJBJgvxgHORmlVjwu5S3XJ9Kce5U3qSI+cqw+Xso9aG2bT8zhvQjrQnYkcdrKqAqQOTx3pJJVZg2ULk84GBTgip7kZZWdFZQWLYBpjbRkbiRnGaSV2Ll0uNRZc7H2knleaJC6EoCuGHBHY1LQiJt46oxYDrVmLdkYbeccAVnNXLWx8JTgFiA6qP4e3NN2Kpy7n2FfnZ9s3cgmZY4l2gM2M4J/SvMvE0Ttv3mJ4SMFDyc9wRUtmlHcy9Gt5hAyuFkjB4wOg96h1M7JUJYrGvAHrXHPc3gjBEUhBwTs3Fjnv7VhXtqArxCRVVxyD1rCq9Bx3sfOfxcgthbaTppkdb752ibHDKOhyeuDn9KXwPeyW+mSRN5ZAAMhK+2OPQV+ReJP8ADij+jPC2ywv3nzP+0GF+1ra2zxxPGBuI+cOD/ED7A8jsa+R7CLF6M7ioOMnnFdmTR/2WLOTiX+Oz0aHy1eIOcEAcj0r6d+AcLtrN2kl5tnYia2Cj7u3qP65//XXfVnakfH4x+40faySyA+cuVl6kgcZphnk2ckeWzDoK+pwusUfmclqULlfmBUKkRPrmqh8lXJiDshHDnoDW+qJGzAxyIY5Ocbhj1qWwEkl0CLcxuTkBTyfeok9DWC6ncLEyKSpwh4AY8isa9IRnDBTn5sEdfxriO6k9bnF36iQyCNAFxmuaDFGY5YrnAXNc9juW5SlgWS4VQZIZFJ+UHj3yKgN00G7DLGMYyy5H19qRuURd3M8QykNyzNxub+HtzVOdJSihiqsPm3Lxg1LlYaRU37ZN0kssxOACy9/6Cs67TyHAaMsoJLKOvNTNX1CLsUZCjRh2RA4+6ByKzGYfvVAcydSo/rUXbKgiEIXdo0XZuIy2ePzqy6IsfmSIY1bIQMc8CteXSw4LqZ8qFlZ4TBJME5YHCmsU3G+Lz4tsgzscAYzg81VNXRUnqZswldY3RuM/MWH8h2qJhIgmlECyT9BuO1T7UpuxqvhKUYVWRLgkBnBJA5WphiWFmfarh8q3oP8AGhEDgkUnzQhs4wxJ6mmzsIxkbcbee+KYFMyFyVhdWTqHj6fWpVhQsHB4AyM+tazl0MZvUtBwiuAwPYrnOKqyowWP7S8Sr1Gzj86UVoZPTUsxupVXUo8f8J9ams5JVfJ8htzDKjp/9YUNWRm2b0P2gCRWjaNS3ys/TNX0R2SVVDDIHzep/wA/yopmE3qbFms8ClY8OxAfI5K496rl2eORVcqjrglfStDGZaSFgqKrSMuMknHNTgzlvlVmBPStYLQhiySL5RjgIR87Tgd/euMvSks0kToh2nDIw79K1pqyubUtR7Sxf2bqBeAtcqB5CtlScHk15jc+YXS4bNuxY4Q9eteDnDutT+n/AATppU5mJqD5ebzH8kA4ZFH3T6HPevONTe/gu7drGXybhXyHP6V5GBWtj9lzyX7mXofqn8Ar62fwV4fbTYbS401AWiyuVfJLSN7jcSc9818U/tuSwWXjlre2eG8003jxxF0+bZsVg4Pf5iw+mK/sT6Nqax1/J/mj/LPxFX+2Tv3f5nwXLKjFpIUUuARn3q4WMrRsixxhYwAFGD759a/uWJ+Q19xIXdnYb40OcjHOR6Zq9A+UnTytqpyx9f8AGuukeXVjqQxGaW5i3SMoVeWXg1dtbVkm2Ay5YGQLu5NdVM82puPuJJoUfbG0bDqOuR9KrTSS+V9sYs9xlR8vGBVyZpHYrTDyjhAqOSSGTr9azbkgyi7kYkqMYHA/KvOrbnVAyrqbf5bQszgEHJ7j2qLzHMIjdY5FLE8jkj0NeXXdkenhxGV5AknJA42kZPtWLqdzFAsokEkZIySo5I/rzXk1p2R7mCheR59M7s/72WXGOAveolkgtVF1OkxhQhSVXJZjwqepYnoK+PzHEKKcmfoWWUOZpH7T/sGfA1NKtD8UfFlpPblk3WcBYRGPHygjIPO5uW/AdzX6r6dDFFt2h8AZTL56+v8AjX8n5pi3i8yqVXsnZfI9XHtKXKjpUHmDzBK0WeM4xg+wpt9KHMrOFDrDt3Mew4p2szgufn5+0Eup3nxX8H63plxDFdLC0AZ1L+WigBRx7KOf9qpb3xPf6xqWozygK6wKrvGNoOOOB6dOK+a4gxFoJHpYeGiOS0PULnU9X2w3iWsAcIJZwYwGJ+9k9APX8a+RPif8WI9D8TalqnhmCHXruS4kG8BliZc43DI6HHA685r83y2j7StKSPRhT5dTh9O8WfEHxnrs+p30+r65dxIWt4gmNiYyVxn5jx17D0Gc9Qmv+JtVtpra7gl8P3jj5mjkHmIfwGBVZthko+6fc8F5IsdWcXsi/p9vPYRAOQ8jLw0kv+sb05r6O+En7PnjjxxPB4p8QafqvhPwqUK23nQASXODy6qeAvYE9T6AZPm5Tg5Oep+457nOGynANU/i6H6P+EvA/hvwPpEeieH9LttGjADyfZ8ICScncQPmJJJPbJ+lea+PPiF4vm16SwsdR0zRbeM+VJHDpsZY8erA46Z+vpiv2HhXJouXvH8n5zjp15uU3ds4wSy+I5Y2vovuA/vwg3tjvxxjrWddCK+ltoNVRbqxt5t6CUbgjdMjPev0unQprQ8SXkdQ9xaX1lDb6fCZ7aFt5nB44+vP+TUcWu6dr1jqdhoKveX8SNG/l9UbHQ+n1Nc8pJDUbo80h8I66XbxGujXT6mYd2B8x246D1+opth4X1e6umM6RrqgbEgSTzNh256DgHB6fzr13jqXLZE1cHfVHo9h4h8NJay6VFcnUNZtwFkijti20nqHOcqfauJ0uxlv9cGuTS6tYhcDaZnjAAPdOM46YPH4VyU5wcXzFQw7SGj4leIZtQe20G9hihD5+0hnDBM/K6EcHP5cjPpXfXHxdFs1iNXlvNRllnS3ARS5YswUZPbkj/69Y4nLYKnzIh80T1XxX8L9L+JGgSrc2zx3ToUBgIDqwHDjtn1HQjNfmD8UPhjc+F5ZbDVYL+11KORoD5lufLdfXdnAY9MHnP15/J84oOS50fuPhNxHy1PqlR6SPCPDdzrHgzxJaanqIutbskkXLXEpyYx/A3sOx/CvouDxN4R8WvFd2V/p/mldyw7QHTA5IA4/HuK/KsbSc5XZfHvC7wtT2sFozmtX1S2tVmjMwuI0YlSFOWHqKteGvFmhW1taaxfSSw6V5gE5XgqDyBz3P9K7sJRaifmNSFo2Pp/QPGY1jSbTU/D8c9lYsAbed+S4H8Q9fTpXo+keJta0nU4ri3MF4k6KsquwUMOpPA46/wD6sV6OHxDp1OVnM1dNM+lNI8ZWt1HJIQkFxKwPlnnGfQ9q9DIEsRPm9Ewdq4K+x9TX6tl9fnpo8ScbOwC1RkKqflxg5FfIn7WXwct/iP4Akt7WBf7SiMiwOGwSCAxyPYqMH619Xw3i/ZYqMieVSVmfzg+LfD2oaFqd/pd7bp9utn8mQqBtfPRwO2R27flXI6cVsryK5QnLPtLdDX9IYCtdqRz4+h+7PUrC6E8plbkZ+UA81pyZCuSsoZgSpK4x+FfomAlzQPyvMIqM7FdJVmZJhvUYxn3FXreJVRHhywYbsseM12PTRHjzJnw6bkkjP8KkcA+/0qFYim2BpFc5yHwSOKPZlR2GtExBfY2M4DZ4qIRxJG0czeYynoOfrWUtjSTuQ3Nv5jgJuaI8BGOcfWrX7hk8yNrhxsAywxlv8KmGxJVdpDckG2dSFHmOFxtPsPrniq8sgZVka4dAG+YnHzegzSmuoFy22JmNsKhX5W96p3sJiCfLKvTcQfyrz651UtNDT04IsiM3KZ5Pp9a+4P2QTNN4ru7yDNxeRRXAiCrgMFCnHsNjNz7V+NeJUrYKfofSZYveP171FY4rR7S1kM0GDtdOmO1cmSrXEjRkMuOBj061/IePSufreXfwyt5sLQu8R8wk5U+nrijMgxcGZkPC885ryZ7HeXIUS4wWYqyjp61YJUOsRdQzLuUHqame4FSVFDedHtVAOQB1PqPSp1QYZpQzIVGFbt71ADhJBHgl0JH8PrQkzu8gWI7Qcq3f61rBWNIz7k0Sqw/dpvRkLhv6iqzM+xoQsgTjPoaJmYRIchJGeMgHaAM5Pv6VZRF8ktMQ0mMZPArIBIg6wzIVzE3ysCeCP8/ypqkQhk+fD8EgYH/1qAG+VCd0oI80gKePyrldei3I6IJAfusB3FNOwHi88kkVyFixKwJOO+KLjV4bezlvJVV1i+Zse/8AWt0yJQe5Ha65KYI5IreVYCu9cIckfTv+FaLaoTH52Gj7YwTmrbVg9nYY2oiNcvMjszhF2g5U+hp0Os26EvcLIuActIMY5qYysWlYuWmu2ttcGbypQ+8eQS/BJ7Adz/8AXr3LSnhljt7hUPlsm5cjBBrGcrsbVjoomE6rP5m4jjk03epaSYw4JIGQO9QIlinKuxUxtIoyBnGa0bpJhbL5hEYZQo28A0AC+UAsR+YEYyeMGqmSPNQFQw+7xwf8KALERhjLPvDv0YelW1iJljcMjDPUmtYx0AV52d48NyTjHTaalJSP91G4i5+9tpcgDUjmLylndX24LKMfhTWQxoUKKQB1x1q1K4CROsaOEjaTf1ZuNv0q/E0YiBxGFA28Dk0wGORjy1LBM/wtzTlZCGO48ck+lA0ySN98qbV+QruD5/pTJ2eJThVknBwFJ4oERySFltZViO08sF7GrkiKgJQwyE8Ar/EKxk7gAKlUVk2EHpinO6IGXYkrEY2ntSSe4EKpIvmNKm4vjPOeKLkShP3crRq4xkDoO9PVgaPLKFQtjaOAetRR55cKqAcAoc4oUWAyWJwhYFyQQpBHNSW8ropYkA/w5HJ/wrTl0sBM87YBJAVuCKcyzOcJHKV25JzkCo5AJIyTCgIKK3DgcU4BYkAjWV0XocZqUwDkxgjCueSMdamjkjAC7jnGc9c1sndAG8uSrLsjU8cdaUbmDFWU45wRTQmh43OyKxVHA+bsKnXejqIkViBk8/rQK6WgqyFmxsDA8mrAJRtsZG88gn+VBQrAoVcBUuMZyPWm/aTJGDsb0JPBoAWGY+YqkRsO4Aqd5QGEkf7zZ90N1pJWAjMskzJGwyOgPpT0EiEBiAhH5GmAqkLIxEi4IwAD1qRURty+dE8mMlOcj61EuwDxKZJBHs2JtqdWjIOMnHBwKU3fQBHEYBJyBnOM96SdImSORG2bhg4HQ+tZ2AhWTdsCErjrmpHAfMy70Qc/LzVRWoAsweNSrbgOvtTt0c0bmMkMrYIFSAoMauUUnceelJvA3qVySRtI6Cq1QDlVt8UMZDsAVOTgg1MNxcghVYdRmtOtwuLG2x2jBG5u/YVVuRGGXarvt5GGxzTTuZXaEilWaaPcHjbvnpmralpN3lggjjNM1TAeTt2gqkuOT92oWyCUdnkx0NAEoYxhn+VsAZXv9alLbxGzhlToAD3oAVSVdpmUo/HI6ilaVcEqkaK3DM3PFAFR8CMsquxHGM5NV4w2BNgqrHaVNAFvcMEZJOO1LsAA3FDx8u4Z2+9AFeRQxaUqW7Ejj8RULQ72GxixHOM0AV5QA6jIRs9fesO5EpEiQzLCwbY2RmgTRnzrgTMithUxknoP6mueuSVgDLJHvI28jNTFWGc9fQSAXHnFdkcYcEds/wD66/Lr9sW+Y+OdQitV/wCJbJFEyuwOTGIEAGT1O4Fv+BV00NyJLU/LHxSqPcrsSIqHz14b/wCtXGQSSRukCrA08nynco5/PoKue4pbn1T+xup1H9o34YWqW6uXmkjlBXkplQRn0z1HuK/qf0uZJrS2ukljcSRxzsFHRigJHtgk1wwV6tx1l7ptl1ZgPLbzD0HtVmEL82GjXAyPevUOCWwpKKU3M27sCKdLHbOQ7liAOuKAjsZVxIq+WlvsyPukj+deB/HzQL/xd4aim0iERX9rF5ZCx/eHzHfx3+bv7dq55rU7MNU5ZJo/O/VFm06+i0yceSFGcs3I4755rmNR1GaVbdlbdaR8iRW4YdMGvlcfgOepdH73kOdU5YdXZxOo6/NA8wZJIoVOcn0/rXC3OpS6jeTSyFktyMCItke/Fcv1Dk0ZpiMzVSXuF+31KCNNt2kgA7jqPSsy716KRVETYKnDhTkkeh/+tXNPCpM1jmCsZcuuup2I7AA5Y5yTntWnZF7lT++kXgFQOeazmrIijWcmdtp2lPIYLkuWbbtkRR0r0vToEPkziMwBAQikZxnr+PvXmVpXWh69COp31hIsMKjAaQcN7VvWaRyF2kA2jlciuM7HqrG7DsYBgUiQDAJOBn0/GobyYxxBsAqvXJ4P4134Old2PFzGqoxbZy2gLp3irxDbaDdaiukGSQRPO6ZEYJwT1AOOuM5xXPSeN/ib+yT8UL228fadba/8L5ZWg1RkJYRxlhtfaeGQfe9RkkYIC1+pZRgo6U5dT8HzzMZTm5I9a8ffCJ9IvD+0B8CNXtU8K3lxFPqllFCrxkHrxxtYgnByAejDAONO61CDxObXX7qCC1keMWt3JAvLFehxn64yfx4r6vKtVyS+KOh8ljG/iWzIbHU77wrHLFqcMniDw9vyjrFmRVJ9uTj05Nei2RsNUaW70a5ttUhi+6JMRsMj06/1r6OMup5s6fVHUQlZ4jaI0ENyFAImTIbPpnp9a1IrybSnWx1TTJ7OXJw2wnP19K7qaSVjkqs2dX1bTLC2smiurR7q7jY2ZQ9WAPYdOh617BoHjbTbuSyLRNZrLaoRFJjcj7Rv6cHn+dLNcu9tSvEzw2JUJanokWoxSrGYj1+ZSR1HStGFQSzNtjY8EE4r86r0nF2Z9LRmmroVlEhJQBAD2pGAUKdvzHnmsDUiJUHLupZSDtz1qy8keN5Z/LHcUFxdkKzllKowDDnJFPBkYGR5MgDkmglu40PJFkhVbI4BqUSBkLYCN/OgGivkMvUpz60pDD5UXHbdmk2VyaXHmNmGXbgVKiqY34LDbgH0NTJ3WgQXUUusfyRM2WHQUq5MatvVGA6HjJq0hR30G7y5R2IC9uMUwSCPfGu0t1BPcUFy0ZM7KYlbcUYkZIP606IBlbzGAUtwaylK5LdmCSxhJXALY6nHNTCRQmSuW9Qag1IC7M67Vb6+lSFp13Z2A9ATyRW0GZSemosTfKPllCsOMdvrSmI4jRmL+ufSnuKO5IHwzBQoRRyMd6a7llUJt3DqKErGwjMX2kLsA4z0qYiRgfK+U7eSTwah6sCPMyEFo4pEIwOcY9/c0xfLXDFyH9MfzrQC4uSGZFVyR/k0vmKVPAAB6igmSuVi0b7mjhJI6luamWcOA3mR4AwQOxoJg+gzeZI3AJUZ6g1Z+QgybRuxyM0FR3DL5/d7R6g0juZbeRSpXsQaSd0KbK7DcwLKxHYip2IVEYphcZBxxTIWw1VdlyG57kCrCOEAjR3eUKGIK8YoKjF3GSGVmMkoBJ6kcfkKhlckptA2jtigiW5LG5YGMx72zndnihgVLbSrH3NAhUImI4bPTpVsNsJj3FWPp3oJmtCl57hp0RyjZ3HvjtmpzMrY6I2PvUmtCeQsFQpjUblA9K6/w7NHIJvMkjjKt8obvWdXY4cXH3TY1IO+0QvuDDkVkaMJ11WC0eOYIcjew4B7c1jbSx8rUb5jttWlmt7cSLMhBOXKr97j9B3rIs5ReIqyQnOTn5uw71Ka5TxIu6uhZkh05HaNS5JyCarW+riVzHLGp3HCgdqqFO6PRwkedWZi+IIfMHmEEE8fKMCuLl3YG5gHAwfat4/CfWZbH93qMjZ2SSGMGZSOHPPFW41ACgFo/mwc81md817pKsMkEzXGzymcBHI/i54rR3OqeVtkEgOQFFSpa2PGqQVmyMXMjyBFldpgfmGeQO2akPmyXMcKhxcSMI+Gwf8A61U9DhUIvYfHeTSSyQwuzGMDcckmk+0EPIxdSqjLtUUmmP2Eb3sMluS/2eVpw0TEPGEI+b8a0rDUZ4JHLodgG5QWrp0tYzrYZWuj1CZjqttbI8ESRmJW2rjIyo5JqpBbxaPAhM2JU+6y8Y98+tXT1VkeUqsoPlRpWd1pd5CYHlIOA0sZ6964aLTIzf8AyopVXwSvpnr+XNVVhpY6sHiZKbudbfy2elwqsMKEbiwRnzgfUdf0rhxqdxcXImcyhCAFCdM9qlRVjmjWdSep6vM9vb2tpM3lo72sZYx85bYM9/XNcxc3K3sBt90ZUjnB65rgUXueTOTVV8piQaLDFLAZWx3bLYDVekl05JpVgjtmkVdrBRkDPY+v60Slc9f+0JtJI5nVbMFi/Gxj93oFPqK0NN0uGNDOowq4Kbhkjjof8aV9LHofXn7KxDdXqx4C7CgP93Na2j7ryG4PmgbCAqngkYz+n9aJK0bnm42/LcxNVty13CrRpgttkR+MDptP41pWtraaSkzOMZj8sk4yfQZNCbaLWMaopLqYn9oefdmGG3lCHCqTyWP07V2ttDI1hcOwU+VHuAJxk8AfXtxUz00MqknGkn5nkeqNGX3RP50Z5yvv/SsNQQ2xYwvJI+nrXoR2Pv6D9xDSFLFV4O3tSKrtuKswI6YpnX1FDYMitEpUHII6inEwlC3ybhzzxmgoRXjAY4wxpqtmNHUwBWYgZ71T2AgIUM2/IOMDFOATZkEE5II71IFVERWypK88mnRb1JLnPOQwoAuqo2h02nPINNk3BT5cZd1ODzTSuNu4sDxosm/aznjr0qZdoLMGI/pSBoRiCokYgyg8NVeQ4jZUw6N97I60CGZz8rSrFjozdKi3iQoY4xgH5mPBqouwmxmEnPyqqP8AWhlfdiQ/uumM54qoN3BLQVoYZAjsqmT7u4enpSeX5bpgl1x+VS11GMmLlwU2rjsec1EYi6hc4J98VIGjGMr0VQB2NRkD5gmZM8n2oKhuKrIScFVfoc08kFwGwoBwcdqAm7saFBA2vkKfvUS7JFljBcgjB7YoBxHqJIRHkNEx5UjqD601ShDkMfXJGKBNWIfP3MI3jJjHIIppI8zcsfy8DrQFh8pZR5arz6elShZAMMw3dqBxjcPMTmMjGCMn3qSUIkYLCQnOetBJE8qhFYEsB6dagDuwYxKwHuKAHxAgsWY4xzmmmTYRGFBToABigBNo2k4kEmevoKcz7EkdTuYDhSetAECzO20suxO4zVshpB/qt4HI56//AFqAInAAjDsqgnGfShCvKsFXmrhuFiybloYni2RMrjrtyR7g1WDOyxusSmNePm/nUAOZnb7wibPO4daiMQIaRo5MEdz1qmBVG1EZyzBR8qsD/nNDsU2birnjIrSGwCJ5Su8TlO5GOQR60rvjaropYdCOBiqAryHeQWYbPQ0yVfMwNrYKgDng0rAQsQrEqxyv3ecVAZJerKBj0qZgRK+ZFZlfcD0HQ/WpFdUlVTKqEn+IdayNGruw6ZdzGRWd5V5UFuKilKshUBgOp2mghjowFVlaJpAecg8Cop4ihG7v3B6UCHxpMN2wKoHPJp2C4IZF3AY60AIqqcl0IPQVMf3KMQ8rc85PA/CgCF2hcoGWUuT97Oc/T0qSDKqyYMZzx9KbQCeWC5DsQCOtQhFR/NVVMgAGe5FIQ1Ai5GACecjpSBjECSreozQMeZC4BJUtjv2qF5HEEi/ekxlOeCaaYECzHKk7vvAjPFSMTI0ZUlNrZx60gKk6SIWRwgf1J5FfFv7YGoSp8N/EOInSQQhFYDLAGN149Tnn8Kx3mkdFKNnc/mm1yaCRY5rWSSe0ZVCHBXI9f1p/hi1t31S3nLK6rKCxAyQO/FfVZmrSsdGD1mfrr8DhpSaFp0cKTjWLlNknzZ2oDke3+T619f6JIGSJVLIM4IAxXxFZ+8zsxUrSPUtNG3ZH5cnPXJ/pXUw5EkYk3ns2BnFZGSZ0UDqXczAMrcDmtOJFGxY2A7FRS8hmtbGEYEchkb0q6FMqPI6gR52kg4/SpjGzAshlKwTofMQLwR0I9femxkMp/cPhTjGf1pxjYCEz7ZdgLbcZyRUqSPuDoBGw981SYCupiEciEo33nA/XAp5LeY0bMQcZGBms4LUBX8uJlVPMeTHzMTxn2FNQgTLK5OFGcdjTjGzASFXaVyTsYjknjPtUrMqyIxG49+eBVgMl2tGq7A0gJYE05JDkbEUt2zwKLALLEzqpBU/3geh9qUFomcrGJPlG3dQAyVSh8nZHvY5EgbA/WoHkiO10jO0HBOPSgBAyygPt+XPygir8iySxZUKirgcDigCiq7WDJ90ccmpEdURkIcvkAHPAoAm3LGodiPTGKpLiR3IYIQeFHp60ARs80IVCpClsYz+tPeJk3bJA4A6Z6fWsW7sBdhXb5ytg8jHanNGAI2ZQcn5eOakCEOC7gqpPuf5UxXdHDBVCg9KAJGBkeN8k/KQR9abCpAWOIkbSASaAHHMbypLsBz061DNK25lAiKhc/L6+ntTSAasY2Msjc9Qe4NKIwqo8m1mHK45IpARSOVc/JFJBx8rHpmrZRVQgrLHbkZHPU0AVyzMActnGBihGZVLSKu0r0NXFqwEKkgNEzZGPlI7mrTPvUK7KwUYOO3sagCv5pCsdrM+cbT6U1drqxcOcnA56UAQeZ1Bdig6kio02sXJdNvUe1ADkRdzyKzmQgc+1OeQkhnyD0qubSwFNjISm0kKWznHBFSMZBtwEKbugoS0uA95Fyx2r5ROPYH0puGGTGhBx0zjNSA18gExj5vrzRDkun7n5gcgN60AAeVXdliVQAQrMeH9v8+9MdFYoqEbiOme9AED7wdrRTbu/PSmyyYCNHtLk46dBQBFMwI3KoVuo561UzIjJIZEU44UDnPqPb/GmtwPoj4EW7XfifTo3T52mNsuedxKjn8siv2q8PW00PhhblJFinjjVyxPPAwD+VehiF+5RU1ofLfxGRo9TvFLMszbZRj/aH3hXjk8a7iwJyeCa+qySP7q58zmmk7EHkxKzcZc8BgaaNvmYOAcYr3TyyNkO4mMryQQcdqezyMFAZF54+XNBEd7jZZQD/C3bgVEZH/iU5J5OKCJSuMO12fLFGHcdaV4VRmZHYkHjd3oCSs9CVYmUlwVG3jkZqtKoOX+R+cA+hoJZLFvQk7gUxjOec0/+8QxJxng1pBdSpO48KyqOisTlsdKgKKsmeSp5OO1NbCasO3JKwGG355NSRtGqlQgdVPUmoi9S57AGg3Ih3byeBnoKrOxLFO+c5NSzMeSFc4cbcdPWklLZG9u/f+VAHwjPKo2qSikAndnpUTsWEbSEY7Afzr83sfcEUjlsxZUrtOGNee67EjNuV8seTnpUy2NKTszPtEMNu0rMokzwAaq3yRzqwKsuRgNu5rjtfU3g9TLcyJHhURUA+YdcVzF7LbwsyGJmQLgEPkn8TXNWNLHzx8UUuLi5t4pwCYzwinoemPbrWZoVvPb2l7NDFEiGMIct96vxzxIleUYn9G+GMP8AY7+p8u/G65ZSskkLRw7iAc5GSOWHpnp+Br5ftWFxdkYKR9cjpmvZyZf7HE83iR/7QzubUqHWIMZNuDnbgGvrD4CKttqt6XRrmTy/LUdOob5hjtyRj2960rP3bHx+Md6bPsqFlBhiZ9rBeAT19c04yoiEvGHRm5RlwK+vwukUfm0tyjIytAWij2FWwQFyB6VniCYCZkLSlfvEfdFdwhHKxKPNZ2kHAAHX3qzYy/vklRmLZ64rmqG8djtBIZVDyKm3HIHeue1VVaCVftMiylPlK8ke1cyiddFaHGXbqI0QCQyryWzWeQArBIV+0Ywy9ce9czVtTui+pilhHc27Hd8gJLAZ/wAmq67Qs0zqsjJyVPT6Vi1odBnXBVXMpfaW6JjiqTkSqQ/BznHSsoq4EpeRNzOJCGUJz0xWTeEQzbnBaLnkVo5FRV2ZO+SNXAby0c4bnFZUpeQSPcXEflgCNmIxu9Me1RHVm1iuyQAtNHG7jZggtwfcCo7ick/IplXHc8VqRHcpyTs8TbFUFhxjjBrM84KmxS0T7skg4yaqnuE0QXCeajSgsjK2ShPWo3kRod6OzqR8mBkfj6DFYSWppG7VjOkeABUULJu5IHHNOkUvAzOwjjHAyRVpg0QfbY0IVdiqfl9OfSmszxzBLlnVmbYwI5H/AOqtYW3ESxoAytGA855VT6VYd3UA3PlRtnAGcCiT6nOx25GAWbaMnBIHQUydywjWLYsZPcZ6Vbel0RN6CxsxkWMIS5OBtGa1W6pJLGA7HAVQBz9KlO5m0TwS3buLeS5kdB8wjI+UZretiTJNHBIkxU4V24BHanBaHPLc0bKQJKYg4Jzll/qKnjdUIklh8xASNsbfez0Oe30qzGZZSZI5NsqSGDA5X5m96lZ4JHSSPfHCW4APIFXDclK5RnEsVsjQywyuxJlYDgD29647yv8ASnMZYNk4yc5FdK+E6aUdRbx4gjeZgNjkj1xx9K8ydre43XcayRyBAqLIcYHYH3r53Nkf1B4Mq1KRk6q6kea3DEYPPU+tecXkxhna6ljXZEST5h4I9K8vCKzP1zO3+4l6H6r/ALP2lzx+GLaK2gjkg80XpjJ2oFC4CjHdipyB6/Wvh79ua4t7rxbbpNKjvdsHjJbBAKKzYHoDtX8a/sv6OL/2t+n+R/lr4kS/26SXd/mfBAkLb45FKIp+VvU1OgkJVI5FVs568/l/nrX9tQfQ/I8Q9S5FHHbM+9sODwSffpV3eMCBoypzuZg3Jrtos86uxI9iTBgxKKCcL3q2bqKWNwIi8i8r2/CuuC6nnT2JGJkb7QZXV+Mgjr7e1VmeBgocPEACxB5NKe4Q2KMoWUhwGZ9uAScCuZkklLOhSVm7EkgCuOex1UmMitw5ImVY5QckbuMUP+5ld3y6FABXlYnc9aiKLjCgACOTqGBrgtXuDLIYfMJkJwCOxrwsbK0T6XKKV5XMlbcXBV2SCJ8AEoc5r6N/Zx+Fh+J/xD0W2WyjvotPIlkdvlRCzYHHd+DyegJ9a/JOMsz9hhJVD9Oyiml7zP6JPCnhhPCWk6foSLZtaxW6iIKo6H5sn3OSce49K9DgJXJnSFHAI2Yx/Kv54y5L2fM+pniWpTbLdpcqYUjFxD5wYcZ/rXKeO/HUnhnTIGsNLh1DUXYlzKRhVyBkA8Hv+vXoXiK3JByZiorY/Pr4p/F3TbXxbZt4qvo7WLJjY2iiQLgZ3AZGRnj8qz7Dx9ouvWh1jw7eSXNsV2lnXBORycH/ADzXxef1uekpHoYWDvZlR/Fh+w6i1sy/vIWiGUyCG4P6Z/SvjvV/Aes3tzJcpZyz6ej/ACyYyV6/r/OvnOHZau538y2G6Lp/iayuVtmuFitS+IoY0LO/5f55Ffa3w4/Y38Y+Ibe11PWdf/4Q7ThCtxcRSILicIcY2jdy3IGOcHvXpYjDXdme9kOf1Mvk5w6n2V8Ov2ZvhX4BvYtZOl3fiHXQpYTXkjuyN2IDsyr7hR+NfQyWwZYzcoZblf4+gx6Y/KvayjJm3zM8bOs/qYmXPUZC8a7/AJyqcEbiM4FeS6t4D0jUPFTa/Ppsc1q7BpI5JC2ccDjpwB19zX3GGi6UrxPm5VtCzr3hHQ9UP2wXY0uJD5TPb5XnH8Ixx0HX0qWx8OeF/L+xx2ZFsEGDPOSWx1Jcnv3ruhUqNExkktRkd/4F8OTxadp8VhZ2ofzMWoLqCOc5PueSMfjVzUfHnw08PtNp/wDaOmW5mH2lQlk2d38Q+VTxnPI/Ec0TwdaTvEqE000VNP8AiP4O1ib7NZ3c19bRnfxbsIzxk4Jxiuki+I3gG4cafaeJLAJCwaJJogCj+nGf/r+1Z1sFXRvColFome+8G6lc3dzqd94WtLoQ7ZLt1EfAHCk4HPOR9ewrn4tN8C6tHOuh3lpr0cimCeaJgO3IyCRjB79s8VpKlWirnHHFSWiMW8+G/hSSwn03QdPkhl2BvNjmLkHPXpwPzzXGaF8BzY+ItN1W51SPVrlZPOJwVjj4PQHnP+PrWeOzSrGlys7Kc1Nan13ZadawwWMcM8tyoiVXLptO4DnjJ4z056VxXxN+Hej+PtPe3uYpo7l4/IaQMMg44bJ4/P0/Lwo0OalZm+W42WGrKcOh+Y/xf+AXiLwiy3dtpo1eMna0kcmNy+oHTPse2cZr5N1Hwb/Z13DdwaZc2V4r43j5SO/Y9P51+aZ3ljjPmif1Tl+cYfNsB+83sc9rPibW1mkhDl7kKABwePpXjGo6/fHUoYLxbpBu2SDbiMgnkY9f5VWFp2jqfhOe5eqVdwifo18EfFOlx/DbT9KulaXVDdtLGzZ/doVAHB5GeB+Br2bQ9SnuWijlKQMsmWEndcdK8XEt/WVY+aqwalZno3/CU/a/E2jWuj29/NHujiuJXUADauSOOgyMA9/xxX2tpq7YbeQSOiSxhxkc5/wzmv1LKpWjFHi4nc1iC7BgG25zx3FZt5Z2l5bmC4Qzvv3DevA//WODX01CTi1JGDVmfgl+218Ix4J8VQ6zb2h/s+axmuYUC5MqLKeeOT9/HrwK/M28tmFyZH3oQRJhuCua/pHhzEe0oRkjpxEVKmdb4cvldClwpeUjC7WwM+v0r0FW3SxlJBdL180HAHrxX6jlVT3T8lzuhadxIhBFAiROkduJC23qQSeT71bKhi7RSqU4VigIDfnyM9a9vzPm1uVbuFHjUqzRZ5Yr1FJ+4glTa0jtHjKlsnFF+hSVirvnuGMhYbmJ2gHjb2qGNZGZCsjq6nL8cH0rKW5SRe8wKEZo8ueMnvinESHe0gEbABlTPTPY+9QxFK+uLqEhflYnGOOQPQ1GkUsYbzoGRt+3a309BWSdtBotQolwriQeVEpx079apTQlzNMLjExZVcE5yB0FefiNWdcF1NTTnQyJG+WTOckYxmvuz9jGxe18UXl/E0I82Zpvs6gcAwuuR6fKCSPUV+NeJzSwMrn02Tx94/WLUlhtw1rBIs8AX5H6bh61y6XC+b5ZBVs8Y4r+RMyVpH6zl8bUwaGR5FcYyW54561beOJixB3IRhgR0PpXmM7URFBBljHIEU5A6n6e9Kk0n/LUBd/IJHNYt3NJWuWIzyfNISMrg45+lSspB8y4fezLtBznjHFC3MyAxK9vcR5G0DCMF5J/mKeCpVAf3ZKgFWwCp9DW0ldAE8VwzKYlUYyHzwR9P8KaUeaNFyJIRw6twCPT3rOe4EwDKgEa7vbPNTySKoEUhRR1CEfMPrUAUoElaOVA20AfLznP1qbDBAHkVmX7yg0AVHcsVKx5gx19DVSSMSozS/6lTgHNAGf/AGXbTMJPstpLGgwpKdD159TVSPRbbbPvsNPkHZGjXGPoRUuVjWMtBqaJZmZLhYI3CxsHTH8WMDHsKrjw3pxRJBayG5J+Zi+Rj2HalBsHJFg6FoMsItbrTrW8EihVcsy985BBH65FVJPDGmylo4LWO1YfKWUc49DWlzNyZoWPhOC0kjv4liW6HyAA7uPXnpXaw2RWIeQPLMYy2T3pA3cmiygkzE4IXDZ9fUfyxVlInmWNEYQrnJ3fyNAiWMWscmZZFifOOfX0qWQsrNLI4IA6LxmgB8ZEpYuiZC7jkgce1VN0C3KmNgY2HJJ61SjcCZfLTKQIsanke5rQndVaI7UKZAJUYFa2Al80EMoXYuMk4zipVdRtDZyR1POKYC4YBMESN03A4qXzQrJgscHOc/rUxQB8xwAihSM8UxlEaOVk81Dwwx09qoCWKWHyyYo1LZwfanxEBtrrGVOc7qBpD2nbaCoZUAwMCpDMsqo8gUDOAwHIpMQyBiY5PMVFzwcc05cuWIt3bZxlf6/41HLoBPGHlcNEgAJ4LNgA0Ha5coicdSacNgIFMm1nV9pJyVHIIq55g8tQxDBl6HtRC1rgMSRWLxgfMO3pSgqpCxsN+eeeKpICYuxVPJVZ5C+2TccbRjr7moY5Yy7F4yADgg96YCyhLg+Wm4AYJGOKkLS4ZRIVOORjkilJXQktAjDSkIQwY9COQanVpMKIpAuCMEg9P8axSuMe7/vFXGwdahE6+ZsZjjHbpitkgL7yQhFDL8xGNw7+lRs5jijkZFC5CfielMCyEO6UMEDjhuf0qZULM0iMFbGNueQKDKZAUdGypDN1q7uYIgkTkEOSOtBcXdCOGfzZRnbnP09qiEjbCGRVHXAoKJEaE/NG4jJ5APU0/BLLv2rHgnr1oAE3qXEaJMp6k+lTTBHWBwA83KnngCgBojb/AFUgw3sOa0YvK8wsdoGADilbW4DSyq8gRSUU5XPFN3BGJj35GAy+lQ1Z3AfIoO0om71BOearrOY284BXJ+UpjPbrRNWdwHxqeXKlPUHnimlZEyFOU/hx2qZO4DdkQDPG42sBkDv71dEsbkjIVcYB9TUgNBUyso2sWIz6Gkc5VHTaiqfmNXN9AInkIcSRkq/cnvUkcke3cGy2QAO9XF6GU9yQQtnHmqVA6Ec/nTQ7s7Y2Zx0NOxcdURvGskMPmblPmHDL3qyyrBs5dnA59zQncopuQFUBdzEk5xz9KmOF2B1lBK7n4zTAkdXZ8o6IuO4zRnymWNSWJXjNABGJJhKN20dGIPb6d6kCOsDeXEsqBRsJbg/Xv+NAEQPyZTA3cEjvSrulwUZY1BwQ6/nQAuFjSQgI7Hgg1Xa4hYh9ryYOBg4xQA6W7jj6oJIy3B7GlABgZ9u5Bx0oAzZ1G3zWXr9zPasW4YMjsFKgDLYHNAGRNM0fmmW1M0EgGx93Qeo9fSsa4aMwSkIV5BCtzz9aCZHKapcs9vKqI8jhcyHtivy7/bBmt7rWkLlQIS2UfrzGnGPYED8a3oDTuflz4kj827luoEW2TgCIdFPrXGFJTD5kirIAcMy9DVNg1c+xP2GLx7L9oTT5dkMcVvppvLYsu4tL5qqwHp8pH4/Sv6lYbCDTrh7CFBstQsLYAHzY5B/HNcMH+9sKt8Je3B5Xkdg2GOPYU/bvIZNpUH5vevVPPW452Z38tm8xFPJA6e1VLuFgm4uwRzhcHj8aCjLaF0AwxcA4A9RTJWhVI1Zdk4fJde4x0NZzXU1ps8q8U/CrwJ4ngEmq+ENEubgNn7VJF8w/HOP0rjovgb8OtIkhjXwzpsMjYkIkjOGBxt27SAc+mK86cbM9WhjpwjaLPhr9rf4f+DPBfjy80vw9aRQxPChdUTYUDoH2kDgANuA/CviO/wBaltJZWcOkceMMe59qdbD+6pM9rK81kk7s5seLJtRM8TSBHDZBHCmpSLmXasZbOO+RmvBxkOU+ry/Euoa1hb3E72zlo2Mb/fHVDjr9a9S0LTwsxdEBjYdG7GvCrTPrcFDU9k0/T447VHE0Slh8oByf/rfjXXWdmRDHIQq5POOeK81y1PdppIuG4MZRcOHJweOn1qxFNKC+XmZHTBXsBUcuocxrQaqxeFZI4yFU7M8ge/1rifG/jz/hEP7O1DVopIdEklCXExiJRFOMHP6fiK+oyDC+0qanxHFuP9nS5Udr4/8AgVb/ABY+Htl8Vfgf4rSTxTp8gmaC3mJUqeQwGcYI49OnWuw+FnxT0r4/abpnwL+LthomkfEI2gWE6iu0ToMoybzx5gxyucH2IxX6VhKDcHD7UdUfhtep73M9mcR4c1nxx+xL43l8IeL7fUdb/Z61NEtnhnuC4jI6RrzkrtUEdug6j5vf/EvhjQNOvYfEHgy4ttd+FWpW4ubS6tk3kAjdtbbwHAPI7+1evCaU44hbS0fqcEoNp0uxStLO+0u0/tHQ5YdS0GRPmMcm/PsR6Vb8K6RpXjbVr3TvBF5Y6H4z3iQadNOsBkY9OXwOcEgkjOOMnivYqSahzx6HFBJvlZYsNVF3qFvonxCji8Kai0wg+1TT7YmZn2phsDk8fKOcnHPU6+t65qXw7e5tvF0Z8SeG/MaGO6gLIMgnbkkE7TjOMDt0rd4huSXRnJOkuVsi+FHhzRfGkPjT4iXWpTt4OsYVvkaNy7HDBGCE8DAPPFdN8OdeX4kf2vqHguxF94Zs7qW2a8MmSGj4bdj5QB65/pXqUcbypqW23zOetg3Ll5d7XPY9H1L7JOLWGWwmhMZw/n70b6FSQa7G28R3Di3juxajkKWBIx7/ANK+fzjL+aV0deW4iyszrbK+ikkRoZYRu4Jzkt6VoybgZPN+VwcMhGCPavmalHl3PajK6I0MMxLFUU/w8ZzUjgGNWYgYOMDvXPJWZr9kewDhFQshx1xTpIlkTy/Oa5jGCD92pJbHyD5ER0YSg4OO1RyxsFVwysQegOOaBNgoIjV/K8ts8ipldypyI4wDwetBanYDIzYYMCCOw60750iIU7ick5rKO5cloRh2jjPmOpLMNuB0p5W1MrPLErnHcdfatHtoEVZC7fMVmCsWIwQx6e1H7oOpKqZsdjRHYdgaEzea0oDIR0xgGpAqFVaTO7+AgVjbsRUI3EgUMrhULccVOkhcOSNpJ5xSJ21I5UJAKAsobIXuPekjCFtwckkcHPatoqyE3csyTFgu0gEdKQPvJZ3jVh0px2BOwgeIksA7DGDzxTomVeGJJPQ0X1sbRd0Sb5E5ZUcbcH2psc4dmSUBQOVI7UpLQZJ5KnPJKMeeaj8tZl3KF2udnJ6inHYCx5cygqAUboCKgVnj3KFU47dqYErokj/Nu2EfwnHNR4BDwoIlUd1UDJ70CtrcMlIN0aZIPBzU7kLxuXyz796iUugxqTDlQjMM96sEcNGTlgN1UkTPYqFhuXJUjHAqdQsh2rJtGMA0W1uZxWpESYgFLkkc49ferUUjYdyCFwox9aZpKQjBpZWjVsoFAUYx9acy+WSkrAetBlYWMMcRpt2Nwc+tNDJ/q5RsGDz/ACpWENWRWVdhPythiOKC53CR1bOcAf40xNEvmn5k8uMkjlguKibd5oXcVAHBoGTPOygFWBj6EDtWraJJKSo3ICOWxwR6VMlocmISs7nd2TIIo45OCMZJNadtdRNM0aeWQTk1ySgz4rHRerRqagv2qNUbyzlce1YVrp5Sb5XTAG4Kep+lYQWljwMJO0WmWr+3+0xoqnc+OfasSDR/LVWE0kjBixZyOc+mB0HT1rZTajZHp4OtpZkGswv9mBDbATgiuDdFBYs2wg555zXRBe6fZZZL92QxTsRMQVEpGAAMZrtvCtvb3LCS42/u26ddwI61NSLSOrEzag7HoK6bpkqLb/ZoztYupI3EH1zUv9k6YylLjSbaU4wJdzK3t0OMfWvLlNrU/NsbmlSLcWB0fSpmuXvNOhlvCgRJQxAC+mBx/hTI/DthFMr+UCNuOv8A9atI121ZnJh82neyHPoelRTQ5V3QHlosKxHv1om0XSIywt4QsRYtliGJz64AH6U/aOJrLOainykVzo+mvxJZ28ibcpuByjeo964nUNLYMsdoiOGGzDEnA/rW1GVz2MvzF1naR13hSw1LTDNb3EdyUECqzsOWUH5V+gzxUviC2mk3eTbzlcErtXJH/wBevQpu2xpW5ea5zujadeyXj3UdnewwRxEMZEKqCSPXqeK1LstbSeYoZHJz061c3rYqtOPNdGhbudRgKyqiE8HI7VXOhRiRIsAkEnKggFawqOyPLxFf2c9Dev7aKKwWKBNwVQEVm3ZwO5/rXn9jaXUEqRuxYBmYtjkjOQP1rn9ppqc2X1FPmcjf1NnELyrGQ+3cQDXEQfaiyt84G47jjArJvWx6GAgpJm9LIWhMjEk42nIxTLS93s0Kxtu9VPFW1pc1stia80troGRGKktzx0rc0vTms7Y7peeSc8cVm5+7Y5cXW/dWOV1GZrbUJmZwy5BDdf1qyt5FfoVTLHHetnsrGNG7gpFaHR5nkXMiqm4nGOvtXaoZILSCzjCMBGV4yeueue/v9KwqyvKxtXqrSJ4hqTKJHdJka3f5lGOo9aoABlVQQSfmzXprY/RMN/DRKEXOPlAxkHuKqMsolkVLgLHn5SBmmdydx5yWd8lRjsOtRB03riMSA9+1AyLlWKFlKkYBJoLLHHyVHPGelVJgGVnBYKUVR65zUceMMCAGB6ipEkTyFTEA20AenWmRx52uGwwGaBkj+btRwy8tn04p6nJfZkjGTk1oo3QEClFGzczk8hjUwkI27XGB2p8tkFyT/XLuYpw27G3FRtI+4EBdp74rICu6sRxtPvmoBHNHhHdZDjnAwKAJlVQPl+Uj+dNMbvGpPPzY69acXYCMFlyhEYOecHinPuJQh1bAycd6rn0AdwFLF1weKgcndlpWBbphc/8A6qgCRDtkBLFcdh0qTYCxAZiM554oHbS4+MNsWRmjOT0zzUgWOQ54aXPTtQXBDSBE7RxoATyc0wKAFbBDdP1oLbsT/wCtAG071PXNNdHCxEhuCSuB1oIm0IQrjgbWxjFRDMSgS5DZ2igzHFCYs7huHQDqaYHAZS0e1gME570DTJWRJATKpOOQBTZV37gJFJHOCaBXIG3qMsFDA/hQs8kbBpN3lf3T60ASOAq/uy25jnmmgOGUkFeu72oAeDG6ncQCT9096bN/rl2rGvy4yB1oAjLYXgRsmMqw7irUKkIAHRC3IBoBIilEhDKxUgn5BiokEZlDvncPlwDWsFoJuw99z4GTgnOcUxJDtZCpKg4A9ahLWzBO4xnITZ8gJ5GeM0q5ZDufYw4AomtRke0bHJ6Ecg+tMSLe6q4DH1zitkBWEAaRnJKc4pzx5jCOA46nPSgCvtJGDnBOVBbP5VXxmRo2DQIDnJPU1EpWYETDzGjYttY9Kkk+ZY9xYsDyaHqgIHV0wIi3qfTFCNkqrKkrN8uCuR+NZGvOh+54+SQrdQF7U8CLyUkcojFu9Bmx4ILYEnyjqQKYyeckscIVhjmgRLCEOFd0XIwMnvUZwrKuCFP3STTbAuRD5Y2Kgk89KrTKryE7eCMHPekAgWNVXYAFAx0pOkbMshD5457UAMMTxysjOd45IJqYBGYgjY2AQR2oAz5FTzdqSNsxkntUCs7HYSGbPQdqLASREszk9egPbFDx7skBNp6oP50DWw9wGdGYjeMHNEcKq8hj2tExLZoHHcqXLoAzKivkYAPb3r4S/bBRn8GSrblhcI5M23IIUEHB+m0msqS/eL1Oinqz+bW9j8q3FksaobbNs2T3Q7f6VW8I3CrrixRRssICyBh/HyeK+szn47GuBfvH7D/Ae1X+xNPlurhPtCwLluu4nnt6DivrbQFLuQhw3UnPT6e9fBVHrc7MSryPXtMh2woqOwYD7zHJzXU2YkcbY2DMeoUdPrURd0YylY24BLGF3xJK54D+ldHF5bHCKoXgFgOfxpJa3LNSEwbmUIzgdCOKeWVQMxBlI43d6oGy2chnUMoAQMNo6571A8reWo8pnYfxA8H8KGCZYhQyBVEtuJGwCNuP/wBVKwVEOOccUtkAgjyBISxdR0UZB9jSFwxJSVow33iBkfSsAIlYSErhgd2FNSu7k5URIT8u0HJ+tae0ArNlNxDydMgjuacszkBRGArDkGqjK4DybiUSJsCKw+V+4NWraFkbdK2flAJA705LQB8hjQSTEBI2OMnsarSOJCqmVQ+PlUnGaaAfOVYsmAi5yobriq+z5xtYh/TtigCR3wvyx5x0BNOaRcoWyuOMA4FAAEQOZEYNx8wxVfYzHeuVAOc5oAciF0AJcoTkkDkUJ+6Yho2QqcEuMfhQBWaJywDhXH3gM0qhkIJMYQDLZHNRNK1xIsiQyFJixKtwCfQU+SZnKbEEUYJJz1NZDIWQ4ClINxOMg5phtwrnEgdjwWDcUANlVs5XG/1zVQvufAXyx02jvQA7a0UqvJ83GMnnikRRsZlkIVxyT/EPSmnYADeY6SM52Dr7j0pY5WQzggzStgK4PAFVKVwII4hI7BwVB6rirruxRS/I29GNQBU2POQMNCP4jnv6U5o5FiZ3IRWHAptAKysoV23sxAAYfw0gdsMpiYtnIOegpARzIzKpyxGcHvTUIjjkIBHOKAELPIzSMuXJwo6DFQNEwk3FQdxxwcYoAuKigFRMIgRtLHofaoJIyzuwJ2jnOKAHyyRoqRhGIxv5GCf/AK1Zow8oYPIjjBC+4p3Anjc7mEYjLc54/pTFkwzCQKgH3cHqfSi2lwAAqG8rC5OTipfMRtilSj5wTt+770gGSrHFHtD/ACAl1AHG49argqwjdlAbGST1z6UAOUtwJVJ7DFDxgbmEQ83+HJoEYsyJmRkbMh4GB3pSZIV+ZHZzwMev9KcdxSlY+uv2ZLGbVvFljaQ2scVzEqzFwONxkUZX32ljj61+69h8PrpPDU9vdQjdPbYSAsCW6cH8K9HFJqlE3rwaimfCvxTt7y31u6lukG5444VIHTauMfkP1rxO+VfM2xksMDmvrslivYpnyuZyvMx1L871OaiXezB2JyDz717B5V7LUmeQIse1M8fMT3pIzIqmUbVB4GecUGSZAFR/nY8oc/U+ho8wAlCp5NAiKSQF8LGVPsaWKRlUlhnBx83egBytuDNk8U0MpGVGexFMBkbKzKXjZSOmanJjDF1yM9STVQeoArfLt3gnpyaSQ7VYE7znHFaJW0ASFVHU4Y9z3p7eZHvXK8jqRkVMEXNkCuNv3fmXg57+9KGBcOn3WGBn+dRLcgYqjBlPc9ql8uRhv3JsPfNZTHF2PgoPMzKSkbRHvnkUkiNJIhZxjGVHavz6fY+2RUugsWdshBx+INeea42wnyn8uWTgkNnIHasZLQ0huVNNLSx7JFVCeOvGKp3RHmtb7JDnkFemBXI30N4uzOcu5pVhd4M7gCDu4zXJahdCTf8AaCJJcchBt/KuPEbG8dzxbxW1pLc2rldhdvKeMZIAxwT9eakhvEs7NZGt0u1GRsPRhX4tx4uavFM/pPwz0wSufCvx2urm71y5DpdWSiU/LuAUc/zzx+HvXgWnsTNCzRuJC2Np5zX0OUNLBpHj8SL/AGhnpmmxTK6o6S7fvE7cBfavq79nW9trjVZJSJPJSf7PNu4yVw2D3wdwpV5XSPhMZXtFo+wZHSWZ2MQJycrj1pPLdrdw8v2iQY+bPTHavtcG/dPgZrUpOitKjIVaRRkYbGD/AI0x4lt/OcKAWHmOoOc/h/hXRz6kBKCQ0bYf5RkjqKm0wxA5LrLt4BBzkCsp7G0djo3uYiB5SJx1bPIrnr+SKN2l2M4PyO4xWDdkdtPsc3dvAFyjRnaMrjJzXPu8spIiePB6nH3h7VxTd2dcNjLnR4JVZACgPPv9ayC5TJLNgt3FQ2dKRHKxGGnZpDjAYdBxUEckDAySzIJNvynrmsoPUGynKH85HVt6DvuzgYrOma3VnYTSO2ctzn9KJPUZTLK8W+TDWzHgj5uPpWcZNyu+MqnQdifQ0QZ0IhzIuHkQbmySQOMVFIJGt1hWbbGWBx1GPQ1tDUDPuIJYZMkL5OMBw3BrNumSQMDCiTDC7vWmwRnu6KZC5Zm77R1pj+WxDO/kgnHt+NI1SsiifLia4LneByuPbvUfnpKyo+VUHIOP0rF72E1dXHQG3Zp/Mh3StwrA4xTwpBTJDHHc0cz2IbIJWH2gFFVkzjAYjIqeKSJmWPMhUNlhnJUd62OYIwwLMJQy5PB4yO1WbWaQMIoVVmHTcc8VpHVWBx6l17iV7iWYwiLagLhPlx2yPfPap45GAT96plHOAetVFaGM9y1DMyTSSjzHQjJGOQa1YZm8uIhUiDZbAP607mNRGj9pRDGzS2saFSC47/8A6/61atkCIrCQYPBB5wKZk0Slk3x+XJJEUHVG7/jU8chKlFcCIjt61rDYhL3ipftPbQBopISm795kZx/9euVVmkmd+BGUDo2eo9q64R0OqkijqbC40+5ZVkWV1wD3X3/CvPnLNFOuUAVsHHFfN53oj+m/Bf8AhSMC+Ebw+agL4OCxHBrz24KyXiWZhicy5Hlu2Vcf5x+teVh9rn6txBPloSfkfrF8DF8jwv4XlV5YhBDF5ihss7EEgj6A4x6k18K/truD8V/EGlXg3tbQwo2EG1CVJJHpnJBH+ziv7H+jd/vj/wAP6o/y58Q1/tcn5v8AM+Dp5SZbXyGjeFpMEk/dHqPfOBWoq+WPkbZOD95uSPcV/ba3PyGs3zDA0nmq0srOznuM9O9Wy4jlSVtkSnhiw4Aruouxw1ZXJ0lVUdlRXP8AsDlhTpo4GSAw7lnDfvM9MdeK6bnDUVh4VrmXyo8xRhizELniqN3tjMMYDyhmPzhc7cd6CYMoteSTymPytgUYwx647jH8qz7m5ZJC0iJLI3AwMY+lc0lodlFWFgiSWRvMZAT0LdPoaSacPNGwjEzrn5SMdOteTiNz08O9DldUvzFCywsjSA5LjqM9q4C4knuLkyPiIdPlOQff618vmdTlifcZLR925cgtzPcxwQvIQ5VVyOM5/r0r97/2APg9p3g3wLe+LL+C2bVL5oZ7OWSI/vFQybsfXcOff8a/m7xWxjeHVBdWfoeHhy0Wz76dBFnzB0HyhR0qqHIjlBYmVl67eM1+e4enyUkjib6lXUNTtLa1N1Lt8tFwysuA3t75NfMPi/x1bXN9dW8W+4uDhctkrHx0z0HGO/8AOvn87xnLHlRVGF53PhD4waLctcT+JL+3S2iGYgw+ZDk8HPqcD8q5n4a+KPC9npd3pTzWli0cj3Dso5feR8p/HJ6dzXzKvVo2PRm+XUr6/wDF/feaR4d0aJINIFw8k0pUbpDwAgycj+9wOxJJr6s8G3HhY+EtNWOS01nWF3yTQyjeGB6navUdMc8Y79vXybI3CSkzmlXu7I6L4Q+EtKf4g2091oX9rGKQXJWVfkCnOCB3xg8egPrz+kenWscobyhC3UiRTz9DXqzwMZ4m3Y5cXiHex0iQwIqSS4BXrgVi6vqNnp1jqGpXFzDZWtvF5skjnAAyB/MivqqNFL3Ynnyk2eQ3fxh8IWNkuqr4g0m/tm4LhzsUnszcD8jXKXPxT1nU7Zrnw/qOmQLJnyZrdO3qD1H1r6OGVxjHmkOKbepwerXV3or74b+6uzKPOffISAT2A7fhXIJruv6mLeWa4umi5AkTjj1HX6c1vRoRs2dMqfVHVQazo0VjPb3sizT3ERRGK8k+v4GvL/FNnOZVYfbLm+CFIy+ckY4GQP5104OtCOrKjGw3S7DX9M0a0a4ivLOaRstHNJ0B4wG6Me3WvRfBfw01HZPc6fpd35g/el3tyFx1+8eD36fjWeMzCna0SY0mZOstfxpPp+sWHmwyvtYFd0YA6gnp784rqtFlfQ7G6Wwtk02W4hMYmgjXgeo4x69aKs4ShdCrUOXQ9F0WDUdE069nm1e6v7QRLcOJ5eUbb69h6jvT/C/xdvrtXubvThOeCfNchMEdgORx+VeJLAxxEX5EJyge86f4w0a+trC5069slNx+7WATh2U/nn8627W/RroW93cPYXSAuuev5V5NbCSpKzLjquYjvNM0DU4JrXW9DstbtnXCiXIIOc5BHevmbxz+zL4P10SXWi2er6NqE2d7Tah5o3dhtIwq189mGC5lzH1ORZ7Uw0lKLPz6+K37KXjXwlq2oXKavaajGkYMdoIiHKnnO8DByOf8K+N9R8NTxXs9vqGnXFtNA3G9Mg+4I6+nrXyuKwco7H0tLHLFV3UqHuH7OljM2r6joD3A/s4os7zycbWO7pzxwPzOa+q9FxFfPpMUcXkuPkkZs/5/+vXyU4tYjU+ezTl9s+U9q8MTaJo/iaz07Vbm3s5BGVMgUuAcA7TgHB4719l6Jq2nXiwzWl0LtWUEhAcgf4V+h5VWs1c8HE0/dOoMse0KpZEJzinjbJ+5245+9nAH1r62D6HnX7nxr+198MLfxf4Sk1CzCyz29sWj2Jyhz8wH4ZP0Ar+bjxLaTQXohnhnt9RinaCUS8FcHGf8/wBa/ceAsY6lBQN6cruxiabdtbXJjVwBu2jI4/CvV9PlEqxrIkEaYAwD8o/+ua/a8rnbQ/PuIqXvFi4AVWiyjnGOBw1SxT3AikQW7sjjY7ngAf4//Xr6eOx8PNE0nDwyICI8bBk9Tjms9w3myLKMseAF4OPei3UUdgh2RBPMxGgJByeMVcby/NeYStKjKPl7CsZPUoiaSS4EaCeJQrbgzLnHt/TNVc+RI53lVbnk5z7Vm9xpXJ333LQyOyKRyATjH/16SABVeSJXM45yxOV9xWdRiLPnrKVMbK42ZAK4z6/Xr1qkw8pSuxInByJMkGvNqux2U1oS20pLREGHzFYDJ/zya/R39iKzWXX7mCO1s4bs3YZpXHyAshVcntlSc/jX4x4pP/Y2j6rI1eZ+ouowukZaZIhMoxwAAGHH4Vx89vD5sJQqQfn6dDX8k5k7zP1nCK0BUjYSSGR1MO3IO7kHtRJer5DS3BDR4A3Ht/jXmnUk9yNElcDdITg4AFSEHyxlstn5cnOKwa1Bu5NZK12GG8YVN2fUZ/WrIVkBbKFc4x1yKQh8MqIAWxyeFqOSTJfZDCVI4DGtHMCdMBUSN8nbghqoszRBlY70duuM8/0qGBJE7uQQ67AMg9DUsdswUGQjd0znJx25pAIEdpnVH2R9yDTSIwiLI5MWSGI7n0oAhCMIwZQ+eq/SmSRB1KxlRAR86sMg0AMXYPlVt8eMjb3/ABq0IoZIFdnZnDfwiplG4EDwlk8xMrEud+R+oqILJCqsqh1/M0RVkBLGTLHGzp8wHCkc0/YFVEccg5JxyfaqA0LbEWBFGEZW3b+9XfNV3cJvPqQaAHpFNGxXKu3UHPSnXCu+w75C4IJwetAEEpYkgNG2OTxzU623nIFLgxkY+9QA2RYg0SNE6sODluakSAYYJhTzwRVR3AniMfygKTsGH45Bp5kKh0RssT1NbAOtzIsYWRiW6MSetXt6fu0DBpMc+1AEsoWIKYmIUdATmopt8wWUEE4xg+goAnPmRFJBmNscc8GkEqyMpaMI3Q7Tx9aAICNruAGVc8Ve8h5WhKKw2DMisc7vT6CgBzSSgKHVWBPTuPanwyI+6NYlcn+LPSgBvldVEhJ6k47elSwrHNvMTbI8/KGNAA6k7Y4i4TOX9fwp5aNIWULneflINJKwEsW3ZGdik4zxUUzuSCyZQcFTULchy1sPQKgJCEZ5Bp8VuxE0RZIyxDA9wKpaIssQlldNoJGcMPWknKsHJJ2Y6gdKpAIjEJGFG8HhieOKbMJS4IjZE7Png0AWYrto/JV+gOVxxUjoizrKyuSeeDwPwrNOzAa6o+9wWkPoKqLHDbxzHy5U2/Oe9OLbYGghWRS4ljQ8DkdadMhQISSwyMDH61Yr62ELzTMQiKkYOSx+lPSZ2UlSGbGDkVLlYZLAsYVUUjK+rZNWzMY1kkIWR/ukE1QCJIoARTtTHApY9kiuV2tg4JBzg+maAFj3rtCpvjXlsVIyBQEZgWJ3Ae1TN6AWAi5d1CgN1GcU1omdfkiAVeD70r2iAxi5kCBWwBkt2FToFhdpPkXP3sDrTvZXAjJ3lRnDdcVZkdViiC4G5Mkn19aT11QCQODHtk5bucYBpyoyRglSVbkEjrSm9QEJJMYKAEcA5pEnkbzoi8YU/wCx/WlLcCAD5nyEkycbuwqxFgeZCrxoAeQwzz6VAEsaxhm3jJI7cc0iiJoo1jcSEcENxmqm9RNFchpW8oBRx0NWEVoAQ6Kqnke9VTMXK5HFIwQspk3DjJpI2KHmLzD6k8GtC6bLSZAc5U4GWU/0FNSNimGJfHI3d6DQc2MK4iaA7QCM8ikM+0L5nCnjAPWgCZnaPaQHGRleMZFQRO8u4jEexuT70ATFIVyyghycnjP5elRIwlMih/LU/wAH9aV9bACbhIM7yAcc9PqKW5jkjZYx8vc89KYFUREgHeqANuJI9Kc4VSuHikjPOAOhoAqyI4ySyhc9cZ//AFVNHtMTyeZ8q9B60AZt4TIJVbKjb6dqyJZDIsm9ueFGB6UAYlxIQAqqHBH4Csm+kmCoZ0Ugr1VcD8qAOauESRZEULE74UOTgde9fkj+1qZZ/G15dXJj/s+NWjjiJ3FWOPmJ9wo575reiyLWeh+cuv8Al+e0Ch4oEfPyL69q5Rmj2NMw2QxqdqqMZpln2v8A8E/7eGP9oiw1O7MVxZjSpcMwzh8FvLPcbvlA96/pq02N0t1a4/cXZkY3Cg5JfOCD+X61w0F+9FVaUDTaM4PzBWJ+UVG0cSsv2gsvcBWPNe2ldHn3LCyxeUX8qZlySZB69hTkDTokaxvJcE/c9KhxsOxRmnS3edboNFtx5h25K/h/SvNfG/xK8D+AfDeoeKfEfiG2WztXETeUuTIxIA+X7yjJ7j86fspN2FGolqfN/jv9q21/s6wtvBmjJPZSuJZp45FnEgyMEc9B1x169eleC/Hf9pG48F6LofiYa5eT+KJ5dumaZaAF5cLkP0/dqDn06GvTp5RFRU5HPVxMm+WJ8Zat458QeM57/WPFMmr3Wv3srXd3PdSB3354QkcDHTAAH51574h0y4ubN/tWqRWm2MusD8bj7GvNxi6I9nCyaR4dpeoix1C7gupdqiTCMR3r6K0syTpAhlSTcgYL0CnvXyOaw0R9/kU+Zm/YwT+ZKIbW2EJfdMQAp9Bj/D/CvQ9GT7OrsWy5YFeOAO4r5WvKzP0PDKyud7pjp5xlLRrEADtY8N7V3GlXSNDE8qSiTsCOB/8AXrz573PUjK5O0SzztliVxzz1HpSXamK1DXMyJEnO/OBiumlSc3ZGdeqoR5mW9O8EeKvHug6rqHgfZf3dnhnjtpVaQrnkqDwTxjHqfTNJ8Fvi74J+IFvrP7O/xe0ufw94nDyf2eb+MRurdPmPTqME/n2x+kZJl7UOWO61PwfijOfa1m+hzFnZeO/2PPG9nqWn2NrcfDK4tmuJmjc7XUbnYBFGGUjGV465HQmvc/ih8HdC+PfgnTvjX+z/AK3ZWniFoftaJG6FopWXBK5yM9gT6DOeMfW1a2kcRHpoz45K8XBmh8LvjN4f/aC8FS/AT462OmHxzDFHHcLIpjdQMowUN1bgNtByuQCemfOdEufG37FPi2/8Ea2l/wCNvhPdzrb3Vs8gkJt/4ZoyfvYG1iDg8HkEV6NGELuk/hlqjmcnpLqj2HxjpbW2k6F8VPgtqei6l4Mu7t3ubOORjJCc5wOeDsBPIwSByOTWN4Sf4a/tQeCbrXPAWp3vh/4v6PK8M8NxYjzrZsEhioGNisvJ57dQQKuni5wpXe8d/ND9jFzt0ZqeCfGFn8TdT8QfCb446BD4O+J7IBHdyxhoLqWM/KylujHG7uSQD7n5d/aM+JXxN+FGkab8LNXvrC70bU7jyrOVFaSRgrBdw5Pcj05GOoGPXy1xdXX4XqjzsZS93TfY+vfH9xL+zJ/wTd0LwJBFd2XxA1icvJJMwV2eWU557hSwY/1NTR6Td/s+/wDBMzQNMsVvI/HPiS2h1GaIfI7vcTPuUd+FO445+SvNp4mVSF+9T8DocYxnJSVrRt8zkNS8Rf8ACkf2TfgfLNHeH4l6xBG1lbY3O6NNJwV6n5So/DvnNfQPxU1jV/hzpfw50K6xN4l8QRCVLZlWSSZEHIHdVGc5HXBAzivcpJSupfzO3ocGJg46xXRG34m8Xw+GfFujeCIpru51BolNzNEAyo56IB6nDYH+ya9MsfEsdsLe0uJifn+ZpSAc+nH4DFc2ZZapUU1uRg8RKLu9jr7XUUw0wIZe2Og9vrW4ZBJbiRFjViRjI4r4utRadmfQ0mpRuiWOYRgGV0fnBwMYqXIRvMY/jXM1Ydh0jn5pUV3djyM8D3qJEEgAM6AHnpSAWAk53MWUHpTlOJGKqGGcdOlJ7DSuWAys4dDlSMFhxT3CKuCyszdQe4rOCNZOxEix7CN+6QN2PSmO0bbQS4kzjGO1ClbQaehMCI12qGZAc7sVEygu7AEnoQv86qT0GW5FaNVUiOUFR8wPSqyvyRt4AxjFTB9DCT1FTyz5cbFkUk9qcAIw5zuHb3o2kIRvLDRlZGSVeST0zTFV2ZZVaMpkZOMiqlG7AsSyByY1ATPTjFQlfNO4fIF4OascY3HImTkFQV4CgVYRTEyO6AHHApGyViXa3DPgknAFVdq7w6jBPBxTuMtgkMiSKNuchgaZKwLZLOwx8qigBiysFVAhJxwxPQ1YMSlQsm07l3HB6UAIyNtADAYOBjtTSkbMnzkFTnI+lAFxGKx4VEYj071VMsZdlGI2/uk9fcVCWomx7xyKNsQWSMckg03nYZRgnPJNC3Bq4OGUkKBIMYzjHNV40mj+ZQp9RmrFJXLMSmQ+ZIEQ4+YjmnBSXbO5y3ygZ4FBHK7jlaRRnjr1NK5eUKIwvPJHcClzIUo2JgpjG1PnYDI5qKRTIuWLKTSUiSFd4Rg0YGBxjgE1YLKYWDKApHB75ojK4DUkwu1pGJAwueaQsWwdpPHzHvVAEWx0cFgqbvlBrstE1m2so2gls4LhADtkI5VvTB4/rUyjc568bpoqT6xK7NGqqQD8oY4FT6Zqq2skrvEksrHkk4xioitbHlTwPNBo6LU/FUUqokNvFC7KDxJld317Vz//AAkt3CqGNFk2HIwmD9RmiNI8+jkCS1NQeLZpI8XMVoX3Z3Im36D0/Kkn8WXDE77ayYqPlWNNnHuc80/ZI0eTxi9DL1LV5rmCJtiBSpIUVzcsm77v3frxVRjY9bD0+SPKiquAQ4VQx4q/p91eafPNPb/vg4A8p3wpwf8AP5Cm1fQ0rxvGx10Hi69SzkVwqXBIOByAB26c1ct/Fdxk3FxHb5/ijLttI/Q1yyoo+Tx+UKbuSQeMppkgijj822mcIkqEEAk46+nvXoVrdPcRrJI26QjOPWuepTUdj5vGZYqD1M68vHjyyoJGzyAKxJPFLxMY3tlLckc5Ap06XMaYHLVW1KUvjcSMfN08C3UEKWbJB79Ofaqllrcb3jyyKJI+G2/d49K7IUbHv4PK1TTZ2Wn+MLCF5l3tDbMMNvbdn0HHvirMPi+3eMmaYiRBiIkAiuuMEkcFbCVGmWv+Ey0u9/0a8h1RXWPdG4dXjL5HBydy8ZwcHpWPeTWl8EJHlSBshWIyP6CpmtbnLSw1RO7Ks17baYm+SSNWU7dhOCTXLr4tnn1CORmQgNsWNs5Bx0J7cVilc9PDZU6j5pnozzxraPItxA+AH+U4257H371z0d0CgmeSJgeN4PBPtXO6bseJ9RnGo0i1Lr9qkEnmMBE67GVUy3696y4riFoUEeI4z/CW6VHJd3Z0YXD1Ypg93aupjiRWbkEHmmafZ+UZLp7mKCPblcpy3PrSlF7HRGhNK7RWv/EMFsrFJ45IE5Lochq39Pv4Z7QS7kJcBcOfesp0ny3MJ4Sbpt2Ob1a3a41B5NkSwt8yr055yMfl+tLbxG3K+ZKM5znoBW0ItqxrSoy5FEZP4jt9Pk/eJdz5YAeUgIU+vWutuppksp5AVRwMjnHtSnTtJDxWXTdmeKagZZ5bhZo0TDYABzVKTMYQRkmTrnPSu5bH6Bh42gkRF5WUqEbcwwD60wqyKyuCZVOCc/0pnVTfQek7qQhUOrDgZpwKxRvvkVGbgUGhU2Eg7SGTOc0rMvAJVgDVJaXAlU+RkFsHnI9qYu1i0a5AIyAe1SBL5eFwcZApqfuwWZdwI+UetAEaSA7g6DPbNSIwJIkQHIwrZ6VrBAEUMY8t5GZXXIAB4pCV3YVQg7VYEHnNGqo2PMJqck7FfJ3E8GspQsBWMoTzGcZY8k/4UGQbBIAfSpsRF3E+QMCAxyecmnMu77hUDvSLEWVo+QFZSvBqFiwVWV8AfdIFWloBJAuRhPKOec4609iRIFCKobjNQAyRWT92gJA5zjrT45GCs8uQf4s/0qoq5d1YcoVgx8oMh6DNJGqAtt3xoTx61JblpcmWGJyZZDIJFGME96GcONgZdw5Vvf8ApQZOVyHZLExQpz65707zCAvzF/UEUCJGfCjIAX1zUBZy3O4L2yOtOO4DywBwcFchgQcVExBJJQOu7kHoKdrsBybyWJJQdD6VDtjFwreYkvYsBipAdIjs/GGx1zVsmRMMoDHHftQBDGrOxk3L5nUc4xTXO8ZYHPrmgCUvgAKiBcY5GajQpGjxvs3HkHPIoAgj2EEsCDnoTUgkDlRgEA5Bpu3QLk43MTnG0nIzQjSKSxaNT3+XtWqfQmS0IQ/luylxKvUEdqRnIK7VUOTzk9qHHW4RWgwbju3FSDwKhJkDYbcu3hqJNbFEHKyOx5iI5yacFU5ZiwPtUwl0E9hAxSQOmGB4+lRyZdyP9WSdrhuwpzYalQnap2gbge3pTWjZwRIhKAZBJ61DlcYioqsiE4HcmoGkWOT5mC+w7U4PUAYkYSX5M8g460imRXHlojp9efypW0uNoRmYucgA4zg0+JPMDKxEfGMjsakEidTtbaFTpyOuRUrq0ZU5Urjgg9qBCokagCJQrMSSRxUJeUqqsFKj5dh6mgbC3cbWOWIPp2pSeAytuDDG0jpQIa4AjDAPtBAyKjMQQFwzbT1B6ZoAj3OqROwHmAbeR296Fl2KN7AbugA4ppgIxbeyOAAe/pVZysckZUlgpyVPcUOVwBQSwdGEmOCAelWNksSFyUdicc0gIpD8y7YVcn0p6gBXby3jU9z3oN0tCjdebh5FlZX27SwPavz6/bYF1Z/DzU0tlWWR3aOUhsgoNvmH3OHU0Ul+9RVLRn86fiK7k+3X7G3SEySbyPUn+VQ+FHUarBvDMI33Oipkken/ANb6V9PnWlSxeEep+x/wNtGg8MWtvNJArRsJBGDyxf5ifoOPzr6z0iOOJ4XMT79uG+bjn0r89qv3mjvq7np2nxPv27GKMgIP9K6W0aTyXlCsAhIb1xUwM2jorcMNoV12gZIY9a2bYvGqJJKZFI4x1FajNNJowdiDawGcE81ZgiaeOeQAh1PPzUCauXLaOQbpEkZsjbz2qMp0Dl1AYBWBx+lAJWJSYRy0fmEnbnHDf/WqwCGAbbH/AMB5xSYyNGSNCsscsT9hnp9femupw5Cqp/uk4zWVtAJolc/OxAUDOaqFd8gfGcHI9qbjpcCTyGDMyPlCc4alIeRWVcKg6kjnNO9gHBHjwxzxxzT8TZ3FyoP8IGf/ANVaAMQyTAloxxkFfamMBGuEC+YeQTQBKgeQFvMww9RilCqCxWRXyOvvQmBHIGiIYsDxuwo5FMGJSoVNuTnBNJbgMibYZ4zhV3YBq6yoyfMVk4+XbTE2QxzKm+MKQSO9QylmIVA8hC8kmom2RJ3V0SRyorFSu9iMdcVVnYqC4jkYKMEKM7qhybBTCFHfazOfXFSllAL7v3eORUmg8KChVCrsTnmknVVUOjA7Rgrjk0AI8yFlR4g67cccc1RZVVjtYu7HB46UASSItxGgHyKTyD1qLaqzQ7tyxocknoaAHbVIfaysGbjjH5U3yhtEaOwj6dcEUAQSs/zMmXwoABodvnhkYBkVgV3UABVsuWLyIRjaOmadguRGwPlpzk9SfSm3cCZwwDSpgKTxz+lN2NC4Jz84zgGhgNfaqrIpPmdMHpzVZpMeYFYcdQe1IAeRtuIiR0yzLSqVJZQjSSHnIFAAJFST96o2Z+70pxf96VTPl4znP6UAQs5VUYuwkBwAef1qFWRzIAQXxg47UAVn2xTAxh1GM5pWjUr5jgM5OAabYAJirDcRg8bR/OrBAQEJKylxjPqKQFYsPLAZcbT1qdmWWQkYjKDacDigCN1AYEs/zNk44qoY1MuWMhcHqDQBDJ5ewmMAnGRk9RTIFuAZUKloQBtI5INVDclxuz9Df2DbS21b4oRRXiGOzjhVcSf3i3P6MOfav6Xbfw/p8HhtItQhhLPb7X8v/aUOp4/Ue1epnN44eDR3V53p2Z+S/wAc9BRNVnUZUktgAdy2c/pj8a+QNQhMJ35j2MeADX1HDU74c+IzGV2pHPShmZiE3MBkAVGAhL8AgDO/1r3pRsjy27kA2gsVGV54zT9rBVQHKg5xWYErKgRCyoMjFVHVjtKlfwoEEsQY8DPripAp2AfPJgYAY5NBcBhyi4VQMDilkEalHwScdqCUhjgrtVScj5sUoXOSCGHenHccY3HKmNowFxzSyqXCDKoP4qvm1KcNByg5wArLjqajkkdUbaocsOG/rVR3Jk9CuFbG4KDIccmpQWYA8fjxUzSE2SRjAwwAAPAFDAKXA3RnHIPWsJiZ8EbUjWYqGVWA2tu5zShFkQMCAw4AzX57LXU+4K1xCpRt0iKueM968z1+ARySybAhXkNjn61lJ6GsNivp8hVGPlNJ82RzVW5mx95kiGfvEVxNlnM3774ppHkyPu8d/euHv5ZQW3OGZVxkDHFctVWR00jxDx3DqOl61aQ7XDzQCeNcbl2k459/5Y7VXWK6/s+6lYMsjA5JPA49O1fjfHjX1hI/pDw6T+pL5nx78XopDHNePPIb7zESNcZ3LnBzn0FedeAdL+065byXHlyxpmWRVbBz/Dg/zFethFy4NNHlcUv9/I9+k0OyEuZk88Htnbn05r3X4LafYRTahbxxRBWkDOEXoMcnPc10Rhdo/MMZU9xn0TayIrm2YgxkZB6mpJHRZHj+RkHDc96+ww690+Uk9TP+USkqFBHPFMiQyFpTKm/OAvp/hXZGzRJBKqhzgh3HpUdvKEdHijeFydx24HNYT2N4ao0ZLlmClz5agYP+0TWJdO6xhd/zEnqM8Vy1HZHbTRy9xOFJjZkTByQO9ZUuoRiRDko7Hnb0HvXE3od9OJTub0EyNGilD0weKxbqf95BIZXYspLDbnI6VyylpodfL7pEt8Wjy28YHBZeR7YrKa5hdmmfyniA3qSOnuPzpxlYz5Xa45bx4t4YALj5sHNUZ3R18wtCkefXmqZpHYxbi5hkmBRmQhtw2tjBqp5qpG5jlhMZJJUDq1B0coJeFGV3USWwwrRnv/8AWqNbq2MN8JT1UCIq2Cv+NdCVkZz3My51BXtHjLBCcAeq+/1qlNPHJFIqsSSdwPfNBUIsyZ7yOIRAyEuedoHeq0uoKzrGF8v5tuD6+9Q56lyVwmcMfkmh4GSKzWuFAEyKWUcg56VDlrclR6D11CGNShklJK9QvBP+FWhcoW85txGzGCeB/wDXoi9TIpfbomVow/nKg2BehHeqr3qljsUb+nDYzWxnyGzFcw/ZFXzGWVj37D696Vb+2SRz9piiIXDj1rWGxCTZBFqUriOQz+WGOHIGfyrVivYUQABvNYZDZxx61ZEo3JP7X8qRUWcEZyQD1FaqarbiNwSTltwx0qHZO5hOBMupxOv7wqwPPNaaa/blwd8KEDOwZ5qzNQdhsmv2snmyl1WVjxt7exq2msQKjKZFiYcnIroppCUGQvrEDQCAyK8rZBHqDVGLIZnU4IGzDc4+ldMZWOmnGxS1h4ILC5EiN5UmFb6+n0rz3czAL+7YD7xHf8K+bzyOlz+l/B33aEjltX3xhY937ts8VwFxFLdXkEkdqb27t2EsKs+wMRzjPp2rzcNFch+nZ+r0Jeh+vfwf3/8ACP6OURTll2MvABPJU++cYNfnz+2PbQp8RLvU1vSLe7hji2TLgs6M+7j6sR+Ar+xfo402sX8v8j/MDxA92tK/d/mfFmxldlQLJKx+VSMAfjVI+ZNcqrMdu7A54+tf23Ban5BVkrmmxuT5EaOqbTljt5/D0q1PbbrZyZCGxlVx1rsicNR6XFKh0baGiKqOc/e9xVy3ZAsj+a7vGMg47+la+0OGo7kDzRuSFjcXQGNynA/EVQvGcRKqs7EKXyOnp+fFW3pcSgZKJISWizIByRnkfWoJkMkrNI7lscHFckk9z0qMSozMrgl8SbcD3qtLMkwlQvJFJjAwOvvXn1z06ENbHFa5c7FigRUDsNruo5J7fSuat2JKyxM0KI3p1NfDZ3U6H6Lk0LRR9H/AjwZf+NPH/hu3niWSJHeR4hGPnQDkn6Z/Wv6UfBml/wBkeHfD+kII44LOyitowo6YQEnPuSSfrX8q8f4l1sxjSXQ+vqVWopI7B4ADG7orR5zt9ay7zeImVoTs6bV9K8+rE4T5X+KWt6tFcrpFprd5Z7kMyANyq5xlc9OmM14dquovY+GdVuUhkvr6KAeWDLsDHIHzHB47k9sHrX5ZxBivfsz18FSVk2eIeM7PxL4k0S9htbX7VpzoV2yAg7+n5VxPwk/ZK+InxYurxZ5dV8J6F8xnltwFMfsGIJZidx+UdOfc44Ss4xsjqrwjyts+/fh/+wj8G/CssVn4mtrjxXqEG2SK6vZjOWbAwS2NxP1+hFev+IPBvgHwZpF2ln4Y0qx1EL5EUy2qxzkL0ViB91R/h9P0HK3OSjc+fo4mKk0YPwA0SW61e98WT3Mf2VZwqPGN6hUOdyD1OQMH+lfX+SFjd0jjY5YbUCgj6Cu6jSX1iUkYYhpu5Slk+VioKM45yelcR4tsLPWdMnstWlWLSjCyzADO7oeQevIHHfpxXs4aVpHMlfQ+HD5XirW9X0Lw3e3XiOyhJ8vMASMFTz0GM5HvwAa9a0D4W+KtP8tdWgg06aYCWLzJ0JUEDqVJHtn8MV9FjsZypRib07bM7W0+Hml/ZxJ4x1A61GCfKNq5gaNhzknngfqKZPqfhHRdtrca5pMVonCo0pAJPTsf1rh9+ULodao/hQ+78deCCqXNlaRa1d5ECw29gzlTgZ3HGAPcn8a9Y8O6jaa1pdjqclrBbyMmxQD5Eq7e2VxnBGOc142IpVYpam9OrFrU1rPW9MsZJbKyNstzJuS4SWBZEPfuCP8AD1qu97aWlpPK7SLbJ+8Vk+7u5xgD8a63h5RjeRg6jTseZXp0jxAlzDd6dZmyj3Owmi4YH19azbGz0DVbaW0sii7FxgKQGH+FW4Ttoazq81rhqng6SXTL2xmvrtoLqAoHR9pQHIyD6ivMvEHh3xPotjb2egaVPfpIeWjP3AO59h35r1cvxEYLll1FNp6HAWuiXvhi5v8AVtdumutSnx5kg+RFXPAVc4X09ue5NevfBvxnqfiTXpNNtoLj+zbdcxz7t4IzjBPbjPvx279WbVKf1dslUGmfasECrCrb2YNnYD1xTmsPNiP2jZNB1ZWbr7Yr4iEU42JUmtjivHuo2tl4ZvdVSeWbVbWHbEsK5YgZIBPoMAflX5zyfDn4f/EnV9Yl8baDfQyTkvdWdve/ZctwDwOOvBUcV5+NwMXG56GGxsoRuUfG3w90T4SWZ1nTSNO0aa3A8u7ulkcIPusuACcnj8K8E1L4oPpMUV5pM8iTyfNHIvROOoJ5BPt6V8Hjsu5apvDF+0XMzE+Amv8Ai7xf4u1nUrq8vtUs49iPK0WFZSzEHPQnGfzr9d/hPfyBZ7Kwhl8hIAJUXn5A2f6Z/Cpp4rlmomtZpxue1RxNkSKGkyclfQVNIBHERLmMk9AelfoWHlzRTPFqWOc8SQx33h+azhjS6WSdJChy3A4bH1GR+NfzeftS+BLvw18QdbtCIpLMK0gxFgldxAIPfgHj3H4/rvh1iFGbpswg5c6Z8ZXLJbXWFWRlTD56ge31r0XQ7xLqLycrkHLEjOR6V+94B++fOcQ0bq51IyVjjV2ZAeFAqR1dZGhMokdGx16H0r7CltqfntWPQdK8iwpIw3xxkk7xgg+w/Sqn2oSXUa/MJ3HTbngVo1roYDpZv30m8RGIpjaexqFRKFVzkBTt2gfzrGS1AmEqAqzRSlC20gDOD15qCW4zLwXRAwGQOualqxcGSm2VvML7XjjOMkgEZq7bxvMd6yJkgKXbsAOK5ZbFqOtx0SypE6SSQStyQwXAI7VBdCadhI0vmsQFx9B/hXnVjqjHoRafDveWLzo5Llm2Rsq48r6+/v71+kX7FrJJf6jd3SQmFlCxCPJLMpcNuHYcqQa/F/FNP6pY+mySVp3P1BvW22YBypVMkHrnHP61yUhkVmZZI0AUEbhmv5KzL47n6zhH7g2S4heTOIdrAN6YNWCkKkqpcIRxkcZrzW9DshK2hGChIUPJux83HSnLHGGyzk8+lYEsfD9nxtYso3HBJxSOzKdq4dO3NAh6P9zzGVewzUzrK8zkRq6nkkcc02tLgVy6NhWjkDB+D05qXah3RyvGigZKnrSAkgeJ5nmkgjk2jZtzwR2pXAB3Sbo8HgGgBXZYFUsA+5s7RUMrJ5aeQuADggDAznqM0ASeXGuZJmkY8dG49qieVl8144s54K46+9AFiN41gCBEJJ646VEY44k8wPITnmNR+tAEkUW5XCDKn19KiJa3IVAHPUhv88UARyN5cLSAlmBzt7VLDHC22QsxBGdzHj2oAmYpE8pyF7blP61ZhilZXaArCp/jC5PvxTaAmZmhiBAZD93B5yff0qYyOqKJMkjkgdKQFcyySmJxCqYY8qeMdjWgkUSnzY0YMvHXgk9wKAEaFVjKCM9dxYU6CSGFkLxzXG0EqFYA/wD161hsBcDhgrtHuXGTjimxxP5wmSVUcAFBt/X61YDiXZ2kX59x5I4qWAQhmLJuk6Ag9qAHrgs7tHN5IbGF5IFTRgCIhiVAHGep9qAIZDIVRmfcD9z0xRb+Z5hbYY2I53UAXJHWS3YSxLjrjrmmSXL52QE8KAxz+lAEwk8tsuS+QSCBkU+IxAgAld/HPegBC65WPKLjnNSy+ZIrO0qSZOMqNvAoAZE5Ox3QHjJDdD+VOQYZWkZCCcgDtQA5mYsDgovYZ5FJG6ys0SuPJB/i4Oe9BPLrcVxLGXhSUlc5zjrQEmCliGcEYJPY0Db1sWWU+T5aEKwAHWlkCxhjuKqVHy9c0DFUmRwiKTGACxz+dTROshKrh48ZU54NAB5BRnkkCKQeMcirUUjKHKKTkbWA64FZSWoDFV9rPGGVCcMfSkUyEsrLIExj/wDXWkVZACwoCEaPMgO3k1JJK4XC9RwRjNKUrCtrclSSFxGxBHbB70nlkoVjLQrkjFRLVk7MlEQV96EEjGVqwo4JIAJPGOc1cpWLFhQfOiorxkggg8g9+KsNuWEROWCoS3HHPrTQEYOVYs5UMvGDimxSxuyBlkZRlcHrUSkgJ2bYGjByv3uv6U9ZJCiNIRjpgGp1YCKuRyzFuec/pU0yK6RluFAxgU4dgKm0F8mZSOgPTNW/LBVC5zGBjGc04uzsAkUeDHhtsRc7sjpUTCcBiZQVyWUe1KS1AtBkdYzKuOOhHIqpEu2QsgDsGwQX6D6VU1oJstfuy0igqsmeoHB+lMMLhleRxuHGD1rNK5MZkxcucIRtxng0kCMkZdpAzZ6DjNIpIWZIwFIVl4/hqNo8+WDJzjIz1pxdjPkJUjYnaAPLCbXA/ipqyocBS8bqchtvcVUXqaJDTI0pCw7GhPO5Rz+dWIpghKbS4H4ZrUZAPMdmKttHo4pHRsBW2Ek8kUADQExsondSF+XnJBqz5SyFBtdW4+YHAoAfKxSSJFRmJONwPFJ5ZT/VqMZ4aok9QHNkBVLENnOeopH8zcoeE5AxuU5496q4FYyeUWQR/KRg55qGUx5IjVQAvI96YCOCIdg2kOP3gxx9Ke4eECMpxjp9aAKFyx8tckEBuQBxWDdrFFIVmZmVjkAHHNAGFdRmMsF3FXHBHasiS2Z4XklaQqOpBoE3Ywr50jhNw0azQwkNLEx/1g9PpX5EftXMo8YXEQCy3Cwnzo0kBJywKMO2B6VvQJvqj86teE4nmmMs23dtdVPGf51xaLPLuJhldGfscjHr7CteQs+7/wDgnlbG6+Mt7LZuBLHB5Il43SSPINg46BcnH1r+li0VrZVTzfNVGZFLHLHnv6n3965KEf3pjiXaNjUWO+uJWito2eZY/MZf7o75rzex+IvhnXtU1aw0bXLfUodPJ8+dFwqAfeOT1A9fTHTNfRYXCyqbHmc6T1OD8M/tD+FfEml+MPFvhuZtS8N6PFJIbiTMKXJCnaUbupbA46/Qg15ZY/tLf298O/HXjHxTZ3HhG2tIZTpcEKFxK6LguBluS3GO/wCNeq8jajqzCWOutD591L49+LrT9nv4h+KPiPrT+G9cmtY/7M+zZaaRpHVVj2kcHBJ4+nOM1856+b6z+Fth8Obq5l1TX7q6Se9nkQKWw27O3nP8OQSfx5zuoxVPQzhSbd2WdV1keHLOS8uJYJ9Ps41SNAMF5DkkfTOffntXhWn28vivxDceKvE8skrRMypsYqsa/wBxVPGOnPU47AADhqVvdbR3UKeupsXxTcPJx5pBxtbdkdqr6ppYuLV47a0utX1hos/uoiVU49uleDW21PTouzPlXxVEdM1uF5VMQLbNhPRuoB969w8B6pc6iQ0iM21cqDweOox/nvXzmaU26Z9tw9UtO575oukSzwlkw7feK9zXWjSJIv8AXNNBs42gdT6Gvhq0rs/UaS0NSNZ40WOK2Pmlfu/xbfUD2rrbJMGOWSZIjgAIx4+n1rCxvGfRnTBGk2rGuJCueBk1F4U8S+DbjxxeeAPF099o9+tuJPmhJIZgCAfQYOcjPIx3r6Th3BudW58hxdm3sqHLDdnLeLLf40/sffEp/iZ4am1bW/hhfKx1CCxBMdyhGQxUcrJjkOMcrg89fRPGvwn8P/ta+DL/AOLfwouNEi8RQ2ol0++dg1zBPtHLLjch4KEnIJHQjmv0vD8sYqvDpufiuIbqe6x3wP8Ajde+NrQ/Af8AaLtIIvFdpEgtri6YjeigoPm6kL1VucYHoKzb3wr4/wD2HviJqWpeFRDqPwo1KIXa2kcqC325+by16bnDBgo4yCABXXRio1OV/DI4pfDZbo9Y+LXwi8IftF+BLb41/A/UtK0Xxtdp9otbmzYsDIqhsrj7jkAqUYcE9+lZ3wu+OXhP9o3wynwT+Omk6bp3xS0+2a0inlPkmdwuAr7h0PUEd8YODz0UaUnB0vtR1X9f10IlNJqT2Z5J4a17xX+x58R4NA8Z2Jl+FOrP9mgnuQSInboHb+E54JPDAg9c12vxS+Ees+C/EmmftOfAa8u7QTW5lvdNjiEqEciRGUcSRnB9wD7mt514+0hiOj0ZCouzh21R6FZ+Kvht+0/4O8HeK7KO/wBI+J1hP5N9YxyMpibONg4+4PlKk87TjJ5rxT4m+C7j4pftpfBD4Xjyr2z8Oxx2upXAk3Ip3NcvwB94lIhk8g5rpwkZUeeiuibXoaLlq1oJ9Wkz2/8AbXvrz43/ALT3wl+AvhyaOXTtMneGWLbwkCMhz6FhnAJ6ZBr1H9uK5f4j/HT4C/s/+EJIrHQNDv5Lu+t4ASfLicxKnH97cQf96rwzjTpwiukeYyqwnOMv70rfd/w5Z8b+GbP4nfto/CX4WxCK98KeBbMTasUjyALfez4H4/dNaOoeLdL+JX7Ttx8YrtYrzwz4Wt3stP0t8lY50WRN2/HBPQgfXivQwqc7W/lv82cmNrxur783ysjW+AlxpEmpfEj9qf4pvZ6lbQX0l7pn2giSNwUCARKOOoZRjoM+pNaH7O+jHx54K+L/AO0t8TdRTSvDVzJd3dlaSvtjUBSIiOx+6DjgZJPTr0rEu910tFepFfDx5UvLmf3/APDDvgjrvin4oeH/ABh44sNIXTfDek28M87OSApcMWQk8F12jIHTI9RXsugeKLTUreJonDwyfxgZ/wD1VyZ7gYubcegstqShBKXU6uOXM0QjxOh6g+tT72nw0brg8FcV8ZWhY9lMsBy20N06ZqyoCRogROuBheTXOAroYmdfLaJ1HKkY5quGG0IVwpxzQaQXUudQHHCgY6VVDKzTSAKxPUkVKVkNxuxyyyOodjEBwoCVY2bmEe3EgP3uwqY6ssileThFC49T3ocNyjI8akYJzVXTIlKw12aJI0T95GDhue3qKUSMGDxo4PYg45oUdbmRJtZI1lc9enPWnGQSCMKOvOcU2gEfiQKcEAde1SyZEqSCRJAecDjj0pj0sQoSXZ2X5CeB1x7GpMF2LKc4GRmgumJuMOSXHmHk4PemedLEd5G9uvXp7ig0LEcrE7QqrnnNPBZdin7gbJGOorOK1AVlAlik3M4HQk9Kl+dxscAD6Yq2wBVCSKse0yYJC5oiQAnflZDxz6UNgWHI+dPvZGCCKqtLtXDxhVx84AyfwpmcHrYdDK4IU71P+0MY/CpvJRgCAHbqeKlR1KvqMQiHJJGCckVIdpUOy4UZbGO9VYoGkJWPBzgdKSeM7yisrrjO5e5oAkUYXapB65x2NJEx8yQbQqheD61LkBKpRwEyQgGee9CqgKDzAEHU45qI7BYd33ISvGPrTF3s7ny1UqOMN1ojKxzlfLR7o3+6T8x9Kd5EhjY5ABHGK1ADEp+6Tvx1J705Cqo0jZ3dMUAUndWQbWIdTnFXVuSYf3jqApxzQQ43eoqskzAoN5I+9TBM8MrKRhHXBPbFLl1uNRQ5I9sYRowFLZwDVnfgojK3ljgqDyKY7dBizMQFjG8Hnce9KJPmw2STwSR+lBztBI06zhkDbcZLA96jfKxlVSQrnIwOlArW1I5VA8tkJ6ZOantZzIjDlfcigxbJvLYg7t2MZyK2bXS5LqJZI3d0x8pQbqxqNJnnYiqoq7PSdH0i3g2NMmZSuD3GPpWobyGFmjDFQB8oC9a85ycpHwmYYh1qug9RFdoojIY4xx3rmb7w8kbvMrwxSt8uzJ5PrjGAa0pTcWaZdi3Sq2ZyN3otxbJul3AKc5PY9gawHaYMxdmJzjIPFejCV1c+6oyUldEQeRPnWUiTqMDpTYrib+JmHPc1ak0dEYIlkupY2TczkZyCKkS6kWJVhumRf+efYD/E/wCFOUrmXs49hZb2d44xLJM4GACxzken+fSm+YSTIhMcikEEGoeh0RgkS/2nesogdmZQepqB51juEuufOBwj9xWLYKnFbIla7JP8Wah+0SjibofvCnFXHyInjumXzBucI3BHr7VNc6pO8W2OQl+hUjoK0jHTUTpxe5z7kyIYkBD4+8OK0rbVb22tJLaFdiumORkj6f4U+VPQ0eHi48rNJPEMoNu0gWUohjVfQe/r+NZ91qN1fRNFdXBaEHOF+UH2PrRyJPQxp4KC1KSMysxty6AAHLN/KtyXW72eDyVnZH2hGYdSB2NEopu5vKhFmTcS7gcEgE/eZs4quEjbAMgPcGmbxREWynzFjjqAaQBMZKbvTNBcVqRlkOE4PPGO1NbmNkjOCHwA3qaDQcjMMLOkW4f3TkGlIJACkRq3HrWjatZAQqRht8bhR/H2qV4So3KQVxkYNZghxyFyXXzOi5OM1HIRhmALAcdcc00wIg7KFZyp/ugDmpPMVCCpLKecmtIbARmUq+FJ2kYHelc5bYxORhtwqyWiFBEzMZmSQEYIPpVuSbeUwRtB42jpUyRRFEwkJHlrsJ43cVI4SNJI9rNEecGsmBFE2wEqC7ZwARnFRjzGYM+yMg4IA60gJHVlCooGSepHQVFKVjfZI8mwDJAGRQBPBCrFVUZPXPSnSJvXcWVV7Z7UFPYgVpUbJJBzwRTJckAq4DZ6EVrGK3JHD91CsgyGA596leQvGrqqsw5yP8KzsXy62JclVCqck85qBlSIsdu7acZHqaRMlqRqhi81Y48KOgzVlgP3eXTfjpQFtLkDRrFhmUMcfxfypwIcpvUFT29aBCSKjBgRJsBxmnRmImIkHaPl+tADpFC4IYYLYxSPNsDx7NydM+oq4ICAOzBSy4J/Sp5LhHwIgcdDUAkQxMpf94pKewqUHBVYH3xEZy3Uf40FSVhzrjH8Kk0qqGiJUK7Y69xQSVGCbSoI44IxzTYgJQjbcp/CfT3oAtSMy7gHWSMHCsoxUDzM5ZfKVSOMVXK7XAjMkoIGwlB14qNt3necQM4xjNVCQFjJaPcBhegNRKzybl3xKpHXGc1mBXZUDhndfbPrTGl48lE+XPJpp2AmxGuOQzHpxUMk0JZgkTqcYJYUAVmUnYFCKSwIOe1Ir7so7uGzn5egHr7mhMCvL85cEKQGA5PWpnhUhjgE44HcUgKaxfuyCrE9OTTWhZ3Vg2JRwOcUXAmcs2SVGc0RPtXf5gY52iq0sBbYNuHyhmNVQA6ttR+TgYPQ1IE++VWL5BZlwqZqQZA3PGgfHUnrTtYCsRvkiDqFizyFqSWQLs2RlQp5yetOK1AheZiNpJBznjpTHZmIi3naOcntVuACu0gQlFZgOD3FMZMhslvLHQKO/wDSshpXFk81EXKrt/hPrVdvMKSsqZ24GB+tAi0bdowm9trFcgjuKj3cFcse/IoHcrLMkY4GD9ae0nmoiAhR0xQXTZVuGITyRGijkhietfnP+3LcIfh39gkYpbvqimIgnnO1yCR2IgA/4FjvTor97E1gz+dXVrxbm/1IvM0paQsrAdAeg/Crvgy7W11ywfBaYOTGRmvqeIIe9cWGveyP2N+CgnPh3Tp45BLKqjJI6gjIGR6c/pX15ozJE3mN5jqAAMDjjvX53U1nY9Wu7HptgiPtJZwM7lHcV1loyBGUxF0ZiMB9p+tRazMjTG1tsjpGWHTNdDArMkakIWIGe1aoC7HJGT9whgMc/wAVWmlAjR0GBu2jIoAtrJI4iKsyRryeOp9DSvt3MCjGXOAtAWJImLbFwHUHkUyQpGFCRuyO3BHGKib0AlfiMiNXjJ6E96qkSBCjqVJPFNrQCZnlcMysCccinRiAMT8/PXBzUOWlgAqrl9rnA4zQpSPe2N5xgfWoAnWYLGnmRqGHBbqfyqKMlCWJdwe9NJvQByNIrMI1Ysc5HqKqScuqOjbQd2a1jLQCz5q8nnBHIomjBQOSVx/d61nGVgJGmmgzMQwYpgZGazgrkRDcz4z+FbIB3k4UO3GOxqwIDK+QwVj07VEHoJogdWj3kkYAzknH4U8tKxUiRWVUycDGfarMb9CGZSwVx8jelT4VVVQu1jzu71jLRiIsMgKYLgHqOlNlYFUZ1Cqowff8KlmlNk4kCgEq4Y8cjPFRyKszheVXAII7H1oNBXERR1dw0vTOMZqAHaEikVkXBJf+lACI6IvmgswHHTNQEzeYd0pfnqaAHSSSxymT5QG+7gUzfG7APHux/CTx+NAEkcjpL+72bxnCleMVXkjXhsfM544yP/rCgCRSNzykyMuMAdvwqKFwFI2yRoDwzH9KBsnWWN8oo6ckiox5gkDKpf8A2SM8VpGF0IhaOXzMEtkHqT0oKShmeIoOzBqhqwEBmLKgkYbO4UZ49asiQoPNC7kxzt7UJXAryK0qqyISCP4j0qIrv+Rg0e3lsGkAiu0gZ5AAgbIGaam5WdmZNuOBjmgBqNibedmD8w9R9KmjkZEkTCZYHt096AFbyWBjXZtxn1prx7mXaAFXgUFJXEaOYYwRjPJqBGhDiOQkL1yOSaCR6TZjSJfn9Gx0H9ac7R8xkAsPbvQBhysDNIC6ZX5SB29qEQIyoG8ts544px3A+6f2QdYm0XxX5hvd80u1mCgDaoP8+P0Ff0V+DPGh1Dw3FJcLdSl4yoKru69OnTnjNe5ma5sJEmrJ3PhD9prUYrbUYr21injmifYFLcqN4bPHUg/yr4ZvI12qrt5joMBhX0HC6th9T5TNoNSSRhqwVlVEb5R1LE/nnrUX7wBt7xvk8KBivfnLoeYOQxo643Y61D5krbgjAtuyeMYFZgkSEHyyeA2QQT6USRgY+cg4zwKBtWY1mKKSAT3IqWJ0kAOSgHOKCo7ELIwBVsleoOaSNiQQdpT3oHBaDwrAruI+tIwUkPG3B6jFOLswasrDWdGUowYsackTFQduVHTNU9WV0E3D5k6EcUnzCP58YPYVUnZmLV0NXLDYYzwcfWkkVWZQy5PXntRNAkKxBIc7i3QEGiIKwOWA56mueew4rU+EpQHH75MSN2IxxTI4mjidg6Kw7HqR7V+d30sfbkDthZSwIQD5R6V5XrwImldXkeSRvnG7j6j0rOa0NYbBpUkkaSoVby2wCD1IHT/PtWXqcytMqlwSDgnHFcRojmL8lEZNzSueT6CuI1CdBE0DGNT1yVzn2rmxGx0w3PMNaH2jVlljZ5JUOXz79vbsfwq60GnxRypcQmWEJllYnDDHI4r8S44qXxSP6X8PoWwMT40+LjWjWU7LA80/mApnGNp4P6Y/KvL/AIR6fYprogkac28rbc5J6d8/Wvawk39Rv/XQ8PP5XrSTPoO/lcS7lti7KmzJ5zjpj8K9S+GVxaabPdLNHHFZY5YnAZjz+p/OvUw0b2PyvG/C0etHxNp8M8uJ0ePGF2nkfWqF341sTAixzQjDkthjkV9bh7NWPmHF3sZn/CZ6RNvs4pmKbgdzZyMdefSp38aaLMXj02WWaQHYSiEAMOp5rpsoijTdi/ZanLcxvt2ow+ZTnlvY1bOpLFKWjQrLgEnBIrirTudlOmStqjBC0m0eZyUYYBFc/eauoSQKCJv4DniuCtI9CjA5ObV2maMSKQT/ABDpWNNqAimDKD0LMCecD279q5nLQ7YRIJtUAjK26kwEbmOMcn/JrGkvnt2SF2JRgXXPeuVPU63HSxWk1uaNxL++kbHyEN93FY76s/k3ErOU6twMD6YroaBQ0KqavcFAoOJGGGGMiqN1qkzBiqiJV67ejcVLnrYcKRjSXk6ozQo0pIyuePxrOOrXckMqwuVCnqpyQ3r+VVzI0nTIjqF2I5UifMZXcSO9UlvL8siByz55OcfjVOr0LjTK81/IZpCJklRW2qw6Goft8iBIBNKgUDDY6Z9+5rJ4i2htCkZ73FzLMYmLrgjY7NjP41Xa5uDJMnnHcTjrUXuy5UrFea8uG8uOP92ioFw2ScjvnvVVb25Visk6u+0lRjGT7e1aOVjmnTsWBPqLgyRzFTjGScsBjqPpSTzSTKsrO7yIpIyxHNWcjWoqs06JOlwxQfMMfxVXDXTsQSfm5Bx1FawlcucdCysTC2kXfMrg5yHpsG5mkwuHHBZu9b02Ywiky0sNw0Dx+dKVY7uD09v0rQ/fuscm9VhJ2/N1J7fSlGVkEoK5L9jkaRZGDKD0Ge1bMNsZYHhZXiTtgciobZnNJbFi2s7uXa29I4xlQWPPHtSSWTPOVLzbDg5B70+ZmaSJprdlWIGRztPJVaSKzm2JN50saBiMk8mumlIIwRPbW8pKpGE37iQpbaPzrsoFRBGxxnGNua6YPU0irMTUz5dg8rWymIA7gVyCPSvKmGZ9qjbg7RnpXiZ6/dP6S8KFaizltY2QNtA3E/fY8/l/hXGi4gtr21LMklo0igKe7EjH6/nXmYX4D9Iz52w8vQ/XT4U/ZotEkh0+WWa0WcTwoudoRVyX+p6mvzp/axuIx4+vNIilhu4bXeiADJAMjMHB+jfliv7M+jnK+IcvL/I/y98R5N15ev6nxVcvOxRIxJkt8x9B34q1HAxndWgt54g3y9QM+9f2pDa5+PSd2a0aRgBjIsmeuOx9KkWG4aUyvMxg6NtHIrqSOOeiLEMHmDZEnmoqljx8xHr9BVu2SB5Rh1jQLuRj0JxxTMGENnCfMZ4m8xlAftnHasm6RzAwVJIiCf3YOVz/AEp3Kic3KryKGBdFRvmQjBJH9KuLNEFEYUiYDBYjiploj0IFBxHJGwUYfhsYzmsGV1kZ77KvKq4GBgH0ryqytue3g4czPNdReWc9T5wbJYdKq2HysIyizKJMSDrjNfnGf1bXZ+lZbR91H7D/APBO74ZQyLqfxF1TTpNR00Xv2W2EiYMiLjzM47BgoGeTx+P7HRP5g2ziCORvmIQ8L6Dj+VfybmFV18ynUfTQ9fFSs+VFplkkMe1mjVW3IAcms6+gijKpLO5Vjgug5Ga6KzscsZW3Pgb4s+JRNeX8txfW1tGjRxpnCkkHAUfXI4HrXnGk6hbXWnX6vJFcqGYMrnAyeg/X9a/GuKIt1Vbue9Q+BHYfDnQP+Et1WK1/s97rwxAyyXDK+ws6nO0Ec4x1/wAivsfTTovhfSI1vNR/svS4nZxbrkn3I7E9Bk+1epkGAlVmonDmWK5InyD8Xv23o/DF/P4f+H+laVf3YPlTzSRSTPEn1R1Gcep/oD846J8aPil8VPGOjaHdeLNfMVzIwmCTOU8sDPAY49AAQcHv2P8ARz4bhgsudeW9j4TB491MTyo/XPwX4aTwvpMWkwMYniLCUhcb3yc5/Ek16RGplRZZwUwMIM5H1r87wDvFyPopX6kUmduAUlBG75awr+3sryGeCdLVorhRA7ztsVMc53duAevGM169Kk2tCVKzPGLnxh8O/CM50221Kya5RiyWOmxAlwc5IbGCfzrAHxD1HVEmvdO8Pr4fAAEUsj+c7Dnhs/Lkc9sV61LBylrVOi3vXPNJ9e13xXqGoW2r6kzWaTb1ht2MQYcdQCN3Jz6dKjuNKgsrERW48lOcbhnBP1ror1oxlyI3VHU7rw+32zSrdrae1uXyrBYwFLA9/pxXX+NdG16Xw1LYaULhpJYtuYZthI69ewz7V5MsZF1VzEPDu9j55n8M+NYraO4TTdbN84PmLauTsOO5z/n3r6g0Vrg+FrKBrW9g8qLLGQ5YsQM8fh79DXoZrmNKaUYMzq0ve0OZ8YXsWl+H2t0tbya6mUo08SEque5A5/ya4DwVqMiajd30WrStb+WUSFRgE55JzyOD0+lPAtOm7hVpvl0LN9eX99rd3rs2p6tJdONrLvwuB2AGBx7g1tWfxH1y3vUvbvR9ItdGttoVbbeZZADkhznnv0Ht2rqqYOMkc6b3Ne31LwV8R4JLmbS45rGZ22pNAYQxJ+6QcDb9Bg/SvZ/BnhfS/DqXLWsXkTTY8xFRUVIxzhQOvzc46cV8vnClGKhfQ9HD17po9bspmmHmnYwxwB2q+FVlVZcSMOd9ccHY52c9q0ME1vKhtRLDJtDpjO8A5xxz/wDXxXyhY+CtIu9Ru0msrHS9Tll+a6CF5Bjgd+TtxWWLm+TQqjUWqZwvxQ/ZfPjK2vNS8P8Ai0HVNoDxNCY0dQMBWBLAj/aGMdema/KX4qeFPFPge9XStY069+xwvtuVjBkKKOh4+bGM+ua8Wqo1YXa1R3YeiraH0/8AAW5m0HwTY6gulXem22qKrq9yhQuvQEdsEjtwcGvsLwx8Qbjwm76pZTXiXzwABYW25wc9ucZ9K/Kq2N5cbZnVKDasfYXhfxTaa3p0N0800l9I+ZA442kZzx1Oc5rq5iWYsFZwBwRyK/XsprqUEeLUW5RLQxTwyhEmCsshXpnnpX5H/wDBQfwCF0yDxNplvHb3CtHbzuxyCp+YEnsCMCv0XhDEunjUFGVtz8TNSsFtbq4tUWdCkh+/3zzkHvWzoFy0MpEReTj5x7V/SGAxGqZ5Wd0+aDR6PaXTKglDE7vlxjOKnDJJEjXBmkIJYKny49DmvvKErxTPy6urNjZZn8qIAyMrDcQRyue1UEWUF7hGcODgYHHtz710w2OJXuPl8q5nsllRo0U75CPvD2+tW5ECwFgzNGWBwDzXPLe4762IftIW4Un5UC7CM8EHsfU1H5xM8kcUaGLpktkr/jWVZlRWpNKEb/SHgSTY2SWbn6f596sWrm4O6PdCSRuToFz+lY1FZG5YacIs8Um4pJlIm242kdf8+9Z+cKTEyowGMZwDXnVEdNJluxaeZmIZQoOAccN7iv0M/YlW4lvL+GCKOTUSl1EPKI/deS8Uo3e5jYn86/G/FGSWGbPqMkim9T9SNWeSS3WX5ZEJO4ngNn+lctGsIiDGVTIO4/pX8jZj8R+p4H4CqDIrqBAzRn+I9PpVuRpmAQoIyDz3ry5K6O6KFNyxIZEUsRx6GrnmsqncqmMnjisCSD7SFHlvEpGc5PUU4tg7kUqxHIIyMU7APh+WVhPl4uowMkVLLdA5Cg+mapvQCFX+VI5HCkZb5hTwVlDSq0IkYfxe1QBOFfAZFA46mq6pcK2W3q2ck9gaAJZGaMu1wyJCEHzg5I/CoCQsW1C0h5JZh1zQAyERkyQ+aHl7o3arMYJBdic/WgA2BTvKhBnseDmrqFoxM0QQysoQk85FAFQq6q2Jdrg8ZPAoG6aUCJHnJ4bHOBjr9KAGmIHahjEpBDDIwPepgEj8zjcijggUDsPaMh2lfAQkAemTVuFZYyIhjdj1qnIRccpCAZDJKp4IAzinRIQXVWWSIgAJjvRJ3YD2LbsgrE/3cuKsRiMFVlePyiNzJt5Yeo9qTQEc8aSNGyH2znt/WmNHHEu4MFJ6t1rSF1oAsu2JIkQPJESAAB0qzbO4fJAILbUBNWA9izo5IZeeAeKd8rMDBmIqOjDJH5UATQnYJASqhhgjPagNhB8iMmeN3Uf40ATDOxjKpY44AqJS6KruCATkA0AKS02HaNwidvf1qTCMAYd6pjJV+o/xoI50SBGVyCQu0ZQk4zUcpZCHOCRzgCgpO5PvhIidIsEHLZ/i/wDrUhaI+U4jKysNp59KBljAIKAEsvOfWq0pG3PzeaB8vGcVE2wJ/lIIYMcjgD1qOJk3sABvHWqitAHvI3MQETqRgino0kQUSowkA2ghqYmrllEdgdzLkOCMfyqcMAFkVdx6Y/rQMjiXyWRAygg88VJHKoO8wrEjcD0z/wDXobAf88QAjUKGJODUmN8owY13HBwMDNYuWtwIpChkwpdccEetNVgx2NOsbnlQx5P0pXYEiQMsp8zfvI+cAZq0ZCI2LfKx9+gqlC4D1jdokliQIARnnNPk8yb5UYIx4BbpTitRWJvMIxH9xc4JI5qSJUTLRg5PXJzRJpjJIFIlDxYUdTj1qxE+0gSMgIHzbh3qpPQCA+VKHUOBIpyOP84pQpfYoKxsTgY61k0AkkAY7RuLAg5xxUuQCrsuGHBNFgLgIRlZWhkA5KmoclQXDh4T27g04uwEYaPLA4LHlc1MkigEMSExnPoaqGruBIsiS74vuhcNn1qqyqzRBFZmLYOBxVbgPeUgIdrsxOPyoIRv3wBIxniple2oD5RhTJ5QXgDA7e9ODPLueRS8YGOO31oXwmPIyKNihBTLoeODVvCA5kbPsKzNIyuIzKih33MVO7kU2SaNyfkdX/hJ9KActbFhAVVTEdvYkmoHyGZpAgiPIINbQehQ3dyTGxBPU/4VPKjLHiMb+xA6g1QFbayx8M7kcEN2qyu44PAHagB+9lxhVYk4PFSYG4jcWQHqKABI5CWBwD2BPOKjmEgjASQK/XmsW9bgMikcSM15kA4PyJ0H0qVHMgcnBXpj2otdgVnikYHBYMR27Ux4QSjJvkycdOa2ANobzB5ewKOGJ61X8x1B3na/Gc/yoAguBkb8rzyO2K5q9xKUcsjxDlSvGaGBmXeyaNUZGK9smse4DqjJHt3DqGPH50kgaOauw9xJHFApL7lUjPcmvx3/AGpLvT4vG/ifWDP5LSyraqmzaiMhMeCfVm3H0zj1roobkSep8GXtjLc3lzNIVWEP8uTj8PzqOTRPItGlcrIf4kXj866Sz7W/4JoQaXb/ABx1C3y4SRknkcHjdn5QMdgQDiv3713xtp+k6XBKZUbV4FWN1jXcJGUYJx15OP1pYOg51uVHJj6ijA+bfid8XfHOn+C7T4d+GRd6j8YvE948onQ/8eVhIFXkIMZyMcc5J6muNvPhlr+n+F9C/Zm+G9yLLVrtDD4y8R31yrNBFjdMoAP3jkg+m1s84r9ApYeNCkrHzMKkqlQqaZD4Y8Ta1bfBn4VaOtl8OvD2nyf2prVyPKSYoQSWPTHB+mPcV5/a+JI/jD401TSPBqx6T8HvDoaCSdFVDOVAMkh3EKq88A4J6kj7tc1XGONH3tz0FSTlaO3+R5jrPiGP4teKtUvdOsrD/hWOgW8cNs0ybhcyDncvOAflGQBnLEnb0PGpqY1fUZvF97p9zZaZAdkIueHDMvyg+/b8/SvMjP3eQ6YrqeUaxcS+J7tbRQv2KGUPMScDcORz0ritd8Q+VcxaJoyxzJ5ypcFT1B/z0/GuKq9LHTRR2GnWsSQ21xAZEczAKCcn8T/WvR7OO8vY30Hw3bwBgSbm5fgZI9T/AC//AFV50lzanZyaWPmT49eCLnw9c6FfX+q2l9wys0J4bB6n6cVzHgXUI4LiKB7h3lDEk+tedmdG9O6PpMiqWmkz7U8I3MMqWhhkYRBVJkPXP09ulehLtZjI4CrnA2nPNfmVRWm0fr8Ze4mKbaIupgYb8fxDpWkbi2tzHJIBCGG0s/QV1YXC80rHmY7Hezi5FjxgfiR8H73wV8VNJ0rT9S0a2kD6vay/v4pIWB2qR0XcMkMOhAz7ew+J/h78Nv2wvA03xN+EWvaXp3i6CNo7i0EPlTwkAEpKhPzrk5zx94EcV+gZdh3RiqkVsfkeaY51qj5nuct8CvjjaWt237OH7TaNZ3BiNnp+oXPymPJwCT0dA3yk9QD2Irg/GHw88ffscfFKL4rfDg3Z8CXDySX9u0jCPGM5UjK84yD91s9Rmvpkoqrf7Mj5yo2o26o+iPHnw5+HX7XXw+0n4r/Da4g8N/E+OTYY7NRhZmXO4Yz5YbHIPAYDqK5X4JftAaN4hku/2YP2mtJsNO8SYaLSptTj8oyJnYUVjhWcHPHHtnjGtKg+R0OsdUclSd2qnc8xvbTxx+xP8RdY8Q+E5J5/hLPI7anZRxNJE4AyLhFAJBIwW28qeTxu2+kfFf4ZaV+0D4R0T40/Ba5sU8cGGTdcrGGjhm2hstt4UsBwxBAPP063iE4xxUfRkypb02b3wp8eeFv2hvAGofBT4zQ29j8RLZFgjhnIl8uUqMI5Gf3bZBDjOPqCB554f8WeN/2O08W/DnW7D/hKvB127pp1tPcbmiwMvhtwG3AHcc++K7sNhIyrPDPaWqMa+JcaftOq0O2/4J96faaR4b+MH7U3imK407wzqCXP9nx3EwEduISylxu4y2AQRxndjrW5/wAE9LDVPE+r/H39qDxcxgtLnRvtFrIw3C2nV38zk9GKuw4/u1ljKqg5uK2901oYVTcb9rv9Df8A2LNNb4jfHf42ftQeIbm0utCsbqSG0nYZXaA27Z7eWi88DpWp+zx4ss/GHxC+O37X/ieOO90PS5HGm3G0opVy25Of+mke4H0aumjSjJtJ7R5fvFGU4RhGe12y18DfFd/8P/hd8XP2jtX0u5vPFPit7mTTE8ou8pYbAvqQRuxjqcfWsxPDl58K/wBmrQ9Aure50/4meMbt9QWS3AlmtwQ2WYn7xG8MR32nrxXdh04xUab2aX3anDiIJr310b+bJvifaXlr4E+BH7Mngp7mTxJqDwRairoFEsUUqPcSE9lIeTJPOT9DXo3xokufE+k/C39jz4Y3s1rbC4SDUlhgJYQArgj+82QQM57HB6VpgqcVO0tVdy9P6ZFWNSS5e9or8LnT/tJ+Lf8AhXfh/wCH37EHwEtLy28W306PqiWsg3xc5/eHk5zyxOTwTySBXS/GQeC/2R/hr8OPAVlCPF3xc1VFE3m3LDa5Yb3bGQsaLk9yScZ5rbEQlNRjHeb5n10/qxH1hpSnU6e6r+R2EUviHw7pXh7VPGGl/wBly6hbRz28KMd3zLnBB6HHOMk10mn6hbXWZbVmdDj5fQ96+YzPCKPvw2PWhO1ovc1hKSzDK7846dKsF4wqiR28vvgZr5+asbj4ZfMdwxeTAABPpT5IBIwYsNpOMDg1JrBaErqVjVGZmGOxqpEWYSbck5x0oJU9C7HHuRi5jIzgAdaRN0RZwCeD8tYtWZblrYHbPGGORycdDVcRbvmkkIC9CeakJW2ZN5O1g+9XX0BoLMQASo7j1rSMtTOUbEwAfcCVGeVqUqFCsCsZboPU1oSMILnfIdpAxioXiZ2XgAjp2xQVBXHgMEOSq/wk5pqSOofCgkeveg0S1uPLRyxsY9pjLc46UmVJKbVLL1oKGQ5kw6uCmeCO9aSosgZSSr4yD7UWAhXP+rLKV/vYxVoqwCq24ITkZHUe1SlqJshJkEQXrIrEHHp2oRW2quQp/j3VRCmTBogTnAkYAmk2hZlEpHlld2QeBQQr7lIRvG33w5Y55PIFXkyWAYgRkd6Tdi4dyAPiTejL5ecEN0xU4lwwJ2vH6ZpRlc0DDup2qApGVpiyBVK4+bGT6VQkrD1GV8xkYDu4Gc+1OnDEIittHXNJ7DCNCCS0in2PWpfOjdU8vIUEg8YNYCRG8znIUMFqaKNdjneFOOAKbVjKOwFFDoXzwuD9aSRmJUoNuex6UXJK5Ls7wjO8HmmSFoyochs9MVumA1xC+yTY5kZtuFHTFTlmkLFowq/pQA1UVWwxO4cHnpTpkBYxkq6t8vsRUX1sNK4ixSednzCy5wBngVYWQRmXBU/wnIqxNDrbfKxhWRRlgq9uT3ro9K0C51WVYkGx15DMcAjv1+nWkzlr1FDVnRv4b+z5XZAkhOdqLtx+FaEHge7uFdiYUO1mzncCAMnn6U0ePVzSNrnmuoWPkX8jQXImsyg2jH8Xc/TpU9nax3bNApUXBPyk8ClV02OulWUo3O4g0SJUztCkcbeufeurtT5FqsEcMccOQXKrzn3P9OledUu2fKZhinUbjEqahrsFpGJIZ4xOuRtGCQff0rz27126mGEvHgIGU2AcVtTpaGuT5Rdc8zR0rxRdQvGXmw6jGY12ZroB4ktpJ2+0yW1rb4+82c/TFaSoJmmNyVOpeJLNJb3cYkV4jCcEFjkGvMr218m6u4xOJQ771wOFHp71dJWVjsy9OL5WJFYzXTHyGCOMcEZB/wAK1D4eu4SDdQyKrDgcc1fMj05VVBXZIdFuGaURWNxIVUHzNuQB9fWuYktXhfYqvGUPzbhimpJmdOtFo0YdOlmkAzuI5Zc8irCaVdOAFVVbdwAM1nOXQdXEpD7nR76FkLW4QkcBuKx2hYkJHyysQxPGDUJpo6KVVSjdF9NMnkXcFdpMcEU5tLkeMB48E9RmkqliXiIp2Zn3cMtmkK+VM6ZxxWeXiKmQMBz1NdEXdXN6TUtUHmYVHCYcNndjrRHK4kWQsd/UDPSrS0udBG0+RvCjqRyKrq7vLtUvt9fSpHbWxakIC7dpZh2p7ZBCFQvGRz1oHy62GAFmA3RBznkjIxQY2HJcHjGBQXayI04JeVgZCuFBp4kZkG1GxjGaBw2FZV8uJmIDBelVizsSZAFUc8VUFdlDkeIIokQiUMSpDdqjmcqzDcD8uAPWkwI43ZN8UimQ4DbgeAe4q4r+bhgw2KBge9ICIuozvXdjpgUwk71wgmj79gD6GgBNrKyhY4wSec9qsBGDEOFZs9BVRlYCNiwMqMgIzlSB09qhVA42qw3DnNbATCMhckpnrkrTmESl1DsrEUCbsUwvlg5kMgPQ+n0qTfvjwWdj0yTmpcLgmSNyUUoxGOCOMVCzCAKFJYk4OT0qZoZahkURMcoZM9z0Heo/MVWYSqZE9R2rMBN5GzywSO4pJmyoVcLg55oAYsuzd5mNv0qTcsjMqkEhepq4ysNkixBIUAdSijaQeTSJEEwwKkkYOKTlcFJ3uPIQupKtkd81Kdjb42Ij+bLbR3qQbuVUAlZijbjnbuNWGWOJgjuHJBIoFcrSzeccmMqo46UoRXOd2QBigCIlXwcurHqD2qWMRqpLglscYqm9BEjLuKAOFB65FQEAsyHlcYyD0PatItWsMhKkFFMjM54UjmpCCqpxhiaytpcqDsSsBtJYgc8kVXZgXQrkKv3fekS2LJL5hyqncfX1qdEZY/NOSq45AoAjxFlnEjBiMAAdKaRiXeRhdo+QHv602hpXFUyqDGIRGDyAeCKSKEurP5mGz64rSMughGDZIeVFjHBU9c1C3lsrOibgDtY1Mo2APIRsAEgAnHoaSTMRUHD4HQDtUBYaJFZjuAORwMdKrR5zle/QnoaAHhCEId/mzwRUMhLFOTtzg/8A1q12iKxA67FMYIMWMFW5qsWzMCzD7vBrIY4bZFVTtye1BMqXO2RldT0K8jH4UAVpJDKhEu9FU5xjvSrIxbG0DA4ycmgCzGS0YDIgdjjBNHlRxq5QLkHqOmaAJ1kKYdG3oRQoZCGwuQckZpxV2XFaXK7gOQSy7ic4HFBJcBcsHxjIHeqmyCyHUxkELt7mmPLEECgeY2MEnilDcCGN1DKJUQp39/WmyQglmDrID3A7USd2BIy7V2FmAIBIU5/z9KjKlAwViA3BxUgROJWAKshtlOc565pF67CSCeoBxWkEAqKj5ZMIobDYOTmnyInliRd3oCRzWZUVcptFvyHkGR3YdKg2bSESRfqegoKjo7Ed2p8mSKVgzgcFTX5uft6zvb+BWt0khv4Ibee+DqpTLhotqn2yG/OtKD/eI2gj+ebWojLd3eFjQqcts+UM3cj8c1P4U86LWtMnijDwh8So3Vc9x6/SvqM5lzal4Ne+ftD8HbZrbQtGiuJERmgRmVOoyATn86+r9EUgRo0sZY8gHkmvzqa9+56GIV5HqOnbItjStEwIxkcZNb0MRTY4EghBwXx3pmRtW8cokCYLR+hraTeWZEdVPbd6UAblsCUZkiTJGDuFTKVLAmM4Xgg9DQBMAIvkjBJzlgOnNWv3YMZ2s4HDZPak3YCA4QqF2rk8kelDKXUgkAHoo70NXAjwQyhdy46gnpTFBTDIhz0yDk02ACJ4zldwB+birsb8FQsajuMcio5NAIS+QY48hT8u7uKnG1AobMbjgNUNaANARgEEjO3vUgjclSrqYwOVx3qlJWArlS63AMkiED5WUdD6ilQLsDzF2I++AMnH9azAdt4wnysMHmnMXbIYrHt+UjHNXHYAMUkiRyLJgnoGpEcjKyLiT2q4rQADkxhCASOfrUSuCD94ODwaaViZSsMd4lDpIRlucDrSIieXCFBDg889aUtjEkuHZWZAgSTpjHQ0Qq8oDAMg/iVuorKw0rhNGCxWNtznnFVh53lOrqC5/l2oasVGVixFJuVkKsX9SamdyAEWKIZHDA8ikaX0uUCpIlKIC6DPJ604SYjVJQRg5zjNAR2BniMhkiJRASAh5PtUZ8tsOzlGHUEcUDIFMTiWTdlVHpn8qWSLyxH5RRQcZHp9aAIJFcL8pGQ3Bqf5ipyNuV5GaAsNkuDtEaqFKnOQKA2+NlkRGXBBVh1qo2vqAQ+TtSREkS4xtO4VJsZwvmsI5N2CwOcD6etSwI8BvNBdgOxFMlwscayACA546nPuKprS4FEwRguId7qR27GpUBIMjseBirggJorktFEDEsZDHcx/iFNmKg/LsYH1qJPUViiXVZSgLsxGSeoolMZMTMC5xmNl7D+tSMc6h40kKOX9qdGYhFKwYA+v07UAQLGmfNQCKP8Au9TmkladgrbCZFOVCt0HrQBLJNvWOPGcL1x1qusJ3xyGNi5U7e+R34oAnaJYwGQkPngA81EGcBYlY4UfdoAziytIQfKGBkZHP1pgLyPGw2lR94HqKa3A+rP2c0W11tIwzEjdO7McfKXGAPXlsY9q/dH4e/EO+s9Bmjt9Qu9JgeFo1eMcmMnIX354zXo4it+6UR1n7tz5R+NutSX2p2bXE9yPmaMhzuy3U5Hrx/OvnDUN0WQsZCHkACvp+H3aij5jMGr3MKRwAAcqT2qCTDvhk29BwK+gbueNHcdLtAUNlV9AKaNqbUVg+aQMjkJG4uMv6A01XUSMWc9MigROJEJLJjdUClioZ02ueo9KC4MUzhgUJKZHyg0hVVCqHC888daC3LS4ryOXZVUsO2aj8w7hkqD70Ba+pOCqoGZ1IPcDFKSNpYZ2Z45ppjexA4wpxG0O4d+qn1pxdyW3YOF4PY05O5kpaDI3ZjgFg3bmpXDAjo3qTWsXchuwRruzuJJz3FKxXI3EpGeCVTd+lc8t7FJ9T4OM5kKHZJ5g/jzmo22yP8yEEDh8da/O5Kx9uUbpzloQmQF6g15rrSIkp2iOIk85HJrKexpTYunoRHJIpB+XJDHrWNesVJZjhc5UiuE0ObvoU3CNSpyctvbHH1rz3UpgIncxiItwoPUYrmrHTQ1PNtS8+DUrbmMEgOfmyACMjp3q5OiXUTJPMtuVjZtxOAeP8a/DuMY3xdj+m+AP9wR8WfGW9njsLAyCFZpZmVWUcEAA5x2/xNcl8GntTqSq0ZmiJZWHQFvc+mete5Tly4DlX9bHznEKft2z6UfSJgyLEuV3cMnY+oqzaWFzAX5mRmI+XHSvay6F43PyzGTRriwn+ZXklmbO0s3A9gazbizuBwdwlHzBlPBHpX0kHY87lTIJbPzoWjEskbL02DHJ9au29rLGIjG8iHcBlh19vrVym7XJi1bU9V0HTJmt2M0UsM2N20nlfUfWuiSxUDHmsNvzcjvXHKXU1ooxr1JGMYYK4GdvHSufvLdJZpVjtVRgvJBON3rXLUZ2U0YZsmLjYD9pB3EgdMd6x47cW5faBMcksWGMn/CuST1O+Eepmy2nmYYMcdwPWqrW7rsKxbtoK888VJ0wRl3FqrROgGxs5FZzwpMAsflOF+WWPOcH0NOO4SirXKc1m37yOMmPI4JGTVQ2ySSK4hVcjazL3xUKL5i3ohLpVSPGCSy5C9+O1Y9xbywiQR+S8pXKr9R0JqioyTRAkBHmJIVRGXKkjv6VjTwmL5Q7S8FhkU2aU0ZMeyNfKLKoAJbzB+WKzZrtSoYTrtByRt7VgldnUome2pRl3ErxxlTjbnJ+lPint3ciOONUHzfNzxWqQTjoXZJEuUKW5AKnByOKh+z5LDzdq9s9qEzinuWEsy0YkTzNoH+sHRvpTjZs5icAbPu/410NnNJXZMLS3kBUHay9Fzj8aIrQF0iM6RITjDH+VVB2WhjPcsva+Vm3MCRqjHOxuuec59aclrEhi8ndIzr8uRzmrpsg0EtQkSxsroD8oB65Hqa0I9PVI4dzJIwIZiVwAfatANlNMPlqU4w2eKtpbSW5yJR5/wDAhOOfWmlc52zSWygjCLCrlioL7j1PtTxb2wdIzIyTEEHIxgVUY3MU9BiWIeRsZYA/IV71ZXTXm3JKqEeo71dK6ZbmLJpYhdw6YXoi9x65q2loUDCCRgynBb19K7YblpmVrIkj08ELIzscDnAJrzm/RoIlLvHI467K8bO46H9KeFT/ANlucjqU0ZG6Yhm9j09q4/8A1Go2Ny8EU8YlG4EdF7nHrivKwiP0TiGS+rS9D9bPhv8A6P4Y0t5Ps8Km1eKSMqQQwYgZ/Qg9OnbNfm/+1tqULfFjXzBaNZ2kpS2LAcF40VSfbPP5V/aH0dYctd+h/mFx/K9aXz/M+Rxt2yywuZ3XAJxip4xK6RupQqw3bhwK/tKKsj8Wk7s1LfZkFwu71HSrEc1ubhHPzQkjKsuA309c1tBHNNmh5csaySI0ZLLggN27CoYzG+JY3fcOueK0SMZSuaF1JH1sJWZAilST8xOOfqAe9cxeXjJvhwgfPzt6e1aKFjWkjnryYtcg+Yocxg7/AFA6VSicsQd4lQ88Gs6y0PTprQkN2m13hSSQs20kDlQOvWuc1m48qEyRRkStkA7uDXj4+fLC59BlVP3keW3D72mG4CXcAo/nXV+DNDv/ABHq+kWdhAGme+igcA8lC43Hn0XLfhX5HxFiOWlKbP1fL6Xuo/pu+BHhG28HfD7wz4etrb+ygsDSvhdoJlfzmbjqSzEfh+X0Ai+TFhQrHGBxiv5dy6fPKVTuznrN+0aHAsmCBMZCMn0+lUNQeRBDJ5ai5EikbmwBzxmvQrrmRlNs/ND4s+F4tYuLu/S6urK5hvEui7HIVApQjaSMEjofzyOK5Pwdotx4vux4V0rT5dUW5RiSG2hCMZYkcjg+hGBX5NnNHmran0dGpakj9BfD3hrRPh14Vtre1gh0y1sQxaQc7iRyPfGCS3uSe1fnJ+0F+09qfjaS58H+EJ9V0rw5BMYJNRkTY99MuRtUn7sanIHqRzkYFfqPAGXQg/rNXZHyebVXUlyo+K7ydrco8s5trSNPJII+82cliepJbPJ719yfsN+E7LVtc1DUtQktg9rE0wdlw0QIAH/AiSDj3r9P8SM4gsq9nTer0PF4eyupCtKpNH67LIJy7K6u4dpC4GQxPapFndEZiyxsOpIzxX5flsbUUfTVDifFXj7QvCkN3cX15ZztCF82JXLEEjhSBznpxXy948+K13rMtha2F3d2WnPKSYLdWI5A5z2/nX6FkeW3h7SYsJR5pczMbSNDvdV1KDTrPy45GPzTS5LEDpnAyxycc4r0+z8J+MbuSXSbC2DpA2DKD645XPGK4swzGKnyLodlSCudXonws0HTXS+tZy+sbAJGkUthznJHPyjBPrnPvXUTeD9K/s+LTb63TUoj80jkbCSeo74Hp1r5+lXlKTlIUq+p0Hhvw7omjARWdrbrzwpXJi/xP+NdkbOKIGSFgswO8Feo+npXl1INzbNnO+pNMHu0tm81xsOSA2M1Xn09biOOS6DTNyMlySPQUvZ2d0cspamU2k6bJHHHJbNcRB/mUscVg6r4B8P307zWun2Vq7qMNHkN9CT/AJ5rrpYicdmaRklucZqXw0XUI7aK0vG09BID+74JNebeM/h5rGmxStbzSvYJxJNbxlyB/eAP+GfavRoZy+ZRkSopnHTailppYi0DUBcXDrhHmTBBHU7c+3Wu40j4p6hoNv4Z069iTWrh51juGjUgAEcnr0GO5z7k16GPwntqV4mbp8mqPrDw3rukXjbYpY7WUpuRTIHyMfdJ/wA+9dWt8WR0OxwwJJA6exr5x03F2Zz1HqRtuhdZo8+coDAZ4NfCX7TniHxJ8JdVGvaSkduZL9QYnORgRozAkcj7wAPqB16Hqw+HVafsmYTm46ot/CX9qjw54omi0fxJbS6DelhG8zKu5CT/ABEHB/ka9S+J/wALfC/xR0q6tL7RtGkvgu+zvWh2cjkbXByN3IKnjntXk5vkc8LPkez2O7CYpK1j4V8QSXa6+3hjVo/sN/BGhj3SE70U7QVz6bcY7fz6KbUBpiOtqiXN7tBtxK+0E+hPbrjP6V+F55hJU8Tdn0EHeNz7O+EE0l1DO4EXlskcaxn+Fu7D68Zr33zNyjedir8p29v8TX6hw1UbjY8HFK0mVMBySiEN3weK+cP2qvB8Xjf4VeLtLjQFP7JY5YcsU+ZACOvzYH4+lfouTzaxEWefiJPk0P5mvF9tLY63e2EnkvqkFwRMM9OAQD6fKR+Zrk9Kmlgl2Asih+SRxk9a/pLLq10mOrB1KVz1i0UXNvDHEV2MuSd3B961mbywV81nDjJwuM+vHpX6dg1eCR+VYuPvsqGWOeJgrsyhg28enpTGQmQvGihOoG7pXRc84jSJvMwieYcZJ9RVsy2QYuZkZ8ANjsfQ/wCe9KS0FbW5WMwaZf3SllHoMGqId4ogzYMxzu284GePxrBx0LhuU4bkysHnWSMq204H64rpFn8gYUmeM/wqMYrCa1NiW5luFhXbHmHJZTn19vwrIaa2dU/eEgnDgDp/9evOqo6YLU3NDmlDGNkEEwYhFbkqvbPvX6X/ALHdqTqV5dRPZJGjKsMaffkMiSo56Y+XH6ivw/xWv9Udj6vIVeR+kOryIrWqq5nhULuyMZG3pXKrFvy8uIyWJYpxmv5SzL4j9Qwj90GUDbGFKr6U4PIVZ2kG4Dbhu47V5h2DdxRGZmXyxznb0/xqVBJKoAmVQDxkcCsragTYaSTcse+JT1PQ+xqRGfDJny17gDNTcBrTyo0aB1CE9MVG5iiUHzAqlh85OPypATsQhEewSqAfmNMto+NqRmFB8ofGBTA0I5HgYKsjSKOckU2ZfMkhjfhmOchsAGkBVucM0jykMWOMY4qCOUqGzvD5447UAWd3mYeZPs7AbSAKVUD+ayxGWUjqDigA27ZF/dR7SMfewBUodRHK8CpcH+Eg8MKAIvJSZWO/O4Y2suMVTSJon8pnds8nHGaANqN3ZgnzNGeBmq5IX94CwJ4xmhgWLaR3yoLLGD0NXGJ3OcDcq54OfwrRR0ASOQFl8yRIht5B71bhMvmiS3J2D5lIbvUALLCVBUiTefm5NRx5IUTfMR1Panza3AmWZgwhWNSRzlh0+lPRST86BXHbsa0jK4EglmMfyHyyBmPHWk3kSqoOcdCR371QF5PP8sq/lSp1VW4x/n1pdwhyY0kXHQ5zQAjwh0Uu0YcDcOcH/wCvTXZ0UMiFjjhaAJ4y0YmaSTeTwv8A9eoGmdsBowwAzyaBCeY4ZWdjCCMrz1qykjRgu4LJQZS3JFUbPnMRQ9FY5/SrBkVgu6NG9880GsdhiKmSIuX69M015NhUeRvKjO8dqBkkTAhGRvLcnBPU4FOwyMTGWJ9O4oARU3Z2TZPcd6RYg4lCqjyng5OM0ALIqKsbFAD3akA3MUBkPfLc0AXYlETSoWDEn5DnFWELSxyKoVW3bsg46dqAKMkgL+Y6HBbn3q15qv5aoVKmhoC2QsaYdSVIxk9jTBIQDGqggcZNZuNkBD8oLKcK4PHPX3qeJDA4ctGX/i461mAw4Oxg7sH4AB/WlCxENG8rsw6Edq1iwL+07FCuwB44NKI2Zd5U/L046f8A16qwE8i+YhDbSijIB5BqGKUyjdI21l4IrGO4FxCgU/IwBGRzxSP5ZkhlfbncPlznNXN9AJJIoWCuCAx60iLvdHkbYEbIx/I1AF12V3A3Bc+gxUARiyK0hQZ5wuaVwDyy7+WOGySG9Kk+YAKArgck+tO3UCPyxLvwG3DgEdqcse6IR7tkY6nv+VVDcAidpQJjE0ZBwU9fekWUMwiBEaZOCemfStQLn2Z1KZZQwPIzUBt1tmdEMckQYn5T61jN6gOkXABeQlSo+XPBoitZ7sxQ20c9xM+dscSFyQASeBzgAE/hWyQCxxmO38smN5sls4xnP9KkjDAEIN4AJIrOaM09RjRmVUk3KUBwRnkU5Ssmwq4MZ/i7Gsx294XmYyRyZWAAbcc//rpwdTsGBIg4FUlbUsajLmSSNcLnFSOgUmWL5Swwwz1rYCFjgEKZHZsBlAx+NPB2ugMRMYOSy8fhQBINghLrIzTB8hRySKlIaKRNx2bhkqamb0AhnmXazDdx0OORSGMyIQ7L2KkdQazaAfJNnYVOX6ZNMDqjsvzfOMjI6VpGNgHRKi7wWbaTnrntUBk8xxlmCDqRycU07icuhWdwXaINuIOMn0pLmT/VxKBG6pgllzn/ABpiT1sZL7mYCQ7lHcVm3SNiQDaYgOeaCjFnlTcyYAZcAM3U+1YlzDK4kKkgYBIz3oA5q7aeOLbG5+0xP56EJklhyBX4z/tLX9r/AMJB4leVVdJNUmkDMmNuZWJH5k4NdmDjeRlN6nxRf38IvZY1t3nhLEIT/CM8H61qQXkElncRu0qxRssUu35yWPRcDknnp15reatImzZ+iH7D/wAHNa8Jw6x48aGTTZZZ28sqcEIAdvUccEE/U46V97NrBYXniC/vXOmw52xu+Hlc9MHvz19c17GR01zuR5OZzbSicb4h8Qx/DvwvbeNPFclzfePvEupRWOjWNrEufJZyqgtn+El/T7reoql8SfE0fwX8Dw+F9N0zVV+L/jDU445m2MJlVlUZG75kQA8467cDrX0dWtzN3/qx5lGm46r+rnJ/F23vfgb8GvCnwJ8DP/anxh8VeVDdTbMG3id8u554AyzHOe3Wub8d2MXgjwP4M+DnhS+sru8kcG7x8xlReBKWHL5O8c8YIzmvDm3N8z6u/wB2x6vJy6I5zxbfX2hafoXwq8Myyz3Usn2jUGhUYVmPUn+983B54yK5nx/HbaXBH4PsZVe1tCrzeUS5eTOFPHJ5/wA9amlC2vc6HA868b2tz8OvBk+mXsc02vXsZdj5QBUZ5bBP8IyMfUZyBXG/DzwNJf8AhSPxjfG2kmv7lri0tmQq8dtsXEjeu45IPHBHB5x5mJk1H1Oyhbc6qPZbT+VAAFBIG73rsrJbnULq18PW1/Nouk7Sby9jQE/UZ6/jWDVkVzti+KfBHw38XaAvh7wwmt6nr8Chrm6RjMrsT8rKMZUjIycnn2xXx/H4V1jwrrFza6tb2vmrLtWaHgSDpkg8g+xrim5TjZnsZdV5Z2PoXwXrM8cUMDb0ZWyT0P0/CvonTrmK6iFvC8W5jkSE9Rjoa+IzDA8suY/TcBmHPDkZXublLSGWaYx21vEpLyM2MDuSe1el+CfAekfHnwL4p0jwxqqt4qiSSGNNwdgU6HuAvY5HcHOK9HKsNpznzXEmPs/Zplf4P/Ga70zU7X4B/tJRLZoFW10/VJUPlyDIzFKp4ycfKc4OSDg1J8Sfhh8QP2SPGv8AwuD4MXVjrHwvLM89iOMwAkho3A+cbWPytzjgE4C191T5abT6M/O6r5lbqeja7ovwk/bY+HbeLvCmmQaf8Q7EP9piEQe4hDDiaMDn5CMEY791ODzvwU+P+peFb2+/Zq/aPh03VI5rZZNE1JJ8RTru2kAsD+K84+mCbowbbwz9UYTlopo5Pxz8OPGv7K3xBT4kfBu0u5/Asrg3Gl264S8t87w0W07fOTJ2nAzgjqcH0/4g6D8Ov2zfh5rfjfwZdWeoePNj2rta22DFJ5YYOw+9C+VGeMfd7HFdc6rlTVdbx3Of2aT5OjOB/Z++ONz4ouLT9nL9oGS11TVIChsNQdhE8hVceTKGH38ZIYcEYIOdppda8E+L/wBkvxlq3iXwvp+oeIPglqLn+09MAKx4Q7tyBeRIOTt77WA64rpjKMKyX2Z/mYVJt07PdHf/ABu8G+Cfil4e8N/Gv4G6n4csvG7pDNHJE7BJkYg7t0QOyTrxgg+nJFeIftV3Gp6pN8I/hf4zs5NQ8YanMlvKJTlRvXALnrlsgfRTXt5VUdKfLU3je3oedWg5wuj3/wDa3u1+E37L3wu/Zz8P6TBp+s63qFvp8uG+clbhpPu/wqRhSTwdvTmu2+KWoWf7Nn7B2gfDHTY7i38deMkSCRI1BwbhJmlYgHjLuFHqUNcdOlzU13lO56TxLVSae3Lyr8CDxHZP+zJ+w54Q8JNc21n4+8W3FpaTmPjJeSEN7gbXJq1rngefwb8FvBX7Num2E2garqzW+r6xbzEh5IFlUugxztK8bv7zGtKdKom1/f8AwRVfEc13BfZSfrodnLbWXjfxD4e8HabILHwb4ZjMsiiXEcTcHGAMbs4/P8Alg1j408bal4pu4IZ/DeiI62URyY5GzhTnudy5OfTnFelUbjJ26K/zexwQbjKPr+CH/DbWLa78XeN/j348ulkt7C3lj0xc7xIsihXLbsbOf4v4uOnex8H/ABNc/C34ffET9rr4jX8Fz4m1GZG8MxwKAlrGwbYvI+8Mhj07Y45MVnyydt3aC+ZFCTk+eXS8mv8AI2v2R9H0/wCGngv4n/to/GyWWbxdqd1ILK7v2BlYZJbG7+IjAyDgBTj1rl/2XfBmu/tX/FnxT+2B8cY5LX4Z6ZJJc6PZzgpC8af6vI/jTI3HH3toH3Rk91SrClGeIj0tCPc5PYXlClLZLmf9b+RLN448c/tyftSaXovw9uLy0+GHhrzIry+ziJVYjcSOm44H4D6A+qfEP4jeD/C3xel+GPgPVn1m+sZUgnSNNzZ4ySQe2QT3/lWFbCp8uEXRXbD6xJxVWW8n+H69j0TS9WmleZHilSZWK4kGGOK7C3Oxy7ruwcge9fEYimk7HtYepzIBGY5VlVi3+znrWi3y4cRtnux559q4WdyRA+xlWUOck4K+lBLRgyIwCAfMoHNRPYTSuAmk2hoztYNkZFTKTIA7N14U4qZPQlr3izHhfkx2yc81XcgIwVgnPLMKi5G+o590Kqyne3cCo1SRVcuqMSPl5ppiHPhFXopBpGiX5SxVhuGCexrcEh0xLAxgN5ZXbz29xUYAijWBhvAHUnO4elBrDYkJwqhZI8HnBGfwqOM7wV8puucbuuKAb1LckkbRblChyM7R3oRFbeyxmMbcde9AoyuyNo5EAYxgSA8Z4Ap0Q3xMGdTzggGg0JjGfkckhT1Ap6lgm0ZLE9z0oJk9Bf3uOGBJGGIpDIcZWI59CKDEXBxlgFPUZqZcNGNrqTkHigdxjgK7OqgkjAzTFQ4wzup60pPQ1hsRT75SmVPA3AYxkUsQcqdoEjE5GaUNikiRZBGFEe4HoT2FDFI1JDBuMhc9frVCuPUrvR9xU/3Oxp73JjYDy957Z4FAxiyF2Qjbkn8qeJVICMAQDisEAu5xvCuV9DnpT4kUF5FkGMYI96e7J5dLDlcEZYHaCe1WCsQ2lxvVeVx1ppa2MnGxBuG4syttPQU4JCSDs2k/ebHNaiIlUxR3Do2ARyaYZVaJj5itg9uxoAq4JJ65JyTSef5biNmLIeCKBp2LXm+bhEAwvQgdaYU34LvtT2oHPc1dNhV7yK3lCN91xuXIIzXvAitbe1xCId0YBMgPLDsPy7VN/eSPBz6VqR59qmrajLfSmZ8YO5QOijPoK9M0e8MtgrTKZEYHBDYzkda6KkVdNHyOLpy9imeK6+iC/vRAoDhyduMYJ6/41S0udIp5C6guODU1ldn0uHi/ZpHdy+IIlh3pGGIGWVuh9uK5rVPEB1CGBIVa1jQcojkFjng5B6VyKl1Z59LLrTuzmVfEty8jSOX5bPemks/O1lXqDmtkrH1NKCUbIW382LLNK8px95sZ/SrUTSKCQWYZ7nNCMay1N6HVJPsgR4xtbjjsKpxotxdRkspyeQfSnFWTPPdlNtHottaWWnW63KRLCoAUZO4sce9c7NrTDcZhmMd2GKxpwbV2ePWxnO2j0Owu5H08b0nWOSD7jDuR09OD/KvNvsp1FpFKrEvmYOUGcg8/Sle2qOLB15e0afQ1JYbaxwDgrj92T1NZ1pdRzagsAUqmchiOKOXRyZ0QruUtTqNcmmNhAsjvIA4wpJIAwR/hXHWuj73fz0AAHIzz9K56c7RLy/GtRdzRuDDp0EEEab1xhctkgD19an0UPfuts8ce9j6feotoYVcS5NmP4rwVRI8PIAODnpXnqs3nYaPCr2I4NdlP4T6rJU3QTkNnZymMquD3NQp5MrbRPEkgGRGfvH3rS/Q9SMXctAs/kxlUUJnHqc+tRD92CvlkoTnIHIpFJak0rsI0GxlU9KUkFlLliCKAtqR75CWVCFTqKbGGG4cuzcE0FJkylmZjgFtvAFRsyhFA4fHQf1oGRfMxZApBB6E0tyoYgqQRx7VUXZjtpcrrIB87kY7cd6lmIKxuFctnJAHUUm9RtaFeJSUAlBZV5UjipFQyFfLCqcZxnrSE0TIAD+8JQD+8ac0ilhuXzFP8ScYNAgWQlsSAucZwKaS0W5w7Z64x29KcVdgNWRyS/wC83AZyRxmqzTsH3IwBxlsDpW4DmWYpG2/MY+YKT3qCO4LBQCjDcct7UCauNklMcBKJI0gHAAqZpR8zkBSB27t6UIY9oH3BhndjOM1G8bhpnK5BwV3HG4/0rOUtQJhIq+UrIqqOCRTRKk0g3ZTHAI5rNgTxqjMhG7AGPSoyOW3MEHXOM0DbEDjIBUg5yCRwRT9js+AyA454oNkrIQgbjG8ihcVHCwKSbl+YEgc/lWijoYslEjDaHKY7mpC+IwGBUnpmsxFdEJIXe6qOelWXnTOzylbPQHjNAFMOwCL5ZjOMHnrT95yVAY+tAEqbZB82GAbBx6+hqNkML+YhcrnBU9vegbRIzpLGZUGVPHSofmA4by8jPI600gtrYeEwIzu27TuBpGmYMu6FJlznGcVpTKmhw+Yk4wrLjaOxqIqWx5e2WMDkDj/9dZpXIK0hwoGCsp45PSrUczhm8wtKvp2xTkrDSuOMZDE/Iqbe9KnmuwjPlqM8NuqRCSAx+YIHBcd+nNN8xkaIuimI8tkcimnYBiqsiqjMGYscE0kUIQsN2VHJwP196JO4EY5cbi3lnpirDb5I1iG1sEsDjnHp70gKxjkjXzFZ0cc5HGaz5d0ZAJIzzx0oAfDKc+YxDhjjNK7xgDIKnqeKbelgKUgeQkuY1P8ADjtTRETG6JGrsoDEsOOfekAGNAriQsFC9QMmkG1t/lvJnOOTimlcTYkpMiEuzM4GOTUUUSjYjEKQclu/0pDEk3lVdSWJOM+tWYguwKymQCgB3zASEMyh1Cn8Kg37wBEzBlHT1NOLsxrsStFMpjjBRiBu4GasMitmRi4c9ulVa42raCRAlTgYBGMkfrVXAhxtbKZ4NNRa1JHPGA7LG+5Bjb/n61C0rSE7VUuOcdBWYEsRTau8tKpyflHWoWmmWKLcgUs5UDritILqXNjo2UghRIuV5JPeqnlPOmTJsbOOnWob1Jb0sSxmRAFyhIGFwP5+v1q1GrSEBpIzn14prYpKzETGHVduc4Unv/8AWpjNMdy7I9p4BK4xUlfaKblYy5aHcykEbuh56V+W/wC3uT/wjk8b2RG9ns50kYgIomYtwPUqF/Oqoa1Ujamj+fS+a4bh7VbeUcNGrZAI6iup8BIser2syRiT98ocnoe38q+hzGV00XhI2kfsv8H1judCsrw3E0bmMIinneg6c+nX9K+qdDkiZYQWjVgR1r4S+p3Vdz0ezMbRhmXYS2MGuotUt4zGw8zy8EFQ3egzTNa0EwO4kFc559K6C3UiXdJGVXHPHNJuyA2UKwRlkBVFHQnccf1qdXQhtyPu6iiLugLJhi+SXpgZIVqrCV3JyDjdhcGspO4CQDIZmO6TPH0qaKQMyIqhZAck5zmrTsrsC5HGsrIJERip+UjvVWXBkkVUKtjJA7UQdwJRIEVPMUl+2DjFC7mz5SgyYxg96sCuPtEj4dRlTtyT/npT8s5aJCduehGaTElYjYzQvGdrJg5VhxVtRJG6mIKgPOQe/rWAxocM6qCUUn5s9qYkkQSRiHWYHpjtVJa2YDlmjlVd4CnHUVEpGQ6oSOhz3qobgOWRlDbSxyeQajD/ADk/Lnse1WpXAjkbaQdymQjr7UMyLuAQxxqM7vX1NNMia0AxC4AIGWA4pQzlgwYMw4ApSWhnbqBdgwdlyQcAUiFUmBkZo1PJJbrWAIkkdGZVZX68EVG2Yw3lncD97Hc1c9xMSBlZAqLLIO/FWP8ARmXAnLS/3dvA+vvUG+5CImDBJ8IrHBIPNRybwDHGVYrwhY0DKsnmCVUK4XGBmgOCQNgPYEigBrxyF5QA0asgUEdj61M4IjABUOvY9DQBUJjcAHcJP4cdKekqqpWRHJxgYoGmIHZpEAVSV5JU9MVYWMSDEflZI79f/rUCGSLKgJdTE6kDBHSkbCus33zjkevsaAElm2MixRHcew7VAokLvgYXoeatTAmlCJlQQSBnA96ywzSF5QNwA5B4yKbnoBCsm6dPMVsoN2AeMf1q0zMAwwpVuTkVmBXVdykR7TLk7NxwD7U6B3PmTSAF89MdPagBpZ5C2D19B2qOdoxlkVoov9o9f8aAJkfAHyjYcBuKquUIkZX2fPhgB29aAHRxYaPZI7YG7rmpI5UlJDruA5BUkUDe4926hRJjqSRzVZlKAuucdc0CKkxeXBUxRAccimxFVl2SBSvYkfeHemtwPqv9na4R9UtmDuIk1AKztgHaoOeDzjkEfSv1W8H68lh4bsop5/IeGzVSGzknJPGOpziuuutFEdb4Dxr4j34nkRYz+/4J4PHP+H9K8QvJRLd3kwuJWkklMjZHCk9l9q+syHSnY+VzF6mbj5gSd+KXaWy4OV9e2a+gPJasDHACNjd25qEqykkE47cUAlcZ8zI3A34qsoQ4Byzdee9U1oVBaliF1AAIXGcHip5HJDhMSR9GI6VISWpXUKSN+RjmljZGJVipOeB3pM0shZdyododSTjFRRq7gbmXcDgCpk9BJ62JY8biD98DDA9qny6ICCqtjnvVR2GyF/K2GIM2zqeOh71XCvC6Om90xkZFWnYycbAWZVG1NrHrzU7B3j3rtJ6baSlYmUe4gXOSd+7pgUPMFjMOI2TOck1jfU2joj4Pkj2rvaKRAB1J5B9COlOUlArA8+npX56fZMz7to0WRhIRN1YEdBXmOvnEn7xfMJ5OOtRPY1orUS0GYI5ZlkjgxjGMkVQvkaG4MiYJGNue3vXCWcrrGZA7YUMeTxivNNVt8yblbBxkjrzXNiNjqw+55jqTJNeoI22yxryV+UE59KranOscUivM4cIeGHU+lfh3FjvjLH9QcBwtgEj40+Lkk9zMkZuZMIfMGe49Kl/Z6sX1HWNb82SMaVb2RvEY/wAT+YqFcdSTuGMf3a92lHmwdz5zP1ecpH3BbeHIsI2CjtGMx54z6+3bNaa+HreAJGykYTLkHOfSvqMsp2gkfi2Jr3ZXl0SMmQojAdSc5AqqNChcwtPiIsMYPcfSvZhHqcjqFYaNblgskSAqSQRV2GyMayz/AGMs+7IRR3/pVyWgRk7nolizRWkawfIEHygL0pvko8UrMUeXGG7CuCS6HbSMS98oBGdUSTAU49fauemaV4ZERWRS2GOOo9K4pvU74KxiTQeS7sTggYOfWsyWCOVCruVyuTKPX2rm66nZGRAIomhVNgQdQ2MnFUHWIRsrptUcrgZJqTZN7Gc1tHvdxyHHBx0rKnso4h5g8s9SAoxzWkEty27aELxly8EkSRtkBCT14rAjCkvsUCQNhlzxQ1ZlSWg6W3KfPIm5X4PfHt7VnywRRGN4WUfNx6g+tKcQSsjIvZoEExZwjE54PBPt6VxN9qTLIzIrqVB245z70raXNKDuzgtSvb6XDTTvI+fTFc/dPqV4HYXDrKeuflx/gPas1HW57FO1jnWj1aC3dmlSebcc8fLjtzTbfxBf2csfmx5JAXkfd96q50SpJo7ux1u1lit5QwiJOM7uSfUf57V1unxw3UkoS4hIUdDnNEF7x4mIp8rL8SoCsitKX5Ugfdx9PWrECTSDy5CpiBOxR1A9z3roZwy3HSW8cUh2xgvt5J7ikjkR8OYvMLHAyMY9xSirIymupcCBI2kiZZ0DbSF65P17VbW6nUEIyrOGBD7f84q4bmbehoJEs2PkKKCSM96tWySh3VlV+MBTyDWqdyZPQ2UKwRZKv5SjBHX/APXVghJfLIQDIyGq4bnNN9C2bZWhcbnZhyO2farjGMKFdQWOADtyRWkTO+hJDsRW8lMEnAK+/er8UWJERFzlSSuOfrVJk6jrgJM6KSgOeueR71Bb28RaSSDzJWJJOTXSnqVTl1MPXGJspI5Jt8YyYyowA3/6q8imlUFg8TuSDt7Zry87+G5/UPhXD/YrnN3aLJKxKgbk5AHIA6muR8svq2k2RfZBNcCJnzxg9vxrz8vV0fccRO2Gl6H64+AkmTS9Ga/SC+KQIFiL5WRQOASPXpX5g/tOt/xUlxaXbbruK6+4PvKf9r+df2b9HLWtJeS/U/y/48nao36ny/AkIjcqVjIJyv8AeHrVy2jctIzFfK/hQDp6mv7Q6H47J9S9HMjK8bIxQHC7eADV21wzFFkiQlcGMrnj1Fax2OaWpbVFtS0FtAnkhRtDOST9T/Wmz2UwiBWXbMPnkVRwVPb+tbqRjBaleKYrDJ54kbK4Xb0FYk+24i8uVGSQHLrjmlNnVT3Mi4tsF5sgJgLtA71iS3cKXLRow80gE1z1JaWPUiEjlwd0hhiXkkd/auH8RTxbytu06BhjO/g/hXz2b1LUz6jI4XmcbEEPmAIHdjtIP9a+y/2NvBTeKvizpUtzEksNrbyZi6qGkUxg/wDj3Wvw3j3FcuXVLdj9Qoy5IXR/Rrp0cdvYabaKY5WtoVtmyMYCjGffnP4YroEP70OhVOBwRX8/ZRDko6mFeN5cw67dRAx5RkbcB61514v1/T9GWJLnUYri6mTMUMbbm9cH8PT2r1ehyz2PnC5+FfiPxzb3t5rF2mh6LNKyNLkCWWPdwoX0AwPw9Oa9Z8F+BPCnw30nVb/T4k0yDIkuL+7uAp28FcufvMTk7R6dK+KrZf7bEJQV2ds8SoULs+OPj7+0honiZofhp4A1B00u4lJvtTZT+9VB9xfRSeBnGep7CuZuNC8BaH4FitzAya4kBa5D4bljkDHXODyeMEdz09PivGVMvorBxdu5x5LD2s+c+LNbsbaB50H71ACGA+Y4HT8cfrX6IfsN2sz6d4l1W6sHuFiRYCIznPzh0BI6jAJ+g/GvmMfnlStShGbufpuc5JHDYVS7n6Taa1pHCsc13BpkRGRI4J69uBXAeM/GmmaMClurTXQOwkP8je+Oo/z0r9E4fousowPzSrpofGHinxW/iGee0MFy9pDKRJLHHhRKTk++45461s+EPh74n8Y2izQRat4R0uLgXV1EUlxkfMo6g+hIz3x3r9GzLNIYSjyrc68OkkfWng3wPYeDdEjmtNT1S/uVDOLi4AdlU/7oyT7gf4jg/G/7QXwr+H9y+nan4rS91NADJbWFubhk78rnOfavl8Hl88QnUOdVHJs8qtv24PhBrF46adJ4s1IqMT+Rpwg2enDtlvoPzFddpn7U/wALtRure2fxJpVlPLhYxfKYHwfYnafrmulZFOKuZyn0PetB8R6Zrccmq2V7BNpLooiukGdzc5GF6D0PeqfiD4geHvC0Zudb1mzsrEDLOHyzA+nb8OK8elhKkpctjpoNNHmsf7U/wSuZBZW3jqwguWOUS9UQmQ9MDDNx7+9e2eGvE1l4lgN1pV0k0IUtmOVZdoAzyV6cU8TgZ0lzSRnUg1qzsUKTRiQFTFj5jt71BcSQrEkkaAS9Mdj715qdzNu5nLiAK7qEt3Ynd6epqKXxboWkrK2oeJINI011KNMysVfA6EKCT164696qGDnUfuK5Ep291nhWtal8LvFHm2dl8QPhVd6hHJsVjfpb3CMeANsm1snPTHevMNV8HXGhtBcWk1xf3LEs8gOFJHdPQfn9a+zwXNThaoW6zasznNN1DxT4Wup7oi/uFaTe0aylHgI6FR0PPUE4PpX0x8P/AIo3uu3Fra+I9LbwwMsGme5EuVA+Xhe54HbrXJmGDVWPtIDrUnFXPelvITGps/NlBjEu5n3ZFfKn7YWj/wDCR/Di8v5P36I5jkdVJKEx/ICfpHXkZTNRxEWziqRbjZH4nTXUplINw1ndudlyyg5Bx79RntX2b8A/2nr/AEPUtP8ABvijUNTvLBo1h851Yo6+hz9M9e3bjP6hxVgaNfCqS3R41F1KdblZ9OfEbSLLXpz4xktv7bmih84vEDgtk4fjno3IHbPWvA5NWjl1HTNSKfbYJ3EtuEUtvGDnp2xX8p8V5fepzn3eW1OanZn3J8Cbi5uYlZrY26upYFwVx1yD+VfR0aBpFaRikY6lef0r2eFlo2ebjfiZGqny5WYHyc5DCud8SWsut6JrGhwRkySW++I54UqQxP5LX6BhpcslI82srxdj+YX9pPw3F4e8a6rIyyxSy3Kwy8YG8KCG46ZyBj6fj83W6ym6VLgbGLZIzkV/SGTu9KLOzCq+Eueuabdr9iMcTl4duSNmTnvitxWi8+F9q3IU5VSePxr9Tyuf7s/KswjaoylDBBb3DwOZHjDZkCryMn9anli8lQpVLdmzui7j6/1r0oLQ8aSsyuIX3ISzMMcnp9BUGCys4QK5yrfL1/CoYhiieAx71RlY9D6UqW7ESiWSaSI8/KdpH0NZzQ9hgiKsiODImNoP8X1qWNGQq6gGJSQ4JwfY1yTWpuX/ADTJ5bQBJgi7sMaxlZC815IUZSvyhRwa8+qzqpI17FYp2aOWPzI2XBDfxe1fqB+xFFPp7LqpZrmL7e8s8bgBhlTGUx2AySCOuM1+H+Kb/wBlPqcjbUj9D9SwI0DHLKeB7VjGQy5aLoBjBFfyhmb98/UcIrxuQMrlEdCXIwOWzx60k80aqrhZEDHaxbpn2rzDsLUALJKSYyqDuev0HekjkjSaG2kkWMyHjj8zU9QLEcoWBpYQD8xXkY5HFPjcMkciozFjk47ViAswDGLywrAcke9NCJGS8oLgc4I6GgCWVAxXyj8pGSPSkjiEsc0Yb5WG0Bh+dAEzAqxSXccKMU15EWJUkRHJ7Hv7UARqhnZQxCkjhTTJEEMgIAJ6e1AEjqGPmStnIyBjg08AhQYCqDGcLQAQhHBjkKLKfmHrQIJIZA5kHzZyg7+hH0oASQzxlYwRx949aR5FOxgvIPAHBoAvRtuXaWUMRyDTJIDG42yAAYJG3Oc0FRVxQ8ZWcbZFkVgcdAKW2LTJM28KxX5T1zVKVhN3J3KwiNVbcMjcMVfiRgh/eMIz/dOKcyW+w5pFihEQIb+6Se9SmGYlHnh8uMAcFuQe/FQCHxyOw+eR3VT8oNMJcsCqohznPWtILqMcshE0SMqyg8nHANV90TzRraTFohJluc/WtALsnmSBl5yWwDnoKfvG0rHMJSv3ueh/xoAUA5/eAjpjNSXKyoI5I38squMf3qAK8UglcJKrKcEHApY4X/5ayEJjO00ATRqJJGfIbHGMcUSgB1jkJY7srtHb0NBLhcsW/l71Ygq3T1GKvtAgjRotxwxyxPQdvxoGlYiiU/McGIDnI53ex9KiLNIfmf8Ad4xn1pW1uMdEhV1EcijYdwJqTY8krFvkAAxj1ouA/wApEbeAFPTb61FIm3OwkNnOB3pgI8qyN9mVGZRySKsRk7IwJQ0Gc5C0APDLMu9gVz361JEjJb7UlKqOVDN1NADGm5iZ0DBeCP51KjRoy52qmck+n0oYE4kaQfPyQeAD0H+NRpPh5CylYwdoJH3h6ion2AsSIF2s0Y5Oc57U64RE2gdMjaaFDQAyylF2lDjPHHBpBagsJYy8JHUnnd7H0qkrASpPtyLaRRKB83GdvtVwOZWVI5fMkPBOMDPtTJle2gjuyrsPzqOcYoijmbKklUJBBYVDVncoCPnMgDsAMEH0/rVyMbSy4V8Ht2rNvW4oyuWEdUBQ7CxPAbv/APWqFUyrM7YYcYPakxirJGQhf5XHJHt7VOJnTcAhlYjr0oQEciFgrGQICcjJwc1LChUEjjPqM1pJWAfAjKqxs4JwAWFN25MJICMHySe/aqWiAZI0kzuFZRt4BQYqaAmMBfLDydc5yB9apsB8rt5hWNWCNGTuPOD6VTkYDAZCU9B61g2AsUiYUsuexHtTf3Z274kkw2cGrU2A7zJTI4Ubk7Ke1Wo/m53hUOMmnNaE8utyZirgqPLX8etVg5CYl2hhyQKiKXUdiZJFlWNRGgDDcCp7VCkZEm1TuYnBAqqgywEjg+WQcHgg0jSCN5HILbV+QY71oAxGQb0aRyTyS38qXejSAJMvmKuCqngZ9R60ANgjS3QRqw2g55PJqd1ll3DIKZHzE9qlu6AiCuzBXjIYZAGecVKqEBmDHHT6VkmA+Q7imwZbHNRYKSF2Ctk7QM1opJ6Ce2g2baqN5YUDPIJqJYo/ncMA2MEjr9KpKwuXW44NIUaMJHs6/d5/Oq/Dqo3bUPADnnPfPp9aZRmSBZFYruRl4CjkVh3MgGQF2uvJU9v/AK9AGHcpFIokcKBno1VLl8xxDYF2cjB5qYu4HKXEl9DciexhjubxQzDccDbjnPoAMnPbmvxH/aIaOfxHrSRw7oNkcgw2Q7OgY8duufxr0cCveOdnxdIWku2iDxwANl3mbaAP88V90fs0/Bye6B8aeMNPUW9ovmxxSoUJTu208jOQB3AJ966MRG0jZKyP0iuIrjw74d0i2051tp9bQyQRRLtjVMgFl7ccDj0x2Nb0GkaJrvijRtD1q/1G08I6K4vL6aNcs21cso465xz7DNfQ5ZT9nHzPnsU+aRS+B2nab458Vah+0r41is9N+Gfh21u08P8A2qFS1wwyzzEMMIp2qinqdxIxgmvFvgVq2r/tD/E3Xf2kvF1wk/hXS7mTUrdZd+2NlUhA3OPuknGOBjnnnetVVpS7Kx0UaTdk/Uq6Df6b8Q/iz4o+Nvi7U9X1G3bTRBYoqeX93cVYA4BUt5YwQCAOOtZljd3Mt/rnxi8W6g8to8Edpo1okX8ITAPqc9c98DjqTxVINbeg41NkytocEHhWDxP8RfFcsV9q11H5dlERgZJwCAPrgDn29aZ8NtE0awudW8feMnuBY20b6lMETc+EHCnsOAe3P/As1jNtppeh0xqpI+R73W9b+PHxO8ReI9R0++0/w/Id1hE2dkduSCCxI/jwc+3pgZ9bk8WRa1PdQy3SK0ca220J5eUUABQBwFHHFc9WN9F0KgrRt3OcEbAwywsLmGRtq4fPHrXocUOoXcGj+FfDmnym7kbF/csxbg9Bj2/xrjxErI66Su7HoGnePbD4NeXoPgbQ18SeL7iaST5YHdbqYjo8ingggAD5VUKBk5IrH079jX49+K9JvviB46h8H+DWuLn+0MNf+Y4kcEshTA8tR68d+lcjnZXZ0KfLO58z3qw6BrF9p0esWGrTWlwbeae0yE3DnjP1Fe1eFNV+3WUU+n2z3kM0gjtyFPLcZ579+a4cXhFKOp72EzCUPeR6/pHjfTfhH8TNE074laUYvDV7GUkvJYd62smRsYgjBU8gkE4PBxmu7+Mvwq8YfBDxJpn7Qv7Psr3WitdCSRNNnBG1gG8ts4Dxntu5HIzgADahRVKKfQ8PGYl1pts6O/T4W/tneANU1zS9Nv8Aw78Vre4LXlg0HmtDMBl/lHITgkr1B6ZyK4z4SfHfW/hde3vwQ/aNkF14ajlFtHPMzbAjnMUgkx88THg5zjoa9OlTTToS+R5tWT+JGf8AET4S+Jf2ffGFl8ZfgPrNxa+DovM1W5sLbLPCMAuYlXIlRhjjPHyjOMZ7nUG+FH7aHgaPxF4Pni0b4uDc1zpsdttkWXaW+0QYHySIRkqOGyMZPDatScVVXxR3FBLm5Xszjvg38ZL/AMManovwB/aInj1WwcE22qRE7rYZ2ry33gecgg44OTk1b+IvgD4h/srePYPjb8JLyXUPA8yP/acFghWO5jBDGVEHHmbBnafvBcZJrvVSMaiqLaX9f18zCpTbhbqj0bxL4G+Gv7Zvw/k8e+AYtCX4gGAx5mgCsG+9gsuDGQejdOmeKx/hh8cry78NeMPgR8etLub3xDpkKNBfqpV7hUBGJN3VtoxuGT8y54wauFO7eGl01RwYlvl50eefsHeF7LWPiD8XPGjQsfhZpV5J9g0nzSVhLOzZ4wP4VLeu73IruPgtpuo/tR/t/wDiPxLq+x/h74RjmlkDLlZpUtmEW7P8IIJwP5V6tdNynO+0bfMdNckaafV3PW9K0SH9p79s/UrrVV1bWPhz4KhS6vrs7RE9yq42Z6ADGcDsPesnSZJv2qf22ofDtvE0vw88I3DajcSyD9xNKoMaRY7AZOMdOv1ulh6ipqpJbQv8x4adOc4+cvwNv4r6rafHf9rKbTo5I9R+FvgiO5a4WJT5b3KMqRrz67eCBxkeldH488XM/iHxN8Tb+18/xJPm10yHjeiNwsanjvgde4r1MGnJRb7fiyMZWSb73f3dDP8Ai1fWn7P3wo8D2Md9bz/EPxY2J7RUBEQfG5ix6sWJHTgkY5pPiFcxfC/4JfBDwDoUz2/jfxJqUFxfxnkyLFuMijjkhXYluM4PUkCuWUpNJ95fekc1aqrteX4so+OPC8/iG78JfAnQ7sQ6RJLjV5FfynkRCMY2+vAK9CMgc4rX+LGhW/7QPx2+H/7P/h3Urex+EvgZreLV7RdwRpioZmkbkqoPVSTgMBwBW1Ka5lJ+chThd8t+y/Iy/jrJH+1T8ZvCP7Lfw1jaDwN4fuBDq80cm23QKR5mexPbnODnOeldv+1v8VNTkvfBv7Dv7MqzQ6nMUstSubM8QJwGJx3A/L8RWmEXO6dGey95/oEqUqqcqSTc2oq39bM9S8d+Mvhz/wAE4v2atJ+GvghbK7+LGuROXkQ+ZNI4B3yEgbm5P3vU4HPTiv2TPghpPwT+HmrftU/tHzTxeK9Sj+3rp0jgPDE2XRZP+mj8Hb2H0JKipexnVW9R2XodU1B4h3+GmtPN/p3scT8Lvi18T/j94t8ceOdO8I3sHh6x1Ly0mtkLRQqy5SMFRjgA9eSQewBP1RovimXVQ6XJhtZFOPI2bWDd64c8yunSio03rE4stxEue8/tHbQS7DCzrhhyhpxlaSTMzSBWPG2viz6EuJ5cxY7ggwMHFNw5OGdWHfNTGWlyJRuyR2HmKNwbjniosbkJbd8p4HXA9RUwj3Jm9SxHIpid8sFAx70ISxJV1JY9xmobIJ5ZQzxRlGyEKswPRu3+faoXUlQRJuwO3eiKuwGxnywSxLjBHIzUh2mEZIXjqa3AR3lleLdMNoXhz6dhSK+RIoAeMfxY6Gg1gh28TRqzsiKOOBg01pYoxtMuHOFDGgbWpVyVK/KHx3qyskq4VgTk4Hy0DUbDpepAff646VO1ypjVY1jRh6LjI/rQCESSVlO8Nj0Jp7YcFwgRgPzoJaCL5wAiFWPbNaCMXjSNyoC8UGRScuWLZ3kfLgmnJK0bjcqlm9uM0AL5sm/ywoPrnpRHO0oEo+bcP3Z7EetJq6Lg9SwAFA2kPu4OagVfLVjGM+oNKKNSuyhSWDDHcGjZCQ7yspkPGQMVQFrDfIHZeBwKJAGXDEAgdDQJkMWTGQQMZwDirEcoI2lckNnIHNYqOthjigYsoOAww3uKkkKEImXiUHpjOfrVKGoDXlZRjYzKOc4pBMz4L9MfJtXGR/Wn9ozk7q4kjSMNgWk8zkRg5Ixke1WZkDb5HcqGUZ4FP2ttXaFTackn1oBIY8rIu/C7jxzyAKgIOGUBNoXnLdqlS0uU462J4UWHPJxxxVli7BHZAncA1RVQu2kpLK8JkLhhk46GvXNAv7m/tZrKYItsCJBxg5HHXqetZJrc+fzuPNTNebQNNvTFdSwYnjBBduQAfT0rrbCxBgitYY4wXHlIM9zwD+tVCbctT4/FYm9BQSPn3UpxNdStMWj3Y+U9fem6bpZvWmlCskar3br6VrVlbU+mpT5adyLUbWW0Ty1UuWU4BNcz54Yl1OQDj8ayhO5vhKinqiVZSxAd1ye2KVEl+QAsy+hpydj1IvQ0ILXdMo2ssp+UccH2rorPRJldHmLYKkSEJu474HrXPKpynDia6RtT6HFbWwCg/d3Lg54rlVWG2uEk8tn2NnBHGfSqjO6ueXh6/O2dnDqAv4o42UIdvIqNtEMhyVVoicneM59RVylZWR4lTlp1PeO7s2jsbEsVjmCDed2cH0FedJeLBKx8ssDyWHfPes6S0OTB+/WlJFuULdKOCRtI+tVNN0vM4aZeB0qKkrKx3YdWlqdLr8iC0kkAA3MGxj7oFc1p+o/M0QhJJ6vmsqaVjmw75k0ia9sJJ/3ifMvHFX9Ht57WWRyrpggZ/u1XMktQTXKYfiWeMSsshDfud2QOFOTx9a88kBYHqqg5FdNJ6H2+Sv8AcIoyB3IVhg45OKUJsQtkAg9dv6VseuShyFRi2MmmPuYgfNjpjPUUEpa3HR/usLh2ZjyWOMUs0p34kGeMA1cENuwAt5Z+68bDFN82ZiqqAp659KJrUTdiONixL7Ni5wMdD6mnllIXADPn5j3FQUPQkF3wGXp9aGHmITgIKDWdrWK2WBwqqDjHTPFPjQrkySKG6bfWgl7CGUvuSSMMPuntT5UZ953eWRjGBTaIGbEx8+Rjpk07d8yLyQRnikBMVRiJgsbejbutQiUiViuUIxjB6e9NOwCTLsOxgdzDrmkl4bZEQg27WAHet0wIkAwRje6c4z2qNyhUSTBIVBxjp+BoAnBYyAKgKbc5zUu1ShZlKr9O9ADJblAQo3OnB6U0EymVozlVXO08d+oosAeRu4ZyVHTBqNoykuQBGCOuOorBoBWkZVBRRPJ1GTgUqsXeUAZwOPrSKSswAxhm3nByvFSNIyKEUls/xH0ppDnLoQlp2KOscZAPIzTSZfMLAgFzz7e9XB9CCdZEYqk0insDip3iV1+cAhW4ycc1DQEZDgFvMDp2xxj2pu8ufMYwuF6+1IBgZTu2BRIOc5pVkKEKiMWJ+96UAmWVRAuDkA8lQetQh9pJLYHpQW1eRXaUrgKW2dWB7ip4cOGdnXb6Yqr6DitSF/MIcDnAz0p6SO6szBUUINw96tS6EN6lVJGbc53OB8re1TNvB3YAx6HrUystEIhw7ueFLDkE1aRgBswHYc5FQNOwxg2EcD7wzgnpSKQrcFArdDnOKBxV2SwFJXLA/P8Axe4qC4k8vDBiCG49qcVqElqVwI5OWALoeGA4+oqRTIWXcSSTgBuM1pJKxJMeIixbkHn/AApMuqAp8zD17VkAhkilSNskSZySemKhdCM7HVecjjNAFGWMtuKJFKS3zqeMf59Kl2SHb5jrn+L5aAKMybpAFYqg5JqYSna0mMADB96AIMje2CMHnBNEjKTgRsI8cnpzTTsBEI0wZXBKtxyc0uERiDIdx6qRSAexCwttIIyBjrTNxQAEEY5JFAFvduRWCc4quoCsXP3QefamkOL1LDQlUjfcW54Ge1V5JN4Zi0iYXHrVQY57jZpDGo2sfL27feobaZlRUCb39G5zVSl0JHZlY5/1ffAGajcuCmxlLZw3GCKzBIduEZKKpUnrk9KYX3g7g4J6Edq0lsNLUsDYA+/DYboTUZlYmRUQZI7jJFRGNy5K7IkibbIwOTjINCkp88mWHfIpCm9Rsewx52kLnPBwae8mYiNzlz90AZpFSfUqXEqBY0uZlhhJwSRk1+S/7f8AJJbeEdcm3mdXuVi3gn94GOenfBUn86rDfx4m8JqOrPwe1l0N1fRQ5RmkY5z0OeorW8Ev5Wr6bdbDOYZARGXIDt0wf/rV9BmLSbKwzvI/az4XmdNH0ePy4lXyzMGUbcq3bHtz+dfS+ixlHikJV0xwtfCP4mdeJ3PS9Ot1Us+ZRKwBYnoR2x/hXVWgMjwiSMl2GFAOM/WmSkbttLskxJG24jAI6Yro7VztEg3oT/eP3aBmkCrrvi2uwPIzUrzFY8lDbyjABbkVEFqAsTKImWFQR1JI6etSSqkQLeeXj9qUVqAecWDMuEOOgHWoypTy3GAoOTxzVtdAJFkcAsrOijlQBzSiaKeFpEZ94f5fUetCVgHbeAiujNv5YDqKR2RiyiR48cgYyTRcB+xlgA8slRy3fio2fbsjQmNiPlK80WJlKwFXKkuxb1p0rOjIYJBGpHzAj7wrJRuURCbLogLE+h74p4EjNiQk7juApNgKxjUsmwNGVxx60kUhPmHBIU7VPrQlcCUybUkUKDJjuapfw7icJ1xnHNaxVkBKiDYwl3BxyAR1pZQsgMcqsqsNre4qiZK4pcqVZVUYG0cZ4pEUlmUBVJ5JNT1HboJNEzRSlRnZyzCpY2COikRsNvPes4bijGw1hMJn+TEYxg5zjP8AWgymPIzkjkgLgVq0ZtFdnGS+QM88Gn79yqoOG6kntUuOpcNgZkA2FiwxkHPOarsqFZZBLL5qrlVHQ/X09azaG2I+8/3GGwMDn9KhY5QiRgrY5ZePypFECxHCLmR41AKMWP5H1qaZ/MBG1FJP3cmgAijVRH5isEfO0ikdWkYIF46bs0AViikL5bKTnoO1TqqIqyCNkcjJOaALRjADLuVgVDHJzVWOSKRd8RjaEc7gc8e3rQAtxj5ZIPlbHykHioBIz45JIPPbNO+gCNtcDBOCOSabJHKwXcvy4ypx2pARMEVgdoRR2ApjlFjwCSD1NADQqgJFEh2L8wBOaVd0QKkbRnnJ6igiDfUY52jcjEqeuDSSRM7pvZMAbWU0FhtdVG3cOOO+aZgJGwkRPMc7Rj0oAYkRYFyzZA9e1SDchZEOc8g+1AFhBlRsBBJ2gk5NVZUeRtqhuuOeM0Da0MnduXfuKrkjBpfNnMikK0rFlViT0HSmmI+vvgdbLJcQh1CSoGJYdGD5GCPYGvvv7U+m6fEyySQuFVslsnIGOPTvXbN3Yqsvd1PIte1Jpp/MuJpZZt5OAT+vrXFXU28kRswTqo64r63KocsbnyeLmnKxTViHIKrz1GetSLiNSd3viva59TinsNYAgYLFs5JNDkorZl2p2arJi9BgViFwWA7vnrTTHtJPJGOCKqKuVzIRY2jJLSB1POAuMVI4Zc4+b0wODSasS3pcblEcCTcRjFMTIYMMMx4x0rOA59iwSQAisVJ75qvtCvuQlSe2KT94puwOCCwVC5IwM1YLhnQGMIuAB9aTmUMdsZUj5euQaNzABQACOgrW5G4w7m9PcVEXCg7vMCDksBjFRNjZZeWNQsYkO8j86qmEy7sgbves2Zu7Z8M3iYMIRlYk/MFOcVDJhEdpkLKoyBXwEnqfakN1FHcQtujRU8rO0nPH1ry3UUjMzlnZmwMA56fWs5vQ1ouzLlrvNtIqI+0Lub6Vzl5IGkdTIZAoBznFcJZy+oureYjBHPVveuI1IxkOBGhlwOTxiuXEuyOrCx948i1KJhfToCgfduXAwVrF17zGsGZCMlMRsnOT7/41+FcWO2Nuf1HwZpgYnxn8T5pr0pHcSOFickAcZ9Qa7j9nVonuL6KJIA20Ivy8ooIOCfX/ABr6Oin9TVj5nPpe7Nn3okCSk7C6SMowQOM4/wAasrtKYbO7O3GOhr7HBr3Ln4NXfvEUsGx5pI2X5UyV34DD0qjdWyFi7u0jKm4ZHrXpQ0RlczpYlG1UfDdjtyK0rSNvMjiJUrwxpmyd0djaQkMCpXycZGTjFVruNFBEK4dugHSuGe5302c7dwP9mt5VRRIZT5h+9tUDt61zF/LI2HiR2CqflUc468+prhr2Tud1J3Rz0u+byBJN5cTt0xuIqo8MG7yseanQADr+dcdTyOukxs0JtxKI3LqTw1ZhGxSxjm3ucNt5x700tLnSVyEIkjL741U7AOm7/wCv/Ssy9kjnfa0KR7cKRnjPfitYqyHe5nTq2/eMyIAOOtUUG+SULCTInPA60VXfUqDsrlBrqdo5jtSLcBwy8isa/cIgmhZZG7r6+xqJPoNS1OUnm3MIpP3b7sNvPCj1zXF+Idd0zTbYzS3itIjFEVIz83+0CP647VdGk5uyOykrM8T1HxvJdOIoFjiiU9Rwc1z83iW6d4wzK8QJAx3+vr9a7auHUNDqhK7L1n4uffLG8MjW5T5gTg59CP8AP4VUm1e3uYT5SJ5s3MRd/TuDXPUpaHVTnfQhivIVlW4i3bhznPAr1Hwtr1sPLEzlix+b2HtXFZqRji4XienWbhiFhEMhf5j82BVtSGQo65RsqWHpW6n3PFmi6sYje0ISRxkD13DGOc0s0KvIWMAZEk2o3vjr7cf1pRlqYTJBFCisjSZmLbgAMcelWEXcVKqAwGSQK0ML62NKJmdXJdHLHPyrgH/CrkKFJGVC8YCgZPOf8/0rWDRkzSGLjyVAdCvJx0z6+1X4rVZsOhQxfeIzw3tXQ5JGU11NACAEO1wsZICqhHX3FWrK3YvIrA7exoitDMvW6W6u7tFIr5O0KOPxq2kJlEYceSTyA3Y+hohsTKVjNu4BsuIwmyQLuDk8j6CsuIBXEay8g4K56V0QYX0uZXijJ03mFoNjCNDx8w7n/wDXXlrW00UHmM/HRWzzXl5vP3Ej+qPCZXy+/mcfqRkG0IMLgh89c+1cdAnm6vo9jeyzLG97G4ZBkffXaCfrj8q4cFtofZ8Uq2Fk/I/ZTwGYYdO0lbcHUZo3lnMZXcGGSwUY9gPpX5R/tL2SXHjzWtRkBNzOkUizBweoBYEfyPY7q/tf6N1L97J+S/U/y+4+fv29T5wtVNxvjSNIozgSK3JHHrWytmElRhOsg25KgdK/saLufi1Wp0I4pLVy4bBCtkHPGauJciWWS3LeQJ/kcdsGumkr7mWxa+VUjeRh5h/dkEdh05pL9/kgxlSTlsHqMdKtQ1FHc59mn3usdxtjU5wev0x+VU5Wlj3qJBGG+b61pY6YbmUJXMgBAkOOFPcViTwCHc1xI0QByAR0J/rXFUep61Ajd9iK+d0XXBH615hqYe5u1EirG0chZcnoeRmvk86qWiz7Xh+lrch0hYnbyTlyDtJI5NfsD/wTz8Dpa2cnjIWo8m51O4tyyrkr5flkH/x7P4mv5v8AE7MPZ4TkfVn6PRh7mp+udrCUIMSkZAGT1IrejAeJ4jG2OhPrmvzLDq0EcVRlbUXKRSTGNJPLQvt7YAzzXw7ea3aP8Y/7X8Q3cU2kWaJcQWzAbVPzZz+HJ/AcY59KhRlUi4x3OWbS0ZueMP2ovg14Xju4NNj8SeKPEMXDQwBViVzyNx7euDj9a/OH4hfHHx38Vp7qLVLm70zQVmPkWFu+A+OcHjPt/wDqr7fw84R9lJ4rFLY8HiDHc0FSgdz4K+GkXhvQYtY8UaBaWesXNutw8LuSY8+nOOO455znnJpfENxa3v8ApDTxtdbRCqoxHHRQfWv518SM8WMx86sdk7L5H2uQ4VUqcWeZ2/w61/XNSt7Qytoqvc/PLs3vs6sQvY/54r9F/gbpFn8OhaaVZ315qNp5eyVpVAL9Tzjr1x+FfJ4HEKo0j7HO83demodj6G8Y+N7XSNMt0hnWG5lRhHxuJGOSM/Ufp3r5k1Wz8V67qNtew3M91byMY1gI4Y/XqPfrX9KcHRhTwvtpH564tvU95+Hfwmm8Nyi812CK5uPOErWjk8AY4fv7dvp3r2bXNT0/wtoereLdea0sdItk8wIVCbvReOD/APqrxMdiZYvFJr0Rre6sj8Vvjr+1J49+N3xB1PwR8PH1e10hlEUFtYRkq46Dcw5GfYduijr9K/A39ibTrDT7TX/i5qesa5qLbVltVuT6btrNncQMdz+fNfa55jv7Nw0cHR+N/h5nVHCqkuaR9Wj4N/APTLWQ6n8P/h9Y2MZybq8VRJEvY+Y/frXjer/s/wDwA8cTPF8JdYt7J5n8tLzSbn7RCsnrsIAB6eorwZ5ziqcFK9zzZ1U5O6Pg3x142+JHwD8R6r4Wt9ZttS12K7Nubgzl4fK2BhMgOSucgbeMH0Iry7wnrHhj4hasutfE7X77VNSguz5b2tqxCDsCFzz0Ix2r9AnTgsOqiPRhQtHmR9taZ+z58DfHelwRaP4i1kamowF80XC3EnceU+0xgccHJJrzhrL4xfsjeJLLUma8v/CKXasfIi8uWAMf7o+8OvB56jnmvjljpVpvDVVvsKtOMoNo/Uf4W/EzSPiX4eg1jTdaUxyKCkcRBTkZz759e3HWvYLWynmUwNE5lRS5B6j1zXyFuWbg+h5sZdWfEn7Tf7T+m/Bi0awtGS9150dreCPLFgp+8AoJIzXwD8PfB/7TX7XN3Jquo+I9G0jwnK+ITfo0SBT0OFJJz6c+ua++wzpZdl7xNbqarCuX7xno+sfsS/FLwNbXOoeFfG3hi+nWLzZF0e1ngkjxzu3sScdSa5r4U/tEfED4Ya7L4K+KOt67rWjm4SxnlvsGS3cnChi3Ud1bnI967sLWp43DvlVmdUMPGdLQ/Sm/0e38TaRB4i8Jw6deI8AVVaQp84ABDdec5P48eleHeJn8VaOi22qWl5pt6xwTG4446qa8vJpcydKRy0ZXhys9y+GHj0W3hmwsvFN5PBqZlZLcOoLmPdhd2Ov19+9b/wAWzb6t8PdZ0pbp5ZJN8rED5dqRsQw9+v0r5rNcPPDVJPp0Jow96zPwr8ReGNQtdVi0fTbmKSQ3PkxyXBJGCc4J7HGQCeOnWvW9U8F6f4I8N6dqUl5cXN1Jj7XI5ICMTt2ADpyQBj1z34+Sr8e1VOOHkz77P+HIQpRrpbo+zf2WvizpOueHbfwD4qv7Q65DC0a+eMN5u3BUg9mwK7Hxh8ORput2vibwtNHPpgJlSExlnhbHIA7jP+R0rfOMA5aPqro/PcDieVs99+DT3cun3RvI5477z+IlXggcFgB0BxyPavoSPZFFJmVZHc43DOCPTmuXh/C+zumVXqc0rjZpYygRSNpHIz1qCG8gtpWljzt8mSEbz3ZCvX8f0r6lHJVlaNz+e/8Abn0CDT/Hur6lPFKpuZIZrWKMZJxCgwfbABr87bpnguGJUkE7t56fTFf0Zkbbw0WdmWz/ANmaOz8O3EcsO9TK5dxtO7jHXP8An0rsOWYhS6c9F61+rZT/AAz8tzfSoxNzJ5qO8oY4xhc/makRT8kpiMsYPzbjjj29a9xI8Js1FkjMYeIqxxkArkMKgVpFZhNGI3zhSo4FJRSJbsV7vA2hpftIUlgn9w461RtHeKOXDO0RbcCw6e1TURTdy9E5MckiwNIzHLKo3HH94f4UxmeS3kt3lxEy7cr1I9a4akTaMuozC24KIA+4ZVh0NZ4iaeRI3K2rvzuY8D8uledUiddNm1o7mV2MziJVyNwGD9RX6bfsT3Vxb6nqc9zHabltifMQ7sRk7UPufmP0zX4Z4tQ/2TTuvzPschhdtn6FXDrhXmi80smAhbHOcc1QaKMOyrPICvYdG9j7V/J2Z/xLH6Tgf4aFWRlilG9GbGF9aWIxy7Vk+6BgexrzjsIwskTllKBwOAR07fnUlv5aNE7pvIPFJgPQ485FRWxySKkXGxhCwiZcMM9/UVgBNl94BXaMenWnuodB8/I4I9aAIUJYNvKhlPXNWIsFwSc/j19qAImZgEZ3V3ySBTluZAsjOi4AwOM0AKNoaRzOmAOHA4IpsaR4a5RkZCNwJOcigC06xttyq7B196qzMm+MI3IJGQMYoSAswkiVQTJKhPzrjt7VGGyjbFMTAnblev19KbQCxx72Lo+cjAwaI1YylXjKr0GemfWkBZVVV8jDjoSKlZz8wOxW6AdeKAHOkOFbcNnuKSBkeSRQ0ZUHCkcc1ajdAWlzHIsgi3HuGHWrMbrLvdowrt+7CgfzpcrAiMJJdgQOOSO3vT3jYbSCXIXk1ah3AZArIh3EoCORnPNXvkIkMf7zC5we/tVRVgKgMmUZLaQOTyCeVqeABJmTyNpzgk9aE7gTpMiyorsjKxwGX+dTTeWqhgQmDggChoCDejkkMWOfnIXpUzq0gSNg28D5R3FDYDhGfLBO1DjAOcZFJOZZlRAAoC/IxHFNsB6iNQFRGQseWB71MrqAMwtJg8UAOIjj3MAyr2wO9NWXaHC/KF5PpQBYifHlibqx5HYU52iDMFCq2OF6k/hQAR7BId+SBSvI7SKUUqOm4dSKnl1uAhLiMSH58HG3Paow5jB2mRWfpxnFUBJApVz5m08ZBHapTJG7AoWjQkbiD2oAeFRI4kAOwknI9KJI0jhkYtKG6jHNAFlWWNI4mbEWC3PIzio08p4mwrNzwV6UACYQKY2fPQ5qzLOdm5VL8jJApNCv0C2lh3P5rylC2SWOfypVIG7euRnK/NnimMdHhjNvdweuetN82aSQmRlRM5Ix1+lAF1RbxlTJuA67sdKYdjlZIGLqcbSDx9aAJCsreUuEEatliO9XlZgmWJJLbhk1FRARlLl4ThY0TI69TVrEsLRrO8TsyZVUI/Ws76WEo2GMh2h5HdyeAc8/T8KniOSxQFUx83GTSGMVP3jEoGK8hWH86bDI4G8/K2dxHpTSAmhDy5kyGUdCelWVnZGb5mj3DBK9vpVyd3YCiGjEqmONkOc7hxn8KmYO/wA2VY5+UelEtXYCsgYmPa7HLHdUsJGZY43kG7BJPt6U57AX1ZVypJTPXHORUJJUMvlEsPSsgK6L5g3MQq5zjHNSIm2RQAHHUZ7VUVqBJFbMx3qFKn7rE9fepSu9Gj8sbT0Y8Vbd0BXHyqEEatg8HPSpCiyPGwRlO3B3Dk0o6gBgjzIQwXA7nH5UsIMahk/1obg56U59wLUe6RkMgyV5DHoKaDuKlk3c5ApyV0BCse1mdm3EDkVKhVkAARSPukd6TegCmONH8/ZwF2vUjJLhWgPOeVYcYprYCJ8IQfO2S4yAv+NNUAQbkmLQE5B7n149PehQQDdzIWCKPKzuGepP9KinJchYlzGR1J5BpsBr+UFt5XjLSBtwBXoakRo1Ic4cZzg9G9qYDZLl1aIoThj2HSoJc5L55xzmgClMAoY+W43D79YN2IimAR61NncDDPDMoIc7eQaw715IwAFLMcbQD3qW7MDkddnaGCe4+ziSOJC8m5iAQO3Hr0r8VvjrJf3uqazdXFzAzxYjJC4BIAwPpjgf/Wr0MFLW5nKHY7f4C/starJpOmfEz4q6ZaaJBLIbzR9KnQySu44V34+VR1A7k9q+4JY7bSfDOgaYTbNcanqkUREmA0xBz8vsFLZXJ6ZrqpXnPmIxTsrI6nxNZ/Zvj3qvw7hht7tfDWhPeXd7FJmOOUeWVjAPJZlZs+mwetcZrutrqfh+40XT7u7S41sSQNJF8rhCOx7f/qr6emveujwbXp6nN/tL61rVj4a8Afsz/DiK61bUtaNvFPbK3lR2iSRBijAcDAJ/P14qx8fJ4/2e/g18OPgZoM9vqGr6tJDZTxW+EGMfvZQvWUZ7HG4kjNZTipOMV3ub06klFtehV121u9C0zRfAdnDZxXAuQL1QASwUEFcjrye1ct4tuZ/E/ifw/wCFI7WCz0vSdrXMUQ5+X1x1PHI9qzS0uylG7MHxRfyeOfiRdeBdLt1ttC0KJZL2aLBUSMo43gnDKOSOvzKehGaHxP1Qz+H7jwnpVwbO4vfLjIgTEiAZAAPqeuOnC9elKnFJqLNrXV+5lfFCxtvhtoGmaRFdwnxDqapG2nwAg7Bw8jn+Fd3Qd8nHSvK9F0yTSrNDeCR7udwxbrxzwTXFOVl6nYonYNmOJZjawwMF2R+Wfv8AHU+ldv4Pk1rXtQs/BHhGyv8AVdfuYy1wYUwqKMZZ2/gUZ6n+ZrzK9mrs2pbndap4v+G/7Imh3l1c3I8bfF2+je6FpBIJPskrnCb2O7aRjoNx2gKPUfFXxN/aL+JvxS1aC58R69rel7pMyx2t+WJUY2rxhceox2xxWlHDc0faSFOs5T5UeTy+JDYSjTUT55rkKXUDcrMT83vyc/Sv0/0jwZr+v/BPwXrHwo0601TWdBsXW8gicBpJVJYuB1JPXv8AdPHHGeKlomd1/c0Ou8KeLPBn7Tfg+/8AA3jKC48PfEM7IIN0aJ8jKULcjG5Tjk/3cEdDXCeD/G3xA/Zo1nWPgx8aVv7v4aO8ZhnmcwCLY4/dhmBHlN1GTlcY5BAbSnS1dGWz2PL9prdFj4n/AA21rwdr1r+0N+z4mu6damcQXm2RSs6KBkMucMV3DuDjd+HW2GueH/2pNEl0W8kGh/F+Jm066iaSPzLSR8FJoMj5U3bTg5wSDk06d3T5+sSprX1OV+GXxH8bfBfVdF+EnxuU33gIsLTT9aiCw+TI3yiF1YtgZJ29f4lPAIPU/Fn4K+KPhVqi/GP4KQ6jd+GIJlkvrWzj4RuT5qAc7iAcqSchODhQK7HVUZqotmYxenL1Oyu7D4Yfte/DP+3I7dbL4o6fekXsqr5bJI2T5mRgImOueueck1k/An44XHgXxPP+y3+0ZBf3Hh+eYrpOqToRhMZCs38ajqDwR9cZxjTvzYd+q/r+upUn9tHL/Fnwv4w/Yu+INx8S/hhf2Ws/D24nS6utKmuNm+Mn70RUfOTwOnfjFe3ftA+JvDFv8EJPjprfh/SrKbWZUj0Z1IWa3WRvLyW4BXcccnpnHavZwz9pUpTfxXszzKsPcl2M79nzw5qnwE/Yl1jxBrFxDda94hS5v7uYjO9DMxXHcko2PYCrf7Pdtp37OH7FHjr4x6yZLLxn4jQNp4uDmWeXJiwxznHzGuyNVynKD6ysXJRjLmg9o3PRPCtwv7Mn7CmpeONQkQ+PfFJa7lD/ACMzSgopOe2Sv9Kzv2Z7iH9mX9krxZ+0F4vg0/UtY8SSvqOmxOSZLiRtyREHrtyec8ZYema9f63GpSlTf2pKJzp06dRSj9mN/npcg/Zs8JX2h/DizTWjBcePfE0z6pqkzSlmS3X5l7dOSTn+7nvVv4N6TN8efjX4k1ONJW+E3ggt5aySFUuZGAceYwOGxjgHpuJ9KzqVuX2ku1/8iZU+aUYHFaAtz+01+2ddeKNasrPWfh14XUXNhYld0URjO7dtHRQqZ59c4zivQdb1mH4k/GjV/ivrtwP7K0Kxn0vSbQQqY7V3A3EdQGZVUAjGBXLKjN1I05dI/izPngqSklrzN/LSxz/h/Uh4S8MeKfi54gkMfi3VH+zWZMRmYO5HyIOpAPPHpzjqOx1a91b9l/4G2+uTafBN8cPFKpdJbhRFMs4XJdyCx6c85Py4BYVcpxUlBdfd+XU56Sai5dtfmyz4OsNJ/Yr/AGU734leMbmSD4w+L1a6bGPNcu3mMQBySWbAAyB7knGh+zB4OtvgV8LvHf7Yvx5SOL4ka/Gbixtmyv2SBfuQoT8zyMcAkcY4HBJrSGMnFza3b5V6f1c64Ll5ZX0ir/N6nG/ssfDLxF+1Z8Ydc/ap/aCmI8H2O46ZZ3mEgRU53gHgRKAeT97HHBBPGfF/4j+Lv+Chfxyvfgd8Hry40/4Q6LcIHkgyEnUn57mV8becDan+6SMcV24eaninL7FNficqjKdOGGT96bu/Tz/M9o/ah+O/hr9krwDoH7MP7OYmvPH5tBC6WTZSKTjczEZMkjHaW6kBQPvNwngfw18Q/AXhTwzrXxLv428Q3toLiS0lmBmRjhsyFflBI6jJx07GojRUqHtqnxT28l/wwsRFyruUfhhp/XQ+p9K1WLVPJl3KAI13YPHIHNdIyhs5GAPu561+f16bhNxZ79KfNFSFCFSHLCRh2xxQoVpSSu0HrgVxvsaDJd7fKAD6OBShyGV9kmCACc+la3sYvXUnkCqFY5YkdBURDpxEAz/wDPes5RsSSMXyY2MRkIxgnOKjLzApHGqArw2DniqpocVdlloY8bgeT15qBmG9TgOvIxnvWgNa6E7zBYvmVPMYZUA9aeN4RQZFXB5TGDQax2IpZE3KSgDkY3baVCrZOwM/TkUFA8bM7EhIjwcCldGJIDMR2zQTKViB4nHl5bA6kjvS4VmVw+cdVoKJIfmcBsqO3NSl2JdCQpx0PegzmyOHAlwZc55IBqwLhoopN6EDJbjkgUGZGJNqlY84HIDHnH1709ncRqcZT680AMLlWVsMB045qxvSMAhRknjnoKT2LponDt5ax4GSeai3PlcDkdATUQl0NRku5cH92ZDwWAwDURQK5Y81oBcAZtu9DgHoDUxYornAEZ5Jxk0CcrFSZYFURpIw53cGo4mYyzYQ+aAMjpmiwlLWxP5jPtw6q3IIx0H+NSDASJiwOPl60BPYJGYFHGG28ADvTorjllcKWP6VKjrcy5tLD5F3RrtYqucjFRM0UeSGBOPmbGKoRNEokUMp35GRjvSMIgSQjFsYAz3oAgFv0EwDH0zxUL7FIXySWBxnpUSj0RrGZKxJG4xrgYWkjkmxl8kgf3etWRLU6LQre0lmCTrL5YUkAHv716LNeabpdjBPCR87eWkanuBndn61jKPvHk5rByhZHL3HjG+nv5Q0jGMKFWR+rccjHt2Nep6Z4ntn0qLUFvFa5UYWMrhgMcH3wfx/CumLR8/iMptDQ8a1CdDNIUVdjfNyvK1peF7xUu3hkljGV4Rscgdx+eDWVZ3R6Fei/q7RveIdPkaOCeO6jkMYxgDJAzkD3HPFeYvYzQGV5IoolZjgKwPPrjqOtYUZWR5eU4i3uyLun6TqF5L5dnAtzHjIyOc9/wAPeurh8OLIq+fI8TjkKvOR/hRUqpI9TF5nGnGx09hpVtEyFY1kHuea3JbiytfniZeCD5ZHeuN3k7nzNfGSnsctretxyReUsS2rshJfOS309q5CxjN5OVI3kkAc9a7adO0T1MDScad2dnHZJpsLmZfKkUj5G4P61WuPEAikEcSq+e2RxT5W3c8yeFnWlY6yCZ30OSdpgonElsvYxvt4Jz9QQa4u2sPtErszkAH5tg59yB7UJaHHl9KVOpK5ozD+z7eJ5WRkbJQZ5PuB3qDSdXgmv3t41juJQN2wDPH4VLjc9WlSbi5mjrrpc2TWuA6NwwIxx6VzdjZsqs0ilT1471hayscGCjyxbZrT6kkKKgCqQMNnmr+l3KXUDmPYyqeTn3xinKl7tyqdF8rkzmfE8qljG8SwDJ+Y8E/UV55NIFJJZc56k/lXVR+G59tk2lFIYZFn8tGASTGR71UeNZS5PMg4PzYFao9cmP7sRkoFz8oFKhxJIAS5DMBn0oQDkWKFIo2+fGSMHJFMl+YDIRQRlfc1ukYyd2M24CbmGSelPw2TkjB7YqZ7GnLqV12oEjQeWgJyCOtSgjaEY4ToCP61kUTJcKD5JJB3fNgdKhXewdduMNwPUUFJXYwmWF2VAxZW4P8AUU0OWAeSIJJuwcHP40CfYesW5nkLIX56+tOD71wrNnHA6/jQIG8klW2HGM4JzxTVUHDxklT0oAaxZ41A3FgeCBSxo6Fgy/MBnPb/APXQAxiJMbU3Acrk5wagRypfcud3BBNXBgSmRkZSF2NnA46VIUSZGBK7e+4daalqBI6kLtXYvy7h9KV5ZDtAwEAwBnitAK7jHkqccAscdzUibHVXBHIz0xWUm7l8ulxkpXMixsOO/cU15B5cu8FGUYHfNQQRrb+XIkhy2DkEnipGCMpYLllOcjmgbZIkhiH7xCrEcD0pzISN7hEVc+1A7X1KsgKZMhBQDIKnOaI5NrPuQhdm5T1zWkY2ZJM5RstEQuOckc5qN38tGLDdgcj1pcutgHOMBRj5OGwOlOI85CyR98HFS0BCoy29kIPpU20r5Z4jLHg0JXLlGyJTJHsKrJJ5vrjioyrglXVmC/Mcc8GkKG42SBiZFDDHfnFNi8tyU+YMBg54p2NObS5aQphsPt+tVHljUhAme5B70jEUeX5b57joRTFjGHkUEgevFXGNwuMy8iKUBAJzkVJKxKAjgj5jgc4qAQ9CHjY43kDJz3qJ49zpGiojHkDoKDWMbEqoykyAjKjpmiR0chCoLCrgtTOTuxi4T5Si7euD3qRXjDLsDcdNxzx6e9S9WIjBdG3uoDK24UkcmGkbgAjoKQEBdgzFYxjrzUDP5pjjLugzk4FAEZEi/M2CM9vSokWZZNvnSGMfLtY54/rQNK4FkVtpcFvQjrTN7IsjbSAeaAS0uQAO2JAMjGeB0oZVbazMFBOduM5/woEI2CjIG3oOdp5xUUlwzMhKlmAxyKAJNgCusSrGT8xXPehWLLyd2RzTAfFOz4AwuBjLc8VCCGzE7hUJyc0JgXsqzHZJGwVQDg1G+ZMKAVXPJ7VUEDY1kVlIYFgeOKRIdg37iSvyrmiadwFfdsRVZWOcOy8e9RDEpbEShRwSeDUFReonkhCu3JGcZJpT8rDccopyKuT6CvrchIjdxLgqD3708BAWYedtzwXNODC+txkjuhJTjPDD+lMNw0hds7QB8xxRF6DSuxMbVBVRIfao42wQVdxggkKOR71maJ30M28kjKt5iiUBTs/HvX5E/wDBQq9sY/ByT280o8u7RioblTuVQfx3N+H1qsOv38TPERvCzPwy1C3b7bfStN5c00hYMDx9P612fgDEOsabOsMcirKA5YdM8ZH517WZvVnfg9JWP2h+EaXN9otkbuV3lhjCmUD5Sg4Xb+HGPavprQUQtCSyFcYBAr4jqzpxO56TZpF5URR5Q+ccc5+vpW5BDNIQSkW4HcuWwM/0qktCTpYcooC8f3s+takEcSI7J5qhvv7m4J9h2pNsDchCh2ULj5BmpPMdUAk2+Tg57kelUAwYjdVDOIz14p8rjAi27lJ7UASJkBmwJGA53HqKdGqviSTcZATgdqAJzImVO0k9gapPIwc7YGCnq3b8qBMkiM2/cANoORU6HERiIZvn3juR9Kib1GBJCtj5B3DVXjIVgG+YnuOlVLYlx1uXBsZkYgAU2SKKSQqX3jpwe1Yp2C+tgKIOAMN2b1ppVlyzA7cZBFIopSkuisXeNTzx1qzaSLzEFL5GQcYxVR7gTiNldfliY55Gf51TmhUZ/dhmXkn+77ir5tbAL56lVym5gACfWpAVwjFN4HQHiqbsA9wkpUfLtBzweaiDOXZVJZumCazc9RJESqzPIqZMuOhoZHUjLnPftmpYyaLcWdUZwuMEDuKkkVZFLR4VCNvritIvQSRmliysqoFZTyMc1KzqgXO5GIwzKOaWtiYDEiUgsgkhOOGPJ/OmyxKw2ls/MMlfSobuU0SqQrLGIg75zkHgD8aheREYmQqY8nIC8n3FIY5NroDkqp6H196hdvlUrjPqRmgCZGlYsruzELxmqwAwBIAck5Uen9abQAQkKmSHBQnawT+L2NMjLoD5iGKNjnEnX6UgJ4ypcHO1TwFNOVVOQSjSFuABjiqjvqBAyZgkUhjIpPI/SmbuoZCFI60mAqKoAYysinqvamy3CBkcMSBxzSApF0mkYs4tx93LHrSI43NGYSx6gmgCaKYbHTCAsODVMnE6glmA5I7UCtrcW3+YSGVVVgScE5pVIy5IVmBx70DHBzvVFduenGP/ANVRtCibAvIyTgd89aACPAEgj8s44+Y00OuAAUjfO3cR+lACszxsYnQCX+8PWlLSxEPHgN3J60BcoTBdnmHG/wBc0lpEj5efcOMkDt7UAfX3wFsXBgje9ik3Q7ss2S8eV/PqPzr7O1pI0tcbGaSMHKk8qc9K7Z6NIivH3Tya4EgZtyshYlipOeT1rKIWI7mTODwBX2uCXuI+PxD1uIMOS4jYnHXFVuS21jznoa9GMepzTl2BWYdcKe9ObZ5bxfKWPANVJ9RQI2WR8K6jYw2nH+FKd78nA2jFaRl1HKHYSU7sCNkDADIPenGTcpCgJ+NOTuQkQk42lFDkHvSAsFwql5eCR7VnJ6F7snIJLkuhHG0d/eoyrAliwI9qyTsW1ckGNxYMB9TT/Lc7ipGe1DQxseUkQspA6/SkDDpt5zwM/rV3vqJLsPCsFQrtHJDL7UpXgrJIijptqb9xW7kTLF0UknHUimIzcsxVB6A9ahoL62PhaMRomTsjkPRR/jURjibzWDtvbrk8fh6V8AfZuNipdMnlyjy0hbGMBs5rzDU3cyhF2nDfKMVE9jalHQtxhlinJc5KhiBwDXKagqtIrKh87vkdq5oIZz+pRg7XMbcrhm9PQV57qMcihXaVC/QgH+debi3oduF3PL9Zf7ZqRlky8qACMjtgEfyOKwNVu5YrOWKdhufALKuMD6CvxHitc2M0P6a4NlbARufE/wASL1WnnQs1uyybVc4wee38q9b/AGWlWDU9R/cSTW4tJYoiwzudnU5z7AOPXmvp6UP9kij43iSrZSPu5WUFSzL57YAXHQf54q28IGVdYl3KDxz9a+uwytBH4vVWtzLurKJG3Elg3ykdRilCRo370uiY6gZzXdF3Rncz0tiyyKVRcsSoB689at2kQAFs4UhclWH8BPcUp7GyR19qmIQkhV0xiobmJ+Y8RqoXgqa8+pPXQ7qWxz18iuCjkqP9lsVy8v7uWXDSyNuwCBjFcNc9OgjJktW2yAwhJQ2QemPWs9kUfupP3Tnkc5ya53LTU6orUpFpZso7rtTlFH6mq8KOu8Njy5FwGY45q4SNjJmiYS5VodikbQBzWJKsc28yDbjqMdaqew0yB081cJmGUrzt6kCsrZIFG0hoicKwbk471Lew09LFSeaEGYES+aRxnof8K4fV9RTT2uFmJAUfPg/d9qujHmkaQp3PDPGXxU0jTZLYWVq9yEjPnmQkZIPoOa+bfE3xEv8AV5S7NBb2ROFReCOfz/OvcwlFR1NW7M4UeIpSzZPmehPGakTxPcQkRtIXgYHccYOe34f4VdeF3cuFQdF4kyPJmbkn5WxwR71ZbWg7R+XcFgnzfL0PqRXPUoaHTSqlzTfEU8bOIGbY42MvbH+f5V2emeIY7WeDcHwwOD6VwyolyqXVj37w3r8E9ghWSMFF8sb25PX/APVXoOj3cbxAxsCWXaS3IrjUGeRUklob8Ujp80jRxQAfK5Peop5InkkkWdV4AIGcfWlfUgZDHsGZbmC53EngEFR6H1rYiZYg0ZJdH6kDGB6GtnLocrjrcmtAhkdFjM0QywcHpWpA+AuMv6heooImjXt4iiEiaJu4AByp9DV2MzBgip8gHOPWt4u6MZsuRWTtsVQrpkY3NjbV+1/dSsyhn2nawB6Vpz3ZkbUMcsvmG3aJSF3Fc4yPT+tOUxvNCrqVj3/MAM/WtSJ7GNqasgMpARiSmR146VzfmYKOjebgYcAZwff+dawWhUldFPxFd+Zp8ReNHgTC4x904/nXllzPGuFXsd2PT3rw83Z/WHhPD/hMi15/mctqUqNC4QIrA7gT3rndIzc+JdHtIZdkwcyoFXOWX5gc+wBP4Cscs1V2fV8Vu2Ek/I/XvwALy28KadrsLSQ6n/Z6XQVI9oSQr84IPT+I8e1flR+0few3XjPUdLhiBSJVy4HzH5iygnvjOfxr+4/o5L3p+i/U/wAvOP8AWpKXqfPbpFI0TDy4k2glkqaK5kSAiNvPJ6Me4/wr+vqaPxGW5oySRsWDIjxMgwAMAHufxp62schkeQRM+Aqj1H+fWumnsNK7HxuQGQO0rLnPqB/9aorxmeKJsYCtuGODn1qxw3MqSOFoztkl80jghKoXltJlmwrKuA/fBqZbHfQhczEH2YuCoU5OUAx/nmsyR55TKNkiEH5QR1NcEmejRSTKGpI+DM8WAeCU4C15Deur307oNwLbVyece9fFZ/U0P0Hh6ma3huygvdXsLaQMiySYZh1C9dw9TX9GP7InhO28PfCzRLZLOaOfzJLhgo+Xc6Rsx4/z8tfyt4p1uapTp+Z9/KKVK59fxeYojcbVLZzz0rQgnUKyyygndwAK+bpq0UjyKhT1VkOn3vAyyqpUDl1zzz6CvxN/aX1bXfDHxl8S2emaq9npDXxS1jijJ2KEUgl89W5b8RjGOfteD+RVJOZ4WbVHyaHgBfdMklrc3KA5d1XqT1ZsfxHPelsftIvI5dNtL2Fg+/c4D7/9pcdB1/Gva4t4yo4PCSp0nq0Xw7w9PEv2s9kfb2u3LW/gbQrPUYJbzVI4FUqHyrbuvH5AjsQ1eZaRoctrGNQvbaOKVgXAPJPt71/E+aYx1G2fo1GkoQsej6AF1JbW8b/RpLZ/MHyEPnGMfh6V9ifCnwFc6vc2/iXV9Vv47a2jFxFaxQqqSA8DcepPOfw9Ac7cM0pOTbMsRH3bs9f1vwvpeu28GbcxXKymSKdMELxjhT9T371Z8MeCINHtgJpLW6uSxKPGCqrk8nB5Br91y/FThh/ZHzlWotkdhFAyZSC3NwyNs2xktkeuTyf/AK9fnZ+318U77StL0H4eaTdy2D/bTNdkz4+0Ksbfu/ZdxTH0z7V9ZwlhlPFqUumphQr8taMO5jfsOfBA+H/D194819xfazP5b3UywZCM5JCqOOynHsB35r9HdRNjZtNNZutvDKhUiQbsHrn3JP4dK8vF4mWMzKdSW17L5aHZmtZqbXY/Ib4reMPiB+0h8a7H4TaP4kudE8NWcv2q98phGsduu0NgDq7MwXJwAAeuMH9EdE8K+HvgL4Wup9DV7a4jsZYpryYcicROykE8kjBx+derm8P9sp4KO27OLGU1Tgrbs/EK00PxP8dPirrEiW128jFTINu/yUOWG4juA3I+n4+1/APQfD+hfFbSvCXjCyU2N9cvazStGMgqCDyO+M46fd7cV9dmeZRlGWGhvFH0tPljRUX1O3+NXgrxD8CPEej+I/Bc0EukzOZZYLtzukQE/dYHgkEjp1GT3r7F1PxLbfHf4N28F1tl1N7fy455cFkZYywOfUnaPqor5eclKnSxL3v/AF+R4tWCveJ8/fsJ+JrPQ7zUfBFxOqyWPnRhDnksdw6nON2QPrX6ieMfFtx4T8DahrcMsEeouzWrbmJcKACWHtz17cYrCeCTzT2b6tHk5q3CKa6n87+uR698b/jxrVy88t1pspVHicncI0JXYT6FiOPQnHfP76/DnwjpfgbQNN8O6RfWl3a2y7POWEASNjLMO4yTgewFb+JOIUqtPBx2Wv8AkfQ1FajGPkeqGaWeBI2n8pIVLQhV24bvn3PPPevy7/b0+D/h06VZeMbXTraW6NklxKgXjYZHiKnsemfbNZcKV3HEKHc86lVaqJF39gj4lXvibwdqOi63C8ut2EskLZyBIgk2gkdRwc/ga+0/HHw3svHtikEt/c6NqnDRXMTfMp6jI78evB/npisesPmEoLp+p1Yyj7Od0fLHhD4SeIbf4k6TJ4sv4tattLnllM0chTdhRs475OPTg46dfVPiRda1dzWmifbYrbw6kW+QKoLSu6/MGPXHGPf8OfL4tzRVYPlMtOdJH54+O9FuptYmt7HR9SidZFLXZTcrEHIXIHy9Mc9K9Wt/7Le2ks9dSLMtusXmH5QjADkelfzXm9ZrGQmj7vMMylUw0ab6HyJ4luY/C/iRL/QbxpLmOQm2ukBGQORnPJHX8K/QL4E/tVaFrdppXhf4l6hpOna3MfsyyOpG5j0ZGOB83A+Y8EjrX9T5dgPr2Uwqx3R+P1qjp4tx6M+obvUI4gl3pUt1ZWw/fKCdrsoP3sjjHHI7/SvVvCniAeI/Dum6rb3MN3ZuTIGQ/dyMfiTXy8Y+zep6MXc6dRN5gVVDEHJ56ClkKLujKRtEMsAejV6MH1Ccbqx+Rn/BSHw3Al54Y1qWJmkSCO3Sbcf3kjk7TkdgNi/hX456hbRJI8BzKynJKnHNfvfDeJvhInXlqXI4mv4blaJclS0YYoSy4A54H+FegRQrIuX8yMNzjdX7Jkc+amfmfEMeWqOdDIgiLMIurEHpUZcPLiORmX7pXHAr6FK58yywDG9rLLgyBDyvf8BV2C5aFYowUuVTko5yBnj86cVczvdDLmJXCuNgfqcHtWUYERZJXO6TduwOjeuB2rKexpSmNizkuZ1gdBkf/WqurOdzMoKdMnrXNUWhpBdSzGs7MZY1cSlvk5wG9x6UzZCVkmjt/wB82FeQenof1/WvMrRPRpRLenRuInZhi3DbVbdkjjvX6g/sTuzzTxRzrJPLdRWj4GOGjlYn2AZF/Eivw7xXjfCNen5n2GQvc/QC6jYvbhSrrjO8dABUEUQEjymQAMduQOa/kjNP4p+k4JWgSojbEVgiljtGD1qmkqgKxUsQcNnvXmyV0dZGyl5ImUFQrbseoqwo+ZVysaN364oQEttMRbDLlgXIPc4HSnISkTMWyuclfSocbsCQFufmZR/F7UxCJfMRirJ93B71DQE21A+GBCYwQPWm79jggMpzmkBOiRqXfALE7gc8Z9qilhlXIYmPPXacUANSK5MkccbJIH+bHQfjUTuZUyWjdeQVAoA0EZ2jAeQuoGcZ6VIxh2LISsadMNTTsAiIIXeZplDMvEe7JIHf+VI8hIKhvMPr7UAQLmNkigkQqAWZcc+9WYXEkw3kyRnnC9aJLUCaFY1OAxAzhtoztqURHhmwsmT78UgE2O8ZdyxP0qVbdhIpRQYAvJPXNaU2BIrvkrs3DtzxTlUITMu4N1Azxj6VoBZfdLtbeyMVGQf5UqyxuyogKNkYJagAZVPLHy1GcGpmhxGmcofvBg1ACMN/yuscTEZBBzketEQi+cJISx4BJzipgrAJLG/ks5TeAdwNSJMrtbTvG5Urg47fX3qgLhEckajOxsngelIku4okeCQMj1IoAklVZJcfIpK7iufSlWSONESLLLjrmonsBCs7NxIgZucBTjPvUyKwjklO47cAiqQELsWlCkuFxkYbg1P5bIxBaJVxllI6mmBGs0flqWRiQcAelXIbgAST+U4bbjnk4pdQJooyUkmaVtu3LgjqP7tPZ7dgyq5RDggn/GmBFIiCJMk7O2D1oQmFJJC5EI65oAagcpKoAkWQBhgdvaoZUmR1byy6jAK96ALiKZArkkBfUcCpndNgCkyMTtBHHFAFrZEsYZkJYZGKZ5m1YUUIeCWzQAhY3DRrBEIS5wS5+7QTJHKqoyMF4Y0AOYnd8/lmMZyAKE+Yo+MgtggGgC5kbGIYKqcEHqaRYGumDoruqndyelACuyyxkbGXBx8w4NTK7eWI18sSbcbTxigBNs6xcys6jkirGFwN4IcDnB61lN6gWYcsNudwUcDHWmrKuWQArKegz1qbAK0qFo1SNY1Ixtx3pFJJkiBCtn+I1SjpcC04dQgJLIR94HtVbK5GzJQ9V9RUASCQoJSPljzkrnNWHx5ikrtQdqtfEA3KL5TttU5z+FM/dh5ZI0Xy9wyf6UP4gJyXZfNSPcu7DdsCnK8MZkhJR5GbjHp60TYF6ERopjkUnauMn9Ko3D7Y/l+YZAwT2qAGqkRbYm5gRnNEh2hT5qupGNoHI9jTTsBZSdZCWZA3UNtpokjlQ4fZg4IxzitYqyAhbJUFWWQA84PSrCyTkqUUtJ1UE8GqSAhLF9gdI0BGSG5p8oywKgAAAAVMlcB5mGBCiEMPm3U5VAxLjIGQRSlKwEEkgTdIiNhhsOO1SfIheQfIu3IGP1pQ1VgGrKFZm2OTjqehqfM7xIQG+Vjk9j7U5LsAxEDmRxIjsBTQFPl/MNvf2qkrIaQTIN6lNy55yOhqFoiWDQgBx8xOOlMQ9FQ4DOZDgkkdjUUg2pjhQTgEdvegSRFPCywGOKQcH5SP1prldgEuS2BhVP60DKF67lHCEtgYGK5u5LiQbQCMYbmk9gMe5+RgxVlUHqorMvS+WHDsvzjHpWS7gef+Jb5LTRtU1CWdUtpLeSDDng7lx/PGD718NfAT4N6D4/8Ajb4m+KHxE1Jx8N/CVn/bF7YRHJuLpFBWNuwAG1vx6jnPoYF2jJgnZ3Po1PEmrfErTPGfxTn8N3Oj+HLTVm0DTQ7ARv8ALuUIOBtHIyB1Vj3piaVH4g+Mf7NngK71AQ6ZBpt5qjx/xCYjy2Y8YAG5RksOoPOK9vBUF7NvqjzKmKvU1Ocsb2zuPG3xo8f22ozXF1qd5LC/mnDAYRCuBwTlCeB/FUPhB9M/tWLV9QtvMtdOyiJjjcR1Hp/kV61FXp2XY86q9XY2/gX4FuV134nftUfE5dMVnufI0ZXyYorYE8qOBuKjYFHTnGByfA/htHr/AMbPjR4+/aO8TaOuveEdAmWLSmkIe2fJBXABHGFCnHQEj689KS96p2Vioz5OWPzOq0vWrrx1488c/EvUCZbO3V28zaFVZcktIoH+02MH0PauJ0PUpNP0Dxj4xureGXUZZHRHUbkkLZwevTGTirqQSevkaqT5SbwBpc/hXwTda3bRx21/rVwZJjIgMjshKfMepIAwCT0KntXAfD67Xxl+0K+hy/bbnTNEt7jVbmSGT5h5abE6HgAnOP8AZzxisG9JSOmErSSMWDR08Y/EjX/E+teZcrHcNDJMWIE0cZbbxxgYLHHcsa66JLLXdWnu1/dWEKEDYo2qM8D615dRt2Z0qoraFR7Q6lcRSG1uLhX5QRsE2e59qpan8XNV+HmnP4a8AaPBZavcsx1LWTdCP5cDbHjuM/Mfw9qydPnfKXzuOx8IeLtTZdcvJ3vjql5MoM13ISzSynJY+w9K4try4TW9KYrK3JIx2HrjvzXRWq291GtCjaJ22mlZ9ZivoQt5ZQyhXLoflOO34ZGe4r6k+F3x58VfAD4i23jXRNPOrfC/VZI11TS5bhnaKUNzMvPBwRnHue5B5ILmfKzpd7WP0R+L3wOtPi74e0L9oP8AZwu418UwqLi5S3fazH74VivryVbBwcg5BIqv4T+Lfg39ojwL4g+DfxkW/wBN+J2m5jiW/QK7o2AyZPdWycZIwQMAbcbYaDnDk6xPHrPld0eMC/8AG37KGuWvhbx7bSXXwkkFvFNaw+b5V7bAjbK538FQDkgZyfy6/wCKH7PGmQaifj5+z8tnrVqAJC4BI8twDsLr0yAQsmMjnIwSDtKfLNVVs9zWGqsy54Tufh3+1l4N1P4aeNNKh0r4l+a0k73N1mYuVGMH1Ujhs9zk1F8G/jF42/Zk8SS/Bv49zT+Jvh/esljb6jcFk37T8iuf4XHZujA4OD1lUlFvDy2eqIbuuddDu/i18EZfhh4lf9ov4EavfTeBrlWh1S101vNB4DfvIu4GQcdeeMZIqx4zvPh1+0h8MLW+1tvsfjO2C3Ed5BKhaNwdqiPphe23HHOQeTRQhKaT+1E0TSdujPkr4t2fxc1rxL8Hvg54o8UeItX0KbV7WKGC4dH8iBXGXLKoJyoPXPIxnGAPoz/go5axavD+zT+zN4XVoZ9avo9OkjjXbtVJkMZOemWYnn1r3qPK6tOUempy4lKNCafWx9PftS6ZZ/2Z8N/gP4fMcdoIhbSQO+WeIt83A/L9e9eDftd2zeIfiv8AAv8AZD8PvDBZaNGt/fGNuNoUkoB7tj8zmu3A8nM6kvOX9feedWpXnyw1V0kd9+3pqEfjH4k/AP8AZj8PpLFC91BqV9awgHbHFGkZRgeg25f6it39ta8sJda+C3wB0JraLwpY6NK+qIAArRx+UyqfbdL+ntU5c+dRT/xG+YUqcuZpdUl/X3GT8efHl38H/ghpd3b2Daf478XRW9hpUaD95b2jyrCzbRyC2WA9dp9a6LxNJZfsUfsH6xpb6hdt8RPECNPIXTaz3rnyQq9+A20DsBk9a3rR9pywXWX4EuXJztrVL8dDlPgto8f7N37F+t6vJa37/FrxfE0yyhN832Z9qhR3PVsY67c+9ZuleHB4O+HPhXwHZ3L3OoX9y2oahJs3MXLAMxPUkoFAz6ipVWUqk5r+a3yRyutB/u10ivk3Y9G+GGlD4g/EPT9VvI7i++HHhW3mgaE52ySZ3KAc4A3AliR9D68D8Lrg/te/tSeKviTrD3L/AAo8EXrQwXJbdErLEXdyvTJAVVPfe3QUVmk5Vb/Cn97ChduNJLd/gjYXVl/bJ/altBNcNdfDTwfIJLi7mj8yJNudkar0PIzkDkjsOtP9pvxR4q/ap/aB8D/stfD26ms/CWlzCz1BFCtJGi7WdmUcA84GeO/8ODlhal6ib2jG/wAzpjT5oKH8z69v+Adb+2L8TU8B/D3wz+x38CoX1PxzrCQWd79nH/HvBux5bFfvOx3E+mAOgxXpFnbeFP8Agmp+zDDaSKL74yeI3M9zKXXzpZNuAo7hVOcY6AMck816UKNsPGgtHUd36bs56lTkqTxEV8KsvK/526ni37I3wTCWutftg/tDXqYvpHu7B7qPd5cIGFEat1ycn/a9cCuUt/iF8Xv2z/jh4i1DwWuoeHPhjpWLCz8lwXlA+ZmJHBGACc+nYcV1wrqpXlWl8MNF69TOrQ5VHDQ3a5n/AF/WvqfQ/hjxHq3g/UJdIfUhq1iCIlm3hzxkd+q+nf8ATH0xpl/E0QZbxb6LgmSM5HPNfM8SYPkn7WPUvJsRzJwfQ6AEqoYFWz6imKZVVm3xSLkgjPSvl6Z7bVx4DBGjAyepyOlND7I4o8ux6DPWqauZN20LOTtDmLKgYqI7mYlWAYHdTJFaONo9shLgjByOtNhMS4gQMBkHOcnFJKwJkrS/u3CjIYkAEdqqlGYLtYoR7daZUXqPbglY2G8cMDycVcjDBSxZyw5B9qC4MgYuzqzI7qBnfnAHtT8ogjQhiSeCB1oKew9cz8EKgHOfUjtSTIxEZ3bEzzQYA8beUS2GBpjoFEe1Bux19aC6ZOArKfm+bFVS2AYmR3IOAwPSguWxJtkIBXIx3NErB545VjcArtZgeKDEmDj5y8RbIwuKijVnG2b5MnAUUATIwQ7BkKeBUkSSB3Hyq2ed3NA0ydCQcyKQ443AUCYs7+WdmzrkcVEY6m1+hXBdysaq8iDJLen+f6VPHEzpls88cVY2x0jLLgg89MURlGOHIUegNBm9dhhRSWVufeoyThiTtB45PWi5mmMKIJV2IGkz8pPb3qw24NIkhTf1bA6f59KDWexHkOoDShTnAz0pwUBiqjkCgyLUL4wrI3sCac4QzKy/KgGORQAx9qhFL+Yp5yvenPHFGEC7j/ECT39DQA1sSFiwJcjGfaoZzgKrOsnYkCgaj1Gqw24YspPYClhkJeMszlfvYqba3NErIspcNEXQO8ee69qme8eaNInlkMKnOD60zJwutSF2JkRijMgHJzUx1G4RAEYvGgGABj9aZDpp7kk11LI/nAhkIAI6Y9quaZcBbxZHgXaoyreueKiotDCpRvFo9StEidACY7pAQC6ggN9O+KY+jWXneZIm6Q8OHHU15dRuJ+aZhKVKpoai2kcYLbIwAchQAo/IUTqiDHyrkZyOKzhfdnlTxMqj1OZuPEBsJHRbKS4ycbo5QrJ79K4u91u5dWjDJMo+8WJLZ9zXo0aWlz6rK8DzRUmYbzvO0RLEbRtUHIwM9KmF9LAxEbFYiMYRsH867IRR9HTopaE99fXE7QrLM8rKAVJbODj/AAqtJNL5DxB/LDjG4DkH1BrSysbwoRRrWmtXsNqtsJhKo6mRdxIqyniC/WMxWfkxbmBzIAw/PjH1rFIyll8JO5l3Gr3V2wee8kl3nEZ/uADgZ/OqlneSWdz9qVpfPYBSynBbHIBNYz3OmlhYxjynRSeIbqcOZ/MEi/cjY8H2J7VVbX7xI2jEgjB6DHQ+v1q1TRwwymKMtLiYSSFnkMjZbk9MVestfudNSN7WRoZNxbKnB5pzjdWOipgYuHKivqOpPqMqyzsZmByPY1jSJgsXdWyenaiEbKx3YWhyRSEEjOpEw8tyeD14HvUCt85IbeB19qo6iRpEZzDtyzA7cH9aYyyh0XaNw+U5P6U1uBPJtklzsEWMKR6VDl1JMckcgxwR0rcwQ5lV0RmIDJyBjvTQxCHzPLBzyFNRM1tYhIIIPy4Pqak2xh8Bst0we1ZDSB1UNuIwM9uM1JGxUhwrlScAVMZXKTsHmKpO/dnuDxT1DruETAbhzk8YqhEZd40dsLIxXkUoQx7S6uwzyy0ABkVDtjRd/Xkc1HBdpMFZRti3HtjnuaAJmCFizMyoOVA9ah8wgOQy7F++p7exq4RuA1iilSwyCuV2jv6GoGBl2kqy7WzipasBZCAlPMZkjJxnHSmsjI06eYpXdwcdR60WYCb02o4IaEjhweG9xUhLGMFFzxwaL9RpjXWNCA5aT1K8VE7BW2qQFzg80Nly2KuWk884O5RwSadEzHc020x9R701HS5mWlmVg3zKPQkVIGDKQF3AcnFSAyTG3aBhOOc5pyuSzBfMkUcZIqovUExkpXGctAQ3Af1p8asGE8rBieAOlbANdP3h+UEkcc4pkiMjlIm3xjAzjv3qJaagTfM/nbR8i9KiEbKjoF+Q8H61m3c3jsTZLExNJ5bjsepqKRA7hA4IU9aqmKS0IxIrFcMAo+8DViKRVWRlTJxkNnrUpXZHLpcUHzBHuKLJnO4npUMakFsncQeCOeKpu7sNR0JkWMtujKKQc1G48os4Adj09vem1Z3MyuNrAqH3P+lSQSYUlwZAB6VFwHZ3YRCFIah+GaQEEFsCkCH5x8zcnsAKarvy8qKpBIwD1Hag1k9BJCqybQpKgY3Doaj+XbuBBB6mmmZEkcKYZ18zCDGDUAxtVUUjaeN560gJJFLL8m4L1wW6VVV1SPcwwpIXJ6ZNADS6hm8wnP8As9KikLSGNtgVFPUd6AJvuLuAXIGcHvUO4PkKGZD37UAQgyFwpcAY5NNnbna2JI2GNvTiguWmhAitEuFAEY6AtTI9rEKUBGMhh60ED41dOgQgnnmnMpCpIoOeuR1NAFV42VwTIj7jkEDGPY0iKdpmKEIeFz2oQ7aFiJuMHDAHIFMZItmRGAOST61pPa4gKugIIDBhxinvGsm+J5JNu0fKDjH40oPUBUAKjJYjHKim7mJ8tGcdsVqAIG27JGVjnoOKZICflRlCgYPrUOOtwIppXQq/mqEzheKJGEr9SVAweOvvSlG7LgJHFtcfMrN1HNOkZvlDqcZ6NWZUloNYRsWUcYIFMPlSy72hkA+7hz0p20uRGViq7M029f3agfLmplxOC4dQ/XBPUU2tC4GXqIQIz7gVxya/IT/goLNbRabptvNbL9gvIpLQbTkoY1WUt05OWXn3q8Iv9oiTiFemz8PtWSNrq4kdihDnAAz/AJ4ruPhp9o/tm2EkcUydQQeG+vpXtZorNndg371z9pfhJtk0XTbdnW0dQWLEbgwIBHSvpPS4jCY/NOWYbh2zXw0dzoxDueiaWrZ+RQydea24iSFUgDvSmyI7G9aqDHE4cFiSpA5roLOfau7arcYww4pw2KNQNJNtC5IH3+M/L6U8eWwKAhgeM1QEoCMgVlcbhwemKQRpb+U7Sv5QYZBoJbHllkfEZV9hy+T0FNjVHDJI0jgHPynHPpQRFvYesyLu2xCLByCTSvKoXDcknPy+lLm1salkcRB925iMEAVVYZ8uNi3J6jii2txNXLEUQMkZcnYpywz1FNkaJWkwkgUt8qqM4H1rLmZMlpoRr5yljIQCfmX6VPGoO4sg3cEMDUlIGk3eapd3bb8ufWmGSXZJGAyxkDJA602hlNFEjFCjZzwSeP8A61SB/nSVd4TaT060NWAs+YrqjBREQp3MOdxpu/bG4XncOh6ikBUViQGUDGeoqyGTL4VkAGBu5zWrfQCnFKY5WkK7SRj61bQujL5jAA8/SlKOoEjLsfd8pY8giq9wSTHIwdixyf8ACmopCbsSCXZvARtxGAPSo97Iis2FI6qtZ30sMTJjWS4QLKo7HjNQxNlissgV8buuce1bJaWJjGxICWKAjcQucY4NRynzUwAAq9hxzWDKEkmypVCynOOR2qOLggthwDkkjtTAeqySDc5IjPRhTFW3QScyZ25C+p9aFqwIo/OP8WWx94cVEoMZkkkWSSLdg44wfWtmgCSYoVERCqW5O2pJJE2niRnJ5GazmtdAInxgt91eoHcU+NDvLBwfbNTZ7ANbzJX2KrMOSSB6UqAT+Wm5lyeGA4/H0oaAqYY5w5ZQTjA70qxMdoKAJjOD60gGKsQUwvJE/f6GpEQ7yG+VQOpPXigCHkFWkUxyc5X+77GobqXDrKYsyA88YBoFJ2K0ZWFnkLFtxyDjODU6zwtIm91yDuX1oGWnAABQAxkdSKYEWPDsyqCc5PWgbRA6IFJjXDE8VADvIBwAvBGO9AkWNoDiUISwPJ9KrT75PMKCUIOGw3f3oKa1sULl0dSjRiUNw4HpVu1WIyRhXlSHPzED7wx6emaaWpJ+gP7OPhq0vHtkRdyrb+TCU6EkK39BX2V4i8IPDpKSpFiTZzjk11Yh2kiq690+bdRsJbW9mM807yD7qv2HesKVjkllDjsd3Svt8ulekmfEYvSdivvk2swcYxyB6UkcZdgMndjIr0ltY54x11CaNi6uByBikBVQjDkk1TjpYcN7jkAcyHesUiruFIbkoVWVAwJ44600rDlLoRSFVYHYB3HHSnvGmXjlMeDxjPBoaFFaDGZUbDAIp+XgZoUhcBCAScKev51lLcqGxIoKqWcjeTxxTjGxG9s8H8qkojPlb1Dg5pkkqhflwu09c9aBSegil2A55K1ICUIyEJIyMGqjKwRWg6Mksrkh2HHtTXTaobbgE9fWpG2I8ijKA4zznFV2ibgsjEdQQtJ7AfDzxjCMYyGP3d3f6VXxEI3O8iUDGwdq+APuDnpzIuZJ2VweSwGK4W9mSbUFWQbFPzAgcVM9i4dzUlyIA7Ikny/Kp4DVxlxJI0nEjSTDo2MdP6Vy0xculzB1ZnAiuJmjjD5yiN0+orzLV7gTTmJfkJOGIPQV5WPT5dDrwi95HluohILtpJGAIbarhsDn2rmPEt9bpZTNJeRQInyCTpu+n/16/Fc5hzYtn9McMaYSKPiTx7P9plhjFvILgTDcV+YYz19uK+h/2YrB4re9ggScW0s73EsjrzGScnaP098V9hSX+zRPgeJ56SPuC0URncHaNOzN3q6hkEZZfmUnOPX8K+jw0rxPymS1M+VSRlSeeGyO1Nlh8sGPzSIOvHJxXZTMeXUzogrsWjJKsOOeKnWJfNU4eVwcEA9PrSnLojU7y2jL2/mMUZdnQisqW18kgGWYL2OeRXnz3OyntYxL6Eb8oPvDr3rmL6N3BREW42HGFbac9ea5cTF2PSw0jPuIQoeSeJoQGGwZIx71RkjLokqbJAfmBAyCP615x2xVmU5rKBTKyRRvKMHisuSOYtICFeIkMB9K1i9DUokSSyyiMQwuykYYdqxnttrABQwbrJ6GrvcDPnWQkwkIxQ8EDkVjXs5WC6jQeUQg8xj069v8KTZdON2ef694mj06PzJiJZhEN43Y47c98elfHfj34tajdLPaW9wscYkIcCLG8DoM9cf1Fexg6KSud9Km0uZnzFqXiS7vp3kmklSRwMoTyo9OOK593mln2u0nkqM7j0PtXonPLcullhjQAYz09DWbdXTJgR5aY85Hagyc0It5JJKkczgPjitCC4IIYZDqvIx+taOK5S+exoWc+xlk+ZFXkdsmt3+1IbVYW3AjdwGbca5/Y3K9odPofiyePFuZmeMknO7GPQe9e5eGPGAijf8AfpISuCFOSuO+K462GtsebVnqdVN8RLdIljkvEBUfMfWsmD4naa0qq18szltpXGQv19K51hJdCJVHY76H4heE2tzJdeIdPjlUYML5DH6HGMfWs+T4peHxMkInmlL/ACptIx+J6AfWq+oze5DraXLFr8SrS5m2xyIkeNuCelelaR4kt7mNUMqbB8wbOT/9eoq0XExVdPc7ey1A3Co8rRI7MQB0yK6W3lQsDkI+Oo4qaT6Cm7l5o5pArWwDL6CrFrFKgYszR7/vkVul7xnJ2Rox7GV0/dtGRxjgn3q7E1skXMio2MLnvWqjcycrnO62zuUMbMG7Z4Fcpbs7iYSKY5Izh2zgE/5/lXXCB0KNzD16O8bTZHuJMWw4K9M57j154IrzW5fdwFdsYTd3I/wr5zOfisf1n4Vf8ixHPakwKSrgLkdxWL4eBk8SaLCswiDXAVpQeUB7r6nqKnLEfQ8Zf7hN+TP2R8EWiRaTbWUF1NHC9pHFDKzZ+XYvPPPPAH41+RvxxuI5PHOrxXEpkdL+VEJHSLcwjBPf5QB+Ar+5Po5/HP0X6n+XXHkrNr1PEDawkyEW5liX74A457GnXErXBDrEsCE5I7gelf1vTep+N8uuoi3EhZo2jj85hk47geg7VZiRNyTyRThVO4DoB7EdzXVB9DPYlkieRTNAh2DnazAEt6H0FQyKogG475P4s9j6VoaqOtyjH8kZ3q0auQAxPA9vrWcwYsWlEq2ok/eED/PNZzfQ7aTsUXiSYOwfaF5Geciqao6M2/LRD0PeuGtszug9bnH6zPKitHGzRw4w245IH9a8vZsO8ispfdlcDoK+B4gfu2P0zh2Nlc6/wNo+o6v4u8KWOm2zqr3KtJNn7mGBx/n0Nf1L/Dqwi0bQNP0m2eGOO2t44FRU/wBZgZLfr+gr+U/EefNmFOHY+wxErRSPRJgwiVFRBLnIY+npVTzNrMHUBwMHC9a8mK0OCWwyS4jhH2mWBJo0Id1bkMoPIP1r8cPjR4Rn8a/HTxHpN5e/ZJ4VTzZfNJYusYj6dgEUEf7xq6uZyw2HnKG5w0sIq1ZQexjeKfhHbeD9Cs7i01KPVrOJ2LlgdwJH3xnkg8jn/EVyHhu3SXULe7tpp7y0ZQqOiEgr25Havw3O89q4h6vc/WsnVKjg5R6nq0d1cxALcSJJHF82M8j147V0vhvVLHUbhJZoxeWwbJUcq3tkV8zXg+Wx4VXXU+gPhx4Hj8SeIvtTRQ2+gxwmV4DhmkGen4Dt3yfSvtLSykWIfOMbINkKZ4Vcfd/kK+w4ZoqyPMx1X3eVGu7G3cRvC8ajLBGXBPqakivw4jjXbakryDz+dfqFCatY+elTfMOuJ1eFIAMsX2sVOODX4kftlbPG/wAddB0Dy3MLqLdXMnADrtz7kiMfgT619pwzUtUbXY5+Vxrxkfr58OdM06w8N2FtZQww23kxF2Ubd58pcceg5/76NSfEG8bSfD19eDFwY4X27WwQccH8MivmuHYtyV97ndimpXbPy6/Y4065k+Nni641ZElultbvzGJBcxlwNhPUkeZur7L/AGttR/s34Ez6xNczxeZfNFLIwBGWhaM/msh/Kvrq75s2XkkGdW5Y+i/Nnxn+wDodtJeePjqMl5dCG8iDMQN7KyMY0LdwNjHHsK8Q+JKXGkftDeE30/AmufEKpEsR27TKW3sewUAE/wD666KFFPH15vol+SN5Vn7WMfI+w/2uQ2ofBO31RbWFtRszBZ2gTnezBiWye5G7PuDXLfsi6nqVp8CvFFzdsby9s4f7OV5Rh42zLhh6kbQOezV5MNcphLz/AEZz4WqpQd+h5h+x0bZfjdrazqLO8nuGkuXXllhBwxIPGQzMw9zX6EftOeJhpHwl8QmBg6W1rLK9xtOXQphQM88fNxXq4yX/AAtwS7L9TLOYL2Mf66n53/sLeGbXWfiLqniK7SK4SLyorh8cMMMQPTjAJ9Cfav2p0u0tmAksnjkt2JZNpzxmvmeK6jqZtO/S35Ht4ifNSj5I6F4HWOSTerKy/dAr4i/bdL6b8HtefzIpZprIuUYHgBj8o9ySh49Qa9bhWP8AtaZ85Xlaomu58cf8E+ElfxR8S7eOMjTmMdhumGSvlqJlORz8xfbX7EW0kLSKxiidpY927uB6V4+d3ebVH6fke1ms9S48kiLcFYbKCOVdjuIQrY/Dkivm74s6RbrP9siuJFluASrBcKdu0cfgeP5V5OaQvQkcOHl7yZ8k6trKwPd6ObiGSOGXEih8gORkA46nB/WvJfF0WpXYW3V3CE+YY+zD0PtX88ZhKUcb73Q+jcrxszwP4g+F9TkaLVoIdrpHgbJBhvXI7Djr/k+badc+fDClwxaNmyEPGPQ/Wv6k8Js/hKj9WmfP55lDlS+sR6H1Z8Mfjpren2WmeEPGEt/qdi0/kWz28jKUY8AkHPGccc5zjnrX64fDvS2sPD1jbpst3BO6BRhQc9fqearjGnGhjVCHXU8/A3nSuz1JIxHuU4CNzktTbnYI18hvNlH3lHauamgPzn/4KBQrceALG6FsyQG9AtZDhm3t5SsPYKFJB75r8B9UV4dQvEK7LhZjnJ4z/TPX8a/cuGF/scTfLJe9JM6LQnkaWVXLtAwAcHuew/SvU4Q7WsRkEQ2jIJ6kV+28NL9zc/NuK5WxBXSOQZjHzwNkPuHX2+lWhaRl45AykgYIHb2NfVRjY+Uc9RvkLE6zMX2NwQRwKkMSuyrtQgchh1PsaFHQmLsRz7AsMBkMcoO4YG4fmOlZt3vMYLjcNxbcDgCplTtG44PUpXTvcSxP5yOpjAbauOf8/wBKSGFjvLvuXHQmuWcNDohIfgo29mZrfrt759R6UBgA4jQhS24c9u9eZiEehS1Zp6bAkl4wlJ8pOpUZ3jHQiv1A/Ye0uNNa1i5EctvbtLtD7eCcAEY9Tl8fSvwzxW0wrZ9fksuV3P0N1BYhcyxwLttCBt2r+GefzxWN57xykY2sOQSOK/kLMJXqXP0/Cv3EEN1EhLFQV9R0z61FcRrOG3K3zejYGPpXnuVjoQ4wrKABvUtxtJoxIP3BTodvJ/SlKVhkkSeUCYodq4wT0xQoctKTHGCgyxHf6CogxDAp8wq6gqOTz1FSRKqlSeXJ4GelKe4GgI23KWGxk4KHvTolV2kAUkBsEdqkCMgybiF8tf7o7UyVpAyEMzADkAdaAJRLEgVFDY25I9KqFEFvI4lSKMHHT5qANMxqnlxKqSvgZboajKI0R8wlNp4Ve9ADRKx+VVCxnoSKX7MAA0blR1IA600rgWEW0dWZ4pI+MqY8sSaUFoixMbRuBQkBJDLueMkqM8EmrVw7CUIeHUdqQEbSTFNu4+UDnA6fWriB0kIDgjaHBXt7GrhuBET5aBgDJ83I7kVXMkitt3I2ODk8itQJjJIcBWRSQSeM5/wpLOVZ4kmCGUNyvH5UAXN7bgrRMQOQCeBU8U6zCVSuY1PynOc0ACyglmEHntjZgdvrRK7MxjCLCR97AoAlSbCyKZcttLKT3x2qGNEdVViWON/HtQBIxjnhUtKC2dxC9UPof896fGuwlTuJI4NAFxwPKzKIz+vFQSKXVdxLA/KOOlJq4D4okQ+UxETAcc0u5oneN+VYZyaYDxIrbWeNt3Y+lTBVuJMeVuB52jnpQA+GHd5jmRYPQN1xUkaRD96CRlyGU96AFETYmCDzUbtnpUiku0SeSv3Oc/wtQBVfAVXeKaVQeWU4AqdQ06BJYFTI2klsnAoAeZBbsJOAMEc988VFDI+5wFb7ufmOcUAT4fyxJyuRnaajY7RuYszNjKjGAfUUATi5GG3KDIB8o9T70JIodkYbcnJ3DnNAD1EggYtuUgd/0qBw0CsF5lIDDJ6+tAF5Cm0bmbaflakWIBSoyDnljQBLIJnjVSd0PHI7/wD1qtRCME+UWKA8r3NACfNKWVRtKnL59KcsYLsHlD7eQTST1AseY0UufK82ErjCnnNKx8sylSY8gAsv8QzWKWoECI7KGIKnqDnmno7RuhYKcHGcdaGgJXRmZpCd8YOCyjihlVD8iO2Dh+OntRfSwE4UPLIySO6cbcjHNWEi/dltoftk9qQEEsMjyu8LxxwJj5cctU8bPvLMSSOBxVva6AJpUGFdRuPC54FTsUER4G3HQCrUkwK42iFZIrhXB4OD+lLGWCHfHsYHPv8AWonHqAqkRytcbnZ3XGM5ApoVnzt5VzyCc1KQFrccqSFwibRt6kVE4LRhggUnj61ShqAzayAkBio9e1WIXaZG2DOF3AjvWoE0SKAZiscbN129/wDCmtmRyQSiAAYFAFCENIhWYAcnOR2qwWBZSVdPl4cnII9qAIwxZ38tWVM5HrV0IyoOm0frWVuZgRMqhsh96A4zTpY3lfzVYBsYOe6+lOGjsAJIqkLJ86egqYSMyAIBGRzgntVxvbUCNUjZSu5RKD82DyMc4qQkHYxB2N93Held3Ajd8lcK28daTeyEoOU29aoCnFMjlwr7DjBPTNPEZPO7gc8nvQA2GWMFhlpjjPtUnmF1LlFCY6GgDNuOGBOMYyPpXK3UsxkSOdUI5w8Y5A96AMidywBIaN85XP8AEPWsq5n+zBTGVLYOR/WpcdLIDybxVdwDSdQe+y1skTEqoyeh5Ar5O1vXL7wf8K5/hf4Vsb2XVPGmtpJf3ED8+WAqn3BOwMcHt0NejlkPeMcRfkaR9bfEfRLXws/7Ov7Nlvd2qTWkkOq6ukZLyTkfMzcdkRlB69a5Pwfpdnq37Q/j7VnXWHTwv4fvNF3qRGgAj82VlXnDZRcnqP5fR0o2vBdU2eHO9+c8b8CtNqPwx0zxJdz+bd6vctfRnZj91vbb1Azwcfh361tX000dh4S8O6Y4ubzVtSZLw7f9XABnfx2AyPqR611wj7jbCukrJFv9qG5h8S3Xgr9kj4aWd8stkFs9Utre4IfftXG44yECtnJAJx07Vk/tEap4R/Z9+G/hb4IfDvTLvVvGV48elmONv3bMwBZV2Escn5dx5+XPeohTvGNPu7sy15XP5GZ8V/C8vwq+H/g74c6pBp9z4p8USrDe6bbygrDhlkEMhIy29gB2z8w5zXLfEHTZobLwj8PNGjjn1dYPPvH2FVdycbiB/LrWPs3JN+dzdNynym34khsNIv8AVdEsZdMbStG05m/d52DauAB6k4z+VeG/s0Wdjo/hr4tfE/xCtr/Z97ptxJazWRIabZGzZJ/u8buPvA4rmry92/c7acVrI5vw54lkuvh7qfimQzwNPdmORTFtIG0FT+Oc/TFb/gSyuNN8P2VhczmVm3CSUtjzOcgH0A4rzalS6sjpjTtuTX2pwvLfWdm15ZwFfLurmLO3HX8Omce1fI3xK8VXUNudL0m6hWFWKO88e93XtyTn8ffNKFVLVhTp6nzw7XLX+m24eUY5aQnJPYfr+tdhpuiTf29dLuZzBHvZ1BKnjqP89656tTW56NmkemeGNMlSw1u8WGJIFXYGdgMHPX9CK7U6QLPwVbW++W7nnOWWRQeCeh/PpWUKr0aM5Tsz6E+CP7ROtfsv674H0pb64vvDmo7bW4tnlypQnjJPfqc+v6/f3xw+APhz47ada/H/AOA02mP40gf/AE22hUjziB911HRl59Dg16bnyyVaPzPOqQurMx/hJ4l0H42eG1+Bfxo0q00zxpHvOnRXUnII+VlRz6H+E+uK8n8OXnjr9i34k3vhLxd9r1L4M3832ZPMiY/Zvmzs3D7yHkAH26Y56YUo87pvaWxzValoq3Q9V+N/7Oej+ItO0j9oH9nS/htdUtSJY5rOXAmI+ba2Puv2BPX3DVueCNS+Hf7ZPgmTwD4zu9FsfinBbCWLDLHLvU43lT3VsB05IznpWU4ynS1+KI1O0k+jOC+Hfiz4l/sw+OPFPwn8ZRi48G3qCaFQPNERj4Yrk4HU5BO0hugIFfL/AIf0Wf4tftYaN4S8GancWmnx6rc6ndwxKEEVuBJOqnHIQL0Xp8vSs6WOhyyqLex0UYPnipdz6hvLqx8Y/wDBSfSbCH7PN4U8O6VulVPlVVbbcplR2yABnqAfStPxHJB8Yv8AgpRY6tdqy6Z4VnuLqaTacIV8vHXofkLfj7135cm9f7jZnWmmkn/Me2/BaaH40/tHfFT4467Lpy+DvC1vLpkY2+YUkMTFQ3OARkH6mvB/2NdPk+Nv7Xnj34x6/EX0vw7pLGxvTLuW6gKSgkk9SNwPqMEV6uEwrnCpNdIW+Z5nt3GpTSW8r/d/TO++FWpr8Tf20fjv8atVtbe80rw+Hs9PEgxGSYgAD/dBCmrfg/Rbn47ftI61e648cXhOyjF5eXdwdw2bxtGB/AoyAOnAPvRh6cqSTl0jb5jdbnSj0u2cfdOf2ov21I9B0CEXngfwvbJbi5nQuirbu0iD1ZgG3Y9QKh/adZf2pv2u/hd8AfCt7qVx4L8KtG+otK2RM5RZ2JA4zu2KR19fStE3GSf8sb/MuDi0lf4pW+Wh6t+0Bq2n/EP41eFfhZYG4t/DHhW3Sa6WMgK8SxKzRcex2/j9K4b4vfECPwfoF940lYw314xhsraJCpR2479FAPf27124FvkSl11+886tG9SUvP8AI7j4ra5qf7PP7HmgeENKv7Ww8b+KrgC4uY/vh1TMkbZ5APDD1rhNF1O4+An7C0Dacf8AhGfFHj147mJZG8tQWABbj+LajL6AivGrwcaWv2pfgd8KsYVZPa0bfM9R+F+taf8Ase/seReM9bsrR/iP4mElwI2Hzs0jnyUyeTsXn8e/Ws39kjwzD+zd+zT49/a1+JWnW8njzxTeHV1vJ5f30sbSMIol9A2VY45xux61XtJQcl1k+X5FTqe9f+Vbedjb/ZR8DWXhjTvFf7an7S1zb6fqzIx0PTmAHkQMSwZu285wo7A9eprxf4RaBqP7e3x/1n46fFS9QfCq1nuDpumPPiJbW3IxHzgHPyFj0wccjOfdo4i3Pif5Vyo5Y0UlToPb4n93+Whb/az+M3if9pr4peGv2YPgSiQeGbNkh1W4s+Y0AAymRxGir2HJJycE4r0X4vfFz4d/sc/Dux/Zy+DVrHrvxX1Cy8nUbm3b51yOYwR0LMQCPw6k4PZctOGDvq/ekYxxkuSpinvLRf132OF8L/CP4m6b4V8L6x4x1C6l8R3tp5k+lwlj5OWwvuSRgH3PHevW/gp4+1GHWtZ8Ma/HqFjLAVt0mnU7GIG5TnsTkgnsetTmdeGJouMehngcO8PO0j7FhvIprOzkUNlkKvx/Fk//AFqsxQqIxMGAVmxj39K/P1GzPo4u6LhKrEpdXGRnjk1E0UrcSFIznIKHJA9frTImupaSOPDDzRgj5SO9MYMsgZtwccYxQQPZo9smScEbs4qsgODtITPqMmgSZLIXwq5P1qxEYwI0J3Ox5xVculxkLCMJPdFGaXO3AGSR61KzOm3cFVCoxz1qSouw5HjaB49hD55y3amoD5YDYDg+uMUFxlfRkke/a0ZkztOQO2TTJQBEWCuX9aBcthqO5TaiEgckE1LNMVRHVQCyjOB0NBEXZkO47ghG5urccUrW0k0o2OM57nANBd9bjV3kPGQwlU5C01ggYIFZcgk+lBmPjAConmPgHdtB4zUm+U/IQm3PB7596AJ494GfKMhp8qr5QVFKtnPXmgBse4IxxI7ehPWoQXUB2QoSMlcg4oNZaO5MMbUEMi5A5NSO5SIDJXnGR1FAp72K65SQxkrvPOKYwljJ8tQG69OKCNmO3mN923ewGTjpUk+2TYQpJJ546UFQVxEmKfIY90echh3ocq7H+HJ4FBqWVWNV2mFcHqfepFSRckKqt2yMce9BlOw5my67sAjkCo1Zt8kjsrD+FQKCBmQpbG2PPYdqcijC5DzuOOOlAEgXJZs4ZlwDnkVVkzudZIizDgjPINBrBqw8qNhZFIb+9nioU8znehSPqD60EylfRExYMR83mHHakmZlCHaSCPuk0CvpYcA7AAMFAGTSphiUEao3ZtxyfagIxuM3MjgFMjoeealiuGimKx7hn06UNEzV9jpLHXr+zjCwXKiMNkowyDnqK6rTvGFnOxhfdu3DnB49Rg/zrnq0b7Hy+b5T7RcyOiTUo7ySIRkKqnDuOntz0FTlkeEPuV1zgHrmuKVNo+FrYGVM5ubSI3ddoSDnO0dTWRd+GrpQk0aJIG5+QjK/Uf1Fb0arSsfSZbjkkos5a7sZkO+WCVVB+Vh0zVUWbhAyJlick46V0xnZH0tKrF6or7WD+WuS2cHcelIVbPlkDpyG61vf3ToUkycbkGMEDp1qu0oA+8QudhBHQ1DWh0JDJ/kIjC7SPTtUIlhQPKyys2MkdaTjobQSsN89lzsZuTirRlE0IL7lwQelUVYkQq2ZeAoGMZqsY0dHORjHTNBPLqOKKGCuF8vHANQyw72QEuCBnA9KCx7KghjciQ/wg00lY1C/NKitwF6/WgLjZFjBRlXY7HORU0aFmyGUuT1J70AMcjhWw0bHac96j2xxJsAK56cVunpczUdRCX3bSodCvr0qttZW2kDGegqJS0LaLIZFKqpUsRyOtP8AL84gqHPPy4Hf+lZjFZXZ+eAOTQ86n55MRpnHzHrUuN1oA8RpKc70ZmPGBSw7DI+cgqOTVARI8qks8a7QOcGnDGHbJXPQk0AR87WWN1A9SKcmxo3+ZXYHoBjigCN2RAoY53fKPemzQmKN0i6OPTvTTGhsbzrxxGPepEu0J2hkJVtrcUgkrMjebcxU4UE8U8Ss7PhS6A4PpW9hEciRzYC4JHGCcVMrMCqryBwcdqwAkYIEywDL3IHWqUoDDdAgK9RuOaC5PSwCIYypYDHrTXTAHc9MUECRRhkBVSxDYAz0q2ru8QyCFEgJUHrigCOQuqlQSxZuMDpQpmQyROjRADnI5z9KBJWHKgcxsVYgjchYdfcUEEvtkkwo9K0g+gx23BZc9OhahJAOp3D1HerkrgIgZGJeRVPUA/0pksvlhOfcnrmsba2NFsTEBgrMq567jUfCRs20789jVqVtCmtCsyvJOghVTIfk5birQLDCyRl4sYZhxg1OzHHYYXAQRhSB3IH8qkjKLtldyvzHgCtOTW4XBWQAMwXJb5eKiiLgOJAF+bjnORRPYwKpBWSRArIoOfY1YRg4IjOCD068VnJARtEPNb5ynoDUqgZRfneTP3V7e9SBYCCPkYU+n9ageRGdfNESoRjZ60FOWlhgCvjaxOScjPFKIjv+UgRhSWXGOfUU4uxIkMkhLRsxd+hYHANPR1LcIdwPrxTk7sBmSZYwhEhZsNk4AFViWmBC8IrcfWkwF8uQyKgCv3I6Zpu2RSwbJjA4WkA5ptg2sgBI49qoymR3+Vxj0zQBX80jMTbicdQKdIIZ4o1DEEDrQavVEYBwX2EgDkmlIz+8Kqq5zxQZpaEwIJVAOM5P0ppZUbeGz/dwcfjQIrMgZFcEtFnBx+tSfuYw/lb9mOjHJp2vsBG7o4yoMRxwvvUsOXwzEjnGCMc0N9ALciqmMfvD61Sjl+8xQZzgDNaQ2AbuUJvbOBxtJ5qwWRT5i7xzx7GrAhABCsTlcckdjTB8gwGDepC0ARSgy7JVTem7AU9qmlt4o5MFtrg+vBqZSsNOwpWDKqpCc8AdzQHO7aoVMf8APQ/pWSNJPQqQyh1ZSrF1JGfXnI/LpVV90kojLggcFT2NIhx0uSMdwcDCjsM1ECMguq+Vjk579q03QRepn3+yKFcqs0QJcKxOCfwr8cP+Cg15NNpdjAWMUkkssgLNgIsh8tiB65RPyqsF/vETohJH4m6it0JZwqKCrfLuYtkZ9a7/AOGcjR+INMZ4MQGVRIu/GCTwOPfGf/r17mbK8WduEiftJ8NEnOjaYfPt0kRipdU+U89R9c/hxX0rojEDMoVgeDz0r4KAVFc9IsEUIMb+eMZroYYJnOC8aAKM4INVYZsWoCEKVG7Fb1uinbkgPjOaErAXl8xMLkBeuR3pzzEMNrKGAximBI/nNGFkAfP3vb/GrM582U4RQmAfbNAWEhUStINu0gfnS+WySFeCfvAUEt20HLEWUZwHyeSM5FV2JLKjkqAeSBStrcq5ehVUjdmLK24BRUE6vMzYwiZ+90waUXcV9bE8Ss+8JJmQfpU+NsYKngDFKSVhlSTLqEDAHnr1pIXJVeSntUuOlwsWPLIJdSwU8cjHNV28wkqZHUjg89vSp5gI33KpZAOeMmpgqGOFSCrk881UndXAb5aODEpeLjlgaGy6iOFVjlIwCx4+tQA5YmV1OGPPbsfWq1yWMsaySsreoHBrZq+oEqOqdSFyKdHKGMhZQW6fQUSWgXI2mkSQAIGGcZqYTMIjHJOqgNvGB36Um7oVtblZmKSBAWWM8lqnfLROUC7+gz3+tZ2GKEjBIdW2EYFVpWClEEStGTtZicbeOtaxdwIFRtu1jhScqwbtTpDtjZW2iN227SKyYDZC+SpRdoHP1qCXYUQjDEjp2pASEAlAqgOePnPb61Ejhm38KwbqR0oAur5WAQzZ7KO9NVWZSWWI7xtw56VrBaARPvwUkkVo14AHFMeR3ORtJB457VSWtwB4gTwVXLcHdSJGyKxwPMJwCKG+gEMhl8pS4BPT5Rz9akDpCsSxktCMAms59wKjzyB5UEYXB69wab87NgMCufm55FQA0oCzhCpy3bpioo48eZumBRmJyB09qAJVuBujWYNsHBI9KiVIZ/MR33J1AoASRIdrLEXU5JA9B/jVezh8uOaJh8h+ZR3BoKi7FsumCAWyB1xTXaOaRWCRuwHyq3QH19qBNldJiBIGiBxznPT/ABpYioBG07z0xzQEdyVS24qCQT+lVZCq/OwkGTtZSOlAmZ0kpJlMiAgOPLxwQK0tNiBubaRzuKsAeOOTV01qB+mX7NF9a6TaaSysWnSMbs9UfeSAfopFfonq9xbahYLJ9ngvFW4Mw3DhhgjaSO3NdeNjomViJXjY+JvH1jFaX5laV5AxEaHBY425wf8AGvLpI0AKksF6gd6+zyX+Aj4vMP4pUWPYVBBY/wARHrU6kxgvE43EYwRXp0zmkUndstGM9eacsahMvuBz6daq+tggtBGfDbGEbdhjtSbZDuBZcjuaoco3HJGSVDbX98YoChi6qItxHUnmgE+gxocqgdW3459KbAhBywVQD0rGe44qxOW3Sj5thAzgipBscMZDIrdeKkZA7AEA7MDkA96gjx+8cEGMnIHf6UE31Jyqk7FPHY0xQANwDMPagoUbUIKFnJ65GKiknYNhyCRyCKBNXESXgEhDno3pSgKrlJJWMYOCQacVdik9D4bLYdAUVyp6g8VXkZQOFAGeDnHNfnsVY+3UzMuF3xThwVHIAPUV5jelJb51JwxbjPpWc9zembUkbiBGLGUDgY7e4rkL8stxK8sjSyKuBx2rGD0Jb0scnqJSTAzFu6gdDmvP9SDOs7iBUGdrHoMmvMxeqO/Br3kePaowF0IzmQgE5JzivLNfYjzDLO77h8qhcj61+NZvri3Y/pfIly4aPofMHjFpotQjhZASG2NtH3vcf4V9dfspW0i6XqtzcwpIgle22524jAG0k98tn8q+ohpRj6n5vxP8Mj7Ait/kYCLI3ZI6gD604GHzJGkkENvjqQetfRYZWR+ZTWpRnjYFTgAZwRio2iKEMgDggKEzgA+ua7IS6GKWoyKIIrTRoNm/DZ4/Kr1jBH++LIjw46kdDUy0LO2jt4xBbhZVchccDGKz7q3QKiuuF/iPrXBLc6qcjn7i3EMTNPJCowfmz+Vc5c7IlWVRwRvBJ7etZVtEd1B6mPeRK7yNLMCuwEc5zWZiCONmWVlkRdyYb/PNec4dj0nLQxZn8tyVmiZnPAx04rLeVl3OJHZ1PUcAGrjHoac6sZ07IsqgzKXPPBGMVj3eo2Nuk873gtwOFPbdjgE9q2jSuR7Q831HxvpaQvAySi7bP7yNshvr6ACvOdX8a6XbxNLNqEYwcY3H/P51c8O7pHo4OPMj5m8ffExb+2uYbJ4niLDEi9cjIP0FfKOtajcXLtMZGkkfkkscZr2Y2irI9KtG0bGJb29xIjH7oPUjnirpEcK7ZAXZwRtbkCtou55k0QTXG9YwFLfLjb3FVZrZowk8hCtjKkNxW0F1MHAZJKJDFKyeQ5XbtxyDUsTOpyxDPtA4/nVPsQ2aMl04gKx4ZEHzc9D/AI1zN5qTzMEjChgcfMadKPczqTaRo2t1OkcBQFV3Etj0rei1xrVS1uWUf3jnrQ2mzljG5G+sT3bqJmluWALDJ4x34p6ao8aLEhaFc5UJx171S5bGiRJca1qBQQmSV24yd3OB/SqNtqMonkjabernLIMke9a2RLpq1jo4vFF5G8dvBcFUUBgCuRivVPD/AMS9WtpIFM5KJ0dONrduvfrXLVoKWh59Wj1R774X+Ldg2pWNrqBZYGkCvtGSnqa+mtP1tLlGb7TFdxkDEkZBB9MEdPofyrx6tHkdzCnJqVmdDDeMqII2doHHHvWxZyuzMC5CnAXe3H51UdTWZYSIR3E25XDKf3nP6VJbNE0SzJKZI1YlTIMH8P6V0JdCWrFLWbqK4lVlikiRui56VyxhRZSuwuxODnjmuumdUJGF4luIIrKwtka5cBCHhJ3ck/e59sZ+grzqbc7uqDa6cuG7e1fK57pVuf1h4TK+Vx+f5nMamSPNkcE5PznqD/n0qp4N02CXxPYTfZw0fm7Sp9+D/n61nlstbH1XF6tgJ37H7GeAIUj0q0u3Ec8UFlGrqDknao2jJ9sE/U1+Q3xYh06Px34nneZ4tTmxM4kwc8nAAHTHIr+6/o7ws5+i/U/yx46XM2zyVYvtCuu5mhPIHarcljJdbWZXKuoXevUAdPwr+rYzUXqfkag5PQlisZ7OYpsYgqMlVBOKkmhLTDzpZHkBzj1renXT1Rm6TT1KEsDq7fI67jglR0HrWZLmISea4CBtodjgNV06ikzaFNszpJVOWeSJc8g4wCfYf561nfPhzcRGFWbGCc+1XOSOmnBldg0cnkCPchb5pO34f4VUkX960gjwoG3H8zXHU2O6nB3PP/FG9mXaxCsNoBry60dHWa3aLZsbcnJ596/O+IZ2dj9S4fh7h9T/ALMuhSeIfiZ4RgRSFheS4l2k/MBDIUx6nco4r+ljRLNfsYkkia2lBDbSBk7hkKfoM1/JvGsufOPRH0mLXKlc6hY96gPIqsvrzVOaKQkuuSgwD6CuWWhw3uY1/BcC0uir+ZiJnKr2IBNfjv8AFa68SaT+0IU0ieO31CC3iu7p3XfkSJuTn2XOR1yO1eZm0b4WTHlMv9pSZ3mryx6vYPa65DbwyAgyRRr8u4HsO3Pbt0qlFLo1hoZs7SO109hKXVI2APmHkse/Pf3r8XwuHbVmfaVpNKyPP5bvRra4mufKlkuXIaRt+A3titGXxpDBFa29gsVpErZaMqOD3z712SwCm7My3R2GnftF6/4atHfSbXTXnVcCL7oz2IO0kH8D7V1Mn7Z/ixdKXT5PD9kEBL+VFqWA2cfeLJz+Ar38tpqlocUqN9zPs/2uvFczJez3DW91C48nF0ZHTHQAkDBx0Nek+Gf2pp9Qv4J7r7bbXhALyzTcZHoSc5/SveWKSd0ZVKCPdNP+OvhG78lTqzLcy8+UbdmJGOWUjK47ZJFfAHxc0wa/8dPD3i+yRngtpvskZVwQ3mzfLJxwNkZA59/WvrsjzWNFuT7HBUwnNNH6x+FblLnR9LijdfLSzikfCbQCwyQfX5sj6AU74oNpi/D3xFfzSyyTwxymbK7UEfkSNkfVgPpiryGqueNu55+Lainc/Mf9gq11n+3tZXVFe6vIbNWllZepnjljAyeWJZSfw9q+m/2yZrUfBuC3vMz2i3bedbH7pZtirkd+hP4+9fTU53ztx9PyN87+CPovzPBf2EoEg8GfEjUFja5vpdVW0uAMqVeNSqdei4Y/UH3r5c+KIW1/aht5WElwIdea3tXAIDxlGHI9NxOCa6aMnLFYn0/QVSf+1RS8j7b/AGzDHo/wq0+wt7WC3e3vIbHCr8wISTMnuxJb865X9kfTL7Vvgf48ut5x9rd2EoxudkGxfp8zLWGCgnlFJPu/1OXCQfsJ28vzR47+xNPFqvxh1/Vklgnmv9EhfbkfellJfPpgD+VfaH7bD22ifBrU7YMbjUZt2wMpPmx+UflAHXjgVpV1z+3p+ReafwIr+tzwb/gnD4bQWPi1poUgWNmu2BfIZCQrD3OTX622rxRhY5YIraWOIfKoHT/GvAz+KeaVPl+SPSxEOWKRfikDzQQARrKTuLN0UAct+Azmvy6/4KD+PdLn0DStEn1AXKCNblo4JMOrebkL+CxofocV9BwlRcsUmjx5wcqsYnH/APBPPwpfNofjXXRMbjTNXkF9Zy+XjIVIuM/Tf+lfqFZRkMvlqsURUBSzZ/WvnM8kv7SqSj3PXzaK5kjSEO5Csj7owOMDoP61xHifw9Y63ZXcN4ZIGWJ5ImX+FwpwQfU4rjqw54NM82noz4M8Wp4Z8PJOk89qLmRiY2QhdzsTgj1yx6V4tL9o1TT9QjmYR3YB2MB+GOep71+E8Q4RKrzI+jh71jjdfUJZwWt/E0xC7GAODx2/z6V4NJ8O9Y8Uar9i8Lwyw3Jbd5hcBRz0JJFelw/ms8JUUoM+jhThLAyiz2Tw58N9X0b4ieDdP1FYIZILgmaLzQ5XEbAHPc7jyO351+5Gk26WUMQgAmgaFJEY+6gk/nX6Pic7lmGKjUl0R8PLCqlSsjoolLwGSRSSTge1VJkjWQ4DbmHIr6iizznbqfCn7eGnQ2/woMqWn235o5Dg/ckaRQOf91Dn/eNfz16/K/8AalxBLFvfzGJC9cA9f5Zr9w4Pqc2DRGBVpyJPDzy+c+4kgsMDPSvXRK1usazqclQSEGduRX7hwy/3fKfm/FGtZs0AgTYo2hSvA3Z/WmRyFo7hZXikcn+EY2j0NfWxR8k0QtPHJI3mhlbhVyetXoIiWmRCPLC9+aqCEpa2M2YoD5UVrNFCvBd23b6imeOCMfam8uDsdu4mlVWhZWe3DskjIyoeRkdRUIRy5Uqu89uxFc04nTBEphSOJENwkRJ5VhkkelVnQJFNIzusiDcEAyT/AI15FdHpUFqbVgpLIhkkWUjP4V+pH7F9w0lwYwyxJG5uFkjfJPKBOTx8oDt9TX4Z4rR/2Ns+qyhOUrI+8dQuJp5iVeKCIMSVx1+noKzplJRpHEaRr9496/j7MXeofqODVqaGmMxyMItxjbnb1qVQ8h2tvwvJB7V5LdzqGLnJ8qGPOM7x1b2NSwyOsDBiUweA3JNCj1GmJJKJNpYu7rgFl5AohcKzSebvdeAoHDf/AFq1jGwh/wAoDNkszHJ4oCOyCRDuI6qR0FYgSRTvEjlGVyx3Y9BVuGUuFIQRlhu20ASspjKhiq7RyfT61QYzBpQuFUjCsDyaALQjDBLjeyA8MwHJpIyG85JMImcKx70APlG9lWN+ehIpiqm9VfLtnb1osBYjzE6ShkkCndg9PpRmaRwQnmIev0q4MCaRhDGAcIM8N6j2pttNCJN8MryY6E+tOG1wHPAqDIQuHHJzSs7PIjDl+oHXtROwFkFHiIl5bHBBxSomUDSvJFFnKsO/sfSs0A0rsZ1i3Fhyue5psrSgKEjjI/iJ610AWIIDIQNq8DBxwKcVxlAXiyvIx/KgCSNwIzGYuByGJ5+lOt52mIEcf2dVPAbn8aALcYMSFYiVyfmz2qu8ZkCv5xZOvAxmgB0Z4B2EyY6elKHDgspYEdAaAJ1CQyowRiRndnvTJWYozRKCvQZOaAJVLnyw53ZHOKtgkArEOowRnvQBXw6OVkGGX1NWZFXy0dGDEnpjv6UAWgF+ztLuEbHgsw7+lUmdwigSKpx1HWgC1FnOWOTjIJpbkzFok3rGFIZSvagCYzlY0DOqk/xKKaJFKPsDGXg9aAGszxxlRyD2oR43Dcl2Aw2DwKAAkhFQqJc8H61YjtyfK5ZBnJY1E3oA5JC7BDuLKcDJ605NhkZ2gjWMcYHf3o5rIBIcCV2SPBQ1Yw8ifvst8+enT0GasCxJ0ySpGcAAdPrUdxKpZ1KlpQMlfWgCxBGfLzFE24DARuSB7/40xmSO58oO20ICd3Y0AR3MsiybYJzGVwS4pUd0clHafPfv9aALqSMoIAPJzRysjqMAN6ipk7IC0wQLgSKE6DjrSSDyQMqePWohuA0zqHUw5RM5prKrSSRMrpIvJBFXKFwSI1chyqO7hT0I60n3Zd4EwUn5iRxn+lZSVgNaFo1MrFWClABzjFPM0Yzt+Zsfd6UgKpuNiOQMsWzz0FWVlmdQIyiL3GM1rDYCZ1MjLuKyADuOc0xdvzKT8g5A7GhLUCjJvaMCKMIgc9FxmrEAmXJdGHHeiewF4RKy84CjqD3pqLFB8wwcD86hxAUFEaTaqs5PfrTSxWXy3U7hWwDFiLMGVnaFW+bnjPpUwLshK+WqEZABxmgBqoNpCHavdTRmNXZYt5cY3HtQA4qHV2wNy8gE4zTX3EK4IYHgUAIkUjMVcvGp6ECpIyWG6ZJI88Hvik3YCXhThjuI6D2qJ5grRn5fLIyKyUuoClgN5jSNgPu84yPWgSwySRKxWMYznGa1ktAIbnaNmTHGg43E4J9vep43uCh2LAYwckM2CPpTAQyEgiRGDdx3FQhdxVWdVG08+9AD4odu07o1k6kio5JG+SMlIpDk8jOQKAIVDtEAWQy55IHAHamIsixkllEYOMDmgDNuC6KxWRXR3yBjkD0NYN45fe0BCgHBBXNAGEYXJklnkQ7clSg7Vh6oQsJwcgjhsUAeZ6krSQXNlFEhuJhtUkZ49q8Q+BXhC58f/ta3lksr6n4d8MWQubZG4VZXwz7+wUKhw3+0feu/BO8ZR8jmr1OVpnrPwR1JPi7+1R8aPjAtkToHhyKXS9P8xvMfzXWNFGT90bF3cdeTXl3wg8ZPq3wa/aV+KaagJbTWtQn8MWdzIOUkuAhZ045OZCmfpX1caPLZveyR4iptx5kZKoPDnhTwH4RtbdjpthZC0hRmDEx5J3H164ro/BV1bR3HxD8YX11baVb6Boz3Nq85CedIxVdqMehAbP4e3HTN7wM6mquzt/g3aaP4A8KeJf2uvGdo8z3cEbaYkpEaiJh8gJzwWYjOPfHavD/2YvCeu/FT4l+I/wBrf4n3NvqGjadLJcaak+2O33vks6qQAAF+RQOgGe5J5OaylU/7dR2U4cnLH/t5/oZmg6vL8XPil4x+I2oSXEmiaczJaRu5cBjtbcuR90BFA57t0GBWv4Qu/wC2NU8Z/E/UbgppyytbWSzLwSqsSyHp8pxnPqMVpFK1n2sYRel++p5Z4u1E2mgavqxlW1ur1QHdj90KeAfTNYPxOltfhB+z9bJaGAa9c2cccdukhjRzuGVyenysAByBlevNcONpXtFdDspNpWOdm0jVPDnwN8H6pq7xWb6oqtPbfxp0Chh6nrjsD14q34Vu31bTZLe0SWS0hUefdPwoz0UHoT7de5rwG9G/M79bnknxh16TTLqz8L+GrdtP0jy1aSZCzNPKDuKnH3VGBz3PpmvmDXYhqmqW816zG54QGX5fYDmuWdRtnXShpct+G9GNx4stLa2YsISWkLLjbgZ/n0/OvS7fSwrandyIBLnZ027jnp9KtO5pOVlY7PTtMbTdDsLO5hYLfOBynPX+n/1q6zxx4cl0Lx/8NvCF7cw2v9oRKXjLAFXLkBSCeTwD7E89KiktbHPLUreOfBkMfxZttN12OET2CrG8axlX8oEhgVPbBBH+9XcfAT9pXxp+zp8ZNa1vTIdR1DwAjH+2rUzbV2AgLIoHQrw2fZvofVwElL3ZbMxxS9zQ/V34x/Azwb+074Msfjx+zrqcGn/Em2YXc9ojiL7TxuO0jgSDsehz3zXM/CP4s+GP2g/D+t/Ab44aUunfES1k+zOdThG2UY2q2T2PQg8jA5Pyk91OnJwdL7UdUeXUknZs8v0ub4n/ALC3j7UfCfiO1fUvg9qN0sM0fm5EasQFYFurA+uMgYI3AZ1vjL8ELTVPHWjfFr9nvxR4fs7/AFV4rry3RtxOcDaYxkSDJHTBHBBxXNmGLjCmsUtO50YOk2/Zs9u+LXh7UfD1toeh+PUtLrx1dWjXMkgUeYiEAE46D5q+KP2YvCOm2n7Zfiu6sJoZ7qO1Zr+SRyFUEHy4yw9QSPpIM9a+SyvF+3lLk2O2taE7Poej/szKk37Rvx7+NPiiVJdE04LoFsjx4eQwhwqH+9jJGfQD0rsvDm/wT8K/id8btUj0z+1/EE8sI1ZJfkkkZWdWDHlV4A64zn04/TMupxpxjKXVJfieE5c65l0ux3wX+0/Az/gnh8UPFhubRdS1GztLl2lBLzzOhbHrjaF/On/sb6Za/CX9jT4rfEKI2l7PG8f9nyvlJZYZLciN17nLFuvY100sQ4wml1lYvFYdOpzLpFP77f5nKeDNQT4V/s/eI/EXiqZ4NX1XU445RbcGUqWCxkn7xJdW7jmvdvDkMvwD/ZE8XeMdbgOneMfHKlnklGHUvbvJFGvXCqUxj2p4qd5KmurSMcOlGm5vojh/2M7K4+Df7MvxO/aT8UXbweI9TuPOsIZRiRZTn92D6YwT65A9TWX+w/pA0DQPjb+0349jtNP1O6uLqex+bdlR5bqQ54BID5PQZFTX5kpzXV8pdJe/GEtoq5z3gy717xaR4xubf7N4h8Vzf2ldhxsCRO/ROTwq4TtkgHvisz4n2cnxY/bO8N/BXTWtL/wbodiLa8MYyu9F4Z19WYDGf7xHavVryjTpuMOkfyOHDQlVrJd2VP2wNdu/i9+1t8PPgnphKJFNNqZtduzyuYo87umQS4b2YV1X7X9rZ+N/jd8GP2dtIH2zw34Ys5bi4hR8FDFJ5oJ9tkh64yPpXzUp2jGPZXPVjTbhJ9HJL7r/AOZ3nxbtbf8AaN/aw8O/CPTILh/AvhGJIhCIw0Dj/VfMTkcjefoPeuw+NF1P+0V8fdN+BmgLBJ8MfBMKy3lqowksw4UsOm0bT8v0PbFRhKv7y72UbkYl80NftS1PB/2vviFN+0b48T9nf4dT3Vj4A0uW2j1S7gYCGNQ6kwjH3ncAjvxyRggHyj4rfHG4+G1pZ/s0fACzs7nxPNF/Zd2tku7YSVZgNvzDJ2AnI59SOPfwEXGnGFT1Z51VualybvRH0no/hXRP2FfgPZ+IvFVzH/wtnWIXu5LiAqCjE5cKgBJyTsX/AHTzkZrH/Zg+EWheCLTxf+2V+0bcxy65eRNf6VZXQG63DDERYNkA45A5xkd8k8UMVOcJ4iO83yr0OqUIxqxg9oL8f+H1OI0rxj8Qf2sviL4r8XeHYda0L4caHGFivlk+6xYZJUAluCD0PA6AZr1Kz1y8t9bNh4mF1eWc0bGO/hk/eKwwUbDDkfU4/Ovco0qcY/V47pHlVIzUlXl1Pqn4ZeJrTV7S6ZdQQxrItuokUqS/THPI/wD1V7FEWKGIv5ihiR9elfB42nyTaPplJcqaLCnlSWYBeetSNKirnAPHSuIlyuQqSm4hncMcgntTnk3sTlzIKuCIlsIhZ9z4JJHANWEQuLeQERB8hgO1XKKsEVZEmzbHKHwcDPA5qIJ5YwW+Yj5faphsUNPmRugxJIoHO3j86a7eYWdsqmOc9BUNWK2ZYREaNXjZXEi8PnIx60TJBMhMmZSw2sMZwKQN66E+/YjcbwT+NPJZ1RizFNv3etAm7kaSESBNwVT3xQ5PAbOO+KAbIFZzIzKDwcZqdjhdxDbt2BjvQIRlHnHYCx9elQKdrKHO5ScEg5oAsRqW4AwP71QsW3EcSEHAxxQBoQHf5nmIVPcZprgSYBG1gc5AzkelAWJFZ0Zg4IBU81SwFK7uT9cUAWIZEyxRAGA5J6UxVYlgWLfhigpy6kwDBGAdGHDHjmmqibWbkyHkhjQSSSAKmFO5iMgGklUpGuGYnFBonZDokiyomUgFcKuefeiXC8AiNFPy4FA4uyECtuXaPNyM8HpSuBIjFnIY9iapRbMiNmIZecOR09qQlllhUyF2Y5YnstCixNkxTYxLIHTOcnmnbTGBJgBeSSKkY3YztgKyx4yDnmnMEiUvI6qPegCEGSTEe4RR5zuHU0gVy5QMxOMjcaDSEeo7IVZJM42DgBevtVd3J3TFmbA2sAOcelApPUmwNzlWwD29PanqvHmBiGU5AJ70FuWlxj7DNFIMuzKcnHT1FG0iWPJdIAMkqMnFBiWI5FALAJJ3Az+tJHdLMm0tIsP3hgkHNBFRJoWGTeYbxoiGjyEZWPPvXRWeuzxO7PLKke0Db2FTOCaPKxeBjUjZnUReJPNiPmxW6yAYQr1b/Cukt7iOWJ5DKkWQPlI5PHr2FcsqVj5qpljUvdM7WbdWtbe53wyWzNke/HHP+elc/ZpHI7IAm05HNXGLsa0HKKsylfaO8UoRMMGOBita00S2ZE+0M5ZDkBOAx6c+1aOV0eksalG5lalpAWJjHEjEZxkVyV0gDRqysqdyauGx6eCxHtI3M/fFgCGMsAcAiiNZDvXYAenpVHow2GoHKEAA57hakw3GQxUdcDigoCpdHL4A/hxUuyLdHhIX9KACUESNGCSmOhqIMZE3q4Kgdz2ptAOYxlSqXBljznJ4FRSxKyEFmQEcNVQ3MpXTuQ4bOyT5Tjhgc8VZXaCTuYj2FW4mjelx7yx53pEiKOSPWhpDcEXAA3A4x7dqzs9gTuVEVVbLyS5LZyKcPm3EYxjOM0pKwxiI6OzkKrkAHjGRVsMQCysVIH4UgHRyq2N4MhJ6DvTDHs8raQw3cqw5A9KLAOUYYBivlD5gF4INN3JtKhiG70ARKVjG0sQO2R1pGyW4JI6YoAXYRGArDOOTURZmTy8kMvdRQAYRQp4Y/wB30qxuPBJYk8EY6UAEqkxgRshfrnHSqgDHYGCb+g2rjP1q7aA2CRuFIKqx9x3pFj2vyu5gckE1N2A2SPdKCoYHsPSkEsyfuxEkbKTnHFDdyVLWw6PdNJJgMiY4B707y5UPQbBzmkUNYsgA2E7jzg9KdkiQxNtLYGMHtQNu4oDR7vLBLE880kUDb9zE7hzwKBFpX3Ru2CvHGPWoUZR8jqTuGfpVRV2TJ2JXeI7R8wYc1UeRzJskVWBPOKtKxKldkvzx4SQDB70wMisqqoK9vas7vc0JWTypIhPlW4INDndJtAyo4GKRvFWQ2OMli7lwmcZbjNIS5IDEADuOapRuhN6k4RGjJwQ3qOKVEAcKEZFzzk9TRFXHfWwsgCs6quc4/Cq8gTbhQrsPmPPatb62MBsbLIki7kQDncTxmnsAQBHySMjHehq4EQDJkOSwz1xTY3Me8RIp7ke1JR0sBEw8zDNkEEkD0pYt5kEsUrKB1yMc1nPcC6srymQyNtIOMsOtRhecSeW5xjIGBmpATySvRkAHXjmo0VlG99wUcKM9aAF2BmLhZFPpjpSsARK27YAMbR3oAhXdt+9yeQfapYx5blguRjnPSgCJpFQxmRgij77Y61UeRxI8aq7gYO7NNqwDDnI3ISW6Me1LIMO+0sq7QOnH1pGlMpyOiAsygE8HFOjAxuxGD1JzQWkhjMuSg+ZOjZ7VXQKrHygwPbLZoMWtSQorBcsRuOOOxp7wH907g7AeoPB9qBETRsjbFYMucjDDvSKIyHAwnYMTVKVhpEzRurojMG5xuPNSISm4Hp1pRV2IQCRMF85XkemagLQeW0wZ/OJ2ncn9auYrEaRhMnDyS5yPTNTSSuhOIg4yNwzjFVF6DArIFBCqAc96iikMi+XHGSB8vzHrjvVAOBYbS21EPAA7VWm3BGPO3OCfWsZvUcY3GLtCq+NjjGaC3ylTGHHrUlzelh/ljCshI4GeMc1XZQpdgwWRgM47VcEKTI9rZ2PlAnLdjRI7yeaWVVTpk/0FO1mSzLvgz2ly0k7RFF3I69znt71+L/8AwUBZ4LuzuJmY2cUKpJ82fNdj8hHoACvHsa1wi/2mJtRs7pn4w6gLoXM6ReW8xkJcseB6fSvUvhfFnVdOjjMskokGXABx3z+nB9q9nMdbo9XDRP2w8CXlnJpML21sU88ZlG35c54ZfTI6j/I960YPJHbrIp2g/MAOo9K+BTs2Q9z0iAKIgBG2AMls1u2kbiLzGZVIwCAelXF3EbVoZc/KpbJyTXQ2sYUrJ53m7uoI6D0pgaEKOFbIJbdlfYU941jKykIzjqpGaAGxmSQqssjIo6EL29DU6su0gE5HByM/lQBIpKybVB5GN3TFN3KhULkOx4570GGpMjlkkyCV28g96gRSrIFkwARgdcfjUy2Li7s0BEElk+bzHUkA5wKryRugH3nBPJA4pUzQY7FgQpCsMZyOop4bPzBXKgHC5pT3uAxDuALJhjyDTQsisGDBmPXaOlKUrgWfMVSytuVMd+SKeGQ71EW6UdDnrUAROVXcjLk54NDSgFWKq5X7n+zVyWgFd5XkkBMZiXbjj1pHYmOYFGEgXuOtSkA1Glddn3h357U9QkiPKX81E5wa1SsgGqUeRwYmXHG7PBqpLcCGbIbKs350J3RE3YvDJ27gXXqADiqyFN6hY9rHrn1rJPoHOSOrZOGC45yOBTnlZVa3YKpIyR3NDZYxXUpLuDyPxgLR5ojVyVZlYcZOcVrKVgKjsqhQc7frViNgARLuIY8ewrOW4EZfaFVZg+7gp7e9KQ77EdQmwYJC9ec1IEUoDHY6HbnAOabFDkkiRsg4oAkVkGS0eXBwDkjFSBt4ceWzEH5scfnW0pWAilO4ABAAOcU3zIV3gAnjnA/zmmmBXT/j4kJG3fyzE8D6D+lSHzEDMME9gehpcutwFD5cncvzDG0jmqj8zIoBIBxzWIEfK79wAJOSPWlieNlDgnkZ5oADICyxouE6s2OtNC5EjCUAgZ44xQAhXIVC2x+uBzkVXCmPdtZsEZ4oAkeOYqfLCr7DqPelCMiZlMBXoCG5J9xQBVKcBsOP7wxSrsCuIpoPL9MZ3Z96B30GqyMxjX5COSSP5ULsV1l3M6EcAdj60CLaISRtwoxhh3NVbnc0qvvIUAqeeooAzJWM5aP/AJZBh82PyrX0n7IZUmlcDYPnIOAfw6VpTeomz9I/2fNGkuIbaGIvKN+Cx9+f6gV+jSaNcWOj3EhuZXjKfuvlxnPB/rXZjJWsRik7Hxb8Q3njvZcrl+TGucA84/pXlUs+4JuUNJjJA7V9llD/AHFz5PGxvVKwEhyDiMMOnWnIFURljvGPvCvTg9DBxsQu8blUIIJON1NZfLZVWZhz8pzVEN6aDXwpK4br2FHkyAFlAJ65zTIUyMltjjLAseMnpTom5y6spz0xUy2CDuyy7Mrh94yOcVEhQypI5BfuO1TNGl+hO6k7yOXDcjvVTDH5lDADsetZjuP+UxySMiksAM1UKKW3GMxseOvagViWFg3mg7lBGOKmd1UBEyB0NVFXYxg+Rj+8LAnHIqKVVEmeAuOTSaswI02HBXlc9SaHjLu+QR6ULuJO58NYYAh9uBxwaYFDjdI2Y8fKa/Pj7JLqZt8HihneBoZWC8A9DXleokG6jcHbhssFPf0rOequdMHoab3vl2NznbFKfljV2xk/X/PWvKdc8TWdgpuPttlI/wDFGXwRj69fwrCK0JSPNZ/Hul3Uk0dhbmfZJgs38RI5I9vyNc5f+K7ZIJlmlMqKN3lEkAt6GvOxUHZno4V2kjyfU9dtJpGlM0SZ/unA/D2rzXxX4j0qKK6g+2xzKVysgyPfGOuSa/JcVgpSxWp/RGXY2KwqXkfK2va2txPE6uPMVySpbqe3PYe1fa/7P/iXQtM0aLUNW1S2tdOnTesSyDfL6EDuM/5619DjqMqdGKXdH5xnmKUrn1LB488OXFsZrTU4oZVXPkyNtLjPUc4P8/rW1ZanYawkG27jijY/MzfdAr26CfKj8+nVV+UbLfQAFo5kmA9+RURvEuYgFaM87ttd0YdTnctTQimSJokYRuG/hPQ1Es6wvmC0kRjksMj86JRuzSUtCca/cwRokDuoAwDUT65NIQQU2YO4Eck1E6SsQpNO5gaj4iEcOZmjRiTtAOa4fUPFNvOwhEW9dpBycAVy18M3C56eGrdznJdakCuvJYHkButVItUVxv8AMZPrnmvOcNLHpqV9SMX7yHJDdNwB7VTbUH2yqX2ITgjGM1MFqaKZymvapb2UDSSBTF91lTt9a+aPHPxPtre8msIrrIU4WFTkD3HqfX8K9LC0+rOzD4dzZ4drPjTX9b1CeS41NYbSTCrBFGIlHqePXj24rk9R1aNIWzeSGRW2vu6j2pyV3ofRUaKgrI8a1/VJJrrJcEBt2B0IrBKiYvwhBbOCO3euhbGeIneRcnmMS3NtBGsMJGCw/iHWuamuJBJtEKlTxjuK0pnHUjoWxLbxIqqWVt2Bu4Oapz3CPOQFCoCAV6/jXVCXQ4JyaEG3zM7EcjkU9tiyeYF2EcbgetVY5udlO+uVhR2QPIrd0FYdpb78OCzBuck5yKtPSxElc7O0tshIhJy65A6YNZ15A4kMTPviPKL/ADNTYmA1I3dQFVicjIPYVZcEEOmCemB6UFluNAQ0kxMTYwoHOaYFkkQ+WmAvJK/xVvHYmUrFUXkiEoyIGXB3dm9quwag7gMjMjZyBnqKZz1TUttVlingkhmmhlDhpGUDLAdq+k/hf42TT726nnvZ43CeYke/I4P6eua4sXh+aOhxVY63Pt7w3rUN7bw3EckMhZFdWVwykEfz/wDr120W5U4VyiqNrE53V5WH00Yue5pQuWAijcMQcPt5xV0BE2yxJG0oUhgRkH3xXdBdSm9LFCWJJnXzWUcZCjvXOyko8b7N6byCuOcDrXRBdTVbGR4hljksoh9iRL8NtaQN/wAsx0B9cHP5mvMplEqyBGjLsNrc/d9Dmvk+IH+8R/W3hP8A8iyPz/M5fVId8KoHye7DoaZ4ItLmbxrpturC5ZpIzGquBt+dR+JwST6Bfc1jlrs0z6PjmVsuqPyP2T8FDTTBBvjaTSxICIm48yPO3OfTH8q/Hn4t2Fi/xC8RNBJKbrzzFIgXIJRmUr/31k8eo9a/uf6PdRp1JPsv1P8ALzjCHM3EqeGPhzf3dsup6tNDZ4mZYoFJ3smAdxHTGMdfw746G9tfD+lPhRbyBOpfofyr+gsTmUqlTljsfE4XAqKuyePStK1JSlpta6LYLpypX8ea0U+GUlu0l1cXFsLQp5kflHcWHvkZzXHUzt0PdfU9rBZHGvqVNS8MeHFX7PaNLLIOJfMXBP8AT8P8jzjxL4VuLbYY7dXi4J/2eOK7sqzaSqWn1JxORRjF8p5Ze287Sx26xM67uRGmTXpHh74ZvNaPf3N19ntmQOqSHJx65PX8K9nN8z9lFW3Z5uW5a5yvI2l+Hnh2TdBPqP2iR0O0Qv8ANGx6EHH+Nef+LPA9/oEkltHFLOgU/MV5465715OGzmXtVCfU9R5fGUW49D5w8VK0SJCzEFSSc88//qrzLzyrMXEch3YG3sPevn+JJ3mfV8NwtSufeH7CKSXn7QGg2NvAzXEVtG6u6fKTLLsCk9vlD1/RBpSy2VlaCVnQooK55PPr7jp+FfyzxTZ5s/Q97M0rxsdDHcwsTHJCgY/Lzxg+uaz2niIkdUKgZXkVxT2PM5kctrev2WhaddSywm4YLyM8c9f8PxNfiZrllfaj8Tb7xfquq6gJBcNE8W4FfKB+QYxyQoXv2+ufFzarbDyizoyylerzGz4h8TWNsPNtZLhwI8vHvGc9j/X868j1LxhNOGliuF2/wnPSvzmjSUT67nvucv8A8JXMCqySvLGW+ZlPI96pjUry4XbYzLv35Vc4DZrrKukPt/Ec0bhZn8zHZar6hdpefZ0t5UQl8h8fdyOaadjAyYrqRhvNwwcMY2UjKkVfXWp7cTRXCXMaN8hRzuDD6elCqCcbnqugfEm9Fxb2U+oRRu58tlJ2kJ2+vIAx9K9ds/FKcFEt1nUj52HOR0Ga7qGKadjOcVufUnwc+MRgnOh6vNcaXC0oBjYBhIo44z9eRx29q9r+MviONfhl4zZdYiuYzY5ZlbCujEcEde4NfS5Hi3Cul5ni4vDczZ8x/sU6VcWnib4j3T6n9sRp4JY1xgxmJWwB7DzMe+a9k/bYuIB8INPj8mJjd6kY5TGeQEUZ/EmRa+3y+rz51df1ocudRckkeafsOi3b4ceO74gvH9pd33nLskQIcj+9gDA9evpXw1qdul3+1N4fg1KPzok8VWMCl5cGaIyKxye6gsR+frXs5O+bE4mT/rcrl/2xL0/JH2B+2xqzw/DDQnRLs6vLLBcNDcAgOUiYt7gHIAPtmj9mS9XR/gyIrSWaKMM080fOZAil8e+1lbr7etRgV/wkU/X/ADFgI/uai9PzPFf2Iklsfil4j0w28Jlh06HaVAUMVlfHPp85zX17+3j4l1C58A6ZDHbWUmrLNEUMRHyZIXp2yHNL4s/Xy/Jk5wr04Ly/Vnn3/BO2xubXwL4kkupxNPDqc9uEyd2ZZGkQE+yqM/Wv03iG+IGAmTadsmAcL75r5/OpXzSr/XRHp5i9V6L8jyb4ofGPwN8KtAudX8U68kciJ8tkDklv4cgcsT2Xqcivw/1iz8bftQ/F22tNPN7dx3l6y3MDWpYRW4Iznsvy8e2R36/d8NRjhMLUxdXscOXRU6vO+h++nwo+GunfDbwhZeG9GtbJLO2gEBbPOeCR7D+ffPb0FlQS/KiIcksAox+VfldCcqrdWe71Mq9Zzk5FpYY5WZIpYHUdee9ZF/bQyDyXIMYzjcSF/wA9K65fCY3sfm5+0DNYQ+OJ1hhjjsY4kt45AgGGUAsG9TuZ8H6+1fMviLxBa6eEFmZWRhuZ2PHTtivybN8N7SqfRYfSNzP8O2sPiy2e3xJc3KMXA3ZIA/ix1P17YOa6rw14POi6m0ttqVz5DfvXkkGGVuOmO3p+FfJYycqL5T1KNZuDiQeEb1H+P3hvTPKivIpJpIPOBJUgcBh/vFVGOPvGv2h0ezJTyPMAdEWPAbO0AcA/QcV+hcNtucbnkZrG0dDqI4CFMbHa+OPrWFIC7nc3f5T6+9fpdF2PnZRufG37a9ydH+DWrz3k8NxY+aty6sON4jmBA4/3OPcV/OJrFo1ld3VncTtfiBtodW2tj3Pev3Hglf7JcMEvfkmWdCwbhdiujEdDzXrUNrNayGNR5n7oOFznKkZGT61+48Mu6PzTifSqaCrBMgVoDvZMsGX7vtSKIpYyr5t2b5CHPLCvsIb2PkHPsK9tGJlaJVE0eCu7oT/SpcywR3JdQCRkFecn0rflKjGw1CqwyDaZHUbjgdB6VQZLpWcRyeWjcNuGcj0qWhuXQjkBwUJLsAAVJ5+lMjWSGSMtb+VzyJOo+tc9ayR1QY55F2TBgRFnBJUZz7VUMa+YhYHevK14WIdkelR2NKyIjnQ43knC+4r9O/2Hn0+0vdYkRHRIbhXZSOD5iS7gPckf5zX4f4saYCTPrcjdpH3zfSRhhjBJHUisx3MqqgALfxehr+N8f8bP1DCfw0TKxUiFTIoJzk9BRAH2XDllOAeD37V5h0gskqNJtUfdCgilMbhMv879UXPBP1rRfCAqmQSeU2xDtDEqRjHp70rwCT53O0gfwt1prYCNTIxEa+X5W7cSRzmrFvIqiVt4DseB7VCWlwB2jH3lYZ5IU4/OrG2UFSu5YyAQT6VIE8ExjjmRgCMcAnmqzFVMSkgqPmAA5FADRK80DxKVaFujK3SpYIw7RrKXiReCQucD8epoAlYmKVBCoaMnBY8YqZ0Zv30IjGTnJbnP0oAhaFjH5pfk+nWriYdFZSIioyAauAA3+ktHtIAK5wRyDTVjgRyWRlJ43A8Zqp6KwFllUkoN6eoY80W8TZEcUTyOc8D0HvUSQFYrL8xkUQyn5mVecVoo7FcGT5CMDIxVcgEMrskhKymQgbQT2pRwqMA0hIyMdK0Alt5JFYkfKCOhNT3MgM7IGLBcANnkigBjnd9nYZUuSSrntVyK3VhkNjHOM9KAI3JhkdPNOxsZLd/arSnnbJCVYHn3oAaVG4NHIuD0APSq8MqTM7kIvGAOgJ9aAFD+VjOGAOOtJDt/eEkxknKMD2qJPoBbEyyhfKMbISOexqeOVU3bRlDVgRh45SDyx3fPz0FOU4eNFdlbHGP50AWMhgA7AoeDUs1sghV4yT/Cq5/WgBCXRoxKC8XXPoabPJs5VQUzwfagCCGRWXauTk9M81O0kMTAnc8j/KTjoP8ACgBwdR2dz6Zq05by4ztCkdDxx/jQJuxMYYUVJUVREwOAO57moYmKwlXZ1ZvmwTnB9Kxk9Riq5TJZDj0HapiV2FAUjyOnfinJ6gRwFwsjSvtwfkKjtWlIyxotw+GJAH0NWl1ArYA4ywlIyNvNKhyVZwVdT065qgL+QivKh5XnFV55ofkaQSF3GVwmQfr6UAQSSFoWHlgIQFcjuKuwE226eMpJLtwARnFACpKrBVKEXEjFiM4wB6VYZlAZWYMuAUwc59azm+gDwyo7oFwmaRpCQyjdGpPXOc1cVoBIFEZaJ1GQucCoA0qguwkYj5c+opgmTxRCWOVVeRZSPlIqVbcxlQ7nd/CexrHcCzIWji3HLITkj0+lQu4faZWy2OBjtUgNeUgcIMsNoAHaprceWRGmVK9SeauMugDn3MjLNt569gT/AEpgcPtSJPmB5NagWt+xcqG2nsRTjcBGYtHIF2/LnmplG4CytFIeFIUjkDuahI2xFiA2F5BPWqQDVKswbBEoHQdKUyB5FBBMg4zQBMylFciRNuckDrmmttf5ULNnnCjkUAWGkAeECMhiv51OzNJGAHEe7gnHXFAFVFA7Z5xlh2pJpEdIUQFW3HHtQA0uVcCSSVTnPy9//rVcUJGVLMAT8wB71M1oBSZ5Yz+9O45+YHgEZ6HFIjGQTRsVyRncR92pktALIdWAyRvBxkCmCEtMu2QjJzk+taICSKUlmJDEgYzTCI2yrMxY9xxSTAVEcBWVlwBjBPNQSkMpOwvKzHeMcfhTAIgDiQszITgnHSnyEOSqlZJBwTnNAFSRBEhdFC5OB7VC28qpWRTkc0AUJY2jjDTTKWbOMVgzqIreYKpkZiMYNAGNO6LHMjxy4YY54zXK6pPEyGFUIZgFK5wD7UAfPXxE8d3Pg7xToFv9mjtZ7qNpLczdCqnnce+CMDAHQ1J+zT4l0zw58Dv2iP2gLQxvqHiHTJItNlZSjyIrzxA5POAyk8dmFe3gaPLFSfV2OCtNO77GL+z9ewfCr9i74kfF7VWdPFmsTQ6jEhl2lnkjQJgD0xj8/WuXbQrvwZ+xn8Fvh7/Z95D4lv8AxLY6xqURT7h+0JJIeODhUQHsMmvblV53btL8jig1BWf8v5mx4vZDqcUUcMkUFrEbWBWbkLnOD6nPes+Xw2+qeE9G8EW+n32oaprl08N2kaBi8D8FQO5+/wBOcLxnNdeIly+8YQXMuU0P2jZvEXxO8UfD39lbwkYrC0SwgTVNMhBeZQrY2ONu1QuwEk8+uDhat/tfeLNH+GngzwD+y98MdPi1LxANP+yXKMxVNxZQd+OTzgd/x6VinGajTXqZyk1Bvrscr8XtKsv2c/gv4K8AeEn07xJ8YvFLG6v0gyS8khjQPIR9xEznb710PxU0K08Er8P/AINadaSXfiV9OS58QeW4C28wJ3d+FPy8c4KtzzSlTk9H3v8AJFRnyt27WPDPF+gS+Ir3RvCenzwwNLOkBLDdvXdzx64rjP2v/O8ffF/wx8HrB7aC2s3khuYkIO8zBCoB6cAEe3B7Vji5JNnoUoNpM5f43eIZtb1/4b/Dy708289tdwILdT5ax/KIw3PUnbk//qrpPiBLqHhjWfDvw28N3GkfYlYK0cKbdyELsXAHAI3EtnqVr5fE2jE9GF5anDat4V1fUPEmnaPGuyJ3PzMeV4ySfYAda6n4b/sfeN/iH4y/tFw9r4Tih3i4EaICDgZBlIVjwTj+VfP/ANoRabTO+MLS5WfWer/sIW3hzTdW1nTrrxCmrw2DuZZIImJUdeUGOOvfAz0r4z8SeBL3wr4Y0K11W50241GWdFZ42yCQwI5OMnHOOe3Wu3L8aqseZE4yKUuUg+KUMGk+LfhhD4fsb670ubaZBJgkM0jBUwOuQVbjup+ldD4u0SDUPjn4I1dJYr/UbBiLRJQSgdATkkdMpkf/AFzXZCdrs5G9UX9ItrfxP8QfFOt61cSTXl1IltPey5byjgLuH0Axj/8AXXnfg7T7vUIfHGp3FrG8UyvD5Xlhvkycn34zn8+1VQm0ritfRnoP7Jvxl+If7Mt2+qaff3mo+Af7TQz2UgLLbhmxtHOcdTxzya/VP48/B/Q/2gtC0L9o74Garbad43tIm+0RwoCznGQsm3qOoz3GCOM19B9cXKqy6afI8mrSfNboebab8XIfjv8ACef4XfF3wffL44KDT7OeVDJucEDaSDyBgjnsec4DV94/swfs16f8L/Ccmu6/fwk2Ef2rzpUH7hCe57Adh1JAJ6V+F+LfGMMFR+r0nrN/h/X4H0+R4Wzc59EfD0fxstvit8QPir41sbWe78N6cwtILqdcFSpxjnnnrnqQe3FcV4c1ST4baR4j+Nepl9J1DxRdDRrCKSzEUvlSB+AP7ysGAPuMcgV+hcA4PlwsJz6pfifM4zEc8mc78YNN1L4G/BHwB4P0tYo/iF4r1K21G8SNy7Sxv5keQT/vAnv3+mr+3nNpnhP4M/BP4C6ZEY59SntNOuvLHLE3ixy8egBcA+5r9Jp025R5u9/uR5801GV+yNr9teefwT+yj8BvhHpcMkWv6nc21m6DklYlCRhu4GyNxn1r034g6Evhnwx8Hf2cvC8EcOrCG1025srdGle5lhDHDAd1UZyeATg+la0Kba8uZsqpOcakk3rZI8Q8W+Erz4q/Hz4Zfs/W5v49O0m+e91u3jA2GRdqnce/QfKM/drQ/be8Q33xq/aF+En7Mvh3XNRXQ7a9in1GK3HyARJIREAv3V27xjvsHrW9ecHX5+0bmlOm3R5F9qVjpP29fFTeGvBHwn/ZX+GtvFfXF5ctcywWYwybMrhu/wDDu98+2K9J+M3hvSNA+Gvw2/Z00FjPoselRX+tmBgrMS7PtB7gDYCD1APtT9n7SMVPdvmIqTXNOcNti58G7nT77Vfif8TNTktY9M8L+Hbq3sFYDZMzQ5DLjjClcH0IFfPH/BP7V7XxZ4q+M/7T2q28MenRSrp63ALSSSoy+duJ6fLtQe2fU1eLhpKflb7zPCL315XM/wDZGgg+Jv7X3xX+M2roJ9N0O0vbWQhS/kh3UE5bjOELH8O9O+HOqnxX+0P8f/jdfNLqmkyxpav5bnFtJ9jMK89tzIxPP09/MxdK9V2/lsddBuNCNN97/oej/CTxjcfB34UfGz4xancrD4j1++U6QXTzGCRb4sg9zksR+HpXMfDK4134efCVNdbXksPjF4ueeW9edAZUilAwWHTcAQB6fLU4SCg7/IqUE0lJ7I+cviX8SNE+BukwfCf4Z6Xp3iD436o5NxcOxm+xM4zltv37hv8Ax0H6V9Afs3/DDwZ+yZ8O9d+P/wAWTbeIvihJGQvm/MFnfk895P4Qoztye+TXRjKk+Xkj8UvyIw1NRXtHtH8zifh54a8cftffFWH48fGWYf8ACtNMuVa0sYmLW6IPmO4/d2LgBscDv8oOZPE3if4g/t//ABYufAPwpW90r4G6ZOYbjUkTy4HVTtLgkYbjO3j3x0z1UXGFRRXw01+JnDCXpxpveTu/6/E9o/aE+K/wx/Z/8CaL+zL8EbJ7jWLqeKwu5NNXzJo1LANjHLyyMclj+GTjGSNF8dfDaw0zQ/F8F9O1tER5cxWWWIE52kj7xAI46gY5Jr0cq9ym5VvinqcePftqjnD4Y6I9H+HHxq8KwXDkyNorRyrA0F+iZDN/CTnBPoRX2jpmoQXkAu7Kd5rZWUeaBgfMMjH1xXgcRYPkmqnc2wGI5o2ZsIGKl9skspGeKlOxhv8AKCNjBUV85JLoeiPAiYKFL+WfmUA05Y4xtmWURuTxg85qloA9R5f7xh8wPQ9KjCbIwxR92SRjpScm9AGkzbDsj3OT3oY7NzLEfOIGSTxVx2AkRpNjKOFbrzUiBTFhvmI6kjg1E2FhZPMaMFzvfqNvAp9tuicvtUFuOR1qC1o9SW48tyWRQo77eOahjLJEm0N15oIZEMATbd6SAcKRU0RkJWQbd2wpyM5BoKj3JYwADtVVfuaY6lUSYAEE7QB1oJEkhLDLdMdB1qtDGyFt6kA9a0pgXkWRkYKNsY5PNM4YZ2bmBxxSnEBgYAfKGCdye9WFZ45BOisCOw/nUGq2EmulMZyjMc44NMUYBJBfnGKCLaXJI4VgKRupdCc460jxuhLOjEAnGOw7UEiQsUaQbXJxyTU0jKVBeJCjfLzQBMWRQA2FU9OM4qB43kCD5vLAyOetBahcsRhjGRKQXZuw+7Q5G/ceMdqqC1FJajUkkkKgRrt/Ko2Z3yEC8dQa2sQ9hUDF9uV2d/ap3jiBUSSxjI+UZyT+FAoLuRPksqCQJt9ajkmlKKhVFBPNS4ooa7bF3qHA6HnNOdgVCrkBh19KykrAQht0se7djGC3oKfJIA4XCq2cA56ikVzO1h0sm8qYvlPoeM1Gz5Csw4A6dKCSSNw4BCAN65qIM8ssiKuEAyQaadmO5aVXPyqqxAc4HNKzOYkCbCy80NiIjtViy4QdKT5YnIJznqPSqhHqZ1CTcUXao3LjNNklfaFIQl1+XnmpktTNoY7CRVidVJHIzzitdNfuAVSaR2KqEHGOBwBQo3OerTVi5Nqj3YiV9xCEsp/u560+xvX+04Yt5YGQQKk86phzuFnEtsHKqxHQ1ztzqVykjpCHGOcZ6+1RTSPFdO87GsLqO7t1eVthwM4HGa4PUPNkmle4MTsXLDaMCqjboe3lycdDOO6Ur84jZewHWlZWw0gkjGBgrnmtVHU9tPQgQbjvVgy7c8elL50rudmTGOg9KlqzNFsRSzs2FK9PQUxHyGySAxyWHb2pxWoySOR2USOBHkEYNIFaRVGVJXjgUpPUBwITCso9M0/Lj5H8qWJumK2SsJq41WR5Pl+Rume1WC2FyrqH6Yx1pivdaFOUYIKIGHcgU23Z8yDduy1TKVhpWRHOg+Yhi8Y60SxEqyHa0RG0gntWcndhFaFp7gyTM5QHom7A5GKhAYGR8kpjBHrUjJSq4R1xkDke9SIAEG44w3X1oG0V7iR0CskWRuxn0oFwSwk2bT9KdnuTfWwomMxwItzA7ifaopZEcF433hiAGFFtLhcmkWRHeNlKOhwynrUaOxc89etNrQYnlRiQSEqzg7gw7VIJZHdURQzNwGJxj3pNgAywEiuCpJBUDvSRZDAhgrJyD3pxV2AgDAmYHDY/vdDVaSTEm7G7aMHng1o1ZEyvbQkUnJcPiMj0zTFUNu3NsAGckZJFYijCxHI25wRnPQY6VLFlY3iVdy9Wz0pqLLJSzlI2Uru6HPelUOc7yob09KEtbAR5RvmdRIpOCD0qaOI+U0jyg5bhfQUSVmJCgKTgbz65NLIy5dVjV+wIoTsTHVakfls7ZAy2Ow5oMbRKfMK+YOoHanKVykrAw3lAQWCnP1qVUUSNIy8g/dxUjIiwYtK54HAB6imb1jcctv8AbmmkaRn0HsBOozOUwchhSMirgAkKeuaqG4p7kyv8jxKeR0OO9Ql85GCcdSeKttIUZa6jCoYhkDE4z16VKjwSfIVUsOtHLrcGxwZYyy4iLbe5qF1ET4GFGAQaolAkodQCoQ7iATxVd2y4KZQYw2B1qbO4DkUuzbmIyOee1NV/MJi/eQHOOR2qZR1AlUkMdwLgDpU0TI7EiNgvvzis2A5ZJZFZmiSKMNgc5qqjfNJnJXrWjXuiuOO2WMsckE5GOw9KhiKAK8YZeo5FSpWVhlgtJt3eWHU9e341XFwX3qHTg4YAZIFICM+WfuKRk+tIZgi/LvjHTAFCQFbPmlirhQPvKVpWkyCD8uOC1KwFOXbJGAVDKOvPWpV2o5BUDjBB7Gg3SsNZNy7gA30qmMAmMxFtvzBs9KDLm1JyYdhCkSEAbhjpTpI1McW0uwHbNA5sgMSAlSrJg5yKniSMhWGVk54xQQmNldw4V8Af1p28uyuEBX+KgCw5EuVy7DGcYqoRH0LneDuAxxW0XdCbsRgnaHQgNu4zVg72Rowkbqw5zRfWwJkZhUbowzgld3BzUqyLI4jlREULgBRg/U+tTKVmMqR5KbmUxDqVIyR7U5Gb96hBKRthvQEjNZlwZXmwxKomUbhg3PFG1QBIoO0cKCc7qBJX1KhnlT5CB159celJBMXBeQb2JIIAA/GtaZJJIqtMZizNIQFOeeAMD9KhlZQhJAkz8vJ6VYXM68kkityWgjeLGPn6HP8An9K/ET/goLLIutqvmiS3ilti0YXj5hIoB/Bc/gKrB/7zFG9JaM/ITV3NxICIfLVJMGQj9K9Z+C9rbweIJJrk+dA5jgKDgq24YOf6ehr1cbLVnr4d6H7TeCpHi0fTrU4MMKGMKB75PH49f8K950UyukZjcBwRyeRXwU9zCXxHo9mR5cXmZLtke1bVmhuPvloZSBnA4q6Yzbsm8lhEX3HP3iea6K32x5JZGYnOO9XYDUkTcUUOoKjd8v0prRYUSqSX+4V/rQA4IyRDq4Q7d1SxlizIEVjjJ9qAIXSRpyo3DjJXtTsljEM+XIo3Yx0oEkOcsQoV9pC7jgdKbuJaKRFFwhGRsOaUtiIbkzXBToDjNLJO5jCupAyAGzgVmnZGhCsM53j5f94d6cx3BQxAA6805O6AmjKksoRS3QEnpQxQkBmUEcHAqZRsA5hFAHON7HnJOcVGdyFNkhRmUOrZ4wRxzSirgVx529UZlkdjjkU8jar/ADhZDwpznn6Vopa2AmEkioQGDtkY9qRvPcj94PL7j1FVYBrmMqWjciIYHPHNQmO5wMJGqE4pgSyRkSJvG1D1yeRUZt9rGRSM5wKmUrGc11J0UyK+JY5Bnoq4xUTRBmV0mRiOuKiOmopRFMe7MZLDAyN3GaZMSoD8SPjHI/IVK3NUMTaG3FcEn5R0/OqjCUgsWIVTkZ7VuwJI1ULHvXexPYdKllQ7cLl5AeAO1ZxdwZBHGfKAJ8yVDhmAqbG9FVXdSq7z/hWYFaR1LKGfHpin7njT5EADDAIq1HWwFVpo4ERHPfBLHqakVjuJDEAenQ1UNXcCXDecDK8ZCqcAenv61XELoo2OgHT14qwHDALNEqSqeozUk7o6L5aJG4PK5oAjjdXJEUgL4+Ze+PegFfMSVPur1A6VlNdQKrOfNkd1VIySdvpUgJwcT25LDLMFwD7YqAZWlkdUcCMhsZ+tRhC6AuqFupBPGKALMMsShxJGhTbgEmqdwq7I2O1gD8pHWgCxA8ToDllXoRUrSoAqJbxm3XkTA8n2NA7kUk7Bi0YG112nNVpTGY2WMYfqWA4xQIYTGqowwrKvIznNSYWUGOJVM+MsP/rUAOJaONDGVL9CSM4rPuIJDI5BKDA/OgCiySoGjZGTB+Y1r6Date3VvFK8UduCDIxHB56/StKXxIcY3Z+5X7H3hCwvtKt7+6gmM3lb4GUjaF5JyO5xt/WvsD4qanpfhC0WeQQ3Lja2xyNpXHQ4/KqzK/tOUvMbQsj8wfF2qJqmpyXCFivJwDz14/r+dcJOAW3jJJ9O1feZZHloJHx2K/iXCLy9r+Y5QY5Pep84z5akqeMegr0aaMKmxVZViOSVZSeP8aY0YcZ3K3OR2xTktTNCGJQMiTcRzwaMqxIOSmecnrWhinqQsCGOPuE88U2J41+Tczk+9Ak7ErOAyKFBOcAk9aQFY32R7WJ71E9i4bjQ00buu75lboOCKkXfk5Y5xk1kVADIzZUMgTHf1pqlGHG47euRjNNFCHzFC7CBzyAalV8grIIyD0rVuxEFYhcRsqsuR34qISHaVb94vb2oauNPWw3cSUAwqjgcY/GnO7KGCYODxmqSM7Xeh8MMnzurHbF0ORQ5QqqqSyflX5w1Y+5i1szn9U/do0uYs4wQ0gQfme9fP/iXxXaafeJFdGGxcZKgtk596lq6NTyn4n/GnR9FstL0ewv7Sa7mwZZInDNGSOFOM/l3/QfNF9drrUU9xr942t3BkJDlQqDPXC449vTFZ2SViobnLXniY+Hrox2d1NAq55aTeenqa4M/EPUTeM63MbybTGsO3KgnjcM9/r0rlrQTVzshpJNHkGr/ABKubZRFLPHPeL/rHVdu/wDD0rya/wDilqN00v2idWYsSCMcDtj/AOtXiRy2Dqc7R9S89qQpqEWeez+IvMWWGRzLHuy3PrXZ6R8V7zSreG0Vy9ivIhkfhc+mK662DjJankYrHOcbHQR/HTUI7+C080QwOwOACD19a+pvAHxmNtGfK1eW6tiMzg/MynqRjpx/nFTPDWR4FW97o+gbf4k6Zqtp9pttRU2cJCkqwVtxHRgPzHc11Nn43soINkF/pBupF38SguVH8gP0zVxouwlO+pPbfFPQ5P3Uk9wlzGMEgBg59evArpLTxxp1/KsEE0SHkCSF9xKn1B4/l3pSo2dxurYu3WuJbxRDcqZOMtx/OstfGenQXMlr9thlcHBZTxn29/SphQbNou6PMfEvjOxiEouLj7IYmZtqLnZ7/wC97V4xrnxI8iUzWMEl2CAqMGwX98Ht9fyrSVFcup1UZdCKx+LFxuNrfWA+8PLm3c/7pHT6HivYNI1SK8jzcW0nnRj50bqp9DivEx9JRV0elh6vRm+HlRGLk7TgH2z2rG1WW0gt5y0jQ7DuXceoFcNNXZ20tT5J+JXxJjMlzp0TyqXXy2kZ8AnP+fXp9K+W9S1NJZhekI91nBkHavZceSNj6XL4csLs5e51OeNmluJgsZOVVT1/wFc/dawbgSiNCuecHmslFI7ZSucvn7S0crKC+fm9j6VaaVMPgKA7A56H8B6VbWlzllq7kNw8iLJkHYw+XHp61WsIpXRGEYjX7ql+fzP9a0p7HPVfQs6jvkQRsySuq5jG0dfrVcaGZ3mSGQQyeWSxYcg4yeK0i9Tlkk0QXdubaCJlYM/AJC45rn2d95U/OCfmwcZrc5Z7D0XcpRYzkEkMTz9DVuOKOCQAqhUjP1oMnsa6TkRyDcAmMJgd/wD9VUJizOFmKJz8rrQTDY0baeMSAFFlhUduM1RMvlTGVSNwPCkZzQaW0uRSy+c4Zy4wckDirUdzv3NENiY2sOma3itCJbEEqlnDqCUIyMikttobCswjB5GOlOxzyRaDKblbmVkWPdyyDH5Ctu01WWHf5O2OTGNx7/8A1qq3ukyWp9D/AAp+Kl7pMtrp0og8oMQzbTxn0zx/+uvvfQ9WTUbO01COWeWNkwsx9x0IHHBGAfY14+Jp8srnmqPLNo6yBgvEDKrZJcAYJrUgdllVSu5WGc+laQWhszMuJGhQy/cl3ZDDqPTBrFMjrKrSq8YPzDjrW8Hobx2MvxUxOnwpbpGsDSAlx1Bx/jn9fSvMponhRAFgcFjnbxmvkuIP4iP658JoWytfM5jVMK0iornbgMccZ9KT4cl4viT4aeJI4PLuW2OQDw6Fc+5y3XtXHgHd2Pd48/5FtReTP130CCJbP7PJex38cLKsbofkYD64wPevzX17wiqfEDXUlZLmR9Qur2ZcY8syyM+PqK/uPwTn7OhO3Zfqf5h8TSXtjF8Uavb2UUOn2qtEFBzJjHbvWPomi2mppLd3UpYGLfhzna3oPc1+80lanzI+YhJOaidH4Ysre61qQQsbYQ7VkBGdw65H0969i1TVYhbeWsO5VGCkYC/jXzeYy5qyPs8opqEGzzC80j+11eVZpIGjGcJwfxqg+n3t9pN5EZSskaEAyDJIx1H+feuqjiLWZ1ToXZ5j4J8NJLq8TeRIUgyoZ2yCAOp9fXn0re8fasNMjS3jYRbgQvzZJ78/417Veu62KjFnk+wVKhKSPD7LXdQFwkljNvuUlCByxwrHvj/PWvrjXtMm13wRd6lb3VteyC3+WKRQrb1Azz1wOR9MfhOcw9nVg13PEy2s235n5o+PLBbW/vIZCzM5HO/btI9K8viQTStCqtvHJwPxrzs9b9ofXZHG2Hufo7+wFAW+K8F8FslNtDbyqXJ/euJCVjJ7Dk8/7VfvLp0shSBZTIyqgz8vQ9x+BzX8xcRa5pJnpY1bHQl451i2t5WMhgR1qk0fnZjhnjLZJMZ+U4HcE1xVDzGr6ngvxV8W6BoWiailxcxEyKAqY3Fuckcc47cda/KnxvrUd5qmbKNlj5aR87Tuzwfy7e1fK51WXJY9rK6VtWeR+I7gT2zMrk3AUquW4Jrx24vJo7hELBcdQR+tfHXPbHXV+lwkJDRnBC/KcH/69alhdtEWL7fLAytaxl0AxNRuAsoW3CoCxZiOCavaU+yERPFFHARhMHOT3z6UTegF6adhIr/KoC4AX+tQ30hlgjeCUpKnzZU8mnGNgMmzu7uBUjlkadxL5mWHIPTI9K9r8MarJd/Z1M7v0wQatOwNHuNnfXENlJEjqz7Mxh+FLe/+Nd9H4t1fxLpdxpGrS2d5azIIygXO9cY5J6jH869fB4pwakYumtz6X/Zd8PW/hJ/EM8lpKbi7jdN7HIkyQQCe2AP0PrVb9uq4tV8EeENMsYUjgl1DfgKSS/lI7r6cbB/31X3XCFd1sw9q/wCtDwM0muZIk/Y9sraw+DOt3WqQ2ttcSmeQREAB8GQbc9QG3dvQV+eHhLTbXxJ+0dokix3M1tFr26e4YBsAcHGegAXI/wB3Pevq8tm/9qfr/wC3G0FfFc39bH1T+3Nb3kOiaNa6lbz3N+lslnb7z1AURjH+6iEHv8pp37NkccH7NVz4wmufNhskaNMHPnCV5Aze3ykH8a1hJRyylFbc1vzOak3GjN+h5j+w1JPdePfFNrfy2Zvbi/ddyp/q4GYlAT3OFP519Dft+X/l/D6K5EUMF1Pd2kazxJt8tQ7MqsfU4Y+nbtThBf2/f0/JhmbbUV/W5Y/4J+WVw/gpbZPtbX39pzuTcgFzkuRkjg7B8ua+1PGPhLxJrdqNL0Pxdf8AheeQ/vJrWMO0Z+jcZ6H8RXzWZVUsyqt9zsx6vKzPkzW/2D9J8R6pZ6p41+JXjq+svNEgke0SR5HPBBLSfL7EfTpxX118N/gp4F+FdvHp/gjT54bURiOV5VBdyO5br71WaZxVrUVhY/CRh+SMHGJ7V5ECxLOkEEaYxmPv74qtLjeEiTKYycCuChDlVjz5KzHeWQ0DCMKQSevUe9cl4ze+bw5qjRSMHiiaU+QAWC5xnHc9KipU5SJ7H5z/ABL0u0lclbp7u7kZp5wY8HeWJP65P+TXxZ8Q49AtLEtJPdpeAkiJlwCwPUD/AOtX5niKyliGj6WhF8iOV+HEP9nazLrUeqyQaiUEFupmOcHrjHevqOPULvwnp1prF15Gp6iWVo7Y8b264x6cc45x718tniTqpHdQpvocl+zJZ+KvFvx21e+/suafRbKA3huwPlhlWZPkJ6D7xAA/unPIr9ydN0eO1Bi24YEnarfMMnOGPfFfbcORfOrHNnKShY0ljMayO6NJ16dazNQmWRGw2Nq9l61+i20R8s2fC37a96Jvghq1nqImmghhaSFB0UMwRtw7nkHPopr+djX7cxXd5KyIkjSZOO/vX7rwcrYFGGBqXqyXYf4cuoZLwJyYs4B6Y/ya9ii3EBQVLY6g8Zr9u4Vfun5txY/3tzSiUr800hkZ/kJPOK6/w74K1LWke6s7Gd7SI+W2/jPp16/Tqe1fSY3Gxox5pHgYDBurI7QfC9nPmapd6ZZTovQT53jGQMDv7VFcfDlkjE9uI8EAKeDn8q8qeeu3N0Pb/syPPyGXp/wx8XXMk08nh+9WyjOGmG0K+ehUZz17da3bj4T67aadd3EsKTTLCZEXAXgngE9M8/WsnxTT2udFXhqbldHjmvaLc6KYpNQsbixmkwEEmAT9PWsMxLJHm4gmliJG4KDux7dz9BXrzxadL2h5qy+UavIep6X8HPG99JNcHSoxZLHkK8m2ReOhTrn9fasvxD8O9W0uZ43ha7ZVXlGGASM4PoR0IPPFfH1s8hJ2R9bRyK8PM4uDTpYpriKeEg5O5JBnacdCP8K/Tz9jKxzY63PIkbpAFX951fD5XGOvDMPxNfkXiviVPANL+tTfLMPKnV5WfdV/AsjuASMYz25rKxHE7bGZ2xzuFfyLj177P0nCy92xKjGQFGl2OMkZPA/+vTECJ5sfG48gE8g157OoYrAYVyXi5UA8ihZQXwinG4YxRsBIwWR1MmGT+vvV+NRI0gZ0YKcqe1XF9QGu7ROBHsJzzuUEYqQrHhTCI8Bew4zUqWlgFki814y2+NWGWLCpCyxp+8ZmT7pPpUgQlI2nMrSYXHyNjPP9PrUv3oxKkZlQEAMxwM/WmnbUCdiLhgyJGEA42DqKQCTI+f8AdHsrd61cUwJTJEiAB0LA8FTzTpYFneMxA4C84NZNWACURfKOXPXIqdooo4vtJVvMztPH504bgVVkOHEcTZZuSDnFWQMCNW4Yn0q5x6gSh2Z5Qw3SBvm21KA4jkKylJccYqL30AaGji2+Y29uu7vmraeW9uDMqyTbs5XgD8K1tqBDKIpDII2G7GdyrTPNREdM4UjGR/OmAtvkJGVw6NljJ2x/9epJZkuGDsCqk8Y5wKAGKw2SxlUMBIBLjPPpn39Km/fTgKd0YH3SD1oTAt+TMohdwjNnG7Pt19qC0kmSzLCBxkjNAEEK+Ycrkuflz0qZLZd7gxEP1UHgE0AWJo40cZDbcAjI4zTXCxgbCWU5OCPzpW1uA5NspVV27FOXI6irSRpJGkqEFSuRtpgNW3jBhkZg0xGGKrinSJJHKRGUCbdzHGDmgCJZ3Ek/MTRKcKe7HHX8KmjkeSNEk+UDuBQA6VJVWNpJhtyRs7/WrRiEscQ8wtEOQpGMetAETQtCqFVViW28GopIZSsiIiSoTtYk0AOhVfN3QOZJFPz5OCDUrNgKfKAyT34z61PNrYCxGVUoylnGMkehp8KFgxzhMZYGsQEmEoIEZTdjkY60n7oy7rmZ3kK8DbkE+nHQU0tLgWBEGVW4yV4A4qwhHlKqxhnB7+lOMrAMMZYmOVCBzx60JHMS7koYhjvzj2rVPQCyCAsrS5ljJwBio0m85SrF7de2D+tMBqEKzLNGpU1IsjOpaPcnOBxjFS9wHsZMsqth8/K4HQ1JIzIxVdpTH3h1z9Km3vAWVblVfaSQAD/jTtiMVLsMEYGO5rQCRG8wNGCu08HjmojIEjBLzRv0Knp+NAEcUvJABJPatGIxyeW0kaNKhyKymgLKKwiLsVBclinpVJxFG4fO9+fl54+tQJskDL5AAJeTOSfapleJDu+7kZOecVcNwUriSyBMMUD4HUnrVe3baWddys4w/POM1qMsfaDGTuHmZGMDpU2QHK7gHHBB/hPpQBJGAIyWXyyDUYMRTBi2SbiWY9SOw/D+tJMCuS8ch+bIyOSO1WWkVnCbVwBnK80wHgiRHmGw7l+baRyO1QqSCSX2MoyT0xQA+CQyhWjCOrcZJxinNKVU8h2HIxQAplLHG3c+3JpwWNoMqTu7Kwwc0AStEDGY5I0YEYJziqzFn8qVlEUyNjn5uKUtgJGaR+ZvL54wvP41HsVcJFnbxndz+FZvVAWDtiBUDYvQ4PWpMxBlKhgD1B7VqmAxdr3DeWdrAZIHOOKa0ZMYRS6ZyEPp70AVlDW2EwCvUknrUkeGG7cVjLYYigCNBHHEHkWUgk4XpxTGkxC0YVULHOccg/WgAe2XAVd7vjPB/Wqn+q4JOzHGT1oAoXCwyEBomlkPOfSse5YRTDdjcefwoA5zUSg/eKwc88g8CvOtTunRJJYgpjU5bI70Cex8a/t9z2ekeFfhD8RLWIW12vh+4Rfmz8wkPp1OZAPzrrfi7ey/BT/gnn8BvAlrZwXOvahbQWd0gVt8ge4m4+nzZPf5h6V9Jh4c1KCXRnkV3Zy8zT/aN0qPS/gF8D/grpqx2l3JPa2DqBjzsyll6dfkCD8a9U+OdlY/8Lg+HvweS1gN3oekpqCgj5FZY0V5CT91mCKfbeR9fRpe7zX7tnNJtPlfkjxPVppLvVNSZ3zC8uDhuhPX6V3ng3UrOy8b3fiO+lnfT/Ctgl+s0OMxXG4KhyR6kjp3rvsqlPl7mcdJXRu/s5T2Pwu8KfFv9rfx/cNN4o1dT9jhuFCSRpJl1jOeEbnBAPGB9a8f/ZC8F3nxm8deP/2ufinHZzaCkU0tg8y7bdCHGNhJGQPmJPQ89jk40OVRlNdNETXptVIpdNSr8JtT1T9oX47eKvilqNjNpfwf0KSWXbjm5TLukeRgZJLY6Yzk8AZ0dL1C48R6r488cX90IrN9v2NXG0liCGA+hzx2roxEbVV2St8zKDbp27u5zng7S7TUfHnhi91k/ZY7aRbpz6qQcj6kfz968b+EPh4fFL9qPxf46vrcx6MIgl3Iw3qpOI1dewAUD05z+PmY6i2m/I9XD1L2ieW/D28k8bftDeJtf1dCNC0e4uJLc7mkURI21EyT8zcZPcAD8fcfg/pcvxr/AGpvEmq3v2CX+z9PjjKwREoAFdh9f9WMDtuFfD8QV3h6EqsuiPYy9c81E+pLH4RWGo+OE07T7Sa4QkszngIODgk9OCefQHpX3X4U8EabpWmwabY2sF4QphP8KqB6D0Pr3r8V4ezieJot92e/jaUYVOc88/aq+J2n/CnwNeQLi68QGABLZ32BsjaEJ6+vAGeK/Jb4z3S+JvCHw/vbcqZ11X7ZLGEXbGF2BRuHVm+cenAr9byfD+zpK587Juc3Il1uxsdU8SeAhamd4rSaK9aFX2uSrAgA447Z+tbmk2D3HxD1iaNIZLiKMlSgO5XAJJA/IfjXrqN3ZDm/dMbwokDWXjS+l0+52GCa5kWNhlNqFtxPopGWHsa5TwidLk+DOva22qAeJNQ1HbapASALRkyznj72duO3JpuLSJg7nN+Ko/7G+G8MyXyxX0zxjfHx8u75jjuxzx9a/Zr4E+CPiJpPh/TbrwrNem0njjLyqg2nPzbQM88k4PrnpXxPGvFkMqwjrTPQy7A+2bij7L+DH7OUVprVz4q12CBNQMkl3PLcEMYXc8hewPOBjn8qxv24vi7ZfCL4U6v4d0qeGDUr+OASRwtkJGHOAR1JI2kV/FSz6vxDxHCmndX0PazVrD4HlW7Pxv07Sr/wr+zj8KfCWkSfYrzxVd289yYyQ7zC8eJjk/M2QC5zwd3tXuvx7tI9b/aY/Z7+A2mATaRoDreanGHzhY1aRST3P3QR7+tf6SZBKMaLXY/Ofq2sYeiKfxxuoviT/wAFAfAnh2JF1DTPBsT3ElsF+SVDDHMRtHoXx6jmuQ+OVjqPxk/b8+EHwvggd9I0svqU5kGDGFbeUx3YSYx9ea+iqzcWmukbjjBT9x9ZWPVv2gbyy+I37TNnZ3wht9B8J6dNp89rJ87RTCQyRn0JCuwI9CMdeO0+FHiK9g8PfEz9rbxZIsmnWlxc2WitMNvnjaytIuOzSoRkckAY9a0wyaoRv1/U5ZxvVk+z/I8w/Yhsb6Dwz8bP2pPG17NaapfC4ksDK5XymTerBd33cnDcf3jXJ/sHaJ/wsL4ufHD9qfUbhdf8PW86tazPEUVsQzCZkJ5wBnn0x0rGrJLmlbZcp10cNZxi30b/AAujT+AsUXx+/a88dfHXVIYIPAfg2a6kjkJHl+Yv3I89CVBYn03fStLxh8RJ9O8I+KfjLqUV5BqN1LJZ28dxD8215CEAUdyCCAO+OlexSoctZWe0UjmqprDJW3bZ03xs1dfgB+w1b+HhME8da1bPcau7KGkUTpIzKPfLdB7VyXha1tv2dv8AgmhPbyTjTdS8R20jRTKMlRPO6hxxyQij868zE13GKi+s/wADppxjFz02jb5kH7N1lafBT9h749fFa/ZzNq93DbwSyKVabfOI1IPUBtjDn+9XCfCyC88H/speKDOmn2/irxbcx3VuIwT5kQacZ3d8cD3J71wYzFauUf5rHTiKK5lFdIr8Vf8AO5X+MsFu6fBb4OadMljKbJ9e1SEMUIUyjoOynCfhITXnnx8/aHj+HcTaRpum2Wr+Lru2gs9MtSfMkhAAVQAepAK89s+uMdsYpS5F6nJC8tT1X9kT9m/w78PtI8RftXftIagPtnltdQRSy7d5PLAE9sjlup29gDXO+Df+Eo/4KK/Fy5ubizvvCf7PHhyZkESAwx7G5ZgDwCyg/MeQMnoa5aGLTqSxM9o6L1O6vQ5lHDR66s9B/aR+MGmeOvEXhz9kX9l62Fn4dMCWmqS2+IYbeIOFZVbOXzkbmPXH5dH40+M/hT9kTwJYfBL4V2U178Q3he2lcREhT90yFU5k+c4UcZYDHY16dLDfuo0J7y96Ry+3u5V16I3v2bPgT4c/Zx8Iaz+09+0Rdf2h8Qrn9/aw3W3/AEWR8kNIehlxk7RwgGBzknynS/ix8S/jJrfivx/baDAvgJZttnJJJvmbsuScbRxnueegHXswlaNapKvP4Vojhx8eSCw0N1qzZQ+FvFkRjuAmharKRBJHMBCSSeBvPB5r7O+Bctxa+HJNL1m6h860RYImZ/8AWYzk457Ad+rVx8QJujr0MsBFHv1pdROAIVQRnlWB4PuDWj5ixx4MSl2HBPevjj1h6tCI/mgClBlSO+arvIFCyhQ0eeuM1fP3AupIoMqsyjd82cf5xTHeNS0Y/fRMMK3T68U6aJltoK0sSwxbSTzgg9ae0H8TbOeRzTjLoUNjKDCLn6VYLqCY9gB9QeKze5bnpoDssyKCRvHfpUSx28eUXJJ5ILZyf6UiGyYPmIhlj8sLsfJ5P+NQOgJDqXYkYB9KAHoEEuZJSwCgKT1z3FWAsMKlg/JOQKBtaDSInIY5XJ5qX90WAG3d70CHMsPAYsHzkH1qIeSXKEEtnJHpWiXuk82tiRo1wGDB489OnNMx8zBcKT1UVaRQ3yT5YYkKckMvbFTMxGGCgsBgc9qyUdbFc2lhwjWSFyDG0n3h2zTXMRfCOCo6getSK/QVW3A72YOeFIGacsatlll3YGCpFAiMpAxlYF41xwDzSfZ1GAo3jO8E88/0oGlcsAMCowGfkjNSIwIBxt4+6KcVcuD0ImwUMobaenHcUzBywceZuHyt6VtGNjMsRWxdNqkA+/FVlg2SuCD5YA785pkylYtLCZWMipHGAMsN2OKYImZ32AHC8Gs3FlCi2ib5pNwAIHuDUXlFdy4VgOTkVS11AYYpfMRQ5KtyAO1RNGqSE7yEGTn1ptJgEUbbCxBPccUkkLKiuU80njHWs5xsA+OEMxDAlMdCcU6W3PKKGXjGalK4DPsyQ4bbIEAzgDrSiPYGl+eRMdKQAFDjcBk44PcUFPITeFDORyOmaaVxN6EgQujMwU54wBUckDuwZCGJGCe4rSTtsCY6WMhOFyOOhpXiYBjhUAAGSO1KMerMk1cjwJI43wr9wRUQQyOzyquxumKHPsSW445JVZmOUU7cZ5xXR6dbJ8h5AxyD/I1m0ctaOh2kSReS0PDqB0FZ/wBhglkMiun4GsJXWh8/KD5+YuDTxDbNLJESjHCkdDXE6ksQdVQjA649aqknbU9TBXbOUnCMWAUOoHQ96FV5QjnCFhkgjkVtc9uC0FaORndkkhiYjqR1HpimRwuRl1BT3pFllB8pQR7mA5IrO8hnLt5mwk5yBgZoAuJGSqrGVV+uXGRTV3oduQS3y8DrVRjcBUXMrhx5ZOBlj1p3l7pHblWX5VPrWwmQLGCcsSADk57GlhRvLD54DYOaCKZbcZVljJ5GSMVXiQAB8hjjIxUVC09RWIIBBUt3AFIxkVgGQMCMc+tZsY1ogYyVbD5xmpD5iAKVQx9gaQA8oWMHAAPbFNQmNeHypOea1jFWAXKgKG2sAd3zU6RRKD5e0KT0z2qyZRII0laIx8K49KbGsY4lKRkdGI6+1JrSw7a3I3aSaVSCoI+YZHOfUGpZJAsiBx9SOKiYr2WozYpdzIsuz7p2HGP/AK9MUkLsIfBPyB8ZHsazCMrksW0Akc8+lVnZYzJI5fYuSwAq4PqUWFt5QU5DA8k9eKZs3gyIhUA4YMKu90BBb+a/mIqrImemcYFTKT5bx4Oc9TWco2AjQjyiobMvTPYVNtZiqJG8hAyQnWrvawCARs3zb09sZFTbTvUZVoyMEioluJO6FZARxlSM5G3pTTlQojclwMkkdaqMb6sYRyIAxleQ4HYbuaemEiKcIzE855x60RWomiRVmVV3w9OxONw9RUCKAWMkeAfl/GqaQwYqoV4wd44NNBYsC7kkjIJNZx3Glce3lgIMAMeKQERyvIfulQAPT3rRR1uIYGjj2hAAvAHNOK+ZE5DlDn5fWmo2G2QRl2JAzGoH3s9TVklJY3JYccbalq7EVFlwco5weCuKciiP5gN3pk1YDy6ud4QbulR3O3euH5wOnSgBQCY9wPU85NRb9zCPcwBHQd6ALmUQCQxrImNuKiQxyKyuNjZ4oAsKscgJjI3AckVD5sagEsAVOCo6molHqA7zFdjhST2XtUDYPAUqemKn7Ira3JIlMO3cJVA6EVEEEhcMcjtzTtdDHx7TGY9wXbyRnpzUJfMjhVj2k/SpT0E9yGQLGWYvsI6g96qNOJN28bCRiiG4ne4qAKhRSN/XNQu748wRrJGeNp4zWtkUQyYUD90QD904qWGQneXRWOMc9qx2Nk7oa9wEXasKk5znP6VXIkwM+WrZyxHPFIxLQkjRcl0lOPlDdqrGYHs7L1wBmgCZVLhd7EOT1qUwiPO0IjZyVFACu+d7oVkfGADULxY2srNHGTk8Y5oAsMPlHlqMDlqr/LgbsHNXBg0QRwmEIAzFc5PGeKuMyMCyqhl6gHjNNJ3FsIQVAZh5bY5HpUZkUOzhUY44NTJ6jIR5iEDcGjbk8VAq7fN2sHLc/NUjjuIBgLJlQTyc0ecVCMpO0nBAPT3oG9NCi5CncyIgB6k5pyRhWYEsGxnBFUtGEVqQKXBjC5VWTOG6g05XfB3gg+mK2JMTWZbdbK5NwC0JXG3nP+f8a/DX/goHdPeeMreOUiRJlZ+FxlVZmUH6biPpV4H/AHqJ00Nj8n9QZI719pcqpwQea9h+D1xGfE2nRTO4lM2UAThwB834Y/pXbjp7no4HV2P2R8BtF9hhmlEmHQEE8fMf6da+i9ER2g3+YgAwoXFfEbsUtz0GwR2B3MCQvJY1vWilxw5IAyFUdq2SsI3bKOJzyzLJ2PaujsyyssTxrK3v3pgWi7oThEfnvx+BqVAqZEb+YGGSzdqAEbcAQyF2cfKQf1qWJVuVjfLRv905OKAHhnhyELM3QGkwGZS4XzOxzigBm4nKKSqn7ykcGplkdtrKQSDxgYoaElqMZSHUsoGWyvsaTZDK5m2yzwEYXadvP+GaiUewyQoUQ7NyP1zuqAQGYKitt5xkmo6WAmwW3RoSi/3gOlMIUDy2wccjPelzaWAFYvPsEYG4Bdx60lwAshi8xAoPDdqQDY3w2GUO2cBwOlRm1C7GAbywS3I7+tXBagXlxsYKQxHT8qrGOVCkyiNQeDzWoEbrGNqucNnkY705AChWVnDbsgg4oAkk3fMh2SAchgKYqttHmOCMZA9KxlGxMldDULGTa0gXnHA6CmqrK8hJUgHjApvYzhuWJGXaGCtntnv7UySYgqzHLcYNHLpc2IJfmJxKqyK21lxnFQyHdNGyHeu3GPX1rRq6AVZI/MKqJNwHPanNPFCQ4J39C2eM1k42AWMyPnEKR4+b1z7io94j2ALINwz7g+lSBXdYFUIgbzSxZifSiFlk65Qdwe1NsBJ41lk270aLHBUVLbosqeWiyFQM9KqA1sStGwUnEZG3OGqqsqbVZlD55B/pVQ2ESqN+1FQYPDUjrjK4JUHIPrU84FVyvmADCgjGRUhWJQ7EqjbeG659qTk2BnSShsFMSODhsdKkiyJH3j92Rkr2qQCWRdww5OOgxUmIsfvGjnbH0ANAEcxjVgsTKWPrULrtV4yoSTaGIQcNQAiM7FY9ix87T2IpVWJHkQOfI3clRz9aAESTcGVHUBVzhl5I9qrSyMwVGJU9cUDbIIiVYyPMCWOQPT2q+Tu+QODIRxg84oESny1TYymKQDJB7VnssryhhOPIAOR1Oe1AEEg3OkxJf5vmXpkVteHJI5dQhtrl3Pm5Viybht7rx/s5ArSkveRUHZn7V/AT4uS6D4YXSdHFiNszSmXAZwSoGzPYAHtg8/SnfFfx9fauJ/MaKIFANqZI6ckA85ruxMFKomc+LblK7PmGedNgHk7R1APY1n+c7En5lXoCK+2wzXIkfLVd2NDnJb7zDpnvUocoIQoz2bmuq9tjFK6GOjsFLrvXGDjvTCqKRCSxONxz/Kqi7u5nJ6B+6UBATHu/2Sf5UMVGGLAnGOnWtDKQ8BiGBC/1FRiFWYtyrAcHFASjYZtVnjRiQh5Jx0pPnjZwcbAeDWU2NaK5GQ5ZpCoduxIqccnqRjr71BpT+EAPMyQAp6ZI4poYDn7wIxjHShDHLgHcp2P24zVaNmMjCUux+nAraSuK45WV2KKpPY4qI7YwxJO/ouPWog+hO2o51Zwcsp9aYwjCZO5mHI4rVImDtufEUoDFWbaoHI3HvXJav4kg0S2muryRo1jDNuCZJHPQDkmvzqe59qfPninxst68ksF1LZWcZy8r4zk9MemPzOK+Evih8QdHGpTxadILiUtskeRyWXGfX37e9OUexvHY8c/trSfsou5nhs5AC5I/iYc/KO1chdfFCz0+Rgl/MY2+UDPf8K55K7Nqex5/4o+LNvd3MJhgtIW+4THnk++Seepry29+ILRTJOt25nRjmJhx7HP58fSsqkehpc8h8SeK7i4vWuZZsjACk8c9K4catM7GWeTa35c/SseSyuNzbGNqG7e4CqxAyfWqEmszMc+YeKqML7icmxia/co6PHciYMuQ27dnt+Vb+meN9S0qHy4buWUbtzlmwevtTdMxmup2+mfE6+gmikOoXcOWzkPxn0PpXfQ/GbXYJYmtdUlaVGzuZecfhj86rkRkqdyd/jRrMF0bmO6nXzQA+zBGPp/SvSfDvxu1GwjnubS+QXrrgmR3Ut7DaRj/ADxTlFMqpTOvu/2nvFVpbeWNd84S/JI11As2zI42lgf1rFf44XWqSi8N1N9pVvNDn92wbucDp+FQ4JLQunFrc5q9+Jusam423TrYltodW3c+47fU1sWWp3V1CzkzXIB8zfvx05/KuWs9LG9J2H3HiPyA1w8ikbiSynv9K9q+H3xKSS3g3wWyTMuNvmfNkdN2cgcda8vG0HKB0KraVz36Dxjp1xYxS/bEVJPmZQR19h6V4t8W/Gz6TplrcBmleafy0WN8FMdSw7DpXBgqLdTU9/L/AHpanwRrmqTXV3OwvZri3ednQuxOMnp9OeD6YrCmuJIzPAqGYAdTxx/Wu2o22fVSeuhz9/dMCFdSAeOT0PpWCsu2aUngD5GIpSjYFU6MnWWT91zHHGo5xxzSM6mUycJtXnNFvdOScvesUJ5JLr5o3IBPGK6O2meK0aCSdY4GX5sjOauGxnUd2VC6OozgL05pt5qLeWsa44HYYJ/GrW5ySZhStdXakCRtuMjH86bFEIl8yQRyY+8GODWsmc6RNbLDCzFC8mTu5HSkkER2lmUS7s47D6VQ4q5IhK7hIR5bY/PNPCIWYEjfjIzQVCIkbGBWdVDrnHBp7pEcOQAx5HegnVaFcpHIJELSRyqcjbxUaySqCNhOB85A4zWsHoRLVWHEliQWU56EUxDiSNjHuRT8wz1Hoa0vpYwI7hgzy/ZQ+c5UE5FW0wqqz9uoquljGe5dsNRnsJ4pbd2hbf5mc+/JFfVfwT+Is+magtk51G40eZi8qC5PyMcdM9QeuB6e9cOMjoc2Ip6cx996TdG8SG7hVWgGAcHGeK6+KRD5bxylf4CG6ZrnpS90ypSujOnwgaUy2sEZON8gyM+n41QYGXduEA9x0FawWp2QRxHil7dWsVt7i4mxCTIoGACTx/8AW+prhpH8pSMkyEYZuhr5LP3etY/rzwsl/wAJcW/M5G8mfbNFJlo+uSOtdN8JbyCH4i+FpbqyjurR7uMfZ9pO5Q4L59BtB79cAVhgY2mj0+Pqn/CbUfkfqZZWltpunXEEtvcQWUYd3jUbyqg8gepr4Mlt4rfxT4lYSmffdyXDbnLcnlQT9AM1/bfg9P8AdTS7L9T/ADD4oX708Q8Szzyaq80kETbmz8vQ/h2rudEhEWhTzPE8UpGEK8j6V+81avJRieHgKHPWNjwLEDNqF1KACyE8cbsHj8O9dlAGl+3P8jkJwW7ivn8S06lz7PAK0LEGlWy/Z7xJI3Sd84GR09DWfJZsmmzusUsiqSGO7p7fz/Ws4y6s7jn/AAZbFV1VVATcm/L9Tg8r7f8A1q8H+K9xeNr2r29xD9mntf8ARngYjKyADn8j+tfQ5TriTwMzuqLR5JYtOssMvlSRkMJPLUbiwHJAx1NfoBp1qbf4YeVLbzOUtstOxGWJJ/lxx7GtuKp2qwS7ng5XTerPy6+J6wz67eqqNvEpyG/hI4/CvIYmCT4IdiDj5e3+NednWs7n2mT/AO7n6S/8E+lt/wDhYl3JLLqB2ojSoQDhSwHmIPUBW49q/djQ2gt7KHzHxcEnIIPAzwPrX8x8Qq+ZyZ34/WzOkmuF2I2U8pyRGDjJI6j6c9a8T+KPxI0bwTpWpNehJiVVAQeBnt6nnjA68ivMxVSyOSnG7sfm18Q/H9/r95DK8v2WEuxVR/rMjueeAOn418663cK4d43dxuJLkck+h9vSvzvM8XzTPpsPS5I2PJNS1R4UchJFhBLFugzXA6tczMi3Mboshbkle1cMYXNypb3gldkcRuu7cvGMmt2B7iFhICG4Oc80QWoEd9EZXhk87zFbDbh0x2rfV7RIYo2jII4DA8g1bSYGBfaj5s8akmKNSCGB2g/l2rQ0y4tnaWOZGEOSQyHqT3/OqAnWFZpnKBRAqAbu5Oa9B8IMltMoyiuT0HUUAe8aDJFcvPGWaZz1yc8fSr2rSz6fO7204trhl/dyLwAcZH69q3py0JT1sfV3wL+J+maoIbK5kW01BUEtxFt2vgHaxUHqO4I45/Ld/a9tbjX/AIb6a2m2P2i+sL37TAYyWUs+wbh6ZWMj8T9K+14Ir8uMin/Wh87mFK9RXL/7PEUqfBLUpbe2e4vrHS7xrjeuwooVkUYPUhgT9BX51fB61hi/aU1d0vLq7iTVTeSWzg7ZACIztHpwPzBr9DwFN+yxUvX/ANuN4/xj6u/b5tdTbwv4GubdZfLtdWdjJICWeQR7WjI64BfIx1qv8GrFl/ZZ1/TRMIIo7F5IYMjMg3xjv6AMT9BXTGnfBUkv5v8AM5KWlCSkcD+xDH/anxW8V30sZtVu44zD5b9xv4PvuIP4GvWf+ChWuWE9j4Y0yyhklsbi8jSe2QjhVU/MSevzM7H6HFPB0pTzqVT0/L/gmVao6lSCR6b+wI/m/DF7+5FoktxJdFJYs7WPmIFZfcqoOO2a/Q62iEqF2f8AeKMEtXx2Z64+p6s9LNHatb0/It28KFt33juyd3P5Vthy37yONArr3PNYONnc40+xVf5ldGiDAAnr19qtwRKIiWYB2HWmpGc11EeBnCtwyhcEqO9ebeM9Vi0LQ9av7pYkgigLNlS3mc9OOfwHtWFWN0YT2Pzi8Q+JLGDUprp4J3ZD5mxozh/b/wCt1r5H+Ouk313qNrrcEUUUcsi+cqR/KMjqoHQ4PT3r8hrS5MXc+rwesSj8LvD3hPw1osuv+Jby61XxNeXMqwRxuqrbxKxCAjruIxzjp6knH0p4K+Fmu/FmW1l1e9sPDvgtH8uBfMIvLtwcExgEeWo6F269B789Wi6ldNnYp8m5+hXw0+H3g74U+H10Hw7bWNhDuy6JnczddzMR836dTx1Ne3afqMV9JFJacKU5wc5I71+hZHhuX3meBmFZyOkVRNukZjHIuGyGxx/WqF7bhk3RSheeVVea+yirnjqWlz8+f29LN3+FuqwSRAGS2a2YZBBLKjR5I9cMMexr+eDWprefULkxtNNbEnDE5B4/z+Vfu3CEP9hicuXL99Nkvh+DfPahsgLlcqOo9a9nsLQKBEu4gDgE5Nfs/C3wn51xW71T1X4c+C5vFniC1s7qV00lJEE7RryUzhgeDgc9evavoT4l+L18Kaba+DfDIjtnaRiIdmRbr0ZmyuGfAHJGM7fwnNJ+2xXsX0LyiHJR5jzXwh4cufE1zqNzqk809pZIHiuHbLmQgkjAxzgfke1elfDnSn1HxBZI0rTaf9oMbpKMYI9T2GO9eLmlbkTiuh72W4bnkme++KP7KksmijsobUxDZiFCB6g8nOa8Wu7W8WKK+sJ7lrSb/XQY6jsD6euPavk6cmldn2NamrKxxnxI8JWGoaTb6u9taC7tUxC8gPJPb0/H/aqt8GvBFpLPc+JNbsnlisTviVowAXH8ZU9VB5xznA7Hn6tZi3geS/keNWwMXU9oYXxM8fajd63JqNlf3C+Z8zlQCJT3ySOBnniud8KeLrvUdRsrHUB9vkd87mHXAz9e1YVspVPDc3U4KOav23L0Nzx94Z/dPq7RylC5kZwvJz0PHXoeK+7P2NLRING8Qx2lvFcWsEcCB3fByof5lPc4PI9M1+Ncf174HU+iq4e9RSR9Vajv8+WIhvlUN04PtVWOI+SJZGYTYznH6V/MmOd6jPpMNH3RsscbbNrjeOc4qOFAYpC8bXHcj1FectzpJLe2dbdEnkLycljj+lNTKEMWUHpgDNa2VwJlkVDhcMrcYq0pZUZCCshXjjtTSQDJPLjj3l94HBOOntUMMuYgU2CN+jD+YrFgaQjVwPMlIThXJ5OMVF5Z3CMqRFs3Bif0oAUbRDsceWmcHA7U4kqqbS8sQ6LnAz71b2AdEzKN7quB1K96nQbvMYp5cJ6ADNXFWQFWQCXCrCBGByexq2B9njjhlBQjnhucdqmSuBI2BEGjVBz8ufWmyvGw/eFwQOTnj8KlaAOt2WOV8RKoZRznrUyAESJl3YnPXvTcwLylfLEe/ZITtOByB61VkmhBZZGneZsBCp7VTQrajSYWx5YbdnktxxSpGjurRNkoOcHkVRnJ3diQAvcRjeTiMnHTI9aa7APvjKEBgCH5oNSyY9yFQ4II5A7UiJAqR7wVcEgqOmP8aAGpGm4yDzVXGEOODU2HgMTsCFHIyKALnnlggZBhjjgcCo25lfJ2AHIAoAZFbs0xQAsuM8H860DKchQwlIBwc/pQBURhmVGbDdcHtTXd5EAXYTnBOaAJ0uHEQXy0VxwT2I/xq8kixhREecZAFAEEk235s7GAz0qWa6CunnFfMZRg9cjFADQUDKF2hiMjPekDjIBVl9AaALe4lsZMhHNCSyb90sRjQ9Pf3qIvoA9ZY4laQZfa2VHf6ioRKjqpiY43YIHOD6Gqb1AnwIgGJjLkYbA60/G/yixVsnkYrNuzAeDiTyowx9c8cf1pwd4PMRIzJEf4lGQKmKuAxpGmLKH2uACfp0FTmaWMpbu0ZXZzgDvTi7MC5C7iMoIiwAJ3DtTIIw+5fMAdfmJNPS4EUolYqgkUIp3ZHJB+tSR4RGff1OORWidwIHeXKGM/KD8wxkMKsxINouXjYR/dPfFMC0qq8NwqhGSVNrA+lQ7yu3BiYL/Ae9YykBPGzlUICttOVVjUYLykMOcGrh3Auxx7kLkrt6kE1GxAjLR5Mh+UD096alrYAiCECMb12r1I5omPmxZhPmkfeJNRNgEAiAZi4AxgCrYTADrMhcjpipbuBPEWEQmeX97u27SOvuKqTSyfI8cYG9irgckD1pCauIGQlYm3Lx0x1q4JVKFAu71yKqLsxRjYQeZLyBhVGDxT0jJKJEq7G5OT2rYoVoguAwd27c9qk3Bo1LIQwGMMeR9T3oAsrukUFpG8zpz3HYfQVWZhuCs5UjlRQAwoXEYVsjdlge3/ANerTbASgieI5wCe9ADXUjhiCc5J6UyZgQq4V8nOPWpiAQ7JQ0W0eQOGDdDUpfKkR5UA9RTTAs+asaoAoYvwTjoKqvOm50CuMAHIGaGA/wCcIdsig7sg9ciiQCOLeDI/GWUjn6e9TMCQSZADKAwx2qKUtukeFSpU8gVMOwCSFSoJYKcjk0py7BjDNFGh25fo1aJWAV9qRvE2xW7AccUhmiEYSRXRRhW3HOaYCuiSxsgLAkYBqAOYo1VWbaD36UAG7lmbcGHJIHX2pzEOGdSBh+M9xQBLGxOBCkjt1yOmKoSETkiQHKnjtigSZjz3SgEusgfdjpWXdAyuHChuM80DOX1WVWib/Vo4GFGPvV5F46uTp/g7xPcLfrb3UcDXMLqMbGVCR14JzzTSvoROVlc+Hvj5qkvxg+Df7L2h6lqI0HVrx/JuV8vJh82RDJbsOxYrhSeQWr6E/bBhn8TeOv2d/hkggSyt5be/uIRgkBZEbCDudhbIH92vpssi1DXoediUmrdWdn8W7e68aftefCzwDa+Tcf2BYz3CQF8A7Gi8qQY/urFgk9N3esvX9Wu/HP7R37Qfi+/ltZNO0y2h02zuYX+WQpF+9Cg9BhUb/gQrupNOvbpY4Z+9Hne9zyaeS4kttKS72tdSysZGH8AzkZ+lTSx3UvgzxR4atTCuqa55cGc/6xI5A+G9RwPpmutysXE679oLSta+J3jT4R/speCLUa3pzQY1y5hhCAARRRlMISrFRvj8w5zyecDL/wBsDxQfDvhzwr+xb8D7SJhatb6bqK2amKJpB0hXGdy7hlieoOSO1Z0qSdSNNf4n+hnVeknHd6IsfFX+x/2Yv2d/B3wZ0ho/FPxZ1fdPNLEcPNOCGdY4wRlfmCgknglucZFXxX4VPgHw38MfABeG48QX1n9q1SEKT9kkBA8osfvHHOe+TnnrFm1zvq2/kbzjZ8vZJHJwNHoreJtbvEjlgtQUbYOI3Kkrz25ANcb8EBD8Of2Wfib8VNRkll1y8+0RcOdkqtMywD8cZAHTHuayxFdSSv1ZNKm0210PDPhR4Zn0HwN4y8eo8MtjcPLdSShgxjfHXB6AhiuBwccdDX1z/wAEu/h/dazp3xn+Jd88Nxdalr7pZcZAWCBVbZ2AyWzj61+Y+KOLhRyyrLyPZydS9qj7m8QaxoPw11fW9W1qaOwtRCMtkIqHP3ix6Dp+VeaeK/2zvht4O8FX3i3wky+KLpU8lbq0m3Qs+flBYDOATnGCT2zX5X4VZaquBVaXc9rNMRf3EfnZ8WvF+t+MNLj8d6tfTeJL7W5w0c0pL+R8pICqM7BgYBPX3rwaa+uom0DRYIJpUklBYOv3D1/z9a/aKjUY2RxYOl3PVvhvFqmqfGjSbW7MH9iW+m3Fujsu3dcLteMA9sqH/T0r9Nf2f/2OPEniG08UfEDUNXi02fUmeXT9kCltqLkHAI2jpz6cepqZ1uVcwpRu7HxD4l8Cv8PfAXxJ0C9uIv7QuzNaRI7FAyyNhTycksMqQfXvXzUl5qGkW+jad5bzW8lwscgIxtzwTge+F/GvRlL93zHDTWp9BeEf2ffEvxo+N3wn8EaXBc2vhF3N/qsgXmaMADyj6DJHPcZ79f6ntD+F/h/wnoeheH9F0a1t4bOBVaZm+ZjgfgBx+eT3xX8YfSc4oVOlDCwep9TkcGveN/UZrDwV4S8QeJ9Tt4j4fsoxNctJwuSdqgn6nP0Ffzf/ALTfxL1v4zzXnxHtIbrZeagml6Zp9ycKkKyFPMI67mXZj/eAHevjfox8PTxeYSxs1pFfn/TPM4mxqlWVFdr/ANfedx4Z8Af2n8dfgH4VW9bVIfCujyO0cMgEZaRQ4Y9R8sjdT/dNb3wE01fHf7afxw8d3RjuINIuJrXzI8sTGrAF8k4zz046DvnP+jmEw/s3Kn5Hz06qfK13/I4D9iJV8dftc/tF/E+/lku9PtrCK2hmZ8qs0sUilh6ZwB/wHNV/2Zbq48SftG/Gb486mkrQaKrx2UkjnbKXYkFT6ZQA59DX0+KoqDf+FI8yjGS5J36t/cc/42vtQ1nXjpulJdW/jnxfrRmEk0g86GMABm46lUUd/T1ruP8AgoTr1x4G8GfAL9ljwPcXkXiG/vltriztzhRMDApkfuABLx269TW9RRioUu2pjC/JKffQu/td6+nwA/ZW+Gvwg0GW2i1rU7XyLdEJLzySjyWY98HjBHdq6KNYv2WP+CfvgLw7p1rNp3irXbaW9uLWRstO0znegx1+8q8V5FGbq0oyXWd/kd06vJUnGT2jb8il4T8G6j8Iv2bNA+EmlwGx8b+J2TUdTvJ5MFY5NrzsoA+bLFQD0yp61xvxjsoPGvxv+DX7O+hwy21raRW99rZjYnYUVXXd6eZtzj0GD1r14VHCM6kvN/JGMYe1nGnHyRF/wUF1FfHnxl+CnwE0bTZblINVjm1w26489JVKqDk/cGxzjvg1U/4KJ6zf6Hp/7Pv7PWjxPqWoJszYudkTfvAiq6rzy7Kx+lebWoqUYL5lVanM5Nrd2/r8DZ/bpXU/hv8Asw/Cj4BeCm2a3qlxb2moIT8xUXXykD+IpICfbBPrW9420bTvDer/AAv+G2nWzpp2kxCK7csSAvHykdQDyw92avHgrwcn3bPQqR99xv2R5LJa23iL9pX4iSXd5NqV1oNufCLXXQi2RkJZQTgsQmO+O3evG/hd8PfDOufGCb4wfGHUr6XT7QSeVZeUBASmQGLHlflGMdz6c130pu3Mt2jOm1CXN6ml4t8Z/ED9ub4zW3wn+Hli+hfCLTXVZSG/dqoPDy9sBRkL34yOgPufx5+JkPwh8OaD+x9+zPYm68XaorC9ntkPmMxYKzOwGATjnrjgVjSoRUoYRbLVlqUlCVZ7y0X9fkaUnw/8FfsNfCHUNd8RXsev/HjWriKCFltt7CQdQgJyQuTlicluB3NWPgT8NdB+Gmia/wDtUftDJPqOs3LifR9Pu5QCNoJy7Hq3uPlUZAHeu/6xOpTlWjvJ2j6HNBxp1VHpBXfr/Wx5DG3xj/4KO/GLT7nVbePw58CdAkE8UEcjRWaA4Kjj/WSvgEnqBxwOv0r8XPG3gvwl4m8K/s+/BxbDWb7SLY6hrFxbx7Y0YlR5ZPTd6j+EEdTxXTKmnUhg6fwx1Zx1E1RdaW83p6Hml3FoPiSVINTszZ6pGSd7D5CD1BHQmu4+Gfi7xr4R8QWdtdWFrqugbizRpuQ7R0xnOT1/lXfjqSdJwkZ4Ze9ofoLpl3bX1nBLa/NaSxrOjDHIYZHT+Vb+PM+/M5JHBPavzuD1sexKmSCcL5gUNsChW3DAqkSQWkEchUNjGa0MiSTzZUR92QR8pJ6VII3wh/hPVWFO4FmGFgryZDMADg+lK5lkjJYKD2x2oTsA5VAjjVFU3BGCc8E1YkVAg5ZJP4qQFfMoDDqh+6R1qAEzMFVnA6EjqPegCdzHiMuglGCcE9KWOQR+WpbaqsGHvQaN3RYEqI5+VXz3IqF3VQ4K4J5BPagyavoNR5GdUaJ2XbkbfT1qwIygL/ePX6U0MjExLKhIXr81TL/rlkKqxxjrzWspWIjGxLnccLuRc55701mBbdwTuqixnmh3KgfLj86njZIw7SEmTpkmpbNIIhLYDAKUHoaWS43BZFjiiAIB54rOa1ItpcV5JC6tGXGeQV4P4U0KyMHBdpMc5PFSFh8bECRWIVDzjH6VKs42hQXRxwSeh+lAbCl13Ackk4p6XCl2jTKyZySauG43NkP7z/Vb8Bm3ZNPaTyleZVZY1PXrVKepJbMhWJGV/nPJGKrl9wKyfKc1TdgsErhyVfgt8uAOKcJJI/lydyjPWncSZM9wd0Q4ZepxUEt0WYH5cdsDHFStwVxrXezzFJBYgMcDmqrTM0ikDOT37VQyy7Fl2+YQx7rxiopC8EZYBnZfm471E9gJS/Kb2IbGcj1p6yncQCGG7nFZATTXEasCFycYC0u9VWPymCNnpjpQBA0u4Apt4OGyKQyxElQcFuvzZpvfQT10E+3OyvD5YjIODkdKa9wPkXyyBjqPWtErrUyjuIt0VYbpN7H+Hb0H1prXIQqGyGY4x1olKwkhrTy7TtxtJx6VNC2EjyOOv0qJRsOKuK1yEG5IzjqATV631SRAAznAOakTpXWpfi1aaORHibcw6K54PsadBr1ycGR43dSTuVdvP0pWOJ4RXIf7WnjSeOCV0eUksQ2cDGOO1UJbiJ2BRnm9CePrVuNkb0KFmUTIGdGZRFGGKlWXnPSpkkgyzKqs44IP8qTO1IqtPFHuEflyg9cj7tSpNEEUnAXPfrmtGkgJFaKEhioRX7dqRpIyCqxIzHPIPT3oklsAkckIJLqyk0reU4BCkEdCO9VGNgJ2VXV5mkDqq9DUavC8fmI69MjFMCILGqnzNwduAPT8aiMaJ8jEkHnb2oIjJWJ/OiIHlgEjtnNRKiudykYzyKzmmxxfUJBHEXby2LnjOOtORg0cTybgByPf2qZRsUmPjMIVyhZZAcle31pkMBEjO8m9CeSKahdAWJFgYoQq4U524qmbaMfKHUkHIU9jWiVgAPGWYSIcAZo2s68AbRzycUwHxJhshmHfkdaT7PFKQ7uU74xStrcicrCxrGzsoDAnrnj9ajkiD+ZG2AQcEEc0yJSuRwWzo3m5RkwQVzSyxqxQqFQA4yKyktSoaK490SJFKxSyru5CkDHvUH2dCxdQfXZ2NS0WmSxlkHMgTnBHrTJVcvs2EMPlIIp8ulxgtuioz4yfbvSNDDLHGzbxKOCueKG9AIZFRWBSJlQcADk1OY1C8EoevNax2JUugsaMoYsu/n7w708kyBSsYQnkj0plDmKqGDufMTrn+VVn3mYqu9VxkKRx9aAF8qRF4TBPA5pwgJIOT079qGA5oQm6Vcq+AOvWoW4T596AHOAck0kgFQEuDHG5QdcmneUHBMlvHKM/damAs8ZmZJBHjjaRSRxOVxIwI96AIntwyBHRdueee1LFuXEIAJ9xSuA6WFmdAIPKccMR3NMhgkYSHnK8kYoSAWDDrtaN/Mb26VAyiLJyxGMUIibI4vMmQlgFDZxgfrT2t4yoG3ch4w3emWSNIuCvl5AHAFQqTK3y7hjrQJPWxKwcD5icDk0oUyINnyLnk0DJTGYyUVsjsQcUBUMalWV5CuW29jQAx9rMGUncOhFQsNwRZImUnrzWc1YBxV0iIDsq5zgniqpJMZAkcKeAwHSiKaAUgpGuRxjkgdaY0fy+Y0rZJwBipluBFJ5pKxrlnILYxnio0aL5lbKkAZOOlSBEHUM4QKjY6nkVCWldkVnyOpxxit/MAd2UIjHPfIOaf5byxFokcv1IFYtjUuhE8hXcoGVJ4yORS/uykihSx9VH86QkRQIxVd0RjUjBVsE0lvG6lm27ZdxA57dqtw0HJ3ZOY1ZpW8xlAHJ6kUO5YREkL8uDg8/jRBdSWgMqNlowETr1zQGldExmRQ3JIzinNdRol+0KpCMAZSOue1RySFBGUjjZSecnH4iqjGxlOXQHKqztvGztVfzIgI5I3Rh1zmqE5aWHySbsKj+cT3U8VXACo5kBRPvEryawkrGw7zB6GNe2aVVZ1JnAQdsUjWEbDGcIqhPL3ZOCRVaNiSjY+c88jOKBKN3qRXEikMqruUjkgVJG7S7txYYHVhQTEhKyPy0qvtOOKndmycMFXpyMmrjIOXS5lXpKJNDM1uscke2RmAOFPpnvX4Ift9zrJr2lW1zE0ht72WG+3SFSTu+Qrjn7wAI9K6MAv9qidFHSLZ+WN/IlwZhsnt0U7VBOWr3z4Fva/wDCRWYa2N+I8FkBxhevXrz39hWuNl7zR2YJ2SZ+wHgGU/Z7G6kjSSVuSNvC8cDHT/8AXX0FoV5KojYxwzAHJUjAr5NL3i5bnoloGkkXzT5Xpx0PvXSWqtGrKJI5HAxuQ1d9bCNW1eKCFSQQqjc3BJHt71slkbyyCd2MrkUwL8MjFG5DHpg1ZIjaEBcxv7CgCG3dlbEiqRggAH8qubPkBKGNeuBQBCz7pFdWOMc4NWXEbbFfMwAGCwoAC0e1i3LdOe1SQqudq7F7Nk9KAFd4pSIgQwUYz70y3BiVoYwG5+UAUARzOV4ZTG44IbtSR7in31RyOcjiplG4EqSkFvNVW7EHgUeaNzQ+WonXJwKye4DC67sNGVKr87D9KgMisNzqJFzlfY0gGDfyAoJHepVibdFvbzM9FA6e9bRXUBGCorBY5igyQEPJqXyCSEVgshwck8U2gIstny5GVwvC04GJwFIG7qBnGaTdgGvI7RtGCS+4YIHQU8NsICKPL24JNRa7EgJjMYV+QepIpz5GxTIFXHT3p9bAlYiQDeWjLS57k9PpRsTJBIOehNOO4yFE8uRUfC7zhSPWpWzKWdHRVxhWUc8VYFMli25Fxzg9uaeQwwxEODwQRWdQBYrhjgyIIsHChBQZAGRyXeQH6iiNkrgRZVmYxg4yRnGPxFIYz8hQl3Y45FRJ6gEyZkTewAI6LxmkDSDe0Usq9io9KumAiySZkUq5bHOKRAW+R5I3bqSo4onLoBYEhjeVlmQuuDgLjio2kDKyAABxuBAojFWuBDLGN2A0YHAUVCz7N7ABlH3iBnFQnYBCqwvnG8HDAf40rrCVSENM8zNkegHekA3z1ZyoVI9pxxUJZJZDK52Sk7do6Aev1NADCECk8gk/LxxViJi6obdTNMpO4egoAZv3+SBHsyxL56gUzylXKRbN390d/egAXZHhWZYWIxk+tZjIWnVlIKo/zgd/agCRI4pQC6q0meCO1W9iIxjDkr1DAYosAh3AEqRs9WqtltilQrIec0AUNo89XYLIfUHgfhW5oLouqwAyqgDAhj9en+fWtqG9yU/eP0u+Et0raDYbYJYZY12sH7EfLu+pCiuo8XSzzw3Tl90scW6LzTjJHQVqp/vS60bo8yeUMjIAVJG4gjJqiJhtID5bOK+4oP3Uz5GrpKw5F2sCchs5yfSlRN7+XvCA9S1dt7nM9NCX5zlRJuTPAA4qNsqQzlcdK3SsjKaAykqY4lCE8Eg9aYJPusG28459aHKxCjdEkbohTzA+QeMdPxp0mBhwTtycj1pibGl/L3PtPrjNMBJXmMAgcg1zhccqYVt/TPQdqbhVJES4PpQXB9BS527ZFbB6VHgK/wA2QOxoNAJZyxyWAHU1AxWQqBjYG7HBq4dyJIeU3B1QMjH3p7+WC+QN1OD1KauVCXKjIOw9KGSUqHU5TqQO1dEO5nN62PgLUNVtIQJtRutkCjc3GSfYe9fOHjbxPPfytcyTPHAiEHL8KgHJP0AFfnXmfan5u/H3482drJPpfhWJ2u9gRriWQqODyyr+X+HNfnNrHj7XEmx9uGo7mOZd5UEf1+prSp7qsdUY3OXk8a6vdmVb68a4Vl2EjI+g/AVlWviS3tZx9p+1lz+73b+n1Hc+/wDjXnzZcFbQzb/xBJPP+4LeSDkL2z6/jVCS5kuAW85YuM88moLOeu710dRdPHIQQSwGBWNNfl3kt45A5Ug78cEUASnIWTayOpPBz1+lR/Z1lEgCO0mOgPb+tAFFgrg4j2MFzgHmqasrSlMMFY85PH0oBo0oLh0i+RMHPGTXS2+oPEiMVDqecUGKlYhlvpPN8wKzbm4weQK1Y9UkjSRVmaPA25Xv70GxKNbnkKhnYoOuOlSNrflJEkc0xO45bsR2pMDUsvFd3p5YxOGRhggnOe/Iro4/iZewwSQvO4Vxg7F+79B0rJU09wMufxdNOuJJ2kV+CCK1bHxBJbQjy5pkUjkMxPHofWlOCA9B8N/Eq60KFkgFzHDjchaYsUY/yx1rN17x5qOuytLeXc90p6lua5nQSfMj18vxDizDtYUujumYOyHeop2rx2lnBbulyk8coySRjbXKqWp9NDFcx5rd3DB2kjYvu5AIzimxbnUySKu7v70qkSo19SJpMHDRPERwMnOaYJQVKvEjRdeeprGUehftVcrqywIGcFpN2Vq6t2XkieOI7wOec5/CklZGc56gjGRpAjKZM7iD61Ibd5xM8kiMwAzg4wapGJWnaWNkDhAy8HauAaoTL5rTMWUr1AFdFjKI9B5Kx4WMMRye9QvL5rPHIu0huCoxQENzVhRUTywrsuOA3PNSNCSBIQqj8zQbwiUntzu2ldinnipn2rIxh+QdCCc8UAo62KrrMgQxplwc4JphiBf5fNTnLntTTsKVNJEFwHM0ZgkAt24wR3p8MqEugUHsykVucVSNidbaSckQgNIo3fWteNUULAwAkI+buKDJxM+UMJWQIGZTjAHSu+8EXktrqNpI09xFGuSfLGWXocgdzWVdXQOF1Y/UDwBPK+j2UbyRTbk8xZk6OPb26163FnyhuK5x83vXmUDgSs9DLnkt7S1mYwsF3713Ddg46j/PrVKOISxyJFMhSQg4PRh/hXS9Droq7OC8YXE0N+ixpbvAVAlIGGGBwR7e3v7Vws8yuriQkIBzxnNfMZlHmqXP678NVy5XFepyd8WYNGzMF3fLg8iuz+EIurbxzZ3MEglXb5EcTN/EQeT+Y/Ks8IkpojxDqt5ZUiuzP1As9WZdJXUroJI7QGYoWwQwzlT/APWr8+dYmfSfFOswsksTS3BZjIM7mbJxx2HT8Pz/ALG8J8RGlQnKXkf5x8RUHOd0clq9tHJPFdMsRnYEtwOT7DsPauo0yFo9FuxdGRSAJIN3RhnnH8vwr9ZxGd0/ZpXPOyvCSi+dmp4fSI/aJRJHuyGYE4zXQae9sGu2mmjVSCQRx9B7158s5pOWrPp6FF20E0WaaRL1fk8kHcsvt6VLMyf2TdoZf3rjgL0Pt/Wt/rcJK0WbqDUtTmvCto0FlqTXDvFJHFuIzuLcgV86fFDZqXibWZor+eeUOITO468DB56npgn2r6vJJr27n5HiZnH93Y1Phr8OY9X1uzvdd1Cz03SrYmaJd53ySAcLgdOvfjv2wfR/if4/srLT4NAbVoYbqQF0tV+UAngtnsTgZA9vYVOLk8VjUuiPIw9WNOhJs/Pfx7c/vpkljZZc7d+7GD0wR1zmvKIXnWZZIpY1SPltw5H/ANerz2NpWPoeHnz4a5+iH/BP+/8AtXxGhFvaXNvqE8kmmQOAV4QJhwPYzN/3ya/eC1dxYKkbQtFIuwFuAVB6/jjvX8t8Rz5czmeti47HDeMviBYeHtNnXeUmZeA3OB7H3r83fiR46ufFmtG4lui9mh3R5Y53dAfbA6CvlM4xfLE0wVC8uY8X1G9SRgTIY2HDZPJrib65MhcBiQBjJGK+AnPmdz3YxueKa9cwiW4S5jCQlsEnkN7Vz6XG+QRRiCSMnnzOB+faulTsJqwkaWUJaMsZHLZ4/wA9K3YZo5mwsrMcYJIwf/1UJ3YjSUxLLDaTKjBl3BienvWVqcsUUieW63Cq3BPG09MitQMAxNM7AojY+bnkAVoW11HFsDRLMdxHPVferguoGrY6iyGVmWNnzuC9sVt6P4jhgmaNpUjmzuJPYVbjdgeneD/FMtvrED+c32OUmKX5sYQj078j9a7nWPE1pdRxW63K/bt3Ru3pVwirmT3Oo8PeJLnTLWK6tntpLuH5wp4c46j2HvX3J8OvFGj/ABN0Czspbia7sbmzO6NWBZo8ZyuT8zLgEDvt+tetltZ06qkjzsdTbXMWjo+ofCz4Z+NtXkvoU0O5ikiWckoCSvXnj+9nB6n3Jr86v2abo+L/ANpe21jSmFzp1vbu0zsDztKtGoxySzLt+jCv2bB1r5ZWrPqv0OXCRcpOTP1F/aj8H/8ACbfDWa50TbcanpzrdqNu45YBJGCnvgDH19a/M/wj8YbLTfBvirwx4h02+trpbia3tVdtpiYqAd3rg8jHUMfY13cK4dYjAxh1uck2qkZRRxH7Pfxy8MfB+x8Rz6jpvie+1iecS2xsoVd4mB67ifXPY5zn6ee/Fr4pa58UPGuna9cxanHpKNst1Vt0bqR94469ufXPQV9fHJ44fESxPczy/wB2peZ+q37B8yW3wH8BxWwK7vOnc5zgMFAH5Ln8a/Q22uC6LId4Z1ABr8Jq1ObGVJebPRzJ3rNGpE90qqkbbti81ZmvLiNIm+ZVc8ZXjHrXTdPQ4odhY7on5QMxk4U55z/Sle+ELRnYHxyT6U+RDk7ItRajAJJnQPFGyjcDz/8Arrxz45+IdJsPA19LeSNFbgb2RxnJBByuO/QYPXmtKOH53yI5ar0PzK0DWbb4gXOp6nb5jMMvkNlsKW7YHbI/z3qHxn/Zt1obaeY0OoRZPuW6c+nHbn9a/Cc+hOGL0PqsFL3UfON54VvoXkvYcTTR8ph+Bn+te/fAybxxYTaRq3iTXLkaeGCRwXcqSSYA/iK9Bx+o5xXVTmnaRviJaH1Lq/xk1bX2fRLayXThI5SSdG3vjGcggDH/AAIdfXivov4Mahd3OnW9jd3ahgXIkx8ytt3BWPPpx/vCvqMFmTbUUeLiF7h9Db2QoVztIGfanlYiXBZJBxyP5Gvv6ErpM8SWh+df/BRTU/7O+GFknlyWp3xBvk5ISUsTjr0k61/PFq7Qi8mSGNjEZWYBR79q/fuD4Wy+JjlMuapI6TwtEWuGcRvE4xknrivcdNgWG2SSNkW4bKgMM4FfsnC/wXPzvi18uI5T6p+BGbTRdZuF+xZll2tuQEtsDEDPUc/qfauC8dSXMvibV4LmERNGUhVRxyOuf61xtWzCTf8AWxpgJXw6PUvCVvHp/gn7ObeIMoadpUTlnY8/hweK6TwAsEC6vI6oJHALFDhj1x+HQ4r5rHT5lK/c+wyn3WmjpttxcWt6PMklySWO7ofSqWnQiTSrlJkENwH2queo/wAgV40tj6Vq5V8RxrLoCWe2Jzu3MCOp/pVLQo7S08GatcyuFuorQ7IhwsmOcZ/AfT8a6aU37O3mcsqetmfEfiOQpqepZeRJp281YnPCnv8AQfT1qPwzNfWOs6Te21sk1ysgRV8zaDkjv78Cvvc30w/yPg8PC+IsfW3xKjsILW8misbu2so2cCF23FVGflPqf6g19X/sZWFk3gp7lTIlpLPLcqDnLu5/dg+gA3E/U1/NnHT58Al5n6BG259Q3hVGfIct71nzOTCrBwT95+OlfzjjVaoz36XwEKvgPKPvbc+4pY5lATAOM7eRjNcL1kdBZWVcnIKHFQRodiJnaiDPrn/69W+4CylA8ABCuAQoHQ85P1p0ZZZZAGbO7v3FQtwHF4li2ujOhP3VPf1qaONVDA7g390ijl1AkYOwszCqtg4YHqQP8ikfcdiEgOTjg1MtwHI7Su8ZIlYDqTSRSOjeSysWbncTwKqOqsA0xOshJBY98Cp422t5cRkZsbmVumKq+oEiSCPaoBVQMH3qMFphOzozZblic5o5tLgPaN1G87nYHPSnRiZ5AXcDccLmjm1AsBJlUyShULEjrRGVjYAuzemanlvqBcLx7cKPmVtxYdz6GoyEEm5A6emO1aARHBwTkqpxnFWHXaFlaNo+AAF7j1oJdlqWQ8ZADsudoAYenpUEkcRdVWQSN6Dsfegoesjl1jJAB5JAxU5iJi8xgQGbbu+lAAHWVljXcSPXtVl5NsKQPIsjtyMfw0AVssj5ZMS4xtzxj396TcoKNGHKE8gntQBpIVXeIhIxAz+FSwBHJOwIR/eoAqXL5yMkjPJXioQGiMcyl2cHKn0NAFhJQxdWAYYyDjGfXip9wCMUWTyzz64oAQMTKrFVdS23BOPxqwGQMY5Np3HIJH+eKTYEsUa78GWNOM81FIGllRYmZIs5Z8cfSlPYCSSYQBmCIUzgKn8zUcGJgGEivnpz0qIx6gKytsEpYR4fgKc81che5RmDCFhjqqgY/CrctLgEUgyW+6RwM9KlEhi8lGCSgHODWTYEZiMsihidwORg1YUnhSu1O/OeaVwBXCl82ykn7pLdPenMpkkAKHheCtADEfaXiByqnkd81LCFL/L5gTOMtjBp20AAscW6OCV8EYJNODu6RSAhF8zOAOcY6VUHYC1A9tgiZZfMJwAp/n6Cm+WQZNpKJnG081cpWALdpAWgWN2YgsCOcU6WRHw3lhCP1rOXcCK3LxRzTsx8vGOe1TABSrO4JPGAcZq6bAe5c7WVJFUHhSegpXaXYSBGJMfJnofrVW1uA5JCGAlBEpQAlV4q3HFmIhAoOflHb8azmgGYiVkZ3CpjBJGOakjK7jIoEkYOMipkrMCf7QJGeNM7VODnmiMMkmBnaeDTcbASyBSqE5LegFV3kkJijjRFJ5Yn0qox01AnaeWXGxyI1XBUnii2kJkBLHaDx2xRTYDlLAzYxtAyWzSRyxyF4Zdrqein07g1oBedirICGBB4ycnHpUEZjmIZ9gXdzj0rFtpgTo0KpsKFRn5TjvTDIwiYuqsQMgkcg007sCuYd6EtIACMFm5z7VMivGI5PNBAPBHrWoDyQq+WMBW549adFlRkqVIPHOc0kgECSJCYQuVPcjrQoUsWYMpKj5T296G7AMmKBUaFycHIPoafFIozkZkI6UNXAlEed0i8gD7ppIGSUBmcKR3A6n1xUQQEqiUtvxBIMYzUMxVk8tozgnnmtAIwYnBIEjAdS1SFGIdgNwGAooTAjO2J9xBYjgAd6c0PmxfN5gVjyCOlAEkyMjg7xPkfKccVAyuB5ZUvu96BJk8PzhosrETxu9Pesy7uookjXGxHYAkDqemfagZnXKhnYRuQoOMgcNWFcExZkcMob75HOfwoA4XU5IjJHuZItrEoxP3f/r/4189fEH4fa74j+JumfYXil0i/0iWIwuGBEu1QB1xliH6jnIx3z0YZ2ncwxCvGx8oaDFF4o1z4VeF7G7MurJrcTzugwPLilBeQA84AGfyNfUWpWMPxV/4KOabbrEDoOgWV5ehVbp5sTNDk9BhAWP1NfUOHLFryZ5l2nF+Zc8DRw+Mfj7+0F8VtRu7nTLDR7K20xZ7KX5o5JQSQo6puEffrzz2rzvwTK+l/BnxR4m1v7JN4l8T6/DqVu9vEyobby2jcAEBsn5COOSD6ZNRXJCMnu7IimlJP5speJbaS1uhbR3MaboVjBJyVbHUGux8MIJNW0WO4xFp9rA088mO4579utd2Ij7uhzwmktTvvgxrJ8C+Cfil+1Rq+xHmR9G0LZNmR1jMjGVVxkgkFsjoQgAPJGT+yr4Otkt/FH7Yfx4ikbT7dHl0iyYHyFwCS5ycyOxAG4HoMDAyalVU6L5N/hKUJQqqb6anL/BGTxB+0x8YfFn7R/j+zEPw08PXclxp8LQALLMRxz2BzgAYH4Dm14Uurz4wfEn4q+NLTT7DTvh5oEMireXDtIJJQSh25Izz8v+8c8AV1YqlapyR2St8yMNzSSlL1PI/FWpXkvwQ8d63YWTRnWyVgwSAzhvlIGORlCPzqH9qCdPCv7LPwT+FBt5rW51DSbG+vEtUHm73GQFA7h2II7An0rgq0VouzOubaTS6r9Tif2l4tF+B/7Ofw98MadZPNqUlnb2c8CLzKqyITkD7+TKAfoRzX6z/sI/CceAP2bPCunCAzXNxez35IGDH57sWGB6KF/A1/Pfj7jY4fKZq+7/zPZyZ+/wCh81/8FFb+48LfD2+a21D+yLvUbyOx88Dl8ShiF49GwPcCvz68TaJaaN8E/CPhu0iGm6m2o+dA+1QGR42zuHcgk4P4VweDc08ni/P/ACG7ubbO5uX086B4J0S8uxNdtaQ2kSLj5nON3yj/AGzwfSt6D4N6M3iYarftJpdzaxiCK5Q8IOpJXIBbP/1sV+pVNZWOynO0R/7O3hvUviX+0b4Y8DaZp88djYaxFDfXypuQCSOUceuR39QfpX9JfhvSrPSo4ksoxZWsFs/lQhM9uAT6nvXDj3tFGCfU/n3/AOCh7zeD/i3Y6WmnxvPe3MFtGiEqGcblGOOPvZ9smuf0T4ThNT8LWOrWOdSSdZJYQRgttLYJz27/AEr168rUEkY0bH7o/sX/AAOHhTTdQ+IuvxRQ6hM2yzDJucx7edvpyc59TX3ZHeItsLqazRcgjBJ+X8j2r/Kvxzz14nPZ076J2PtcspqGGTZ+c3/BQX4u6vY6d4Z/Z28M6wtr4v8AFlxDM8Vv0it0zI7PjocLx2yfwr87NL8M6f4u+JU/g/Q7O5isvDMJuEaViEZkJLKduSzhlbnrk+9f2d9F/Ivq+Ue2a1k/vS/pn57mVVzxMrPy/r8Db/Zx8VaX4o8TftN/HP7RHdaRaaA0enXcYHfL9hg4bHIA64rjP2MNbl8E/AD9ob4zaoTLcTo6zfKcl33A/ntVuvcGv67hpv5I4cPFrXtd/oZv7E083w3/AGZvjx8Z9bETXsuhTzO7ALukQOsafgGyK1v2UfDX2H4aT2GpBr201K9Gp6rPHKQuxVygz2Xaea9Jyc6kn52+4TVqai+i/N/8E6r9k/RrD4wftE+Kfihqtiq+E/D2p3ekaXNkBYBJbshz24ZMbvTI4ry34O6tc/tW/treL/iHqR8nwT4fiWZLyc7ma4i2KAnHQvGBgcEkelGPqqE5T7RsceCUnOEXte5Q8d3sv7VP7aPhDRLRpLnw/wCF2aCWNV3gLCT8pY9OMMMd0Pbr7L8Y1n/aH/a48C/C/TkjPgLwfYw3S7H8uKIRqkjl8fdXKMSx9QO4qMJFQab+zG9vM0lUThZveWvoel+BNQtPiz8Zfih4y1dY4/hxokUslmI1B/dQx52j8AB74PSvnj9h55fir+0V8ev2kdUtpX8PxTR2Nm8kmRsW3CMcd/u/hg1pXcvY8+ycbW8ysLUftorzbPPPgeLv45/t0/EXx7qFxFe+HbWziu7UyuSFAPlRgt0x8svP+2fWovLP7QH/AAUV+1zxveeHdElSWCdWL744XRnZB0O0bePf3rz8XJqpZdIHVhoRk4Rl/MdN8XdXl+L37dPhHw3YywX3hbwokur6lFuyJNm1wh9sy5wK9Dh1J/FX7QHxa8W6ha3MXhjSWgSOZ3AY/uBIR/tCMnAH+yfU1yQg7qHeJpKpH2d1vzP7jwL9mKG51jwl8Z/if4juVl1C7neezeKLJkhkuAYwxPJPll39RnHavk3TvFXxA/aI+JE3wr+F8co0OTU2jlu5sLGq5KmU/wCz1IHGcDqDg9NJxg3J9C6dBynGC6n3j46+I/w5/Yh+HWnfDr4b2Z1P4iajbNHCEG2a5nY7BNI5+bLMSR6Acc1nfCy50j9nDw7ZftBfGfTYNY+Jup6Yr6bp9jZsstzjcQxyTtTIb5s5bb2AJrnwibpub+Kf5f8ADBVq3qOa+GO39d/+HOc8AeFfGXxz8Yr+1D8dQlv4Vt2S402wkkKwWwLcKAR91V+YsCcnJyBxWTLH8Rf2/wD4va54f8O3Wpad8A9HvhaQOWwrIBnv8qRhQGPHPGeevsQnCM+fpTX4nF7KyVOW8tX6f8Me+/H/AOP/AIP+Afh7Tv2aP2bGuNS8eTRiyLaehdo3bAJGB97oS3XoO+Ky9B+AumfsrfBTxX8Svi5resa18ZNaEc+m6esvmSyOzAeUQM8npgcjB6ncamnz0YRT+Oo/w/4YjEVo1JOp0jojj5TFr2wXaPpurjAhIwq8jnPb8az28e+OvhZdaHNP4c1Hxh4ba6IkktiJTbZ+UNt6sPUAk47cDP0E4x5fZyPOpzalc/Q/4QfFLwx8QNDsdX0kIkqJ5dxacr5bA88Hpz1HvkcHj29HYBmJGBwFPavzDFUnTquLPo6c+aCYSsfLGSWB5Ip5csMJlEYcj2oi9CJR6j1TDFtyqmAR9afNK8hiiCtnGWbtTUkyHGxNMWc4Lh1OF44zUbL8yned30plOBCA8THaAUBJAA71Mju3l+cWlZu2eQKCEicjKp5ec7z17DtTFQREgxkjk/Ke9S5ov2Y0YHLEK46n1oRogpmYFmAIwRxUKY3DQe0o8tcAOhIyfWopC6hRjIbkD0q4vQzEUfcZnKOfSr6yAq0Z3k44AHFUAJvcMoUKVHOaci5Kqkn7wDbgjFNu4ChikZThQGJzn9KYx2oJBgnPHbmqU9ABwSJOVzjIFTfLHCouIPMI+YMRnafb3ou9zeKsVpGOQrhlHQU7ax4lYZ7Y9Klu4uXSwgTAVY/lAG7mtBRvhdWAdBxgn86QS2KsrHeoVWbjvSSFlQZTLUrmfLpcQPg7XDBupxTnIjffFuYngiqTJI/9biRiVK/LzT95VJCzlkJG0AdKQFhMuNo3bB396DEBkh8rnJ+tADljcPvQIwI2sScYp67Tv2yh2U8jvVx1VgIGLHaI8IhOSCP0pki7n++RnkjHH0q4IBoiRWd0fJdcEGoNp3x5BYnqM027ASKjE8MqgZIyDzSrK6hNzAN1bFYt3HyvYY0pU5YkenepomQxlUdkfOcgUhqNyRNjBDhmVBjn+tWGaIEkAliPlOelBJApaERvkBO2ahmLyvE0J8uMHsOooJtqEQZSsrqHJOCPWplOWMaEAY6mrU2ZWKT4G2SRCp9M02FcsX3h0xkGpbNI32LRUkFB5bknIHQf/WpqrIE3AkhTwKQ0rD4vMK/vQ6pnIz608FAx2BVOfmPegoiMsh3AMDJng44NC+aXbeGQnrxQK3UImKr5i4jGeCOpqTKOjjLs5GCQcc07jGmTDxvku+3GCOc0h2SSAkN5i+hIBpANZnMhHlR7hzmkT51ACqBu5IqpSuAriNCdwWcDgqw4qBVcEmMkqTjHpRDcC1ucMH4WTHaomZl2gZI6EitJPQCSD5NwbAjCk5z3qQh28pVAVT6nFCkrAVg++JSrAxAYUjv701nk2AgbmB5waq5m4DDIFUnISVuBgdRS4cs5z5bYA3VPMr2La0sXVbYoUtuB4ye1RSg7cM4I6jnpRLYErFbIBO4hD9asmc5CLJFCx4y+aUZXGQGZiXVlZnBxwajLysUbeBH0K461ZMXcsPk7CXXpSq3EYYrIoPzDGAaCh+7dJtztPcUx5htClj16mgmS0I3keVNgygH8QFSgkE+WxORjJoMRvm5kMMm4AHaeORUu6QYIwFHByOKVluVe+gz7Q38YYntjtSNPGQrcRDdjDHk1jJ3ZqlYYz5lUrkHPJP8AFU7zFSHZsnoRVyloMhSURSglDwchTQCxYyJtkJJOM1NtAJoipDowUsehPOKSaaOVcjaGb5TnsRxWkdieXW4JfSKVjKhNvGSMUSXCAhnPz44qihqzRyRkuUDE5KnrQbpCeUZGJ5GOlAFhp1CsQgORj6e9UftE8LKAI5YSfm56UAXPPAXeyDA6j1qvJMMgQpg5zQBOJ0JjUqoyPWjzSWd1CEAcDNAECyg5Jk6/dGacTvG0NsYDk0APGSo3sisOmPSq7yhc7W+Y8ZoAnM8aBCEJzgEk85qeb5l85lKovDEj9M0CZCArFApCjHOKhlRMBSRIAeTRciewjSjIU7dp64HSmkQuAFYMOhy3OaCdXoDRiCMIoX3C9qniVAA3ygnuaDVKwwOdyOMK/celDMpB2KDnjOMUDJFVRGQyg9wBUDqFA2gZPQUAWkjjPKfIxPyjrioHKbkO3jv71Di3uAcSHDKo2nge9NMIWQAlSjDBB6VSE3YhyMghQeeD6VG6PtaTKtzjBFQ1qTN6FMqvzZWTzDjB3UGP5MK2TnklaUFqWiKZE2EkJuxzgfdqtEkcgRo2Exxk45rSSuA9YVfl8kH24p0qAOVjZuOMjipULANjRiJymHRWHmEr3pQCuDjbuHI9RSnHqBHtDkSJtCn727ml2o7MVLEI20kHg1fQGNnAVl8s8HrioCkiyj927dycVMnbQSehPtBJJCh+u3FSbCYs5K4OcCiQylN90qVxkcEetQRsuB8jueuPSqYr62LAdXePyA/BwQ1DLtj2IYw5OSvf3pkP4iFHhYMTkuD908cUnmj5yqnaG6H0qZRuaEpdZNu1EQdj60xgRkqQ/PTNYmzkMa3QoCAS3rTbdTHglPNHXaRQOT0KUqAyMx3Rk/dHarkLiOEK+xu45xigyT0K9xwoyQFJzxUYZWUkswXHGOTQCTMXVopri0n8pLeS4ZdgEnRR3/HHftX4B/8ABQCe4g8b6UIIZZl/tOSK5DHkkwSNn6Biv5V05fL/AGiJ0w+Fo/MS/PltzIqu/Ttivoj4AQCfxTpljMI1NxIsEL9wxP8AhU5jJqTZ2YRaWP2O8IWgSDDRtGqEKFY5x7Z/CvbtETcBkqSDn5T+lfOw7hP4z0W1YMmACOMZ/wAa2reSCALGgKh+oAxz61YzdgjZBGGL5HDE1tQiMqqEEHHyg8k/jQBcZA3yHjIwT2xVyJ2UlXZXB6MORQBYZFLI3kmOQL07MPWosLLlwCF6HJ/pQAqwqWZwxwTz2FTKSu8ldzkcE0AAEToolTfIRwR0FNMR5bbuPvQA6OLYvmEKu7jA5NNxtUt0B4HNAD403qEQCTA+UE9Peo0jYMRIpCjj3zQBGjIqkMpcHs3SpFdiGI64xkDpWUoAWUTCMcl2K9R/I1CQBlFx5YGWBFQBEYwwDqSc9BjpT0kYIN0ihF98V0ICu8pkOUbGOnpUXmZ8oEttzkEDrQ2BdQbgdzxOR12rjJpSBHjgiQcj0rFu4mx9uIhkyBWJOME0yR1hOTGHOcYoi9SZbETnq53BQcgYpNxiQGNSo7gnNa26ljTKShYFck8gDHFQGQKAxZNvQbuBmnYBQ+9gWxs3ce1TyCVEDDIB5XigCu8+2NFaEbw2Mg9vWldFUEsA0fXGKymuoEKBHV87gQM4704EoWIjYccU7e6AFVxhPmX1zQDMmWzknltvSiFgEViQVMiKrHOduac3yzoQMwH7xAqb2YEKySRuxUEcFWI5yKRLdcL+9KEck56+1SA5Ckse/glhyM0x2jDhNuT2bPSi4EDsXRd4I5+UgZNK0aLjEgYn0oAWMs2eFbHQkVWuJEl3bPlQcjBoAr+VGRGVy0g6ipg6rGoU7CRls85oAnMbBVkMEckWf71QsSysdvluWOVAxQBGrfu3jMu5D1HpUSy+Xkttyy/Lx70AR7i7FujDjk8VFt+dlaQIT7ZH502gJoBne8MMjcEADjBHenmQeYrkkqR8wPUGhMCOQhxsHyj3qqbgkmMrIQP4elICjI5ByihT1wehroNAKSanaoI2mEjBChwAM9/pW9CN2Js/SP4Z3os9Mtx0k8oMSXzxkj+RFXvFN8LoANG/2ctgnfz+laUoXqE156HFM8isFVeP4iT0FMJ6Ex8dz1zX22H2sfKV171xzTNtWYnMZO3OeRipV3KSsq5UHnNejFWVzmbuEk7nJIyOoFSEqyZIy57EVctyUyqCVy4AbP8ACKlSMSsAQUUcnNTPcmA9okKkBcg9s00kOSuCoGOKcZ6ENXegixqRmTlwc4B6VNJ5WUJkdlPXis2W1ZFOXzVLFSGQn5cmnRq/y+XtUD7xJouVCGlxs7LlnJbAGT82fyppSMBTubcfujFAxY5CGG5SqjjB700rsddg4zkj1qugrEyEAlyVIHOD3qMy7t22MGqguor62IQgbDMpVc44H9KiQEFgjSKc4JrREpe8fiz8ZvitonhnRo9Nlvx/asriaaM8+UgHCk9yfTtx17fm18Yv2s/7c0e70fTFfRrNF8oeUMGRwe/Xj8+a+ChCy1PtoxufnB4k8aXWq3st3etcgpIQMtnj/P8AKuUuJRL56ylGDL0zng1z4ird3O2KsYVxLHCgUb1XPy55/WsmO5RN5VZZGz1JzXITLuRNdsjpMshUn7y1anvlS3D7wZP4go6L/Wgs5a6u/NdiG3Keh7VU2O2MK6t1PagDQtZTtYMjMnQgnrWhcANA04jZRx9AamLuBhyHeWcKNqnk5wQazI28x2GXVlPeqFJ6GkgkZPMLlFHUGtS3u5N0cYO6PoRnp7igwFvphCQEHHqDyD6VXS/DRjashbHzA80WNJSdiws29lPncqMEA9PwqWOfbGynMi54HpQXF3GM5keNOVYHO7NWIpZ1eNkVpATye496BlyOeKJ1jZmlzlgzdc+n07CtW3uZpIp2jicIo+4T1qXG4G+l7FBATHK0vTzPQH0xUUl+u5TCrlR1XHSlNaG1KVjftdUaOMbiGDDGKpX9wssflhunQZ7VzezPVoVzPWzMimRiseE3D3oOYoI5G25JIIxWLhc7oVtDDuriN5Y41EqqX69SopGaMopVmkbPPGMisakDWNW5mXdywjLSFVbOMA54p9tOJd4kJBIAUg1lKNjZy6mnZRZkclSAPukdTWpLsEUoS3O9lJfHU0uXWxLlcxRI7AI0Ltj5go5PvWTcSRpJcgF0Rx8oJ5FbEixTtNNEvmbXwAOcYrShHKRbixJyAaC6ZvxoXI+UAKufrU7RqsW6JlkJHFK2tzaO5n4fe8hTc+75iOgH0qVthl3IwZDwTjHNMqWjGuSIwkqkyHIxjmli2XBS3LKccrz19c/41ajdEB9lCqIokAOTnjpWRJEkLNExLOTt56VoTON0DugwhJjk4wFOCcVPHv3Rlw5lYYyDx9KZzyjcns4p3UIS6z9CVPNehaDpF3bzW92EnV0YYJHXNZVn7pph466n3p8HvEDeTFpVxbqtvAFUMDll6ZGPy/Ovo85nMkqzYi4CKfvY/rXnUVZnkVY2mxJkQrHG4bC8c1SJBDqFG7JxjitZao6MO7NHEeM7iJ/LaG0WCElY2djyWA5/U15ozq6yMA8OCQMnmvn8ZH3j+tvD+fLlkbmNcQ228HEmDgH3r1T4amy03VILxIIGuFbO/APOOCc+grDCxvVR5XiBif8AYZpdj6QuPiBpNtYPbzaidpBKlAST7e31r5h8Q+JtPk1i71C0jRS52lXXf0GO/fHev2rKuIZ4fDuEOp/FtXLVOpdnLXeuW08MlwsDKjEjYzAnjtWHP40u4raO0YySQjJWMn7mevHrSnxbX5bXOiGWQSsWbDxYkUSwCVkgA+Vu59q6Ky8T+TbRuWChhyrckGuaHElZy5rnRTwiWhu2/iaW2QQLcQxoRliO+e1S3Ovpd2rQIFEg+ZBnAJ/pX02XcZVabu2Krg00a/h/VbS0hvbe6z9qkjESOw2qGzzwf0rx7xRpF5Nqt+88MbZnO4Ajk+p9utfrHB/H8KlX2czwMyy3mpuxgNqGr20bWqu/2d+nlsQG9M1w+opePcMLuS5nui2R55DbRjgA9uOPav2jJsbSlO63PzfNcFKEW0eE+O7aSMS+Ysccn9w85H415OouBMPLgiMLH5ix5X6e9c2f1OapofYcKK2FSZ95/sUatPH8TtJiiuzvI3WjIMbGDoo5/E/kK/eS9vrfSdFvJJRPBYRL9n3soZhnJxyR6Hmv5V4uuszke7jo7I/OT4jfENtZ1PUp7SQrZmTaj7yx2g9PyHFfJ2raqxvt6yMcO3yk8EE5r88zau22j1cLRtEyNQ1ESKXG15B867uDnHNcLJr0Udy3mTIpIxuBzz9P89a+fjE60rHn+vyPDBJepG0hc4wy7gPce9eZ3NzcxSuf9Y3UYHSugGrk1jqkrs3JLd8cYro47mcb5gW3Me7ZxTi7MyUbl+PUHLROfusvHOc+lSed9pdfMRt2eRW4crOmtNCma0LwBk5J4XtWJPpksCMSsquXwQozmtobG3s9CjbwXAZXWORh3/wokjuEyRA7Nn5gBjFU2Z+zdjqNHlvotj+VIAgzknmt4SatNcGdcyR9dsY5GOppQlccYdzWh1y9SKKa3klQSghJENeo/CH4ieIPBGpwW2msF0szGVIDlTG5PLqc5BycnHXPtz0024mVeipRsfRvxJ+H3x//AGhTp2labNOnhmOXfdtdTbIiDjjagJ/ADtznpX13+zx+zbY/s/6btddOu9duBumu4oWQDHQAuNxOcnOB2x3z+iYjiRVcvjgqPzPNjKNKDTPp+GaGK5mV9PtL5ZvkniljGHU/w/7P4V+Yv7Y37KXh59N8QfETw1bDRpY03yJI2JcbtwUMvDDIx/MY3V9nwrUnRimj5lzcanMfC3wM/Zu8WfGvx5c6ENSg0nwPbwibUZS+95I1OWAAOTuwFC9Sc54FfUn7Ufwc8MfB/wAM+EE07SrfTnu7vyhIrkYABYEg8YyoHvuP4exic8lVzH6pF7LX13PWqxUKkT7o/Yt0Wc/CrQDe24TZaB5RGuzbcEAkY7DAPAr7KMYt1SJF8wE4C+9flS/3mpHzf5hjZfvbkZuJo2eJEVWHXrkevFNjlEayNGDk889M11KNmc0tzQjnEcuUK7tu0j196gkM7u0UiFTnAGMH3zWg5K6FLxYLlJIkXgFj0r4s/a91ORPClv4ctb63t9SuoZJgecofu7WzxxtB9PmHWu/Lf4qZxVnsj84fhxro0vV9W064vriN0wcBMqz9j/P6H610uqSz6Vd3NxawvOs67y5OVUt256Hr0r8a4kpp4x2PqcJ8JTtprudFgtBLdSlhmMMMAn1rvNG0vxK8zWkdv5EhHJLbMfnivlsXiVSTNZHsXhPS9V0TS9Rl1gR2uoOm1hGTIyAHgD+8Sf5196fDPT7nQ/Dmm/ZXWIyQBWWeLc4+p9evP0r3OGoynJORwY2yieq2t5cvG4jVJAg3Pu/lmra3YiJ35YY57Gv2GjG2h83V2Pyi/wCCkXit/wCxtItZoG826j2iMMQpEYDA/TCqv4V+H145nufMKOgYB1x0Ar+gOFX/ALDFDyWHxSR3PgSGzRZrhGU4YjLc5Pp/n1r3CzligMc0IBcrhUbn/P1r9h4Vh+5bPzHjGf8AtbPafhT4stdDk1mKS1hgt2TMW4Lt3lsswHqen5mqnjC+i1PxFeay0yyG6lEkgX5VRj1AHqT+npRWwsvrjqBgcRFYZI9d8NX1vJ4N0i2t5hPFHbGMN3IDN1z1Pv6YrZ8CsgivnPlxyspXnkgds+/+NfHYqGkmu59xlsrWudtpASPQ79toWZcyEOck5OAKpWEkradcyxxoyqc4zyR6/wBTXhxi9bn0UKjtcx/ESGXRkCMUnJzv9qyhepbeENQtHhD2TRF3jIGW4I+p5PI+tdGH1SXmY466imj4n1e3ZtTunLNdXJkwCVwB/s/SvW/hl4IlM0Ou65Pc6XK8IltbbZtYHPD57ew78dOtfdcUTccLaPU+Jyv+O2zQ8beJ3huJNMt7mCUxuElVZQ21uyntnkfnX3/+x1Nc33gCKadXAnvWkbDb2jWNFRvrgkn3r+fOPaDhgIt9z7GjVu7I+i9TlKXCsr7QeY6owny0A83LsxDsV4Ir+asf/EZ9RR+BCo8CTPGBIZNoJbGQc1MhWRnMzFmySM+teeo2Z1FqGICKMnY3cg9QahkCQrJ5TLNJ94KeOfT2FaAK1wkLRSIAuGBDY5B9aqSlo4pBIxeNjnCcUAVFmlDxQp80JGQDyR71q2rSqEDNk9t3cVEp2AkZ5opDhcsOR7GntvcndEu1h19KyAlg8pHKjdvIwWHf/wCtRIRLNlUXeAFIBx+NNAXYSVh3pMm1/lYfT1qJ4llYlSNwHLDqfaritQCNHy5BMjFcbfpUi/NHHIA8ckZ3fL3+tW1cBheRkaVm3ds4xVkCFQCkhlG3kY6euKTgAAxpJCoZhGzbPm5/OpFaJx5i58zd/EvYU0rICaQwzhS0kYOQdqjrSLHITIE3EgbsH0poCGJWGXYsoB6H+L3q2FEjngq3X5myD/hQFhWTyXQKI3A9+lPhWK5lklJIfdvBK4wfUUAKYhGRiPa3JIHTHrTQ5EUO2T90ASV9Se9AE6NGE3uBFJtG1fWgsFDBQB/FwMmgAaN1BQLkEZBP8qhiDYKhcHOSetAFlXcTvEsjSAgMEB/WrfmFAHkiV8Z4P8J/xouBDOIpSrYAK9l4qSR3jaPygYwRkBudwoAWKRHZfNjMidfvcE01jg7GBj+fIQcY+tAElsN5kfeVxnbkU47cFBMqydd0g6e3FJoCbfFsBaOJsDA3VXdlWJkDrbR55B6A1KetmBOECKTvR5McH1qORSCFZGXJyQBg1T2AnjeNU8oMzrndkUocxk4ZtrLtxWMVcnm1sSImfLbDMwOSvt61OJApVn2wsOu7rSKGMVjYSM+04wAD3pkNwDIIXYNL6jpmgDQ3h4y0kiDY23aRz9R/nvTfMZyFO5V/hGOtAEAHkyy4UhnOQ2epq3GVCmGbGASQMY5oAhkCoUVMklsA4qwZG3xKDljwSfSmkA5m3RlioTaOQo5psKqySKHWIMcgEdaPMCWHKEkNGsvRe3FKrOhXzRGGI5AOcU1IB5ETZ+0JvXB2jtQqmKONJl3qy8DGcj3qqYF0SR7HDBhtHAHc1VLcpIUUsDjJNUmBaaZtuyIISV2nnAPfFWlZVjhhTBUDbuxtOff8e9TMCF3cy8AFdoAyeM1LvIVkChsnPAwKUdXqAtuoEmSgABy2309amEoZXeNxKA2OO1JvUAg53tuK5HGRTVk2hy7Akdz3pyl0AiDRuyBwMbsg+hqZsMQ42+UCSPc04bAPyJGc4G3HLetRwkRS+ZGFEu3ac9MUe0AlaVgCSMHG4YOcVYgaIomxU4HO4cf/AF6noAbn2+UoK89e+KkwDEWcEEDCqe49auOiAajPJGq+Wwxzz605wURQcbSegFO+tgGyqqSQmFWVv4ip6H+lLCDG4Zg0wzkhT0pydgLOWWVpGYIP4PYUko3lEUoykZIxkGlJXQEdwsshB+TafQdKjVPKCyeahU8bSOlKWugE+4Had4CnqMfpSIqM3lFzESCSQKIK2gEhVdvVkZTmmIHmRhISjdQB3qwFVykMokjzMV4FK8ku2IhcRgYyBkA+h96SQD13MqxMU+0cHcOBj2qKObbKY8FlA7nvTJlsGCWCbAAOcihjmKSNXIcL94DpRcVrFclhEyFyy4wxHesySQlcRgGMkY4oLKlw4hVSD+9PbPGPWuP1a7kiISIM8pXOB+poA8i+JVvrWs+DPFlj4caK38Qi03QXEbAhCD8x9jt3H2xnFfCHw+/ak1610PwppHiifW5PE+l6sLAau6KGjVpFWNWx8zFSeGPPPU8V7+T4ONWLbPLx9ZrRHoHgLwZ5X7aNukUS6v4Dma5uLd7cbQzC3VFJ6EKSXfHpxXoP7Od4uu/ET9rD4sgwWtr4cur/AMPwSjkz7rZoo3JPqAcV6bXPXt0tYyS/dpNmL4Y1TWPDH7K3xs8fLMt1req61ZJAWh3NJaocuQvfYXK5PZTXS6tYQaNpPwJ8DWiRKzaTJdNE8pLLGjBRwckgbhls9++auc1Ujp0f6EOHLo+qOP1qaN729u40yvneWCeeB2/KmWurTwJr0jLDdpc2wsxE3AKuCpA/PHtxXXGd0mzjlG+h2XxA8L6j4+v/ANnz9kjwzdvbeFxcQ3XiC5sZtxhhM+flY9TsbDAnHBzya7j9pDWpfiJ498AfsXfBnRJTp80ENrc2lsSywwKQSzEcKoA5LdSST2FRhacY1OV7K8mXiryikt3odB+0zr9v8Hvh74e/Y4+CbKvjy9thG91aQ744pXcBicD720tyc4I5ycCsP4seGLL9mv8AZt8L/Arw6r6v8Qtcnit9SkZ9jj5lkYk5zj7xJ6kjAya6sPS5lB9W+YJ4l2k47bHlXjLwlpmhad+z58HtIW4gu/s8kl7ajc0phjdSWJ/32wSTk7l7mr3xB8HWnxg/a9svBOkxtdaLoFlEILOJNoAiVnwx6AAncR14A6cHhxF4SdvNnXh9ry9D5/8A2jLiT43/ALUfg7wfBJbz/wBiMrXFrbxYi8tQsjqR9YgfUZHtX9J3ww8ELoPhzSLFFaOxt4hwq4HsBjudoH4D0r+QfpR4iUctppdT6DIYpNs/JL/gqvoklp4i/Z98JiK+ki1DV5VZIiMDJDcj14Az6Kema+FPjRHaafqvgvwgu5ntbR5LpRFkLIpA4zyOpB/T29fwHqupk0b9/wBEY1Kiu4o8+8F6ZNq/x1+GvhtIpBcySG8M0j7UiVMfrzgfUmvvXXr6yv8AxKL2XS4ZLK0hCPAcKJGH3i+PX19M1+1y1mXzNRPUP+CbHhm2bxF8YvGU8Jkup9WSKGaRciMx/cKf3flciv2btoI4wELBA3BGOxrxsbf2yTG3pdH4r/t5+FrbxB+1v8MNPuoUuoLixmu3iXJxJA0SjHGQXwB+NQfAbwq3xQ/aj1fQI57m80HRZJRfs6BAJZGUK23PGVJ46ZJquI8yWDy+WJl0TMMLHmqqKP6B/DNvDpum2WnJaxwrEzB23du2B9ABj0FM8TaxpPhvStS8R+ILm1sPDVlC815PKfl2AHPHf2r/ACFzmpLHZs2urPvMXL2dKx/PX4d+JEnxd/bm8XfEC/kup9C0XwvfT2sc3BSPYzoWHY4P5VzH7KXiDU7rwJ+1L8TbiaWC7t7x5rdXAzbPJux83YtksccdK/1t8KcpeDymjSfSK/HX9T8rp01CfOurb/A83/Z+u7Xw7+wZ8XPEentfJbazNFBY7uHwhQMoHQ4ZAfcH3rvPGN83w3/4JqaRb2Uklz4m8Y2UXmOuGfcQTuA6fICK/WHU55JL+ZIqT5FKL6x/No0PHdhJ4Y/YV+GXhKKSGPWfFNrDFLE6Y83Mro8XrmTAUdulb/xb1F/2fP2YrHwlqOqiD4veKtLa3ghtgE8pnkTDZ/h2qUAX3r06UJXaX8zfyOaeI0d19lL8i5r11Y/si/8ABPfRluLW4Txlq1nFL5LE+ZJeefGPmI5OZJOT3qH9m/wtH+zN+xr4n+JesTjT/G16kWUkZYy9zucuCeej46cfLmvOxlKdSLs/ilb5Ho0ZwjNtL4Yr9DI/Yr03UPht8J/iL+0/43XT7i+1XVzHZEcfZYmRnOP7znJ5/u8VheDmvvhd+zH4l+LXiO8uz428USHyp2wi3EYd2RCeoGRnnjIHHcehGtZcj2uonl4ijyJN72v953/jjxDc/s1/sVnXdTjRvFXia2iadgdgWSaREKnHRAkw4Hv3rG+E8Vv+zV+wF4g1ya6MGu6nctDFO5xlJpJFt3yf+umOarEVZcijLrK3yNcNTj70l0jf56HDfsj2E3wZ/Zk+Ln7Q+sabZvNfaoqyG7bJEW1o441x1w5JwOMmpP2BbK90Hw/8Z/2ivEM0+p+S9yljLKm0I0gk3IPQKSgz321w4urzOcl35TaEeSUU+iv+phfslrBqtz+0B8eteWCK3muL+ws9QdfM8xJIEVFz67WyPQipdBvpfDH7Ofjzx/r7+VrWpXHmSjb8ys9tgYI4O0IQR3yKE0p39EQ6acEvJs4nwlY33hL9gbQbq1uZP+Ek165t2hudg+dfOeJcH0CuWx7CvOvA/jnwF+yN8KdV8R6bp1reeO5FaK2jcgvPdMAqSZ5JA57ck8ZwcealKfPBdWei5cjjJdjqf2aPhDe63a67+1f+0rZ6fbSW9tJd2b3mXkAKHDN5hK564ABxux616x4D8K6Z+1V47tvit8WdYuNK+DWmQCW3sftAPn2yoDHvJ7PgfLgAgEZwSK2Vb35VYrSKsvU5cTywSpP1f9f1Z3OK+OHx81H9oz4iad8DvgRaQaR4Lgu47LFtG0kcKgZMkjDq23kLxyQSBwK2vib+0LY/BTw9pX7L37PjS3/j6VRDfHTLYzSmaQBnLbeNwJx1wCQeTgD1KVKK5MNP1kcsuacZVurdkeyfAv4J+Ef2MfB118evj3eReKPinexGSKG5+eVpWy3loOwA43dhknB5rznwLB8Xf2yPifrPxp1vUINI+F9nbyJFJKf3MHQjyl6E7QV3cABzjqQeuhWjOpLH1Nloi8RQUuXCw2Wr/r+uhG+pWerNcWyxSRxBvJWcDhgOM1Sv/FVx4Vt2bVY9S1fRUjKkRQ+a7qOcbRy3Tp1Ne86KlH3jxnUvLmPafgXqXhB9R/tHwlqK2/2uXzL+2ZTG4Q8jAbqehxwa+/bCcSeWZLn7QMY3OD82Bx9OK/Oc7pShiHzH0OFmnC5cTY6KWkMUZbADcc1dTyy7p5g34+7muCOuho3ZDYWKN8isPmzknOKfIQwm2NsJxgihqxm3dDTNI/K7YgOPl5qeMFk80HDZ2hSKuUtDQeuGy7YA6GqrSRRv+8kQOeF5qXPQZMjsYwShB9fT2p5Z8vkbeOPrWYEUxJjUOjBg3JxSJJwMbHB4pgTobdZcN8zZ4x0qIlSMOVbHHHOfpQiHDsEkoiEmCGUccDkVKNh+cM6SkZ61rHYzcdbFrBKgFiuecilUbWaTKtkY47VSLlDsQiRAjK7ZiZgSD6+lS+UpRvnXkg4xkUBGA1pNymNY8Tdz6VOjkRnzsNxxim2aDSiuirI2ZCMn/ChlIUq5IOO3XFIBhUAq7fOfU1M5IiRIwHG7cRjpUN6iauOjjLNJgtk8qPSlkZ5JI1RW80j7tWJtIpCNt0nDo3U80MokUbG2EHk0MzvpYcg4+UmRM9R3qYsxKqoBUDIGKESyWNvLJyrEbvmx3oDuAyoc5GQG4oAmfcilTtIbqR6+opApUEKCXPy/SmnYBnlyqFmZ87CRj0pFUFnIKEOMHPUU3JsBBEp+8oDDoagmwrDlkbPGBU3NopWI1lGAqlmI9BU6W+4BsPHkbuTwaB21uByVSVflOflBpHJUrsBXn5jQS1a4RSFSwciRQfyqAlQ8qiIAsuCw7igyFWbzEBdWJx064q1ANwDI3GcEZoAZNkEtuLDIGRVpFBUnY4U8EHqKAKrgMwYpvI6e1NWR44mKCNZDyQB0P9KAK7I0ikBzHvP3h2q3LlMISJV7bf50CYLLEDHGVmYE8gHpTJIzFI5JDxnnmgY5VDK5UukgGVZe1VHkYsYyTuLcfWgC3hWC7chc5IoiBDFiVf8A2TwDQVKNid2JyqRqr44ANV3VwT5eN3p2oJIgs29HG5uMHIwDUoVDyzqAOoz1oGK5EaD5GZ89aVXxGwC4PUHGKpaaiIDsUJgMrdACe31qRIV8sBZVIXLMCfX+daSegFgRAtn7yY5JqIsjqi7Rweh5rEBsiJISEZ1brxSyIqKswMTEMF2Z/M0ARO6xgMAx3HbjGaj81lbYoyp5GaEApmkVTvRFUn5femHzHdipPAznOKbdwHLKQjRt5YAGQT1NIXyigbDn7xNaUwK8Qkjd1DF8d+49jViNQqs7OC45Kg5qm+gkidijCQEhxjioh5sJUOpDehpjFEjF23cP0JHb3FROSCS7bWz0FBMthUj2tlrgke9TNI5Z1jwBjqBQZuJGu8OuAjc8880jGYZDeWVJwRntWU5XKjHuPUM7B0+ZVHGKAGBkcmJAexHUVBoQxl3VAzAYJbg9KimlEHlkl/m4BxnmgCxGWKL5sg3DjBpyIyyF3RUI6jPI+tA7DmkjVh5SbSc8DjmoE81mBVmJB5qlKyESyKBuJfK4yag3oxHDsfQ1qncB6BZGRz84HTA605490hZSRKBwvY/WncBFYb1jlJ+Y4wOKSMqHYPkjrQArM8pPIDZ4+lOijmCP88bc9QKAI5icRBh5nbcByKjDSKVXaVQHJxQBZUCQM+N0uOB0FNZlUyR+UfLxznnn0oAI5fMLCRRIR93j9ac7xkB+AD3HNAEUe5XKsFVeuQc0+UITtZtuBnGeKAFRwQXUMc+v8qjfzHbiM5GSP8KlWWhMkVpWdypKliePpSRxyeailgFHPSqJi7u5e8offSQgrzgnrUYbAkjZRsH3feg0GZL5IyDjjjrUwkeQQRnajKNpweooAcWZ1bgsV4x600SoIwMLgN170AEZkj2jO7ByDnmlflSxdU+tAFQHcMCTac9QKk3Fsgqc9Pp71HOhWI5JYl+ZZMEcgjvVUzunyFyecnNZ3Bq5E84QglcJxt55BqUu7klMGQn7ue1OMrDI2ZwdhHyn+L1NQ+YVO+NeDndj1rZASRyNtbcxAJB3Z4xSozZdVCIGbjd6/wBKABmlZRGGMTEcn+8KVn3K7LhwBhcmgCDKkE70DZ+6R1pryMIgVU+YTjANBMtiSIYlEYGFZd2akeRWwQGJPANRNFAjIxyYiJR1O7/OKkK7AdxDH0zRF3VgKzmLlGIVyM4xUSCJdzIQ56batAOAJbOUbI4HcVBJLG7gABJBwTjNBlNdRkuwFQg3oDkn0pksW+PIK7ScEmpk7IuLuhocy2/lfuZNp3HbwR7ijzCi7y6qnbNYm0BhLlXDBlQHgnjNKsrGOKRCY5c5Pehs0IWEJkY4kjUHKmmlI1dlKiTHIOOvuKCFBD0id2JKbUP3d3YfWq7iOMglG2g5Ug9KCzC1u4aK0uLiMOqm3kUMPXae1fzx/t3XEsHxA0ltOkne1klnknDsWwPJhxn3zn8s10ZbriEaR2Pzpv5ZWuSy+Tx93cM19Kfs8R+Z4w0e5nWIqJN0agfNkEcj8M/nRmkdWduER+wXg+SaayiZwwnLMdnUY7GvadFjUK0UmQx7V85F6Ez+I9GsY/KQsxYgAZOc1sxlJxHI5CjopHTFWM2IXI2IMsMjPpiujt2OVVSFQZwMZpJAaWzOUJUtnqelNWKOBsJgDOcA0ydkWiJC64YZ7Y61MIItxyJN5PzZPehig9Bzt8wjACADjA71XaVmKqONpzkUk9CrEynCKB0yWAHb3pzTKvG5U4zmmMerQoplCeahGcpzn3pLiNXKnOCfQ9KAKcKDqSQucNkVYMvmRDgKc4+Y0AQs6b/M28bNm0Hj61IHRFjjjU8jJ21E2A1mjJYF23Y6ZpwZTEsZDFQcgHv+NZpgWCWAZGAjYnawFV/JgjZXx35Peto7AViF8w/u8Zy3C8A/0qSJUVBhlIIyMGoqMBPMYAjeC/TpQCjeWBETJ3Lnv6inaxnMawLM7uAkgGAc/epXVz8v+rTAIrOK1HvEXeoZQVZh2+tEuDnzCokLfKCK3G3ZEJ2M+0KU2nn3oQrllKllHP0NDKET5huwDGTkVYkZ8EiQscYAz0FKLdtQKz7mJ3gDsR61FKZCykyqg496ioA772WgCsikK5GeuKrTGVgzLxGRg+9JSASJzFvSRQ+R8zDpUoeZUY4BzzT+0AqqrAsCcHkkjNPjkDFWSYR45Xb1+oNOUeoCNIEyAc56jvVJkQZMUbiRl4LHgn09hWRF9Syuza6q2HGMkDuarhnEirJsmGe3AoLJ1iYlAxYk5Iz19qryIYsmJFiK8jHHNAFdHEsabkkjfuO2ajkQRhQBtHcmgBYlXeW5Q5zyaekg2qoQ43HHy9BQAjcll+aE4xlaNuVjfGVHK5PU0AKUXacxCJMcjFVuCqvEB5DHOWOaAHNJEGMgVQzqAMHIIFEZkTIiRJsjJJ7VSjpcCddywgqd5f5gaqqFZWYgLIpwR0qQGmNjKsgkwMVXlMe4mYNJt5GOv4UAVHVWIVVKqPunPT61uaDbStqlg6zkosn7wY+9ngD2HNdGHlZiaP0B8FSXS6LEGg8srDuU92G7GPzq7qjuXZGAGTn8a6qGtQ5sS/duY7fd3sQFHQdamwsh2MWC7c8GvrcOfPVkK4WNMDaTjoe1MDMwXeu3uDXrRWhw31sP2DAIU5HTmlX5V3biT2q7Ex3IyFVW3DG4YIHerIMUibpBuGMEVzlJWIFVogQC5Ynd9KUjau4mRye2MgVUncErC4BXcqgMOetQnDqEDYXPIBqRkhULHhQNpOAe9MICbgcsCMY6VlDV3LvZWGSRiQIGYK1TblIAWMfL1961IIARL8pV9vPXsaSM+c2AMHtmtGriuiZUUsBkoBw3vTBAA7eW+G6kt0+laET7kDkkpjchB5pzARkvvVV6k4zVR3JT1P4pvHnxE1DU445b67kji8vCpGTjpjIJP1r5U1bWEnFwls8siIxG0tyvcDNfnUqmh+gU4nCzXUrNJKyEt2VmqBr8OxldZFJyMEY5rjbuasqXE0xhDMGkYDpUUKBgnlSbST8wzjFIN0UJYZI32k7wGGKlaJwrKihQ4AJQ9qBkZ05FVA7bT1zj+VZF0GQKOYyGztBoAmtlEYO0NHzkgnJrbhSJoZJZlkVguQSeDQBlzMHwwjWMnnGKxLhdk5bYd3X2p3Bj3xtjjjZgn8QJrVtZWYIGEIIGPc0jBstXKNcY8wEP6qKyQoRsFFfH4c1Sehry3Q5HBdYzHIWHPHFXllYhiZVjY8ZUVFiIrUiDMrEqh3g8EGrAkiUjALZOdhNM1JkfLF3RsdB71vQudhbdJkYXJPFDAJryNnARRGSPxwKS0kJdoVDyFhkLuycVE9FYqLszQtLkN5qPNvEbAKnQ8/4VYlmmEEkqPEcMAwZc5Hes7HVTlYkE58loGlZcqNuw8mtF5/3H2WMxkD72Rk+30qOVG6qtaGRcWtw7kRCExfeI2/N+dUWYrbl54Y2BO0IOpHr9KwqR6HZTmjHnBaZZFQkD+E9DV21gyWYoqyZ6HiudrU7I1NDbgZYwwKxlOcEHrTZmK7SsreXjlicZ9iP5UNFc2lyq0sm8NGFEh+QcYwT39K5u5m8x2Zkwv3TkdT61TRV+pq6bYo0j79rZUMjD+L3HtWxPHGrK0e1MccUi6UjQDyQRhFljLOgyQKiYmBSiSIZMcA8c0r62OuGxTaZoon3SbHY8kd/akiuHl/eYyy8DNUt9RTXUS6uZ2BGC5I6A4zRaCV5wykGPbkjHIrczN8QzxqWMsUZx95+nPQfU1i3EbSs/mRIoUZyOuahu7LjG6IlTdFxtZ+nK5yO5q1BbuqrEqMwJ4NOUrIz9ndnpngzwpNrV/HKYJ0IcIQq849x/Kvsrw/8ACH7LZWzXVmW81PNwwwcf5Fc0qt2VUp8kbnofh7w1Fo88jwkqpx8uO4/z+gr1y1vkit7SRBBJIFwXx1Oeo9Kxt1PHrK7IHuTIVEkbA7zh/ep8FIgpA3BcyHueaoql8SR5n4mmBl+fk9MfyrhLqU/IhVFP3q+dxsW5H9UcHVlHLoowybeSbYzOvGVwerf4V09jdDTYl+zjy8g5Ve3rTw8dbn59xpnanB0kUp9ckfP2iV5C3TnA+orndQngWzmmUSSLjDYxjPrX0lPEvlsfhNWnaR52moyqZAbl9hJPynv2/D2qy2LtoJDJItwBkHOAamU2yGuhLH5kjoJpo2gXowTv/eH4VYe88o+Tkzr1APpWlOZbh2Nu3u5bhIwCzJjgE0p1u5hdEAZLjHIJ9K66dZjUEa1n4wEpSG9nRV2Y3H9Pf2rtEe0vIfIUI0BQHbI2Cw/rXp4PHSpzU4s8+rT1sVorWHa7hW3sxw3cf4Vk3vg6yvwwspAsRQiaOfls+x9K/T8g8QatGupSeh42Y5VGpCx4N4/8JSTxzsYgrhNoZunpivnK40mfS1mMx/dtLhSw4x6H8a/bocQQxUfaRZ5+XYT2UeVH0v8Asz6nc6X4+8OIs8C+fqCQrOow0J3A4I/ka/ZD4+eOYtJ+GN3d292jzvbxRpFBljM7ZIfHpwM+p49a/DOKpXx0qjPRrwcnFH53384ktFNuXZApbLHkjrXh+t3r/aHYZTLZBz2r8oxtTmk2e9CPu2Mu81CSSxEsSOAPlJPOB/jXkOo6vMsuYUi2Ekt/jXLT2Eo3Vxg1mKe2COZGxhXfoCew/wA+lchfiB7tnVW2hsnvVoUY6DtPtX/eFQ25xgYr0G001ihB3nAGDjrSuiowbLR0IuFJieQjkFR0rb0fRLs3iwxwzEtguduAo+p6/StIy7m0KFz3zw14ZnvbV4388hjsZwuP17Cu9f4GQSx2klncXarJw+UDgk8ghuw+v51camp0xo9znp/gxJCssP2O5VE+YMiE7jn271DJ8FNRjnguFtHdCAGjXk/j/PrWjqaag6Njp7L4CXNxfWsEcRunJDlUiJCe+Txx39K9u0X9nRbvdtUajZqmY1giKO3HJPYj361n7VIuWGuro47xX+z6dPkJsrO51DTAQTH5IRoW77uev48j8q8sb4fSWWr2MzpMZkdmCsvylfQ47cfpXZCqpRMKlGx+gHwf+KPhbTtN0+z1q5ufD1zBEMTxy8TbQFDqQM54+Yeo7AitLx/+2v8ADHwXb/Y9G8Pan4z1llIiQtJCAQcc7lXP/Aa+34Oyt4moqb2Ph8xhNSdj85/H37X/AMYvG2qS2uj+JLz4c6YQQ0emSLJuGfu5Az6988V5P4h+InxEuIxpup6540v7SXEiG61OadJF4ywWRtv1xiv3nC4OjRqKkuh04XDRkkmj7V/4J8tOvibxSyIqzPOi2/mYG5FQsCT6bmaum/4KM3C3vhrwMLkx3MvnTxurH5XKISB7Ajp9K+HylKWeVG/60OPNYuOJhE+qv2LLma4+CugRX++2vp4YLxSVxgeUAynHoxI/Cvst4Gcx+UnmTqN4K9sd/avioQ/2qq/7z/Mzxb/eM+ffiT+0B8NfhHdJZ+J/FVrZ6mRva3hZJJAOOgzknJ6DOPrXill+238HNVuF020j8YyXzEsj3TfZkBPGQGi5/A/jX1tHh+pUp+0OnC4V1Y81z6F8MeOdF8YaMuraNqMGoRxgeaYW+eJv7pHXPoe4r0nZNGM3CytMMZJPI4r5urTlTqOnLdHJUTjJorXl1bwxP9oujbRKCwc44H9TXwP8TfiV4di8Yahq2rWqaloEcuxYQhlZlA+YEd8nOf8A61engvcXOcVWDlJJHwEqRXXiZ7uG1FzES0gCHHU55HbjH5mvSdB0LxP8QfEFl4U8OaVNeXToZAGYBI1H3ncnhQAOv/1s/lGe0b13Nn1VFcsbM+uv+Ga18B6VZajPr3h6a6ghLx/ZJCI5GPJIJGMnrn+XSuXsjBb3NwJI2vZyDsC/M2e2PXt+dfLYvLlPVk6nvvgX4Z6rcWenav4otBBcOwmjtlYOI8HgFh1PrjjtyOT9WKGZHkEBhXqsf91eMD3r6/h3Bcr5jz8bUv7paXfErRIzorABio/GpXBeJ2jJ4/ibj8a+7g9TxasdLH4ef8FHNaGqeNtNtpb3YlrpstqSgwscjSrIX9s8rzxgY71+VciMjSxDLRyfeJb9K/ovhmHLhoxIyKXLTZ634Ft1htgMxiNiNoI6f/Xr1J7RJIQHWWCRj+7bOMe9fsfDsOWiflfF1S+LZdtYjEIyJCRnIA7e9aAckBpFNwuCVyeP8n1r2a0VytnzVCu1KyPpvS4UuPBmnT2tnJArWyyKp4Ctzn6Zxn86ueDFhhtr5oYJ4LhlKszAMSMdc/571+Uu8lL1P1vC4i0Y27I6vQ4hFpF4kkrz7kAZmOee5/z61ZgdX0a7ZkHkbso4JJKjtx1zXmTjZ2Pp8O7oxfEsyy+FIiLa984gFFTqVP8APHNY1yYk8J3KzAiaOMlGPRuMAH0+v1q8OrSS8xYh+5qfIV5fmCeaRiBIZNxjPOw+h960tQ+Jut6hZLpcBtbG1CeX5kZPmj15bPXHbH5V+m4vCRr00p9D81eIlTqto5PSGXc0V2y3KsfmLL94e+epr9ev2L7RLL4aWZMhuJ1DST4baJH3OXAHoCycf7Ffhfi5RUMNFeZ9fldVyjc+idQdpGEjrHIQcnYOP/rVmzOhKqCGVuAMda/kXHP94z9Bw3wCxyoqAGGaNs5yxHHtTpZHQo6qsnmMVQZ4J6/hXIbllnUFUUvwN2/HGT2prIzBSoAzyR6UARM25mQkMir0PGfQVK0cPlSRuGuN3PHAH4Um7AVpYflRYleKTG0PjNWlUwiSQ73QLtIA+9+FZzWoE0UqyKuGYNj7ueoq5HKWU75I8gc//qpSjYBI0VfNYEM5HB6Ug2+S/lqzNnDHPA/+vSTAYd6bcsoccE06CdpHUHciA5BA5zVKWoE6FDJmQEnoB0oG5SRGRJJn7p6YrUCSRmX5Jl8kE/dPrU1rGZFfycDHB461MZXAdLERJtdwjYwcj9DU8EUi7cCNjnqO/wDhVFuOhKTNDO7+QVBP3SMkCmtKkxYwtwRg7fT1oIKzbi5k2oVIxuzT7aRmeWJ1ZUCjDetADt0gkIAVsHBBqwlwihx04yB6mgCUXT7BG5Ozkj0pplYxYjUf3QCuaTegC/J5YRyNwPOeoNKjSx/vAOvQjqDUwAdAziI7VeQFuWzwKlCEuVVt2OSB0qwJDtQiYABwOfYUqyfLsTLZP3mGahrUB0m8YEix7ccbaYkoUYKs5xjg54ptu4Dg24S/IMIfl45FSxOGUFk3N7CmwLDFFUNt2yFcqDVJpcSvJsUOyhQfaiK0AiikcttOVPOR6VZADSEROFKqCSefw+tDVwBXzP5ZcxsBkHbxk1PhUjCyyFm9RUz7ANjZlHyc56+4p4bftkc/Ix2kCk3Z6BYmIl2GUSM/bJOePSq6vHJ8mC5B6sOlZgXhuchHCLEo64yTSRuilSkKqu3p2oAk3HzAOT6jFTLI7MGbgfTAFADZVy0jqWBxkHr+VNVY5hC6zq8anlhz+FAE7JCI8x7g2cFc8/UU61JDsk8YdSMbs8E/0qlsBouIzDhOJM8is9Y/OaH5xvDH5TUgWNiK5VApcAMSRSrGFVixG480AIu0k+b80p6EHoKsGLZGhDqCwyRnp7GtKYDSI40Qbjk8n3NMyVjVpVUqwx5Z/hJ705TsBZiOyERs8bykYdcVahlHlqrqqlO+cms27gNEoDu67QCM5PP6ULKsTKzhWYc9OD7UgGJKxaYoy+bnlafctMYmJETStgnb8oq1bqA6MOSC8mDjgCmtFIqgneTnJH1pSVmBJH5aqIxGWHTcBVrKNC8aOFXuvrTg9QBcjyW2nbt+U9sUKqy8upQZxn0qAECRRgqCo3cDIqUExgsACB0FAE6Os0yqyO6gE/L607zVWJ1BEcn8O6nfoAzy/NDMXGUGSVOOaeC21C2GOOBWslqBKJRtQBmWQdSOOaailXVPMOcbutNoBuZY5TCxDFhuA9qtwRMhO4kKBjntUuVtAKMlyyRiMROqKd4Udye9T7BKFVQcdWLccUovqA8qFARMnHGRTJQCQpBVhyW7g1cXdASLMXDRELnOcDrj1qGVo0wEVVJ75xTAaqhg0oUxHG1stnd/hTgh5kfDL0z6UNgSuY1KngjoTnNRiAuJG2gMT0A61nFu+oBbiRF8kjbnkHPNRCGWBJWaUEMecn9PanBWE1qMEMjAbmQNmqzs0Il3AOc8d+KsZg375VpCDgcnAzXDaheFmjZD56OQQRQB8XfE/wCJPjH4dfGrQ9J1I2sngq/IzE8Owg4Ztx5G5eQpXPO4AY78f4l+EkF7deIdb0uGwW8unOpmCEB85XdlcDA+Xkj619PlqcEmup5Ne3PqdL8AfHttd+OL3WbeGO31HRdLEkYlGA3mEowkAPGFGd2eCw47VB8Jbi+8M/s0fE6fUNQsBqGsazf2Szx/ICts2EmZjxjdKeW9APceooqM031MqlNtW7f52N/VtJvtH+EX7Ofw8KpFdXulLqeruPl3zC6cMOvfaDj867bWktb34ueIL22kt7zS9G01YbOUx7Q8ON3GeV3HG4eo9q56NPkco97iqt2TPHGjl8u1YqWt5C8xMnH3jnj+X4VBabhDpyyCFhJegEuP4lPGPxxW0pXWhjCOp7l8INfsvDPif4vfHNyks+gWX/CPpLKMoJGTcjRr3Pz5/wCAV3X7KdrpXwQ+CvxI/bL+JRvF8ceIXkayF8w8/wAncY0TqOTjAVff3NdK1jyr7VkYyXvc3ZFv9k3whHYaT8Qf24v2h4UivyJZdKFwuIocj5Si/wARx8q46nIHBzXMfAzw/P8AtKfFPX/2tfixaXFt8JtEjcaVaXrERvIpJMzDvxtH1zjAraDtz1o7Jci9TOnR5XGnfb3n/X5lH4T6onxj+KPxM/aR1awuNM8E+HILmz0nUnUK1wxbcgT234wO4TsK5v4Dte6VoP7Rv7TWpF7G5kml06G4kmGQ7KhYpj0+7gf3TWuLwyjq+iSZ0UqjleS23PHf2OvCE+o694p+PWuW91HHq9+yWoni+aKOVRCE56sevvX9UfgzQD9it4oRFJa+fL5YH8QLkqD+Bz+Nfwl9LTMFGMKK7s+jya6hc/L7/goT4CXX/jV8ONQuDJBb6Tpd1dTosJY+YxVMfXCMeP7wr8ZtM8Nah8ff2q9fh/tJ9L8HWdqiTTxqqiaQAkKP7o3fyweOv6H4AYeCyKMl5nk0qrlXlc1Phtp9z4h8T+ONT0i2khttL3RLeMQVCZC+Z7AkY59TXZeDdX1CL4D/AB3+IvnJeyNDHDoplI6Zyzg/whkIOfRsetfsssPaoj0p1Lx0PsX9hjxLYeBfhr8O4tZkmSLxBt1GV/PHmuzsWDEkfN2yO9fr7bXURt5pZsm2hTEjbwpAHOTn6V5WZUP310bQdqaPxm+KvjbSviP+2D8YfFFjNLd6VpVvHb2cKYYBjCjHa3RckgHBxnmvtv8AYF+DTeCvCXiP4leII3l8VeMZwzK6riCJCzKd3Uk+bjPT5K/LfHnM1g+HZK+rVisio8+MVj9F4Zmh2LCBJxtCtxX5wf8ABQT4ySf2j4L/AGe9Bvftmq37xXms21shdnhCs6ggdIwVQHPDFvYCv89/B7IJZpnkISV1e79N3+B9FxTjeWFl1Py6+Dllqw+IX7VniXRryyvZ4dF/sm7keA7LeMQjeue7Fdx9twz0qT4EWiaR+xb+0HrVjL51tqeox2aSMf8AWkKsX0AH9cmv9esjwao4eMFtoj4mS5nfsmY3i9F+HP7Gfwe+HunRrBc3viS3tYUQ72aN5ArOPw2fiT6V63+13ZwWHhv9mP4JWURnexmu7XUVg+VDFsU7sfmBn+tfWZVhm6rUl1ZzY6upJy7JL8jttOsLb4y/GL4beBbS5S48O+FLiJ2s2PAOQUVyOB3JHX7vrXjPxYW2/al/bI8LeF9NktLXwlol3M80auWaFIthyF7sxVAM9d5PpXo87pTlJdE2cdCnCpyRn1lr6D/22NYvfj1+0Z8N/gtp2pWp0ew1JDBa25BVgJFaM/8AfSc/Xmu4/bpvjrPi/wCD/wCzJ4TCz6jqzwT3iRlVjhdot88m3285ePc1yYJxg4RlslzGtSE5UW1rzO33WLH7QOkXFlpvwo/ZM+HyIbGK3iiu0a4ZZHby40eUD3yRz/ePc1jftawaX8Qf2gfhH+y38O2tx4W0vFpd28SEpIiNE8pz04AfJ/2uetVSlBSU5+cmc84zq+4lu1FfI5v/AIKMazeeNfix8JP2btDjintYpTbz2LtxG++FxuA9FXv6Csz/AIKIeIrHQ/hz8FPgJb6fqd0J7SCSWyH37mKIjyuO4WRVHPJwaWIip1acfmbyi4RlfyX3Fj9sET/Cn9lv4Yfs8aJetpd3PJLDMerTFX3oy55P3hyecn1FanxX1Wf9nf8A4J/aD4N0aIWviPX7hYoXwQbiaQmQuCew7k+tcVSleMXHdyub4upyTlF9rHMfEOwj+BX7CM/g+SaT/hJtUura8ndIfndyyGXaOOxIAriv2i7e18Cfs6/APwFp2pNLq+uGztNRUKP3czbEBQdlw6nnPXqelc3s5cjl/euFapepybWSR0f7TXi/Rvg38IvhN4duRHOLWJV+xdEVgSEwMjBbBOeOvbFfJf7Kvwp8S/tK+L5Pi/8AE61sdK8B6XM97BcyTECVgCcKCAFCrj5gBgZ6c5qulRoOqup3UYc9Sz2SPWvjN8U9W/ac+Iuj/AD4XeHmk+F1lN5N1I8nlR3UUIHmSMcjEYIxzgcd+BV3VbP4vfHrxXZ/s9fAuKXQvCSW8Y17XgipDtUYYg7ckAc49cc8Yp4ehGnCMZdNX/X9bHm1E6s3J9XY9Y8f33hr9kz4d6p8Lvhbp3hzUvii9mwgvWkxcsG/dmaTC/K7t90KMktgnPzHuvgV4N8D/sf+BB8cPjFNA3xB1GzF7GwYPM7lQE2g9GYkkY7ljxnioucqfN9qp+X/AAx0Koue/SB5x8I/hz8S/wBvv4nXXxP+Kj61oXwVs1dYIWcqkkef9Wn97Pc98HnA59I/aO/aL0xf7I/ZK/ZS0m0SJsaZNd6dGXIC8MIyucAE8yHvnHOBXo8sa1dUI/BDV+pzNShR5V8U/wAv6/Q4u7+y/De00v4ezs2o6xDB9mnl8kkxugC5JPOevX+dU7vW47OOI6kWm0qUCPn7o9Pz7fT1r3aFX2tPn7nBVoqL5V0OKvvhvc6rp9/46+EHiS003xJazLHNEl8AxZWyFZD97jPqe5r9Nfg7421LVvD1qNdSKTUoBh3CffyBkHB7ZPNfL56uaF5LVHqYCCtY9qgaQpmRlc9q0NqIN3ViBzXysXY62uhYiOD1O72oRlETeZCvknqp5Oe9btGUXZ2JQY0XdnJzxR5qkeUrGOTrnHeo5NRyd9EOdSUUSqUU9x3pLcgoVWFcKODnJNRLcL6k4KqcY681E6qGkAy7SMCSTwKk0BFTeAuVjJx1ziosMSzxERMrcNigCMBwGKgFT3I608SLkZ3JngHrirh2E3qSEKXCjawIzuJqRTHCNpRXJHOT/L/CrjsZSepH5uSMqpBOOTV1o49vLHyyeMVQ4ysRM8bSs4VSMdBT8qxTapQY6elBonrYsQRRRxkZHUv71Es0crncjBO2BQMbFlVWOZWEmM7geMVJt2oxRssD0PJNACFmZGRdu/g4p8ewDasjKm0ZAGefeplG5Keo5Ew5fe7A96ZIzEE429gelJz6Iib1KpkMiMAxUdCTTFwInKYVc/nVX1sOEepMqON5MuFAzVmHgDYoVDwO1KTsQovYIlGwqeOcH1HvVkKViVf+WQzjnJz600xCMcxjexLYqvFcbI36hGbgnrTAnWQMi4RnHcY/Sq8kjAEIO35VUbdQESSc7IvMTf0ywxTkbEm2TOccccGk1ZlPYcBEMrnnGBgVE7M7hIydo7Ui4zuDH5fKU4+bdn/CoJD5bmQrM5Y8gn/OBQU3YkJyuxU3d+uKaAH3bmCHpg9TQTKOgQ5jTJwjA4GKmAyVJfcnTA70GQP8uCjA0GYL5iQsSxGGFAFQSqmYyJC7HrjP/wCqpC6kLnO/HpmgB5X5F4AXPy881E2FDBG3SHigCUO2GRSiALjPTJpmVlV42HJ7HigCaM7CUjbc5GAKaUwwLhVmI5IGc+1TK/QCx5gYAYCnG3pUTrvBaM8jtmqNJS0Gqzoi7IgrdDzTZHdS2/O72Hegi2lxhlHDkNnHTP8ASnSKH2vEuxiM4Y9KBErAlYgwZVZecnNND7U2M3moe5FVKVwGblco4HA7GiNGErggcgEVIAzMsiEO0i9wBjmpH+cZAZO5PSgqXkQRybQCDsIOeeacFR18zgD2HWmKw1gFZWR3LZyDnpUe04K7UUFt1ITQ1mjwV3I/+e1SOGdV+6q0ARq0ayMWw3Y0xVR1MjxMXJ2g7uPyppgWVAztkysYYBiOoFJncWJVXUfc4wRVQ3AkCRhFdnkO08gioo52bLRYGT/F2pt2ZVtLjlDZP2oJI38QUYFSNHtVCxQ443Y6VSkmSQC0RWDbtxHJOetSK+W+RwJM8qRxTTJkuxI8irt3A5PIIHSs9nbzA0i7cnjBrFooeZJEcbnYrnB9/ansQcI2SC2evSkAgQJkbk2kdMU+J1cKwbZg8EmgCJiw2wZBjySCKlVvKTyUCliOdxyaC4MkTdGwKhDJnIJOMGmmQBVjVDGpOMgd6CZLUe33Cu3kdOai3RqfkDbe+RTTESKJBvCqnldd3oaEfy5Cc+YpG0nHIoTY7EEszBgNq5I5NNBbyikgXnrmtkxEkjhEXoGoExVCHIJPQGmBHbyDM+8OqEcCpzHIjoWbcjDk/wBDSutgIw4VVQsxYEnp1pkso3qhjBHXcDwaYAqEMdgZU7kd6c4xGx2iTjG3HWgCMBz8rHb6DvUSxyBcOxdsnJ9qAHKwRHjjXO0Z69anjlL4BO3PXtWctVcBsykFUjIIHU1AWdSGAJBq47EKOpMzEsEA2EDmonOY1YgEn7wPSh7li5kgBQt8pHOP5VYV1Co0IjA/iLDP5UN2AjWcbS0ZSRQeGHOR60+OJZZHnfIfG0nrmoc+wDvmUl9xKewqu6eYzKUG48jnpRzgNDiNd2FKkbTxULSHcck7sdc0oRJcuhAclkdmG0DjHeiadY0USY54AUc1LRRXIcyRjO0Dn/61P89TlXPK8nH6UgGBmcFSV3KecmkImU/IVAB+6wzmtYPoJIahfdukIAHJB6ikZ4RH5ih3LNjjnn19uKmTuxknmrmPLuyMcE8YT39ST+XFRSYYMgQhCckrxzTTtuBISXCMqpuB6kdqYwXc2H3H8q0AZCZEk8xWG8fMDmkjJjSRjLGiKSwx2J/rQFhUmB3SEjaOCO5qwPLkZ/kZPTk8VnLTVDS1GPIhEm5Q7nB44qGONy6EkRg84z0pwehThYaFKruBZiCTg8VQ+1QOYhF86yjI56irILIcPFOELF85bbzio/nBEewyIyBs46UpK6AIooehTOSST3qwYoZEVgAZlGOeMCsDeL0GSBgiKAHYZA54qCVwCoMaKp7L0qZRuFtbkM7wyIsbKr55Ge4pVnMpYhWjAAUR56+9UFgMkiorfvA+cNGaiAbBbeEi6hSMk0BfoZGuOrafJI+DbxMsm0nGTkDr2Hc/Sv52P23tVnk+K+vTSuz2l9aRmyRVwImjeTzDgeoZBnpgfSujKVfEI05vdPzpupYpLmRJHyu4BsDGK+pf2d5vJ8SaZcXLLHErOY2jB3Btp2ke+cfnW2ZrRnbg30P2F8KLdWdnbxTWsEbNGrDByQCAQfrjqPevZNO3MICDHvABAzj/APXXy01oKp8Z3NtHJHG7OpmZiCijjA759a3E3FLYDy8KdgGcAj3qovQZsWar5m7qqgjANdLFHhl2uGYDI54pgaMYmCmQqGJ9O1DpEcbmVCOc+9ANFlXVB54Uqijkd/rSCWRvm245z9KDKSs7k7qZMEfvlBzxx+IpWKfKGib8BUydi1NMgLbSwG5Yient6Gnqzxh3jWMoRjDdqooa1wxaUlSm4coOMVJHIWt1LK4I6ZoAaELKCQVYdQe9V2JlDGTBCngGglsFh3RMCCrD7ozxU/lMTkFGBGQemazmuo762EKRj/XJuCj7p5zTy5MbhlVnI+Q9Np9amMbjIW3KY2BDEjvQHZWcbTI/bmrctbAPEkj/ADAheMAr2pQHWRoDCHcruZ8YC/8A16me4AF+VY9q4PPHJNN8wnBjj+bGPm6ioAjiUyljMMKM8nimguo+cFx147CtYLQEiQKg2S/MEJyOabPOZZX/AHLW4XoDzirAiDbY38xVU+3JNSCPeiybGRCM8mgCsqyiQDfk5546UszvuiaMlEH3165qZOwFpPKm2AqwzwCx6VTn4lcNtWJMAHPU1m3cB7TM0rEvt3fMSq4GajEbDy1VvMZzxxiiaswIxHIzuZR8qjbheDTnQgfuyADxjNLm1uA0xKEXAxj7wJ6inYKsfuKnueK1TugGSMOGdjI54yBjFMlbZERMA6AZLdsf1rNvQlKw4OhZAkeN3DH1HapFADKoCyEcEEcNUlDZXaNHQlVBI6dvao2iCjDxh0IOST+tAEQAjG1nGzqveqsquy+aUdWxkIeSB70ARJOoMKpmRs5II6D+tWiUfcWjkbvtRttAEQKkGKRmAzkDPSmkKMplnYdCvSgBslwyRnzAXAA+UVTZjI4AyiYyfT6UARRhlY5yecgelaiGSJfMkjBQ/Me3H9ad9LARS3DmZRtZkCcAVGoDOpJYHuvpSAnkkRFSP/WOTuBx1FVZj5YcqNoH3qAMmeTIfhyh5GOorrfCwebUYTG/kS7cjnpjvg961o/EB95+ASstlaoZAoELsxPTjJ2n+fFGouzXBZnMsuMEk8kDt9BXbhmvaHLi/hKCPt3Ejcx6e1TLKqsDKjbhyMelfW4fY+eq7kqkSrliAoORmlI4YFVLHjnt716KeljhtrcI2LRk5+btVgDKDcgHHbvV87GRzbQI0fPTtTAFeRMHH14qWxX1JDwxdpAkfTn1qcMG3k7ipGMCkUiudpAJVhgc54qNZRu2+WQQOp70CEkfedpLKV7DpSKuDuDtkHuah6LQcVdk0oEahUI3kdagkJym3lhyatbXIl8Wgjlnj2DBHXmo1jfDBpSQuMDpg1rB6EyWpcAL/wCrAGOxNV2lCqMo7EnBPpVIKg1gF3OH4z6UwOGyQRwfmGKYWVrn+fPeeIZ7lH8uYyBeHGcmuYuL2NFd4FnWNzh8N96vzKU7o/QYLQyXuBAZHfc5bGAe3tUBu5pPtDYWJweh/i+lQU1clSVlTOQ+8ZGexojX5LhUCxyFcAtxk+9JoYkkjjl18w45+WtS2QFo2dU8kHJUj71MCvet50ssUYDBRlm9K5iS0KRSbCzktuyT0oAQYLRO2VcjP1rZN05tQpVGHcgcigDBvJwsPmNkLu+VvWonQhQjAMB8wVm/Q0ETegyKOIfM+VUt83NXoRGr+S7ZdXwp21UVcyNhJZEjd1BGPlDY6VkuVLldkkjgZckfyqorQaZSiLCYvxGemTV2EMdzZyO/FZjk9dB7xDdvUudwzgelSqFEeIsh+nzjNBpGVy3axyIAu/ecdCOBWhHbLEVkzN8y4Cs2cUFBLGV+8MHbuBPcVQRpEkYuHYkf6wcD6UAWor1I25jkVX6A9q04ZtplfzP3bKAFxkD3qJrQ0VQYsyKrNG8ZjyMEHvV1ZnYtI7quQc4bB/KsjW/Uc10hf5dwYD5R71M6lkMs0b8g5A45/wAPaplG5tTqamWbeRGU8P8AxY6CiEu7MZ4VYMeVAwK5pQOyFTUuyyhSUDRuSM59B7VTmlL7thYKcZB71FrM7VIRrr5FjdcseelVXjV5V+QDADZPv3oerKUtLGu5W22LE8bKy5DN2qCG5YGVJgsjkHGOAT61JrDQlkuh8m5MN3w2ajeaS6k2lGD54Ydqi2p1xnoRTWsmxgxJb7wxyB71LbxqoYy53EZBqy+ayJ/Mt0EjqPNymVGOQe5qzaXMRjkKJHl12sy9cehrR6RMiy96Gj8lwzqSCePSrENql1I8qq0cpGSCOtRF6mkH0JksZAiNKhiA4Bz3rv8AwZ4I1nxDqFitvaqitKA4cFsp7Y71liKlo3O+jRP0V+FHwTj097N5/tM7ff2soJPsSB0H9Oa+rr7wVcX1vLJC8EF15Q2oYhtIHXP93gZz0GK8/D1bz1OfHwXLY8BvpEs5mgigAeOXYx68duapSXJkjZJYTCM5RiMAn2/Hiu2S1Pn57mnYq03krceW8DDGxm/PNbjxtLGUVcDbnczYA9qErmcJWnc8l8XOIGUsAAzsioeSCOua8mutSQO0Syh5DnCk8/8A6q8zF0dT9zyvPVRy6xmebJIWlCTRJ/DIB901pNeyzkIZlKkYYYxisYR6I/McyxjqScmc3fXptlaVyFiU4BP8qpyX8kg8vZLFkfMQeor0Euh8vVWpkXEfnMyCMbnAAVRjNVBLNbAFWCw7vnDLuP4HtW97GdjYQLdNDCybwxwdx459fSpkMRxAEkIQYVsHp9e9VF6gadvaTRC3FveKwUkyAnAYelaUlhI4LSu0UyD5Qe59K3TA5h4J47p1ngZTuBG3gn/61d9psLBllQSSygAZHTFXGfczmtTv9IgYyugglCMMHc3Df/Wr0W20CWRV/wBG3sMZO3OR6V0wquJy1I9A1v4e22sLbWSQRR3UrGJWK8KdvU56fU9K+D/FXhd9L1S6tjDK7s5RkdOFPt6dK/UODc8cU6U2cLpa6FLwbNceH/Fnh3U4LhbJLW7WWVymSEwQce/PHuBX134/8a2+uafYJpmoySxbuJDISFj7AZ6kdj/+qubius3PmXUidH96mcXBeSS6bcSIYlIPyjd1+ntXmXiG1knSQh2OTkuFG4H/AOtX5rVbZ6sVoefeeYVuY0aX7u0jtXnGs26SXHkwhct82B0qIKyCKsczLYmFciKU9sK3f1psOn3JlimigmZQfmK0c6NIwud1o2jyma3HkOTnK8dK9t0bwrcTRxCaFVycjA61xVsQonfhcK5Ox6rpfgX7jLbGBWOGbbkfQ16PZ/D+2ilhV4I4fNA2FRz/APXrnhjD3qeVWR9G+APhbarPaR3kCL5gAIc8S56Yx09Oa99g8IRRWgsnSNrcklflyUJ6n8hTjjPeOtZarWJx4JtpLZZ5LJRKrcShjyB0B/yKqp4QtdrRyYh3jb8qDJ9jW7xl2Q8uTR2Wk+H9Mso4FjgaTYec12NrbWkUd4thBFBGy4KLnp61y1KrbIVBLQ4zXNE037NJeSwSXYZx5kJJwc8ZGK+fNe+HkP2W/uUIfYm4ZOCeeB+ufwNdeExLi9TyMbQtqjwa1tYLTUGsb6RLW28zkn+EH/Jr1HT/ANlT4V+K5U1vxJqN9qkFwSRa+WWbHOMOzHA+igda/UOFcxqU58tJ2Z8VjVGE+Zq59cfDH4G/D74c2vkeF/Bng97KM7/9LsoLiZxjk5K7hx3GDXm37UHw98P6r8I/G2qxeF/CQk0+yk1LeIgk4ZBgKrY4BzjC/j7fc5VUqPHqpNu58zWxDjW5kfK//BPgvqmu+Lr+NIoLAWF0cSADY2xowv1LHrWb/wAFCZbi1vPBEV3GLu5uXhiDRn5UPkuQw+u3kfUV6mWR5c7qf10R6Oay58VBn2p+xfHDb/Crwzp4ihIhgaN5t+VZkLH5frvxj2NfQfxB/wCEwm8Navpvgm7s7LXbtAiTTsQoGeQcdjivkME4/XpqX8z/ADOPGUr1XE+Q9G/YW8Naxf3viv4teMvEGseKLjBkXTm3Q5AOFKttYDngKw7+pNcZ8Tf+CfPhe58O+X4K8TeIbLU4BvjtFf7OmMEHKvI4J5/vcfy+yo8STlUUYr3T08PiKcYci3R8EfDrx74w/Z0+IjabfNPpVvbSmC/hnuGJdA3EgJ+97jqP5/u38PfEcnizRrC6tPIl+1QrMVPykcZyPbnt1B9q8zjGjGnWjWXU4MzWqqLqeZftJ/EGL4X/AAv8R6zcJb/a4olkhKMGYs7rGF/8eLcc/Ka/Of4RaFZfFTxC3hzxHc6vDLcsRFLDOA4OwudpweeCPfHvWscK45VLEo8eNdKbb6Hs/wAT/wBmX/hBdGTxF4ZhiFyilpopW/fY7MTjk5Hv/hQ+BXiDRfCMOreIbm8ittauV+zSRLHu3LkAq+eNvUjHfH1r8rzKF6fPI+np1+eCaL2u+NJ/E+ob5724e18xv9G27BnPp6foeK9H+GOit4j8RaRqSqzWtvIzzRj+MKCNp9u/4V8lUmnPlRq3aFz7Ysbe3VYpUtYbdsKg2uSuO2M812gtQRHj5AG5JNfoGXUVCmjwpu7uyCe1IJIEgYHDVSvGijtJlHlCeTEI3Hpu4DfQH+dezQjzSSOes7K5/M7+1t42uPHPxS8fXNtdQGI3KWciCM7VRR0Ge5yW/EV8hwMeG+zxz7n8sk8Ec9fpX9M5TR5KMUZ5cuWjc+mfCOjKthFMDuQKZPM3Day+v513MtnEs7o0ol2oHyOhB7iv1/JYWoI/FuI6vNipFO4thFIdoZ48/eQkA+9WrQMbndL80DALtIyM/wD167a0vdaPEpu0kfXgnni8E2cF0Yg8cCKMAqJCckfhz/KvOtK1e7tFuVt4fMVpSfLORg/55r89o0F778z9QT5acbeR6vpN7La+HZ3mjJSVCZd6D7vt/ntVbw7qq6tE9vasgYfcUuMMOxzXi1KLackfUYTGpNRZ32r+Gbm7tNLtighYufMJ4IIPQ+g71znjvT7Gy8D6jYMsflXBCzSltpwMbVHPdu3evMwjc68Uu562YTiqDsfnjqsNyk0kcgclHJD9mFc2Yx5zSqjge57V+wSdo2Pyaq7zua1ksvnTmC6ESqA7Aruwp4/n/wDqr9ov2ULSwtPhfpKW6SLcuXkCgYwNiEn8Szk/SvwTxglfCpeZ9dkctD3S9Yb5oxlUGOcdTWUWUSh1iTJ4PPT/AD/Wv5Dxv8Rn6bh1aI6GQGR5CFbGUPHWnFjIsCGQxRq2Aw4I5rkNiGKdhuba4KsVC/3hWirQTeYDL5WU24HegBpEQYxu0gCjPyjJFOljnadGjZDCw5AGcj1oAsuxhR0fkHg4P5VGryDKmMiM/Ng9aSswGO5dA4VVPsMVJbhOJJTDGTxvK9v61M9gJHkTeDEw3kcbfT1GadGqN5ojaOUg8kHFZAQG5LLGtyERRwM9fxNWFYygCERl1GM7cZFXGICy7YMXDjeSMDH8I+nrRC8oD+Y2Rtwu3tz1rUCyqwuBFlhk5Poalso2jQxyuI+rZX09RUSVkAx2ErKS2IxkFT3qSACAnY7YxkrmlzXAuO42RsZTu/WqgwzsyNJHKP4h6VoA4j928hb90oLFVHNWD8qbP76g5A7GhsCteSSoqGJViYdcc7qjWJpCnmMIpe4bqKmT0A0IZIAreYTICcBcZB9jT84iSRkWIE8EHqKI7AI7xfKRINoG4qRzinrNFFG7LuB6oDzVASxSIqOxKbG4GOxpys4OFIY7ewxxQA0GTyFAKtL02seMduasTDy2Tym4Az0oAjkV5RvHDlclgelDKJF81DsXGcDoaAIo5pY4ys8Ztlzg7jySegrYimY4KCDBGGXpn60m7AVgk8gKYWb5SXIHApkciyRzHA2x/ez1pgQKgUIyRbdw6nqausqtGPLYBFwpKjlTWUpajaHyGFQqghc8bjUcY3B08wMw5571SmIkUFU2K20EYyRQhhQsGfPG3GehrIBY5DGq7kLDkDtUpTzEOQViU5yBzQBYkBijKMHU7d/ynOAehpURgrMVEoIyHzzQBBFJM8gVxjn5sHPFTqzpE0hCqN5BzzxQBZRxMY7UuqNs8w+4HpUc7tgqsfydyKAHRKSplLB89qXJyjGNyAclux9qd9LAWo5RcLI4ICr8pHoariOeN5pFdJAB8ox2pAmTiRVVpGMhVU3HHr9Ka7yohmXZKGX5fm702gLYckoxhwwUEsDwPY9yalaSJniVVZSecE960bsA1ZRuQuo2h8EH0pzGIoDHIJVc7lGPuis7dQBdrESsuXPGSO1TKi4l3oQ55LdqQEzyLbkAFGGOvrSPEkio5Ku4bI29hQA+BMKzpGzgnG7PK00sV2mWISSdMgcZ/pTbuAoeQPFtUZfkipSrOjvujjkY7Qu7P40NgSRRtGQQVBIKnIpghk2KzL5cgPA6kUgHI+BySGU4x7eoqZ/LmXMb4DD5Rn9aAHDEzbsbEXg//qqVl3bAMBO9ADVkUg7S6uBggHrTJCxR3Vhlxx7H+laqABCT9ncAOpZc4x+dWd7NFHuOdo5AFWA7zWZAjYGBgADpT2ILxNIikZwaAEBAbPmNFu+UHPNSQTs+xWGBuww3VlMCs2U3GUoxPCkDoKtqUYxMWZExgnqaqOwEUTjMqq5DE8EdqeRsbeCSFHTrmqQCO8TOsgiWKT1pGfIMhMbKGI5HemA0sFVhIuWU/dx0pJGDxMwAT5flUDFYtagKSDGANoHBZlXn8KSRvK6iQqFyWzkfl61pdLQmT0JLacOSfIU45Vie9PZJJDgoJCwJOPSnfWxMJdCIqnl7iykOcDBrMuFUkbdiDru/pTNDEvvMaJy6iIt13HqK8d8bXV1b+Hr+806IQahFEzqjvndzgHp0/wAe9XTjeSRMnZHwB8RvGFr+0t8J5Yzpk1xr+mRn96EJkdo2yw3npGgVsdcgewxT+EfxmutngW31h9SNtBbCzS9t+fMAztdsjOG5Jz6n1r7mlQUaHKtz5+rNyqXOn8IeGYfBNz8U7gR2yWV5E8gQZLonOc9ujfz9a3NQ0CKT9mj4QW32W6nbxZcNpys3yGVDdOJCwHcknJ9vz5XJtROylXvzHtXi7y9d+O1jeeW2n6Vp+jRmW2hZWRHGTvXjg4xkdsfl5rp63cifF3xld3115mqawJILaHhYYSqJ5a+25C+BjqffMtv2ql5Cc7wszJ1O0WOOzA2jZGFBU5Bz2qjpUE0c9rHKhnYhpUXGQRnr/n3rqcbHMN1Vru5+H8ngbSbi/tovFPiSGG5S2b94xBCs2ewEecjofSvpP4sW8Pxf+LvwW/Z10Rks/CumCK81VZY8xKQWYEr2yFGM8FuenX0cNVUY37Xf4HFVi5VLd7I7n9oC41j9oP4q+AP2P/hXq13Z/DzRpTc69qUCBEXZgssQ6EjKjd6nPoKrftS63fawfh3+wt+zzpraJoKKLTUWt0LsEz+8dyOSeoy3VmJPOBXbRhGTp0ZdPef6HPTUnzTW8tEjO/aOt9M+GnhH4YfsQ/CHTJL3x3eRC31E2DhFtNwwWduf3mfmZjnaARycCvPv2s7e0+E/gT4T/sjeCdRto78JG91DZxbXuJn+Vid2Wx9/5m5O7PXAqYwjVScur5vRdDpqycW4w2SS9T1HwRoNp4H8Qfs2/s+6Vbz3V3cSu04d920RIpQ56sxbapJ9K/oj8A2TWUNpLDH9otooo9ryfd3bQOnuRn8K/wA3Ppa1JPGxv/Wp9dlukGvI/Lv/AIKt+M7P4VeHNV8Uzqsetrpq2tqqnDCWSfy+3Xqelfiv8GdNb4KfszeNfil4g0y8j8UazdTDSzICGRVX7o9Tu4J7nPrmv3T6P0ebIoRXU+To1XGpOTexV8C6bP8ADj9jjxN4q1+wnsbrxNJJJdmOMyPNbox2qvPPPTrzn611PjvSNV0n9lP4Z+BprW6Gt+KdUVNQUKMJGrFQe2cI3I6fLX7zWw8nr5nrrEQS93sb/wAb5Nd0rS/2b/hh8PHNqLCXT9Q1dRHtlVYdv7snsowzEd91fVmuftKeO/FGp618NtEt7x/DNtbhptSiUiS4RQMqz9VXjjB3EdccUsTlV3zkPGL2WofsmfCyT4m+K/E86afC2gT6p+9/dAbogq4Vm787jjvx6V+4djoFnptjaadZwxw2EMYghVEwF+n45+tfwV9Krix88cBF6I+r4awzS9ocf8QPGGkfD7w3r/iXV5FktrKAyCNTy527sD8BX4ieM/EN74STx9+0d4/WPVviD4wQnQ7OOXasce7bBGCRk7Qqk49MAc5rl+idwxGpKpjJb6JfPr+H4ni8V4jnrxgumv8AX3nP2fhm8+AH7K/xEv8AxdHbjx14/v2u1t4hhsSIyN8mc/MZOPYd+tc5qvg0+C/2W/hT8EDetb6vr19JdahbphcTRzJNOCo+bksACeOO/Nf6LUaF6UYL+b8kfN068oSlp0Nj43+FIfGH7Sf7P/wNtmeKz8P6aLyfykyFkWYTEN24VW5+grq/jPeWGtar8SPjHq1jDD4c0W2nGlFM+Y+FZ1Vu2Syn36gYr3cFiYrExXRr8x4vWk5eZa/Zrv1+GX7Pfir9obxLY2+keKdfWW+gyuQsiqfK56rlF/PnivIP+CfOha1ovwp+Jn7SviLUGTxPd3jhLuaMBmZYQx25+6q7do/3Qe1Z4iuqnNJdXynoU8PGNRJ7KN/vS/r8Bn7Bmh6b8SfjV8b/ANqnxNLHd6Fp99LLo0yICrYIZTkjhFBZuMZyM8Vc/ZZudQ+Nn7Q3xP8A2hfFt/EnhfQmlu7R5YVBtpntirIT25YEY7BfSuGvFKU32jymeFUlShC/Xm/r7jtf2VfEk3xR+Pnxs/aV8f23neGbSBZNOmcYG5dykY6KD+7IH8q5H9h+Nvih8XPjT8XfE041Oy0VL/7NdMPvynzHUKeuNirx0OfauauuWLS6Rsa4eMlOD87nnHwbkj+Mv7a/xi+IQt73VdL8M6jIkM7Atu3xsiHPXhlkx9CaxLq6k+P3/BQDUzqwtdT8NeH7YoJip4ZYFlhRfQY3D/gVenVTpy5l0h+JwSk24Rl1lf8Ar7iH4uyf8NEft1fDD4d2vm32j+GL2C6uYoySAdjibd9Nkbfjmur/AG0tVk+JPx9+BvwK0k/b9H0GMam9ui/KrBQST6ALGV/GvKnU99N7KNztrUXUg1HrK33bfmdj+15Hcar8evhz8DdJuLNF01rHzITFuDiWNHk47tjeM9vlrzv9ouwn8YftRfCX4T+Hb2FbTRdctLEWixgiaBGWQyOx6Dbk59SPStFiYxhyPtcUaTqVXU7yseX/ALaoh8d/GbQ/Cr23/Eos9MkSYMw/dshGyMn12OcH2NeNeO/jjcf2P4W/Z7+EGlaq2ozQiK4SINs3O21m3AcgBfzXiuWladGMp7bnRNtycI9T6Z0zwbpH7OngjRvCra1Zz/FfX/k1JEiKyW0QHywg44VR1GcZZRySa6fxF+0Vpf7OXwym+HXw3sNMvfitfYmMxuN0k5ziOKNfvOeRhBySDnqAKoUJYuHNsm/wRxV6rpTcI9DzL4c+GE+DQ1n46ftLzReLfiBMzXn9lXc28JK33Y2b7pbIAKjgAYHfPU/CH4KfE39ubx4nxi+MEx034dKXms7VXKwmAclgDgLGF78DaOcDg9VTEKPNiei0idFHBJJUX6v+v61PYP2if2hNT8Tm0/ZD/ZChSDT3aPTNT1S2ixsiGFcAjpnpjryO546LU/B3wx/YH+E2oazqN6b340XcS+WsIBmck46dRliAAOeoHUkOhTnToxw0fim7v9f66iVVJSxcvRfr/X+R4T4Yi8VaJ4e0zx5460S40nUNQj+2mCZ/MYhiehxjtj5ehGATjJ2ru90HVRBJbRPHp0qnzkUZ75x719OuWWlPZaHlRcor3t9zy++8JXnha4v9c8CanfabftMbhLtD50uB0DAfeAX5cEfhmvpn9nj9ozRJ9f8A7A8ZwR2Gu3S+ebfAg3OQAXQcgrkchenT0rizGgq1Bp7o68JVftND9GbW9EltZzvFHAJlDxqG3ZTsc961o5UdwpUkewr87hHuepNWeoxDKGwoUDcc81b+RUUsDu6AYq5SsYRjdEPmBkiiIC4Ykse9SwBWRmLFXzwPUCpmENySVzLgeYCw5IqWBSCkyArx69fesy+XW4CTzQgkYRkDI4pjsAAA5BPHApxV2UQZIZGOxeOeatQsY1AxnBJBPX6iq5NQIPNjIC5AIPfvTQJGd8cEfwnp9a0UUgHAqy7S3y9s0Bj5kcbh8gEkFeOOxNMwtrYRsAjZgc4qeN3YrHsfJ4yORQaxjYcXMmyVUVgrYz6Gm+ezysNmRjGe9ALcsndhHLZGcOuO1SBmADbdoPYDigoWR8qrFfqRTEdHQlHU5OR70AMeSQAkKoPXpTlmK5IjKEjk+vtQBZWXcowxX3qBwMq5fOD0FKyMJO7JHclU3shXpwuKaI2IeNfkI56ULuXCXQaX2+UvlsAB1qSQRvEyyxMcEEZ6YokrltjfN2sjruB6CplkyhVW4J+aiKsjKTvqG2SQDbtGOfvcmoVCbvL5OScZHFMkdgMqRnAQ5GG/rTWlO8koGHQmgEDb5GLBFCsvDZ6imlzlSWyBxmg0nuKSCAqfLzk5GKZl42Zht9sdzUzehSjrcRXyEKqwkHAGOlIznf5ZILucA+lKD0FNaDwckRtyyjI9KXaCBnK9yMVZSd0SEICCWxx07moQAjAOOSe4oMpRsObBEZ3gAHBwOtDjJZVUiQ9eaCRwdiFTCADhuO39aasZVhKhMa8jOcZNAEO5kEcithQ2Sv8AOpHClHdXK9hjtQAgaHDkru7df0NQxnysuQxC9O9AErzFvLkjZUH8JA60+OSRl+cFGHPHagBqbll3EiTJ7jt6GnyFISdpD544HIrP2hUo2HsXQqN+w464psrA7BHvKdWJ/pVpdRy2sRMiIVc/MGPO2po9rxjA2AcHNMgV3VX3KoB24XAyPfP86gcvlTwpJ6A0AWmyu+NAmCQcntUE2FVHbIbPWnYBkaO+UIBjzuz3zTzJIhZGGSDgAc5pDjuISilkCjJ9BUbKRMpySpXBX0oNgYhQSzRjPVc1CXkfJULtHHWgxbJJjLKifukJA2jFQHevlqMucdj3oET5GcFUVx1zzTw5dfKHGW/CgB0e1AwlkG1h2qKLcEboDnimnYCdSdrKV4PBHrVT5cqoyretaNp6Bcsb1ZiuARikJD5VH4HqKizWoDkZiWLYO3rj0pgEYcuvzP1B9KcNwGSzuq+USwj3ZwfWoVhVssDkD9Kc49QHhYjIQ0mxQpOPU9qhaQqAzAA1mBNIZGOPl+b5m71Xi2OQSwGD90UAXEYPkqBjOAD1pkhwSA4T6daC5LQEkBRSzAds4zmnCXzCy+YMY+X60BNDpJnDojLvOOeKaHA2HaQ2eQe3/wBeggkySVRFLLnAyafESBImMDrkigEyNmEoEcifMTjApjuigBFaQLwFbnj3PetH8QCXEpZEkZCdhyAB0psZ89WOMvj06VbdgCVUZIyQ6ncGwPapCTt8wYZv4cnpWUnrcBqTctlNhHQd/rTlYsQyxqQfXritgHCRkySofHUGmSOJVkZlYluuBgUm7AVSPNAVogG6Zz1FS+ZK4VPKUP0C7v61HtAFVWkZNi7D3HrUcwDRmFUCqTk7e9UtgHoXUPJsWQ9wTSAEMTtJB5HtRGVwGQg4ZWYs3948UoJ/1hXC5288VQDCWCsuQRjjJ6VEu0RqcuSvGRUS1QFiMhEZzGMdeBjmnb1Ub43LZ6YNZFzSQjSMyFU2qc9AOvvTCzshTjBHXHWggr7GVFUybxngGkmdDIsfVTxwOlXJ6WJtqMaJIZC6iWKYjAZTwP8A69PdJlhEsiSIueGYYzUFFGXzBMHj2p8v8QzQWDBmClmPcUAMVpFJaU5TacYHIPapfPUO+E8wgdDTTAromZPMIwuMDJp0h3MxAXpkgUhpXEjiIZ2UHOMkY4NIS+/JJJIA5obKcNBVadZJJBFcC3BAyq8E/wCf5U+ZoxuaQAKwwMfwn1q4yexLZFCFTcqkM3XGKc1uFKFWBHXBNVPYumOaFBsMe0jPzDPSmvJ5PllS4JOPXFQ5XG5dENd2nU5IRs8FaiJ2uAQxX1NXBCm+hOqqQWGSwGCTVHyCrvI+yNxnAIqzMZGyrKCR84+bj1q28jhYl3OVViSvagCrvO4YBVcUAsTGjrIo7gmsZ7m0Niw0qyHy0zGDyWY/ypAkiJJG6W8o2ZGec1JRWL7T5m2OMKO3NMMwKllwAT0PGKAIg4cxl2BCngDv9adceWrAqWckcUEfaOO8T3Fu2jXhYSPK8TAJtxz0yPWv5z/22tTuJPixrkZuStpcaeiWq+X8v7tisjr9QUH4CurJ/wDeUbSXunwhMsckkMhIijJwFPU19X/supb3XirTLa6aSMI8kxBXJ27SoI+mf0q80erudeC6n65eGXka3WRsOoGS7Hk+wFe36Jb5MJJyR3J/SvmJ7A9Xc7y1ZEJDBXQHoe9bMQjYKpiJbOcdxUO6RRtxJ5KBHKRk9gORWvbxyFkZ2LEHPHf2NagaSZSNkB2AcnHU+1Qz26uATFC5xncD1ouBpwunlkMS2QAAT3FSMwOPk5AyMGpiyZbERleNo22jpgqTUwmdtyIGYfSqM4rUhUyNhjwevNO2sY+ZFEhOTgYAoNhYztIBAddvQU6AAs3mO4Trx1oAilUmRG3uATgjp+lJ5aAS7QzDocnqf8KUloRLuPRTG+RJGqtwQw6/SlKeVkmRFAOQMVM9h8utyVWDB2bCn7xwO9IyphXXKMfvLj9azTsUMRlZGGFbPQ+1IXSNEJYSMwyCoq3qrgOVY1DOzhSDnYOM1GwBV0J3AjOPUVMpXARPn2uCWZecYxg+lBk3N5Y2ow7MKSVwFJRAUIy+Plz61CksrM3CquMAY5rSD6AMkBJXawwOV471I4dQx2qZdvB9PerAg3M3lKzAsfmJAqVmVpR8pK45oArmYrJIFj+Yn5RmlEykPJInCjOeppNXAtGSOIKwBDdRk8VWcRMrSMQyHnjpWIEYPnKxBUx449xQHaIGVd/ljkj0pNgIJ1aZjGrqh5GT1oy5Yho9oUdCaAI41mmVizAqWwAR2pZo9yBPLYgdCDgfnVKVlYBjM3lhEZcjqMdanO1wUJkePBwpHQ1IEcTHcrAruztZM4GKJTHnzEVojnjJoAgmSFUeYRySSY2lgen4VArF96O4YdsmgCWJHKB4ijEck9adhmkmknlEg2jAx0xQBVjVPmi+RMgkYp8UAjMYEzMqrzzn8DQBAdsv7xT8g4zSoqP5UiFoQwIJPagaRXCk4STMrBsbulWBG6idEQMyMA2Rxn0oEZ8iSBAQWjc8kHqKakhKEMWCn7pz1PpQBL5UrHzXBDdwOK0PIDqm9gOM9etAFSRfKKjJAznP9Ko3CMSWUgqScjvQBnNIYx88ihW4UL96u38J7xdWbwwo0jEHbIe2RkGtKT1Glc+4vCNmUtoYYXzG5ADk4o1EkP0EZDkZz1Fd2EV53OLGu0bEIjIwAdvuas5dQFlVY9w4Y+lfXYba54FfsRr5bZxIhUjHqDU2HRURmZs9S1egcQGNiNqkmMH7w6VIwkRQqEnHvTaATYSqlnLSDqKlVSgldX+c9cjj8KQDSwKDdtzjAAqOCWQodrFhnaaAJiAHDfOeOeeKgywDLHsHpmgqwkcTs6l2GAORjrUm0bS7bgoOMjoKz3ZT0RE8nKs+GjFOVsKzEHYOlaGSWo3O0KzDIHP1qeTghHbDDkAngVUNyXPUhBZXQlRjPBFLLIME7fl+nWtjJsjLhwWXce+DVYyqV2yKjKwxtKbs/X2oLk9LH+eZJKqxbQ8Xl4wSF5J+tYchIIDEKT0IPBr8vP0VIozIJkaNgz/3iT0NTs8ZMXmAnPGAM44oE3YSJ2IKrG+4ntV2MFmaNg3zYwaATuWltyfMLuPMBxzTX3wRvACJJ3GUBbj/APVQMsX0oSFjLDHFGEAwD941iTqkSyuVMjFQFUNjae+aAMlJULcxlcnAHXFXoH2kCVUCN1U9xSb1ApPA0iyPPHvtySqqemaoqTGPMLEMeMYpmc11KoYl5mLH5RuA9avB2dos7Q2M8d6eqMzXj+SN3KTFQMZJ6fWs+4kkXbkOUY5B6VcdgIY2RsAQSKwOCWORV9ImjDBEHkj5jluSazGlckUho/4kQMMkjp7UpVHmd45SUBwueSRTaNk7mxbRktvDja42kY7eh9a2FgwmSVLAZApDMnUGLARRk42jA/nXNzPKkawKDnGFOf50DirkkDFAgI+c9Sea1LSW4sxLFNK7REfKrdFNRHezHGNy3HdCRGykYGPlx61LLbiWN5GVQUGSOprNoqD6Ecv7q58hwEIXdy3P0q/a3BaOV5A7EcAk8A+hpyWppfU01kMw8sDKLzg9M1QurefJeIq5z90d/wD61YTWpvTnqVHDOTvVgB1GOahklZCELZIX5c1lJXO6E+hXVZWdSZAozlsDrWjIzPNII8CQgAZHGKUY2NoPoROXiU5RHz8vDYH1zVWKYSI0jsyFWwG/rWR1KZCskoBEbCfB5DjA/OugsvLZVkAmjlJwc9KDeEtCe6corfvcn7u1emKzjOVZctknpk0Gt9LErmNpBlBtUbTg4OasRTBSCqKGPLAdq0ktBF23t52Y4x5bc4zXouk6azW7GRFjfGVfPesm7HVQjc6LR/CsmsapY6fbnzLuSTJUdlHUn29/cV+lPwH+Ew0ywsLyZbfTZsvNCoUuYwSdpJ/vEdx3/OvLx1XTlPYUbH2d4Y8KR6XHCVg8t5GzkHJLeo9Bj9a7q7sI2S5823jjQptdUHQd8DufassNueRj9Wz478e+G5LPWP3FusccrkgoMBR6H9TXAXFlt2hlZ9jEAA4wema9Kq7HzrZcs7ZQVBOGByeK2LqaERRwyTpCc9c9q1oK7Oe+tz5u8XeJg8d9DDFZecjtGJmY7zg8YHTFePw6sTchd/mTIfnOMDJ7VljYH0Tx0vZqBuy3UUaRK0jec7fNxx7Cp55DhgAYZc8LnJ/GvOUdbnnTm2ZV9KiQOhWVjt3Z25H/ANeuTe4kDFJSznOOuK6Ucc9Tdt/NkjEOCCpDKx/X+lV5hJJcQpEoigddwcjcpHt9atu7IcdCe2ULKxRt0mdrYHat8xoyKSBG/XAHFODCUbGhbWaP96MEPx8x4/8A1V1WlafJM6nessW3dj0xWlyDo73w2txBDfQRpPE3Rhz2zVrS9NUxTbURJIuSPWuhEyWh1um+Vb3Uc23ELLgE17Lpd5bTWrJG6qgXJXqQfTNavcyrR6hqrIlsThvOPAI4/Gvkj4jaX9q1T7QsMk9xKdjBcDJ/vc9AP617eU1nComjknGzPA7nTfs+oBhJtKnG0962TqO+JUMrAg5Bbjn1Fe7m9f2iQnHU6nRrpJbSRY3QOSSfTNZOrSBkeNHRn6kivjZr3jeD6Hkmoy3KElV3xscFl6GuWltJ5HyYwHPIUnk/4VlJ2RvA6Gw8OmfygVDIfvDHX2rvdO8ERSsFQkZHDEdK8qvWsz2svwqkeq6L4CEJLTpbY4Kqh3V7HoXha3s4lBRZF9SuP8ivCxOLbPrMvyxJ3Z6DpmjQRAqYwCORXqvh/TLVhbTeSvyjJJG7d+FRCoz3VRSVj3jQIo4FUiCFnHKSHkjjt6V1EN6yFh5YVx1cH9K9OlseZUjaRchukkhYpKEOOSDgN9Kid4jJHiFihPzE8jNaGUVYa2oLHIiTgRpu4x3qeHUQZmVAVjB6nkYqlbqcVeGtyS+vI5AyqiFenJ7etclfRxzW8sPmKyn51GON3/6v6VfNZ6HBWo3ifEXxptU0Pxvp1/Z3NzDaXi70Dn75UDdx0wCQM/Sul8E/B7RvitbxatFq1po+p3CKiNIjSMV9CucKOfUc19tk+LdGcaiPg80ik9Tprj4J/tA/C5Rf+CL3+19MV/mVpZCG9QyHkDuGyfxrh/ir8f8AU9S8Gan4W8S2wtPE9wjW0sUFu0AkHTkMeADtJA4+tfvPDuLo4pqUdz4zNMPytT7l3/gnwkENl4rW2g2QaldP5m4FdrR7yR9CQPqK5P8A4KRyWttqumWsVvKJ7LTv7QCq3WVE2jHtiXp3x70ZbJSzqaX9aI6MW74iET7s/ZGSCz+EHw/ljggjnSyfzlAwrPIzb2x65Gfxr64jbzPMUKojYAv07HpXwGGTeJqt/wAz/NjzFONaSfRs1YY4/Lc7FbsB3+tY+oorW90oSJQ2NxbBb/gPf8q9LDtpnBKdtUfhf/wUA8K2lt4zvZrZ0hivtK8mRSBlGZ3DDP8AtKUGenSvuj9jLXrnxN8MrTUpbmeW+2x2kBkcjDKgjIAPQYT+de1x2v8AYqUvNfketpLA8zPAf+ChXi+e+uPCfhu1tydKiult7iIoM/Irli3r+8Zh9K+L/h74/bw7rPh3Xgbp41mWabyRk7CpVzjr90k4H/1q+u4T5MTlrwr7HzeOwsqVBV31P288NajonxJ8Em7udQi1OZ7dYmmlJICqvydMnBUBR6Ee9fDHi7w6nw91DVNJRILw3J3W8jHDeWMYJJ9Acf8A181+HZzhJQhKnLeLPQyrEXSijkdI0K9s7oajq15BdzO+BGqkEjqAcdev1r7u+DHhj+wfCOmXGsR3Q164LTSKAEKAkHB6/wARP5DrX51hHzV3c96tpA+k7EeX5QeNIzIMDPT/AD/KteCR+uQozzX6xTh7iseDzXLhmj/0hcxso/i9a8e+MXiT/hFfht4h1PEUbs8YVlb7gVgc/j/SvYyiHNiIx8znxL90/le8Ua7d+JNZ1bVbuH7KZ7j7QiO3zAgbOffAH51zWi2dxPqSQyQK+6UBIx1+lf09h6dopFcvJQsfU3hq2EFmsU8CGORSpBHGK7dbRZYG2RRRE43Mo5wK/UMutGgmz8MzKPPXbRdPhvVLiyW7axuJIQMB40LADt07kUWOjS20tmszqWU/dAyc+9ZV8XGUXymUMBK6bPoi+S4TwsgOyd5LcbUPQkDA/lj8a8vj160051NxYJ5pxmQtjb7e5r5TC+8pJH3OLny04+hJrXii91VFi06DyYDhCuSQOMfmf61c8EeH/Ft5qi3en6TeWyKMPeP+7DjjhRyT1xggf1rGooUqLTOnLZSqVEz33xh4nu9G0S1tbuJhduQk8u7lRg8gfXHFcb4p1Ga78KyxvGpdYvOG4YDAjB6/hXgZRSV1U8z67HyapuL7Hw/4gE7TygOEcclSK5FLK4lVsLJvOBgV+k4msowuz81p05SnZGrBpkU0v2aeC5itpl2Pwewzz6j9M4r9sv2SkWL4TWIuIkS6uNPiXdtJ2SRjDqD2zx+dfz34s4lVKUUu59xlGEcI3Z65eo0cjiRg4Y/LjsPSsuJFgaHzVRjIOGA7+o9q/lHFv94z9Eo/CghOxgjsDIzEjaMfiKGzNIsjKGC9zzXG5a2NQl2ookMi7+F+ntSW7eUFRAWyxZiBVgXYnVGLcjJ+YnuPSpUlIQn5mByR2qZSsBE23y90pd24INWF8mOPdLJt3tgEnv6CiMbAQPEocKScAZYLxg/0oREYRooZEA/iPI/xNJwuwLKBirCQFN3Q9cU2ElUuLcFVUsGJ7ms5KzAjuNsgGYgGDA5HpVpJgkhgYkKG6qBz6U1JgSNxu8wMzAcgmoVOHwPmDH0qoyuwLMZhYNvU7e209fxpIp9qNvVvMJwu45IHYU57ASqqTKCxGffpVtJITG6K6iUAKRis47gMdlbZFgAg8E9/rSLC376QMQMgbG/hrZsCOJ2kWRQojfdtGe/0qeJZIXkIIdByBnpUzfQAZjLIxCEL1Ge1PEwKOgjjYHoDRPsA5XjXJYYx/dHWq86sjpIAAq5OCecVSQFkyIXVo3ySMN8vakWEs7kKztnAwOopgPSNcBGWQMDkH0qdMNlXkZ1T5QxHUUARFkl2/wCuCg/eY4zj0qe4uMR5SMeWMDJ7H0oAaGuPLV5FiT1C85qz5u+BYz5iDO7aR3oAqqSHYsxJ9DVxX815LgvFIT97b2qZRuBYfY6xSxBV3j5WB6j/AAqM4ZFXK4HA7ZppAOQQb4o8lnZS2PSppnBjwrYx0FQ9wICSImD+XvC8Mp/pT4poRxFGQxO5hjrUy3AWQLJLKzblDAfKegNTR7UOGYtGwxuUYqbALLPEgiEjII8gKGPc/wBavRMsiSIgC7uOTxiqjG4FbJ8xt7EnpnsfanrKJIo5CSA33eKkBTGrRloiFYEdeKDKZNjR+Zj7pyOv4f1oAvpGse5gXZO47rVaNCUaOIMIgeGJ5oAmUoGVsNH2amb3kZghAYdqAJRMHZwFUKFwcUpY+WrQsCWHy54oElYhZixjcKkjYwxFTCYs+5oiVH8OKBk+W3K4YBSOR1AqZS8gjYFHHUY7iqk7gWCsYkVmQOVIJGaiaQS+cH4kDAnHGB6YpXAnVmdJFXJUiol6D7yYGME5pAAniJVWG6Vycgjp7ircaxrGoQFCOx6GgCwiGNd5crI2Sy0SzMIkEYXe3z5boB/jQAx2COR5rueOVGBinIsagmNVxnJA7+9AFk+UsgHz7Suc+hqnNNM6fuoyWDjkNkEZ5/SgCzIXADqik9Rk4p0DOjqpxGhGT/PFUrASsVwzMcADIxTLeZWBZGLof4h0NSA+XaJlVo1POQcUrLudwkayxMMAZ/WtYvQBUR9/J2xDgYHIqbcIvmMmzB2gk1TVwBJCwaQlHCscAVKjIcTCJTJ1qZSsBXcIwB+8wPapcQJORCuGAwSf4jWbYErbRExKRef0GTwfrVYB98cikM6/KcdCO/FCQFr9221EjVD2HqaiabG3IUAnoo6VrFaAQT3UZCggKO5x3p8DSbNvGCQQAf1qgJyXUOhH7xThl9D71A8iuyAjMZ4yO9Yt63AXzNzFYgqL0HPSmuVKMqOzsG27umKcdWJq4yN8sVTMgP8AD6epqVZTIZISSYx8uf6itQsV42ChiWJCn5fQ1AyGIOCok/iIBoGcjqjhiSjfL0ZCeDXhnjH4r6N4G8S+GNK1XSla1vne2mEib8cYIxnng+3+PVgoc1VIwxE+WFz4tsW8OeCP2iNV8CWsUGkaHr7S3UbBFxG7/vERclQXONpU8AsxOKw9b8BDR18SaTpEc1q9tKb21wfmjy2SuCBlgeCMdq+vkpRlY8iNnHmL2geJ3uvB/wAV73xLHCkVokEQlZlcrGdmS2emORg9QR2r2PUQ40P4CaFElwLXSNOcWyCTKF5pDMJAO3ysOfr6Vkkugopx0Jhfz2A8a69JIm+NBb4Z+xHB/PP6VFLBBZaF4G8PkTJf3LSTTs5yQgKlee53ZH0FbVIJpNE05WujE1Lb5sl0ypsSYlQfp/n86SyVhKZIy48uFmG1sEf5/wAauTuBN4YnjXXfCUqQ+bPbSPdlUbaQw+YsD25P1xXtHwe8UW3hTU/2pP2itedJ4kSKCFpUAEbpCgyo7nL544446VVFfvrPqvzLVJctzu/gLrcXwE+A/j39pXxTHJL4l8Vb4dGFw26RY2K7Sg7naAT2ycd81pfAi1079mP9nvx/+2F8YNSmm+J2u27zabLdHdOrOCE2D+EDPGPXj1r0KFTnhJd3y/I82cVCWlrJfmUP2PtEv/Dfhj4j/tjfGi4hGrX0L6hpsdwBuhh7HJ7/AJ849Mn5s/Z2trz9oL46eNP2sPiQWXw7pAea0tixUTSZG1BnkhRt/MngGtc1qRhTnUp9Pd/r0OjLqbdSMe3vf1+R63+xF4q1X4+f8FFvH/jeORbjwp4WgNvblYCpjeR1LEZ44aIgHgYYV/UR4Q0s2enwRSFXkjiXcoOecV/mz9KycXjqdNO7t+rPpcFJ8jZ+Jn/BabQL74h/Gv4I/C6CK6b7bGmrXnksE2GKTdtz0zucZ9hX5x/tL2WqeJfF3wI/ZY8JMdXjgvklnis0JKJI0ZkfjsE3D1O4DrxX759HeXLlFO/R/p/wT5tYZ1IuMd2zpPj3oX/CdfEXwD8AtFj1Sbw/4f2zLFpybiFjkl3rheTyRzjBAIqt4sn1T4p/Hr4ZeBfC/hOTWr/w7YtFHZLc/urNWYFZJG6Fht6ex9RX9GzrRlG/zHTpOLt52NDx4+uWPxFHwt8JW1r4t+KtzcNanbJ8sC4y8sjAYVEBGenXANbWs6Vrul21/wDDTwbrqPrlzILbVtXtHwoiBy5XI6HA25PHB5PXnx+NjHC8/dXNFS5nyn7Tfsq/C7TPhn8MfD8cdr5E/wBjXzNyZcOwDE+55PPvX07NLKZrFoZyJkPmAHofQfyr/Irxtzn6/nc3frY/Tsqo+yw6v1Pyr/4KA/FprPxV8K/hFp04VdWuIrnUYwuZHKyMGQD0GwEjuM18X2lmfif+1TYrrLLrfw+8NaOJbGBlBxID/rAOwyOc1/Yn0d8lng8njWta+p8TXcauIlJ+hv8Ag64P7Vf7VPjbxL4o8v8A4VN4IaS2jEkYKNPFh2YD+9uUKPYHp3yvgTqen/HT9pL4p/ErVIP+KO8MFoIbiWYlfIaNJABzgkzZJ+h6AV/W9DE2w7e1o/izx+R+1j5tv7jxTRfG174i+OXjz4jJY3c+s6vdjStGKFgFBXbJgds4ODXXftWSanba38Mf2ZfCVw2sX97qTJrc0WcxsUQujY67QCg9d2fUV61Gkqc1zdF+RlKLqRUVu2aH/BQTVJNC+G3w1/ZO8KRXDXrR20Fxa252MZ9uwIx6hdrFmPf34FW/2u/EFr+zx+yf8P8A4b6HHBJr17b2T/Z44tiNM5YygheWyA4x07c1nFJyj5u50ubpwqOPZIb4tWb9nT9g698JRQQaD4u8VaxDCtsRsZVlPzrgdOOOKz/GC2v7MP7Ad7ptg0S+LvE+qWsE0bLh7qEMisfUDY2cDnvXE6rlt/P+BvCrBNp/ypfPQ3PHklv+zn+wevh6OSWw1u9s2+124H7yMbtibs9TlUY/hWd8Lr2y/Zv/AGH/ABH4p1XULabxJqN3DdNcZ2GYXEOxXHoCXIHsapSto+sia0lOTf8ALFfoeX/siyt8Jf2bviz8SNRzZ+JdZDzpcSLhpEBlIznqMyMVPscUn7FFmLPw78Qvj/LYm5sNQuHtp7q8kG2R0g8tGyPuhgn55x2r1KiU5u/V2OWvJxlFfyx/NX/NlT/gnDpsnjjxX8S/2l/E03+izzQaYJ2QRxxvKjKzc8/MAx9BtA4FaH7Jtpc/Gb9sT4tfG+8tP+JTolm+lKs3CORE7DB7dB+Bz9eR4RSlNR6RsKnUlGUPvLXwHNz8ev2xfjt8Y9Z233h3SbGee0mA6SrZLsKnsFK7frmuc+Csk3xS/a7+LPiuysUnFo729jKTmQqq7FJY9AoDEjuAK86WGtJrtGx1Uqz5U+7bPgz9oX4pz3fxO8cX2neddRPrHkRc7nKmNMDPc7iRivov9nvw14Y+AngHVfjx8VtRFh40uCfIhuI/9UioCFUnnksFAHU5x1JpZlC1GNGnu9Dpw0laVWRyXg3xJr/xPvNV+LOow3M+s6kWazW4k8w4G7y0jA6ZGOB3b6V9g+DPg94V/Zu8N3Px1+PEVnN8RtSQ3JeYYWzTHCRA8tIenBwOc5Ocdk6/soLDU99jhjQcV7afqeW/DX4e+JP20/iVpnxa+I9zdaJ8DrImW10eQ+UjQRghQ7EAbdo3O3fPYcH1D41ftO6t8VNbh/ZX/ZK0O5fQnRLLU9W06Fh5yA/cQ/wxDkjuTljzij2MJVFTXww1fqDnNxUFvL+v6+R7Fo//AAqf/gnX8OF1GWOw8XfHK9jMreawxBJj5QuMnAJ+8OScheckfGGiy+OPGmsa78cfjUNbsbLUAZ9LM9nuMxU5JBZvlUcgAccnnvXoZWuZSxct3ov6/ExzKSqVo4en8MV/X4/dcn8C/EPxl8Yk1H4h/wDCE6lpXw4jdLe0vPJEVvLwdu0HDbiFyTjHHryfU4o/D+sQy/2ZJHb3Q+YxI/RfcdyfWumk1B8lPZCrrvucReW3ifwsz6ro0b3WmCXbcoDv4I/nXR+ENT+HHi/V7O01a90nQPElrKlxbl4cGNz6NyVJHGPf0Na4u04Nx3KwSalc/UjwnJaP4Y0lIZZLgQQmNrjzvMDnOVwOq/Ke/Xk12sJibEqyBRgYJPH1r83i9Xc9ebuy2WdhC8c8chBySp6fjUoc5Kue3X0NS1dnLe2gxijZQOkhGATinspREePa3rmrktBJlyOdTkoEbC+nc1E8oXEW5Q55GDUqA7jIy6Sh3PlrjkAZzQGEa4OC3TpT5NTWOwGIzYYxKQvOe496VwiKkis4Xp9auxQ1kQx+YwER6EipDISpCjzSDt4HWhgR+YioFjhVnxzuNKTITu42nk0myEru43gzxHeSA2SAOG4qwszPJIqNjJ5HcUxt6ivHsURAAsG38Hj3qQLvw6gIwGMCgFHW47cXZXZtoB7VJJKX+UyDaD90GgoCmVVQ27PUCpkZChLn5gc4xQAShHb51O7HIXtVeSRRMEJz2BAwDQBLEzzbtkaYz3pTEQ0MiuFZG3EClfUzSsiTzd7MXi3AnJxxUbFw7uGXyyPlAOaZMY3K4C7FG2SPPzAFsk0+QFuS5R+hGevsaDVq4yNnXgOHxweeRUjh41ZTgFvmOOlAnHQljcSNGjEFgMc9qYDht2Oc4IPegySuyUmNi6/KwHBx0omjIizuyobKjH5mgGMJZhGu/KAcDFDLGVUowwOxpM2ASCSWQAFn296iX5A0cjMpPcc4oaG2SxiQI4DB+Mk560027SoH2BADznvTE9URkqm1ArLJ0zuqaGUBF3qA59e1BENhWdlbpnPY0yWNto3FWOecmgFqhsTA7soVx0o8yXcmwLtAxk9aC2kOjfIOFIbv2qQyEgoQCyigyktSCQcIAo2Dg49ab9x8HLDFBIxpG/dRpsEWckmgM4EobAhXng9aAHMAyBmkKqfakjjkYLuZjGeuOuKGUlqWAEyAofIHBY01kMyLhhuz1Pas4R0HN62I9xGEkIkjXgn1p4kBYbcDIyQTyBWgK99SNtjujBBkN1qwzuFYIo6cGgpwuxGcFFx8pIyOKjiKZYsDuHTJoIkrMdI/mJtXBHf60KVTau8sO9UldEh5ihjn5TjjFVWnUyj5Wcf7J6VokmgJXYiRG4AIyO+aWWV3JLc8YGBWJv0K/DMmMZH96lRgfMCFeOTnjJ9KDLZhFKzbyFKun4CrAjQAyojBxyMCgkrtF5wSQlogOgxkjPrT2MiSAoIuB19DQA6Iu7/vERsDIpX3O4ZW2DqAe9AFnnG5irew7USQpHuxuJKg0Aiqok2xk57+1MidgDhsPnnjJ4qrt6APIDY25WQjkkdqYxKMoQk+9OC1HbS4wOTIFcbmAyKiLkcIQMnBoabYgCq7/vF8rup7MKV0w2Su1CccinMCIEohVcMRwecnFKkhjQ+Xa7x2O7GfesxpXJSckbY+QcHB5qdkOOSAeuSKCpK7sMlQiFXUBW70iM5jlJB2KeSBwT7UGl1sOdCcSIDK7AE+tOco4VW3l1557fjQZaXHpFL5QKTRgLyGY9fagbtsZYsJNvzc8A0EsrKyx75UVxg7iM55qxG0bDDAR5/u80XHbS4KyqvEkZGe4pJJMNs+VWYdPStZoQ1AdrHkkfKSadI/lqmRu45wKyAh86Gbcyo6nrnOORTyy4KgncRxgdKuT0sAu5gqnLBN2M9MmpGZgOFCjOCOhzRKV0BEGZUBYA8Y/Cq0atCqiMsVPQH+pqASLJdUV327nPGfSo5FGAOD3BFaQl0NHHUlK7VhlcE5yvWoHEoJckNn7uO4pwYpxsMTJHCbn/lQjJtePPmENg5OMH0qou5A9GSNXGxTKw+XJ4pHTcu9DgscE5pbAOCvwjZGOOeKbDt3MQp3dFHrWTBsRPMVj8hkbBIPbPpU6llbDuEXGSPehu47aXKpXdKX2gqKi3hWJCKzDoM4pE2BiW8tinUZBB7VXMIeQylAR2yaBjbg78PuwAABVbzWBEa4ZevHSql5AOwAFX6kgmoQpyiGP95jlt2MipKjG5Yk3hAp28DJwKYp81QUKRy46Gg0UbEhYgRnLqR1x3pkrxyIpXOc4ZcYIoIlLoVollhO6MuvOTzmrcjllzJgMRngYrVbXIIDCARKqMWJ7dCKlAWLzAqBxnk1m3c0TSQ3cJVEuBvBwMj04qOSWXIYhMDg8UJXIjuCMCVZ3IyOajEkplJZllTOAPT2rVSvsXUHFlkQoSEBORiosRIFkaQg54DHvRF3RmMfnfMIkEpwDTi0iSPC2dwG7pwaW7LjG5AhV4zNuGzrwM5+lPVX3NtKle5NQ0WtNAPzxx7SPO3HJIqMSqw8tyPMDcURVxSlYaY2ZlRDg5zjHWkYDIJXaB3B6VI1oiOOI52qMqeKgdW3OGlUxgZ4XNA9NzD1sQCyHmyRrC0q+aepRTkFh7AHJ/Cv5of2y572T4oLGYZJFgtpZ8j7uHZdqH8Fz/wGuvI1/tRpN+6fD165W6QozhWxgelfZn7MUkcOsWQaJ7iZ28zax4Gegz9e3+NXm63Z14HZs/XbQlbzMSyxz7cBZFGFceo9q9g0ZwI2aQu3lruwB19q+XktAb1O7tDAxaCIyRnaG3EZ5PpXQ28bRupDiQY5A7VkmUbsCNKSAAT79627ZGVkhKCJx/Ex5rcCZWw25nAbr81WF2eWY0WNYgSxHY560AAWPekvLYGMdsVPty4ZdyjtUdRPYjYkFmGwN0J9DUsIU5aQNu9RwDVmcO5MUG5GLEKVPWoklVUEbAbicAig0TLKI8aYwWGPvY6f55ql5qGRXXIh7lu4pJjK5cowGQ+Tndmn+WFX/WEZycUyWrl1mDCM+Uwk24IPNRtMHYQwpGyYJL55+hrKe5MnrYSBlUMzZIzkEcUKQwkPRVwAKlGhIsqL9oIVZQyYAHaqjzrHKpKFkxghh3NaqNlYAMjNNLE0bqwGG4+6fSnRgAs2DuHUg9KycWA/fiNVwdxOeKJUVmMhJ3AciqhuBGm99rMB6EUgaTLNEiHB+UPxmqtqBZxkjztgl/iCLgfhUDtJtk6EfdX2qriZFHudSAu1lO0HHJqTynUmTdwwAJH9KYyJVO90midUPX1BFPKxeSgQjaRw1ZTeoFI88SfMQQAo649alfEYAwMD071LYDvLKncyOuBhlYYI/CnmcgMq7Vyu1uOSKQmVVQyOBIFVP4cdRSzpsMYAcAc+pIoGLAZZd4JwSc56cUOJfLZFQyRHgkdKpR1sBTRzE5QoMgdc1onc+8CNsY4z1pNWAhR32FCkZIODx2/xpWQssfmxb9x4xSAS5WEIyIWAPBGazYGBLqseVzjJFVbS4FoRxpHIBCyM+Mkf1qOJCqu0bkEHlhSvoASKmDt2MfTPWmGdoQd0caKy/KRyTSAb5UZQNHHIHJycnIqvM7rsBMSjdQFxs0h2rhRHg/nSwu+C6xlXz1z1oGiPc8hfzI0WUHpnt60otwWVmfkHpQIZKZXby0d9i8809JVXBjRgx+8Cc8+1ADWuGMr/ALsAgcZ9ahlZky3lxnPYUAVkt1JBaWJcnqwzgV3/AIHs3bVLRyodElDqc8vz0x6dKqC1KhufaGi3lnaaLa3VxcQ72yfJOQ3HH4VgprMGo3ZgtpYQ27kHpn69q9LAP3zhxyubf7sqQGZW9CM01EiAZfMLt2B619fRVonz1T4iZYijByTuxn5aNrMyrwOOprtOWW5NGgKLgoRzgg9aRjtDMVfAOaBEICKQxPJ6Y61KWXbtwxj7ketAEOVWUHgk9zyMVZ8zdHhQqoAd317UAtiuWlPzRMqtjHIpYZChUPwpOB9aCovUlCqBGxlK/McnHUU2QsACrAjPIpKNhSdyNirLgkGPqKiUsMJzt7UxAZGPYn6CnAbo9zDbu+UDPWtYR6mU9xA3Kg5wD3okwVd9rlhwB071ZAqlgYdjcBc5ApVALtwTJ2FS5aXNJ7n+dmJonZS8Ubp6Z4rPeTamGygyc+/pX5ij9DSM75XmITzAB05xSu+FSRCY26Mff+lA2Pt5Cys7SYXP0rUhhw5lVt53blO7P5elAoqxpb5JFUSCNXGc4GM++KzkdssZcA5ILA5+lAyOVo0aNld5kA+fccgmsuaZEaUxyFpD8r5x8tAFGJw4fhynQ7e9aSwmQomSyjqQelBi5O5BdfNA0e9miY52Y4qjGgmWOOWWUqpJVR2NBUxssPlhpQQSo+bHcfTvUsSRKAdokdhwVOCa2cTM1ISgiXdgJ0IPr6VWuY1GRCGYZ6HjFJS1sBViYvuKoVb+7mr0UjLC8hG4ZyQPas5bgmWoioZ3CjzCOh5z9arJBtmCRht5boWobKi7HS2G8SrGjxSt905xW5JBMAys7IuwnJHT6VLdjSOxxdzcKJHEuVjxjdjoayCXmIfnI6ima7McgaSZArjnnbnFXlDpCxEbeVnHJzg1lPccO5FFMiBZDBuKc5x+orpIW+VfPiXdnGA2Me9EY6kXMy7Z1mKlSRnnI5qexJk3+W67h2bpVTHza3OkhkjjV1kbcOAStUJb945VKkxjcAoPNZtGyfU14yLpmdixk7jGBVWa0ilctGqLj1rFx1OqlUKzwRoixOEPOQVGciq8jrHvkkhkYnJwpwRxwf8A61TJWOqnIyrgpJkNKsZOOg5pkbugWMFQGz8zYxUNanTGVzMjeYEnJYFiAM9a6e2u5xGik+UAOBjPNZy3OimxxkSdpXdlJRcnA4Y1GJBK7hdrFFByRjmpSZ0qSsTwBDPEJGITGHIWprdN8zg5UmtHqi4tXPTPCPh4a1JDAiOJRyVPUf59a+gG8HTaZaRxG1Ms2AQoGSc151ar71j18DSvqfTnwK+EZ8+HV9b0u3F5LKu1m6eUAf8A2btnHXrX6B+HdLg0uEwx2qKGBCsRnivDrVXOod9VWPRNNtIo4ikgLEYIBOcVqrbuzbHicjBYAHPFejSVjxazuzyD4i6Obiw89bOOQowUYbBPPB+g6/41816paYa8MU6rLkKXVcAjvgfyrsk7pHhYiFmcxJdPbieQlwdm0c/rXkvi3xvdwTxWlsqThTgt0aL1+p/xr0KCSVzhjG54BrOpu2oTTXHluCcCTuR7/wBKw2ukLpKqgBjhSetcOLld3OhT0sbMl2kyLbn/AFisD+XNaS3WZI3LsC3Uf3a4krlt6FoPbTqx/fyR5yx6Hj0rkXYC5bdF5cZkwucGumKuQ46XOn0dJGkRpWj+zI/zqx5YdgK2IbSKQN+62S53+We341JI8aa0ZwisRuyx28/StVLVWK+bClxtIDK3Q/7Jq07Adbp1tHcx+VPHuCjCrsAJ+vqB7112n2UFpIxubaK7tnHl/eIGa0TI5NTV3SiIWzMkalsfu+mM8dK0o9JKxOEZtwPYElh6j1rpi+oezJJdGu3khPkK3lt+8GT8ox/P2rsNBtrsCCaRkdDzGFGCB6+/1oqSFUoux6JdaI95bZEZZgm4EduK+e/HulobNrqGBlXyVZd/VyTyR6LivRwNT3kcU4M+TtRW2/tGVfPwq/M525JHtXGa1NHDcRF2jMbAAHP3T0H4n+tfRY58plKNjd8OasquLdwXiPPXHNL4i1CTTpbiZFjMEf8AEuSD6479K+Zqr3h0nc5DUGS/tz9naVFZckDAK1zNukouigO8A8MTgisJ7HRBdT1nwwqxpiQBpQcnHTn/AD0r2XRYIZmtJfLV88rtOc14WK2Z9TlkraHpWmLAqbI9obuoHX39q7WznjRE3IwBGGHpXzVXc+1wb0On0+Uo4llCmMcbj6V6T4f1G3ikTey4HT6e9dFJ3R3W6nptvraxRsIDlMDdkc5rQt9RYBVBIjYZBPQ+1erQldHHWo9UWl1BTHtjIaQEgj0qy17IgIWRg23kZxVuZyuiUmvwWZSnmttz9KdDfuUZ2w0AbKhTjk1MqtjGpQ0Gy6sHbyyDIQOx6VVudSSEQLI6ZY9xwfarhO7POxELRPmn9oDSYdV8MXL3KyeXCcwujcxlmXv245P0rS/Za17yV1FbxbQlZFt1jLnLqGV9w/EEH/er6/CyvTTPznNo+8z9NlNoZZyqL5G8skLdF/Ad8cGvjD9s34e+GtT+G+seK72GytBCu6RoowjRkIx3jHGMKcjo34cfrfBNRrFRS6nyOOXNufG37GnxL0Lw7c6to95JPZXkjJqCiTPzKR5TMoPbGDgfXuKxf27dfh1fxVpCWVyVu7i/likEku7935MAgQnsDgkY6lfrX3WGy+dHM513t/wF/kcmKhOOLgfpz+zXpkum/C7wXpzoojhskun8xcEbkUlTjrhiw/GvpdJ2iBEhSWNhgbeMV+YYSpzVJy7tnVmT5q0pd2Xobhk82CSMIRwQ3BX/AOvVPU5VBhuVhW4kibeo6dP5ccZr1aaseVVXRH4S/wDBQrxlDefE1EVZGtY/NNxb53SBdxSNDjoAEHTqa+7f2MfDGqeHvg5o8GsSR3GrfZQzybSo3eYTuX82X2Fe9x4rYKkl3/Q9fDp/ULPueH/tg6He3fjbxFAltKlq07SW+5Rgg/O2fxb9Pz/N+KS90q7ulu7uGV0bYstvFjPuBXJwBnKpY+NFvfQ9jNcCq2RXW6PvD9kr4wrouvxeDb+6gtka3822gnk3eZFnpz1K8A+nHrX2P8aPBWj61plj4t162huHsLUmOOBfvRNk4bH3v58gdyKvxJy32GOkuklc/OOG8S7JM+VWvY7TULO4ku4reGGUFRI3B9q+hfh14qv7q6thpt1qL3XmBfs+AgVd2DIO/wD9bGOtfz9Rjy1mz9ErwvCzPtjSoZkgi+1SSyMGLeWw6e/1/wAK2JGChVVcDsM8e1fqeDd6aZ8xFWdjOmuZII2nlAUgc8c/lX54/t6fFCHQvB0PhpJpVn1dUtgi/PtAjkfLY6DAAye5xX1fCuFdXHQRhinpY/n71CZ52tZ5h512qA7lPXjk13Xgexa8uVkKR9AIW3chvX/PrX9IUov2iiTmVTlwzZ9Q2WmlFgiYylgACCvQ+1fSvw98AWWnKNc11mS48oGJZgWVWPQlemTjjtxk47/c5niXSoKC6n4/gaaqV7s1tR+JFvolrPpcFrFNHKCAhY/jgd+vp6V47qGu2WsX0TLp40ucPlVL/e54rhwlFqLbPQzDFx5lCJ7d4nFq3g+0NpJeW+pCJcFR8px1GPfk9fw548Fu7T7ROkQjkfecDgn8/SvNy2qoqTfc9bFw51Gx3WjTvpAVIdMIuMfK0q8E/Xt9a0LPxxrsF6rWkslpOHAB5w2eNpOO/Tv9O1ROmqqdzpw9R0pLlOu+IUEs1voDXkkMj3DGSMMwJdQBu/LOPxrN8UKyeEphDEkkhi2y5PIXI5H8vpmvIwloRjFdz6jMfep8x8oX1rCt6jXssk0W4KzgbiRXQ2XiXwooW1tdLZVUf62VcDHfjua+izxVJU7wPiculH2jueqaPoeieLtKkXTbJoLpuEunHynPbGOPY+3Sv0o/Z/0270T4bWemNcrNPaF3mIwFYyNnK9/bHotfztxxVk6dpdz9MpKMqCaO61KQS3jxAl0VAUI6571jtIHGVCnYSSB+tfzzjv4jPocOrQRLGhZkIy3mDCY7e9Txo6TeTHCq7wVwO59TXGbFZY3lYo22QjklV4OO9SRpFsdY0EcYJYNnigC0g3WxeNS8YYdKZGGy4QDngg9qTVwM6OYi6mLCR5MA4I+XrUjGSSS3AjjbDZJJ+7TA0FcyMRKQIxyB0pwZDwmZHVtpDdV470AKSzOERd4HzBj39ac4Vs9I3xnp3rDcCASSuIwkfIOARxzSjAIkxmTtz3oasBejilb+BVIGdxpsrBBA7YYs+AB6/wCFCdgHJGGGcGJMklgMAmptkKBQSzHj5vShsCwWRNhhlUEcg9DmopUdPlEkCzsMqAQaE7MCzC8crqJcRqRgseBmlRVYlU2K4G4gsM1UwHPEz+WQ4V1ywGOtNLiZ1eLb5bqG/wAelSnqBIhUPseM7SOGoSITl40EMhzgrnHFVJ6gSMgYOcgquEznofQ0ibZMJISuflzjPHrWkXcCqqHeMssY6Z7GrcAcqS2N/QHOBTAFIAZSu9i2SD39akLtEjbFUJnJBoAlVoGCl9m8YKipJH5zJ5LRHgbTQA2RTIiquCQeOMfnQY5GGx4yx7YOKAJFRUcZjO7uW7e1I5Xblkyv8Q29R6UAS+YURDJDIpdSxboM+wpFTKK8bIx+nQ1EuwDY3QlZWX5+VHapZZmCYKRxkfewafLrcCONIyFeJknA6qxq5Er7pCUDsRkcdBWVtbANSCUtOznII4XPSrsJb7LHEQQFYlwe/tWknZWArFlyqqqb1PVlyDxTt2Y2jYqRj5RWd+gEkSgxgOrcHjHGajdHVZFibIboe6n2pASTRspCSSBUxyDTl8xyUT92w6kdCKaQE67UYEuvmEfdz6VNG6Q4fjBHOe5pAKJcqoJ+YnHTpSiIMVJmdAOAMUABJjLoYyGVsYIpGdmMUMozn+7wKALpUMpTYsaegFMiUg/Mcc04q4E7um8hyoIGTgdqbDnksrJGT8vFIaZdlEYUKykKBnIrOjEQ3qpl2DueT/8AXoEXUYCMqQwA5Bz1pgUuiyyHPzEY9RQA8L5QjdygjJwfWnySR8nLqo4wOtAFktHJAicjbgZ3ZOP60Mm9hO0uWzk9uKAIpAYgB5yjevG05yKmi3vtWQJHgYIFAFwTrEzAIskm0rhh61UREQbAojJ+YgUASzHLRzMBLkbThun4VNHIBJGXAMZOGz2FADPOUzRhkyjH06VNuJlZlVFU/dHegCCcTMJJGZ5JccIT19qmQt5KM6rHuHQnke1bxWgEqFNziUSRpjOPU1NctChR0laZWGTxgimwISgYCRZI3bPyp0H41M7ABFUADvXOAohiJOxmdCtRRArgrGvrv/oaAFZY8tszzyVpiRhWR0JGfvA9MVa2AmdkJUAEv19aao+YuVYgA5GM8etOMtAGrHs2ugSVzyFboTT1kl81R5OEzyQMAe1S5MAE8gdo2QbQ3ahgjFGUCMA5AIpJAOmVzkxxnyzyOOgpF2vCGjXvzurSGwEeSUXYY1cHk47VWdSkmE+RWPr3qwEkyI/uEsG7enrVKdw8boihG6EbvxoA4nWpXSJpCyKuDkd6+bvjn4O8K/F34VajJZ3cFt480C/ivIrcOT8wwcPg8deQOx9DXVgm1VTRyYxXhY+EvH9lJ4v8Nad4muo5U8Q6NcKUmxmSA4IEgBGGYZ6n1PXmu9PxFl1a78NeItbsbch4ki1QRL5avJgDfjtk8kfWvuakubU8ilGysWNYs7GDwp4qsVuIreC6uIJeH/uuHXp1GRyPU16xqLTy6x4XubeOaKP+zkDCVum1Rjn0GMfjXFGNjaUrnOXbPeaVFp4kT7TeX6rJvX5SituI9yQMe3Fd3dyNqPiSaWeCN7SwsDHGQ33TjH+fXmqi9LGbjbU4e7iWGGxk3GddudxO7PvS2EbGPU5BOcGMDJ/h+lNblJaXLlnGI7ixmhieOWO2aEkep5zSeMkGs/A7Q/CMV+mm6x4u1SPTpIxgBSJgoIP+0GGSRgY+lauTUky4P3Wj6O+LzSfE348fA/8AZh0WyWTQdE0u11O9QcnyxyQB0wMYI9z6VX/acSX9pP8AaV+HH7M+i3byfD3QIoLjW4YyG3FAWdGGMBRlF9Dj8K9Kk4wba6JyOLkUmo9G0mY37fXxGv8AXfE3w5/Y0+EVpaTajdQ29vqCwA7YA2Sd3944Vfl6fMM9MVD+1Jqekfsnfs/eE/gP4N1TSm8d3ltBAstuN0iktuuJGxyWKngnJywyM4rCvJ+yhR3b95/8EwpSanOotL6H2D/wSb+Bdp8PfD/9pzxCLxPrR36o0ufMZdzPGGPfAC/99epNf0F+HrGCa3RYwHuCeFz1yeK/y3+kpiufP2r9j7Oh7tDlPys/bR0ayvv2yV1+6sYtQstF0WcR+aRtR3WMdD67Tz9a/Jr9nDXPD7ax8bv2l/EJnm1e3vEs9LcSBVaM9SD1Ay2OMY5Hev648C6X/CFTfl+p8tTi4PXq7/gv8it+zf4sfwL8Bfir+0Vqs5tvH2rabeWenRsS0ixxTyxDB5I4xyO7cVY+Cvi62+Cf7Nvjv9oHXbsjXNbs4Dp1y6eZLJHI6RRgEcknn6HFfuqhH2WvV2HScufTovzKEPiG4+Bv7O2ofEC+NtH8ZPHE6Wa6lNHlkt5XMixRqP8AeQEE9QM+tfXnwB+C8utap4FtNZWO80QpBfa8Jz88xVRI8bkdj90gdelfC+ImdRwOWVK0ul/8kehltNzmoRP1wtbmRYWZBbRF/n/dDaoGMYA7ADpXFeNPF9j4P8Oaxrt/dmxtFUEzFdxPXhffjoO9f5J41yx+a3XVn6XiWqVK3ZH88v7UvjXU/H/7Z/wHtrdZ7e5iinuoXhcyGHNuhjfcOM4PfjLmnaD4km8L2/xV1G0lurac2P2WS8xjaBnDKT7npX+q/hzkn1TLaVBrofmdWr7nMu5qfCrxA/wJ/YMu9fVTa+OvFohMSEEySGRZBIxJySd/19a6f4BeGpPhR+yzqHhO1glHiLxDafaHvGGZAhhZC34biAfrX6nh6TlRaXWVjmrqMXzdo/iN/Y88G6PqXxR1P4i6151v4B8NmKO2mlfdDLOj4bb/AHicMCfVSOOa4r9keF/jp+0p8W/j5qCTT6FpV4wglkYhRKWSZz1x/AR9B9a93FxV5S8rGeCpz9rBr1+7UofD+0v/ANpD/goP438Zz3TXvgrRNWhClhkIIraMd/8AaXvVb4gR237U/wC2zpHgGOW51LQPDt2JreCIkxsiYdc/XJI49fWuGo3Cpyx6Q/E2goyjHm6y/DQ7r4+NcfHn9tXwJ8MkKTeE/DcqS6rFu+RWaEsVYDjKuRz2ziuQ/aUk1L4xftP/AA7+AUFy+peGPCwlmZII+HmjKxjcO3HI9eB25mjUVPTtG46NNzSbe7sM/b+8YP43/aX+EPwD0KAyaObKIatErcBXJlRiO5yMc+lZf/BQXV5U8P8Awa+A2gLAuoX+o6cbu1PBFqJAiKT/ALO3J9M1hCj70H8x1Zubku7t93/Dmb+17fP8N/gn8Pvg7pcf2fV7hkYogHmsD5ilGP4jn0xTfjrq6/s+/sc+A/hqkEkOoeIDBlbWLyg0zQuAvsik/wA+9bwbfK/71zHEvk5+Xa1j0CyjT9nH9g/RNIuYfJvNY0uPVbt4x86kSSKpVe5+Yceho+BEw+DX7IfiXxhqkVvBeavFLeNqIypMTquzHdmK/kCa1wbcb83WTFiKkZ3cekV+iOS/ZDu7r4d/sleNvjJrkMlpdeI9CmjtpI8RgF4m2g9yN53A98Ee9cb+xm954d+BPjT4hajE0+tXSQXmmX0C4GJchmyOuSGAJ9DXJXmpSm13sdNKlyySfSKf36nwj4PvNGi1Wy+JM2lWYxfNqMEVzGJNjsWIJU9Tgkgngk5rt9H07xJ+078QPsGpxXth4F0rUAZJ77My/PyzDorYBOWIHI4AC81VhyNVX0KwyU5cr2PseH4o+APhfqGoanoz6fc6BoiNDaC1QDJT7pZeWBPX1JOAK4LwD8O/iD+1H4tT4ufGOLUdL+G2mO1xp9jcSeVECRktt6FyOrHoAe3WYNU069TczxMpVqj7Fjxv8UPGXxy1KD4F/s82NpZ+HbXZpN1PFE6xSZP8Jx8y5z15J5r67ij+E/8AwTb+GsOkwRL46/aG12ACUlss0h5OR1Rc4HOTgccmlKnJtYVby1ZcJqnSeJfov6/rqecfBT9nDX/jF4gvP2mv2ppUs/C1lcNfR2d5KIIRtXJJGc4HTHBwCBgZzy/xO+MPhD4yeKdW+5p/wm0iJrbT4riMRrLGDzlOwxggYzjriu3CqVXF+58MNPmc8Yezpeze71ZwuuftHWXjOy8P/Dv4f2kVp4OsyrTTyxfZw7H5UWNf4QcHk849cjHc6TovhzUzMtheaXYa35ZYQFtryHIyFz35z6Vs6MqMGo6tu7Mua8veOLml1fwzcy3TtLqFtu3SxKMkr3GM4P0/rWde/Drwj8X4IF8KXOv6P4jEn2mO40yXOxRzzkHgckn866Zt8vtIjwtRJ8rPtr9l/WPGlvYxeFPGF3balLbboYb5sfv4hkrngfNjjOP05P2dAolQsA4jBBAzXxGNaVZ2PYqpJXRbdXEoG0xhuanfYG2/MeOSfSsVucku4RlI0xjA9h1q1IomdWiGxSMNk9KYco/LQsBsGAOc00iFiZGIL5HFASdyyd4AZnYseFz1FQOFVWD4Y/3aDURwyyK6ERrt6A9alcRMsXmEhBksM4oGMO1ghjkVo+MEHOaUJ+9SSKb5Cc4XrQBDDAQ8vm/N8x61I7Ir7mfBxkLQKT0GkxKEKfu2PPzVG4dS6symU9D05oIb2ZaXeEADKGx1zSxSqzSHauV4yO5oNCbzAoUnGR696gkaNnZ1jcOOSe1ADkceaJPugDAFW/KRTlclz1+lADWZxsWYeZg9UHOKlbYAMLEidiWyaTWgr62CNCoZVCqpPbvTmmaEAKrEHgkCk1oRN9CIM6lnzvJGDuquqAs+wovdcmoi3excVZFiRlQopbcy98cGkjBXmVisR6cZrUY/MSkuRx0FRnKtIjld/PzdifSk3YlPUhYso+RWJzuJ/pUmXmlLOuDjPFCdxKNmWowTEozsI55pcjyxnlAcAHnmmHLrcdE5QMwCjA/KqsXklCUUtn2oLJkG0kt83bHTIqG48rKKpKru6NQZzY2IgMyFxvBPPqKsRyOoC4aRznjHQUCbsiqwDbx+8H93jjNPjKZwVy3qaBt+6ROJDuG8l/WnhWVtxQEEdc0FQ2Hu64Ll2AxggCpEUSRssbCLuCaLDTuMZlYuo3vIozyCAafiRSgUiKXIz7UA1caExJsUgqeTURlRVIkGevGf1oMmiBUj/eMxDw9MMOoqyFDDzFkIXGCvpQSRqA5yeEU9+tSxLLGzAv5gPHAxUT2Ki9R7syLiWRUycBqdFGqMysXVR270Q2NOXW5Wh+RplkHysxxg9qTegLBFUSduMfrVlFsIo3+cpVwMYAxionYSMqgnA+7zQAmJC0nllcKM4NMbBHAOB7UBYjLyKowFOOoz1qXaWRNpB3eveqizGe4wyBo4nWJxIDxu6qahMhU7lVF7O3SqhLoSCoySeZLMvlMQEzwATx19zTwPLVvMLxyhiMEVmi5iNvEaiQjPqoxmqscWGjQsR65oJbuT7Rk5ZmkHvVxSHAOSVUYGKBEW1gXDHfGx4Wl8rGCxG0elNK4D8vGV+eNV75GaimLllcFTk80NACKCSodQoPSrInjkR18vEg+UNntSAgO9dxb50PrVWMzMkpChT9eaqLsNK4rGRQZNwHGNvvT1ZSjkwll285OK1i7jlvYYGcosgVS2MEg1AFbLRyEdckqc/SmSRn5XcjIHbNWPO2sq4yhXkjtWDAIHDu29UYA4IqWFY0AZlkkOc4HekaQWlx8jmMF/mU/3vc09GbAEjnd3FAQ3uRyl3RURSB1A9qTDbQgLMvUEjFBNtLiCXyh84xGOSByaaxJZnjYBc5x14pXJsLII5CVi37wMscdKXKHyw4dYxwT60yoq7Ekdh9wlkyKkZyFIO1T/AHcUDk+hFIqqQGIQewpqlH3OjZUY96bZBYZgcYAXAwATjNRCd3JA2PjqF6/jSAb8pyoHygbhjjFWFCsN+XL42gjpmgBGZgAHGwjqPSpA2/acFmUZzigBJhHt2244IyQRVZCXIDPhD1wKBx3E3lSNrE4PNSAbwSrxo2flB9KC4u7GNhyqSFmUdADio3fYu0KTKWIYk9u1NOxUthFIQgsT5jD14prJtwq4wep71cHZXMSMsxGGjL88kHGKlKzMwXBaPGflFOb0ARpWZduJCo/jHApkm3YCm9H6gA54rJsaVyY7k+Zd2DjIzSAKzbnQ7mxhT1HvQIhnkET8Lhume9KxwhY7PMHPHpQBC7qArLHJgfex3ponJIjjRguOcmgCvNJsZB5O4Hrk8U2MDaVwAw5oNIrQYkqK+1vnYHnAo8878GTfOpwuO1AovQJBJFKoV8MAHBBzUagqd6xiFd2TQXG/UuK+FABBPWiRdhZmMHTIP+FBE0RAtIgbIJI4OagUlVYHDkHGR3ouQRqZHncKsioDwM1anKDhWG70BoArebtJwPNx3B6VCFkZZWQfLjgjvQVFakoE6xK5ITIyVxmodjLsZXVUOflHetKbKmuoqNkgqSF/So9rjcFw7KxK5px3sZk7sMKvRh94Y6VXlnlUL6DgetEO4CwySNGhWNoWHOc1JIMRxDbhj1qJPWxrIiEqrgIpkz1LDFNjLsSzqpAPy4FSVYfMxjMUsYQEtgk9qgacurXSglfukBf8+9BDd3YhYAqwdyN3akLYSQ+XIFA2t3zQOOmhx/ixpoNKuYYEjnN1bSQY3ZK5Xr+v+cV/Np+2JqL3fxd8XTpI0dnOIZYogo2xR7Bx7lmL16GRx/2k1l8B8OSBS8zurM275Rnivs79mMQ3WvW1pasbeYSKWIxtTPYnt3OfUD1rTNYqzOvAo/XLw6ttLb26xO8T4JUMegzwPrXr2kLIiQhlYN7Gvk2VKOp3dikoIbaFX0Pf3robd1DbtzIT/wCPCplHQZ0dtG5EQaUlDyMHrWsqhhtDewB5yKoDRUFYQZFX5vuEjpUKwsrAKquc53H+VAEsshyQqhPrVqN0VAjjMhGQoPPuaTQEKmNVBMmwHoH61JEw6MoBzwQamS7GKi9iacnDkKysOCtVzGn3kV1cevSrNidXkkXErkKO3rTDMrZQoAo6NRYCFomkYkqMDkdgTTipHMyKnHBzQwSJoWyr7UeSM8qV6moTbHI6xLydvfNc5n9okWDa/mu0khYZ2jgVK7AK4AU8YrZRRoZ4TIAH3wcgZxSln3ooIYE4IJ6VQCZkRtkLMrE5Yn1qRPvBzuYrwcd6AHOUDCTLKcYxmjMbv8zOjkZDDufeiwEpjKbpIZE3HqMdqmVmVVTIEnbjp70AVC0jK22aN1U4BA6+4qqFcJuLF8nmspaPQCwsrMQzKDGoz0xmhJGClwflHzLinC+4FdIjiSUTqzsM+VjnHrSNMroikeWOMA1S1AnUeYGD4JJ64o+TzMCRAegUnnNZNWAiRWVcOd0uOvpUAZwyr+7kPXOMUgGwSS3DOzgLFnj3qfeFhBbc+GOM+nagCvI8MkZ3rIoDYLZ4b2NC/LFgFZYnyu3t78elaRVmAqeTI7JMwjfb1AqJrjY4aR+B8sZGf1/xpTWoEsH3JDgIwO7r1FTSFdhl3EjYcDNS0BnLLuRHyrNjcVbqKiKBZVZlkjjIyw6kfhVQfQCXbscyI28nqpOc/wCFRCRhJgKDkYPNOaAcRsJCRAR5OVAxgmoH3h1IUgEdhUN3AGaRQAVDHHzYOaDJvXMTxiQDoVyKQAAW8k8SORnJ6fSoA0z7w6BY/UdqAI43+Uxg8A9MU9A6yBkZwhGGx29v8+lAFnh1lbKrgdh1NVSxdyNjISOBjmgCIpIcMQxHVs9cVVluEKMsu7b24zmgB8TrKrhk8sscbk/SvQvCk00N3BeW25ZYeEYcYPXr+FXT3Kiz1S88U3c1htCSQXJ+87Nk5NL4e1Oa9uYxOP30e0uVTaM/57V7OEppzujzKktLHtYkclVnVkl6kY5B9DVhJFDFXUJngHHX619XRieDVepKzFWEoUkng4p7sH5UFePSuk5hBGiBJAQzMMn1FSM6MgD/ADDHyqvFAEK5ZVJUBiPSowVdTF9zPX3oJtrcdIgR/l2lR3p7MQVBRQOx9aChFaRiwVCufmIIzgUxVZ5CxYFM4JoAdLsJjZSWxxT1bznClQWxjOKAGOhGW+XcP84qIyMCVXH+1kVdlYlbkmMAgY/+vVdyyjbsbI6A9/eq57aGTYq4kXIOCegJq0SqMFJB+XG41LmUlbVkbklAqtnH8QFVniJC/vHi9CBkipvpYGm9T/OnQukJ+VSAM4B71UndzhkkVkr81TuforYNuVWAbcwPNVJ5XTDzHDscKB04oi7gWtPJZw77ZRzkA9K22AjjMyBZZTj51OBimBHO8kkYWUvEXwRnrx3Ht2qvIq+YrRh8bMHHT602hPYpSXAWGQKxSY8cdh2rKWYArEFXcOW2jA570dDJSsTxiRXaSNQVGAFH8J7tWra/KGdSk6g5yucEUibEM0jSHEZC9CQwpibOYURdwO4gc00O/Qr3EjB1WJYiRwQV6f8A16SDd5yxtGJGAJPrjHNbX1EX0MbxIoKNgc4ps9wpQIFC9s1EF1AoAM0auo3bmPGf1rTQQtGHSGRZ2G0legHv71D3AYyuksiqUZegb19xU8ELZeRuSz8gjp7UiktLnWaPZRvcKywcbs9e1e6+HfBb63Dtgglm4zgjBH1z0rGpLU66cL6nk/j/AMC3nh65JKyNEzEZMf4/h3ryBjLCwCExvu+Yn0rRbBPYuRoZSEtyWAwxOBketaDwo4KQlmX+IHgVnuyObSxB5RR3iDI0QYBSe9bvnHylUxbpRwQ1aS2JK0kSvCzbcN6ZzxS2Kqi75EZQeN2OtC1QGhJJG4R7YZVugTmsV5plTydjeYrEyZOMHPalOJrCXQ6CwujGiLNGyBvun1962oCg8xVjRkbgO3asjSMioY5pgXBXuRt7j/CsK7uBHgHpjp3NZT3OyjI5uYM8jOd7LjIrKupZkVODgcA47VB2J2LtgiSo5cM4A3cHtWgr4YeWdydMdcVnKLubQmaIlAVdrbccHPeoTKRtG3MgOSQetTDc6L6XLgkAL7jtOeDmtXSIGnvLUNG8kZl2gA9MjlquWiNU3ofoP8HvAtza20WomwglWZSiCRM5GMce/J5/wr37w58NRrt9NqFxBstoZhFMjE4IxxgflXzNSvdtn1mAp8sbH2l4f8O2eh6XYwYhcMBJ0HHHT1H+fSu1slRzCYmUxNyGPIxXHRXVkYmR1Fu7KjBlJI/ujqK0tySwfvFZFYY64I/KvUi9DxaiOM8XAz6e8Yt/MhB++R7dK+V9djjYy7YVQg53dMiuy+h4mMdpHjOvuqR3TpJ+8zuK7j/kV8zeIpgb24aEkLI28Yb8MV3Q+E4U7K55LrUxlWffHIV3gYJ5xUUdw8xU+ZhAvy46j3rira6ChLqaEd2/mx/IGOMbq66FzMVdFVSE+YL+h/8ArVypNM3L0E6yRTKdwbGF7c1QmspJC20sNg3DJ4Nbp2GjRsma38qSaKQMRu+hrvdIiScwTnaQP4fWnbQLa2PQLPTLWWItLcQo2PlULzn0P+NVZdOl2lALUwl+CU+b6Zqbmyp3RYtLaZ5zsgkt3UDIIzx/nNdxaWaXEZG1Sp4II/pVuZEYO522i6Cl7exRmJFtMZlcclfov8RJ7V9A+E/h9a3EEQnkiE5YlnKfdHb8a1dS2h1ukdDc/DSzt54nlhEFuxCttUt14z6fhWO/gARXJLwCMfwsy5Xrx+PtXY6ScbmUonpOieCfIW8t7meC6l4BVRjjrkccfj7V4R8c/AAsdPlmsYLyKBgG8xh8rKVOVP8AwLBBHpXVl0V7RXOKqrK7Py81DTfsV5qQndm8mUxom3JGMcE/r+IrzLXo2uC8qqqqnp0r381qJvQ86bu9DK06/fLMZxHFkBcdQfXNdnctHd6eoLIGDcjuf/rf41823dkw3OLkVrRJIkKNP2cj+dZylJDG7FZZVbIIHf1rOb6Hao2O60ua4TaiTtEoBZTnjPqK9c8PauQ0TRjyiAMbT0Pc/nzXkYuHus9nL5anr2lai8iblRfMHGOmfcV3kLxpbRsinIGWOc5r5mou591g5XRsxXX2qRIoFKzOuJMnAPp9BXSw3u2bLlEfgADjOKdPQ9VKx1NjqV8XiaUsit8qruzj611sepNDhXcSMkmY8duK7qMrHX7FNGlb6oA/7uYl/vdMYrQbUkk3SFGZWG1WzyKtze5x1aGpVEjtKGZyDgkfSlkmbeIftTxlVyoAzUKVzGtT0NBbcTRLFHcSGQkOzYweK0Et5TGF8yARYxhlySf6V0QR4WKVkcb4x0NdU8P31pNPDFCDlo8HcSOQRj+X0r5r+DM1xZfEDUIdWRksjYyrAowDvMyLg89lYt+FfX5ZK9Ox+dZzC02frYmoWMsUc9uUSzHCswOZD6ivjX9uHxDZj4WHw297aC51ZzD5MRy3lmNo+QfeTPvwK/YuBablioM+GxT92589aB+zTbWXwMm8dJ4hmsvGEtvuCy52YDbWTGQAABkEH1JyM4+BNHs73xX8Q/DY17UzqWzVo/tHnP5oRVyu4AnCgKPu9jkZ4r9WwmIdWFWUltdHXgKirTfN0P6JPhnZRaV4P8N6daKsFqmmxXQLTZ85WA+Zc9egB9wc13iX8csE3lAlg4G7NfiOXU3GFmcGKleZJLeeUALlZYht3B2HUex9q43x94x0PwX4P8ReIbzUYYhHYO0QD5MjFSFHqTnkDrwT0Fe/haDq1FCJyTfLqz8FbPT9U/aU/aD0/TrC3ubi4Scf2pJHEHiKglvKZugILbj2X69f3U8NQeH/AIa+ALLTtRu/K0jSV+z5ACM5PRRnJ67uOv51XiBjE60MLH7Ku/me3V92ioHzx4q8WaN4y1OHULq0mS0eQOy3OPpuyuePp6V+YXxo0rSIPEl82h2kTFf3hljXYvvj07n6fWvyHLM7eHzONS+x9Ll0Pa4aVE4Lwlqq2F9bSpZ213qEMguLdnflWHoT90ev1r9nvg74ws/Hnw+FvKGnhP8AosglwSkbAE5x1Ibv7Gv6a435Mdl8MZA/GqFCWFxboy7ngd/8OLLw9fy3upa7fzbpXK2f2dcAZPzK33mY5xj3719WfB7wLJZ202vz6FcaaLlRFF5/+sKA53H06de+Pav5jrYJxr8p+kVKydM+kbXbHC480oUX5cjOa07dSmWkaKUEZz2r9DwtK1JI+ee9yjfm0AleZY/skSGaZsZwi8kj8K/nx/b4+Jj658W5dKt76AWFtDJbiMHhwHURnPpwQfqK/SeAMPfFc/ZGHLzzSPzxm86+ZwQjMTj5Vx+GK98+HWilLI3EyRm63gDPPGOor93y+PPWieJxRifZYZxPorQbR5Ly1tmBYNznsfb2r6Bvt1j4aitrOUQkReURJyT6HJ/rX1GfU9Yn5hk1W82z561O4MYjtSzIyjlyeS3rUGl20l7dWyxoGYSA9OR6kU3K0S6kL1dT6f1sm80y2DMkZKBjsHA+g9faslotL8KWwa0sGur+QF2JGeT1YY/lXy6g7NI+3pOKijlNRu9YhW4ubqRIkYjbAUxxUWha5p2ranY6bdwSeYGLQqGALtxyPxx9a7PZtU20Ze1SqK56L4tc3EGn2K7DHwu9l4TP3semelZHjKKCy8Mi3cs261LAxvtKgP1Pr/8AXrxsBDmmkfXY+K9g2fGOuahJ56xLM3pIwOOfSueS9MfnEhmQcEAZr7PEJSjZn5lSk1O59NfBnUby4kazVrl4UQOwVdy7emR6n+VfqD8HLSIeBVExkkmWV54pN/EqFsAH1wP61/NPiDSs2vM/UcBN+xR01xPJ58jI7KA2MqaqwzRtEyb0ZixbancV/O2O/iH1tH4R6OgmUESRsvJU9DV7dIiiZGQwAHtnNcZqVR5VwiYWVOeCGxk+tTMUV4NyrcLnoOmcUARNtjZBvG4gtgD7p9KeXkkVUD7JB3/pQCM6WFo9ssktw/GVx0PsRVm3z5bSGPercEZxxQNrUnImYqQqqD1JPSrEfmKrtEAjDgE8kigRFBcPLHIu1w2cYxTneR5jNIQ2ECnPUgdKSQEyupbEgCbeRg5qGT92CwjZEPIzWaV0Be815IYtpCx9ueT/APWqcmKWFGdsEcggVKVwDzgQSpXaecjnNRH5CW2szN82KEBNAWkSYy+UYx8xIODTyHMip5XmM5AU461rJgWCNgG5RtHfPFNcMCijaoHNDkr2AsefMzogjjXsWz2IqNIRGdxBZQeAP0rECRHmhiIfbIxY5O0flTo5WMZYiMSZ4I4yKrcBu+JnZdzADk8GrFwkYWPYxVR1XPNXFNMCuzuECRr8uclsdaV1Yxs6pumAyuTjBqwFyiqhBOMZznFPMRZpBCSYycDd3FADvIdBk7Qpbj1pDbbXBWKWBg+efut3/D/61AEu6RQ5gJ88g8gdKnVp2HmFnMhGDzQAq2/ImeWSZ15Vg2cVZZ22hXZXVR8oHagCAp9pZVzsCjiphFLGrBCzKeMDtQA1jHIpR1Vl24+bsaiKlYw6qfLIwAT0oYEsKIGyyKhYZ3AVYZpD8zKWlbgZOPoKzl3QElwsJcNM7K4XIKjoae+TEyBmIK54NS1pcCr5gHHlSkdTkc/jUasGMrqpVuARnvUgPiuJVBQEO+eM9auSRTK0LhBtzliTjj2/GgBN/muBIUwBnnvVlmZ3kUKu3Hygdj6insBXBWLAlZcHhx6ntU4aaVlIHlqOmKE7AT2pUTSidyWUbgvXirhyIZGWUJJn5RjrSArz7cdcswAINTbo/JTGDhsE+1ADTJI2Vj2yKvy7h29jUts25PnLFuoAoAkYgl8oquBn8P61DvZJiSXaPbwBQBIftICupj8vOSDz+VWQGkkeSILGu3KqOeO9NeYDo1UqQGwvUEd6bHJHjbIMn60gJ/LmiMcwRMvkKW54qsrlmlkOWXHbtz1FAFxVYqUJQgHKsOM0u0BCke2WRjggnjFAEqW5UJbohZ142Acrimwq251wVTuT2oAmMcwlc7Fkj6nnGOKdJGiHexTe3Q+1OKuwGolpEvysssoOcjoPXingFnj3ZUN04pp2YEhR8kKzMR7cU6JHdwsgVcgcqec/0ogtQHiF97q4IxnAFR/MxA3kOBkcVsBZiALEAFCBnLHPNSyMzx7owqADD7TnHvUT2AruiY4zFkY4NCuQEC5K7sEkYNZ30sBcyEYlX2RMMEKevfmoifLXdG0Dx5wcnpSAInCopWMmRvmwR0HvUczkxjy8AnjinvoBJBIiiPhI8HsMc1IIZIZFaCU7zyTmtkgGTIoZFSSFHJzuA4pUJj3FmBYtgEdKzt0ACN3AYYHPSmqryq5kPOOMHNKLsAsdzlApGMAqAKjE4jCxy5IYbdoFVBgU0ljnXEOTMrbXycDFTeWxZQ+X9MVowIpmBDx/OUzx9Kx52iZ3Z22ShNuSMdO1RBgcBrNzbLGLq7K/ZlbBGeSM/wBa+E/jR4W8WfBf4vDxNBcrr/gvxLZJJaz22cqUGCjDPXAyOPbgg59DKJL6wkzjxy/ds4H4V3+h33xds/hh4laBLTxMzpbPdf6vfgnyWOOpVuBxnafSuVl+HV54e1vxV4F1G8vtQS2lkjtmeQSsBknGV4O0YXPJ4ycnNfa4n3Z8vkeJSm7KRoabpNxaeHbnTryeC5aS5GWkGW24x+AH9a9vm1Wb7ZK03zH7EscQ99uPyxXLCz3Oudt0ZtkLaGXwdpJTO63lux3cAHDN+AIH41dhlLaXrCWl8Le5vrpE85xkjBxx/nvmp6mY6/iC3F7alfKEDCLGM5x3+tYMEny3kUjeWJZgkfUYXoR7nPeuhR1uB1iBo11i4SWOJoFEJUty/pitSzSQan8PdDLQxWNlatcRx7Q5UjLDPYncR+Q9KdaN4XRtS0mjuvhj4hGi/ED9o34+alqLRa/Y2J0+wuPNA3ItsV+VSMhvMkB4yOM8V2/7F76P8OfgP8Qv2pfGks114r1y886OWeQB2V1/cKGPRQrDPYfjmumM2oQjs3ZXOKqkqkpdlc5L9h7wVceK/E/xQ/bC+KAhN7cSPY6Sm0kRIAQDuPVmAyT7gDHNeJ/D3RNU/ar/AGmfF3xl8ZQRar4B8Mw5sfPXCEouWKL7n5c9SPQCjH1JNVKsVsuVf16nNhPjhSv5v8/yP3Q/4Jx6n/wnmofFnxaAZNLOtva2sxJZVItV4X/vkqPTNfsjplmDFa+TFFEA6gueOfSv8kfpA1ZPiCS9D7py5qNvU/Ij9sy6i8NeJfjb43uIlZrHSliCyjpjzFOD3bcfyOa/APwJJcaf+xzrctvaT/bNQsLdkiZ9iymSRZdp45yygZ9jX9zeB2mQ0X/W58tD3pPyLPxF8Rap4N/Yq+GN3aq2lnUJYFe3mjDuu+4fzQSP7uXXP94j0rov2qNdfw98I/2d/hdFqOnRaG9xpUD2ynYqxxyFyGx952ZUA/3xX7LCpeLX95mkoat+Rg/tX+JdZn1L9nPwpp0SavbXGqJPBZMuBAjOFgPqzEo2R2CDvX9Enwl8EDwhpV3BIiSXckwmuBjo4Xbj2A5OB6iv5p+kfnypZO4p/EfUcO4T95zHsEU0jffKxRgZdiMBfevyc/bx+Ns+q/EvwF8EfCgubnTWt11XU2zsWRPLVl3LnO0nOF46kk9j/GXgNkazDPoKpsnf7tT0OKMSo0bPqfHyW1vL8UfH/wAWZntYQLGDTdNkGcxMIER1X+7kqMe+KwvH3hq60n4PeF7bTp45NZ8Ya/bwyGKQNIsHnjzHX+7Ht+XnljngYyf9YsDhVGlCMT4NSXK2zuPj94c0+9k+DPwCgvHgfSYLSe4SFdwgkt3lZ1dv4NwJBPfPrXU/Grx3F4A+E2iHTYYLPV7wQ6ZpvmSZzEpCsQOuTjjvkE96+lwcEpcq9Tlr2cW/kZvj+9tP2Zv2KfDuh2ttFYapqixyi2b5GjeR5EJJbklslie+azfANlB+y1/wT28W+INU3WXi7V7WPVhvcZYSxvIucdMqwXmtMVJxirdZ/gemp025OStaCXz0/QzP2Ujc/B79mLxf+0P4gSy0vVNdtGvETgbhcvtUNn2AOfp2FY/7C9nD8PPAfxb/AGpPGXmJrd5FmzmdM7WitpQo3Hnqe3YCuCrPmnOqur5TScYxST2jG/3mr+xATB4J+M37Svi23trW+u0eOKRySZExLtOW6HAU46jdWH+wVDL468a/Gf8AaP8AFLGacaxPHDcXD4ypjLxkegzGR+H1rLGu8pTXoRgaa9yL06/qjyb9nnWtL+Lv7UvxQ+Nt9L/aOnW1zJbQ3LAuEhitxsiAP++zBuOvtWVoBP7SH7ZGv6wLi1bSPDOnbZ4g5KRmJ2+YbumRIrHuS1TKbgvSJzUJNVIt97jviRDdfHX9uvwT4QsLhtX8DeHbyIrJu+aa38tTn/aAkwOeTk+lbP7Z7v8AFP8Aaa8D/Arw2rX2jabHaPAACzCYK0sgz/srke+QTVxnacU1oo3/AMxyoc9FWe8rflb8zvv+ChGr3mtfEj4OfBLwnPb3UMWuRabcwRMCJbWRlkUADsrfLj3+tVf+Cg2vr4Q+BXwm+A/hsTy6zO3mrbRRl3ZV2J5ZA7bEY/lTxM5QqU4x9TGU1NVJv0M79suOz+E37KXgv4aeFGlkvzbQacsSDC+UgHmuB36sPXAHrUPj2XT/AIJ/sd+H/BHhizubW6vNO0+aLzOZHVWJUA552iZwfw/Dmw9NyjfvK53zajVlFdFY/MjU/C/iTxBqeh+HNDIiS6vEieQj/VR9SwAB3YxwPcdeh+oLy80j4c2GofDzwrrK3ljHIIriW1dmMj9dxbqWJ6KOmR1JyejHVeacaZdJctN2PbvgP+zx4NWFPi58ZZrzTPBemJjTbG6AETSHJaXA+82MgE57nPNZfxa+OXjD9rLxLp3wg/Z2s9S0X4fwz/YpnsovIj8pT88jt0Azj0zwB6Vzw/fVvay+GJjVfu+xhuz3m5+J3w8/YF+Hf9jeGra38TfFy5m8m3hH+tEvQe6qOpPBI4AzVL4B/s1+JfEVzP8AtXftUz+beXNy2oWtvqF1tZYySdxzjykC54GWI47mnCvKFN4h/FLRehlNKc7fZh/X59PU8/8Aiz8WfHX7avxBl+FPwT0+/wBM+E2lHai2CeXGEX/lo7EYy2PlU+oJ7CvK7v8AZ8+1zQ+AbTxNrfhzTNOUw6nqdsn2iVVH3/v5BfrljnnJ617uErQw8Vh47pXZxLmk/bT6ntb+Pf2ffgj4StPh18NtIHiLxJd7DqGp3RDEMGBAZm644Y4PtzXM6L8KtD+I0kOpw61dW3iG3/eQW6TGHzGOdwIJHQc8+v415tOdWF6s929uyOipXhVqWjsiLULPVvDd4f7Sa3u9IYfJOCRtXGMHPU571z2q+HrGeS21HRdSukCnzUjiYxEP1zuU9ffPP4mvYo1OaPMc8o+/Y9s/Z3+O9pYeLLvwD46tpv8AhJWgHkzzQtEZQuPnQHg4Jww69/av1A0e6gv7OO6tJ41iZdxjb72favjc6w/JX5u57cJ81OxusqLFGzbXl6g5zUO0yYfIMmOc9K4l3OVjVCLIGGWz1qwBHIoVFBcDO6mNMeUdMAnamPvE8fSojgBZNpwD0xQItFkKOdhPHY0kbxOsoYSjjH3cc0GsZXCQKVgVlZQoycdacEhJJCsYzwc8/hQWOVI0BXGO/wCFNSVUVJgFKHleM/jQAt3JC00e6Rsv8wRDjNIdnJjZeB/EKBNaDEKq4UkA7OAeahMbHrhztwSaCYq6Fz8q7m/KnsMRoVxgnpQUi0RGy72YOqn5Rjml3N8qLGFbuSOKBiAEcHoTk1ejAZEVG4xzzQA11eOZmkKqnYd/oahYDc33SSOQe4oM18QodEdVM5y3QAZ4q5tnVFKbGTpkmgppbjFyMFnDDHJPeqjCMB9yKVByoA7+tFihXdWMbZ5I5yKWJ5HLgOv2cDJBHOfagBzgKcYbg87ux9KZbq0jjdhyATihgWf3kzli54XBBPT0qLeY1CKuOfvetZRnYCaOUuXVgBnDcj+VBTkoylgDu4OK1M5S0Der/Kw4HFOY+ZFFtK7DypH86C3sIrFQ2UyB3PWqrzo4A2qO4DCgwuVfNG8NhpPUCpQRL+8LlR2FA2x0pjzGEkYAjJ460m2KONZCzE7iMEdBQIWQrtDRfKeme9JJLgxkoQM42kdaClJkjBQu4jIPGRToPLjBVpRgnK55NBqkWFdmYEEKo5AFQt95k2ls9c0m7DIXLp5vlIzkgBRmiWPAGew6GmmZuNkMjyBtRAB+tSfuzuYqWbbjiglx0uCx4BIcAEflU8TS7Zd+0knK+1BT0KzN8zo8DSwk/lQCucMWxjjnmixadySIksvmfLEe/U1EMyl1KLGytwQe1AyUSNuPlqfKPLNVYBZCjIjZVshgePqKAJ1aNUZI1KjPGWyR/jTMAgAMxfvjvQBHIuwkqmQePmPaliYMqALudGypB6UGM9x8gZ8tjavXrUWEK7mEjjPIA6D1oJIxtAdCqtDgnDDP14pxlLsQCzcA5IoAdvAIUhg2Mq3vTkMbMTtBI4545oAhclEZgjqcZHuKQM6CKQ+ay/3s4wfTFADTIzSSZO1eo4qykrCM7whbPYVUdwEa4I8pNjsuOGH9T/WoWYlkkweByp/nSe4CxhWD792W6EGrMQAQ4YHHSkAkkmRwSVxiqOdzZMhwDz2oLjKw875W2EgKOc4pyo4U9RGeoJya0g9BWb1GRhUMjqWL9RzxSqzFWOzG45wB+lXHYTZDGDhy6mQ5+XA6VKis2w4Xy88kVn0bENWNoZGYISmecmrSupBIDAYxUFwfQe5ykbylYst1J/KhFBwpVSc5B9KDRKwsspVdh/1hHr2qJ2XbAXyJCce1BEdVYkl+faxjIHQ46CoVJdP4cdeKCkrISMEjaGLMRlsVHjOZX3Fc4AFBk31HsoTBCl89iaUA/LI7qGBz1oEMbDMkjEFX7E9PaiFsffUKCcAAdqAJyVwpXEqg55HeqWGjd1yrMozx0oAskjau1UdmOCppZNzIYIySw5xnFAEQcx+WcfMTgCrCkKQEDqh7HmgASNxHI6vvlBzhvT0psjxxMiSI2c8jHQ0ANbY5bAIUjmmEEuFVdzBdxbPb+tBUXqNU5yyljz3qB3fcf3m8gbjxyKEOe47bG65dmwPvY7CnzGRGXaN0J4I7j8aqKuQ0MjCt1Yvt5BqykhYBt2VHIwetHQCMSGUPkMB6noaWNwjq52cdBjg1I4uxGWlkOSCmenrTsGMMeTx/k0CKyuJ2RwqkY61PKT988gcdKAK5QSOHPKbf73Oaq4LSbVjeZsEgA7enrQAGZYmIYoBjoRmgTK6qxhj3A5BNBovhGMVKmJyIcnIOMYP1qN1Td5iS5KjJAFAQtYUZdsqwViecDg1I+UTadpycZAoLfkORk4+fd74/SomljUfIoySRgjI/KgiaIlYPBHyPvlAduMkcUhSRlRmGxhkAUDa0JNrrHlgzNnPFP2xnaJQoYcigzvpYajKdzqy7l6kdqHeTyvnkIHXigSZEpMke4HAXue1RMSGEh2zKOeOAaadipSuRrJIwGGwuRgdqczAB1IxITnINaQd3ckZGGO8Fw4bGAB0qKRFlO0OA/oKUZWRUVdkio/mCKOEZ2DHPTHf61Ku10ZXUrMp7nOalK5sUpnZ5EjLFSON1SAgJ/rCjem3IpPsJuxFJK0bbQVmQtwBQVXhdjKxzu54oasRBdQEbhkw0bO3UYqEszRuVAJ5HTFOTujQ4rxSIorC4aEyR3DgoCCcglSMgD6iv5n/2or+4ufF7SytGmoGKOzl2x/KzR8Fh6cl+vtXo5D/vDHb3WfH7lBeQoWII4VfX3/8Ar19r/soQW9x4jjWL5YJXEc5U48xTyoJ9N2DSzZe6ztwTtufrP4MZGs40ABVHwxZecnoPpxXtumRO5RUjYdq+ShK5bZ1EEZ3iCV/LkVsMGPWtiI87D8zA5znIqxHR2Ik2oSVIB4zxXQW4jkxumjQ/3c4NJPWwE3mZKhZGePuD1q0l1G6pDHE8W0nO7nn1HpTAfE0bpgRjK9D3qAgsdkXmFfUrgigCceUI/wB8wEnTPvSxpII3VflQjDKTzj0oAJJEBQlvnGB1IJqwGUGQMhPbbnmgAM8cabZEVgDlMnoaiYxMu+T5QOAB3oIa1FjYkIoZsBu/AolKSkNuA2nGKTQpt3siNXMasSTz0A9KtoQcswHK46VM0XYrHekjhgm1Tw2fvChl6hdq59aqKsMaqM7xomWXBJYdv8aYQd29o1ZM4DZ70R2AaJEEm5VLHvk1IjRbZYyki854P40wEKhjgqAp6jFSCMptiUxn0GeRQBOYfK34iMPPSq7MAhTeVbOT34pNXAr4MISV8SISSoU85pYpTMjhwgkxyAKym9QJc7BHvKRsOUGefrTFwxlAVsdQTRGVgGMj2yzkFJcqMhWBx9Peq6LLgjazs3I3dqqmCJFD70ZWMci9TntSKfKYu6xFv4WAyelVKNwII9zsP3hAJ4zxQVUs6ghsN+VYsCYnMaqGCADHSkADKNxCj3qo7gRJEVi27y0e4kcVIhRAW2ZAGBim3qA2OC2CHZBtKjIy/wA2aryxBI1YyASEZ2jrSlK4AYRIFzNLGh4BAyRTAWJVCGbAPzEVLYDCEQSXCRKrFQGyeSBTsN5KmRlPfjqPaqbAijjbbuVTuI5BqNPlYsxaJhyhB5BpJXAsAFgAjtzx1qoRLA/ls0hBOBjmtJbARkPFxHISzEjBp4XYmWOyQ8EMOlZAORjE3zI7oO4PQmmlka3Blcq5OMelADMkRt5ODkYORmqu8bRtBEueAeDQBOsmQVALdiDTWeMeWihtyrgj1/xoAdKAsZeQuwAG7bWbPtKxlmYKGzu/lQA63ZWuJmKkHuuOMV6j4VjgWZopZPLRgu447H+dVFXZa2PYbrw1BLYeZbzuZuPm2cEeoNTaFppspJIiRIp5JI+7/wDXr1cum+Y8zGJI9BtygQLHkYAAJOauMrK7cbmBr7GhsfOVF7xeVNnljdvDDkAdKWYozBMtjHBFdBm1ZkSO+5gACg4xUodQpLrtYnHtTe4rEbMEZNoLgnJI7exoWRsOCvJPBIpAERODvUkHkU2RHzlWAHdSKBN2G5KOQisT/CM07D4wTsHXGauK0GSblwCNgJGRUJaRAjmLajHAOagB6uCwBJAAxzT4nRISFVml38Mx428547npQBH5qqOUZSvB4qJVeWNSCBITnHXiixEo6DxJHGCMc59KCoco3zcc5PPNNabieqECyJgZDZ6471NGPlZMMgHAyevvWM3qaH+csA+3aY9kfU0m1FQbiNn8IB5r84ps+/kroBMpUhmRUGM/Lk1k3EYOGA3LnPI/OtAT0JYQhznJQDJGOv8AjXRLMhjXB2uQCAeM0CcugyVV2uZG3MecEVVdyU2RckcEnigib6GVeHy9h8sMT3ziqDzqm0KAXxyoHWgg3bZvNKSiJYwQPkqxMpDkAbY84OOKDSBFc7/KW3RASBketQQRRoJC7GKQjBYCgzGTlZnMiARgADA/nVNGfzcu3J+UEVukBahKbCk2OcggelVp5o1lQJkdsYyKUVZAW0j8zy2G35c1atmKsAXKMBmsQJI1ILlychuAOmKt2q5KFwyndlWJp2Gr7I9O8JwQS3trCYriZpJQqCJCTn6CvuPwLoNxcXdhHMsNsyBU2suPlB7gck+9eXXqWkejhYNqyPUvi38JNN8aeEJbxbaHTdUsovKMitseZSTtJHQ7TgZPbH4fkL4v8O6npF/dW+oWU2mTQzFAjnO4etd+ElzxaM6tJxdjl7CdHlCtIYxnkCuyNuA0ciMqjbuNaGJhTBnn+Qbk+vStq3hChd33AMja2azm+g2iWbemI0iLqeu3rntUkETQL88ckahuVYY5q0rIRXeVt4PmNFITliBjH0qjKomlO8K4VshmP65pOVmBtWrEHy2EIUjkuM1biedfM2zRkA/LH/eFYmlMugxzJLGSQD/EvaqtxZxTMZkUhQMAEVnM6qUrGJdWy7hGjRlue+Afz7VyN/bNvjjXfJCq4HPI9qzPQjK5a01jCHdQNpxhTVqNVhlZYiQ7ctg8VMnY6KK1HrIfIcuo3Anj+VU4roAsGMiMueCMGk4o6Ui/ayNNKI+W969W+H3h291bXrG1tovPzINy5xlQRk/Tt9KyxU7QbOrCxvI/Zb4a+EG0zTdOk220kap5gjQn5Se/1r6F0vTHZUZba1hDrhNqYwPX/wCvXxsJaH2SaS0OutbSBZEyMSBNnB4+uK66JEjT9yGaLAJYr0PpWkZW0PNqGpbASOI0kdHIwStTXd1AgCLgKFwVAzXqUtkeVV3PP/GerC30W6jlhnIZh5TKRgE9QfXt+VfLWpmUWe65kMuR16AH1Fd3L7p4eLV5XPA/G981qqsGjeOSPkY9/wCtfLev3zvdeZviKZ+7gk13LSB51VnB3s6vJsWQ46jPf2qrDJCWEcheZRgnDbTmuGcbmcZWNtLu3lmhVpEGFO1ehNdBYXpIKnKjH8IzWMlodMZ3LktxNbENJuLdSoHb1rctLpX8txhozywIrRR0uaHUfYkaMXgkgkjk4WIHn6+wrqdOg2OiFcnIA21X2TWmrs9DsS0W1JYY7mJuAhGAR6H1rbjsnmYpPgKPvR7f8/lWcpWR1xj0OjstDaWBMsq8enUeldPY6C8otyn+ihnEbELuPXr/APrqebS51QonuvhLwXHNctPNBLDDGA/moCMseg9Oo6fWvo3w1pcdrGGdI3Zh95l5B9R7/wCNOOp1ey0O7W1jeJraREmt85K4zzWvaadAYSRDE4TsR+ntXoU27GLpWG3NhDHteOJV+XsOlcH4t0c6/oV94deZXtJwCkbqMBgc5z16gV00nyu552PoXhofi18W/C//AAjOueIrURtbX8t064KnbJt4J9uAPpx7V8qa/tt4pT5U7qBggDr6n3r0sRO8U2fN0VZanmdvqXlzOplQbmyD14rvdC1OG6kSOV85GH/2fevKk7MuC6jNUi2iVi6KmPlft161zO+GxVORKJDncDkfUVm3dndCN0bllfOCNr7UPrXpnh25LSAoSwxzg1xYpaHoYWVme1eH7yeM5IeKPP3W5OPQ+terW07zBQ3lpxwBxXy1Zan3OXt8poQCQEOim33rklznp0GRW7BPlSqq4bGN3Uipgu57cXdHW6ahjZhmTzGUdT/D7+tdGgm2mTcCcfKueCfeumEjupu5s2c6O0Tqux8kPnvT5724mYyLIXw2Cf7o7CtJPQqUbmlazExbTKXYDLH0NasMsYT+EsgycjvWaWuhwVFZanQWMsThcoirtDfewSPatVIVd2maMo4GVDHkCu+jG58pmVdLQo3ZjuFZTawNIMbMNkZ+tfnn4tuJvD/xFuL2wllhmjuDPbpI2fk2gMh9s+mO1fVZX8Nj4LM5czPqXwp+1qdL0m30yXwVPfatJCVjYH7QDz95R2/EHv8AWvlv4n+Jfiv8Y/GTa/L8L/HWsW9shjjitdPdkRQOuO3rz0xniv3Lw/x+Ho0/a1XZo+IxNCfM4I9Il8IftX/tBWUHhq20fX/BfhG2jAuC6RxcADAIXJ98deB0AAr0q2/4J73/AIe8EwrpHifUW8VKu1LmOCLyWlPOx2Ziy+xYE+ue31tXieg/cobPcWAiqE2n1PP7LxD8fv2fbtbDxB8Pr6CNGDJdSZltblQcEqAcrn0HevSx+3j4d0TyH8UfDTxVpCM+2S4ewkjtj9H39z2wK87E5LRq1OaLtceOgk+aA7W/2+dBsFludA8H6j4ljlTzLK3lkEaM3bDHORn0GDivGtZ0z9p79r1pbq6s5fh34Knm3X81wcStH6RYGOegAA455A568HSw+BqKpUkc9HDupPmlsj75+EXwn8K/s7eDbSPw5BaQampRprwQjK9hhjyTuJOfUDrXz14x8fW/iO2vobtGuZLa8dLeNnJj25wWx0JOOv1r8mzzFudSdepuzs9oqtS62ON0PX4tUubkMY3RU2bVPGccD6/4184/Ei2QazrsNxZIY5MxhH4ePnlT79vzr8WxlWX1ptH6RwVRhLEcs+p82PbtZ38qAhYVUKihehPqe/rX2/8AsfeN4dC1QaEl4Vv5iXaMZVZSWAcAdNvJNf13wi3ieHHCe6PyrjnCRpZr7h+i9ho2kv4ki1bU4re+uVHmorE7W9wPx7c817jBMZg8ytIHkXa4B4A9AOw6ce1fmLw0ZVeZmftG1YsxySKHDR4iUgZJ61ps8U1uQYkRWO1weQwx0NevFWVjN7HiHxz8cL8P/AN94o1Q28lt5bIlk0u0zn7qg4/h3Yz69q/mJ8f+J77xNrOtXeq3cU94J2RmU5KnJOD785/Eema/X/DrDpQlUZjhZfvWc1oS/abuG1t45FBIYMema+wdB0tbXT4jJhpMfNsTG3v+Jr9i4epc1dHwfH+I5aaR3lnI1oLSG1Ri6gbCTyR6kn0r3e1W18TaSIlcLGUCXDsM7TnBGP8APWvp+Iqb5FI/Psgq/vGeJ6poN7YX2oi/ljnLt+7KKQAOg29+nb3re8J6HJda5pMb6ebm083c7B9hXAyMn3OB9M15VbEJUrn1k8L+95j1XW9XtLIw26yTyrGMrhcY98dTmmRwNe3VvveKcyEFQTgA+hPavL1jT5j1KU7y5SL4kaM8dhFJDC1sM9Q/3Rjv+NeDaHoUt/rVq0kN0HhlWdJehQnj5T34yD7H3p4bFL2D5j0ZYLnqpI+sYEhubmC0Ox5hhd+eG9+fXrXn3xaM1vYxaSqzMzl4pQP4V4PTqMnFefl1lUR9Jj5f7O0fH2s6fNG48u2klw21FLcsfXPpWJY6bf8A2pbU2VybxnwqKp55xj6819Pi66hG58BQw7lNRPrn4b2cPhvRba+1F5ItZLPJLCzcRjOFTI6n1xx9a/Q74JXZvPAGlz7hHazo108XB8uR3bP06V/NHH1Vzi5rufo9C0UonY35ZQwwiqecBeazZNsm0jKLjJxX884p3mz6ukvdJYmMituQMq9AT1+tPErZSNEiIPyhc4GfrXOaFlSsjsCUtZEXA49+fxp4bzGVEKKegbOB+NJgVy6fvFKEvk7j7VZRfMjgdTnB3ZzmlHYBksZl/cwPkKQ+TxSANECCoOfT+YqgLtvHE4DSMjP1C9xUZjkiWTD5QjlQcf8A66AGhvkYq4Ep7f4Ukj5eFAMuBg8dfeplsArwlDIskCpMDtI3ZyKUxxANHNIWkx9w88UlogJIYw0iiNdpxgktxipigCqswALHACnge9EY6ARIEbCxM5YcOCMA/T/CrhUnazZ2gfnScdAIFhaZQWZTFwVRBtK+zHvVoxmN45S7SNuDcHpzUy3AluWM00hjRVhbouaWdGkWGVhyRtwG6VLYE7AxxwSStjGMehqW2MUkVwoaVgG3Ek4GfamldgSSrGzBA7CMDJJFMLholiCqmDyR1NXBagRIco5aPA/nTnZpgm1t4Hr1q07gHlFnYCbCocYHX6GkkLI6oArAjBOaYA4WQCMhU9jQoUgQSRIB0IY5yPSgC9NMh+zMhX9225lIzvHpQyeYPOd5XYDpnt9O9ADIyVkeIYCgZB/pTzKXkRCDnGMAYoAlTcrLEoHlqcde9Wm8lQDLtyflCn1oAY4jaTcFjViADjpj0pxYbsqwzjleuaXUAZRHN+9jZUdRgYyahChn2K0Sqp4zTaAfIQQ5YfNnO5RgCnrO20GRFOB95alLSzAV5fkSEjc2dxJ96WCVcFVjKgHAL8VCfQCZYQ8bNvOCeargrEp3MqzAYbC5zUAWUleVsKluuBngYzQWaVBvUKe4FOwAYEdg0r5bH7sf3T61YjiSOUssjhO6se9V1AVyASZFEing5pxMb/6t/ufeweQfSpYEvlMVmZSFLDhj1P0oZ84j5AQ4H1pAI0kmATNEj4woddxIqW1f5QJY8FSeB396AJQAGbY+ZAATx0qWASMF3mPpnIFO2gEzONxBYnIxvxkioX4DsAdo7jvSAmiRzsUJjHPpT1dQ4ZwFYE8EUAK5aXb5LJnPIY4wKndYTuCmJB0JQdfemkBAyyLGPlJRR1JycetTiLcWEyxFCOQKctwLQwVGACx4GarqzKwR/wB24OMgcVIFgpGxzK0pyeGU4z/9apdxw4IZUxxk9RVOOlwIlkLESocq3BDdKsgqVA+7g5XFSBGSA20hAAu3gVN5mYljJZVHyqTQAscqLJKsiOrg9c8Z9RU8aSM0YWeJVKlm+X73pg1UNwEiJQsJAwHUkVXRPORnXOM9TWrdgHx723Iu4EDPSnjzI4sxhnMhxgHv60p7AMlYq8cbpINzYOBnFWGhlm3EvyPujFYgVyQrqW3jByRVgFY3YxhACOcjNAEYBlDBm2kd+1JH8xdS6J6EnrVRYDFdY8iQYH5ipkuFYttBMAO0nPQ9q1i7gXVZpgsRUD0I7VSMo+XaC2WIPtUN2YDvNDkhVUsOwPFSjYEHl7UJ6gf1rMCq6fIMNvKnNCqs6u6uhDHPAoAZ8uCqgsCMZzTkvWLI8UJEgHBHH41fPoAriMko5LORyRxk1g6gWCvGwVSOvHJqAPLfF+naxf8Ah7XE0Szubq8S3Lr5IG9R3K56kZz9K+GIvjJqHxG8Bap8JPijb2Q8c6I5j0rUl6zBZMoW9G2gg/74zng19HkWHU537HjZxVcY2R80eKvCsut6Hp3jGylni1zQtSjvLGe2k8t45YyRuH1UkEHPBPpmvSfEnjXWdV1K18WoFj1aVjPcKoCl3PXPoCTmvsatpPU8+lG60JtH1Aa/p7zTArdSXiyMpXBXaQSOOB9PpXpd5dxagfEupSSSp5kscAQDgg9Meg/wrxYw992PRlT5Y2Nuz1BY9SudSjixLaacyQ8dSV6ew4zms/TXUJoEV1BIB5LXTk8Zf1+nNdPIc6V2ab3U09lHNePmeWQytz8wI7fgO/eqFsVvP7PwqQI7M2ZDgqFGc4rRbDasy0Hn1C2iEcSvNdXmxwSMEDj+Vd5pzQ23iPxFeLBFdzaRaO0hYYjwsZc8ntjP51UWm+RmjVnzHm8+sOn7B/iP4pahZwQ+KvEOsDS9OT72Yp53jR8+gAXnHP0ruf2mNcvfBv7KX7N3wjtY7gaZeR21hqDRIBuIMcK5zyMsSc/7H0Fc9Gup6S6S/JE4/DO7ceqX6Hvf7Vmrp8Bf2SPh98GfhokNj4s1K00/To41yXWZyivIf9r5mOT/AHs/R3i/RtF/ZJ/Yo8IHSdKjn8U+KdVie5mYkyOjKVIJz0GWbA67ieSK6aM1UwrXeTb/ABPLrRlSruSW1l/XyP1x/wCCW/hOTwv+zH4OimtWh1jUFTXLqIrhlkkyWAA6kbeg7c9q/Uy0jSaSLbF5bOwZniHIHfj1xX+Q/jlU5+JKkX3PuakP3a5T8Ev+Cunjm68F+CfiRJbskU2ozATknPV0XHsACf8AIr8rfGfhS9+H/wCw14BVrdo9V1S2gltw/wAuzy4p2Xnrz5eSa/vvwXpf8IlCKPlcHUUVNv8ArY8U/aD0a9tP2Sv2fY5LOe7sXkVJImkMeNpa43E98uD1681n/tla5b6hpvwJ1a1t4jMzpftIinEcsUyMVYdMlVAHs/vX6w/cUr92dEJ8zZ+kPwZ+A0Hx9/aD+HvxO17T5rrQfD2kPdQyGPZG0hkcxxjPBwXk5A4B6iv2yiZEF4xx58ly8uUPBVjnBH1r/OX6UHFrq46OAg9IL8WfqHD1Dloub6nA/FLx5ofw28Ba94w1aQ2xt4ztaRhtY4x079RgD3r8BrCe98aeJPGHxf1e5n1DxHreoyJp0033jAGIUD0UJzx68etfRfRS4dcq08Y1tp9//DHyHEddzrcvY9PttDOs3fgvwXppsdL8L2dvPf67qN4+cyKS6jgZyRtUdQSvqwpXih1q8l8YzRwp4csl+z6fahvvOxGG9+QD+Pav9EqCS0R8hUdzItIZfE3ju5sWme78R3TrfXw+++xmA3t3wf1wawvGOi6X8Xv2rvDHwr0m6Go+GvCWoTC7ZFJ2T28bHcB2LZGB36ntXqupyN26K48PTUlFS6s5X9rC6k/aN/aw8J/B3Q7aS58N6fJbQ35jk+URCCEMwXphWA/76etr/go1qg8aeLPg/wDsu+GElLzx2GnapHEvLxxosoB7bQY3H/68VCmnKCeyjc7MRBujKSWspWF/b8ll0LwD8Iv2ZdD2213f3Nnp16IflRTCysqkdRuL56Y4P0rof2y9Xg+E3wj8Ffs+aG0kOoareu17HAp37nUAkAdAAoGPcd+K3lhV7Cnpu3J/19xze1TdRJ9l8jh/2hNZj/Z5/YS8H/D7T2gsdXupobS2cIWaRNjO7EfRRye7c1Sh1OX4C/sX2kjm3svF2paVunG/Ysl188gx6fI3P+/714926enWf4G86lm/SxwH7O1na/Bn9izxP8Sr/T7aHUdX0R5rGWV8AXc4IiQn+84AOfStr9jjSl8I/BLx98VvFsHm3WruyW8kWIg6JKybmPUrvVWJ79OlctWtzJ+bsdcKThK99o3+/wD4cr/8E79O1rVtN8ZftGeMIWOo3r3KgT4jEEcQLOyg/dUMyn6D89n9i6P/AIW/+0n8QPjfq8NxqGnWzyLZO0WFSSbMUmB2whQbu3NdsaikpTXRWMadNpxgvU5b4B6l/wANJftzeL/GghuE8MeHr65aIBRhJYZv/Hjt3HPQZNRfEBX+Ov7eNlbNJJ/wjvhuVRNKsgaNGSWNWVhnAyuefY10wcVO76QOelacIQe7k2/wI/2ydWPxO/at8O/DnQbqd9K0ZpYzbOdrugClsgdcMSMgdMVz37ed+tz8V/h18IdEnn+zaLaC3uCvIf5vMCEewA57bfesKVrRXlc3oxcU79Xb7j5C8ceKYvD17dT6eZopEw4kjU7h/u47+gFeh/Bv4faL8O/CnjP4qfFDVdQu/Huo3CLp1rct5h02FyCACeN5Xj6lm6Zas8XVSimt2bUY3u2eteDPDXxR/aW1250fwjDPp/gTSv8ARbrVrvPlb2O5njAPzNjOCe4zggc+mfEj4veEf2XfC1t8H/gTHBrXxEnHlynTolDJISSTlAcHknvjPGW6DiqqWFhtvI5I2owdXq9v6/r8Tu/gB+zH4S+Hui6d+1h+15cifUI4zeWNhdudq7uV+Ukl5GPTnp1ODzj+M/FXxp/b78VNp/hS2T4e/Ae1lQX94Fba0APyRrtGZWbsq8dTyBg1TrQnXeJn8MNF6hVw7hSWGhu9X/X9de56L8YPi/8ADP8AY68ExfAT4FKj/ES4Kx6nPaRhpbPeuP3jDpMx5xn5BjPzHA+C4rv43eP7F/APhzXta0TzAHubiKJI4ZGA48yRhuYZIx7g5r1MBhOXCTx9beWvy6HJiZ+0rKjD4VofUnhb4WfAP9kPwnq/xI+PXjCw8YfEc2bbmuIBIImfqsMHOCTjLMPYZPNctp/h+0+Il3a+KNJlTRbmS1VreN2CkHkjIBwOvbPtXk4KrUm3Xnt0X6m3PFSUInU3E3ijwz5+neKNKu5NKEXlTTPHlWJ9ByfcV5bqmn6jpUp1Pwltu7dXD+QWK7U6nHp/L6V7OGqx+LoJ09bnZ+E/GPhnx5qOk6ZrFjp+leJLOc3tqCwcyBD0U9Rxxjnr1wQa/Vz4dDb4T04ytJOoiSJZM4ywXnPfrn8jXz/ENFx5TsoTtG7PRmkBgiIKRMegx1FKqKYQ6nKsTwRg14UNhtiLbv8ALtITucjNWfJZ23RShU/uqMfmasQ10lkVRuGc5+tIFKAAAsT8p9hQOwuJIS3GMHk56VOjSSN5cjEbDuC+9BpGPUeSz+ajZIHy4HelSNtuSoVRwQTQOCsDxlMjOTVPMhwiIXPJ2igotRoGaPchG1eTSBZHRlVBuOW2+3c0ANWNWAdzlyMdag3GNiu3rQJtIrlwoDYUH/Z4FTqrsp+cAjuegoFFaF1JFMIQ7WA43L396jIkVF/esxHygnnIoKJvmKBtwLMdrqRxincRsWXJB55aktwHecZCuQABwc1FKgYDaigk9hxTAsxMWIwAWHWpZpBsYhSzj0oE1cewQquCJOKpOZlkMJRdhG7GP60DJPMDmNHQIByBihFdipUNuAPA/nQASnZG7AeYcZ46kVWjxGd4BJI61MthXLJ3GMsrbX9qCmE/eNjjkVnFXBkMbMxXqygcgjODUjieI78MS4BUEVsJInBGDsyV28huM+1SJuZo8MPLAPTtQOS0KrI0zmNWyvVjnFRyrvlDSAbxwABjmgySs9RPIQkkFw2O39KcB5bFgpxjHIpJ3HNDXlUiNYgEYLg56k1ChLxwR3YXzRzx6+opkEpk2SkGEPznpxU6zeYpBBWM9yKAEDxMN+DtzhQaa3JLHqFwntQbp3COTjDOC4GCfSnssjrlnL4XGfShoZJbICm5i2R0HrRMqeblWwTzg1EU0xNkbbsEKARxyO1QNuhOCcg96sUldEwdCRyRjrnvTRMDIHLDP90elFglG5GZGkcjaUJ6AHtRyABtywOPpRYIqyHMOQcg+1IsbmU5VQQN3BzQUSxMQ6bGBGfnXGce1LIi9VfzG6sV4oAGikKoyxRRRdML396jZohHtB+YcnFAAoEiq27IxnBp6hlU7lUE8cUmY7sR5PlO0jDdmGKSN90bKAE9c0JkkDMqttUg54OD+lToyupDoqj+dMCOYIXC4bpzioYwAQo3E9smgCViFKuSCAMbaZHGE8zcrMCeOaAJSkkiggKWXkGldcEb2EaY4460ASjARSCApJ+Umqku7cdpCNngLTAYpWB1VQ5391Gf/wBVSkg5Iyo78daRWlhJGBC4K/dyo9ahKTMA2xQB3NAkrke5DgbJB6806OdXVfLDPFITz7f4UGuyBlAMmEEi44bPIP0pjiUgYJTGCCPWtIPoYkmQ24gOBnOOmKmTcUMKK4k/vjofepl2AWP92Vikwz564qV0IXOQrN2xUlQ3IgqyPGHIz15oDMZXLAtGSQTjH6UGtxZdrAqA+expseDtJB3jtQCRKUMimQblQHHXiowpCyK5ypGDQEnoQB0SQMu8jGMAU0XBC+W7lVDZ2n1oMnsOWRW3GQ7ec4xQ8ZWN0h2qrDB3c8UElYIqooZN6r0LetWYww5ZNoPGc0ASsrKpG7ap5NQgSFoznfHnPP8AOgadhzTqnMkWRnCleaPMDqjEBWB4PegRMY9xR3IIAzwaSUNhX2HZ2AoAWPcUZwpUD1pJQ5AyqkEcGldAkRIIgki5OB3pDKWARlwn94DFMBiM6xsShCkcZpkaKWUxKzLjgZzQbtLcmlVXYko0cfvTGcltoViDQYyd2IqAI4jUsc9BTjiIgPGCegq4q4iFJGbckoBTrjHakDbUMUbIyo3AbnBqAHI0hYlvlA5J/wAKmlRXhAEgUZ53dKB20uU4wV4zwDzjtU8p3fIvHcN2A/xoENIQdXIYelZ7l1lYqwYAfeoAZPGSQ+ArdQKijZY/3AcbmGWB6/8A6qC2vdEZWxgxhwRwxPK0jxhGBjznrwKBLTUDNG6BGDIA3XPU1ZGN20D5gMnJoNUyu5KyhgCOeoNNAG7eGKr0Un1oGT7ZFxG4IIO4c521JK7Ep029M4oAYGZQuB8ucdagymeA7dSaDBvUFQJvmDNgAYIGePX3pztnBCknrxQIcqoA7SrhwMbVPb3qu22QlFJjX0PNAAIRtdeFAGBVdllibb5Lk9TVRlYLEizCZdoXD9iBUTsiny8Ju3bg2KkqG4MVlhCIZI5t2SfaqzXCq/lxK6HdhWJyaqMrFyetiYgB0lljEmOo6ZFL+9kUYjYxEnIXt9aSeo5a6EACiSNlVXIODg1P5iKBEQBt+YChu5Q2Yx7VZCwY9Dn+lVC4UEFmWQ9gOKQHEeJrttMgmuoYYZ7uNGlhRicO2OB+J4/Gv5gv2jNSfUPiR4vu4IfK05bp7WCNhnZh3IJI7sDk/hXpZEr4hryNYr3T5r3Qm8VIWLZYAlh93/Gvtj9l63V7u6n1C4Rk80KiwHDAjOeP++D+Yp5vpBm2Ei73P1g8GWECFZw0igRA7iMZPYf5969o02UjyJ7j7TIF4Uo20jsD9B/Svj6Z0TSR0tuB5ucb0boa27aOTc4AQZx82a0bIOhtHbADgEjuDmt5D5pYSsrsQNox2pgT+YNjKE8oY2gEc/WrMKuojAGVHOD3oAnj8vJbzwzkfcxyKhnJ8zr8vHegC4pRCrN+8GM/jUQYSiR3R1dzuOe1S52AcI3wMLhM43HtUTB9sgwpULjBPWqJlfoQs67FjTBbgkVNHM6RnzcKT0UrkGgbYGdCNu1tuealgDsxVQhTPHPagiOruSylWMi/Oijkn+8P681XWQtxl8DoTQaBIzSCNNyNJu6n0qvK4UuVO9c7Rj+dJysBYgdYYVjVdq5LKB2Pc0xmJcns3bqKUQI2WVAzRt5MZ4IxUsQACE4J42+9UA03DEMh3Fum4DGKYXco8tuw8xcBWPIoAl82VkZS7bsZzUSylSjZxzgk0ASGMRl3BDE9z60SbfmHzK4XOVHDVg2NIjWIgkb2dsZ5NTMy8ldqAcY/xpFOFkUx8kjAQqsWMgDpmnIs2wA4R8cZrS9mQSbIwRKyLIfUdDWeSzKRKVWTcSNtaMBYIxM0KsikEZOam3GBpMMVPoO9YLcBGPzhj5ax4zg9zQzbWwVXHYNVWswESd0Ty/KTZkkNnn6U9tqBZGkeNQMlkGSPpS5tQGvtU8ICcYzjmmCQtFCm1QoO0Z6/iaGtAI/NL8AnbnGDxzT0ZjHLJsLIpCnPrUgRlVZnUxrICPlY9R70+FWaRUKvnGVPbAoAeZnMUbqY9p+7jrVRxu2uB8/b1qk7ICHzW3bGj8p84II5pys7NGyEBOfrmk42AhGz5t7Dg8L3PvUkrEKrJA0mTnk/rSArC4ZiAsYcnsTRKWJKZZXHUe/oaAGrI8DuzJkZGAe9By07s+1Y2+YKe1AAgzGWfG/d9ABTUdlKeY4DD73oaAFeV1MhynlH2qjLLCysQ4Dr1JHT8KAHWaglCQuGPU9xXqOgoLWZZlKybhjFaUxOVke76f4gnu9JtRL5ahI9gBX5gMnHP+etSWBkmkDJ5bMTjPbHrXtZdQ+0eNjal5WOstwdpVmjYgZ9xV2OTcWXeEUYO5h1r6ijseNUdmTM2ApRwrD9fehpHKgnaQOld0Y9TCbGhtzqV4HpUzSOyg7gVB44pSWpol7o0RhOQE245X1qMyFSy5IQmpS0uKa10JAmH3h1aNudppckmQq5wBlePzpCa6ECM5D8ruHIFTOvziQjOB90nirg7C2K/m+YNoywHCkdqcVIDEFmY+pq3G5EH1AR53SE/Mo5JNSMqLFFhi0gzuPrz/QcVE0VHYgUA4yrEfxZ5zUyhjs8ptgPUk4qWw5newyWEEFxIA3GcU6SQN8qADAANOb1FAYWKqqgnPerKI7YD7VU96ymtDRbn+ck9usIOJZJJSed/Ye1JcAOhfY8Y6Kxr84jGx9+Dzb4I4jEuNvDKOapSndExlBR8gCqMmrIltRGik7vMfsM1bDCWRt3DkbdrHqPUewoFF66k1zOrxpEAEIBBOadJLbyEeXAy5QKwB6kd6bVhz3MlklZjD5RaMfMH71nmPoUh+0HHysO1Ig1LdwMeY8q4P3fSryNHOrMd6ruOAeSKBp2BobdmUqXc7flY8Go23DcrxA91NNbiKRAw/lsSw+8pFV1ZQhDqwlBzW4DyojVZJioBOOOTWfJKrTRFFC4bBz0IpSegF2CaRA7FHjQnAbHBrSVxKqSnLSDgnpWAEpDFAQzEdSBW1FFJNOkkzr5RwCAOhoNKaPor4L6Hd3Wu6bLHdyaaBOG84JlgM9q/THSfCV5BcxSy/vVEocTY5cjp9B3r53HV0qnKfWZJhVKm5M91j0S0lM9zOiXULQ7ZYnJCyk8N9Bzn8O1fjp+1j4AsvDXiV9X01NRtbW6IhMMz+YASWCOhP8AusCPbPevTyWTk2jHNaKjFSPi+O0MTCVWXJPHNdSZzJDApXaQMZ9a7J6S1PnlErpakyFiY5U9B1rVcRIkS4G4jOAeahas0mi9A5kYSLEY2HAB45FPmMryeY0avAoCkA9zWxkYNwyQMSwVmP3gc/lVJIVkk88ReW2cEZrOoB0MaMIOMncMj/61OtwWITZIbgJub2rMCeA+XG+yQt1Az1Bq3gSESKAnGG5oNoPQxb6I3J2FUwB1xXOyoSZoFjRpQB8ynlf8/wBaxk9T0qLuZqPPGSJItibuB6VbjZQo2rsJ4+YVJ3w0LEiY2EyoXcYx6VGkBZY8wmWb7rSdP8is5PU7IRubdhZMmwlSDu+Ybc5r7y/Zm8FvqMieIJrQLZmcW581MMQOTgd8f4V5WbVrQsetgqGtz9V/D2kQ2un2lwnmmCdckOm0hhwwA9Mnj1GK7tBFEiBcq2Nor5+hDTU9dN3JY7qWA+cqoWGV6cD/AOvV4agpePa8nl4yVz7eldCjqRWhpcu2msFUmeMsZQNw57U9tVSZH8p4miYZLJ0YV6C7Hhzd9TyD4lXiXFhHayybIoZVuHK5+YngKT39cD8a8G1PxxosEN5Zme3vI0jYDY+GU4znB6/zr1qNO6R4eOmoo+MvFPxBbXJp7Q2MMAiJ/eCY7m9Mjpj2rybUbqeaITgliTxuGOn9K1xEraI8pTucvOyySFsgMec9hWUZJYpWki2b2HzfN+eK5TeyaL+nvvkUEjOM7uuK6bTr51dvLYIQ3OODWDWpUFZnUwzm7JVyjE8c/pzUtiklukojZyQDgN3rW1kbrU7LTL6V4YIpLcxog4Yjn6V6ho8iSqCEBY42gdh61Edjppxszu9Ntz8xZiHX7p7ivQNIsopI42mdZcj5SOM+9csnc9GFM9A0fSTc3CW6RMM984A9q9k0nwrppb7SwkjlRAu1RuBP59adnsd0adj2XRLexjjjRYpFYYxzwa7S1uIo3SJizsVznHStqJrNaG1FdRK3kcyyMOi9cetaqTLE29VkQ45JNd8djIimvowHjSQlCMkGuQ1SUeWJDLHvzx7HsatSdzGtSvA/P39rPwna3OmaZrkFs9uTNLNIY3GF2hBz3wcn8q/LPxO0clkGZWiYMRtzzXo1Hemj4ytBxk0eAajdNBcDbFLnrnHB/GtXSdaMcrLDMsmDh8cYFcU1oKK0PUrWYX8KGUgxsowSeTj+lcpqsMVs5jXb5uSwJPUfSopo7KT0KlpdNIqRnJTjaM16z4ZmYmFFQiMdXz0rhxfwnoYON52PoPwtDKUEiL56EZGfSvVLO2eeNHRSZeoX1FfKSep93gmkjqLSwTenz+RGPml3c9fQfWt+O3ETYJQR5GSo7VJ6sZ2NuxmhFww3sRj7x6Vqy3a2xMcbR4zng5wa3oRfU6KVdLQbDq0c0jhpHEzDogxn6+1X4r+LcQAxcDvwP/r10NXOlVNdS8l6sEblgA45yWx+nesi48W6bCpW7uZbe5ZjtHl/L+n+frVYWnzSPOzKsoQuebax8f8Aw74XuksrjULS9u3J8qMNhnA6kDrgVwc37VWp6rfJY6Do4nsRIRM7wklR25PP4YFfUwwKjA/OMVUnVqHq3gj4leJtej+0ajC7aaUKkLnLN/D9B7V5L8YtMuYPE2j6mrLDZS25YAgZklLbiePQZH/6q3ws7OyPExdJ3Pof9nufRb+2todU04Xs3mkmdcKCwP8Aqz6Lw2Meh9q/Q3RrppLK1tYnu7WygOYoYZmQIfcjqa9fK4uVU+axlVx0OvuZ7i/uYJZmLSRgBDvPGOmCTmoI5zIk0LQwKCDGQBn8T796+5w8XE8KeruYflfZ/t8MbK1nKf3kckQkV89cq3B/KsK58HeEtVMsuo+FPDErNH5YVLJFA9z8uCfrXVXqzaunYuFez1K+m+BfBOhDy9D+HHhDR5jmT7RaW2xy3qSSfrx71vsUghDrHFbwkCIiNcM3s3c/jXJyOUudu78x1sS5aHyt8ZPjHpMeqx+AdBu2sLicF7mTeHZSuOBxjIz+H418d62i2t6fs8k073R+fZkgNyfwzXyXFOL5dDtyyloc/rPiSTw/phs9LMNprE42kDO5W5+b8D1+tcTH4X8SeILSS9voJ0t1XKPMCDIRkZHcjIIr84i4pe0nuz63LsS8PPnQzRvgzqGsWF7rN/rejQ6isbNZac+QWYdiwBAOPX+XNcd8PdTg8P8AiuHUY4Y57qxvGWAOSmCSA345yP8A9df0F4YcQe0w88L0sfKcVYd1ZKufrNoHxLXX59IW3tpyZFVXXIZoxt9uMA4H/wBfivpfTy4t4GO4uwAznNc9SCjWcUfN0qjvZnQKcKVmVXcnIHtVSecLtU5A/hyOCa7acbs6ZPQ/JX/gov8AFn7Lrtt4JsLiO9uIrRL26t1ygVm8koAe3+rfjB4Br8WbmNZ5J7h1geSVizhRjdk55/Ov3ThDDeywyfcWFp2949S+HHhua91Rb0TTNGq7fKbAUep9z0/zmvruxtFFuoVWjjVAMH+IjvX6zwtR95zPxfxFx18QqS6FmK4ihnWLM3kj5mzXXeHvGF7okczQW1nqALh0t2G3IHXLcn9Pw9fssfhVVhys+Jy7G+ynzHc6j440O9SS5l0nT4pnUeYOWwe5AzxWJJ44jhtWt9E06CNzkPNtOQMc4z1r5WWTzb5Xsfc1c+g4Jo85vdZmu7g37vLIVATzCTj2H6cV1Wg+OLmwa2W6hjlt1yTuY5x6j19CK9CvlClT5UeZQztxqczO3k+K/hDV9Mk0+eW6leRDCRPbsqkZ5Uk8fpWdB4+0DRmzHo8OHBRjH2XHGM5yc14FTh2qk4I+swnE9Nas5XVPjDczQOfDmkTWvOT52DJkZ5HoPaqkXxN1jVrS5fxELDUJJQGLrbbZEx2Jycn6cVvRyFwjdnVPif2numLcXWg3DhpfNilJzwBRB4k0rTJA9lbq91jDM/Ix9K48dg51I8prhMwgp8xg6p4xlvzG11qFra2RlG9VjO4+wIPFfqV+zaDafBnw15MMzP8AZmtbkuudhE8rqM9ztYcV+G+JGEVGgvU9/A411KiPT54ZZI5Hjl29t2elQMGldVHlhAONoxX8yYn42fotL4UI0RIUBwYjwy46/Wms4UhtwUgZ69vp3rA0J5wEJlBYw9cDk/8A16ctxG8eHCnPGMdRSTuBfRYhEjMx39yO1Vned87SoUdSOD+VCVjSMWmPDgDfGNrZCkGlWcGVPMKIp4xTIZYffGE8ss3PO3vSTojFWk8wAehxQIr25ja4g2SJ52N4JGNuOPz/AManLornzbaRI2yVIbBrOc1flG1YbGkbeYwd+vBzytPV4RuDyGUgfeUYzUuWlhFuEwFIUDglRlSfT+tI0iy71BAGNvHpVydgJJkUDcFWOIAFRnOT3qbKww7ywkD8LxyfX8BS5rsCFGJdwsaBW7A1aLooXYGTjgDpmlJO4DDK6KzFQWB4GKaLiGWVBLIYz1J9/SoA0ZZ8OY0VZD/AHOB+JqNs48+IRx7xyF6U07ARJJLyTEJLcIGBDZP5VYeNi4kz82MtjjmqgAihpC7OShB3KVPeo2WQBoIohEwO4Ecc1a2uBZa43xqiRBiOSpNKPvIy4BxjJGaSlrYBxBZm2SRI4XJLDp7fWq7zO0jKbZPIwPmzk5/pVgTRoIkPMkpz8uCBirPmSY3R469c0AU3kkWTG4bjyNoqzEu5/MDb2AyQaBNitLkB0OUJ2j61JGpDPJNh2wMbeMUDTHK8bRup2PKSCSBwacF2sB8qr149aAJGmMnzK/7onG4NwaYQ7OGTgYxyKzUtdQAKgHI3c4z6mrKq0awiVYo2I3YU5pz2Ae6yA7diSKT17irAjUZ3FAvQEnvWQEfmSQbnV1R8EqQc/jVbbuVPm2qGycD9fegCeOSMmUypgofkKc8fTvT5pD5gQhGBGQymgAhyke3cWk3HqO1WFMqxt5iE+n0qk9AFkZJU8skxMVwjCoDIxMiR4BOMkDr2q4x7gWomkZFSQ+Uy5C7u9OQxoioUZZCenv71mwLSruKqxSRCATjkj8ajkcI7FUMzDg89KQC7pWAUhiGGSAOR7GkKoixDeyZbHAz/APqppXAAynzGj3iMNj5hmp1ySVDLkgADPSkBok3KKqS4xxyaiaBEDlXKyY35zQA2SSGMrtBD8AvjINIX3kMADKeTxxiqhuBZjZ3aTLIIwoYZP6VL5gABCKrg/WnPcCJZWb9267FJzzT0KB2VMGND0Y9v61LQrixzMmxS5IYnbmr3lI5VAxLtliSacpXGMkiKxoFLqgyeB/Kog8kRGFMe9CozgkUN6ASQqgjP7zeRxg9aJNpyGLBR0xUgTJJsj+6Aeo461YSZThskmrpoBqO80aO8bwjkOrDkGm4VT5cEjbl+8SOntWqAaD5i4O4kc8HHSpwJTGXV4yg9eTUT2AnIjiAJJdzS72IQKTs9SKyAJDF5U0bJHKQOQx4NVpWDkeW22MAc45NADWX92HQ5UjB4zTCkYiYhwDjBPoadgJTkqqN8hBBAqVdit5ZLDuBjgn3q4LUBzS4meNSY0xtP+FQJw0qrkjuCOtE11AbFjEhizgn5h0qWMOFBRowxPzKRz+FZgNTctwUALyZ456UpUqsj9WLHp3oAhRn8gNJE1u+M7TyR+VVjI0XlLlvMYgggUAJdsgdnhiOR3zzXNXMzEqUErdfmNAHzX8fviH4j+FOhaP8AEfQpZZotJ1BZb21xuEkY5bH935QfxAHOcV4t8fNO8E+NLbQv2iPhY1na2N6kZ1aGP5AGkBUErjhgeo9Dwe1fTZBF8ymj57OKmvKeC/AvxJpeq/EHxD8J/FNhbXmia3pssumrMuVFyoYsDjnDBUzjrz6VWvPCjeFNb1Hwvd3N3JDaTstubgku8IOBu3DJIPB78AnrX0VadqzSJwq903dOCxOkNq8Yj80FVAHIzzk1232gyi+tzCftDXiL5Sjbn39BjNcyR2NtluN9keuXEE3FzKIoyvLKgx68cEfrW1ay2ge8/fS+Xb26oGYfxHjH5n8q0jJ3MmrahnBjaZJLiKCEpu7DPIPHf/GoI93m3U32cLDFAQXHJGapvUlPW7LGi2WG8P20fyyIpuXPQHjp+v6mq+r+Krjw/wDD/wAceLnhlur2SVLO3WL5mfzGEajH8WWIz6A01K00a2bWhsftB2J8M/Az9ln4S5Z7m91Kwe5iiXYT5Uskh49FKE10/wC1Dp1tffHL9mT4R2q/bV8pdPuVc5HyPExfaeOsi4J+tc1Gmqak33bG020vQd+1/rEvjT9qn4J/DmG4muE0yNNTVAu4MItjCNiOpwWGevArqv8Agotf6t4x+MPwT+COkXQfR9GMkqiMZUXETxyoMjoWUOOnbHapb5aKiuib+845R55X7v8AL/hz+iX4ARHw94Y8GWkCxWa2s8EUJYfNEqoAxHuQ5H4mvt7RLixuYPLu5ZLSF2G+aNhuiGfvDPXHpX+SPjZK/EtSXmfW1b+yuj+X3/gtR4gm1z4laf8ACaDy/wC0NS1uCzmRSWXDyxnOPUqo/P6V4L/wU0vr3w38KfgJ8HtDkt4b641HTQhjYFjEhEW5R9ZkyPc+lf6FeBMG8po3Piaabw0pf1uea/8ABQjSZvDvwm+D3gjRIoiNQtrXUDDE3zBMkOD9GkBIHpXmP7Ven3txb/B7wlpWnL/bF1rsWlwARknyGMaGRQOpO0/Sv0vNMR+5511uezhqP72UT+jz4AeBrb4c/DbQtBWLy9T+yR/aW7g4UMPxZc/jXuEcxhgu5j5CuBtUHuPX/PrX+QfijmDx+f1J92z9Wox9lh0n6n5gftq+JtT8a3dv8NbKWeTTbeWN7tGIRXOW3Jk9sjnvgfn8oaZZWlg1kUt1nlhQxxq5JHHU47D1r/Qn6PnDscHksHbWWp+VZriOavKRavZHSwm0pXZY513XcsQxk9h79zjtQ00EmlX11GlvY6RYWhuG2njCjjA7knA49c9K/pnCxWx4E5O9xf2ZtTstK8HfGT9pfVio/tOGLRtH80n5YMvtbLd85P0PFea/sIXL23gv4nftNeLJTa317fXWqGWTKtv3NEvzHsSh/Amrv7SEvWx6NCPJKN+1zB/Yct4vF/xH+O/7Q/i9ha2aXZtommyApCJwR23FV4Hc49an/Z+s779on9sz4s/FK9uQnhTQG2QysufLaNRsYN7Rh/b5sdjUYqjyTkl0jY7oTfLBLvcytIvbz9pD9ubXtYlSa68MaEskK45VWjcGOZSeSdqYOfU+9cv8TPElx+0F+3R4X05buW/sNKAuLxIiThIZpJlwPcFOPRB610yxUlGz6Q/EwwtGMrJ9Zfgcx+13rEvxl/aS+E/wP0V0k0LRW8i5hdy6i1STDT+jN8m3H+2Kk/bQ+Iena74++E/wX0211G7hu7uKUxKMeX5qlFLDoAAFx6hCe4ry6KtGEV2uRyztJvZu33G/+2hFN4P8BfDH9nvRZjDe2+n2ejXcLfLi52hUIHtgnJ6810H7U2oXfwl/ZT+HXwn8MxzWd9PpUMh+QEv8xEh98bm/Ee1a08Op04N7t3FWm4uco7Ky/r7jsPH0N18C/wBhm48LLZSDxJrGmCCKZB88xuvKWYKvsqn8c+lXf2bxafAj9kTxd4u1C3XTtb1kS3YljY48uQqEA7cFc/gazw8fuczWOJjeUr6qK+/Rfkct+wctl8Pv2ZfiT+0Hrlii6jqc19qvzJsLAMwLADnBZ8YHpxXMfsDeGzrj/FD4x+JI4bSaTVnt3e4AP2gB3EgIP8O5GI/E9BWleLtUa72HSaVSMXtFJ/ev82cx+xTa3nxg/aT+KPxs8SWf2nRYbVJoLlz9xXaRCMnvt2MeehPoK8P8Late/GT4/fFPxbql6tppGn2t8FldctJcQKAij1BfIxSha7XaNhwbXKpdXc8UltdKTxZrnivxCdPaVbzz4onX90WGNpC/dGCAcetemeEdJ1X48+JbTRri7srXwfH5k+oXF2+4LH1kYK3DOe3+9ntXn4tuK5uxvFOdz6S+Ln7S50LQtJ/Z4/Zq0PUZZIkaPUL+xUxtNIxwEV8fePAJAyqr1zxXq/wP+CPwv/ZU8KXfxg+Puo6XrHxRVAY7e5AMVvI4z5cYY7Tt7kksWPXFddGnLD4ey+Of9fgcUV7STr1Nlt/X9diXwnoPxC/bu8U2/jv4jXq+GvgdprsLGG4IZLhQCN5LAIFC5OcY5JHatX48ftn+FfB9vdfs4/shxw3msW5W0m1Wxt2YmduNyHHzP0x6cdOBVU8PGrNYaHww1fmxXnGHN9qX5f1+h5h4V/Zn8MfADwBcfFD9oHxFfXPju9YSx2rXOTFIxyWc53SSknn+7gjrmvnfxb+0Rf8AhrVR4V/Z80rU9W8T6iUt1eXT0lSVm5JXcuFUZB3ckfjXo1cZLFUuR/CtiqtCNO1OG5738Pf2R9T8VadcfEf9p7xRGNHt7lJGjlnOzI54/vd+Fx06YBNaGu6N4S1y8uZvg3rFjeeFbfEVpItwSSgABIYgcZ9se1cmBxsp1Gor3F+Zz1qcabVPr1Mgap8UPChl0Hx74X0q60adiiz21wZ1XjI+cfKc564HIx3FcxqWoaloxtNTsLV5bIyAsOwX1z+fHtXr4apTnfkIcZQV2YeueE9N8a202qeGtUg0LXoEZ7W9Ef8AqZQQcELyoP69Pp+hH7Kfi7xHrPhAWPiZ4JNRtsQyGMEB5BwTz7D8ePqfKzyNqHK+h1UH7RH2Zayqu2IRsuOQpHP0NachO1mwcH5v/wBVfJ02bNWJIZGlwdhRcdz3qWOFJXWM5yPfFbCHSsWnJU4A46UhR3CRK+XzwBQWvhFZ8oVY8kY5pUeMgSABZSMFsZI9BQVGQ5mYlwrfxZBXjNEbNLwrhAM5OKCyMTqEkR3EhXqc9KUhCiGMDeWznPOKCXLohVLrkkg+1SEKfmUgnPI9KCkVoyN7Bg2cnnFRSQBiqk4xyCOKCJoa0AwoBLjOQasxwgAmSZTnkkClza2Ki9BMMCWChhkfLUg+UMyEgg54PQ0N62GREzPJLK77STluMCrnmrnCrlNvIpkS3KpLSlomcqgHG31qwnyIV/eFfQ1MtiyUgmM7AFfufX2qLBCPkneww+KUH0AsHywMqrq2No5/nUWxIti/vSS2F5Lc1YE4Y9WAU54qFy6JgH5j2oJZEk5IIILOP5UvltIxYMUjxzxg5qZ7FEqyBlKkrGuR2pDKu4qDuHTmppiYFGWPdsJfd0B7VaLIrIssbvxn5W7VoS3ZkMyo+x1JjU8gN1oXMYK7ww6jjrQEJDt1vtLsoaQ+nams/mr5ioVYHByKCJ7hHJ5gUSNhQeCKklBBGSDnnPUUEkL8sHdhuPBwKYu1VYF1+Y9e/wD+qgA3bFBKjcTxSPhlXIZc9eKLjSuREtGAGIYdAB6U913IDkMFO4Z7UGsVYQyopLk+Wo7kdasIRlgdpb26UFDsh5PLQ+V754ppHlyMdrSjaQAe3vQAwSCPbtXI6c9KVgjBfLyuT82amPcTfQiMZZCwZTnqDTWQrKCMHA5z0qhSlYlilES4Kq5ByC3+NR4B3YYsM55oCTsL86yp5ahsHIYcfjT12s6hiEGcdetBQqNGC6x5yTzSiV13QlF4G7IHr70AEcwCgswVuuCetQhYpUMfKAEk8fe9jUzegCjmMg5Ug7cihnLLtSWNWHALGnHYytrZDEEnBbaV6YoYOUCkqSSRjNMUlYRVQxl2Hzg4IBpVkjC7SzDb2oJFdw2SmCxPr0quoeOULJnPc4oAsGMgIQSHJ3KTSSb4lG/rnnFACxS4Rd3NPkMiSSOzM6AABSKaVwBp1MckiCN2IC5Haq0UyFEO0E569x701sAEtbqgUSIuflJOT/n3ojlaWLMjZjLZCn+E1IEDSfNl9rIDlTjpRNIwTzyzMpGKC6Y9ZsHao27lBUN1pHmZycoAhOOnegctXYmjdUYhhliOlRgE52kA57mmnYmUrj5GMgdJPmYDmoopGmxsJ24yCD1FDd2SXY3Q7w/DDv7VDkorPLIWXdjHekBKJFjjVwijPBPcD6UpclOcFcZ4oNuXQahCupEkmwdTjBWmyTcOsMcp9XGMD2NA79yO5mjKh0BMnBwDjmmPKCOuD3BoMpSuCMobOQyY4ANJK6FXBUq3ZqCpaKwRglIyyqQOh6kVYGCc4+XrxQQ1YrGF5JSCnAG41Lu3EjcAcUCEZyxMSE4Azn1oL79rgKuDgUASvIpO0yAHHJC4FMeNW5Zikn8JA60ASJtEZhwgftg4FAQhcIzk9OKAElcxvEqZ2dGyO9Qs5ZkBznoOOlZyj1Q07MkKkGNIWjyTyGqPY8asEwPmwwB6VogbIwQiGIvvBPO4UpITCL93GSc4oKlK6HCQHCk96id5FC+pODjjFBnOLRJlwWAcbDwSB1qGVnYfKM8dCauMrIZCmZFV1Ztg9Kth41iIdQ7Z4PcVADVhdldy8eBzjPNLLOYTtaMsMDgDP40Db0sNWUbkGwhCeXHShmXDlcAr6UFS2KbzhwExk9zVJ4WQArI5PTFBA8bsIpk+ZTkKRQz5G0geZ24oN7dCDY7xuWyhx970qIDKhTvJ7kUEyXQnjiG5WU70xUjiQSAlVJx1HSgsr55AeXap44GalMKxpw5Ktgj5qBPTUlMqygmTbE+35QvfFCyh0jDKWA6c0Gc2BB2Anh26VA6RxyjJBbuBzVuNkQSeYrNtUoF6EdaYzOmwFeHOAcdagaRDtZZEYIqJ0fPU1CCjuySZAB5AOMUCLL+SEBJcEDBIPSq8gkdUKFUcH14x65oAgjHlI6oVQZzj3oVnkAmnWJXzt2r6DvVW0LgtSWR2IGHUv2Hes1gsXzyShWzgDpzUlOOtycTJKgl8vYydTnk06KTcXY48snoT0oEnd3EQl93lqUjxuFHmRhIyYyJCPmBbkGgu5TmmiTbGrLuY5XHUVEWkzIVKvN02mgZ5t471KTTbC51CJl81FEUaHruIIz+B/nX8y37QIll8bazIBJFbtcDziDypAKnj1yo/I16mRL99I2pvofOaRlZTOXMtuWwgUjOfWvvP9lL7Cl3pELadm/8At8eJHYcxl8H643dfr61hnEny6HoYaNj9UdFuAgU3EkBZpG2n7ueegA4Fet2TiWNoVCocAnNfJrczk9TqbGBiCzHeB0ANdDFnaBjHfIrWUbkmxaRSEhMAZGQF5zW5CrIAsRXzT83zc/WmgNNGiKEsVBIxtxUokUkuQ0ZxjgUwGNMzuNgEaBeWI60xIlnKvncfrxQCZIkZysZbK5weeoq00hUlF+4PxqLe8BBNI8jqMhX7j2prh9oCSDOcn3qmwKywh3EZwJM85FXzEqyKZBIkXbjJI9qYEeHQOpVfmOQfalxFCCYiHUjPA6igCXd5rhsEYHUmooVZiwLBYic0r9AHCOH7QyJk4GRx2o2wDe+5lXpgr1NKUbgNjMjuSGXyV4Ixzn604lsBQUBzkVSAgnBYhnLyc9MU5XjcAhW3DoKAGMzPgBfLc0bGAYY2hj24oAaoYLukidMjv1oIwJCSDzkLjkUATRKZFTegweAc4xTnVolc8nAxXOPYrBwQhVjnvQhkZSpfJPXNNobldD3BZgcMQBjIPH0NNbzGcbEaVMZ4HI9a1cbklaSISMWMh3DhVJwPrTotrb48BgBzkcUW0sAIRyASWxge1MEaHzHkYyMT2qeQBH6ZWRVUDpjr+NVoyzGRgS74zg1bQEkZ+UmQru7ZqyAJC6LgsO4qOQCvJxIdzsOR8oHAH9aVyoV1UD5jzmlN6gNhCMwDKZARjk4waDC6GWNmKJj8c1AAAzbsAjnGfagI4fMTKh68nigCttLMFlVSw+cA8U6EHzWLqwRj8px0oAbLy0n3oznBJ61IImTy9vk7W4JLdKpyugM4lZWlQ24ZwcKSeCKmBKqjyMfILbWI6ipAj8qS4jWMxiLkncBg0rRmQMqyr5q84UfoaAEmWFGSXLIQMqGOcH/GqcTb5JpZkAOPlTtmgCz+8aOTaSxAyOMDNNKo5Xe5AHUjnigBG2rH5YDOgHU1RmjVNpIyp6+ooAZBKqMkrhvLDYIB5H4V7T4Ps4tUlTy9hXBOGOTgf5H51pDYUo3Pc08K30MImhgCwMuUVjzmiLT5bBroXKSI7Jh4j0YcV9BlVRPQ8bFwtK7OmhUeUg8k7aul5FhA2/u92AK+lonkVlqIocFWKqqdqmYFCUZeehFdKkYCnCtEqrz0NQE7tgUOyqSdo9acXqU9hQxLjdtyRkUsuOFKDI5zQ3bQJbXGeaxQMkJYjAHanbcBzLLhSeMfyqCWxFyWwrKF96GZjwBuycHmtZOxnDuNRQpdfuxA/KDU6MioWJQk8DnmrHBaAZQybSVCkYK1BPkskWAy9cjisJblirtCBMlB0xnk0rkHaAuc8c9BSAqu4JWNpIVbqFzyaXaVUtGAMU29SYxsSeY0u6V9oIAXGaRGVwUbPup6VMti4rU/znyzOxIAMvaqzlFkVpSyKvBBPFfnCZ96porSSs0v7kkBz3PSm5mCkowkHUqx60ESdyMJKruDgEYZfpV6ykdt0T4XPegc42RemVXLREAJ05FJbw7GYkx7sY3GqSuwltcZcDDk4y3tWbcxNtM8TqknYA0kiXEqiVyRtEpmPbtW5aSM3lI6HzjyQo7dzSE1YsjexZHMZUchhUMwBXdhpXzgKDjNVJdRDdssm+Dy1hYcurZ4HoPU/wAqqNFiT5dsXG3Bp0wHXESqhQKNx6msxYUZik6ll6cDtVS2A09isB8rEjjdng+/tViJEDDy5GMR4GBxnvWQGki7HhZHYOp3A11GkWMl+z+UjNGG5Ydv8TSlKyuzqpU7ux+gv7O/hSzSa3lvohNEDhAvXPSv0kt/D5kRbiNR5zDc0fYccD/61fD4ipzV3M/QMDR9nRsdFFpkT24hmLxFOfl65xXxL+1t8OYta0H+0RpXlWwVS0xTIEqBjvU9uCTj619DktdKoeRnEPcufjbc6dLb3FxAYYo3ichiDwxz1H41PAiGBxPkE9sd/wCletXfvXPmorqKsG5GMbBcEZzWgJisZcrHIvRe5yO3tWRRpW7M6IZVKuOQe9NnAUFlZVUcnirgyJ7HPSTFnUbSxY4XjORWnaWBZHkYIiD5mwc8VU9jIJ5VhMBZ3aKMHAT+Ieh9u9UklllcELgHvUNKwG9a7JPL3ohwdjDpz6+1MlcJuRE3ZcoeOlQaw2K3mqwkiKgELySP5VRFuhcsyjcRjIrB7nbQkUb2ziO1FDKxODnpn+lYr2RMgAklEZ4J7iocrHs0lpc3rOFJFbcpGBxWlHpwmlQusrA4AC9qyk+p30YXdj0jw34YN/qFikinylYEseqntX6wfAbw3p+leG7aR3ikLybUUrkhTzkfT/PSvnMzqc0rH09Ghyo+pNPaO3DRyliq/dZu/wBP5VrvqNokCiSVIiSAdxx+dZQh0RU9Hc4fUPiLpunSIkdv9siBKkCNwMj3Pr69K8Y1z4yXkd2JYNO1Gxy3yE/Ptx0BZeletSwsXG5iql5crOdm+OF+USR7aS6kDbUGcHr/ABdM/WvYvhx8T4vFC3kcqvDJGgOQPlPpg9/8+2cMVFU9TDEYP3bo8a/aW+IOsafc6d4N8IW12fEEtqt4JVbeihlHIGPvZ4PPGPUivkdvBPiTR/D6XWtw6nFLJ+/eSRgzq7ZOCQTjPPAPavoKM17NWPgsbLmqWPGpL8R3kigPuZiAcZzjufyqaWVrpJd8+4dmzjIrkqfFc5VGxhs0KiPY8c6Z6N196z2gjiaWUlXXO5Vx93/GsmXF6lQXwjlA2naBkso6+1bUV6gki2ecsrDqfSkkbG1a6hLanfIZXQDcFIySP612trqls6w8O0zk854UenuabRpTO4sriBltldGAPTb0z716ToojaeO5YEzInljBxxmsZKx6NFnqGlrJiOQRBlJ2kntXpGjwXFw/NuyjGN+enpXKetRjc908OaV5TwTZUMpyBnHPvXq1lFGsccigRkH0rZa6noQV2dLDPKhDh1jkJ67cfpVt9RS0iVYo9yEgFs804yszpjRvuasWp+WquQI3YheR3rVXVnRfLL70HPFdNOocToNMp3OooAJGLlScAjtWJNOrK8eDNE+Tlh94d/wre/Uma0sfPf7QOhvrnhK7jjmRraaRLeSIHkrgkq3sPlJ9cL6V+K3j2zurCWa2SCREiJzv5JGOP8PwrvUr0kfI5hTsz5/1icw+SyEGQsWZSeF/+vWJb3C+aqLCH3H74PIrB7HnQ2PUtNu2itQMssuAABz9TUV5ci74L/vhxg+lZRlY66JDpEVzLKYwiRoSdrJ8w+tfQXhawZYkM6IEUZPy8mvMzCpaJ7eV07zue96K7WVvC2zyDIu3aGzjPIzXe6XqSwlizR7B/F2rwoxufU0p8qNW68Y6Np1sWd5HkQEFlwQ39a5TUvi5p8YiNjA5uAcEKAQF9x3P+cV6eFy7m1ZzVsxeyObv/jvZWm1Y9PuNQl3jzEiAXJPucAD1FU4vjzpmA95oupsxB2pCQpH1GCT+VelWy1KOhzUcfPqei+G/Haax9iuYkNnBJhmEo+fHpxXpFjq3mI4eRjHt+Xua8KcbOzPpsHiXOPMOvr944XkLNIigbznOBXzp8Q9f8Ra3f2kUWpTwWNqMW0MfylF6kkjkknGTx0HpXZg4pK5z5jPm0PK9L8HtdSyTzM8js5csOST/AEr3bwp4T0Cxiimn06wurrOVmCkOg7r1x15yPU12VMdJrlR4qwij757lpF5ZWkB02MLBbs+5Qex/z39q5L4s6c2t6FaXkd9HatbXkZSIjO4MCrfyH4kV04STUlc+XxsbNsyvhBql3out6TY2QSFjKeZDtTO7J3Htk9z6k1+oPh3xJbzREwqsK5xt38AehPevqsqly1j4rNab3R6BHqkRC7HR1OMAdx6itEXKYIUfP3OK+6itD57mK11JtCqpUjOQaZaEK+JHKuTgDFEnoIuKcjEe95Nx+7Xy3+0b8etP+DXhlybxm8QSwvIlvEPnyeFX69/b65pQ2ClFznyo/MXw1pnjPxdt8b6zO0eo3Mm9i8OBF38senBA65r1hEutIe21C8uGeNRlRCcsD6j1xX5XxVjFOrZH1VCjyKxyFnpdrdX8uoamC7g4hJOOc9D+H+Feh6foutreRWciXQ02bb+6XGCn94evv9Pz/Os0xLclCJ28/NoeafEzXNe8LRXmj6Xq8GnTbcyGCINJGR/AWPf1HTOM9K8U+G+jeJ/iN4gXTfBFmdS1SW62yHZhIyMb3J6KAOpJ496/V+A8X9Spuoz0swwK+qpzP2H+BXwd/wCFd6fd3urXUWpa5cuhbLF1xjkDsF/Lkn619L20SRjy1UshbJYHivuMvqurerLqfmuKpqNSyNQyqpRi2FzgmvPviV4yi8IeDtZ1mS8isliTacjJ69Rn064/wr6TLqHtKiiupzVJO1j+Zb45/EZ/iR8RPEXiuX7TLFNPstHc5/cj7ik9TjLc8feNeIxCW4d02ecQ3llRxlj2r+icHhfY4dQR6CtCKPr34Z6Cmn6Kk06Sgyp9nHmY3IykEt9cceleyi2ljt4riOS2CltgBOT/AJ96/SuGKLjQuz+ZOMMX7THykjKunPnKpiKptzkdKiJLSRmOKadycnyyFH4+3fj0r6uMrnzPPqNhibzXUoxlPCMQP8496uq9ypZA8iL0+QdR6Go5U9UdtGq7WZSLJNFsZnVt2dnT8aqvCQjojthhkEnpSUdbGjm7lP7bJCrRo2Wxhm6ViT3cjQDEm6MtvTacAnPr710xgmjZVWncinkLq4dG35/eKy4A9qswNCrokPmxuV3mRn4wO1cWKpnsUa7ZSuLhMRztAhMTeYCxPXpg1zr3rCdUMjHceR614OJgrHsYSq+a5phpLq3u44LQR2wjcCN2B3EjrX7M/s4qsXwtsJH3XMcz+bGhk4QmMc49xt/75r8A8XI/7PH1Pu+HZc1VJnoEziCdEYlVcndgdKbGwVymUBJ6N/Ov5Oxf8Rn69T+EZHMC0glU55GVPGaa6SxR7p7XyXK5+YfNXOaJE8TblMm1lQDHzCpo443VJZESLuM1lzWNrK1h4eFZdpBdccMeBSMX5KZIz8gJpxn3BuyJJZCZiziMsRk4AHP4VSRWmlkRoMx4JIxwatSuHKjVh5JmwAwXIBbt/WrS3GDKVijmJUbSWxg+tTKVjFmaxZZZYhAZoZFOSF+761auI0git5FuDdEqDuIwfofpXmU8NJYiVZvewm7u5CGhnjJkQKvTp1oSMK29IXXcd21+SK9BOysA/LNvBZYhjg570Qxokkhf5RjG7tmnKV0BdtzIjISySIeMNzVaSWSMtmTMfXBHA/ChoCF7hlQSwZnXGQQcD86uSOX2BgN7DcuDz71qAy2ZkCxrmMBiQA2R9auxtIiYUwwsx2neuaylGwCyhJVMUqOrMuc444qSNhICxby8Ap+XeoAVI5Qp8vDR9DTSJTlEkRnLdM4wKuHYCysYMI+fcG469KgDNDKUcNICOCDwKpaLUCdMjcEkXJ+fd/hT90cY2iVlx6Cmo2AlcxuwAEZ4yBnH1o8pJI5omCsch+D6Ur3YCXCW6LA7NdSKDkheCD/h/OpPKZHDMqSADdjrxVgPcY3SgKCRkbucipISHJYlQQpzk0ClsVfJWTLMXUD95sVuh9eO/rWliGWI+UZMkdTigyUmVkDIzAKAWOFZu9OEiSNIyFW7Jz973FRM2TJUCrJgAsWHIK4A9SKYWZdyo77CduQO9ZASMF3tC6sjr82Ka7faFkRQNwG05qmwHB/K5KOzkAbs/pT5HlaONN6K+MBNvzL9f8alAIkZCIrv+9PJxwDTmDRQyBImjYdB2I9aclYCWJPKVpDu3N3HUUjKsbRqwySd2QaQFiOSJnWTLKmeQR1pxu97TBwEi3ZTHYf1poCYRuIkyVY5yWxSwpCr+ZNFJuAO1l6Zqpy6ALGsSpyZPMJ3EE0GVA373Yyg9+hqVuBLbOWWUhAJM4UD09aEkcGQsoCk45/nT5dLgQRZyzyMwx0wa0WRNqbVCuxycnHXp9KIuzAhBTKxjcGBwQRipEWSNndYy0hPAPFSwNOGFnVHY54J609o92POVwuMOyj+VAEKnysEqWPQZ5zTWTzDvY7QSW+UcUAOhi8xmIUqAuVIPer/AJTuqqAD2PH6027gVTEDK8R4cJuz61PBbmOIea4IJySe9VNgWVjjdEXhV7LUrJGgRFLHHAyagCWYSlAilT3yKRlE6gi3JbqMjpQBF9nkcgouVHDCpYrVnYFgx7jIoLhEGVvMkij+Z0OGG2mgDcMcHvnv9PWtYPSxU9izFmMMXA2HGTnvTE2lpA8ZjYnIwKblYyFmXYFRABk54FDuEG5URmxjPSs27vQBIj86l1y5GKkjZv4j+8PBIXIqQGujhJWVNo3AZYdaMncjSMmAMnigBUkZZJGRsZXGV4zVdEZuC4iPcsO9U5ALHD+8kDlXjx8vzYwaUK8TFWZJuBgA5B/GnGXcBDLIGVViTbn5qtIkeXXc0b9yKUpXAjYOrEHDJnIIqvG8rhiq8E4HtUgSrEsaiZmkkIGWZRyPb3pXRZCGQNEMZwx5oAjISGMMzFWHQn1qk0jusm5QuOVI70AJMxMe1XG/gNiub1C4uUjcq0ZXaQNw6ntQB4J4wutO1HXB8MfFaadfaXrdv5NxZyqCZ0YYYLnqQD065Ir4M1Xwp4v+BHizxl8FfEOp2uteAr9EutCuSGDPBnJRieCFIU468jPIr63h6ai7PqfP5nBSZ5Z4i0JrqLRvF+j6tdaffadfC6Sa3cqUKA4PH3geQR6V6t4g8XzeMYND167jgtg6CG4WOMBc44UY4UfSvocRCN+Yzw6aQumm0e4njDOB5q891A7e9dIl8wmtrkOs7NOUHBzkdc+g9/euE75bF+P7QLLT4AECy3jSb/ReuPxPFdRAz7vstvEWlnn8yUn5sIB1x39PypRldkSjoSSILhI0dpRucMqo/p64q5azNHY6pCdyDULpQCRk7lGMA9hj+laVGYxjc6SyeC1n12W180G1sSIww2gsQQP1OfwryXxJ4eu0+CHw88HNH/bN3Le6fHeSytue48m4RpJGyc8qSepzjvWNeTSTXc6KU+W57T8Wbca7+1z8AvCGqrFc2Ol2GpSCKAEkl4gqN+bE/ViBVzVNTuviH/wUN064vbedrbwXpgWS0ACsZfKiMgLY5COiZ7/LxxRXfvSS/lHHWMZef+RV0q0X4gf8FKJvDVhHLcNoupssZkYBCzI8wBI55VgD6bSfSsfVNUtviT/wUZsdK0ySIR6dcPKi8s6QxxmEtye7s7Fj14rlq1NH/gMJe6o2/m/yP6ZvBMM8Gi6XeSby1yqzhBwEGAAPxKE/lX0L4Y8QxRApcr9qRoJYhGezlGVf/HiK/wAhfFnFe04hm/7z/M+0dD/Z7+R/NP8AtWSS/Fj/AIKieEdF3rq9hp2vzXl2ydE2JbLGCemd2Tj0rwb9pm4uvjB/wUO+Bvw3Mi3GjaXFa3zopLCPDtcOOmDxbRH6EV/pP4IVFTyekv7rZ8Ph6PNTjF7OX+RmftnXjfEX9qz4EeBrSECC1a4lvbTkeUkN1bZUqP73J/GvuD4d/DO1+LX7Q+n61fvbnwV4bhb7NP5e91coWWEdsgd+p3ivY47zJYDKHiX0i/ve34nqZRF1K7t1Z+toInS3jito4bhIcSCNTn5RyT/OuB8feLbLwd4O1zxNPdQyPBCfs6r8298ZyB7DJ/Kv8pcJl88bmylbdn32bY1Ro2R+QnifxVca/rv9oag813c3DtKXlbIjJzyfc9Pzrmvt4+zXDzQLbXHmBbaFefNTPMhY9PoK/wBaOB8p+qYKFDskflmK1dzk/GXiNfC1jZ3N5byeXcSBIVUjLZYLkA9Rnv7H0riP2tb8fDjwR8NfhZHbxXnizxBNGmpRKSVLOxVIzj7o2nkc8k1+gSukmjmpUuZNkX7WmoSfCX9nT4e/B7RQIdU1GJYYgzH95tjb5vYbgV9a6j4v3SfAP9jLwD8LNMsLdNU1bQraGQykYNyEVZlI/hyJDz65rHB1FyRl/euezXpuPN5Kxl2N1p37Pn7AHjjTx52m+I/ER+2xBiS6kt94v/vKenJODU37Pj2fwZ/ZV8e+KjH9k1jXo7fVGlupdrNuBRI8+wOPw9TXY6rm231lb5GM+X7PSK+/S5wn7CwufB3wn+K3x58RRmLUZ9VLzrvw7Fvlxn0BBJx6nFcr+xFa/wBpa78Zfj1dvJPpzR2+2cqf3bfvAcE84KRkZ6HJpZvBQ5mvQ2hTjGUV5X+85z9k/S7n4sftAfG346aiPtVtEt7Z2YiUlIkaVZEAPtEpYn1J9K634IaVJ+0h+3H8SPF6TaSNCsrQNp03lhl+SHy0HPReHcY/vc1jVo726Rsc9Co1y373KKafdftE/tu6R4ZuZ5tRg0a3XWNRnaQ5AhjBCOe+C6Eex564rof2po7f40fta/Cv4Y6HFDqNjZ6VJcTQRISpWLZLIcD+8xK8+vvWTcqUuWWyjczSjVppx3bOn/4KIapJ4s+J/wAOvgN4BlSJoLqy1AyxSb+Gd0yD6kRn6Zp/7efiG40Xwz8GP2fPDsUUV4+mW9lcLHHnbKSF2MOmeCQf8K2wUF7CEd3uY1qacpVJdXYo/tV65Z/AP9kDwN4P8OtFBqV7bR2NxYIpEixiQNJuHuy59ww962Nci/4Z8/ZT0iykWDT9b1WS809QzYKzSM7HPq2X9+pripVL0+bvK521acnOXol+Rynwbu7f4J/speJddvFhl1XVInjzGmxQj7UI7Z5JI9hXzP8AA6Oy+Hn7O3i3xp4gWK716T/iYxzH5AZmlwCG/hB3kn6D1rD2tk2urKlSvL0R8NeC5vHnxW1YxXckGjqZTNcEWp2RoW4Cknlu2MHk9+M/YlzcX32vQvhx8JtBk1rxHqANtbAr5UcIXAaeV+iqMhmH0A9rrP8Aea7I3grUrLdn2vpvhL4VfsK+BX8U+OtXg8e/GG5VY4doDySzkZxGvRI1A69ue+TXlfws8AeMf2v/ABJc/FL49abbaL8P7GZ7mE3UxZfKAyI40PyluMbsYGT1AycoY21OWKlvsjJwVSXs4/Ctxfj7+0X4m+JlwvwC/ZztHtfCEYTT5rqzHlxRRJjKKersc5JP+9joK5rw5rnwZ/ZL0aS4tr218R/FN0Ek89jch5Y2IyqI/OWJ9MDr7mu/D0pU6MaK3lqyJVbXrfced35+Nn7QOtN47+IVvZ6f4R0t0XTEjuTNHKznjZnG9gCeg6nPQc9ppHjvwB8Appr7wz4d0a98ULatGxcNO8GXOVUEhc9MqnZgMA9dJSjJ+xp7Ijl9nHne7NfQPAv7RH7X9/ZXvjzxLrfhD4VFX+S/f7HFKc/8sY924bgMfNxxk4HXvtY+Gnh74c39j4Y+Guoyy3EKsLqOa9SVt+OQ20YGPX9ew6MHiabfsqS0W5wVqEoP3tzJh+JPxx8C6jF4d8Z/D7SNT8OtLwYb0SSQq2MugOF5UYOfU4B75nifx94QvbyBNMsdYsdMnYpLHdBX8lj/AAHaef8Ae6dK68BTpSTlSYsRGa3PNdT8HeJ9Pig8W+ANaFj5cm+S3ZCyOvP3cHrng8Nx2POPuD9kn4v+HvF/iPUPC2qy22j+Nbey+W1BC4lynUA4Hy9D71yZvVVSg090aYOLi9D9GNPlMkcKh2UhcNnnJ/pWyjfNGzKHcHOc5r4qnLS56Uo3RJEH2OQT1z/9emtceWdhYEkckdjXUYgrvLjD5UDmpJvuDyRhmHBPQ0FNWHQpmIqSWOOSadGpDglv3RX0oG1YlJXcogWXzkG7GODSxKwjZWUJJ1P19aAc9RtwZWUZiiWJ1wMd/rUUG5mdDuyOAR60Anrdk7Rr5qq4b+9164pGYb3fYIznAx/OixcZXFKOcYUhcZyKhYSANHIuYRyPqaAlKxT2TBk2hsA5J9vSrBjaTfsVVUjGDWfMrjSJ9rk5kJjBHAI4NV1dw2cDGDgU4u7C+tiUsVRWaPDsAee9PjVnYgbUXH61SWmoxBtUqFA64Oatl4pMKVIVTlRSa0sAjAMN27YoOR60jyxbZFBVyQAWA4YenvS5AHIyOIpV3B87XyvYU8uWUk4Ug8EjtVibGB1IkXb5pIwOelQTM4wQQWHTigI7ChGdXVIwpAHzk9fwqXewXH3u2TQMYF2EM65Unv61HOEyGBbrzgdKiAFlwpl3QyO8ewcEY5xUTr+8hlBAkAyOasia0GszIOdw7kY5qZY5GKEhdo5x60CgupHKyho1CsFPIOOhqdm+UNkgY544oJk7iADarEIFI+4aR33bVCsG5PTgUEkMpwoDbSM4Ix1qMpuZQyYGOSTQNK4L8pZm+aI+varBLHHzI4HtQmXTGMVkcLjBxUXljLb23x5wcDGKDQeqqoCrufPTNQM4EuASJFOD9aALRdXCBioPX60gb5ZGkY8dCvTFADsM4KuBmkG7aQFTCjPHc0CcSFJURhIqr5mcHnkUTrIHjBWN0P3uelCZMldkuONm1lRRjnrTWhkBWUMPL24xmgckuom0+YgVmVcZLHtUixiRg0kiECgoeYSCDHt2g800MULlZMt9KAK++NgTtZZgf1/pTkyrY6l+lAm7DYwyuI2ZlH0pZIldnLBmXG0gDigiEepCsaROiqCFJxgDpT/lMxDyIoDZUsKSQTXUhIAckNinr5ZLswMuOCF4pmY13BZEVfl9BVyONpchRvYjoKAJVdZJFRkKzjH3jxVedWLHeSGU8k0ANBVVCgENnBzRuYElzhCO9NSsBTBYSKVztJ6VIZPLGwRooJ5O2kVpYqiV5GcBnIPQdasJC8cYRsMx4YYptWJIX2qW8pn2YxyMGprIbweCY2w2D0pFw3LUxfJ3qqwgcgDJ/OolMSuQiMGxzmgfPqKeGt8fuznnJ607epkZSQSODjsaDNkLSE8GMEdeKfmNnVlG0g+mN1ACvMoVQfLDZ5xQVBSRhsb+IgmgCOPDLnP3uoJqwZFGAy4bHY0G9xRIyx7VISTPB9KpzylcxqGdiOXA5FBM0RSO+5EaM7CMhlxxViBSdyShck8DNAox1EJAdUKgueB2oKSCREdDtwTnOcUEyu9REMYjZULEH5eeatI+dygAccg0GujAs2SCQpIwufSotvBZ8t9BQYNA5RVUsqk9s0RYYkADHYU0gIZWfzF7ZPHFT+WyEn5ivUAHJq5KysAwSE/vP3ceOAW71ZgBA+YhRjPXnNZl2V9BW2/M+RnHGapFs8gru6HniggdlVWXJZyACSeuPTNPVyq/KDg9R1oLgVp2Zow5j6dxyaYytImQjqO2DQKSVtBAuUG0hQTjOPzqw7AhSWYueORQJu4xHyzbslR146UKASu1Ah54zmgQ9G8mMxqvyZzjOag8xXdG27VHB45oAZHmWZXc7FJw+0dvUf4VJG5ZZAysjbiAevGaC5KyGsyu6qAxx94+o9qg8wYkLDC9TQQkRCPcgbcX5ypNRyg7fMWTpyuD1NBUlYhiHmTA7CyJ3b19as7Qynlc9BQV1Ikh2xlCwVfc5zUCF13Odu0khMHmgL+8SgZYq0gII6ZxipEnKIIsBgT8o9KDQE2lyGILHrgVHPGNgxGwUHdjGaCZ7DY1WORCu2QZ5DHr7UsUZJIYYYHK4/rQJWtqWGDrtZ4y6jrVJQCxK4MXX5etBkyKB3d33hWcP8wAxV0u0ecSMCDkHPegBgI3h2/eeoB6VQl2vIWjIKgnPHegBu2R5YGaWML944HUUu35pAMgYyTntQXFDLlWCx4ZM55+lWIYdsMpbdE+OFI5B9KBwehV/gwYwcHO4DNICGHHyr0+agTnoRyAnhGVlxycYyfpQIpBGzo4SXouemPWgm+hEXJlIJBIxkqe9R+UxUK43SAlieh9hQaW0E3RoVDqq88jFQyAMpnLgH7pIqFpqWeS/EiYr4d1NY7fMsdtPN5ndcRMc/hjOe2K/mP+PjJJ441wRyXSRQ3ESsCeGyme3+2zfl716mRT/eyNaS0ueA28qC6ERQ7S/wAxJwK/Qv8AZUeSWLVwyc2nlNa3AOA2d4ZeepHyEY54NY5tJcrPSwqurn6beHCTZWltOY/NXGWK859P8+tev6XGjqwP7ubAwPWvlU7GMtztbQmKJYkZwpGRkdK2reYIEDOwXuTWsZCOlsS6CL96WOd2QcYrYRCV2q6kk5OBVCbsWY4xtRw5xjkYpyyOA2CXbOBQJSTH+dJEHdhGxGOvAJ9KmzK8mxUUSn5iB6e1BQ5hK8YZE+VT1xgfSnwukgLRMRJjmspaMCMAvjIYSBuCDT9iKfKkIKsepok7gOjUM+9wUGcADmgyct+7ZCp4ycg+4qozuBF5pdyjRuXAzyMcVYwWjiSMKATnB6j60nMCMRo+NwV9pypxTI1Ibb5BTcCfaiHcBEeXeflC5XC/SlEuMoT0PTFCldgNDXHKMnlxkZBx1p0GUjVVQH0J71TmgElMRTauGPX6f41ESyOnlMd+O3JpRlcCFmZ41bDcN82Rip3LboyGCkjaPahS1sBGZrjIUFyFBVsj73/1qlRGMe5gDt59/wD69E9gFZh5UjIVfjIFJFLJNGrNsUNyoHp61m0BEysWjdHjYDpj0pS00ckbp0zuGPWr5k2AkS7iysSVIyWzTBj5fKTDd8miTswJ2UqSTsC/xZ61FLJFGvmKpUt0FaAVtjh43Zkdu+O/uKsIGdWIaNODxUN6gVHKlVAXB6ZzxTmJ3bWXbJjr6VYr6iNiRSR1AGT05pWgVCGeWRJEGNo7/Wk9hkdurY3EM6Z+9n9KnWIn52wexFYAJEUtjIWXzMncSasFlkKvxyMYzzQBmpGxaUxtgg4IJ4I7gj+tOZ5Q8SgAx9yR2+vegCK4mbzBlSAowAKqPNgx/M7Keu2gBRKEWXaWYuwBU9VGf6U6R0YMSqsg+X2NAEYId1MY8gY6N0J9ae6qUzKinn9aABpFCJHliTzjpTWXaxAVwCcEdDQAOFdlQ5ZMYUdT+NVDHtm3A70XkY7+9ADkkgKiQsQrdD7fSqjGEoGjADZ+hoE5WKU+oJKSwbygDtDMcKxrOuLxFnjtpi8UjjcHJ+XHpSbBMn04G9uIoQyhC2SzHqPavuH4K+Cov3BjRnSQb0TaNsYxuLE92IyT/jWsdiraXPp/W7XT47KZIbZ4wkAbcTnLfX8q8euLcSyyuybfmOBnNenk0rzPKx/w3E4EapEGyOuT3qNYlaQkzsD6djX2lPRHz03dkigb5FXJJxgUuWXcrcODgj0rRO6IaBJAxwSVcjr6U4eZH5jp84ICkdAT6VpDcCCSVwwUIUPuP0p5mG1XIy3cClLc0gOuGyCwmQHjt1po3vhMISQDwc9qkiKDCxbShDk+g6URKwYsrbmI/KghKwpDEsrLhMZ2k96aT5gB24YfdJPIroJhuG5lyNioh65Xn8KGl24DZxnG4Cs5rqaAsi7SAynnvSAnJV13+xqLdQRXfCONu1sHJU/ypyS+YcNnBXOaEx2DycqxJZkPNOhDNgnaWxipa0NE7aH+c8WiRXeQuH7YNVs5mDscR4yMHkV+bQ2PszNM7b87FcL0A4zWnGhwpEcciH1/hNUArq7NEMfvCuH9M/0ohKI5VjuPtQa3ujWlSJLYNGPn6qP61lfPKIzHI0I6spGc+1XfTQmUrotCHeg3sxdhuGD1qr5Me8DayMBUFQl0M8sEO6MyIw5UD1960ba8GCjq+CRzj/OBTsZydy60ijz44RmIHcD6D/69Qm5jG5Y1YkfMV61q1oIQb5BuRsjOV3HBB9vSmIiuyiQoyep9azi9QHSMCi7pFOD6VEShL4VgQM8CltoBatyoWXZKHjUbnQdB7H378URIVGAzKeo2j5eaRUdzoLOCSR0K4Yn74xXuvgDSQ8tsk8UEEbPh2Y/yrmxUrQPRwVNymkj9K/gj4Ys7dEaOAGFWEhIP8Pf6nnP519s6FZFkRIWjYL9xSecehPf618Uot3Z+hYiLikkdaunREuChdyAMgc15R8XvAdzrOh3mmJFBd/bY2QRHhVV1IJ/L8ga9TLbqojws01os/n7+JvhC78O+KfEenurxsl2w2yIfl9V/z615skqIpyCxzjmvqK258tTi7XGPqXmL5DSklD8oHartsJBtABCt0GO9YlWNkeSHdS+99oK4GRj0Jqk+JFdXy6ngrj9KqMrEtXJdO09pZVZmXySuV4rTkKWMEjQmNTgjpkVJi1ZnP+a6sRM0bSHBVgcYNU13pcmZ5GSEnhQK2tdCOgiliZEZ432k7RgfzrRin8hhceT5kAG3bjrnvWJUHqZM1srK4nCeTklFJ4Unv9TVNXEaueIiHCbW6msZrU66TNOSwWaHr+8xwSc1yd1avbXDhtwcHIx3rKbWx9DhFdFq1lEhiDRNCzNkKexr3LwZ4YfUVd2t3eX5fK4498/4/WuPE1OWFz28upXqJH0p4a8DXlvfSfaLO3VlHyAcbW/LjFfb/gi3aHTbQYRVj4jUDHPc/wD1/wDCvlas+Z3PrcXTSWh6klyIIUe4ZC2NwYnOPcVkz3Go6rI8FtCY7McC4PXPpjt7V6FF6XOGye42Twjp00edRnv1fJ3RIg5H16ivKPFPh/RLJ5YLWxnVAhlUCffx15I/z2rvw85Hm4iVpnjFrY2F5fkqsbqXzgngV7x4M0x4BMYFa1fkPEDkMPUH+lcuY3clFnfCSdF2Of8AF8bafqNveXULq6qZVdjwAD+f/wCo14X4+8XaTeaG9jbyq2p3D7t6tx5Yxx7/ANMe/H0GFj7iufleOT9rofJeoIEEzgB2Lbq503UimTzRjacKRwcf15rKauIpo6TfvFAjKscDFS+YkkOY5IywJHPGDWTjYuG5VmjafY0ZRV67sZzVhJJJJY1RQ2BliT0Ht60K1jU6Kyz80sgO3AGTzWiMFoWt3aNVOSo71LZpTO90W+l8xIxGY0xkbmzkV65oN2A8EK7RI5xuJ4P1PYVjVO+ge1aG8U8MBfKtnBw3U17j4YKiWOOGJpEP3iRxXFBnsUJ2R7Rpdoxh+0DaSGxt7mumWZ1CqxG0H5SB2reDPSw2quaEFzMkbHIkZhgbjgVK96sg2AEHGdpOac3Z3PQpotw3cpKRSsVYHK56VO2oyPK67iGXitKcluE6GtwF27BN5bZnJzUpvPMt4ghCydNpPStY1Oh59emYPiHRrbVNJuLK6iZ7iQhUcn7vBB/n+lfiJ+0ZYXPhzxBqmn3dncWV6kimSEHoGUMD+RBI7fz9XDO8LHyOcK0kz4wvUe5UzQFpojjaRzkVb07S/IZyxZUwCC3r3FYSk0zyoJM6eErZopnkKGQ7eanXyXuRKUGSAmR3PaszeGjPT/DGhC6QsheIk9RXvug6WsAiSTaOACc185mdS8uU+wyaj7nOdzZwwx2zteSO0m7cuwZxzwKr3j6hIYlspYrUSHGWTdtPauWloz05x0KZ8D/bHnTVdYjeUDG+Fdqt9Ac8fX8q2Y/BemoBDJmVONrx44Hfjua92jibI82tSRj6l4G0W3EoVZ4ohhkQjduz16nivM9Q8P6fFd+ZHaxIqtgZ/hPr9a6YYpyONLklZHS+G777A0qyFzDvB/TtX0R4U8ufYsUjupOXyc4+np9K8XGaSufRZT8DR0niOyW30/ftZDgsST1HtXyz4h1swyzqvkq6yfeznK13UYe6kZ153bMvTvG8WnRSTCeCI5zgLziunt/iJp0oSa2vbZIgfmQMePrW8cG07nl1sVZcp22m+I4NUuVjimmmhyJuOTGw7D/DvXvOo2EF94WuxNbyXDrHvVc7RGwI2tn69aqM7VUjy8ck4XR4zoji1uWlnEYgY7Zmz05/UV9x+ArDUb7S/MstY8tNqlVV8CZeoIyPu9PzH4fUZZpWTPi81hoeu2ekeL9Pgsv7P8VWtlF5u+6gVPOlcAfKUkIwo/vDHNdLBq2v2TvcyRObUjYoOPmPXvX6Nh3GpsfIVaNnoSJ4j3vIrrcrK642suAnuD6+1a9prCXIUuVG3gc9aKsNNDF3i7Glfa1Fp+l6lfzTzLbJaTTxiNvvOsbMo+mQPr0r8HfjZcX/AIo8Ya+8utanNqLTtCk6DzGiXoAv0HH/AAL3zXl4vE+ypNnv5BTTm5M+kNM8Wung7w/plwsVlGY+IwgXYzdjjgtx196rzafbubUxu27JIXtnqxA/r/jX4ZmOJdSo2j0+a2jOv07S9PaykmexvLlvJ8za1uxVh7Efe/CvJfG3xI1DTTDp9tJHZ2yKzsslq3nMR3DdQB06V1YLI1UalI0wsuapyngXhjwj43+L3i+00bSLi40jQ7yTfd6mVDOsefuwr/ePPzHhc55NftL8I/hH4K+F/h7TtL8P6XpcduBtuiA3mOT0JJ6jPOOp6nGePt8NgrTVOJ6PE2YRSVKGyPbIYzCIbdVidSx+YnnBrRVGWIScrETggcGv0TDUlCmoo/Oarbd2UmvBE0qPOkUeNrO4zjJxwO57AV+Vn7ffx0uDbf8ACu9BS3ne1UXEvlOyp97gM3cnrj0znsK+44TwfPiVLsYJNzPxV1a4nurlpmZJf3mRgYwK7PwVog1TU442RnjjZZmK9+ePr9K/eY2k1EzzfFezoSn2PsvSdPWFI4ndkVeSnfOK3p43iWFpEY2yjBCrnPP61+n4GnyQUUfypmOIdSs5MJovNDRqDnG/heap7IZCkq58llyGA4I9a9W3Q5oTuSZiKlfNUuexX9QaieFFLIWkEm3BAf8AQ0JWNlNkURjzIxjIXhWUnORUWoIm2OGRGMi56ccehoS1OlVbow7iEqMRwxB5W4y3Qj+Q/Ssu+wzPFMSJ0ch4wuNp49K6IrQ6YSuVrhJwoDZkzg4B6j0NPlUpNHAJECh8uwXJZfaufERuenhZX0M7UlSIEnCqVzgDrWCpDXEJhtmMnVmZgcGvnsWtLHu4bubp0qe4sLmG0untbwqQrKRw2MA57Y61+zX7OC+Z8ONC+0JFdXNvptvaXDRDYjvFborvjPG5gWx9a/nnxe0oR9T9D4Vherdno1+8MrhVUAbstjrisqWSMtHhwoc4Xvn/AOtX8oYv+Iz9dp/CARpA0asrMOSe49jU8WELrukcEAEMMbfcVyvY2ghzS+VGyoiysRtU+nvTnlaECNkLuOdoPSsUzUdEzys4yNm3Kk1NEhG7MkW5eue5pAVXQysbi4R0LNhwDnAp8VxCZERGMrYztB7U0wLqlivEbbeu49jTPMKuFmRJUY/MAOCKRnb3S1HtMjRIA+Tt4PH51E2HCqOEU465NaxirGZJF5kjyoiIVHB2io5GRW8yYsg6Djg+9Ke4E0U2ZPN/duu37rfxCs8ajGjttdXAbBTOcVmBbaRXR383a6NkjPJqeJ3fg7Hbv7+lbLXUSdwKSEyhztjb5WTsw96sRos7GUNmPAACmqGPVGMr+UkjIOckUqszSEp8h9+9ZN3ZUdx5WRmWJT5u0Z45NMBTYTIGMhPyqDipaE0XBE7xyKu1CQOM/wBaqbiBIkq7h9xlNOD1ESF2UIGIaFR0FS+YoXylKhyN2D1xWk1oBHCiMFUoVZW3AkVYjZDuMinJG0cdDUOWlgCQLFzsDDdjPoTTV2OC4lFq55JfJB9uKqmBPFIShRwWBPJB5FWJQ0ku1WVQBllztz9P8KsBB5scitLsEYb5geoP9Kc68SSDaZGOcjgf/WoE1cRIdhdWLpMT+X+FShPLbrvcHGBQTGNi2bacvGpkBOTgMcdadEwj8x8AS/dOBgA0r9CyRmZPvMphb7xA5qu0hMUcwVhIzbcen1rFgTokkrFnKiXuc9am2IgkjkdNhHTHWkA2VAkYaMogIyMHP+TUYDCJzuUy7cjI607aXHbS4PKkaIWTbGQMkLuI9cU2BGcB3yQeSDzkUNiJWuJIrcBY2Eci/vPUe1KpjlQKy8juaQFlVWQJyVbGMY6UyaERlopA0ZzncR0NAxRLINqglsLipkebaoB3Z5b0P/1qBBgEFJl3lhnBGeKilUhgQ2MdABQBfX5EIUDdgYyKYNwJAALehFaJ6AROHYOsqKQwxlRirg2yY3TxyDbkfQdqzAbHEWZHDKxI7849q093ln55BIrINvrjFACRv5m9GZo4SpxzzUkUzzBYlnIfuCO1AGtbwLIhhmKK+eQT/WiG3RPkCGVwxzvHBHpQUotkkVl5Ue52CLnGSauQxSGNQUQkHqev4Vn7QpUwbSleJ2Vtr9QV6r7j1NXRokuyANDcz9iY1J5xnnHT8ah1bbj9npoJDod0imV1WNSeQeo+lWIdENy00gf92hypAzz6VXtURys1Lfw5cys4aPcqgE7RjAPT61OPC18rkyKPKLYQqpyPrVqaKjB3JW8OXBaeGYSRyg4wEwGP+FMbR3hKLLCxJ42BeQfc9qq5oZVzYmE7o13E9Mc5qtNYgtGwTyMENkc5oApSwBwUIdR1PGcmohb7OZZH8pRgbVzmmkc4xIw3myqzBhgDPemXEIG1JMndyAKaWlwCIKgQhXIA4Ap3msiMQgGTn8akCH7UWQF0fJP3T6VO5ik3HYUZeQpHBH1oCwiMu5uC8IGcd8+lQvKzE4TjoPagCMiGQjI/eZ4x29xUqBY0G1SNuRk+poAnYosUgIIfjYwHX1qGQScfMP60ARIZoyxZQVPAqykfmKrAkk9R6UAPJG3ywQCFwPeoGWMKrZUHopJoAjZpJJSQwk2rg+x7CqzeWi/violHK4GAKAI5iPJKIgdWXgjj8a4vUAwJZyfJxyFHJPpQB8e/tP8Aw4v/AIl+H9OuvCZ1C28feF7tr+3ltp/LKkY+QH+/nBwfQjkGvJdQ+Kek/tHfCTUdJ8VTtpfxc0FfKivGj2yBgDneuPvA7ee4Yg5BzX1mUQvTVt0fO5inzXR438MNStdR8TzeANStFnj1JGW3YcbJEBzGM8MxOSB1Ow1JHor6XJNoM5aPbJ+5brnB9/avcxMnGpyvsa0tjXjtTBO5Em8I+GcdM1spKNyCOaKKXBOGGe3865mtDpitDodJdY0jln2cDA3ep9q7C1l8kzTLPEZBF5ar3BPqfxrODCoOcyabdgxCEMluEdgPvMwOR7EZ/WtixhaW70ayN2720ETTOD64yef89q6Zao546OxG8Zg8Na7I6Tzf2nfIUIfogAU4/ME/U1tXnhebWfG/w10LTHlmEcZ2iM4VmfoHHcA8g/h3rCTXIzShG9RI0vhnDd+J/wBuPxbb2WoC88OeH7JLAgqAfPSOKRph/dGHxt9APSof2ZtRfxZ+2B8cfF+nJb21xBdXlj9odSxYZleRiD/sqm0/7feudvnu/wC6aqLVora7Mz9jnVo9W/a7+KvxEhsI5E0y7ubia4aQkzTRWyxryeQMHoPVs1gfsctYeIf2z/iV4mmmS71S2tIrN515McUokYE+mODn3/LkzCXLd/3TiW8fU/qA8D61bX2kaRbXrrAq2aouTyy/wkY+pFd4LtbBbqS2kcRgBk3Nkgjkcn8a/wAhOP6Mp5+33l+p+hSlfDv0P51Phnct4h/b1+MZkkVbvT7YXdvcs4Li5dY5QjegHGD3P0rzH4ESXniv9sL4xfFvU7R777AFSzJIwEaz8pio7Dj9DX+nfhbho0sqiv7v5nwTjL2cVHvc1vhr8L/EfjL9qDxd8VNUsblZrIPp1nK8RKyK77gyk9MgKfr7AZ/Yn4M6Hb/D/SHt4LSzEk0xndjEF3sTnI9s15Xifh547APC0+yR72UR9lZs9G1TxZLZxsWZre0Mm+QnJyfTivhP9or4oTa5NcaPYrcRaNBIyRqh2mTI5fnrz2OPp0r8F4C8J5UsdGvVWidx5zinL3UfG4cxiVWAWEjAAfJx9KyrhJr/AF7RPDduw82/dVb5iPLXIBz+H86/tXB0vZ0tT5yT5nY4vxeNM+KX7alr4B0u2uJLHR4o4ViWT5YkWFfNDL0LAhMH6+vPn3xWli+Lv7cegaLayeb4V0iBCyLKW8pbdzK8gHXLFIuvXmu6lWbWv8tzqoxhFqL/AJvwOp/aAuf+Fx/tveEfhxZmO5g0OGK5aFlxtV4Y5FCkcZEgcEdtwqP9sqdPiJ8cPhJ8JtCuJprayvWkmNvINuxrpg4wfojD2U/Ss6VPRR6JXNKi5oXXV2/Ij/4KC6zeao/wZ/Z40VbFdXlktIiLf5ozMMCMn03bi+OmVGam/byu08D/AAX+Hnwt0Nnm1XUrmKCZY49oESN5YA/3mLnOOw610Sg4ckfO5NWPMpVDA/aH1uT9n/8AZi03wvawWovruW20eTT1JR55mbLuR26k/wDAhir18lr+zz+xfcqGt7aHVtPt7NbMP87yNKxjVjnPCsw993tUVPegr9ZEuo7ycu1jc+CiaX8If2L/ABx8TZol0bU9VjkuIoYwRugHmByP7x2RDp2f0Nbf/BPzSm+GP7OHiv46ataB9QaQ20s7R/N9mV549wz1yrMfzqZVZOjJPrKxnXXK7x6Rv9//AA5L/wAE7tLa6sfj78cNdvNL81lmWC/KFt9o/lPgH+I7Y9o/3vavOf2K7w/Ev9oj4y/H7UWFvpdneyw6fLtJJt51mchcdgYYx9TW2Nm5yqSXaxGEoOMaf3/5fgYfwc1JvjT+3v8AE/xbOtrD4d0PTohHckARwttdokY9B8wk/OpNZ16b9oD9s6dxcPfwaJqSpdlY8LFLEGclfVgu3jsDXm0cU6c7dondFKUYxl/Nf8jnP2qtYuPjN+1F8OPhFpTw3mi2OLXUJLY5X73nNvPU4Eb46DAPpTv26PHEvj74j+Bfgt4YmuJhZXZ1SQKQwiOxCwVeu5lKn1yDXpVKMFhabXZs5YzlzPzf5Gd+2R41kfw/4K+GPhK3F9DdMLTy7ZeIINwHIHWRixb2H0xXK/tN6Vp3gbwHonwR0+5bTYp9Oja+i83JJBDYyec/Kc+5Jrx5S2SOlNJSfc+J7HxNNoFt5Gj25vNa3gqYhhs+g9D/AJ5r7N+Fev6d+zpouqfFbxmbXUNfv7CQ2+lfaVYRk48tDtycmQZZOOw6mtsZKz5V1MOVuBmfCb4R+MPjPrI/aA/aTW71S5uLpZ9HtryXy4kizmWVY84jjHyoGb5vlPbr3/x6/afv/iRj4Q/BCO48NfDOzBtb7XY4tgmAJVlgGPmAIIz0HJOTgVhh4qrVS+zE1leFPkW7PnqPxDH4DtbXwl8ObZNS1/JUJJ8/zsPmPcqSP4znBO7k19WfBr9nHwP4K0X/AIXF+00YVuLpfMjsJnWOLbkfeLHc2fx3Ec8V3Y3GO/uK7ZrQw0XG83scX8Rf2jbv4y+I77wp8D9Dv9H+G6TutncxxGJLkKMMyk9Ix6jG4j+EAEa/g/4Y/Cz4WaLH8TPjD4ktb2ePE8NtEPOjTk7cgn55PvZ4AGKc4ypU1QT957mFOSd6svkLqXx4+Mf7S18/gr4CeBr/AMN6BaqIv7UjQs0sZI3ybm/1ZK+3A7HgV6Dp/wCzvrXwV8Pprd94i1nV/E2rSC5muLqR2Vmxg7A/OMDGehxxnmvToSoYVewWsnucEoTf72fUda/HDVlFxofxG8JJremM3kLdQqUeEAYVuFwMAjIbA9O2dy28P/Dfxha3+oeGYLWWFbYzNa7TDIMkgls8knHJAwcjp2zVKVL3qOwNveSPnnUoNa+G08Mum/ada8HS3YF5DLcE+UCD8wAB5yBnJHAJBOMH2bwDF4e13xjpfjfwteWC+I9Pmjt7qJFCy+WWydw7gAkj03Zxg1jmKc4c6+ZeFfvH69aSTFa2zqrbZYo5FBbJwVBFdPBuGMsApGADXykVZWO1z1Jd2DEAN5DeuMUrWuFKFVQbieK1irOw0hkG+PA5mG7qeP5U5V2ySK2/JOR7e1aGMty3CocSRkg56+xpGyyktIY0HA460A3cerYXMqFVx8pB5NK6AKNqsBnOc4oEKqkp5Ydkxzk0kKtHuRsM/G7FAC5R7hEZhvJwuankTYJQVDqRxjqKDSOiuyKJI1BUfd+9yehpXy6CRMsrcpzkVg2Ek2yFoWLRuCQT94Ht70/Ysbo20Ebt3PrSNBJI2d1BAkUHjFVyVaQlV2IAetVDcBTHLJt3xv5WOG7ClSF2Mu+XZGF4A9a2JT1GlVOFLB3C7toHSpXfdGGAVCvOMdqChnmuzqqMhYjOD0pxLFAQQrZ5BFAE0TEYw5DqMkHvRK7vG3looJG7g9fpQJq4xGcBRKvlOBnb3pxiJw7NkN0xQMWNSSwL7m9T/KnyBM7WLMccY5qJgPYSbVXGUA5NVlQ7TIuTTgtABJtq4WNnXPUUzIdDIAUYHjPFUTJXRaVA+MnHo2e1RtLJAwBAlQZzt4pxt1JltYfJLvjAYoiZ5oBYgITtB5CtSHyDmUCNPmYOO9CkqhwSmeQR60GRFIImJBRpABjr1p8ayZYlCqmguLsV5JoyCoDHH6/hUaxFTIRuLk8fNn/9VA4LqWlIPzPEjZHBHpUXmlgkYj29+nFBoRPIZpHHlKisMHb2pyYk5kHQYU45oAlYeWY34Zifu4p0QLh98flR9Rz1NABJKEICgsxbH0FQeYzAowSNiTj5qCJsRQQwUBeBnOKmaE+UhOcE8EUJFtiZYlkcnAHzds1IzsQoj2+vIzQZ6sAJGwFcFsYJ6UwZDYADHkHFBaJokK/u3O0YzknrQ65UBiMD1oFKViqE2kqA2DxzUpVFhQDDODgnvQKfYj8+JmYyuqnOPSkOA7PFu2+5pW1uQrvQajFycleO5NPcKUJJXHrTLnsRZBOA6MB1wKYzuCqJjb3wO1BkBj3SgwurYOCVq9EcKCp2kc5FAED7VwxLbs5zSMWmZQR5cYxyD3oATeyklgpK/dambQQd0it3GKB20uQnfncTtPRaaU3fIrOVAxg9aBB5Ox8qsgz05qx8ighGAQdVPXPegBgh+VXkZVHfJpcxhMRYKngj2oAmJJi25UKeMZ/pVcRl3PmSEL79/agaQ+RI5Tv3K8iN1x0PtUiGVVEflq+7uOtA0tLkXknzXlUqSQFOTjinJ5LgqQ5wcAjtQSROpUMhijIbjLdqf5SuVLoxmxhSDxQNLURT5O+DG+UEqxx0p0eFYiVS8eOooLmJHgPkfN7etI6Mrq7JIoB5BHFBbZCkqsrBkaMg5KHqD6GlDlZQZM7PvdKDNS1uXEZZHw2Nx6UjNFuIjBJ9DQEpdEQIoQOJI1CnptPFT5U4ZGO8jGCKAg7IhEQVo5JHaST1z0HpT2GQEQ5z0Oen+NAraXK7IXbDyMM8Yz2qZdgJAI2kAE461XNrcRLI5iKF3iOwYUepPeoXdFjZQ5WU8BlqpiHLJG0aFlRhnq3Y1Ijq5eNcZ2nBqGgKhmX5Vk6Z5J9KjEMDsxVyADlAKRcNyfcpVUIBfOQc06aORIlYEOxOODQKW5XXe67XJR1qQO8e4ZzIo+XaO9BI1wGjBKskmMkA9KYzMrK2SxABBHNAEjHYrHayseoPY+lRiRQInAKnoQe9VFX0Aesyq6qSCDyOKZtaUSSvEyxEgjnrSegE1vMsQbAA4xyM5qv5jukgwwUEtnNJGk9VciMbBQ7SMYcYAB5zUaD5WfaCOwoM0NBbym8w7jjOMVCpcqT8rEkYzQVfW7GzDcCCNufvcdRUSERKioCwH945yKAhuSSymcCNUUyA7iTxUSB225QKQecHtQa2Ht5m9SVU54JqaIMGYAKfqOlAwIdyUV1JBwOMUJvkAzOUx82MdaCJ7EDOMqFRs/pUqmSI5DLs9TTsRJ3GvKoMSsz7fu9c4HrVcSOrqFOVPt+tVNCSuDpmUFSCBzgU9kRSUaYntwOoqCpqxAPNbfEkTCMYOc5zVVxKzRiJsLghlI79qCYq7JNgEKlo12AdDUpcEthGIIAKnow/woLbtoiqVYICX2DrzzUfnbtwbfEmcA0EuI8OVJIZdzfeIP8ASopzIFyclTwK1SshONhF2qkCBDI7PtznG0f1qZ5JHb7zbsY471kW9EU2kdVLBQwHpU0Pmyu8hj3qByM45qZSsWthkkbkgrs3A5Of5VUkRUQOTtBydh6j2NRKVxniPxRujB4a8QxNvllkspo0x0CsjK+f+AFq/mO+Oty0vjTxBcmRkjuLskR7v4lyv6hQa9HIn++ZpRuonhzRteyMgURLnH3+a/Sb9kz/AEzTb+xeMwRRLDISD/qmcyeYwHQn5Vz9ajOI+5c9XC/Cz9MfDESQRtBG6MjYDMBk/UZr2PSo4IPLjDh5MHDHnI9a+WMZbnVWoEbvuJJB+76VtRRbmLKAYgOVPJpxdmQbunBQNxYcdM1uW0Uoj2kiQZJbJxn2rcib0JihVwEUnB59qeoIClWYOGyADigmC6jjvYuk0e5O525yKn3tGCyKS3Sg1GtOcKjs5ycgKelSjKYdCFXGDUz2EmQwT72jkU716AjuasuZd5TyEYgZBJ5rEYzdJhckRMDk5pDvKE+Zv54B/nVyaFfUdJuk2FmG8DHXqKSOYRsImC5P6ioGSB1EeY4leYfw54NTIsa5kKMT3O6gCIMrN5SyAsTkcYpCRH5jqI9+MZNAELvM0agOyqRlQen1FRq8RU4Mxz3B4ppABlVihVAWx8wqMu5CqYVA/vdzRsAHcFUFtzE8AdqUiKJSJA8jE7gM0XAsISzKVGIfYc0qszffHB4GO9VKVwItyyO2GTafl2jsfenbSUYeYoC8KD1IpNgQASFw4BXAwO9N3MrLxk+9Xy63QEryFArKqryc49KpNImx2Iw3YirJiidRKIsSRSRhlxvb+IVCoBkwQzKV654FJKw7CoWKOUDZxwB1+tRsDEEihVU3HI/rTGQlAyqAWJBzx60+OJS7NIjRc9M0ASqqxZkJ5xgr2xUe35Mk5yefpUPRWAsMqOoEIPoQBUJeSFY4kJKr3JzWQFg+Wg2sQ7g5bHQ+1U5Nu5/KYquPlBPQ0AMSUkHJ46HPenhssMOZFxkZNADHADb8AsOSfSqzSYZVyuedgC4I+tAEM8fmAjapB+U8UsUkTfuHG/nGcUAKcRRhovMkTdty3UUqBXfBDSKVPANAAY4kCoCuAN24noaNwImUH5yMFs8r/wDXoApTHLYhcFBw3tWbPO0MiEOpLHBycbfxoJk7IwrjUX8wOWYLkj8KzbrU8RyShWUkdQaDJtvU8e8WeObywvGVIVt7BIgZJVfc3vhcenv3rk7D4hCUCPyry3k3Y3TTeYGHqO4/Gt6VLmM/aWZ6fonjMX+q2eyUQeYwAVDgZ9cflX7E/s4IbyS2hmEdxDEQXiDE5wQGOPTG3861rUeWFzqp+8fWnivw9Zw6KJFUrLG7sHKYDggYGOnGP1r5Su7ZoW2yPvlBwTnitOHpc02eXmL0sUJkMQdgwI6DB71XGEBY/Me+RX3MJHgfaLRiWNB5Yxn73aoSzxqGG08YJIzmt0jKUryGxOwVhw7/AEqRNyMJRkjrg0DK43t88kskSqxOUGSfpSRxESFx+8bHf096DWK0FKIod+jnoKfCUBUSShfYd6DOxK4RidvAHPvTWDoqCJlwR82eaaZLV0V2ckAvGC3TNSLAXEYiO0g45Oc0+Z7AlYQtKJcqqkDjBGadIwGMKPetbaWGNkXzH/dRkBuSPoKN6gsSSc8j61k5aWGtGQyBWzIWVYxjluMk8VMzrhN6beNuKVuo1KzuKFKLknewPSqMqlFIDMoJyRSJP86N5JJsmUF2z1PWqcpZWkCKCpr80i9D7ggXY6rlTw3Jx0qz5jHYisxBGcqeKd7oCzNAWtow7mMNg7l4z9KdE587a2DFjgH1og9Bpk7OVjBZty5wSxzxTHmiJCR7o1PIBPWqEXLaJTuVmKTA/KMfz9Kr3RMmIo1SOT++eM5/SqgtTSmYJuHLozRhUHAxxz0zitS3eIpglnYnDoR2onuZiRl1nkh5RM4U9MD3ptwzQz7oiQXPUUgLHmAJmQ7gBgY6GoWnYzBdjTZXOc0gIrlnV18pW24yT6e1WILhmyiv8uMnjiqk7gWzNtXKwklV52LnNX9Pi88r5jHJ7kUrm0Y2PTvDmjo17ZjBlTeCwI6j0NfZHws8Eyw3wl8lb6OKf5BIchs9xjoMHH0rycxq2jY+jyGheqmz9EPBeh/ZLVGkiTa6jaqrsI/x5r37QXNrAkO2NXY5xgZ475r5tKx9piFdHbvIyD7Q0qKwHUYH6V4t8TfiLoOmwWunyXa3F8jebIsfLKvXH6Z/GvRwUNbnhYuk5QPxd/aG1iy8R6/faxYrsilZ3mGQcMXZuMexA/Cvjq7lWZlXy2C54VW/rX0DlpqfKQ7Cx2yqUlVDvPI+lbP2lY/IiLOjfwkLmslJtlPzEmlJCrgJzkBRjJq3bRSS5WJSZOuCa1MDYcx29usYyk4IwT2Heuav7mNysRckA5GM4NBlNalVtrkuUYlh94U2KSIMwVUQMuSGPAreOxBq27bp4hEUIYDAJrfhUSxKJXZUB+71BrmlsA57JXjdvKWQZy248NWDLHNE24BZexyaxk9DupEM14Ik8wqwOQpWqrNFNNu3Mc+vNYJXPcwcrGzpulzTSrAChkd+PpX3Z8IvCi+XYMscckO5Hcs204HP4814mbV7R5UfZ5RRvJM+rLDQI3BXZCrqxYsq/eFd3ptvFapGU3K44Vs4H414dJXV2e3jZLY6e3WO8dYXaRSo3EjgEYrqUlTTbQsqs6lOSF/h6/jXqw6I8mtOyPOfFPxBg0a3u7qeRoJ/LBgViG38jg568V8L/E/46vczXEMF5JC7SfvFiwDJ32gdhnt/SvqcDhklzSPk8wxbvoM+GV3qGszzy3D3bWsj4QZz5bDg89cn+lfoJ8OdJK29lAbYK6AsGkPP09//ANdfPZxNPE+6e/lraw15dT0jx78LLLxHo8LKha5WMiXHPPVT/wCy+23rzX5c/ETwdqGh3d6k0krNHNs+YDp2Ix06gV7WCqXhY+LzGjyyufOGsWx81o1uGjPTd/8AWrjLuVrdxtKvJ3Y9OaUlqee1YrQ3CCWGJpZFjHzMetPaZXaMqFAJPUd6VhJl6G5MOYZFSXgBefu+9XohDJ5hQIGADAL0NTyHQixAYpXIkkYxKcMobA/z7VsxoqqkNs3lZOWOemKzsyo3udfpsknkF0xEpIzk5au80K5Ct5TklX+XY3PFZSid9E9w8OX8cLIBNJKmc8npX0X4NvklZZzPCUwGLDuT6egrz7WPZpr3bHvul3cZhCG5gaJgCMHnPpXQl4yMRybQB82etVCVz0sFG0A82XyR5KfL/FkVNGAjJPMgK4AwT29K1nuetSViaGVg5JUyJnjnmtFF84kFFjVSAQ3Q0Ql0OlQJ5bedSrRzoSPulqR49qyEiNpCu1hnqPetTy68dS1BNEslvLdxNdJH83l/wlvX6evtX55ftr/DiPUprfxgtxbTvqDMZBtABZQNgPoMDb+A9K9XAyuz4TP/AIkfmBc6C0dyftAieUHJ8uPapP07VIulGfesca5QgEYzj2qai1PHpysTX+mNFb/aJdyqFweOK5SwY3F/FbKmIQNwfPHWp6XOmMrn074NsQ6QOigqQD14Ney2WnHncE2Yy1fIYh3qM/Qssa9grE6vDFOR5e4scEtwBVWbXTbB1MUDPkkLjJ4757VvCN3Y2m9DFXxenDW8qbXUkMy5z9Ks2PjK1iaVLl3Dr2Bxz7161Kj0PDxWI5WQ6v4604QJiYyDGcs2GPt9BXkd34hGo3ciwMY3fjI5/GuynSUThp1nOVzstC0y+LRtJMJFbkEjH6V9P/DKGTeLfOZNhwH7gfrzXzuPq+9ofa5ZStTZ6p4z8P6i+k/b0s7uW1VSkhiXdjABOR16V8SeMvAkTie407ek07bpH35DemPTivYwMlKmmcGJi07nkOp+CLsFHUuichcHOfX6/WotL8HazcXaQWFtNeNKu0BTgg/7Rx0/A16TrrlZ8/UpylKx9g/Db4JanB5Wo3OuTEl/lhSYbgeuenQelfYNvolrYeGNT0u8e1vI5rJreVyhQsxB5A+vH5V4sJXqXOrGUVycp8mXQg0zUVgaGKa2j+Ro25DDpg17x4L+Pei+F7aa21uOaeeYhGlW3LGKNRxj6cjsMYr7nLIOVZRjufn+daQbPWfDv7Uvwm8y3t7jxBZpeSNlUfapIz0KuR+fSvbNK+JHhXxAft9hrGl3NozbFW2u0lkjbuHC5C8YxX6nhMkxEFzSifA18XF9TbUW+sOj3XzIw3JKW5PHFYuq2qaNZS3cVw2A+1lHGw9R+fNclSEo1OWQ4VOdXPJ1+I0FyPEVresoFvZTRABiQWaMhQRjjlhX556BZ2c1/qt3qCQPfT3DvuxjDFuevTvXyXFE+Wi0j6XJNEzvtMSGbVLVlt2kskH3WPy5H+P9PevQrJ9NlkE0xW6kU7REMbvf8K/E6U1GpaR6FRano9t4y1LTYzpGm2ln5JzIsjSMTExwG24PBK8E+1eieEfCOieJkabxBpUMpJ2L5e04Xu2CPmJHr/8AXH3uEqppJHJOfslzI9L8IfC3QPCepXWpabpllZSTNnzSVLoOxAHGfw4r1G3SJHgSMLGFBXGcg57/AF4r7nLcLb32eVisS6juzYZoEKFnBUc8c01rtjFJHI6EFepr6KkrnE43PDfjF8YLD4UeBtd8ZagyLLFEY7JWX70rjau0dySccc+lfzY/Ev4gal478R6p4h1PUb9vNlKrvHyo2eSM9TnjJ9OOuT+u8E4G0HUZthop3kzzMZkmt4lkJkd9i5GBk9PzNfZHw08LppmnaXezxiLUAnzg9Q457fh+tfpuWQc66R8D4hZiqGD5V1PaLa2MMSEIkbPkqSOvPf8AxrokRSSQ4tR5fzEgkH24r9WpI/maVa8tTEe0a6Pm27KYh824NjNVjZzeWJJ1EERfrnt6iuyEuhUKhnTBt4ljCkAYBzwT/nFW2uIViVnAjBG0FxjLdO9WdMKhDGpXzWZVjkZdikc496ZNbM+zJJ3Lgt71cNzphUOZZZfKC3Ow8kgdCBnge9ZU0Q855N4+bl8DJNanZSkZEL3XmFZoxt8w7MNnj3rXE3mJNbujRzrkZA5HpXPXeh6WFkzn9RjkMsSyyJGgTHzDJY/5/nWLDbvJK0uYlUkxuCvLY/p1rwMWj6TCvQ6iJoQiG4uHiiwfMI4wMdff6V+w/wCz7DHp3wc8F20kc0WrJaeXfMXyGYHC/mMA/Q+tfzv4vv8Acx9T9H4Z0kjvrhVYsqsfU4701QWBjR4yg+b5hX8n4t3qM/Wqa0I8v5avESzE55OBjtzVySRrvyzIWIxhse1cTn0OimhxUCNEIYHPGarYZdx2rn3NZmg9C6CRI0/eE8sBVh+QoUK0uMMfSgCyrRqPKYBHZeFHINL5EiLGRGIZGHGT0+tAE0s0pEaZ3oDgqT0qiFuvMl8sRsuMnc2MD29aAsW4J4kDvGG352uGHQ01op97uMxSL1BH9KqMrGUo9h5aWASYbzGbB+QY4rn9Y1e2sbO6lvo5YEj5k3Nt2jP86FqyDkJPif4etIbVjcRWlm2FE90PKjX/AIH0NfH/AMT/ANtOTT9UGgeEF8L3YSNln/0fzXYA9mRh/Ju3I770aPO2SnfQ+jvgF451L4i+Ck1vUbEWk7yt5kW87o2Qg4x15BU/QnrivoNJ3u2BLRrIF/hXHFYJ2lYUNiwzCNFZA8kjMAQakaRSWJKqOjKK2LJmllRcL5jJjIx1p6RqVeNuLgZ3rn+nasnGyKS6ldIZSWXG3nB56fjVhEIeLLRkgZDDqPY1A59x/wBmV/KmLb5STtJOMf59aay7SJmZSc4K5rSMepAMXjEhbJAGcDn9Kmtflikd1McmQCSvIpzegFpGjYNG3IHzKfT3phYsGOwMemM4H1qUrPUCyI0iUksDOR8ikg1C0UiIryoMHtSb1AChJQIVVGb5iew9KWFXnDsqtvII2kdK1WwCKrRRb/mY52y5HOB3/wDrUplDRkF0CnpnvUKV2BNG77EAYeZnGPariEpuPmbWH3hitAB2WRwdxOwZyR1NStCA0bs5CN1+tCAmeQFWiCq2wcHOM0l0CkUbKQshPccEeo/WucaIRNHKuGWPYTtbHORTiEwPlV4x/CapRuauKZGBAscYUKsTdgKncOyQyqm+IgrvHt2prYmS1sRM24KMMBngHqKcGeFoztBAGetQZjY3mQs5Lxsy/KD296sxcuVJ5JyaAEwkVxMQZWkOOG4B9vapUlAwoSTaxIUsd3Hoc/zoAZKCW2yDMRG0BRjJ/wAKljzHJEGl2gdulA0rk0F1I/Jw4Iy2BxUZk8xzlCO2RQI0AWVwm5iQeM+vtTmTekrRsUlJPB6g07AO2PIVaR3QL2xTw4EkQcIUz0x1pyQ2i1BJEFk3oTLuyhHTFV5nkdmdCp3dMdqkVizEpKFS4jwA2Mc1etrcIS+7CbqmTsioq51SrmGJPJSQA54FMlUiRGjCkA4rG5skSrNFkRSRJGFOSetWBPbBgjFgo5bAqHPsbKFjTtDaSTwrGSeM8n9a7vTnhgjl8mJYYGOHKHqa87GTeyNqUUbVnLaTmSyYW6FhuJI5IHvVg6Ta7Y1jVGQMchunNcarNaHU6SL0GnvDNujAVNoBwetdGoJjjjaGN4yckkAkfSuiFWTJdNWJf7OjY7hGiAjKkcZFU/7Dt9ptyW2eYZCq+p713Ua+hyVKXVFdfByXE2f9BjibqWXge2B0NcxqngG+h85o7Qm3UbgSeWX1HrXXCsmc7TR5veaDf2X7wqHj3ZTnj8qyZLeRxI/zp1BGMV2R2MZRMF95Jj2nIOScdaA5yGbbuORg/wBKhq2hAiYCjy5JHOTwRiqoKvE8yFiwzwB1+gqQLbW0mCHQo5XcFNR5ILHf04IxQVvoVZNgCsWZRnBAHNPeVIUQNtRT69CaBNCSNGqiRQoJ5GKmS4Q8NlkyC4HUf/XoEVXJCu+WUgEhWH6VZiV3jiZpH3gZ4FAEsjHyXCGFZyc4cdR3qNG8jzWjYhGAVgD/AEoAZ9ni8l5IWbYPmUBvvf40yWMtsJ6jnGKAHPIVcBAw3nkmoIVV7plZFBb5Q7dCKAKlwxMLsgztYjpiuG1W9ns7O88mNmUD7QH2/dx1P0oQmz89vGXjLU/gv8XIPidPay634O1zVZBqox5ixw/wj22rn068c9XfHn4Z6HoOt2v7QHwuubi78Na3bh7lIX3rgY+bA6kA/iMkdxX2eWw9nyzPnMbUdz5G8TaXJq6jXNIuIRrVs41G1niXJgmHIYY78547MR0JFer3niCX4k+FNO8TWf8AZ8GvwDfqIt12bZO+E6gHPp0r2MYuZqXY2oSsrFOGWeUKrSkHAxuOBnvk1sW75laaQqzN82V6H3HtXnzn0O5F1taazXehXdxk+lb9l4pN5YSJK0VqXm5CYzgd/wD61czrJMuVJ2Lza1Zv5lut1taW4V1JbJwO1dONQSCHWrmGZHdV8uBF/j4wQfbv+NdMKt2ck4tHbWWmrrureBfCMKbbO2tBcyzMDtTleW7nk4rX/Z+13T9Y/aA+O/iC6uIp9E8L2yW1hcRscNIo81jtB+XhkH4YNc9S7k4LqXRaTUmcd+x3cXV14x/ac+JmpRTxhdVv7lZ0+crC9vCsQJHTCqT9Riof2DNUWS0+NPxLmeTVLS5OJniUHLOpK4buAkZB9hW3JyU38kPRWb8zxr9l74t6B8F/DPxu8d+JtYFxf3F8t5p+wB/PSYMPLGOSxBwAOgAz0NfHXw5+Pfjb4S+N/EnxE8BXM1l4jvpmSRZZFKzRbgI0cYI2qAMHrx3rXOMMnTcn2OPDRlJpdj9RfhD/AMFi/Hvhyc6P8UfD/g67hYi482zlleVAB87JH5RyAcHg8Zr9mfgx+3z+z/8AF/wNe+I9K+InhyxtLfSpp7yG4vFDLKYnAWMEDcxyeBkj2xX8G+JXhHUePWNoK6bPqKWJlGm4M/Iz9mbxBd61+1R+0L8Q5bGL7TLE9tbMq4WUkxhM+uFBx+Ir7y+DHwC07w9ca9qkNjbiWQD7SSSHfknaBn1Jye2a/qXh+nLDYKFLqkjz8PT5Y2Prbw/8P9C0VJJNP0mCBGAYEKRgnk49679NPCFQdoVR2XGK3dJSlzM3crGVrR8nT7iWNYy4dQisOTg5z+mPxr83/jbolppl/JPYRSLAAZAXJJyxy/69DXp4CkvaI4MU9LnzOY2m1KOzt1eV0QyyDuMHipfgba2fjH40fFjx1q13LL4T0bRmERDkIZYrdmbK9BkmNQeOmO/P2NWF7wXY5KSSfMzh/wBiS4tfE/xz+N/xx1eeCRLixe/ikjTJSf7OvmR4/wBkKOPeuJ/ZBePxZ8Vfiz481K1khljlXTbqYoGaCYu4IGOABHx6VjXTpU2l2SKw0JStffUvfsuXt746/ag+OPxqSzjmFrqExsrheVkjT5FIz/Cow3GO4rL+B0S/Fb9u/wCJ3iySynubLQruaW0eV/3bxbcKVGMDLvz6Y965lVab/wANjroX5Y373Mlb65+Lv7eOjajbRzaomjPda5cRomQ8kKGOFB2wrSgke9ZXxyn1L4uftqfDHwsLnULrSbeSKze3c7Ujlhje4MhI5J38EdBivVUWpxv0jcqNqkVHvL8zT/a611fiV8ZfhX8L9KkXVM6hFcQKihW2bmBOT12gH3wR7Vqft1XFiniT4G/BjQoTrVrdsXn2sG23GUjjQjsAjkj8T1rWlKzhFepxyi/eb9Drv26tUl8FfCf4Y/CmC4t4rK/sJ7NwqgtBCIoFlwo6sfMYD/ezXW/tKXtz8FP2KvCfw80W4trPUtQtrW0+zIpyZg7EEntkFsg8c9656070of4rmVeNpTlH0+85W38Tj4KfsE+HrG3v4I/E/iPw/PeXSuNheZ4mVU4HA34AA9RXjnwb8QXvwJ/Y41TxXeXI0rxPfaNJb3KSnJDsTtVQOh2hlJ7c1zUcV7kr9ZHpuCctOkV9+hJ+zRbH4QfBD42+P9XnhXW9VtsfaZIgPMEmcMAem0swA7H6Vz37KfiBfDUfxS/aA8X2klv5l7JJBZGVSDI8b7txHThkzjpjHauWvBTlK3XQ2VPlS8jyL4GeIrXU/FPjb40+JYb/AE6dr5p3uEDeccqQvlrjOdo2gf7RrS+CkWsfEH4h+Pfivqlmqvp1zvDvEV8njcI23dWCEE44A69M1NSq1D2flYyhBXTIvAOoXXxY/aAi+JV/fXuq6Bo9xLqU4ySozhY92Mg8qzZ6jgVzPx/1O68d/EfxFqFuwfTbC2S1SbvIw/iGfw+u4+lc8Heqo+RFR3grngfhK30jw/fX3i7UHEN5Z2sgRS3EhbHzKP7wOCD1GDivtD4BfBO0+Id+nx1+LYsbb4caXAV0+2uyFE7HndjvnHQZxyetbZjJxlzLceFSktdiL4n/ABv8RfH/AFeTwf4ElTw/8L7eZrSO1iTbLeqp25ZhjZGDwqj36EZrzmLQ5tKsx4O8N/uF8wRkRjPOcHr0Hf8A+vWmEgqa9n1G25P2jPS9Gt/Av7PXhyLxPqk9nqfxAvZnmgmMKNLclQciKJiTjIAXIBJ9TuJ9Y039nf4i/HdLD4mfH/XZfDXhYD7bFpfm5bYe7sfkBC8HHI6AYzlKahL2r32RpbnduiPKPGvjXwT4Em1W0+GNhoptrXzYop3j2xKMkDJHMkjE8kdCfXC1P8MP2W/HHx0lHxF/aI1r/hGPB5X7db6UZlLFF5GRgfKFwMYAPHy4Ga7atR0l7WXxM5YQUryl8KPpLxV+134M+C+m/wDCrv2fPh/qP9pyEWlvLb24kMsjfeYlhyQOS2Tjp1IFcPa/DT9o6V734y/FHWWS71VkeC0fVDJOseNoUQn5EVcfw/T1rpw9FUpqdd+9L+rHPOUq6c9ki5cfEiz1SSfSvGmlLI5HlRl49oJXo3HX8voKydT+Gw1uCXUvBt5Gt46bQLf5DIuQSvTOOhPbvxXbODovmjsZxakuVnlVtrHiTRru58M/EnRUtrWdjGrruKXEQPG7nBHHTPB+lPsvDGoeCvFel+LfAt5eSaJekQ3NkCspTkkOHPQ8n73B78g7lNxcXLox4eKT5WftF8H/ABfP4y8DeGtYuYJLWR4h5iogHGOFbHfIPT0r2OAeUrShgXxwDXxT+Jo6K0bMsxgJGkrBd/Ug9asSMTtc4K44x3rZNMpDYMbsxkEDgjrirEcUm4uQrDqMdqomSW41QXbLodxGSw6U8qAPLGSCOw6Um9bCirqw7BRYo29OQfbpT2UYjChgexJ4xTISFCO8isHKqPansFRmJaMrnPHY0CK6ExhAiGRyck4q6Y2Pm7lIkHysD1FBctiBoVL5JBQgDb2qcRQttCMwbvk/yrOZcXdDVQrvTd5kbcHPcVE6KzgKWMPUCp5dLjuNG5FXGSvrTGi3EAZzjnjiri7K4xGRSQjPubqpHaoy4z5WcNVisHlSKjOzKD/CRUZZHEQfDDOCB3NAySGM7nIdPkODillUriR9jZ+UkHP0pX1sAIhESc7nA+Y9KCymPe74DNjcOx9qZLlrYnKRqyYC57salEbcrlSg6H0pPYE9bEUu3cmcvGOM9AaVA4RjGAW68mpk9Ai7i+YxjJX14U1AGOwk/ImelUncob5qgFUUKxYAGp5VUr8wHTj60wK0jvEinbKVH3iB39KmDKsqswyuMDnPWgjdkszRk7w8Y4wVxTlZWRQQABzkdaCrjJJ1CsEjJPQU1mcAJtQS43AA5qlHqZS3EMhkYbgIsDpjFO8tCvmBmLdue9JhFXGxHBbld2ewqFnZd0szFW3ZwB1FZJ2epq9tCwrsSpddoHIBqJnkcvgrGhOTzwa0TBMfgRAMhAOeB3qJnb+EhfUEZNAxxV5D5gdQB2p4ePlpQhGOnvQBBvXdhWCZ52mpsK43HbnoRigztoRxEsNhIDAdTSkMMK0gLY6CgpO6I4lR5CqsXGfmwehqbzFDnaQki8ccYNA72KbSNkADy1XqSf5VLbsVUsCSO2etNkQepeCbxCwcNzuYdxQJEDFgAeDz6GkOS1IJAuF2MeuMFabGrIZg7ByTkcUCv7xGNrJ8+xgTxx3pzB0KqVV+Mlh2oL6kSpGI1WTDDJ4x1pERXynAVBwKCW1sJlEjIH7pW5NTIY0BLyRKpHHqaDJIZNJJEVESq56rngHNIzys3lNuRF6p70DiPCL5IYEsAec0gO4MgJyOcUDjG5H8rqPm3ZGaYg2h/k3Dtgc0rlpW0IiZEwBhSOoIpUcYUx7s55NMJx0DeJJW8wyI68cCozHHlplDiQ/JyO1OSsZWLIZX8xpnkQYwp7Z9KjGDEJArb87cYpFO1hY8RZADfU9qnRiwfIXYQDz60FRd2KhSQuUXPHIpUkQYYZY9KAlorACCWEiAAjP1qvhEZdgLSHk8dKDMm8wSMiNHhRxuzVdpWDKFfAHQZoAfE+Ww5wrHk00eUEV3DeYCeBQAiPGPOEjeTG3IJ5OaRZXOAC4cHh24yPagblcQASYZcK2TuyMfhUsod2Xafl28j3oGo6XIuAPfPB6VJEVZ2mkIA/KglMVSf3WAVjPOaskqqYjbzZQcig0clYifLbSzBQRyMcimp8g2NxznNBV7IU7FD91zk/WmRSxt86b8cg5Wgmb0JW8uRAU+Y9j1qJIgVkkZhgHH0oMyIIHAIcbDyAajdwQrrwVPXpmgB8myNYpDIpVlyy45FRlELIm1okJ5z1FACBtrBMBcEjO6pI23SN9/pw2eaAAsqkqTuPJ49aiR3DhfnTjPzdjQBPtfyXYNmTOOnX3qBkZwrEGNgelA0rkymZ1O4BWxggmokaRlYt5Z7HcKLiHmIKqvuCkjimmTaQmx3Yc57YqovXUBwjBIyyjjIFMK+YWLfMRyUFJsdtCFi5YoVDJn72e1RqQZDKGYr6DoKQ4rUQnY/lEg9xVSXhsgMF9aAa1I0EjMq8j5sjnAqwT+6BVA8u7GPWg0crDiQIxvCowG3jijheFd3PuKB31sMCyIQkjlmzkZOePSkklCDKkkdc0EzdieJwA8jNtTHI9TUccjh2CMh/hxigmbEk+RykW1UzknOaiKtKrxnB61SeliBxjUwFsAgnB/CmLcqyFFx5n8QHp2pN3ARXG0OCmQccDkH3qPzWaSQMDgnC0gvcJInUmNRsYdmNVVk81JCrHcCVPrQAgjUK8LSyK+3qTn9aSFxt3+YJHU7WoHFXYM+Nw2Ng/xdaaIC6jzDlSeo707GqZFmBZNrZBzx9ankyPK3MzZ/KrmiJSuNdPkXYQwznINQbSCdwCNnAJPWs7gk2hxYR7NjBJMdu3vTJJZhKxklDoB0PX61Dhc0SK+8siKhlgbP3xjikuXjVZkQtLlAFOMEHuayYzwz4sC207w7qv2mL7UDaTW8jg/ITJCyrn0GSK/ly+KEPneJNZaW6ku7ltQn3uy4BxIVwM9AMcV6WTK1Vm0FoeaRRyRTRNvQRI3zZHOPrX6SfsvQB7CVbQqhWAT7S/DjcBye/XNbZtH93c9Oh8LP0r8NTo9vAIlAZBhyD1P9K9bsN4WJZCIycA89/SvkGYT3OxhVwyEOhJ+9nk1u2gcApGUYgZG44BpEnRRRRiEZHBHINacbrKhClht5rZ3M2veL6giMDOGHNObawy2Mjn6VRadyRsrjbJsYdMntTENxFICXQr1JHX/AOtQMbLESXEqMki/Mw6YHappbf8A1aucN1Cniom9AJlt4djMzJHGq5HPJ9qqIrRxr+7IhxxliT+dZCbHLOrY279pGCpPSm3CqoVDLJCG4LIuSPpmm0CdxIkw0eCxVRgZHUVeKlgAjEnPQ0hleN3Z3RAu4Ha2OaYWZXQSbo+chB3oAcZNzBSpBzzx2p8yR4UgEtjnJ/WgCG3jhU/MXDHrnoafPKGkICqRt4AGM0ARRIpBZU2r/dYc0gdicyOqLnAJNAETSs0hLxSQsvDAjp7UXDPIpaE5cDgGqbAljdtojZ2iO3OfSnQljEDuOG5APpUgEUcbNNGqhgpycDpn1pZpEZAUYNFwQV4ppXAhkdmVWjUmEkEgGo5JQrtgbsjpWkNgGs4dOEfYed3b6UwWwCsjM6MCCpPQirAlKAZVd7EdQKcwVgELKhHvQAsiFAj71BxtH19KaN5QJJGY5xkE9AKAEQbwVRdoAyRnjPrTmiEUuDKk+QcYHFADAOeFD+ue9JsRYVj3gMpz0qJq4BCY1gLB2WTOMH0qq4GFOWdg2enFZAK0hKg7CGJAxmo7mJJIhGJSZG6gHtQA0A7Iwck9CexpCfKG+TLLnGAcUAWWIjc52qhXIB71RZjldql+9AAUyJcsF6DHvUbqscqw71SQDO3v70ASFQY8jLZODntVSYqCgiyfdePxpoBUURr5jsXbPCioJbsbg5jZz6DikBny3aospjIZj820fzrCu5zIoVsdz7mgiexlszMy7iCh457Vl3Y8mCaORBEMErk5yPUUEy2Pm/x3KWlk4SEoMHBzuBrxH7dJBJshbe+cgbua7MKzkqb3PX/h7q8D6tpv26aIM1yqFQfvMThV/Mg4r95v2Vtfisra21JrhJECPEGUfd3Rqwz7kkH6Cu3GfwrHfQfu3Pr7x18Q4LrSZbeSeIM5JQOcBe+AB3JxXzDczu0jTq5UjngVPDtHlk2eNj9EU41jlyXdDwWAHFQjPzPGpzX2UIni1BX2/KXJD4wfelzHJuhXIYc4FbmSjqMXdGnmuAxbIwKFO4YAIyOlBUVceXAARtqk8B/7pqDGWKEI3ctkjHuP8KBudxWKO4ULuI79qkdoyygFlB4wVxQCutRNyEFFAQU0vIflUjJOKCRcArk5GD3Heo1Z1PDYyeRWtPYLEvygMqthxVaQgjoxl7knj8qsBofEZVpSCBkACngKoOF5xkH0rPlsht3IWAbyiSvlnjOacHYkkKAgHep5tLCEZzIeWOCaa7cKGwV7mpKij/OdmEciIxilSPP3VbB/OqbqIhuRnck4KHsPWvzODPti1b7nDRRRq4J+bcOMUOGjkKNGWXrgDtVQ2A1LJG8wCR40UocFhkDj+dZUvnuAqBRg/KemR701GwEP71l39z1I/nVzyw+xzyMY/GmBoRJI0HQxzZwecmorlQzMj/fx0pp2GnYx3ZjuRI0MgOeRV22Y4EgdYyPmLdCKG7iFdhG8qqUmI746j1qEzI22QYZQvaqlsAsLBwhQpGhGcscj2pWRRIjKoK4yR61ADvLZlEjKIxg4HXNPLM8QfasS44C96DSmWrcTr5Tttcg7VKKAT7H/ABrrdOgmkUPDal5x0Udz6Um7K5tBXZ9RfCrwJcarqNlLJa39nETseVIi6E9e3T0yfev0r+G/gSy07a+2drIAsPk+Ycfrz+dfKZliOafKj7nh+hZcx9AaHbxtHbLcAxuWJVAeduf85ruWdFAMJDHOOe1eam7n0Hs9TD1m+ku7RrWJpowRsdvUe1eVa74S069tHj1G2ubqNojsydxz2bJ7Dr+FevhZW0OLFpRpXR+Qf7R4udP8RzW1lHAi+b5RbYFGFJzwPx/WvlyWJXmkl3JJ0+70r27+6fn8tNUX42aSNiQo2pxz2FZ4uSwjCqZEIypHIJqYuyE9UaUdpczFHlV4oiAQCOv0rVSeG2gJZ9rD5elOKbMjmbm/uZZJRuKQMNuc8gVTRmlZUGG2jcc+lakzWhpbo5ApjKGQ5yCcce3rUYtxvZ3kbYeu1MkfQU1JmJu2w3gJiIDOSeP8/hXQWMjBpI22fZ8/N8nOfrSbLgrmxKFWOKVHU542rz9Oa5S+tWeQ/wAcgHIHpXOdVI5a4KR4SQvJEoC4J71Ut5vKXdtkkbfnaeTj/wCtWDVj18PKx7J8P7aC81myd7Q3kqHLDJA29+P88Zr9HvBsVrFb20ltDEsO0AKDz7+5+tfJZvU/eJH6Dkusbo9m06f9y2T5SEbSwH3h1rcTe0Kxy4WEsSrKQT+VRQ+E6a0m2aEmq2djE7DAnVcrzwQPXvXlvj34ppomlvfXF5btAsR2qvQenI469q9nL6N5XZ42Mq2i2z4C8a/EHUvFNykt3cajcXkXzKVLBAOeB69fr+dcl4Z8M6l4j1WyTUUuspKJF4zwOxb8a+oxFRU4XPjIRlVq2P07+Gfg/wAO2miQtaWUjzOny7mAWM9O3Uk59sfWvoTR1jtPJjMSxypgKVGM18ZTpuTcpH2TlaKgeu6ZqLSQC28ySKPkfKcHnqa+V/2pPh+v2U+I9Ikhtjc2ytclUBVGBIOewJA3fiK9TL7p2PFzSl+6ufkx4lgFs85CeVIp+YHk157NNb3RJYmGPOcsMCu+e58zUjYomztVbdbpIW7/AD5B+lDSbhGkkXlgcKTUJ3FCNxI1RN6lXdB/eOa1reZgZHhGxyATxzihs1NOz3XJU7o7dBktvGST+FdHaIApEhUuDxgYpTehrDY6Owje2RSABE5LE+hrs9LZ3RZMMiqQob3PSsJLQ7MO9T0nQ7otcovz+hxwK9+8O6qYZkikbyXcguMYPHavPrRsfR4Olzs+hNB1iAId2wKTtANekLqLXcKN8jSbQBxWMZWZ6saLirGgUeeGLa2Octg4xWjHbB4Ad7RNjrnNbSlY7qSJ4Y4gwYKAeMMOKuxG3WUKwDA9d3QH3qoJs2lNJFi71G3WIKPKDrnLDmsa91WJA9ujBXOG+7+ma6YRvqzyasr6nMXXioaWofUJTFbqC0g6ZH9K+TfjF4puPFNtN5toy2ysVTBBWMHoCRxn/CvWwcbanxWeQuuY+ANV060lvQsY2J5pDNjHP/66vLoptTKXKyIg2kgdRUVV7x86meQeN9Xhiu2s7UkKVBG7r9a4jQJ3lvgzSZXptoqRtA7aa0PsP4d3BMKqN0SnoGA+lewxR3FvMyuo8ggbHPc18bVX7xn6DlKXsStqiyIoYBJAvRMkA/1rzbV57ldypH5XcMp5H0rroyszauny6HjuvarLaSSR2y3UjAZDbOv9K4C61TWtXdY7adk/mfevoKMkkfL46HU6jR/D+r3MtnFdXF3u3kuAuR0469K9j8N+CLa2u4ry6FwADvcoc7hg8Y/p61ji69lobZbhubc9fttMnhKO8bSq2ApHGB2r2f4eyvYaq0zW7MsSb/OUcjnj+tfL4rVXPvcNTtoj67sLO11K236v9oe1aMqTEAHxj5SD3IPavnDxr8MYEdZFuJJUk3DyNwLY/wBoY6V7WD+A8upH32jxLUPAeo2c6RNarJADu3HlQPUY7mtbQPCepR3cMuk6dDP5n3Gjf8yfarqPQPqitdH1t4J8E6vp2n6bc6x9ljvXyQtu5IHPBP8An2rtbzTImVjOIDGFLrvP8Q/qen41lh463PFxcWrtn5161MyeKdaJaJ0+0bECHGCOeffmsnxCi/Z45QSspH+sB5H+ya/R+Gq0YZhTctrn5/nNF1KMoxPF9SkW6mlgdPPCP8yycjIPI5q1ouqXGgahNqun3OsadeEIwewvHtydo4ztYA1/bGDw+GqYdI/A8TQxFOvex7t4Q/aW+JmiXFtNqviK61PSUXcttebpie33s4/TNfRkn7Wfh/xTph0HXbe60C6LJKHSFts2znY2CTjp0PTjHp8LxZwnD+JSR9BleYxkrSM0X7DTL++S+SXT9STd5yNkSKCCD7jOPyr56ka1ivbmF76Npo5THIkZ4XnofwxX818YU5R90+7yad4to7fRtXso51jWcpDsHmLjIHv7mu2srpblU+wRSRxbsI4XLL75Pf3r8RxFOXtLI9d26ne6VaWNteafp9pYXeo6pevtUKuSTjlj2VQOp/mSBX194H8LjS7eFJ7kNc7QZTgjB9P8+tffZFhpNqLPHxdU9EktoU8lwiM4PLH09v8APenK9ujpJJ+8ftjtX61RpWieRYdLe7kZVWOQAYAAwayJr+xsYrm71KeSz0uNGeaYj7oVScZPeu/CUXKaigPwP/bD/aRm+KPjOLRtEmk/sfSXDLGp3omflH/AgvPr36YFfBskkkgkaWQzQbyykdAPSv6DyvCqhh1A1i+WJ678J/DR8Q3wmnsbuGxtz5rTNFweoAGevPNfX9jYlIYxbuhnJwQwxj/Cvs+F8Nzzcz+f/FLNOat7JdDbgglmRIhuSQDAbOf/ANdbw8+Py0hQtwASTwP8a/RoxsfintNQlBdZGjQsQu44+tZtxaSIJLieMlVUZcH9K2tqdFKqZcloCjEDjcGTsKrzC7hlM8kZhZlykboCBWh3wmXbFovNZmCmQqF+bofQGsvUXMdwXEhjYqFwW4P+eKunuaU22zCkS43RNkMsrYHy/r7CqMir5wLQW5cghADj8a1uelRl0MqSObzVaTyoAxwmBg//AF6fGrsYXkCxSEn5fUDvXJiGerQMu8BkZUnYBs4RwMcf1rN8sIdxKop4b1rxcWtD6LDO2hdjsIrwGOSKW4XdkovU/wD1vav2c+DUgm+HGhC4e0jtmtNnn7SCpQ5Yn9T+PtX86eL7/cpH6dwx0ZDL438NTXtxaW2vaRPOilgzTCLzV9VDdQPzqO28X+HroOV1/SLZADHI3njfn1C9a/kXFS967P2Gnh5uN0jUtNci1CWKC0a2YsuUVm++v94Z7eprRttQE72yQH7QXJBMYyAR2/rXI6ivY0jHoXPtiJu+0SRW7Lz+8459MUiavp8qg4bzD9988Kf/ANVU5oRYW8FzBcm3RcRgYwcfjThfxLHC3mxhzw2KblpcA+2QxsgZkLc5yeaspdRNHuMwmB5zuzx7Vm5hYprfqsqLIwOTjGf51cR5S0iyTRLIDgK4IrRSQ2tSyCEzM22TOBtJp4uV3OsjopA5ZjjOfSqJbK0tzHGJXMrMNuBtHWvjn9rjxXqnh3wStxBeLYJIZJ1JBZjtXIGB3649yPStKe5itWficvi3UtRt5bvVtb1u6inAeVGvpHQ5HQAnGKdperxwzw2pWO1ty24Fe2Rj8+a7k+VaEOFmftB+x34jS/8AAlrHNDcIHLsCW5yMRgn3+Tn6mvuiF5fsuImheFJAjPjrmvLi/euOJYxIsvlgKApIY+1IFlYEiMAZwO+a3czWCJVlk8xVJPA4pyuzygZIFZt3LUeha2xtKFlTzY8ZKq+M+nPpUcarHJ5wVTGeNg6UiZrQfctuO5HKhhxUUBt1AeZm24z8oz+NXDsZtWJw0YeOQhJBu7twwq2rqVZpHjUNxtXnIrSSuhEUhSOQhFAicDJ64NSGVDEY0/1a87cZrKUrgT25kRfLKI2RnI6rVd/LiR5p5kLngep9BUgPiDNtCJuXG7C9qmiZAcox68rWqegEghKmQvKGRx8q5yajMBWN0ZQgIGMnP4VEZWAS3hQBnkG1mwCScHjoP/rVZRVhlaQlHjI5XvTlK4DiJXKOsKGNWzljgH2NRSXJjXy5BmPdhNzdz7UlLSwx6KCpV0yalKjDqNw4+XJ4zSSuDWpWcPHlYyquvJ70q7gqhx8x5xW6Ruid8O0KpGqHqCWxQGeLavnymIEnbjoazS1sYyeo8KjyCZyzBRjFKqmRiGdzj04qZbmlluQY3MzOw8xTgAnmrNtJE0SykO5ByCBUhPYnaPzAxYg57ZpVkkRVUgSEOG57j0oJitCKV3jjJDnjnFRpvaQSTeY3GPagVmtS4qgSFI5ldS2UZV4IqVTtXPmeYQdp4oIEkkjWWYMjsQ2FfPGKnQs+za+zPBcHkVUZWLjDuT+e5hleJBIQwG0GlKFjEZUETA8ZOc5qTRo14BMZpLRrSZSq5BZeCKQ2y7jgFmXqBQTNEtvazyySEhPLXG7K84roYbPySWy7oeGBHGKxlK5UIaEwlZYto+baeD0phvtg2Fhzx0yawnPQ2hAnRoXUYcEnsRVRkJL7XygHANczqG8IXHW90LaRC77gO3auv0nW4p5fszO5c8IoGASe5PQVxYir1OmnT1Ols79onWNGjCZ5LDk/SustZlJJDkd9rGvLcru51uF0b8d8qhQwDKOW75rVt7u3cEq4aLj8K76c+pi4nRW8kLiFjhgPlBHOK04YoWfYrIDnGSetdMZHPa7NZLJR8jEBh27VNIhXaY0UqByDW0JmdSBiar4X0TW4r3PmWF6F3BIxwR3xmvMvEXw1WzMkatPHZmIOHjUMSpHp6+1d9LEdDllTtseU654WlsJ4Vjt5Z1WLKyBeHU+/f/61cre6dKkxDxsrdQCRx7cV1XOea6mRcWrqheJcFQQA3FVvMVY0DNmZRgkcDNBmWBK+WZHVzQxAAY4yTggUFWsrjJV89AoaNQg59T/jSMpZk2sqAJ93HXHWgkrPLgDaFHOAD0pVkyjOAUK9CBQA9YUeIkyffHA6YqUCPaVDyxSHqc4FAAMZdQpK9MmqzT4ZRIgGOM44xQBbVlcbEycc8dqgMyqnBGCMfjQgKr8sA5kckDDY4NWGicEE7BnkAPuxVRQGReTFSBJvkUg9OeleB/HDxF/YPgTXdETXRp+u6hDutYYpvnVAjEkr26qw/D1rXDU+aaQnsfJP7Ovi3wj8afBnif8AZ6+JUFgPFOzz9LuRhhMjD5WDZ+ZRyjA8gj3U15v4G1nxj+zDrvir4B+OXkvfAmqMU0uHUYmnVOu9c9VI+XkHr/tD5vt8LS5ansZdT5/EQunc4rXrfTPAPiOeNbS2tNHkZnfLBlTPJ/n+tVvEugP4J1ybxBocN1d6VexRvIoOSkbDIYY+8MHnHbpXRiU4zFhldD5riG6RJFCtbsNwGM/ga0Dcti2y7NFuOVx1GOma8qrLU9aEdClLdNdb7ZWRpVUlV74rkrLULy0Mu4OuJRgtn5R/jXn1ZnfCKsdnBq4RmkgGGZgSCc8V12m6ldXEse9luY3lUZReME8H+pNOnieXVmM8Pc9o0Cx+IQ8Xajd6ToXiWawFj9nTUILSTyXQlWwCBgkFPwGc9s8J8NNE8XfDm7+J5Nlf6RBfpJLdoimZbgMM8kj0AJHbH0rZZlBu41ljSuZv7Peuan4H/Z1+LkAFrb32rR3N1MUPAjWQlcHP/PNcnkjNd1+y1Onh/wDYd8beKlls7c3moXMPnQyghdsu5F49UkOD04rvq4lSpvzaOGph7Nrsv1R+M+talqcFrHoqX90mni5Mnlg4bcMkowHYHoe/T1zzEWqy20konmYBvuE1yZ1jb2gjpwlC0blmPU5IpWcSuQyqp9/UH2r6K/Z21DXx8QriHwpqk9tc3lo7zW6AjzNnO7jvn8R1FfK14xcLSOuELuzP3U/ZP+Fd74beTVfEDuPEFyEe9w4O1wXIA7bgHAI/2fxP6zeCtFt4golOUICqR0Nc/PfYVW2yPWm8i2iS3jEcbDJVu5Fc1cXCZAyobH3TXWoHHdtnNahEkkIjO0bm6/1r4E/aestS0nwtr2oWyxi4aSKBI3G4FTKm7p7cZ9WHpXfl6/fIwxGx8Jal8RtI8B+D/if4p1G8htrqXQGsrfcAxMvmKVUA9885HoKs+DL64+HH7Hvjb4hTOLKbxfp91qUlsiYDoWKLk+hEYYgdfwr7CvNU2n30OLDq8WmYfwNWH4cfsf8AjT4h2qaalvqniG81RLhVMZeO5tIlUoP4VLRsfq5rN/Zukufhh+yL46+K15bjR9Q1vU7p7lJnG5QUQxD2ID8j1z6V51Ssqiafex6uHoK9+yv+BW/YmEXhT4JfF7xtDFcQtdpdzr55IK/6OEZcH3XP45qD9hLVb/SvB3xN+KeqazpBuTaPBbTgbhLGXOWB7ncGAPutaT5bSa9CvZNRjDsr/f8A8OZ3/BP+JtU8W/Hv4m6rdX+mBLgiwuEVcwxyjzGGTwMHBJ/2QKzv2PLl/HP7U3xS+JmtLHd6fDZz6pDIinC+dG8OFHruIb6GuypUT5mu1ji9i04W9TnPhBDP8Uf20/EHj4pbXtroYv4dMj8soRLzuPoFzG2D3Ddq6G0udM+LP/BQHUZodUltdH0O5hWGEJmOI/ZlLPnpndv/AB21ipcsmv7gqElKyfcofH29T4pftTfDf4eyS3N7Y6WFm/2CZZFDs2eT93IHsM9q1P28PFI8ZfHbwh8OdLlb+xdIgZ70btq/aA/LY744x9Qa64U4TlTh5XKcX7Jvu7fceFfHbxr4m8c+IfgV8O9BudNg0Kxf7Peq525hXkMM8bctk98ewqv8f9Wl1STwp8IfDDTzWcUyXPnSjb8xdeGUfeCgbsj1Ud68askp8i9TshH3C98afEYtPC3w7+E/hVrkLJN5+peUNsY8nhG6EhmOeD0571Q8bapaeH/hZ4E+F+i2MFiBfb7sxSESupDNlgOvzFOvUBu3Xkbd0l3Lc9zkdaCaPoOh+GrGVDqNyUjgSPBO4nuPXGDntXYfFO5Pwt+GVv4U0PUra88UamVHlRybQkeVMso55LHA3Z4HXNYJNy+ZNSXu2NjQrqx/Z8+B3iPxGulCDxDq6x2SzSwYRnkBIJA5I+824D16da8Tm06Tw/8ACHxT421e6a61Z41kZsjEuSqCRQMgbmIOO341GFnzVebzMsTC0bdjxLwNYQ+NNetpvELWEPhYq5vDJl9wx8qr7N/QV9PeO/GXjn44694Y+Avwi0HWdN09LFYpLwSBEih+6ZiBnywTnCnLE7ufT0cXFe1vLZHNhW3T5Du/Eel6f8FreH4V+FJo5tUhRbSSQofMVUUKzksS2M7gu4knr3zXl2reIY/CsC6fp0tzca9eN5EaWymaR3PQKOcnoe/vSwUHZ1H1OmtNN8iO+8I+H7nwzq//AAtH4k6Xp2o+JpWEdtZ3UzSK21twVxu+Ufd4XgkegBrrPFF/8e/jraX2q+Kbm+0P4cxlms7ZdSFlGYiTnylZ90hyQMBenTAAz0qrSc1OXyLnSbhaPTcp+CtI+FXwe1K08T+LfCR8cXFpGZNM0g3W0CXgK/Qr14JOOvGD1k0C+/aR/bD1PXtJtbebw14emuma6kt7g21pbQjgRk4JcDrx1IyeOD6M1BSderstjz5KVaHsofM+oNBsv2Vv2J9OmudcdPiN8V7ZMM80zFll6bRuyVGepzuOQO/Hl9z8Wv2qfj9eS+LNL8PWPhb4cWwDQ6ckJDXAHOeVJHHQ55+lZ4Wle2KxT32Xb+v68olU5l7Olshtp4y8L3tyNL8VafBb3ihnR7mHC5OQTn2J7c81DqnhDWtMA13wLeSXUCDLk3B8thnoFblRx29Ohr0sS3Tld/CzKna1mUNZ1RvF1hHaa4JbXUlHB4JRgMZBP8+/evKLbVdT+E9/ZnUNHXUNCknZrlSNrEMdxePbwWBySO+Sea55WhHkWzFBNS5j9if2btf07xH4Ikl0SRZtPXyxG0fAeMhm3ADp2/XtX0nC2FIMauexz0r4yatUaO+supeDByh2rnHzA1ZXaAF3E8c5qk7ET2uToUiAC+Xj0AqOeWRVj8oxROxwV65HeqWruS5NgrMrPGxeMd6tgqiqABJnndnFaNGkY2JtqoFZmSQEY3ZzVaaRg6AuhjA6gYwaY0rFiC48tZN5QsTkccVHIwkQsRExJ6L6UGAwTJuI3iMe561Z8zKqI/pQVqxu5Nw2nDZ5JqyZInjCRRsq5ABPelJXRVMrlY9pRsAk5HvTDAeV3NGg5Ge9RDsUlrcR4wy26kgAE7j68VGgEeSo3npzyKEt0UEhDrzEiuO4OM1BbFQpMyZAJwa0AshhkuRx93GKIoUcyudscIGAccZ/xNAEaxugDOIwNvYc0xi6hVwjrnPA5qI7ik9BC0g/1YJ54GKcqEfJJ8mOcEVTZlF66jXjMkhyzAqMkeoqYNtQsxO7PIxWTk7lw7kbgMu9ycZ6ZphV5miZGYqDk4NEncpKxOymPB4Ygc8VHM0bGAmORX34OB7d6uGwyJj5cgwBz3FSxyIxIleOFBkjmrEOdk2AmUKBxn3qMKq5ZWOTzyOKAsMGAQGyx7mrEZZUwSBjJAHSgTjrciIUEthW70+aWNfnKfOF3cdapy0sRPcj3PIobk45JNLHKSrxiORVI2nnrUlWsiRE2sPmwpXJI6UxpUJyZBuAzkmom+goPoQlpfmm80K5Ox1x1phiyBtG9ejcUQehVuo9GIKnk46ZqVvLAYvmMntirDmVrkUfEbhSFHRdxp8ibAZFwzgYIxxQNysRoFILOVY98VbAVVjIAVt3TPagJbDSkJlaRQ6sxy3PeopNysFBUkfePtQZwZXRyUOGYITkcYNLufHzKhyMj1FBU0NjyJI0HlY9+9ODOryA89hjtQKOiuSrcTKFVjtTkDA603zCVVSq8nlgOaCXJjy5kjUPgqvOQOafChmY72/eDt2FAReou4KSHjzjoarm9WW4dZLYRgHLLj5W/wA+lA5S1JVRP3juTuP3VP6CmKFTlgBkc/WglvUGKKmTny/ujdyaVSzL8uM9g1Agd2V/MkBxtAUDp9aZuBUBlAlzyw9KDeKsgfa5QxkbTyW7VCGcFU8pCP7w70NjsIGb5N6GLceCan83935jAHAyDSRE2RRskkTPtZWx1PJxVUlI3MUasMckjimNvWw6KB2YTF3Ma/wnjd7Gr84IKEszsw5+lXNk8uhAiOihDKssZYnOPu0zeshOdqbTjg5qCLEux2ZgHQAjA4pwY7QjDa4GMAUFRVmVUXo6s4kGQfSpxEixhQfKP3iuO9A5vQcMFVIXz5AwKnI496c7EuGIUj+HAxQZld2c7gqqENRLAjsAzoo7BuBmgCXdsYFjkfdJNDK7n+Et/D2FA0hwULE4AIC8ZYVXhRPJdVBVFGTnn8qCm1ccvlkBfOWV+AW9qczvFsSNcru+bvQSmKHiZtr7QfeoWYFAh34zycUAotj5HZQrKAwzyKsIjZIBwvUmgqCuPYvyhAIGSeaaUYBGck7hmgtxuQSbAUKqZATggGnFgIo8kABuQe9BnJjcqHLCNkXHUmow+Y33u7yc4J6Ypt3JJEIdIsJgk7elRT7V3xttGegxSAYMyLEQi7h0JqVSf3qAZZFDfhQVBXGsF3+YuCCo6nikXIilwrCVegoFLcVWxsaWJQ/qD+tLG0alQfmJY5BHGKBCl5mkBUhYsdu9PISSRioAfHzGgdnuQyKJfKDsMY3Aqcc05mYMQV2oD0FVBag1YDJvKYJaLqBimeYqKylSXzzz0qSphlwqjawQHtUEgUJkBomz1HQf/Xpsm+lhxtwVwxZZDwfpURZfLOBtY8Af1pAnYrvMr4Pk7ABtBz973pmwBQfn3YxgmpUu5pBdRY4yN7SFU45IFQByWURspB5yaoHG7LOVVEEh835vmH9KkyAwdQxBGMH1oBuzEmCAqdu08Y5qNjHGxQuhfqKCZu5X85S7YKyIDsbnofQ1LLK7LxGi4zyOpoIIBKy7doA9QRmplAdfMAoAXO1sMCVPHTvUR+XKnGOhB45oABCVJ4G7HrSoESM7Wbr3HegBjSgpMW2KAmRkZ5/xqK2QhSvyE43Y/rQBFOEZSHkYHrkLxTZCoXcrCNNvbvQVF2ZF94Ftx8snI5pFbEu7aw2jnPSg0itQwtwdwQxxkfdY5I+pqwckAABoscP2q5SuLl0KQIhZ2+Xftwo9TUX2h2by2HJGSPX2qbaXJpjiiSkSMitMPu5OMU2Zg0ijZum6EjipexqIXREiRztycE+lVSzsJImyy5545xWUo2C54B8dZox4Uvrf7SiLPCbaRmXaYkDq24c4PIxzX8wHxEnjvdW1JnjECCXzrhcj5JJAJNp/76zXpZI/3jbNqeqPNrJLa5mkhjUTRkYdc5Div03/AGWYz5BnjVNnlsImAzuGMHj0AP8AOt80f7lnq0HaDR+ivh1FhVHgmk55Yeo9K9n09IxHavkO6OX2k8Nx0NfGHHKXU6S0LLtaSQMc9/T0rpbV2IcjG8ngYppDTNiBpQAZUIccFSOlbFjI207WEQyTgjNboSL4yqlZp0Z2HDKMZ/CpWK3BlkAmhO0KMDj/APXQTAsfuo4Y1xI0h+8WpsQJLoXyzjBZRQWP23AWSSaPYrDAKnOQKeJmeEsDuhJGWxmk1cTfYq/vHl2qxLA7m3DqParcjGH5QN0ZPQ1Flcj7OpV3qV3vGiy5wV7gVY8/eylAVIGM96W7HDYX5drtyc9QRTnw6howsg6HcdozS3ZZWzFGZFiLgcc4xzT1YyKMjLDr60ONgJYnYggKj4H3TUEoRW3q6Zxt96SQEJdwdjByDw2KbKY95CbsKBjIzxTjG4EgfeFIG1jx1ppijLiRwrt0GO3vSUegEWP3kSHf1x14NOWXZKWRSjfdyRwwpAWGYy7DIoTjgio5G2KrFS3Y4HegCGK4HmyRgeXvX5hjk0shIdF2fIeOB0q4bgDPubasJDs20DPGPWhleK4JkhVZMYIPatErAVWKlgWUsU5GKlJDAMspYDtmmK2tydDHJ80JcoRznjJqrKMCUmNwo7Dnj+tAx4dVTCAhAowG9atqjiMeY0bS4zxxj2oAiw0Kv0yTz6CqkhclGWRkU9QBn8KiYEgykSwbhuU5yf4qjjkD7lOwsDgY5qIysA6MIpTzSY/myU9qrNgOF3lQTkKTx/k1IA0m6RcxqJRyD0Gf6VGxYDLhYwe4oAWZpEiZrRFmlwMbjgUkbF4y8nysOD6Zp2AidlLb9r8D5e/NSBCUV43G4j7w70gsQqSZFikyp6KQOTSPIisFKIzL8jNjkexoAcVRIjEi/Lgn5jVeUxv5bEI5HUEdRQS9xrODmNVyQPvHmqVwcEIGdXB4GOD70FGRPJhjGsSlHXBXH3jWRcFipkROeig9qDOoUAZEIDoMY+Yg5Cn0+tZWqKWiZYlQTkYXLcE/XsPek9jKUtD5i8fpcyPcKsC4STLGRsAY7cc57fnXzxqstzb+ZJw0yHKZHANd2BOXEux6l8I7y/m1iJxJAzRTJJHgbcuvzgN+IBr9y/gPqkdvpGlQWfmmxjsobUZPJZEUZ9SfmA59K6Ma/dsenS/hnvXiDU5p/s6AEkZAyeB71zsbyTLtV8NnAJPSt8nlZnk49XRYiJdggKbvbjNG5Q7BeeetfW0ZXPCqoidl3Ltyr55J5pwEaEScF8cmtmyYdwEwViXUtH0qJ3YkrGWCHkkCmEdFccm47xkFcYBPOajljwud4BzSb1KjHQcrhRyhY9iOlKjN99mLpnuOhpRv1HKQ/wAwIuchm7471EcLIjKdr5z14qjJoekwnZiu4ZOPmGKH4Bab/WHjg847VrDYchDORIjPzHkbiBnAqGPMg+fJ9welWSxqbdwCqGXOOasiTG4gLg8DHas56iQPtkIjwSOzdBTVjTABYMntWZSZBuMRByVTOFIocgEfMrknJ4qJb3C+lj/OouVhdNylyO4xisN3AlVtz5HCjt9a/Mj7c0YOIpFLLGCOucHNRSvIdqkqjj+Jq0jFoCa2e4eJZF2kiTa2fSn30UZw4EigHHXGa0AhEc+fLjO3jBjPpVm1eMO3mRs64x8vGDQBOpbDEEqM45NNZfLX51BB+agqMbmE7bmbyhsI4x6VbAKxqyqWYLlkP8qBNWEmeMGVQX8oAYJHU0lvvl3hVDHcWKkcEUXKhHqTqzBWlESr1U/Lj8hVhHUKreVhRhRk85oG1Z3HxCRj87sEz27VV2iOTG0yIzbsSDGfp7UFqPU6DT4pZZIkWP8Ad7uCea+hPAPhbz7uMvBuk35Xc3H/ANaubFTtA7MJS5pH6X/CPwtFpVoLaOWSBZEyYUQMM564/wD19q+wNHsHstkSNGkhAyCOQfrXwtWd5XP0zL6CjTSR0c1r9kWNx5akgsQqZx75rJmvkGWClmbOW6fhWi3OyUTB+3S4cXFwMq2EUivPPGnj1NB0cSXF3a2tsZi7RK+55dgzjHpzXr4SHNUR5GNlaDTPw8+I+u6jrmsXt0199rjEzbsj9PYV5gzcmSEbQ4xivenpofC1FrYzDdSsHjUcHjOPSrlmSnkyspEZbGc5rEyg+hsXOqmIxCJ1Zx2zisS4vvM2hyT1Iq4MiW5WPmLtEcgBJ6NQS8rBGPlyLwdoxmrUrkNXRqWcXHyyKqjn5q1h+7KysAqnA+hqiVDuaFparGp8x8IwLAYyasW8idYmMsQbBPv6VnNjirHTwMjpmQ7SOoAyfyrMuFhdmlZZYwMYY/KT6Vk5WOmmjkdVt4o98pijYg9e4NYccSSSIFK7vvqvesqjPTpbns/w7srtr+HZK0K8c+9foh8O47tdtirLK/GSyYz9PQV8Rm071D9MyOnak7n0hYQrIHiXBRV5G3vVowmCNxIispXCbTyPrVUZWRvOnc828QSTJBK6u80qgjagxk+lfN3jPRvFOtLJDYWZmjB+WSVsKM9cD/PSvo8uqpK7PnsxwrleJ574e+FXiaXV18yzM8SHDleV+pBHH/1q+mfDHw1jtruOZru1e53DNssZBOPf09R9K3x1dzVjysBhvZtykfYXhfw1cBEuGDLa8MoChVz7AV6O+kxAjO3AG1SBiuKmrHpUPedyvZyTwSHzcOu7AYDAA/xrqNQ0iz8WaNP4ZvlsJrW4BQJcKSjkjG0+gPTP09K1oz5Z3DGYfnptH4n/AB6+Ht54K1q4NqkT2bu8TSvyYCOdjg88ggq3uK+Ybq1edQ5T7Sjrx7j/AAr38VQslJHyGJp9jHZ3jd4YosZH8P8AMUm+ZQNqGY9y1cCVjlJ45JnVVWLDKed3GRWhAhLllLQsR69KU1oNJs1NPuFlQsIXKntjBrrbPE4LTRl4xwcjjNTLVXOmK1N+yaJJFXemzqVb+VeiWUYT75jGVBAXn8D6VmddJand6TG0UCxhSzM+7JHIFelaVKfMt1mVwwbCnPJrgxLPqcsg9z2nQLt1KhpGMeAoFeuWF39mZFdgmOueoNefTd2e/KK5bHVJqyYh2AlSNpG7Oeev5V0A1iyt4Ha4uQBwOO1dqpuWiOH2vK9TzfWfizpulSS29otzfu3Cstu23GeobG3P1rjZvjNKs8s8GlTNAox5E7nJ9mPAPrx+le1SwqjE8qripuoc/bfGEzapbaUxkhkkJcySjKuAR8nHTsB7kZr0keJiYcKUX2K8g1hU0nynXODULs8y8R+JZLma4tZ76JbWBiSdwA5H+f0rxrxp4t8I2HhmWyXWLW4a4y3kqCwYk5JJxjrmvSpxd1Y+KzqsnHlR8yaUIdXuLiWF4pYVOGKrgZHf6dKz/GOpQ2NtMfMjQY2hec/nSnH95Y8KELo+RfEWrSahfyzPuaTIQueuB0H0qbRzi4iaOVI4xgszdyayrneo6JH2L8O75mhSNhHGBg8jJPH6Cvoa0uUFssbrvP3gCehr5KpG0z7TLJ2hYv2+mW94iCRjvYcMOTVLUvANrciaQzTSYG1VQ4BPXP8A+uklZ3PUSummee3Pw90+5aQtYl8j5GDYH41Ui+Gln9laXyxFIGwqkbT7/h712Rrt6Hi1sI29TrNB8EtlwUe5JUbHK5AGP1r1bw/8P59Otorq88uYxN5qYXp/9f8AxrSrO6PTy7CpLUs6lp6WUm6NFV87gR2+la3hJ5IrpmMoIf5HB/iU8/zxXmYqFon1kKel0fWHhu9MmmR2jyoIoiEQNyT9P0qzr2i2kt1DO1tbpdLF5Ms6j5mUEkZ9cZ4r1cu96FzwK3u1GmcqnhrTNSV4rq1WWIEFt3Q8/r9K9P06GEIhV0aFgMYHQAcAen0FVNXdiatfliaV1PDA5a3CbkHTFcLrM8t1GsMSwgyNtCsQoyexNb0VZ2PKxivSuj87LhxfeK9eeG3BthelC5PG/Az+vH512uo+Ghc2DbrBBKVC+XIOn1/rXtLEOnJTPjcLR9pU5GeA+JPCBa9CCRLeKKbz13IflY8Hp3I4ri73RbmWcztcu7opRQ6hcj/gIAOPftX6DhvFSrSlGnc/R5+FUK1PndjEuLuW1tpJP30Ucb/OHX5fcjvTrHWHeNZ4THLHIB5ew5LDpke1f0Hk/GVHG4Nzk9bH848V8A1cDifcWh99/C/4GeIPGXwlivfD2uWGkvJJKkEMsRCqyyFW9c7nVjntkHmvBPEHwQ+K3hfU757vRb2+tMkk20D7c8ksx2jb6/n9K/nHOa31ytJruzuySPJDlZztp47/AOEZls9Pi0K3djLsknlmXJJPG1Sef6+9fXnwvfV/iZfi00GPSdLtY1Zbrz1KmMqAT156kce/tXyVTh+z9pY7MVXUXY+r/h74NtNCvpJ7opq90lu0MUrAqEZsZIH4HGc17db2hilHmOJkUbWUfd9yK+pyPLuWXMzxa87l5ohMG3Nj2qrJZOCsiEcc9OlfYbI5zHm3KCrGOzXkl2bAHvmvy9/bY/aPXTdPm8GeF72fUSsblYVfb5vT53J/hJxx3Cj3r7DhDLvbYlSeyBK7sfjJeX9xcym4lkMjtlnJbO8nksfWtDRdFvNf1CKwtTKmV3sy9QPb1r9jxWmiIxdeNODnLofevhPQIdItksbC2nsLRQsZRs7yAOrep7/jXotrZxkhn25RcHjj8fWv0vh7DKlQR/HfF+auvi5SLXkkS28lubeRshy4BAH0/wAPetOKFyHGC2DgrjnNfRvc+SVTUzngnjwGiYODuaI9c9xioXspmmc3JyCo2Ip+79fU1utrnTTkwSFAyOBE7bSCO/1rPljU5gUJJKy4Xcc/j/n1qkzspzZQiU200yLBEsjHY4cZ/TtWdqkbuVXfDOgPIAzg/jTos76U7mMYpBuCuR/SsySOKM7zKro3IXvnua0gj0KD1KrAzC3WBmSRHysj8kf59ahVJEd0cBgeuRzmuaurnu4ZmPqiKziQ7y7gBiTkKBxjH0rNhk8yEIzF2VtgZu/oCa8nF/Ce5h3qadosnnwTJMbqeOQSHYNvI5wfQD+Vfqp4MMVx+zoZtKnYXaaNcF1U4DyKAe/YjBP0zX87+LVJOnFv+tGfp3D1S1l5n5seLmW7u7pbnUxqsyXBm3SneUJ5wv8AdGOg9PWuXg1i+gkmkj1K7hDRhDtkIOB0r+Ks/wAw5KnKj+t8lyiFTDqTNSw1u50+5OqW9zdJeBACxmcFgOgODXd2fxn8baTG8Omatf2m5OWS4bOfTOcivBpZn3HiuGovVGxH8dfH82wzeJrm/fbtZ70NcOD2wzsdoHpitYftHeP08sfarKQ7RGYWt02kA/e3bdx+mfpXQs0Vzz3wqjpF/aS8ZQixifT9L1lYudrkRKw9GIGSPfOalh/aR103cEctrZm0iUsIgzMAT1K+vpW1TNIWsZR4RlJmo/7WGstcwwy+E9IjtN3NyAxbgcAgn/AVetP2wLa1eOaHwVcXbpgSBJlcbs85QEBeD0yaKeZRaOTF8Nzp7HQp+1Da6olxJeaHNpkufMRYLkSJj127cj6BjW0f2s9DmLXFlZWWoXceEkSRGRMAY5PXPc46dhXp4espngYjL501eRj337YfgLTLO4uL2z1vUtUkcsBZxELHj+HbtJ+mBj61y9x+3boN0C2nfCHWvEcseEFvdX32LzR6klTkfgK9WFI8Zt3sZD/t2XMcsk0XwhWzSUjbG+otKYWGehAXI7elfLP7Qf7TXjL4raV5viLTNG0SGN/uQHfhQCF7Dkgnjtx1wK0hSSehsoW1Pz6N4Ypr1doNsz529vm5x/OrMV2skluGZ1VW5UHpVS2CaP2F/YX8daTL4Ohiu7qzgdBNC8ZuAhVlkY5Oen3ufTbX6G6d408PXtkL618SeGprVmxlbxSDjvgGvI57TsSqbZs6f4j0iSO4kh8QaHcAsfLCXKsf93A5+hx3roF1mwFsob7TPcYLeVAu8p/vY6cc5q3U0NFCxeS5mm+zy21rd3NjIMo0MRdsd+Bz+Jppu4II5ZL67s9IdRzFdTqrc9BjuenFSqjeowjuxPGjxxXPkkZEiplSPXPSq39qWoDBJ47qHpIVG5V+v1rZbAS2+pRzy/ZzuJZMqCOCM9vX/wCtWtcTWtmI4550SU9iOnpWlMyluchq3i3SNEV5NRuLZQXEa7plQbj2yeK8vvvjDaTzSDSFjeWJyGHmFdp9M4rojBs56k7HTWfxW0S8S2trm4tbO6CqAMgFiTjnJ9fSvUrTUUeOBRLC6lQQwHX8a5qkXEdOVzXlnP7ia5eIllypjTGQP5/Wo2lt3hB4yTkE9B7VJoOkvI4rWa8KsLVGClweAT05rNm1C2t40kuNR0y25wsTt8zZ78VUYtkydjVRo1e5SO6sJisYk8yOcNnPYfT0q1HLGxVvMDEDjBp8jGncapVQJVjMxxllHJA9akiaNVJzJKo5G7tUFxjcnEyyjB+ZHBUjHAqukbD9+WyOm1hytAmrFoMAd7CJmK8AnHNQXLbcNsJjHzZJ4U+laUxGWl28kasjQRPnaSf4vXj+tWVnbzAsiESEYVj/AEreNNsU6ttyypR38qdvLuCSNjHhh61b2MkQVhG+flBWsqsGtxQmpaojmmWHCsTHjjB700ShlYxlcnnjisTpsH2iNdo2q7gcnpTmnESps5XuMVMpWG0TKqja6KiCTkkDvStAEGVz5fXHvSU7shw0J3SPBON5IyQTwaemxFQ74zL6etWWImRy0kmFOVAHSmKzSRxwwXJZUJJAHIPv/n0oFZBC0qMAUJQ8PjpWgjRSOqRb0lZtvPr/AEoGWEgVQNsgBxnHqKsQYZwiqzDu3oaAsbVtG5lQRmV1cfdHNb5sWIQxK0j/AMQA+79f51zzqFxg2alrphaRmndSW67VwDVq+229sW3Deozz2rnUrm6ps8+OoCeQxwtvHbB4rK1K8mtLghNpHOT2/CuSpW1sdMKBXj1e9Z1bzFdgm0kjr6j/AOvWsk80rCRHZhs3jntXNOvodNOgkZ95dTKIZIrfAL4OGxt9TWtp2r5MY3HggHA61x1Z6HUqVnc9A+3NGiuylhjJI9PWtuy1ieJtqKvluQ2XP+cVwQqa2On2N1odXbavHcIV3pv6hc4qeG+eIFnBiYH7hrshV00OZ0ujOp0vxAhRI2LwE4BGO/8AnvXY2GpwO0g+XJxnB6GumFY5JUmmdBb6hdKhkkhgEROVIfnFaaaqjMocqMjbnGK6qc1uYuGpowXELBXyiyg9Rzn2p5CSQyn/AJYZCuQM++K0Unuc70lqYmo6Lp+oLFG5jtlCkMxGefXHbtXhWr+G/s4RJXjCCQlABgbj1I+tenQq3VmYVafVHIX3hyeRWeO3LovXArirvS5BI6sqbNuRxyPaukw5ehlNAoVdu4yfxY9KpmGRTuBwcZHPWgXLpYIf9aEZwGYbwMdqs/OSqssJc9GB6UGTRUe3cqXEZxn71WgEiDFFL5GcUCKc90OE8oM5OQR2/wAKYsisxRCyMeTk5oAlWRtztF8hHAz396fI8eGCplO31oAj2RKS+wqDxkVBtCkBgWOeBQBa3srIQAYlBwpHcjms55YYRI0UeGbqAcZqlsBzF8YQ6GR5LSwR1aWSNiPL75z618H+OPH3g7w58QfGt5rGoXF4Q39oGRoTNtjHCr/tYHJ4P3ua9LKaPPUJlKyML40fDS0+IujeB/2kPgTqEFp4lW3SaC8s7cQjco3CGUR9O4B9CeoroNA8WeGP2z/g7daPrli+kfFzQ5S0kVwolfft27gD95D0OPTn1r7Br3FPrE8Sva7PjrVYb6S0vfDfiq1lh160lMFwDnBUccA9Qccewqv4K8bDRtLTwL4q1DULzSrUsulXDDe0SE/6pyfmbnkH8+Tmu7GpThzIwopxlY1b3U7eYJMroqA7VCr1+tQ6fq0izWM1wB9nBwU9R3Ir5es9D2qOpCJ2tdUs38pJYBPtdgP9YvOM+gzV3VNLNrr32KV3WGYLsAPTvn64P6Vwzep3RfQyrGzuYtYGlyZWQuRGh+8Rj/Gvv74C/DbwrptnFrfiXTmutRkUtGhGArFuoHTtye+eK8TNsaqVK57WT4D6xV5D7Z02+tYraC3gs7CMxg+WFXgZ/rXS3s+nal5drqNqrRMhRvmLj5lwRtJxjHbivmaWPm1zXPqZZdBXhY+QvH37MWj2HgTxLH4EvtPtrS+hmt5bN5CShkUjG08bfpn86/PrxZc3nwg/Z6vvhdqc7StZGRY7eOMp5kbzcnb3ABUf8BAr7bL8bzwSZ8ZjMvcJtM+P/gf8LrDx149uLe/M0GixSxxXU5UHywTjIYnGQvX9a+i/jL+yh4dsNOfUfh/rtgzu2PLvlzKRng/Ljcp6cDIznHp+acZ8Yyw2PjTjt1PTwuWJ0OZnxfq3wd8caNCTqelvCUfBnPKtnuo/TB5+tfTv7EfhTU21Xxn4gnsi2o2V59jsSBklDGwfP4kHIr2nndOtQ5qZ5UaVqnKfvJ8H9YvbTTtFfVZGt7xbkSNDngthCSMfTBHtX3H4Z8VmK3gBdHcOcAcqR2PPrXpYF3grnn1Fq0eg3HiI3aR7JFiVcE5PeqN7qFvFG93KyPGATuH8wP8APevZhY5TG1DW7KO0lee4SJ1x5a465/z/APWr4h/aU8Ypc+F9QSFRLdTTCCO2h+XaApO85zxvCE/TjpXbhLKakY1oXR+KfxfSTR/A3grwxf38N5rd/dW+lfaBLu4b92XI9SSuPc175+2Lr+s6B+zn8Cfg5YWqadcT28ek2zvIULtHEiu2B/00G3HqTXuqv7RpPuc8qPLC6L/7Sd7afDr9mT4P+C4NVPh2PVbewnP7vLGWOfLlR6kblHGOawPjBqjeBv2Pfhr4YtnnvbTUL2QPDJIAd4y58wnnmMLjPWuaNP8A9KudSqzhzRe9rFK8nt/h3+xz9gfUZbe5kjitJXlbhpbmQrhm9FUY/AetUvhjLpvgr9ka7gtybeyvEuUgk8sqzJnEhAI5Ibp/10NZuT6/zGtJ2Tt2/wAin+y/r8vg39jj4oeLdXtp9OudUtLy8khX70JiTuTy2GP44rY/Ymnl8Pfs0fEjxu+o7NSns1k+1qeLiMybMKTzg7gfqK641rxcX1dhzi4u8e36Gh+wpHp+mn4yfGC+uJbiwvtQtoITJym8RqSFJ5AZdwPr+NZX7BUNh4n+K3xQ8Q6zZ25Qr9hg38YmO+Vt5PcxuOfTFdeLStJrtY4acLcqfqeffs36zbePPjx47+KWpXN9dy2cd3p7mTGwR7GMbL9MDr79iKxb43viHxh49+JWqMz3ZuyN1w3mB1WMICg7bguf8isoTaq/KxvSg+RJHGeFbtrG+1T4izNLbyM26Hf/AABRgL78dumKz/hpat4m8XeJfH95cWkMMAL7pmLhmUDC4zlfkA6A9QeM5rzcRKzcje3Qm8GgeNvGHibxXd6bLpXh+EkQGacNle3HGSOM8AZJ7HNUtM1O28R+JZddvYsWdt5gWNu2B8v6Y4rmhrU9BPaxufDnSr/xV4k13x0Uxo+nROyXOR/rAcnYOvHOSBxlea5STTZPjh8YZtajv4LzRtHmjJmKqo3IOOnEascc9+QQMcupJRvI0pxukmdn8X/FsXxg+LWk/B/RtIvrPTtNt0s7KKOTKPIExO4xnOGyN2Otct+0trOmaNDovwusoBpa+QHuIGfzyojI2xuVGPXkgc9eaWApL2kYr1OXES05n1Pm3wTp3iPxT4o0jwr4cs2F7duFjAG48nBOB0/H/wDX+lep6v4E/Yy8I6P4R8P39rF8XPEl2slxLExkuZZeRgg8qi53Hpk+5Na5k3UrezXU0pRUKdz5egtdS0m2vb/XTNc+JdTuftM0ruWd5CcZ9hgfdHA7Z6nt/Dt54L+GdpfeNNZlv7/xu8iW9kkQ2yBGOWEbHiMYXDN1wc5ABB7JxfLyQMqTUfeZ6n8I/id8PNSl134zfGKx1a0soJWj0nQ5IzNIygEZ4GEU52g8A+45rB+JP7SnjT446jcf2LosHh/w5bSCK0gECghFXhFbGdozjtk88ACro5f++TlsjnqYhuPKuoz4e/s5Lrmhv8Tvjx4gt/8AhEopRdR6RDIFDEcKJDuO0Eg/KCfocZr0zxx+1R4h1WBfhB+yl4Wl0u1SBbM3dmPKSeQ/3SRnYo5LEHPbGRXRSh9Yr+/8KIr1ZQiqVJav+v68z0n4f/so+EfA9tpXxY/ad8T6Zr/iCc+dBphAjtg+OZWjB+c54APGcdTmqXxJ/bM1/wARazc/Df4CfCjXpPDFmy/aLmEqs7H+8VCnAAA4/TGK25liaiqT0gtv6/rsaTbp0/q1Pfr/AF+X3nml5q/g3xb5Wl69MNF1+MlLxbhdskch6DbwQcEZDevuKpTeGfEPg8Sah4f1K48QaNJGHe3aTGAO69c+4P8ATFehiqrT12ZlDD6WfQgvfE1l4n05o5rEWGvoOXJBwccDjjNcna+LZbzTZvDHjnRNWsX3I9hdXlm6x3KA/wCtjZhh8NkcE9B0xUywqlT5fuMnNppn31+x9HqPhxvGGmnUbZtKuRALSOJQojQCRipx1+bHPuB2r78tbgPApKkkgZXHIr4qu/3rPUraxLonWLKeZkHpirSXG3aAe3U0jkT0sOWaTLEBBgevWpkk8wFScMBnOKtTKgupZS5woV9rSEZJFQNc70QnA+bLHvWqZoPW7BxGrlo87hSLOu5jIN0eeA1ADRc8KSoAJJx7VY8/YBEu0PnOc0r9CbWG+cu/dgBh3xzUxuVBG8KGPOFpOSM1sOW6jVgBkHGOBmpY7lNuQhJPG01Q4PUdHIkm3kRbmwS38P4VXFyXDynLJuIOaVjW5Y+0RFAqESKOo96jHDjb68jOaG7CsD7gAEbJ6/MKRmUFwxLBhwpFG6GNWeKPDks3pirUUqSIMqNrD5c1E3ZgVJWkDF92QBgD0qBWBlVJCdwGa0MC1G5YyhSCvb6f1qCRiZHGRvGM55B9qSYiWSfdwHJPTBqUzKQVVU8wDrmspbm6ViUJE0YjLLz909qrRjaTHGTweakZK4KhmVt+QBmm7l+cAlZMYBP8VbQegrleVkMaBYzuzzSDy94D4Ydio4qhkoMke4rEVY/MWZe1Ry/vFAkZUizg56UAKpBJzz9akzGCVDlsjaRQK5E0S4cAYAPXPFSBshiGBGMEetAuXW4AxhGA5Y85p8YEaszIq/3gP1pN2GncXc+GWFGKnuTUEqLu81sjavQDOaym9SIvUYiJJGPLcsrDcGIpwdokePzWKMeAucVdNlTegixlgWVnyD84qYxb9u6QSIBxzgVZnBXIAoUlnyHzwue9XpPOkjMLyKVPO3pigJPoV0gyAuwBQecntTZZACMqTjgD/wCvQJsh8xVSUlgWAJG3kgVNhHVZRkHABU9aBqPUrurDufpTiAGAX5U9aC/slfyv3pkDKxHAAFTszIDGcCPr05oBrQBGjqMb3XHempGQC7kBiTk56UGQ+KTIYZUqOc4xTpJZFjLqgzkDFA2iL7SD8p+Vs/eNK2wuCCplX509TQIaJVV3OA47A9jTQpZ2Zzszx6gUFRWpOrCUiJTz7UqR4cOSMnjNA0veJHWMpImdrqenWqaHh1Mi7wcEYoNSWRj5fG0gdTikRdyCQKqrjCknqaAHDDIi9xxUKgiVmIVlA596BNXGpI24oUCdwAevvUqRId7FRl8Ac0DJJlb5WQbQB2pq3Bxs4U8DJpt3E1dDAPM+XgZPXtTWWZnThAgODjikRGSSJhKqZdULqeOlJNvwWdjH2zjkUFRlch3FCGRHxt+fbzkVIXTy9hHXo2OvtQTUEjHlDBA6YHtT0Mm5S7KY8dSMUGYphc58rCKT3qvKhXaQBkHkY6UDSuRs5Kr5a7mYgA4zxVuQPGq5KhBxjvQayWhWkiO1381nQn7p7GolKr8oQ7See5X3oIjG5OH2qwEKFvU08SGHAkAwRwaDTlQERqEIQK55IqZTIAVMS4JySe1AJldowpOSDk9RSsXEGIz8i8gk9aCdtSTazFGJ2k8cGpJsOhBJAI6e9AN6FCMMAowGYnHFRtuLhWZ5c88jke1BkOKAllZiTjaQfSnIbdAYXX7o6UASxsq5+YkelQSIxDAFSeoJpoCv+8RVTOX6FgMc1cjyY3WUhZMYekbLYifbGY5E4wecjgf/AF6VG5MgdE7gUEqN0KrrKSHIPrkVVJLSOEOcdjQTysnikwuODIpw2B3qQlN4RVYHqxzQXKOhXkbsoYv0AFVmLRkbdxA685q4MzSuWsmMBwSjMPvKagnZmXbuaMsOWHapHLccyhcKk8kqMoG71qFmlClD+9JHc4zSE1YVQXkjVWyDgAE4ANKqo7APtKA8HHKn2qJSsCVys6ojqFQxgHjI/M0+QqwJZ2WMcnAyfwFSldm0diozGNCf9Yvq3pU8QUg7lRgRk8VqkMeWiOVRxKejf7J9DTGlljm2gbSRwpppGLd2TSt9whVdvU9PpUMrlQMw789KRIRDcWQtGMDJIXAP0ppVtykEEY6Gg1hHqNRedlxvLfeGBzVkGOOIjKqB0FANaDCJ2iJRhHIMMp9Kqcgl2CigyBpN4hKgn5ssPalmUCHaG2MepFA33K5iIET4VwTlt3cVbWTy97FSJCMYPFAil5kpTc6o3PQCkVVlDq4BQrg8UGijdEVwJ1Q8Daf4wOAPSmxFCI2kZywOfmoLQkzbY1dSAoOCB3JNMdi8hbzDsC4IxxQTF3YKyDcHMe3HBIqtPGSwEY+fAb60DUdbhH+8EiuoUJyQTyaWSdg6YVSo4Jx0H9aCim0YIAUsR6ZzSSRrEViTfuA3A5rOohbHzT+0FID4G1xWRYy9tIZCRnKBT09s4/Gv5nviaftfibWb+CWJrWWXeiomARgDPv0P4YrsyfeTN6DSieb6clvLqEVtcQBlkfOF4496/U79mWOO202zvLeSKOKaPzEY9vnMZI+pB+uc1pmMr07Hq0o+7ofoX4e03ySXaVZiPmBXofpXrWnswX5owygYwK+TOGWiN+CFp0UkYzyMdRXRRvH5bbGIfbxgUEXa0NuzhICnfuUjduJrciht04WZmduSCc8e1aRd2XFaGgmVBEmwxnhR7VJuXzVABCfyrQpIjluF3qgQYPBb3qSAjejqQoB5oGXcSSkjfgdxng03CGNopIzGqHkKMZpS2Ah87ynMAQK/UgjkVM7KQVDqy9jis1BkSehXdTGN2C3IqMbCzSR8N2GepqCorQkZWlkQM5WVe2MVKMyKy+YjBcjaR1rWC0GNfG6LdnyuxHrUcTKwOGCPu4BHNVJXAezjZ87gIeh71AVAZBGo45Ysf5VLVkBI7SBUVY0D96ERpApUIj5yQamLtuBCY0KESZKlumcUqjzSxmjKZOVB4/GlZ7gOZdilHdcgfeHelVfLjiDOzovPTJBqQI8lCN2HI54PSo3d2TgEHuM9KAHIQyZOxwjYGO1NkmEaGQyhSRtAPfNUlbUTY+HaQGaVBIOi9zSXEhmKCVXiU4zzzWwysIj5pPmEKB/Fxn2prKgkwAqsWwQBx+NAFlXUCZEyD247VEgliQr5jt1YAHp6mgCnlcrGFeSM/NkmrUcxPzYLZ6gVMnpoASnzBhRJCWHBAzSRReTIx+8/GKhtvQCeR8KD90j72eahZ1KwtHCqued46sKhoBVC7i0mGcjkGq7SB5yDGqjGCTyauOqsBFId0u2LAHrmjGMpLhweFOam/QAQCbYd20rxt70gScxnzHZeeQo4zRJ3AhkRlkVvmKjg88UvnRtuiEjRT4P7snkeppAJuYCJt/zKcKwPPtzUCwGV2IdhDkgZGCW78env3oJa1JJUcqsUibwRjg9aoeY4PkDGAfvAdaB2HhTE5kaRVBXBU1RZmBnkPHYA+lAylMAjQSwl2lU7hkdD6isWe4dGAljO5zgcUGdRlYrGikK20AkZ9a5jVfmhlZVkEmwlR39zSexjPY+a/GdzbTNNDbPeNP8Aek3KVCkdvr/nvXiU9ibqd4DFJIw++uPzrqwkrIzqxue5fCjSo7PUdN+1WSW9mZAS6uG3DPJr9WfgleywaRFbFUdmmlcupzgFuB+QH51tiXeNzsjLSx9FyTsAN7BkHIPemwkBX2jy1LZFd2X7XPKxUtSwrgDDE59aVrgkbYgoHfivpqDPHqITdz5bIyk8YNKxjULHhw/Sutx1uYrRDACWlQAkd/anKFG0q6bSOB61RSWgAjr0TODT/wCFduFH50FRd0PjDFWP/LMdRjvUExcAhdxXOBQZbsblSFLLJkelKyKSVLFQDxmlF3KqC7ShBdkJ7bTximMA5CuVwv3fWrhuTIjaLHG4MD60ihtmDujI6NjGfcVtYknUqNp3AgdfekSNV3JEAwOeGOOSalrqNvQY23BYjDA9KQuoJVQ6g9utYiLDOqIyhDwcjdSJFuQhsAnpUy2BH+dEsiSARoNynkd6qyRZAdkQgdfX6V+ccup9wNcF0DrsCEYwOv1ppTcQCVTjjNMCFWCyIGBCbh0rp5EW5jVUKyqBlflxSQGOkEnmkRRSKDk7i3X3pIw0ewFec9OtMCwdoOGZgevB4pEwCWcM6jqynp7YoAwJ9jzGTbIDn5RnHNWIH2AtM+ybuCOhoNGrvQdNJHJwqBATn1OKmtnVSrEEDBII70FNaaD/ADN/mTkFogMj2qNAZblWDfL3zxigbV0XpWfBiT9yQ2enWmiEMTJKecY4NAI9A8K2UUkib/3adMnmvsX4XaNua3uBHHM4w2ScFx2B9h/WvLzGdo2PYyyHvXP0t+H2kxwWVhE0jSExLIzqMbSecV9A6ZYKwiYMzL3bFfDVZ2lY/TsFC1NM2Z7Tqfn2AYwelcRqttLHIJtrHDZAUdK6YT1NpU9Dy/xVrVjYpJPe3D2zHLAIuSfoB15xXw78WfHTT2NzBYahPMHffuki2MoHYf59OtfRZars+PzqtyppH5wa1M63Nw8kCMGdicN1GTg1ycks00jqsLMrdweg716s9z5R66lQM1vgMoVzn3pXuifnKMIyMHHBzUWMW7MqqxkkOCcZ+Qlun41YijlVX3FCjDAbP3ferkug59yIjEEf70yHIXI7j1q/HEqtEZH2xjkN71cY2ILsSMOZNzr3UCujtmnVI2ZSsDLhdwzmiUrAjWiP7sskflkDB29D9awru68q68xRiIDHI2jd9B71F7o3VPQ2tO1JmZXyUbqfXPtWs80VwGwI5HByx7/Suab1KpI5zVoPOhlO1WY88nGKoaLpj3NxFlWG9sdOlY1p+7dnq4aN5pH2J8M/ANhZjTNSuJJTbiYma2K9D7H1Oa+0fCulw2kUMtrM7yE7SHG3P/1q+DxD5qlz9WwFNRpWPZrDe0atgJKBuyvyjNbsTQywFDbuxL5+UdRXRHQ0lDUlg8NWd3Mst9E/lfdAXGQPX3qVvBGnMlzAYVRwPvFPmU57V14bFNOxzYvDpvmORn8Bi2LXNhaiLac5jTJP4etdz4M+G+p3WpWuoahH5MaufJy2dq45J9T79q9VV00fM1abvY+kH01YPtHlCzCAArsQKD9PQVy2pShI5A6Rx2/QtuxzW9OOlzbDx6I5AXVruXdMMZx8ozxXSadqALJLHIuUPy7lrCc7M750NDzX9oD4U2nxN8LrqNqLaLU5LVhKk0AMTOufkYjpuXIB7EDtX4d+KdHl0O8aG8t5LWQZUfMdpGeCM+or6jDVfaYdeR8Ji4clRwZwhuIRIyhd5YYPrmtPTtPlv8R21s1zKzYRVP8AOvPk7Hn2vKyO9uPAWo2sKtc2wjugpyhbp+Pr7VyUugzxCR2hltMD5e/PrWLqJrQ73hJRWpdtYLiB0ZlVieQQOtdHAsUTRRqsypuzgnPbvTcvdMowdzpNNtojKA0bT25PY45r1HSNIWRoVWFgF/vc1zOpZHq4Ojdnr3h/QY5EMjK7DOMmvQrPQkXBaPft7H9Oa86Urs+2wGGtE6mwtIy7zRtPEVOAh/rXdQzhoGEjqoC5bfzuHpx1rKlE7alOyJpdf+zERxxec5ACBeCPeokW8vZkWaeZVPTnFepRlbU8bE0+pTvNOs5HVC4VBxk8nH9a8w8TW+m21reNLdRWixMRIGcDnsOucn0r1MO3PQ8KrVUJ6nmmh3kF1qEKwOrBX4Gf5mvoi2gkk09JozIx2blPYmvOxNRqqovoe9OanRuj4j+OOs6/b6s+m2Vw8UlsUa6XySWKt90A9O+e5xg14QPDWu3hNxczatBFI2CXb7hJ7dsk176moRufmOKi5VHc9f8ACektodjNHeLDNPIDIPn4UAdPrgfmTXzp4711r+S4Us6RLJyq9jXPTd25E0qdmeJz5eQvM6tErcFV6g9vetPRrZzKjEeQS2AobNZz1R2RPpvwbfXVtHGjJ5hKgEg847f/AKq+hNKvzNHF5m3y0HBI6Gvl8YrSPscsp3R6Tot/sSY+WkmCPnUYwfUeld7YzwEJJMyEBtp2jrWa2PSqRsdJDYabehn+ziOMdCOprftvDmmbds2n215audjRzoGU5HQiuiFO2pVKmpaG9B4cgtp5la3t44YguE6Eeox+VEmnxKjmNwQR65zXSqfc64ULbHhni++azvDGhy4+Qq45AHXiqGh6+N0SnClX3KG7e4rixkbvlPapRtHU+m/BOsm/gtg7QwsXAGT1UHrXsGpeVc6fIbJkZ4xkknls10ZZPljY+ezCm/a8x5G/il7HUIbK6tGRmfDlTwMdciuwj8RsLQvDJEZFfyzGpG4H6dq6MS+WV0LF4CUUmXYdbSWMC4Mqyv8A55rB8RSyeRdG1JjlTLKCeV9fxpQk+Y8zEQtTaZ8nroUC67dzRW21JJTJIMYDE17Fp3h+W6jjtxEzIVzuOMZ7cmvblHm0PgJ4j2c+Y89134Y+JL1NRn0XQ7jUSvyyiAMx+hAH41454i8DeItBSGbUdD1TS4WBJlmjCAY7DJ5P0rgxGTOa5kftfDHiFSny4epueQ3IthtuQIJYwWCJgNz0ORXmniItppa9tkt/tcuSgxxkcgHHQV63C2eVqMnh2z0/EDJ6VfDe3juj9O/2aPjd4Hl8PaR4O1OeWxv4dzeUzhFy53Egn7x5GRwfzr7mtdS0e9WLbfaVqComQ7jcBjtz1PPav0nB5ZNU/aNbn8eSxdsRKC6HK658KPht4nuor+fwF4cuJimZJfsypnuSMAdM9c55rwLVPD+h+D9Zk0v4aNbR6jMBIlpHKy9Tgk5ZiBx15HtXRTwaacZE18S5SR9P+FPDsukWEDXl611fSp+92g7c+2ecf/Wr0WG2UqFO6VgOWTgVpgqXLG6CT1J1jUBN+xQzbQM8imXsy28KrGFdRzJjtz3rtSIlKx8UftYftDeHPhJ4OvLC3vrLUfE9xCwiTdujt1PVjj77ngBfoK/nx8WeNL7xVqc2q6k93LdysXchupz0b1P8un1/Y+Dcv9lQ53uysPK7cjj4rc3EiKA+9uSBzivsH4N/DbVNJ0i48S6usH225JWFG6xwjHC9znAJ+mB0NfcYPDurWUWfE8e5ssPgpJPVn0rHDMrwtLdLF8hyrqSc9sHtir9m9wQXnEUhYdVTCkfSv1uhRUYJI/kXFVOed2aIieRocH5mztIGBnHGT2HvT7YXKwQ7kDSMoMh6fN3610JHI56laWJlmSSVvJO3PPJ68UxGiZtsEqSNnDKvYn196dzrozGRAXCPZl1RVO7KjBzVaS2uFaNUdVQMCzMP84q4y0OynNbGRboEkubURFgrEs8nR8njH8vWquoiWJo5kMSx4KlSgbP/AOqrpOx1UpWMIK4Eu2ACQ91Ocisq5tEjwoKddwJPzf5FaKVmerhZ3M+4jM3lxxOFdOWI7+1UZp5kLx+QiKUwBuwc9N3+fWsqsj2sNI5zUL6dImWYMYiPmVeeP51Bah7kRfZoWnDL8oAyQOucfSvGxWx9DhHqWZ122lzI000BjhdlZTgjg/niv1b0lYJvgBolvbiG0Q6T9oWFpApZXTchBH++Aw9F9On4D4rw5qKf9bM/SeHbOzXc/LXXLvT7m68+0zAZOW3fLzk8GuSd4FYtK4CA9a/gfiS7xDP7X4cn/ssUW0u4pYo9kwdMcMtMMkrK8i3Wza4G0DIYd6+dk2ezKaRNNJtUgSbmC7mHpmrcBSRQ3mBmyp9wO9c3OxxaYtzJciMlby3VEk+4Tlj/APWqibu4Uyxi4MRYYwO3vWibtc7FZIke/uCGiynlYxyc/Whr+4Nt9nxF9mAwOOnr9apSa2OWqk3qNm1cwQ7pBgFeHB6Ae1eN+JfHepRSPDbXLwRu2w45DDHQ+gr63IE5O7Pz3iyUYqyODi8QTx3T3H2wLdlPmbf1HUA1qJ8QdTS2VVu4lKt5g2HofbuK+vgj88m+xMPiHqI8wxahcx5Od2e9cH4h8VXmoIbbdI9szbmIOBmqSGp30PPF865nkVQ7Lnk+hrutE8MXVygljVpc9B1rGctTWCu7H0V8IvCur6RD5OqzCK05ltDFmMuSxJJPfr1yc17pPHhpdUvNT1S+KYR2+1O+zHRQAeD7CvlcxrTjW90/QcrwOH9leRq6jaR3MSWupC2eNCCrMuHB7Dd1z0/rVddTmsknUXd3AGACKJWwmPbOPw6VMMRK2pvPJqM1dFnTfEmsWd/c3Y8QavtnCt5fnl4091B6dOV6ewres/iH8QIG+zW3jC5gt2kBI8iIArnkHK4/H9Kp5oo7mK4YjfmRpW3jnxNbXM88fjHX0PmGVWgkWLH/AAFRt/SpZfi18RvIlg03x3rsXmEJJJOsbl0znGFABH1FNZ/C9rFPhhX0Ogj+NvxLa6lgl8e+J760RdifaGV2wB1GQcAfT8q6LS/jZ4pdraX+0UvwHAmEgIUrjn3J/EV2YPNY1JWR5WZ5AqMHI1NY8eza9K0106LE68Ike5T+FN0u+Kw+c8kKylstGhwTzwc/zr6ug7nwNdaGxZeI4rBi9ukasjbmUDqT617J4b+IeoW1qxlkXggqm3BJx1HoPaliaSauclKTTsZWq/tUa5YXN7FefD2aUxNjKajHFHNjr8oUkZ9sc9qoaX+1M2tQ/wCh+HNSsndQzQXF2sqoG/2gOcd8elcThY9dYd8nOVvEXxE1TVIPOlvL65s/K2x26ybVyepxnH48n0rio/E91DFILG7u7CZsEPnJGO/PWvWwuHSWpxTkd/4e+KOsDU7KNo5L21Zgku0KuAf4xjAx6j8vf6Tg+IFrBYrcNcWywrGWlLgnHsfw5z71zYylZ6ChI5J/2jvhdEs0c+qeJr9kYqFs7VXKkHvg8gevcVq6d+0f8LmMkt74v0hFQKrx/aEjZD0COjkc98AmvEq1lF2PYhg5uN0aK/H74XWUBlfxraREsdslwqxofTB3E/pV/S/jb4G1iPdZ+MfCluwySjM7lh7bVNZrER6ilgKu7Rvx/EPwlcxqtzr2iWtvu5mkkYqw9+OlZHiP4r+D9Psrm50Lxn4b1O6WJjaKkhG9sejAHHvXVTd3oYVMLOKvY+Vm+Nnii41uzvbnW9a1CCCUJPZRMg2EDh42IyB6gnnse1e2ab8U9UlUSme5lQne5mAbtjB9++Riv644d8PsJXw0JOK2R/KHHHHmLwmIlCLe50/h34hXF/qQtpJtP8h9wlM4IZOmCpH5c5FesW/iWyY21nDfWci+X8uGxgDJ5J/nX5H4s8M08vrr2S0Z+qeE+e1cxwTnU1aILnWWa1a+jaGRRwm5wN30qpJ4o0u0tGkv3tBIV5zcKh98ITn8K/GebS5+u8jsVIPEkN5Pbx2jw3Bl5CqcsQD+gx3qb/hJraF7q0n1CyjuDLtWNnAZR268Vnzl+xZvpq/kpFDdHdOSQsbjBI7/AIU6TWVjdEVmdScMB1Ue4q1Ij2bJW1rT5Lgj7bFbsibv3jYUg9vc/Tp7VT/ty3hlCk7ucEn19KbnYI05PY6CHUYmRpJLhrYFeQVJB9BSxanbrI9vJJb+cpwqCQISfqf5de1aQmupLiyxNOxaCJlnUs2HEXJU/h0/GmQX1rBK4kQwhXEbNIcbT7+9E6lhWfQ6y1c3TSR2oilQDO4Hita1tBsKqo35yTnj6VjKp1N6cToLaxkkdZlUAoOMCuksLZmcB1LLnIGcfpXn1K2p1wpWOheyVYo8DYpJGQa53xWtvBp8s8sCRwMBEZAOH7YNEJ6GiS5jyyOAT3Qmt1kcqcgg45HWs++Q3gInZtyHaoxg/WvPnPXQ9ONM5m9tLy3MIKPJDnqO4rrNML3KBhG7OE2Dt8orCptcuMNSK+heN5BkGNudrGuRuLu5TfHbySRKxCMUPOM81jKWhvCN2eu6JqiXdguCFUAjk56cV1EESwlHMis5IJWvOctbF03Ycdr3a+ZGCgbK5HSust5oJU2+d57jjcf0ranIco3dzbtbiFQih0J6Een1rr4hPpocToY5M/dxgiuqlPXU5K8C4dYki2qTGM4Y8cfkK0l1OR9khCBMZ2g5roVbldkcsqJNFeziZbiG53bedrD7v0rbs9Zjtxmd/KYnIB45rroYhdTGth1bQ1ftEVxGHVwQcdasfYbOeKQTpbMrqcKw6j1Fd9OXVHBNdDhr3SIVneJIy6gZK4xxXI6t4ZieB3+zK8TAk7T0rtpVDGpA8d1LTLaLKLJt438scAZ4579OR/jXOypuYHzE299ozkV1GBBwBIxTp0PtVZzIpCsu4HpjtQYN6j3bcgKs4HQ4PFR7gxbejrj5QwOKBFXyYnbAJRv73c1YMAhPzgHjBIPWgBhnLNGYwCp4+vpTd6uI1ADSfxAcc+tBUlYcfNS6FswZsru4PGKcCQrHCyS9QpNAmrEbJJN+8SQr36cfSsfVJoUwkEbJGy4c/wC13p3EfOXxuPiEeEHt9GdoC9wiu4P3VOMn64GMH1J7YPzzf+EPAvxO0Dw94wR57WZHlsZJbaYr8yHaUdehw2c+ueDgkD6HK7wp86OXEy0seT+BfiTr37HnxI1PRfGaJq3wc1O48u9jikaM2hZ8LIp4LLvPII/i7Gu5+N3wo1fwH4k0T9qf9mXXLYadeSrPeWMM6xrMxydyMPlRzg5/hJ54+avqKavJVOj3PEryakcb8TvEHhT9obwR4a+OXw/u4NL8drKbHXtLjgZVuCPmL7ekUnysCp75IzzXzTJptp4jVrO4tkS8VjJHufAbHOG4rKo3Cl7N9DbDK7uOmW4sp0tpb6FwI9zNjgN/dx69Kp/2qGIaQgNG4YDpg14FZ6nsU0b6av5juYIzIW+cZP3sfyro9Uu2vrLQtdMX2jy9gmCNyAD1+g4P0FcFSfU6qcbs+n/Avw9t9d8RaZ4jfTI5NGigMzhfvheMhc9/pnjPpX1paXFzvtzKIfKEYCKPlVAOigduK/PeIsZzT9muh+r8H5byw9q+p2en6taRRlpLyMBuA6fwH0PvV4a5LuE9vMFVTxKr7WU/415FGo0rH0NfA+/zDrbXXjuQyupfbkEnHPrXifx5+Emh/FXwbeQ3ESS6xHiW2ZcbjzgrjrjByDz0Ir3sJmTpnz+YZJ7RXR8IaJ8Nr7wI9zaJdLaTQAxyxiAxls9c545P60X2qTQNIkxeQL0DHg/Q1+TcUYeVau6xyYigoR5Ox5j8R/jBb6N4Z1SOSC8RNmzZGPM80H+EL6k9/X86+oPhD4NT4Y/s4aN4g1GCOy8S6/qX22ZQNrSq7AbSf7owD/wH3r0MtjOlSgu7Pl2knKR9ifDrxpbajo/hyUgy3Me7Eg6N7/mTX094b8ZRl1tJZA5VN+w9ME1+t4GTcU2fOVYu7Z7PZ+MbNYEMG5m25IPzVRPjGKa4uZr+6iMUiBGdhkge38sV7SfU55Qucz4i8R38lkk1u5u3TiNIyN2fp3/+tiviHx/rMU2rNp3lyxy+YVdpGB3PkDn3z2rrU7LQye9j4f8Ajlpq6p+1F4B+Gb2VrFaWN1aWjNbgbDcoTK/HB5OCOMcGsP8Aacv9b8XfGX4L+FP7Rt9SNndW88EBBJ8pnDHb6YHJ+o9K9TCStuY1IuUlFG9+25qETfEr4Z+DnjTXLK3Ed/bylgFjBcrHsx2ADgD61k/t13MfhuD4UfD3Ti10beQ3t9HsyAgMaGM+pC4/HFdalZKwJ812yP8AbE1aPwJ4E8M/DpoHuYoNUVbhsEiaOMHD7e/IbB9QTWd8ePEF58P/ANnrwZ4IsUmsNWdJLxGxnasnzZUdfu4z6ECuWT29TZxs2kYXxI+2eGf2YNB8O2T2LPrenBTb52KyMd8m4nou3k/X89ix12bwF+xbqWhaLapZ6jcaEy2cZXJWU+WApGOMZBH0J7U3Kyv5mydk15HefDa8h+Gv7C17DeR3EGrpbWskt453ZG0LKR6vgnHpg1N8DzJ4A/ZA8Y/Fi9azOu/ZJdUSeNQm8ssZRhjluCR/+qur6zzQt3dhSim2+0V+h59+zRp2h+FvhT8RvFC202k2Dr9rt5pDtVmWEkhj33Hg/SuSn1AS+BrGdvNiWacmRDgF8nGcenT8veiU0p3RjslFnE+N7sadouh+FLKIvc3F0sZRV3Fien0GP5UzxdcyeEvDNv4Q04W0F5dSRiafODyeAvvz/P0rz8SrysaqbSLl/JZ+D/CVppOkWpuNQudisVOBGp6n9QT9KxNVjm0PRo9BtVtf7ZuyJYowRktgkAkdOpJrnpyswersdf401W38AeAdM8G6LqqW1xfwieZEiO4LuUOoA55YKMjGc89MC74M0vQvgb8LfEepXFlFB4n1eNJPtNwwgVA2/bwTzjO4kZHBHU056xsUpatmr+z74etfhpovjD40eINVfWPEV2xNve+WIwsDxkbgxOBuZmxt7Jz618leJw3i6/1Dxtc2rxLdTPDFcO2TJGHJGCew3fjXZlv8XmOPFR0SO8+Fnj7R/hTba74jtIo7DV4fkg1ANho3cBdwPbqAD1yeMV6v8PPh3qt/c6h8XfHc0rpLbyXkL6gv765BICs+4ZSMkgpHxnbuY9c1jEoTc+rM6c3L0RxGreLrKB4PEBuo/LVTJatwQoP8Y/nXR/Db4TeLviNBL4/8W3smgeDJyRptvcLibUW5DSBOqx8jHHJA56irq1fZxT6mijzay2PrcfBr4M+C9Dj8XfE7xbpEVuYgq6fJiV3Cj5FSMHk8Z6YGOteQal8RfC2t3Qv9I8Pf2V4dhU/ZbeOEW+R/eI65Pcnnj6V04CFSUueexy4mtGT5YIwtL8LfFj9obVf7HsLz+w/h2k8U7XxkVlLDngd3yM7s9AowBnP0fe/Ej4F/sd+C7/RfCulx+I/iLu26hfPE08zSZK+WSwwXc9FXnDcZzkRiJ88/YUtupsv3K5nu/wCv68jzXw58IPjH+1n4hsvif8bNV13wF4Dhk89xdyMkiqfuwRRJjbheM8d+3X6J8Z/tAfs//swaN/wrL4L6LrXibxLJCV1BrK1XZbNJwGd+CZMc8njrgHFaVE8RJUKGkVuQ5+w0l8T/AA/r/gdz5ykvPCvxUYaxdSWNl4whX7Lc3URUszD5grkcbsH8Nxweao2h8V+BIy0DXuoaaiGRBkMT/s4xjpXsc/8Ay7lsZ06nc6r7L4O8aq15pSw2usFlljjiO3ccZI9ue34Vy2ueFtJ1i7FpGt3beII4GhOJm+XkkhVzhMHPQcEn1rnXNBWfQTac9T3D9kTxJrejeOr3wfrspu3kjYxNMmxdoYY5HqePbFfqFpupK0YMh/eMfTAr5fGpe1uj0ZRtE0BdqA5ZWA7DFTtdKgy+4Ac4AzWBxSWpKbkDczqyqecZxSRXBlfIb5MZxmm7dDSC0IZL52V0VnV89R1FWXuwIkHQ4wwzwa3KEW7aJFm3nZn5cHoanluhKA+M+uKAIjfYVdpJI71Ot7HJEs2Tnoc96ylq9CXtqI182GXBXHAYGmjUQXZcHzEOHB6j2oUe5iO+3qZXG5i5+bhf0q+b5kUM/D1qBGl6DL8qlkxzzU4uoipI8wD0YYpSdkb27itcwIyOJFX2/pR9u4bYG5rG/QUnoKuoldqGMyFxnIPQU951kVWRlP1NbpBDYckqmMsoyxOMGrDz/PCkcqpGF+cEZOazlrsUQ3F0IxG6hSGbbxyahEiOgkwpfPAXtVJaWMHuToTJBNIkiGSMblQHqfQ/nmpI/KMZErrGc7jnuaxBPUjknV4tuSDnqD0pcrmTy8lQucE9aDcmFyiBE+RuN2SaasiqxZpAzdsdh6GgBLm6dX+ZAgYfKvrUZLqqOV53dCa0vZEJ3FEsczyOfMiTdggjOB/WpY2gHlKznJPbtWhY4yhlOzdtxk5PSqySbQRIS7dcmglysLI+4AJkMe4qSOUqrzMwmkB+YhaCE9dR8ci+WCSSCc80x3AkZN6Mm77wGMigc97EzogPmqCQBjNReeruWG7PcH9aymydUWI54ACJWkBPQKM/nTHcbyA5AzwPSoCG5IXzFGkcmYwdwGP61XK7/mZgqn5l9DW0Y2CTuLIzgqq9cZqRHYrK5I7Er702yRJNhRmwGYehpsbdAWy45IIpgSJLgPvU46AGmv8AvGwMAYoAYhhVh8irJ0Lgc/TNS5Vm3KpGG596B82lhGlQt85BbgnPp6UIqvGxUhlJzzzmg2jsVmLBxGu1VI4A/nS5ZQykhyBwR3oFrcUAkZZ2DD1/lSFkLNvJ254Q9j60GclYgfhg0WcEfMDSqHO4FQVzk5OCuP50EpDsguCxR2PNOkCmNmXJZfugcc0FuFh8cZli3FkXJBK45BpABGjCQkLQXG1iZAF5AHrj1qo52ssqu4BO0qRwKAb6k0oKq2JvmK8sgz+VN5GGaMcjoO9BRLHNuTYIsDOcEfpURkZBnBQA8igTZCrY+bDOCcqPQ1KFkIjkIeJ2PyjHNAx8vzBlLENtyeKj8l3UjeRx2oEncleYxxMvytKFwg7E+9OK4OEQSK4HzNxg96AsQxhXjeNiIXLAgjkY7jHvxTpklzGMqQe47UETj1AMYz5YxleGPvVhWR1YORIQO/WgcFoQhmZG8oEPn060gXKjP+uByDmgmb6ELliVJKyMDzxSxFskbGZQfWggWV23kMhJxu47U2IqVKOH9jnHNBUNyXyCIVDvkjsB2psglV02IVz13c/iKDYqsRvwjZI6ZqwkG9tzP5bjndjpQBPJHiNtmPl61V3lwhxkZ60ATSNlWJ2qAOG70/zCsO5dpwOtBMY2IykjCNtwyV3HFMJx8w+YAd6BtEazKRvchSp2mnuzMF35VS36UETQjHAf5cqehzUCMDLIVVlAAOfU0EJXEYbXZnXK989/amDAVXRQFPH0oEJCqOwLEM56NVlG2lYsbSTzQVdWFaIiQPtDRgjr2NBjPnTOAFhY5UdwPT3oKg+hVuCHZh+8d9wxjoB3qOWQedCixySIAWVsdB70FRstCUgKqFcgmq6BVkk5Yv13EYzQUTxsY3zkNnqPSpDJglsKARmgGyNjCQJJHwoGQAOaHwFGwFl9D1prcxjuNVcK4BBxwDjp70hlRCQpBftkU57jXxCGcsyCRGUhvz+lJb+W4cLK5IJYBx29qktxV7sjNwmwhBk9cbacWJi8swsXC7gyHpn+dFjJmc8zsxDvlQMOp7GpooWz5pbD45PfFBrDYQGJwBIECkbRx+lJcB0XerICMAKKBy2GGUMwj2MFHU1NtJUZYMfTFBEF1CQsfK3kJF1+pqOcMrMIi7r1IPHNBmSoGY7EXzMD8qjLEOgKjAPzCg0psfCGBO5STk9eoHtRJHG0m44UbcYB70DfYjDuqiJVVgwyc/zprpGqglsMxwAec0ETVmRlfJUOwLAncB6UPMgTcPkfOBS5kOfYa+ZFVUH1zSEhUIkDDsSOopkEqrBGC4AUMNu7HNQCMna2EZlGF5wPxoKbvohWYqzqAWfHY8VWSKWVAX5ZHLKp4DUGqVkPmSLL7QI327cjsfWoGVWkUDMuBklxjd7UEU2KY0kWSRogi4xtB4ppUssYeJiCOooLuZzQRs+9EZmRSQ+en+JogYuoDIG46HrQCdyTymEi7goTGcDmo5yjQvB5hDE8nHNTNXQpvQ+V/wBpHYPBOsLPcra77d5TIf7qKSF49TgD3Ar+aLxX5jXNxLMGVfOkCKTn5N52f+O4rvyWGkmzaGkEcTpsTyXg2bQ5O0E+tfqx+zHbeT4fOpxNGEi8u3eJkzgOG6DoMEH86yzN2pXPXoStFn6A+HZ7o5DwwohQYcHB/KvVLJWKxsPmjz8zV8ucFR6nSQSJHtZQysrZJB5rVtgpkVwxZTyGK4xQCVzpbZXlbftVBsGVY9q1oFkmiLNCkeDyc8mtoxsaGlG4UL5kYBHO31qGN3YSy5weVORniqAeWSRMKP3g657VGscgRcAOvfFAFqKWDa7iQqPu4z0NPYgIG37x0+tADFeNyWdWyT16YpjShivlbj/eI7Um7CaCT5mLLlVx0PY0wK0QACZHY/41gMVG2zSKWxH69aeC8TFEZcE5DEc10ADJM+5jcbkHO3HFIGDkE5Dn7uRiplfoBG8ZKgI4+U5O7nA74HrQvUASGQgdT29qyuwIiWAcyAmIdhzUhQS7yXwq9QO4rTdgSJEpMXlqRCRwxOcU5yHMYeNghHUjrVgQO8i4TYVIOPmHWpfMLKhbCMTnIPX/AAFY8ulwIFQJMcIETGQQe9NHyAmYYOc4Bo5dLgSIsdw5UMBk8Y4FTNDLEDsMO0HKYHQ1pYCmyXCqsiY8oHDMR0PamLK8siRMwjY8hiOMVQCsGdgpYlO6kd6WKNUQq4Y5Pcc0m7IB5dVUeTvwBzkd6rSyAqHK4PTAFZqbAifMuyF1wgHyBRipUG1ygOKTYEqyyMMtJIy4xnoPwolLkAks03cCqpgVA9yECraI5LcszYx/jUzcKZFc7gOVHrUyd2A0K2QQjvIVzTHkkfIRY1II5I7Uk7ANkV8KnC/NvBUdaAilGZSQMYII4zVbsCIFGKqw3PnAApUO9n8uV22feBPSpluBYVwyCIlfL3ZHFQllVHQ8jOZMqM/h/hSAQhpdwbJYHPyjp71DJKxwFCkdOKAEO9I/NLHHcntVXcmRkhmzkgjFAEzgbMttaQnOKx5nKNIksbB1+9xQBRnuTCFS3MgUn5ge/saxbjYzM0ku3AJH19KDOZQgM8iSbHijJ4fK5P8A9asbVN7I7bmIVTgRrkj1pOSRE1Y+XvGl5J9pcNMZF3Hcp5JHoa8M1TW/sd3IXIU/wEnlsf0rpoMzqbHqnwy8VtqF+LCVFjmCBhsbkc4r9hfgLHbPpQRZXlSOA3W1R1LkgD6ZUmumsvdsdUYaXPd55x/BuALcZp9o/wA0jeZnc2cHn8q7sA7JHi4ndmoGAGD97qajLK0n3guMV9HRWh5U562JIxiQ7OVz1J70qnLFWUBjn5hXcmZ1BBlQyBgq478mpNgAVfm6ckmlfoaELqQymNmAP3gB1FSrLhzhSgPrTAlUvGzuSQSMEDpVZhIWZSR1yOaDKS1JnkKoAuQPTFNLlFZWUZIwWxSSsOWrsQfIqIowAvT3pSIj85UjH901pDcUtGMLklI3UISflI5/Ol3Ro7JliQMitbkMlc8opUlhz7CoiVyGVllGM8UCdxqea0ZYg4HepElVZY8IwDfKSBnArnsMZLHnzTlgu7IU+lOVlTChnZ/4jSauJs/zm0lBeKRVYc8AVfmh81VkbywCeDX5wfcJWKIiUOFwy4+Xd2IqdmhRgqkE4+Zj3oGM8h18+QPtO4BVxzWlbuXkhjeLzSpxgcY+uKC59xyxyknAMsYJbAO0k+lRSxMiGQJtJboTQKK1KqxuA8hUOvtzUhg8+ASIgt0U5I3ck+tFy+RGPdjOSxI3fMdoqt5heQSKJCQcshHWgaViaGQBTsjTAbnJ/StLATZEgV1P33B6D2oHF6EjRbfLjkR2G7LKvUj/AA71YjtI0RpQY2TpjvQMc8atkJKoiGQGYGksEZ2BUiRe7dqB8p7P4R09JWjDZbZKQ5PQivtL4dQxxFZLW3tZJHXCrI+B+deFnLaVz6LLKep9+/D6RLi3ii3ARnl/mxk/4f8A16+kNOthMqR+aj5+Z2QYGa+Nqr3rn6NlsuanbsdQY2uEVSI1KnBIGMmuN1nTrwyMiOka9GXGT9RWlJnp+yujy7xF8NjrKMpvby2nALLIjDjPboR7V8afGz9mq60TwqmsaPeXdxbrMYZZXIcxnqu7BJw3zAE9x3r6DLKtpWZ8XxDgftH5WaxpN2ZrwOc25uG8s9iAcVzlxaGLEhLo+cYHGK92W58LUumZ86BnLcDA4FZkpyxLqFxwBipMr66kMwOYSIVUEZc+ntVVmVfmbcDjBUZJI/rVwj1BIvQhfMR3tyU5AHXNX4ypjwCDj16ijn1FYtRMH2SANkHBx0zW9aRyupyEZP4AO1TJ6mqhqdfpcaiFfkAx8pDDNc3rtlLa3Bi82GZQdxVeeOxH+FSpHVCLsZ1hNIGEBjwWflq1FmLXAkVwNoxtUcD3+tYCjGxHcHzlGZRPM5IO84yK7DwhayzapZ26qgQ/OXJ7D0/SuLHztSbPWypXqo+4/CFrb2sNkqJGu5NwRe+Dyfzr3/QWZ4kWUqEY8FeNor4ymru5+rYWGlj0Cx1QHy3mVUVei54YV2FrdySSDACIRkqvSug6ZU9Ttra4ido/3e9FHPz4DVtCLzD5qGOKQ4BJ7+1TDSRz146WN6wt1cyEKHJxgkfdrpYWgtCEYyCUjna2Bjrg+tevRVzw69NJF6W8AYb/ALm3cDnrXivirVIri+VSjTFMgFHxtP8An+terCXuE4ChepqY9ojgbyQ0RPAB71dg1SK2lEkk7qy9Bu4/EVxQjdntYyCSujubPxlZWNjeyX5Saya2dMYJUsRwD6AnH5Cvxt/argspfGllPp0fk+VZNASz/fYSkkY9lwoPsa97LtI2PzLPpXqpo+U7W0jlkEkqNJEW6B8N+FfTnwt8KWVjpE2rOHM0wAjLHJ69sdsZHfrXn5lX5YaHNk1H2mIUTvbzfeO0RhhQY2/Lxn/CuO1HRoJENqilTGMAdTn3/wAa8ujVa0Z97i8EmrHJHw8yzI6IrTdcn0qFNKmjZkdzg9M9K9CFW6sfOVMJaR0Gh6XKJUWRZRk42noPrivoHw7ZL5aIyLgHpXPXn0O/L8Pqe4aDZBoQ0nlDPAKrgGuouLcwiJRECcDLL06f1rji9D7PCUrIfA8nEZCMgbhN2Pxqz5k+TGAAwOHGORThLoXWjcQyiCRLg+U6DkbvX0rKuPEEVtGWmlgtQSQpduOK7qV2z5/MnyxPDfFXx1hsww0qaCa4UlVkQcZ/p9cV8reKfiLr3iy+S2kNuIywyGUuDx3P9K+uwlD2cLnweLqOcro91+CXhzX54WfV0zPJIXiIb/lnkkAn2/znqf0E8O2Ni9gtrHHOquMsjHOHIxkeg6cV8jial8Q2j6vCpxwyiz5v+L/gC41XxJI7Wyx3DQrapMOVG0fLn1Hoao6d8IV/4RhLSKcX0lvG0skzZAduOVHb0wewya92tO8VY+NzCnyy5j5+8b2h0bTr+NElE5j+UEYxzXxZqjORIszQzOV3lk4BJ71dNWicVKV2cUkST7jhmUnjiuq0qxgkeBpY5lZDlcEg5rKo9Dqirs9z8PyJFISySEFQcYxj3zXqWmylGGJzGo5I6g8V85i17x9llsrHoWn3+fLOCQTuIzXd6bq+5HkjldQRxhc/jXKe5ycyPRdH1PzBEpDIrckk8V6po95FMMTMHXAwc8GuqE9DOMHHY0pby1gLONrxbcLHnPH49a8w8QeL47dL8LOoIBG0jO33H8q9Kja+p6GHuz5puNcS6u5ibqWa4KgmR2LHHYEn8a011zT4fntyAoUbt3GT3rysWm6l0eqmj0rwX8RbOOa3soF824lHlh2bgEdOe3HrXtk3xOTT4ol1CBQ5HlFYCThsHBbrjHXmssO5Rlc82VHndjhNU8RPq80dzYPG8YYyCaEn5x9T2qfSPEYhmlfy5EkZwJG6HA6n3rvrvnd0d+IgvZcp3tr4oLB0jwyMPlz39xU09y0sAbzMjHzKTTw6uz4nNJ8sGclYWplnBKqJhIcc817L4dnMltHp8iQ+WpJT5MN7+5r6XDK7Py3MWd5pcUFrLkRp5TdcHqfesT4yx2Or+A9VstQWNpooTlZPmMgZlXac/wB0bjnqMivdw9FXPIpYiUaiaPyH1DQotKkvI7YSw/vmZQHzjJJB9vWvK/EyXCISyGRQ4wC2B9K+VnTVLHH9aVpOtld31R0GiteCwjtrhXtJVkEuA2x43B45HT37HvXu2h/Gf4j6VeaWNJ8b+Jkjiz+6kmWeFRtxnZIrf+O4r+zeFsqoYjLYvyP4D4mq1cLmc7rRs978N/tL/EzWtWg8HyWtmbi9xCbm2yyTH0IblRjsDwe3Svu34Z/Cq18OxR6jquy/8X3oWa9neMAqAW2xFh/d9O1fm/GEI4ep7CHU9nLLzXtZHuskSurEIoLcMe30HoPanhI/L2tlfoa8WlpGx3T2FlfZAZXChP7xr5j/AGh/j/4W+BnhrU3nn0zW/El5b7YbKOTG5jygdiMgZ29Bn+dezk2XyxFdQRzVJX0P51fih498TeOdam1TxPqKX181wZisYxGvOVAHoPT9a81yLyVpSQJNxZsDaM/Sv32jSVKmoI7FaELHtnwm+Hx143OpXNlMdOhOHef5Fcg8KAeW59B0HpzX25pluwt4BcuRgbzkjjt29MY/CvruGsLzP2rP5t8Uc49pW9jF7GxKqFIxG3mjgZHQ1YW3nRIo2RmiJ+QI3Oepz6D3r7uMuh+JubL0Sxh1uI45jsblS5KsPTFbEkm9YGdElVeQnTbWhgpaamPNHu37ZVfBweeh9D+lRo0aSsDuE4HCEYJA7iqjKx0Up6Edxdi2kh3RrHIT8m3/AD+tVLvzVb915hQkmRXHCcdvU/4UmztpysMgjZ/MkZlLD7wxjFc9fRxywqyvHDCHJVBxk9zj3rSD6HZTmYgiUDJDkr8wX1FZU8chBaVVjOOp/lVJHsYSRgu0j7irLHIOcMP85qrLNKGW2cDD9HK5yfr2FZ1dj38IYV9Dwd0m4A9znH0qjEwSdv389vtUGMxjJz6e3rmvHxT0se/htHcsyywvEUukaWzbPmoRjcoHIPsa/TZoVtf2cdQ1UXVvFfLYRTW0bjLLG2wJ/wCOsR+Ir8B8VpNUUl/WjP0rhZ6/NH5J6xrCtIEiR4cDDITyp7iudGtssqMm2QD7wbmv4P4gjfEs/srJKnLhojZdcCrtSTysDcynuc9hUtrquGyrnkbuteF7E7qmJ1LkevQtPIsd0XjfavXAB61L/bjISHdC2cjBxXP9WsXHF2E/tkyuSCyg/fOehqSDWoTKrBGkQcbX9Pf1olh30O6GN01Ek1ryiECBjnFRza7Cii3k3+RnIkVv05610UcI2cWMx6irlHVdYt/s0pS4VUHZuSa+c/E2pS+ZK8cnyZwe4r7HJMPyRPzPP8d7aZw/26SIlYyBEx7CmtqLq4lRcE4UBu9e82fOR3FTULjcSheNm44bg0xbqWMkTJsct3/kajn1NIxsbmmELv8ANEUTH5wxzk+3+fWvYfA9/BbeUJE2xs24rJyGrOSuVzW1P05/Zz1TwbrGueH9C8T61HodlKGl+2LbI4gl4Cqd33QQM56cYPavqT4j2Hwa8OalPYeHNU0HVT5a77u3RdrOQCeVA6Z9M/SuP6snK7NXj6j0TPn7xhJ8NZYo5ITpl+8aEfa4Efdn2BH1GTXzLrEdg0yywsDb7t0TSJyfcfyrjxWE0uj6DJs3cU4zZmeVBbxuQ7BN3Jzwc96uQtCwVHZHhVSgB6n6nvXz9TBNn0kM/ilYa6Qon2eZTOVGACcfn61bTyhErtIBtIXaeK5v7Olubw4hjfUryDbKqvJuiZeinp+NT2EjWsLx2rhlVsEMf5162WYFwnzM8zO84jVhyo29K1l1uomWSSF92NwbkH+lewaQ815iFcKA2xm6AE9vqTX21F2Z+c1nqdD5Uli7vJGkZVSCp54I6/8A16oQ+IGidHM8KQq2ArHlhW059zilE4HxveyT3y3DTW8m9Q3yHIU+v1Oa5/w7diKWUzsArghgO/oPpXn1tJaHu0an7mx6Fc388Sm3Mjo5UBtox+OKqQX1wRiaSSZ+m4kk47CvVpVrI8ycep3PhaeSNo5mjkZN3KsOo9K9Z0/VriWG5iVYVXYyFJGyHyMBfXNRVmmyKa1sfKXjK7fS7ydbYuqRjzIyjc+tchPdmcTi6jS7jkjAbeAw9a+FzrEOE7I/WciwsJ0U2MGoP5YkdQGC7FJAyoFTXWqvex4vYRNGOm5QRXgLGyep9PHLKTjaxUW/srVBHtd5JeT5YIH4Dpj9K2TqzahZTWoWfailgjnaH/Lt6iveyrHOVVJnhZxldONF2PSfCcz/ADlpEeRcZXGMe3uf/rV75aWd1aRQz3W8KV3AEdR7etf3RwVxTSWFgm+h/APiVwrUrYqTiuppz6j9gs7m7gmSW3jwCqEA7j05/Uj0r50v/GHiaG7udnizUFWRg8ioFVQf9k4yox2zj8a/JvGfOoVaiaZ+1eAvDro4ZwmjOt/iBrMc0kkuu6vfzs2S0twx+gx0AqjqHijWdZRkvNcnKFg32Y42KfUe5xyOn1r+YMXmyXuo/pqhwxSfvNFFvFGqXDeVH4r1SwhiA/d20oiYge4GcflWhbePtaCwpbalfvdRNtW6lnO9R6g9Sfr+tYLPUkOpw3Hoa4+JfjW0vJJLbxfqCrEu7exBaQ9vmPzY9uD71cT43fEGO2jJ8TPfSNwWljJdR25BGR7V0wzmMkZR4aT3IV+MHjSULbPq4uplQjPlCEHn1Xn8TmtDR/jD4801cWmt3sEUa7xG1xJcHdn1Y8flRUzhPREvh2K0PS7P43fEOe23HWraG0YFirQNgE8E7S2M+9Z9z8WNdmdpUvpXmUZ3R4Lc8dHyKiecrc4f9Xk/dHaV4/1WEKlrIQhfdJ5QEe4nqTj+Yr1rwBrniLVNVM1yNUhSL7uHJQ5OMYP55x6/iPNOZozr5HGnB3PtbwpNezxx29rbyWUIX98QcBxnP8+a9Z0W3lgZ5JTJOmNqj096644xNWPmXhWnc72yk2IrpIGXOSWXGK2IZEWXa20SKealO+oShYv3NwUjDMw4H3cV55r1z5iOS3y4G1OuD61bnywuOjC8rmDosQJmXYsMZPLL2yetZmpw+VOrl0A9MVwxd2z0L6lsWQ1KyjJCl1BdCq9Ce49OKh0y1nt3a2dYy+0ttB+bA71yTr/ZZ206Xu3LD+Q6zH5d5HHGeK4DVbSCTDgELuzxxyKl6oUNGbXhu6MiAh9mHxtI5Nd0+rFCjMzEgYGRiuHqVKGtzobW6juYFlVg3HIq60/lmIZVFI4x3H9a3jIHGyLMd+AUBdFPTFd3Yaks8VtE8u/c3lpk/wA/Qe9dEfIxmtLiTXYizE4JfOBmrNlqxLpbTIkMZ+9LuOc+gFE31M1G5PLcS2uySKRyo+bA71qrq9ndxQo0jx5QHaUPJ+vSnSq2VmFWnqaNrqN5DLJFKY5LZ1wqbefrnvXTWWps4EUkhZhnaSelerhK/Q8vF0OqNmZEnBdHV36AjviqMtvKoZrYbSc8A4r1oTPOk7o4PxLo9vcWyulurTxNub5OoI/pzXjmp6U0bbzH+6Y5OOPyrvpyucs1ZnIXETxl28sqmfvHsKrRySNJJcSQvHD1iYLwR0zn61oZchTe48oIcoVzgn1olk3qx8ghR8rqTzQZEDypbyv5sLR+Wdrj+IH0P+FNF3uVC2CjdCe9RKdjdxQ8yRFSc7Fx94npTbcFZQpEMccgyrkfeFL2gOPUsTys6BB+7cDAbpx61SM2zaXKeWRlT70e0E43Yj3WyJgilwABx0rmtWlC2peExmRTkx/xFe5z6Cri7ikkkfCfjr4iXeg/HOBNTXUG8N6hYboUjXKxjeyZI6NztJ7gHP1+a9d8NeK/AviLVNB8B634g0eyubp9WsZ7S+cKxY/MjZ6fN1AHOD+P2GCSjRSPLqazPL/ihrXxe8Z2EWmeJvDEnieBMwboLcTMw24PzM3Ixwd2cDArm/hP8WviB8HbU+FbrwvrOp+EpZmEun6kWBgyMNtVs4zgcggdwc8nrpZhG1kRWoRtYvJ42i8GeKJvFulaOLPRtYlZrmzY5wjkruGCPmU55Hp7nOh4isdQTWF1bR75JYJkEqbhtZSeef8AH3rPE4i8rk0qPLscrczX0c8slxHKkgIfdjAyfSs1pXaaSPKgAZ3Y4NeZVkd8Iktne3Fvf2PmTXJiB4VAWIPYcfn+FfU/wx8G6nqXki5sJXtLqb5ZJ8Iqj8cADIrw8yxSpU3Jnt5Tg5Vqiij9CvCGiWunabbW4uLSaVVCYjXgjPTPfnv9K7WTSraSQJsib5epNfl1Wo6k3Jn7rhMOqFNU0cFr2bB1nZZMD5SqnjHr7muX/ttUchXkVD13HkU0aOd2bcGqRl3ltJwYyPl4yfersXiYT4cq9i6rtQgHkjv/APXqqbdrsJNbM5DWtHs/Ftw9rfwmKWZVhWZTgqeze/vmvjr4m+DPEHg5ru82R39in72OSDlto7+/6H2rlp4aNSVmfO53g7w54nxgtqPiJ8QPBdpZslzpy3j3Fzg5A2YIOAMDkjr/AIV96fFZtX8V+GPCWi2EM9rYW7pOscLkkbQdpXHTpjHua9LFYONKtT7HxVLDcyPpf4A+EdWXwnape29z5j2/m72G3knkgH1OcV71KkujWcz7XjWNNzEnpj1r6vCV4uyRwY3KpRu7HC3nxI1KxnksZL6R4SA8Ua/KSPfnp711WifFKO6gW1l1C2G7Lsm0M6gd+effjivWTb2PnqtBxMHxZ8ZdI0qwkjQO9wvzLcQSlXODxjj9MV8maL41bxb8RrCxhmaK2ihaSOJU4QDq+QMu7MwyxPau2it2cbhrc8s8P3F98RP2uNR1qRri41+wuWvvMkAQhzB5atnp8uW+lZmn2c3if9s2G/hndbS2MiwKw3LGE2qoJPThM49jXp05295fymSip2Xmc78Qzb+LP2xLbRdQuI7vSbS8gtJdgIMUUSE7x9X3ZH+0Kyfj7rUnjb9p7R9Ja9iNl9sWV9j7gWIDMpPQKNqfiRTjVtFLyNYU1e3mZn7TGtan47+Kvwv8PRXNpKLeEadeocsfK8zdn3yARk+v1rT/AGoLga5rvwo8B2d9c3kck1nYWU4ODiSRUXk/wrnPPqc0RlezJ1fvM3/2n9Ss5bb4ceCLC2Eq2lqmlrEhDGURuWZsdxtIz64rlPjw11o/gHRfDOl3wMR8uGOVWIUgOBuXuSRgc+hNOT91FN31O6/aJ8WWvgz9lzwf4XnPno8J1Oe0iwz7HDkxle5/eD8/auj+MOrWHwk/Yx8I+Dr2IXEmnWFtpt4EU7p4rhgPLwO4+QD3asISs16maqNXXlYY9rPov7Jfh/SpkewuNbtLZzayOGWILNl4245JiTH5+tcLqNiG0zwtHPAkensfOBA5xnr78iuyjre/cnmvJehxTW0GoeLDqdxKJobVi6k9M/8A6v51zmk2cPiPxTq2ualC0tlau0ke5twBHX6elZV4+9c0gtSKGQeLPFM0u2VLGFC+92+Ugc/kMYpumTw3/iaTXr+KU2FnM/2cxkKRgdf8+pFY8umhadlcv+FoZ/G/xAXV7uB77SrN/NeJjxtQZ2nuR3+mfWrHxDeL4y/ErwN8PNjaloCXCo9tA3nsDuDSu6D+FVA+YdTxj5hWV7P0CUdkdf8AG/xTfarq3h/4GeC9PhvYYtRWLUfLux5cG1SYQpXh+RnJ7SAkEGvDvjPDY+Fl8J+CNOFybmRGuJ45DgxKeF6/xH7x9q7sDa6j8znnJ2cmemfs0/BjTNf1bUPH/wAUpINM+GegymZTKwYXMqx71JX+IA4Az1P0zWh45+JNz8Xbm/t9O086X4VaczbTIXM6rwC5PReuF4HHTBwWk6tdyeyJq+7FRj1OT8NWHgm31D+1PHFxKug2m66aOG1893KgnCr3JIwCc43ZwcVzw+MnxP8A2kfEujaH8KNC13S/Bq3DRwR2spidAvRd+OBjlmBA7liTg7+zTqe0nsjVR548kT6Lh/ZX8VaPoC+Kfiz4g8yKD5vI+1/aWLNwBvZsqCAR3/KtTR/hr4F8UXiX3iq+tdG+HemxG+nt+NkuwjZuJIBGcHb3JB7YrWtjZShemc1OjCE+5N8Q/wBpPxh441W2+GP7OPgXVdAsl/0XShFGI55mHEkuMEoo7u/pn0r0T4efs4/Df9n7T1+JH7RXiqDU/F5UXK2AlMoRhyFG4lpHJPbr3IGTXNObow9nT1ky+VSftZ7HC658Z/jH+0zqum/C34JS6xpnh69umu3kssHyYOmHmIAXA6n8BxjPv/hf4UfAD9jnw9J4h8d+IE8U/E7U5NyP9pW8dSSPliUMcc5JJA5681q+anFYaluwgopOvU36HjOp6r4c+K08vjDQLY+H57ubb5BhESEL03Y+XJPXAArHj8Sa/wCG7mHTtes11LRpFcLL/CPb2/8ArV79Gm4wUJnnc1/eLs+m6BqsdtrPhW/njlK7ni+6Uf6jg/WvG9X0XX4tXi1Gxm1jS7uymEq3ETFARyTjsc5Oc/Xrg0Qq2dpGsYc2qPqP9mXxTZ+LfE2lG9L22ridre4cjcX7/J65x09Vr9XLbTZ/sQujbyeVj5ZGGATXyGZWjWseik+TU0vsNyNkSiZwQCeP0q0dMvGyZPMZexJ5FczkjNU2xPsF86+WltLK5P3mIA+hqpLa3C3As3inScYJXaR3/wA8U0w9mx72UilnlJyDg8Yx7UotnjX50EiHg59K0c+wSVlYGijMcm2RpGVgrIO1RfZmMW1VKhWyB05puZDYmwwRnzMIxOMHv9KcspmZ4F3wSKAGUEEqff0oUbasiSuTND5XyBMY6getAHkqqybYlYghnPOfrWd9bmVhiTtG5jIl3E/IVU1YiMshdSoZQMEelXGV9BqNyMmNkHlpIq/dIPepSkke2IuyADvzkehq1otTcXz5QUjlU4BJA9aYssu6VmYkfw4GMCs5LqTJCpMwA8xZGIGeRTkmZQ0gLEYJOBmpcmUWIr4hseWVJ+8DSvdPGzySbtucAgVpB9DOoH2gs7rxv/u+g96XMgRWQkNnn6VTdjMck/lMHWTL+lSG5IP3N6yHAPpWc0NIV7syg/ZwEbHQ8jNRxXEzFHYbmH38cDNQbkouDJL0JAGOBQgMILoYljB+4B+tAFGe6bepCneDuGTU6zTbBkfNjNFxWJvt8gQibMh45PT6U37ZholKld5wMdPWr5tLDHm7Ux4fcuTtFOFxG21Su0ZxzVw2IcNbjxLIAFChIQcDnNNe6VC/UnGCfWqJm7g9/wDdLjf2+U0yG4Z1CsDuznigUV1LstzklCzEhcDBziq8cuxgFdctwc+lZTXUlssPIqFo9wEg4KHjn0NI9ztCtuBkHQUoxuNsal15xkVSxYjLLjtVg3ahVZgo7A1rLYQyW7JXcxAPtUUlxK6jBORWSb3AFuclid23GDStdAmJEI/E9q1TuBbeQrNs3q0aqMnPeooZi7M7sAwbgD0pgOkmUSwyZ2yKTlexFNe8AVVUFiTnBFADJLgddpLdMAUsMhiL4JGR68Ck0awZLb3QKjciJlfmwPvGonkUt5qmOMZxRza2LKzTt5hAZXXOOO1ILmN952urA9elMxbbQR3qzBo1KRyqMjB5I9anSTzo8MVG35cNQSS+YqhsqxGc0gkVWJEpA6fNTaAnXzCXG47SM8UPcqA3yBxikUnoRxTNlm+Ugrim5EkjBgTjp7ig0UdLDg4iYblZiTjAHSrIkU4Hy4ODQUEjosIQZ3bzkD0quzL0Mg4GACP85oMGxV+ZUxndjkCrkO0P98Iw7nsaCufTUqzvhiMDyz39anEkcyopUlh90jigqGxXSMASSctl8Bc81fIA8lXZVULlsCgpFaONJssWEqHvkcijGHZWYlTwCB0FAPsMTJcqSsm32q0rBlkZY0xjBzQRF2QqHlQoIAHP19aPLBIJwc5FBPS5XMaiMZIBz0Hel3JEBJKGMR4BXrmgkaVXfuVGdsYGKsEhTFkhAeCcdBQawQjEMCxfJztGe9Rs7kAKxdd20j0oLI3gXzN5IUYprGQDCMFzwSDQAwqC5JLEY5xzkU7KxIXxleuMcigRK4B2bQ3J6HsKhJYHbH8oJ5yKA3RDLI8ZCdWAzwOMVIgdshVBTpQTAXYqq2SCfShiTFu5d93SgcXcqpCQ0jmNEPUEd6Z8yliQJOMbelAcutxfOBwbhXYDCZXrUoVY9xhVEOMgMOp70GT3EmdEI3YjPQ57momEwdCFHC4znrVSt0KhHqKxmAaUlZoVHzAdj/ntTZJiEwMK+eQBUlqOtyrud/O3YPHy89TUswwjgZDAcgcmgSjrcRWkVEYRlj0NTBzsbKkEcAn1oLAYGGPJ9cdKrlFjJDDgjgsaCZK5KZSrbmRBnrTx+8csFijbGOaCVGzGGHy+C4WT+6ecim74ZVkCspkHB46UEz3K4JBXexc5xx/I0+RldFTKhAeB3zQVJ6DFQhfkY5PY9qrqhA37yT3PeovrYixFti2OWLBgONozmpgX2kHyxjHOcZNEHcuEug/ZImwumSeVHY0itFIPndUwasc9hHhKAMo4ByxHepbfJRsHgjccd6AWwk0SKQQzOnUZ61WLMxKKF2E4z60GRfW3VBLCHfCybQyj+HA5/PP5VBbqzGdGcEluGx09qDRKzFuRsYDgp3xVJAjy5wGYHjPamthP4iVk2TqJJUKdyg6VJJ5siiKMhOeGNIc0JLCWCRPMrIGG7HGfzqGTyhsMfI7/AFrKaCoRrJu3JKQj9jjrScSpjy2yR8wJzVRfchK4rlpGT5GVlXCqxpqeaHTK4QdcCrKgtSOdFBUKGWQjDMKb86bFBkcCgcp9CwYNjbzNvQ98VEI2SV8I7HAJx2oITsLKFUMWbC9fu9KiIIHyHOeck5z/AIUBcglteF2uV2tvQjqDTTAsbAqPlxlquMbmkNiJgz46gZ71TmtgkTkAiXGFJPepnboOWx8n/tNpMPAeoLOI1MsLQq2M54MgH/kM/nX8zWu3ErtIpQyR8Ro2c5xxn8sV6WTr93NmsPgOds5Z01C3wiyAuFYk9Owr9Wv2X7ZovD0VtEZLwToZPM3Z+VSWJ9/r7GuLMpJ0j16NnBs+/tDKNHauSjEYK88Edua9N00yyRmFJmhkyWJ6gV8ycD1Z00UE4YeXEZyR0Bzx610Fs4WP5kD4XOMU7lQ7G3bqz+VI0T7WXKZPYf5NbwdY4VlaN3A4bHatXtoWPMrSbZtrEY2qSaI2LDyy+1sZwO9UBLGQM7vMHGQcdfaokVlVTMxkZmJIHT/6woAUTs5Obd/LAxvA4FTJLgELtEh49KAI5GDxKcln3bPpT4otsYbewUNzmlLYCW5lVZNm9FcgDnnIpxZxGRISzY4+lYAQFZSheNVyD8x64FOR8MgVvNB6kj2rWDATzCrYhVmH8RJ4NKzFsZIVjzirAAqLLHvZSCex60xsNJIXUGMDAA6VjLcCMGVR/rjsz90dKfvEiAxFIyeCAOtXTAkbKwsA5x/CR3/+tUKAhl3nCYzxVgBKSsqeZtXrzTmGA8e5c/zFZrVWAXaSEKkup5KntUagYbALc96e8QG7CjAD5uM47VJIZXaMgMCDkp/Q1aAp3MUhdPM3uHPzDqMUfMJgvnMIWIHTp75oElqWbd927CnqcFuORRI/mrGxcwYHJVckf41nN9BjmcrHGyMqZ6gGmFN2w7Eb6mswIWARQ0alQPlU9waVEk+dSpeUEgkcnjk0ARCQlhAxLD7/AAOKgJHK+XMc5BBbmgCaKZ2UmV1V92FHtT5ZIwolVcFflyDxz60ARyh5xE32h0Y8lVGB+dO2iNwy4bcOcUMCZJHChUKkN6Hg1SZzKCeQR6cZrWOwDChVI5RsDk856ipUaPzHRcOh5bjisgGlFIdQSknUHtVKMNa+ZuYSMW35I7elADhdeYyOwwo4x3pVCkvlUZck/SgGyOQ74oAjM0QXO3PP41WDyyCMBQzg47DH1zQRGV2KXd1eRVjWTpyetUp/NRGAhjbcMZZuRQWZ0ij5mR1cEAbic9KyZ4QkrgjD8hgePwoFYrPHIu13ypHGF5ArkPEYeKBXildm65ThV9j6msqmmphVdz5X8XOxupf36dwVI/WvBNXjje5kRpCys3Uc10UnoOaud/8AChILDxNYXEyC2lW4QrcD5i2f4SP5e5r9nvgzfiKybylaBTGFVwvLDLcE/n+ddVV+7c7I/DY9xvdSiluCIS0UW7Kq2MgVoWU5wm/bu9j2r08u1jqfP4n4mbYcYRiOD8oOalSMfMSqzN2BOK+kpbHjzXUnWQea28Df/ECKcZVVSANp7V0RbbM2yIfNsIb5881NKUHQs3YVpYqM7FcIdyeaCAOc55qcyAsEH3OtBUdFqMcMGCo/ynoe1MidmYlsEjjNBKepJNIW2qgGR1PrTd2PlYkLigqS1uiL+M5QBqHYnllVVPYVpTInuQK0rZAldh2BFSrPGwVeNwJOcVoQmTCdwRjbt7GkILNvY7cenespXQx8flL5gXzXRl2sueo/yKhkVQ6MGbHaiAmOZHCMpc5Kkc9aUrGww25owoztHNQDVz/OMhAO6VhJEBxhj+ta0bIEEu8s2AMYr83PuR8zp5UagyLFnvzt9xWYwZXX96oOc7aAJtiguwaQt1DA9PeprNym/wAyQbOuQOtA2zeDCOJXkQDPTBzUDEsm0uHVjuHfHtQXCPUqRHZAgVWWDdn/AGcn/GrZBjVmSNScYJI61nF6loxrkzJI6QeUGHB3rwPp71RRNkgLOFlB+YnkAVoMtwqG+VfLdTxkfzppRY4SAFiIY8A0AX44pFdHRiGxkMTzViUKiFX67chRzu+tAESk3AUKQFHUVt6daq8iq5jRSwAbpmk3Y3pq+h7z4W0cqtrLDDHlmw7k8Edq+tvBtjMDZiRdqqfkKjPavm82q3Vj7XKcI1Zs+wPBbJYXvlyPJNCVCqRwOe4/z2r6p0W5WKCEIxFzv2OM9OBXx1ep71j77A4XlO2gnJXYzqM980yaKN5DLGA0v8W4dRWsJdUd/JYpvbK7GaImKV/vEnjFNm0rRtbstT0jVILbyLu3aFpGBODtOOOmCeOeme1epg6lmmeDnGH5oNH4pftQfAy5+Hmsz3i2jQ6bMd6gfcVj349T+ufWvgHVp54pxHLbPCqgEkNnn0/Cvtai5oqaPyKvfmszmZrkyO7p5hHTb3+tZc0zja7uMA8BuSaxXmYlyNixKOJI3UZZT3qxG6OyTldqn5gU/QireiKhuWVl8mIKc5IOKdb3X2Z4FjxIMcFuSDUKNyo7movls6lTHGHOSq9DXYaVZNKdgDBR0x3rKb0Oimrs9DttIP2Gfz4ChVR8u75v05rz3xLbi2kO0qX4H4VhGVzu5Ekcgly0JDIzD5uCT0q1FdCSZoNq+Yoyao5ki28ZjKTTbXCnKjGTXrHw9iha8E0cUsgZtzMe3ToP6V52Yy/dM9nKlaqj7U8PXhhMMkMMKoybDkdRjrzXottqEtvbsAhLBc4x96vlaa0P1ylHQ6ey1GNkgkwGjIA2k8Yrv9M1iV9oR3bjFWdLimdxFqsgWNY0+THUV09pqswYRyMWB5z71DepnXo3R1MOowhQokdieWAOMVOupiEGQkTTAnax7CvWw8jxa2FbEutbYQr5JHEZB3V85+LvGHka403keVbsBGsaNkBsdeea9TBrmbQU4KmvUy2+Kh0mymnl+e4iG6MLHw/0x+VeXaz8Vdcub2c28NqyMMBUAUgfTp1rTkS0QsRWvTbZzut/FC60iyvhdPPNdLH+7iEoQI3v6/h/9evhTxx4ivtf1JpNUZLidf3ic7sHufb/AOvXqYdcsD8uzWsnVOb8PxM8kNxIyyzLJlOcYP8ASvtjw/p4XS7dE2B2i8zapr57Ona1j1OEknidSaC2aV5V2kvuzx2FZ2swRWr+aUby34Qjpnufxrjg9T9ExVPQyoIonkwWgnI5xnIIqN9KRmkZcAM2UB5wPSuuOiufOKHNKxraZatFJHHKsbqPlChccZ7+teyaNAgjVgNr9N2Olc1aZ62DwyTPU7CW3TyUSRtp6DHeupV/kcTAfKuTjnis0e9GGgkdvH5TsoUoTjBq/HZOu5lVoyo+YHr9PegU4aEF1ZXT2zrFb7W54Y9T/SvJPFvgbxJrYWy0yOEbj83m8gj1HP8AOu+hXitWeJjsNzxsfPyfA3W5L0x3t3FbSIzkR/djPU46cEn/APXVvRPgVeS6kt9E28gcwu+ASO/pj86+mjmCUbHx1XAOMj7J+HnhCbT9OVr+ztw0PyssT55I47V7PptuICgEYTnjHavAcPe5me4o+7Y09b8M2/iQCQoUvWcMgR/KXd7nsP0o0rweukeHp9N3y3MzNK0vmMDkvnABHYdPwHrXVSrP4Tx8fl/Orn5zftE40oXdqCouI2ZAnUkq2GI/l+Vfn1rCvPdSGVWjVuq4HPsa9aWiPj6MeWbRl/YTK2y2iEK7eo9e9dlpWno6RtIobf8AKQ/TGP8AIriqy0PSoQ6no2mFoEUzmRjkKd45HYD6V3tpdqs0T7AYf9rjJ9K8Oqtbn1GEdtDqbG+urXasPlSyMcNk4GK7mx1F8ugZQVOGBHSuNqzPew8tLHd6XrLIVjKh1P8ACRXomma60ULrK7KQcrEx5X1/Guim1bU7qUE9yK71xPJkePYzsOfmPyn/AD/OvHNaa6vpJlXzHkbO5k4wPpXU6tkdrio7HmGs6ZfQDzIBkn5QSf51wN0niCRHjWaZZgONq/e9v/r0QtuROLbuibQ01M3FmZZp7Tg+Yq5Us3TOfSvo7wJouqeI7iHTxPJZQeaFmmmG75fb39jUVEk9DOE+V3PpJvCFnb28UUUgVFBA+XDDHtXleqodNuWiUFmZsA5/n6VtGnaJLr85a0nUpJJlUy4YdB2r0OG6aOMfdV2GAeoBqcI9T5TP1ZaGzawIdsxdVyfvAdfavS9HtpooYJpypOByvr/Svp8JuflmPldnVx3bROASqk9iBWZ4os/7Y0DVdNb7NMJ0BZ5Bnbzz+mR+Ne9F2Z40XZ3Pg/xN8ML6w895rNtQspB5tnd2o83ch6Ed+nHr2PTnyW88FwhbkR2MLOpw6SoYhuPYk9z/AFrxMywblV50f05w1xDQrYJUpPW1jJn+H+q20XmRF5pC+XgkAYgY4Cnp+FcrqVvfeFIr2e5sY7G6YbD9o+YqR/BgHljzgDNfq/DvGlXB0PZI/J+JuDcNiqrmz9D/ANkD4Pzfbbbxp4vS0h3hriEL8xgBA2gHoWODj/ePYV+k1siSIilEjZVC5HQ4HX6n+deXiMzljsW60j8yx+FjQfso9B9zBKFdfMQgjgL2+tZ8Uh81YmlijJwi72AGT7nivZpR0PLm9D5z+Pv7R3hX4J+Gb+e5nsdT1oxk2do0uRu6An0GcD1Pb2/no+K3xW8SfE7Xr7X/ABVqp1G6lZnRUG1AT1I/Dj6cfX9b4Oyv2VP2892c+HXNLnPEvtH2olpWmmUsVYDrj+teneCPh/qnjC8sFWMwWiThpWUFmCDrgepGevT3r7bWUrI5M8x6w+HlVl0P0H0fwrp2k2aW1k6qgX5QOAh7Vt28DWjedII5wrcwgZLe+fT/ABr9OyegqdJRP4/zvGyxFaU5GiLlfs87eWQjkPsIzsPtViAl1D4Kt1Axg8V6581UQolV5Ujnn2SSSMFZU4BxnI/z6VrWyNsmdomdQoj3k9T2P+feqW5yS3M2fzIPJwolDnLBR0pksjNPPmFhASCHYfMCOx9OPzrW5pTdijdOr3IlmVZQDwMYz/8AWqpKszhcSIgHz/dyCPSmdnNfYfEx8tppAWTGCrHkVj38JaVBFbKZCD9/jB+vaim9TqoVDIltZ0w8xKowwBjOF6cetctfq8ght0hlBjHydzjHr9K2UrntYaRjOrDcZDEUUcHux9vQVS+yxb5TmVnbnBc4rOs9D6HByMW/ihjCRO3ky/fKqOv0FZtiYvlnk8oJyAX6YPFeJinofUYVaFqCEXDRRhZTHIShYNxt6c56+30r778S3V3P+zA88N5JHLdaerRXWchoYzgLz2VEGD7V+EeKjtTifo/CavL5o/JTVmlAkDiYT+Yy5Ixk56/T3rk42umZXD+YDngAjFfwjn1/rDuf2Dlcf9niXBbzthvn2nrntT7cvAcBEJxlST0rxG7HdUjbUBcTkhQispOQ4PH0qI3crq+9SShyoHf6UzG2pKLh4IBuyoJ3fN3NQm9vAIxKjmIOSGYYCnH6VpBKxrBOwy41ORrYhpCWB3LIG+Uj61wuoando5KXMhVjkfNmvVwNJNnz+b13GNjDvdcuNojR5lhHJLHIHt9axLi4Nz+7zw38RPevpqELHwVed2VktxEN0gRcfMO+agVIxCu3bMdxcA9ia2nG5gWN8RkELxBX6ggYAqwUiNsXRYmkxkqeSPbNZyVjSMtdRI2KIGkTA2/MT2HpWva64fMV4HDZG5AG4I/wqoIuS0Oz0vx1rWnl59OuI4gRsuFk+beuOgB4x7evNb9v8ZPEVrZNHLdT3sqy7oI0hA8sdgSMdPr+da+yuc6RZi+NXizUY9uqXFvdS7s4toPIA/4Dk1ag+Ld+rMkwOXbexHIH07D6VnOj0KUmtiwvxqvIrRpRaxXCAbceXnPpVr/hcVyJYC9kWt2i2syYChiOPfNc7wqK9pIda/F3Yds0Uob+Hbzn39qvwfGpomAislt5G+VllQSBh6jsKI4RdTSE2D/GSytCrrYzzLuzJDFwMfWtF/jNZmWJjohjtwN7IJc7v9k9/wAq0hh0hSqO5HY/GXTJ1lMWlahZTA/dkOCB6H1/Cuig+OljDFIiG8CouHxkEH0x1+ldMUc01odDb/tBxGK1jv5NbvH27S7SBjGo+7yT82OmKrj416VfEzzXV9PKCQBt2HH49aua6mMblmH4waJNCJJZXjlIK7Hi3Mce3pTIvib4dFsimS5Vmkys3Q/gvYVxzjc7IzsrGpD8VrCR/Ignl2x4QNI4w34/410GkfGGG2F4iXcZkjAlcA8A+w9e+K7IOy1IaNiX9oe709ZRBciNJcErsGCPYDjmuT1b9o7xKl7A9sunxiVgmHQ4zjuFx+h/KoZdOlfUwLPx/f69fXb3jQM+/kxthGOBkqCSQPqfWtePX1DRSlliiOVK9ya+MzuneVz9J4er2p8porrME6tvdYgDj71XBrURcgOgRBjpzXyzg0z7WhVuiRNVWd1EcoQH72RnIrvPCGnal4gv4LTTdOm1EvnzWQcIo7/n2+teplk7VUjy8+lag2fdPgb4daNGiXtxpUN8qciKRcYHGGyDz3zivc7LwTp+t6fqsqaQZ7O3ZWfyoiUiODtQt6k9s5r9KwWa16TXJJo/EcVl1KrrUVzxT4k/D3VbfwRq+oabpN00qSIY324AO4BvqcH8jXwp4jD2V29vcK5b5jvbg/hj8q5uJsZUrUnObuz6Lg6MKM/ZwOMF4igAod3UYqwl5bKHZVQnGcGvyDEJtn7LQqe4QfbrLy9hMfmgYBJzzSRzQkblaZNoJkVSDmuSUGzVVEK0sTSKwMhXrGC2TV6N43XKptZRyT61rDYpzCO02y+ZExdGT5s8E+nNbmm2RWINbNJaqAQV3AkUTkzlnUOjeO6UW0C3k7DG08ZyB25pLbw7dRTb1lu5WZdwXO6srN7GcaqW57T8Ofh5res6zFaR3EUsUkLSeQ8WWAHfr0r9LPhh8KLvS9AifVPsyXOA8k2B5hA+6B6Aeg/PjNd8/cikzwc1xHNoj2rT9Is7CCG3hsoLVAuCwyS/vXRwtDD80inyQMnFbUKzcjwpUrRMe61q2jISC4SOR+Suefr7Ve0S+mudTs7KM5adxEzEcBeufevVo1rOx5U6dztNQEkUQJXDN8q54zXkGpXm/UHhDSbBjcfSuypL3bBhoc0jvvDVk7afPJNCpSQ/KdvVRnnP1zXk3iR57fxHqNs1wLi2TbskA+97fQY/UVwU5as6aavUsdZ4UuTcItsSI5Wy209wO/8An1rsb3STNHE7ubdQSrTpGPl/xry6jvOx6UIWPOb63uLMi4kkS5j8whmjQqCO3Fcfrl7GdRVDbvawSAFGLAg+3FehSa5bM5Zu0g0wGxZ5YZjG2fm4yB/9eu8eOVoYGbZIzqChHbPP0rz5rU6Y6s39KiuY4gvySxngsowKvRS3FvdNFcowByQWHT2qqepFTV6E2oMEkXzimR8ykDp9Ko2euTabdRTrZHUIslZo92047EeuPStYyaMqmqsemQ3UN/p8V9ZbZbLYCG8ze3T/AD/nNURfRxSqjFW/pT5nJmUNEa8mordW7SJuKovpzxzWLDfGG5J3MHPQdayTGndHYaNrLTB7aSIS4OGYDkVqvctCjyK7AA5r0sNO2jOSsro19N1i4jKq8sjOsm9Sa7iG8jljjOyVEZcsRg4PpXtUal0ePiKdnchltwwdllWNOjZ6H2NeVeItEKwXEkBeJAmFAAKgnuK9GnKzOWrDTQ+afFs+p6cxW4M4RQCrKnyODxXzj4i+I2qaLf3cqWTw2kY3C4jndjJ6/ITgYx2x3ronUtqVSoOSseZ6j+0LrFvfCARaqtoB5jMJFCPx024JP4FaWy/ay1F1aB/Dum2L3MRULHncij+LJJ+Y9+3NZusmro66eXNmDa/tavP5tvN4VvPkbyw8BVSeeTuZuv159BW/aftS6bNb2ko0W+0uO3lLmW5uFfHYlumfyrnqYmKRvHJaj2Rt2v7Tvhu8jF7Y6zpWoWwGWltnQrnGexIFL/w1T4SktmlS0sftTDejzXmEb3XYGx6d8elcn1rTQcslqroX7P8Aag8GzSSxWStCkyYj/eNcgHH98KB+JH5VuN8e/DRt7ZDcxpdrtjbdInl5OOrE4U/WtqdZSMKuUzjuXk+PHg8SsGv51iwFlhtxHJIB7AuN1ZevfEzRbrStZFvLd6Jcm3kmiS8dFlJAOAEBycnHSu6jNXscGJwkoHzfDZ6l8ePhnr8NsyP438NRjy0hXazqMyEDjgYGfmB6jjC8+QSeJo/F/wAMNK1Hw1fmbVbRVaKQfJLIUJQwuccZyWJHXA619Vhql48p5NanZo8J8QeOvi7Be/2fP4Rj1HQY4/tcdxbabLLK8g+XYWjJJ4wQFTPBz2rz/WfF3jR7WGfVfD09peOpSWMWsikH1w4LDPoelOlGClowq0XbmPGdX8QaxqtoLO/0uTTRI2Fy3Ix0I9z6V7v8J/Fc/iDQNQ8Ha5Klx4jtB5lhPuAItxu3Bh3IO056DJz1rauRy2NE3DXl/c+HNTljtbrmO3cPwh6856fXpXOuk001xpsUf2zUEjBMePvgnH4//XFcdea3OmjFvQ+qPhR8Imsfs/iLxTa3RsBwsD8FiBwCeuB1J79q9pl1VLGazGlQxW4h+VULlh1z9Rx+VfA57jOeXIj9M4ay/lSkeneHfGV9Zw+RbTRLAx3OGXJznPX616JYeMYvMCMYxuJZhjHNfNU4paH6PUhdHVx6xp10skboZGZcMm7HHoa8d8aaQLCO/wBS0iae6sATJLCwy8aZA5xxgfTmleyuYQT5rHmU3iyeJIvnCxxNujdQQT+XNZq+Pj9oubeK4W4m/iCyZz7H/CnRmmdU8JzWaO88P68kjQzSuMkBTGGzivV57zTdQ0eXTriysLy1Lb1E0QLA+oPUfTpWKvGV0ZV6K5XBnyt44+BekaNqN54s+HumWEN5cK0txaQxiMse5BHTPJI5HPbJrM8IHxBbsv8AasQt42UboGwWQ+m4fqOn1r08TNTipM+MpZfKNflPtvwJ4ksrbTPsZjBvdwcurjGMY6dhXsX2lds9o8NrPHJDskDfNx1xXPl+Kd7Hv5hgo3POPGPgKLxJaSf2Tm31RQGUqANw7ge/t3+uM/n/AOPX8c+D7q+nvtCWeeO4aFmhJKAYypZR8w+n1wTX3OXYpSVj82znLHD3j51m+I2o6tqDquoSXN6hVrny35UY4AB6Y/u9vx59e/Zq16a48W/EHxHcTSRwaObYBGT5ZmbcTH7cFT7Zr16iai0j4+orMx/2ed8fxE+OnirUDeXdrpBe0mkR9qtI4Z1I7gHAGPw70n7OFpZ3nxq+JXiPVryRdPj0wNbkSAqkw3Dd+JkTOfQ16fJ7vyPPT1ucb4D1Q6/+0b448YBbae3hSRHieMucMSOT9CSf+A4rmvDly+rfHHxpqQtpLvTLC5keBt/G0IM4z944Ib8MVM42dvI6KN7JsZaLfeJ/jRquqqkSNCR9nYKFIlYjcMjgYKrgjjnHbjS1qaXxd8bbC9mdIpdMuFd7UDaN5x0BHyjcDz/sj0OYSt9xrBq9n0Zu/EG+n8XfHPwPZxatBp8dqcogh+6u4OztJwB1xz6jsK574wpHrHxd8K/D64uXe5too9QhRXIyjZb5v72cck844qlUskKNNvQi/aF1K+1nxT8PfD9xDp2oyXN+i3CA7N8GQG2r3CkgY4xn2rv/ANrnxBqCx+CvBGkarFfRzQwW1srjeGIICg577gCG7cVahezRlNX2Ok/aImbQvDnwv8OWt1cRyzSW0q27kKM4Hcdicqw9vepfGdpHaahpto89xHMkBQ2gGDFtwCPw7/hXTRWhlKPK2eP6ssNlo2uLBC5mmnARovvLkcn3PQ1zXiK7utE8KCw0aeCDULtthBUcsTwfzJOKc49S4SvsUr6ODwx4e0nRIpbiTXZ5FWaaQdWY5wAOgAPf0FHiBx4b0XT9Ft1SC9nfLbjjPsfQf4iuKT1N3G56ZpWt2fwU+DWpXNvZWa+KNQilZ5Zpfmnkn3BBu5BSNBjgbgVIGegx/gxpi/C34aan8T/F0TT6lfWxmEssYDYVvvR7T8xaT5VIJP8AF71i37uvUvd+hu/s96Hbahe+OfjV4+RtNsY0+1lZOTcuQd7DKjIVQUUHkg5Bwc18teN9X1H4neKrzUp9Om0i4e/ZbWMNny4clE56Z2YGOxx2ruwsbVebscrg2uU9UfQ/HvxOHhX4UeBbaFdE+W0vLnzRGCn3isnO5hk7vcDB7V6r8TPDfw9+AOj2/wAOPCBXW/FcgT+1LwYCjGc5PU5J6f7A6EnClUvUVOPXVkOnyxcmeAaLoWr+M9T0+CXU4/DWhfalF3dmLzmSLqVVDwWIBAJOP519a2nxw8PfCSFfh78BdDi1rxdGhL38turug7DbjaGwf/1V0Vo881B7dSaUnGLUd2ctqnhr4w+OtYg8X/tC+KdbtNFaJZ0s7mOEFGXkAqnAGOmcDrgcZqz4X8NeLP2g4pPD1rb22jeAgptLe6mnWyXg43IWwWky4+Y4Cll966alelGHNDZExwrTtI9xuvij8B/2SdB/4Qn4a2Nl4j+IgtvKv7ppf9WsZ4j35JYF8d2LE59SvmPgj4KfFT9obxNe/FD423d/4f8AC93AbSysrhtskkbfO0ipuXyo1AwTyeTkY5rgozlSTr1N3si2lN6/Cjt/iL+1J4N+E2hwfBT9l/w3BqnjCaRLGO8sN8YjfJyxfGWY468g5wAeldX8N/2MI9fmf4s/tI6tp3h23s4fOi029uTIyk8szlsknJIAPI4HAFdMJyoU+aXxyMpyVaXNL4V/X9eXmUPEuk/DnXjeD4XeItItrGJhGiQXYZ4j2zng9PQD2rh77xCbcx6b4p0iNZi5RlYF45P9oEYxkdvWvdpSny2qbnluXM7ox7vwzf2sMOseC5kubcKZZ4X+XAPYEHGfbFS6n8QQtvZXWoRXR1rd5Uqsu5QMcDj7ox+HPWsoVFJtPodHLZaHU/s82Gmj4qfDzxf4aukaGC6N88USDYUCOHOPo55PoPev3/tINGtI7azc2jvDEIplJP3xwTx0r5HMnzVT15u0DZg0/SpvJY3Wi2Yc/J5kixrn3ycUTWOmiQ25k06SQt8rrgqD6g5xWChrqc0ajsPjsNNdWE1pZTOxwsvmEFfwzgflTz4finWePyt9rEw/eKchSenPvj9KJOyshyqOwsvhWxnmjhgtIBPjcULhi3qf8arf8IJE0c9ytql1ZRkH7g+Vvp/WiM+hzSkyB/CtjE73CwmHzQqnauVUDuPU1Vj8LRXbs10yQlssCFwMewxiuhNPcmMmx9x4JtvLElx9pvW4WNtuF9MfT/Cmy+Cre0cWlz5kTOAHdVAIB9CRj8KmU76GlJW3Kc/hW2sECwLcXMhfaDM2WC+pPTippfCdrcRiQeX2EibOc+o9sdRWKeli42uZx8K2scRi+0XUpJPzmMLtH9f89ahbQIHcMqxxBlwWA61ou4uZIh/4R7y9r7keTGCp7U2bwyro4hdZFHzjc2CPbPepc22Z+3RUTw1cz+bJ5iORjIUdB6e/4Uz/AIRO8iL+ZNC0O4gc5Jq79DeFmH9gXKb5N0UsZ6IEx+fPNCaBcB5pBGuMblXcPyojKzAH8OXcRM8kEJiI+U78n3OOw/8Ar1QudBuAqzQxiVy4U84wD3FCdjOo0yQ+Gb1VvZ0iNwEKxmROjDGfyqH+yLnb8sUm3vxxVN3Ie9iKLRbiQsjxszlvkHce1SLo9/Khb7JdQRI+MMv6E1BsmtkSPpLw7C2Y1KkqO5x/+sVTuLJ4pg8wVA33B3A/rQCdyaGzlC7grMhGRtFI1jd5iMkDw5+cKxouMiOnzzoy/MGXknbxTks5yUfA8onqo6UNgQvbSShxGjMB1HSq62oYmNhKrgbulJMSZJHDLgKUJY8E4pPs1yynyYZSO4Vcn3puVhpEkcc4O0W8kpH93jFSPau4KgfNjJrVT0J5EUEgMakkZY9KsC1m2nYjSkjI55pp6XG1pYrnzERflJIOWNKsztxsTB+9uFRHXQy5GTtkhEjX96Tk5pqliRGqg+po8ioRGsrrGNjFXz2701ldhtVW8tQBnFQW0SIrKq5BGCMKxJ3e9PJZ3cBsFV4z3HpWsY6GUlqRusrkxry3qBVhJcwxtEFkizl2xnH0ppaA4WIQ7BtxJ2k9OvFJIXPlNuO0c4FUSTu7SugZAoxmo5JW2IE3KR1BoARHkYK5fJ7AVN90RROx8wAkfNzilJ2RUHqRmVo1ZFcyKhxkDpTJR8m6Fwx754rFPqVF30YisZZpvK3+X1C9cVFIzNuBJTpk46VtcpR0sRoCpO1VHOQR1NWxcXCuGJTcTxhcgUzOUbDFuyspUZLAZb/P9KmW9AYFmAJPOR2pt3JJvtm5XIkyqdQOc/SnN0Lh2jYcmkAvmCA5XdkjIb0pv2ooCzsWbPTvQbp3HrM0peM7VIG5tzAHHp7mmqHjIMShsfeJbNBm5CtcBWMjs2f5UGXcTuUvuHNaJ6EEq3GxthQkdDg1PBdRsSrbwOnTFZgK80QACN5hzg5pwnMbYC7T060GtPYd5mXGG2tSrLuy7P34yP0oKbsIZUODjbg5yvWgShiGDDGfxFBk5a3JmcDJR1Vh82SM5ollKAqRk9xQEdWOzLH5bhkMZHK96qyXUa72KDzQM8dTQOaEM0w2PHgtnJJ7D2p/2hZESSEqmTyMZH1oIHxlGDoG+Yc5zirOYnRtxC7Vy2R1+lBcH0ITljjIxjPFKZFBIZsoOAVoNRJJfnIn37CAOP0pHMKuwB3kDHHFAr62FTARRkZYdQKFPyDBjcDlcjJFBM3oRO6JjDsJCc7c8ClnkXBU4LEDNBHQjCNKq4k2KQcrjrT40EQOxQGPHPeok2nc0i9BZNig748PnnFIufMDYCj1NWmKDGSShn2qoZzwDnANI8LKTvwrnjBNBZExV/kMY3etUw2yQqsbyD+Eg9fegxktR52rKhkAcqMkdaY94wQhUdSOgb+dNFRl0K5uYYxIIW8yHjkD73qaZ5xLSOi7YwM8nJoZUY2H9UY5VgeOmMVYALxA5VAOC/vSKEyE2ZZnYnaRUqSI/miRSrodpDcUARF3mkUHg9mzipCS0QMq5iU/rQAkuBtlyNpGMelIWjaMs4ZQR8uO9Bm56jpXCxqqsDwCD1qOR2dWLIgbtjgUFaPUjEp+ZZSioPu8Y596Z5YcPs27h83HFBQwR4+dCwPQ80vlyHarL84HzYGOKmO5lKXQrs/mErEFiAP7sjv71ZWNHjTkFc5K44NNRsOC6kiwCSNTz5mc8mmxovkP5ltFG+SNqng896ZMpXH4yGyrqSPmPrSsgXLYRiOeBigu9lcRtjQq6sc54+lMW2PmbWkRBjPPOfWgiO5ZEZDMqSRyDOBj09arpGsbFYzuwelBrcdJGYkVJVKufvK38qgSCJ3VzJIpB+YbeD+NAluR7Whl+dC43ZIPGfans7KGjkj2ZI+U9V/GomyivKxACjErZ4IqJsRDneFJwdqknNOexDjdjZYVIUl93bI4pqKkICIrnd0JPf8AoKybHGNiRImhdpH5BwdoOcGpgPMDsG86NJMHHTJ7VsndFC+UAXLjaCO/OaMb1BAAxyKZhLcFzv2SLlQOCowM0oj/AHjlGOAQuaBDZApyvlquB1HrTAPLRGaMOfagAdHYYkUZLb8D19vSq+C4KmNo5B+daRehtHYFt23eY+CQOKr3CjbtkSPIGetZPYo+Pf2oblo/h5fTS3MMEscM6xSOOEbynwR7nJANfzNa+D5620SNGoQFUJ6A9/c+v0r2Mmj+6mXHWCMPRyLe+WMiJDwEMhzk/jX60/szWEaeGJz5hszGIzGOmGbPH6Mfwrxs0dqZ6dF+40fdukxS7NszWocctsXGfoB0HtXoFiRFCrIo69RXz0Hoc1ranWwREwmVMpggsQetdBaxuEkG0hGXarA8itYq5Zt2sYMcSphABtHNa0Mcse5XkBjAJ2+9apWAnjWNlaJGYk8nPanYeIooiIyM7uMUwGkNlmLMA3vxUjKEVVyVOPmI70ADKZRExYoBkccZoSVUYqyLgcE460r62AbJLHhmViUxwalicEqZCFbOCMdKU9gI5WfhhGOTjNW3cuwiLLuCA5PpUQQEKPH8pIcoRtOD1prbBg+XIMncPm6VcY2AYC7AIu5snJIHSnxrHI5AChh905wDTvrYBmGWR2KguORxkEUkTl1HGfm+U4rFsCZgNzR7VbH8YPBqFWUmN440TB+dx/FTjKwEkwEpVmIwegz3qKRZiN8aRugOTufGB7DvWl9bExY63ljWJc7NxP3qQyoxOSjP2PpUx3KGCZUUrIzMR1yOCKnDRAIVZlyvCf561belwImk8gMSQPcnuaashVVy4K9x61mtWBGQpjZ1lkkDH5hUfls0bID8uc5PJBqovoAsZfy3a4uXcKcKoGTj14qcW6g5YyZZcnms5PUCQuPlxsYgY4p3yhBkjGMg+lICsrgBfmUnOCen6VIsiqJFwd7cA560AVnlO5TCVKhcMCOpphtxJsnEhXGcDt78etAEwdVESHaCBhcr/P1pJ5PtK4O1VYbcBcZoAps8oTa2xWXAJxV6NR5LGSZA5+ccfpQBWM0bZeIrucYB9aZtkV2UBQSgBJp3sBHIRGoEiNIw/lUsiq2NpQLjpSAQTKXaKWMpkfezmq0+7cu7zJRjaCe9XBICBVAbBYA9NpFTsCmCAoQ9wOtS0Jq5CfMLHIRkznjriqj+Y7KViwpyAQ2WP19PrSBRsORFhQt8xAOeaoTPIrhowjMTyr88d+KBmM6lUJAZm3Ej3rO3M0iTzvmTujfyNJq6Jk7Izi32YTBneXdyMnJ/AVja+0C2bkx5nUAq4PTIzj+Vc9SV0YS2PkfxtJ5F9LaqjSkx+b5oHAHp7nk/lXjdxFbMyhSpTOTzkmuukO56d8KLOJ9ajtoSVZ8KZiRwCeD+B6E+lfr98MLtxov2rZEjTTNIFVMDGW6egrqb9yx0wfunfNeo8ylnCKW28jvmu309hIi7fm7V6+XLQ8PFrRm7Ey5C5yM5AzWk/wAmFJyQMketfR01oeNN9BQo8tSuSeoNBBO1i2V6t7VvGNjMVDCd7IDu6UxZH3KpUs2cKNv86scVqStKGTLZLdSMdDSYZ8EcDvQ2at30LDZ8pm2hwf7w6GqPzg7VKBSeMGknpcLajdx3KMMAD1Iqd9rlPTGDjjFCdymyUY24yQ38JJ7VWBRnXegZ8fKTwM1cXZmD11KUsrAZMZBLcH0q0cSYZlCjPSrnKw6cSQbA21V4x6d6Xk52ZkyMYIqXtclghEZ2gMeOp6Ujy43fu1JPp2qBtCSsWwWQ7scGnqDgoqlF680IGj/ORkiKBY7gK55+Ucg/WnQBllSbZmJfmdCcDHpX5zKNj7cstKLjywx2MxwuOarI6xyMS0buD1PepAugrJIdm0RuNxOMY9RVdD5fmPgnJwOf89qANi1uWliCSBmiGSKUSwIUEReOLk7duDnucUGkH0KsMkzCRPNWYjJZSPxxV6EAqQzk8cVMY2NDNu4VkYCLhgeQe1UzFbJGEZCADk85NUAiRxxqqxqUiJzxUwt5ndRMsYjHTnrQBvRQ7IwzKMnAGO4qK6g3ZkdCQOAucEUrlxjdGhp9q0zBUh8wnCgD1r6X+G3wwe9SKWYW5aUb1LdDgdvTNcGNxXJTbZ6+U4J1KqR9IaH8OYoF+yraRxOCSAvTr1r2fw54Z+yL5ZcLKfugc7v9oegr4rE4xyR+qYPL1Fo9t0OFIHEm5lXaMn1Pt6V7Loerj7MB5awuPmz/APWrxcRLqfRQjoegWF+zoqyRMff0rqYZBHhGdXUDBwOoq6VWyNXAZNcLGzxiONhjIb+fFZsUziVbrCsEbeAema9PDVNDysbTvE8y+Mngqx8feB9fhv4vP1GK03RjYMFQwOPqOfwFfzy/FLwzc+HNe1aOe3uIx5xCq64GAccfkT+Ir77K5e0oWZ+NZ1RUarseFTtcMWdI4yoba2GwaYZIGwJiYYwc/N0oqRPKhsaIljDKeqYxuPOfQVHvMyjkp6jtSlsaQ3LHlOyqDJHJG3ytn0qzaxAyscgKBlSDnNTGVjZI63TrAukUuC43dq9Z0HTnSW3WJFcI+7BHWuDE1Uj0KFK56VDo0FpaO+Cs+3925Odp/wA96+evFZK3TJLGYzvwHBycdc1GDfMdFaNkef4Ej+YqskYbGWPStTT0YTPJvMiH7qj+dbtnD1NWRTLJGGlLYPIFe5/DSJY7iF1k2QZ+fjlq8nMJfumj3srT9oj6u01XVAhwSVz7j14rsob2QRKgYu5GCSK+bps/VKcjStribayeW4YY6nGfeuvstQGzyYZSk2Mg9/c1q9WdkZaHZ2msPI6ENhVAGQa6S21cxyK8sweQnCqTyB34qvZmslodVaapLMpkAII6elWk1NbholKSAc5yehropaI5ppWLWoXbeQ3lyOzFcMPSvnnxZodxqeoXMkIlic8ZU4z7/Tr1969fBTsrs+fzCTumjg4/Cc6vMkv2vIO05BwR688mr0PgrfDdyNast4pAjKjORjkn0x/jVUql2eXisZaLR8XfFi8F9fOljfSLYRSYG1cMWAwefTOee4xXgU7iRpJrmUmJMYbua9xq0bH5tipN1LmzopiWUFYiF6ntur638A6/NeaZapMWhcAnymPQ18/m0bxR7fDMuXEJnp+nWrBhIIAwIJz2rjfEGnzSMxVZMKcYPT6ivPpn6xVhzROStw0Ui20Y2uWy2O/+FemaZpQuYUfaHCJuU59f8/zrpnPQ+ep0P3hZgs3sjEzQmVmkKhsjI9/pXa6ZKY3SO5RokJ54rlcr6nu0aR2FnqLneY0jURnLDH3a6e2vPMWOeSVEhOMZ7/41h7ToetGKsayXEbJKjxNBMHwBu6Y9RXRWkj7YDIyuwODjvT9poROnodraxQ3bwmdACyjA3Y+nNbL6VAIncmCSQ8bRyaKbu7nBKPQ53VPDIeMvHaxzM2CcimaR8P5b/H2u2MMRYHYrFf8A0GvRVRuJyV8Ime0T6dpGnafZQafpgs0gXDsXyWPc/wCea5e9ns4pFkjdAHPJWuzD6x1PEqQs7FzT9SAICFmB6E8ZH+FdFJdLLGJGZTJkFVHGa3pxszKX8p+dv7WPg5mez1rTnthZSXs0pl29GY5IGe+Cx/Gvzg8QWZjeUK7BAdvI7+tes9Yn5/iFy1mP0CLcqvLJbSMSEIdun0ro2t4kJIxkc9a4KyOvDS6G3ZPBBbsiJJJvO9sgsR7V1dpcGQqioQeCAf515dfQ+hw0tDYguZGDDz41cHGF5xXSWF0yRyHMijbliGznnt6/SuKS0Pao1NTq9N1ZN8D+cshP8LdT7/Suqt9TMjiJ9xVjjJrPmsepCfUuXN6xicKmGcbWBPUVniUkgPLGYiMj1X2NbQndHVTndFUpazNM8sgI6Lhep/wrLlhsLdHDzxRBxjBPJ/Ctoxex0Ka5Sxp2iw3xjaK60+5lTDNlguwDsSf84r3Lw/4y8KeFrBvM1PTSzDCF22qrHgg+uex5+nolCcqnKjkqtctj0STxz4Lk/sq3S/0u5u7tNzTtIVWFscAtnA+vT1NeOeKtXsb+eVLGa3by22h0bIJ+vevWqx5Y2OPD1LPlZV8MB7hHeYbJBnPHevQPPltYCZFVTgYHvXm4SXvHh55qzptPvfPtImO5Y/vrkd69R0HUBd28sHmxMYsHbn5scAAn6819Pg5bH5ZmS1OruVVoEZoiTnpnrVrR7mK6uHtpEjKg7eeMV9Go3jc8Fs65vD9qvl34WNZCSVUJ8oP1HSmJ4C8KeIIQNbsLO+hlYqrSWyT7OOSFb2PXIroeGco3OyhjpQWjMjUv2ZPhnqUJluNX8SQuUGBp0aWpJxjhmL7B9BXJr+yH8L47iK+l1bxfrlpCyvHZal5MxBH96RVBf39fStHgpdDt/tyotUz6M07S4LK3t7a3gtra2iHyRRRhQM9+O9dNbS5YxkKoUdRXt4DB+yifN4qtzvmHTTZVkNjJLA/7veFOAfr0/OvhT9pj9rbwr8J9J1nwtpUL634unH2cmIbtjDOQvHHux4wDxkjH1+QYJ4isoHl1237qPwd+JHxH1nx1rd7rmuzyX1zKwDrK25VyMYA6AAHA/H6nzKeJZjHaQk+WOXOe/XrX7vCmoU1FHTGnyxsjvfA3gPUfE181lDBPA8ZDeYI+oOc/TABPtxniv0L8GeDdJ8LaFYWNjZyW05Ba4JbPnNnOG9unPrXr5Fh/aVLs/H/FLNnTpqhE6dpURojIrAqNu0e57/41cigRVaeJ9rZG49OK/RIT5T8AeHlJXNhZFgt9karsc5Jbnj0NNjMrurvgQOoCsf6fyrqjUTVzx8TT5XYurYbisayxXLKv/LMfd+vvUiRhEkaNZJZl6Ip4/GhTOGoiu1vK8ZkVAEOC2T2/rVF4VaZld2EIGBkVcZXLi9COSLGBvKAdD1p0kcLqzyxu4zlVUbRn8OgrpTRrCdjOVmu0jNusIAJDOy8kenv7fWs3UnJkeKM7XkUJtA4Y9w3oO+amD1OiluZjopYojbkXCqT71y2qeaXZFyzgdD29q3pnuYN3djlblFuQInbY6/d29RVMo8Ds5LEBCc4ztH+NRWR9PhNzF1F5UlwS08BUDeepz/hVCNII1aNVLq7cg89v0FeLi30Pq8NsXfOMtzGkflLblNwI6se/4f419x6hcfaf2aLPSluIbhGtJTCHGM2kqSKW+mWUZPt6V+DeLatRi0fpPByTqWPzT1iwjlneeRlYkAdO2OK5uLTRKWdAAOdp24/z9a/hHPtK7Z/YeU/wEStZNH0QFNuDg859aqHSbi4eJCIXC/N8owG/+tXhSlc9FxuKdMZeGjIU8bSKrtpzAIuzKkZYAdKcn1M/Z6jBp0hhViuVztKHuPWnSaaCqNMJpUPynjOPwrWlPTUt2RTbTUgy7KJYhzsYcV41r88UFw6tFJNIGIAXqD6/hX0WWanxfETsji1nG5hJKZT12t0FOhlZSy7RIqncq565619BDc+GbLUrKEBKlwTjntUMV1ARtkg346Buje1aiJNxwGQRrE+Qy+3oalLGLyyUUleVOeKzmtS4IqmJ2MsbSsYGGHAPFPjCbS3mb2A49SPb2q0rGjaLccjkRw7NvOWJP+cVAJpI0MIDsQxcHPWqUmjAkEwt2SVncpn5wo6003k0zgEKg/gI9aVwJFuXjVA4555NSs1uwTb5ySfxAnIoAj83ZMFHCY54+8PSpo7uTzJCPlVc7c96CoysN+1yPIFMqiTGRx1p4uJMIfmLEngdsd6AlK4/7a52l5PMB796njupCC0jEGi5DQj3kirvYsoHK1LBfuBvLOF9QaAUbErahujlXBuBjID9D7UC8lnl8+XDOgCq+c00rlJXYsd/eSTY8/5f4ioxmum0y+kdgIblgFGMMaqfYv2Zpz6lM0LJKzhjwCDTlvY7+NWkSSZ423b8HKt71jN2RvRVnY0dIvxFOpTfncTnpXZxatteNI1mfB3Mq/qa+YzaN9T7HJaltCxH4gY3M6xkCM8jvgf5/nVi11yVi8hl+XPy4PQetfOumj7KnVa0NWz1yUSobZTLLI4jRc43OThR7cmv0F+FmjW3haC2Wb7TY6sP3jlhnGR83vnnr2NXgKf79HncQYj/AGex9ZaPrscbypZII7fhl83PPHTPf8K+kvBfjy4j8ISaRdpa2iAzbbaKQlCzZOSeDzkHJ5B9q/QKaR+U10+p5X4u8XzT2lxaC7tDbzKQ28lmlzjHtx2PXJr8zvjXpJ0nUZ7uPyo9OnfMe9sdTj8ye3vUZjC8HE9PJGo11c+Y7zXREzo+4fTg1mT6yqxMokmYY4Rm7V+aVKPvWZ+sfWLKyKya2hlJJZpGwOlTnX55HjAl/eFsEA9qidJFQm72Niy1RkJmnlZcLnHrWlB4rQZZI3Cn5MkHj86zjQOv2mhdg8UurxwRrEQOhzyK9B0C/vHME0kMZtSeSTyT3GP61jUodDnlVPY9Ps3MauZ4QXIb5kyR/s/59q9z+GXgrUPFK3DXOivHZiYJCd212HHft3rXBUFfmkeVjK9tj9JPhT8GNO8OaY+pzWEVteXWNmXAaQL2JPOPT3zXtU8EccUSJEsKxps2qM5rmxFTmkcLXNqykzZQSCNPKUbmZjj8K4XVruSRNskoRA25Vzgj8a0p73MpW2Z5rfzXUV0ZWuCQT0bjj2PevSPBWtxXd9DDc3VqLoOHVFO0lQRk4r16a0ueTWh2PaL20mnl8oTxbM4VyflY54/OvENVtJ49V1KFhcQXDMSx6gfn0+ntXRGrcWFhyyueteBY1l8LaXZxB5NsbDcCeQT8p59sGvM9f0hJtUlkVmuQUCkjjBHXj8sVxqdpNm9CP7y5qaVH9ieHcGjcMMP0x/8AXr2qxigl0i1mPzLKjLIh5KNkrgj1HX8a4HrK56UbHi/jWy2rEyyTIUOCi9WH1P8AnpXj2rxLJZpK6FVVsrzyp9a7bu9zjcE5C6dJPOqRyRxmMp5TkdwevFel6Y5FlGrnfHGfkB7etYtXkXa2h2Wi3MMjCAfu0znLdM12F/oKXen/AG21Ikn279i5OVAyT+VOgvesjOcuXU86E0Op2avE0hyA6t0yOoNZ011Np4MnnMnPGR0NbKI3FXJ/CviOLwu0TzRXNzZedvbywMoCclvfByePyr0DUozOHv7co8chJXaRwvY/59K5Kk+VkclmYVnq7WNwv2lpJICcFF9PrW9NcJdXAuDmPPOMdKG9bg9GV2uJraaKVZmV0bhgxwR6V6bYXsN/ZQXyfcZdrMTnLf8A166KM9TlrR0uXInQMiLIWcdSRW9aXjQhEllMinLZ9vSvdoTsediKd0b+m6vBOZE2DAA5btn+ZrTm0201C3ukuPKbaNyt/n/PSvRjUOHkvufNPxN8Napo0b6jbQx6roToHaNRyOfmyO/4fhXxb4u8E3ulT/2nZWYm0u5lZYwfnRG6nHcA89ePxroqe9EuhLllc+ZvGnhO10+38yKGOG55eUIxOCe2Og/Dua8KvrG7VjuikJXq44/L0rzrtRPpsFyt3PNtVuZ7ObZbxgIWOfb3rL+3lYHadJnJz907cnsPpXzWMxEuax93g6EeVMpy62EsmiaymdJUxIM+vtT7S9RykYEiRbPkRV6GsHipLQ9D6tT3sMF39ldYbXzbVoW8wbTtCtn+dIk9pbiWa2AtRIxabylxvz1JXoxrejjpR1PMxWBhMpytp0019LPujWYjcyZLYHQfhVSW+uoLrTdQ0+7eCW2+VHdizOvZSxORXq4XHNzufLZtlcXC6O38JfGn/hVPxk0XxxZanPb+HtRs10TW18z7u4/K5HQ4YkZ7bh2zjovE13Bo/iLXPD+m3Fv/AGYXW5tHhO3LHlxj0BPB7g9AK/RsFV927PzDEUmpWMu7+KHxZ8MwXKafoUPimLG5bKeIqsnPcoMrGPRefrmvMfEHxI+Ld5PL5vwpMdpOxl+022myqysRwI2J7njkYx71oqsOfclxujzjxHq/ifTIlt9S8Em0lf74uLPy2T3+YdfavKE8YahDe2er6bpps9WtJyYldNqsO6n1BHrxXXGopK6FKCPo1PEOh/ECztta0LTrnRpSv720mjw9vJjLJk8sueQT2Ir6P+FHhPSoxYaxreiwDX43yXL5GP4Q2Bz2yPX1rwM0xSp02evlGEdSoonul3cSW0UyLK10xBZN7df8KydK0ybUWUW0XmOo3YJ61+bVK17yZ+zZVhlHQ2bvS723uPLjiuFJG4qB1GP5d6RNVmtChkd4nI2BuprlU9D35U9DodN8XuHdLi5Fnxjev6V0dr4kjmZzA8jrypLJwfwPas6kmYqNtzg/FGl295NNd2sYgjdflSI4HpkZr591jTNSsLlJIpWKLwSDjJp4aVtD1cK042Zd0HxbLpmo26y7gqMfMV3wpPbPp6/hXvGieN7Phf7Qs7mbPzoj7gPYkfnxW04u1zjxMVc09U8ZWca4cGaLjd5fXHqK8Y8YfEHTdAv4mMkMSSoJEjB3Ej/P86qMZSVkYQwaT5ja8MfEqF/sl7aXckBIIdSuNw/Hnv0r698IfEKLVdOVYILW1ubbERIB3OccE8n86y5XSepricOpI9Wtb0zW0MgkHnMu75OADmo9d8M6V4strmDUo7ZLuWIRNdNAJGZB0U9zzyDng17eCxXK7nyuZYFVYch8Q/Ef9mLw54bGseLPD8cN7qXlSbhHbeXuA5weckn6V8tfC261jwx4C8Za3c2z2azF552lX5o/4Rjscdj6YPYV93hcQqsEz8kzbBunKwv7PZtbDwD8XvENhqC2VpbNNb6g04Lvdjy2IzkfMwGzB5OSDT/2Rml1DSvjf4hu7TTTbnSrqGBI33kMsXmM/wBev4/SvXlU5Ys+flHWx5p8JJZ2uviTrKXTKMbftKnPnA5wvTjAQEfX8+p+CGo3HhzWvGPiW6kjLShcIRlUAB3Ee5yM/QVVR7G1J2SZwP7L9hdXniXxtqtzO15YWOLa2mupskSZOST3wQBnvj3rqPhFBbeKviN8R9TFv/Y62k0qw3dz8xkRTgAex7Z7tnvWM3qyoxsXPhldWfjH4x+LXniZ106MQS3A+7tdxlgOMD5M844FM0yceIPjd4ytLZ7bWLbSphYwzoxxcRg48wj+AHtnsc1m/wBCITuQn7drnxl029juIVS0aRpIFi3ASHBAz1XnBwPWtvXJoPFf7Qvhi2VYpNM0jV4zdWbuWwCokBz143AEYz970q4zey7G8Wra9zQ+Md1YeKvjp4X8JRT3WpC1mW8s7gISgU7TtJPGQVB9v597411Gz1P4jTqs0Uz2lvIjEk7kckFgf/HSCeua9KhK75UcdRXjzM8/urW1aSON0dYDLuMbDIBJ6/WuM1Czg1DxjbBYx9lspi0UOeCSp+8fTB61dbbQyi7MwNGkbW/FWra3eMGtLHlFdeAOPzP9KteFLceP/HR1nU44NU06C4ZpopkyuU5Vce5A+gxXl1XZXOyMtCfx/f6n8bPid4e0WTU44/Amj3JhuYmwcxKoZjGD1yQEBYAkEHPIFdZ8QNWTxPrGneBNGQ6ZaEhXjUk7EQYBb6ZxmoirNJ9AV2r9xfjB4kfTPDnh34R6BdTedcPFd6vDFJtaNM7YoeeWLsNzY4IA7nFeKeL9LvvD13ptjaQP/aoAh8uTjLkfxfQnGfau3DvS3VhG17n0Qnj/AMFfsp/DK10/wwz638ZdcuxatcyQmVkZx80rEfdA+b5RjOMAccfOd1pF9m58QeKtRnvdTvJjcNNO25nx/F7fToOfcnqwWHs3OW7MMRPmdl0MS58Xansk8PaBB9onukcCEEqZsDODgZC8DJ6DI56V9k/Dr4neBfg54UFjbeDIPE3j3UAstxJLF8sJUZCFieBnkgY69+2GIXPL2a+ZlFSUeZGSniH4kfHXWL3xj8UbhfD+iqvmQWuRFbJEnAVOAXPyjLcgAAL0yb3ib4kfErxlBpHwn+BGhXN9BcgW5vVTyml243heP3MfI+YZLYZiMkVrOEG+X7MSI83JydWev+G/2efgf+zLpuneOPj54qs/FniyyhfULmKG2Z4reY9IYl53tngsck55rxXUfib8f/2zdbuPDPw7ttc8KfDdrp4VLDDLG2AoDfT+EDBwCSf4rpWl/tNbZbD9nz/uKZ9J6N4N+C37FWhF5rp9U+L8MgWASESyxXDDBKs+QHIIy+OM4GTnHm9p8MP2iv209XOv+JPEdv4V+FVtObg6YQ0ULxqc+awx87MehYdOgrSjWUf9rrr0MalP2kvZU9Io3Nc+BngXwS0ug+BdX0231IAtqPlFWeN/7oXPynpxzjqeTgZ1xptvIF0fxPColnjKIzLlW9/8fSvWjOc4rm3PLp148zscbcafrngy4DWsUV9oJ4+STJI9QD976f1pmt6R4Y+I2kuYFe0eaHy5GspNsisMkH6cjg+p7cVy16b5ueJ1xnocN8M9V1P4J+K7axZryfS5JpIi7tuC7l+bPoCOcjuBnnNfq5pf7SdmlhEJv7RuLwhXeSKBWVmx1Zt/A6nIHPpXzmZ6VFI9uEbxQl3+1Xp9lIUe7inuh8+2CVHPuCg6VLZ/taeHoJktppbVNSkwR5t0gIHbhcc8+tcntVYaoo6pf2qdEtIw1+LlICBuZsgH/dI5/CtC0/an8N3sAjj1aO3jRNqxTyMXc+oDR4x06k1jKZDw+prWv7T3hoeU5maG9UnJVwePUKcCuktP2hdNvZJrq3e8umYYUw2gYjjnhTgfU0lJp6kSoFxv2ktMtZ4vN1a5jYqSvmRls+xwMD61t2H7RthJK0mlPd2k0akPt2TZGOTtPI/GtXVtuQ6Fiov7SGn3MrxG/iMQba3mzbR0/wBnkVs237RlsBJGfEsDWaLtRUMj8dDgXOM/hmp9tcPZlr/hovSLi4M41K0vFwUZmyjeg5Kn2p0nx50tjG8VzpqRhdvlz3SwknrxhCT+I/GqUuoezLMnxjtAqBpbOKGYko0cjSk+x+UD8cVK3xY0Yuj3jTTMExEsbRqxIxnKlgce454q3UIeHZXf4l6NiNrmdLaPd87DDOPbaD1rVtPil4fti63Q02ezdvlk+2rG6DHUrz+uKmMrGUsGbEfjzw3PAbizu4rqAk/Op4x2we9Sjx7ooiihe9tR5jAqFUyE8E9VBAGOvStYyuaRptF5te0mSMXEeraRsAB/4+AM/gearRa7aToZEmgdCTgK4zx39acmr3IUGjXXUrSERLdyw2cUg+SSU4H500XtvJ5axzq0OTukAJUD24pQkrmcoOxF/bOnbZEW4kkwvynyyAfxPannU4ZbWJFvImjyN5BwFJ7HPet4zic06c9ydXR52WEGaVVDK4B7elJ9t8yFwd8iRNiQAE7fb/61ZzaNYRlYnd8NakhSiZaMjop9fan2+oKkbRJHZzLy2ZIlfafbI4+oqZSRcFJFWOSDc7TRohZflG3H41K6WrqrtsbK5XIBzWVlc6bjJGhdCGjjIUAbh3HpULw20ch+WJHY4bIxiraTMFJofHa2rnLSIp7cZFI1vAI2AjhkTOdwFNRsEZWBbKxkiUra26qo2hlGOT3qI6bZ/u5MNHL94fNj/P0oauaOdhX061RsBx5uMsy9z7elQPpNuUEquQ27B9Pzprch1bISXSbZHRtvz9CcYwabHodqdzJI9rJ2dMZ/XvVS00JVYjn8PwF1SGRyTxucD8faq/8Awj9mjGNGjfYcAkd/xqIpotVk0Vz4eWVmxKiBfmOOKSTQgMbWzIx+4WwG/H0ou7lpj59CIRQgDzZGRjpTX8KzjfLYyPcMTuIZsED2H+FFxopLoN2DiVlXBJABzSHQzgRs7bt33u5/pSdS+iG2r6E/9hYG2ISEADJPBBpq6RICFCHd6djQqliLp6FP+y5W3CS3aMhvk3Hk+4pn9lXRbLJ83Q4qoy6ohx0uiN9NvyctE0KDsw5Ip8mm3DW+6G3aRvu5PFWqgcmhFFpkyyx27I73BTcAo60stjc9Y7eUSY4Q9R61Dnd2NPZ2KKW4jYRhpWlHEhUdPXipjCOI9wCngMPWi4KOoRWjxNJtgIIXOFPJq1cWckariI7mAJAGTTuMqNpk7ujiNwCcAA1I1tIsgby3TjByODWimhNEb2c06uiCIopA6cj2NMfTZkDK6Y5wQRyKu5lKNhiWptSoCNuGSR1qy0crnLde5xWUp9hwQ4xBmZjkx8DcOmfSoTGihjwGPBXuRVqWly4xsNVZMqVVVQjJyM1IN8wR4SAu3r6imncHHQgZFdRIYmbtkHikjcxBg5dV6Dd3H1pmI/5i+4kFOAKsCIFPmJz1oAjVCSy4CIBkgU1wsTJEjEFgSoJzxQXB6kyuUheRVLMfSlWUIm51JDdgehoNGrjIpPlUtnf0z0FSTSkK3zBJAcHHaglx0sILpkMUhBUZwcDtThcLJMA6mOPoO5oBJJkrSo5m3OAWXacdcVUmdRLHuZvm4BxQZtCRsZJRCJFyeV7VJvALguGYcqB0zQISQorIyl9zEACpWuJSoDnac7QBzn3oKjuBlKh1VnckYxUJlHlBSCZN2W9vpQaokN4+W+RRxgk1Ir5DBgOfvZNBL3uK8rpHgMsgxgY7VCJo0J25Eh6jNWloZNjGug20Haw6n60qTkRSgkxqOWBGTUATRSOWiRGUu3qcYpwukdFJyXRuAP50NDuV5L3a21zuYngUn2li+WfbEOuP880lK5UNNR0t0kRzGrSnt3pGuiJCrMDx0PWmKUrlcX0ZnldkyAuBtPQ+tVJLjCH5Nz9dgoLkrogjnfHykoFPKg9eP5VF9o859szklxtAUUD5dbkDF4ZMkHCnuaes8kjl9uMj7tBRPHLIerpJ2yOlXxLFHGFUyO/Qg0muwCfaIIBCglAYdM9c/wCNNe6lZydiAbcDFMAW9Vjskjwv8JIppujKAjHylHO31oM1LqMSfesgZyEI70xb3KbCQpHr3oMyQ3SLGjIyI2cEE1LHceYHWTbuKjmg1gx0s0ZHzIrnPGecinrMrzFVYpJtyCooLIjlv9RIpOMkKOtSu7Iu1uGxyc5pORDgiJGR/LVQwcnjcOlTrKUULuAUcjPY0zO4yOSXaGD7YezDmpkuI2TeF3k/LgUCJTKSyqcCQDBBqMSpLGSRyOgxQO+lgUgRMwLyMB909/pQrhmP7wKMfUn2oHF6jsqTz8q9tppI8ZdwAz55oL5kQu8chXpvzzzmpMZQI8ir3UA5oCHcj+8VLlVdckE+tRAMWw/zhjknFTJXRdxy24Dq6BkQ8M3XAoMT/Nlm29OKxAjMKYjjJG3PrzUkcURjcgkFTwSMUARtb8NIjDbjkZq1BHGBtZh6sAM4q4S6CsOaISIUO9mzxmkMW3bFnGBWpgKltEiBArvJn5Tk9Pf1p4QKSQOO9ADEijZyucjGTkdqqXCxoQxKovQCgCNVVyGDO24YAYYxUgtQrLl1gPX1oN0gCAyZiYyJt+9jiue1pnS1nn3RRLEu9jnOR6Chg0flT+1T8TbrVfDfivRLxYmuhj7RskzsVk2RqPclx8o6V+HGr3ErXFy8/wA9wreW7MMZGO3sOlezgPcg13N6atGxzsDRXbTeYsMgIJ+dCQfb8a/Xv4CjPh3TJo9jQ3CxunB/eABsMPYbiK8TMFemz0MNFuLPuHQleLylkBw55yK9L0+1KowVeD0Br56GxhLU6e1BVgqghG6A1vW8wZBsQlwcA9OlaReozcsiSu0RLjliD2NbEcqOu1ABj1HetwHhWWJ/3Y2n3psb4GxlViwxtYcUAO35iG2EAA4wO1ImyQhHRlGccGhgPJdHdHRogvY9zUYG4HKAHOQTWGu4DpRGkfmeTJBggqvXPrTgYy27YzJ1yRjmm53Aapcx+ZsK5GSGPSnMybUZszMSFwo6e9VACaSONSFBG3ocDg1BNgFQEckdGHeri7gRCSSKNUfJViSSKkTy5AjkEE9SDxWc9wG5RT5Ks7sDjJqwyCJBlgR97FQBXExCusaqyydu496gCrz+8jCcAhexoAdkGNtpx6cU6NEfzSzMssnKnP3eMVcHqJIQbU2xBFOTk5quVRWfCsyg8VU3oOxbaIFlJCj6U0ngqUCsT1zSfwgNkdUPyfK23uN1RwINrFk5zwMUR0AnZdyhUbaVHIHeoIHG0tgEKSZd54YelPm1AcZQHZPLDkjO8HBAqeR1fy3O4Pgd/Ss2gFVhMzb2AxxnGBVWVvKVCc8nkHmkBXYoFUE5VuORn8KkZiyqSowDywPWmmAqsY8hkwCMjjrQgVUzu2nPzgnt2xSAjnk/gUIWAyM9jTPMmURyYGF6A84NAEU0vmyhjE6uxGccD8qsEFCyyJmPqpJ5FACJGh2ujANnA3U6RWwwTIJ5Y0AJEVH3o5S4I2tnpSMVacIqRKTkttXk0AQnBkHHOOe9CuYZY2jwpBzzzQBXPysgZkHJwajeWd4iRGNvQZPFb8utwGxqcSk7XBQEA9Qe9VonZTvaNgw5Xd3rKS1AsOV2Z3DHYYrBnKBmfG1t2NxGKkCvIuVcrKFPfH86wrhR52T85A27l4zQZT3IXwsbPJtJzgD2rjPEDrLHNEQ0QI6+ma5J7GFQ+VvFmzfPCHXyYyW8yMfISf6nrXkU7w5LbtiF+eK7qbD7R7D8KLO3GqXSkiRJ8bk9h1r9W/A1zeJoltskiS2uFMoby8bgGK7l9ASD09q6pK0Toi9LHeWEYMweRkkReSrnOa9D0+4Z1QmNkyMYx0r2MujoeTjNjajIU8AtIavmXLgtlDtxu719FDY8Oe5MGOAihgegJ4ppWPe2GDN0OOM1rNjhuWgdoCqsaLjoBUUYYOkqM6ODkj0rQJaO49gUY5KYHPWgMHIAbcPSk1dDi9bjSwcHG4/ShEbehLLsx82O1TLYcB7bWVzuKgHtSt03bk3Yx0yKIdgbuisGdZSJHQ5GEwKY4VXWNSxYDOWGasl7CyFXKKpY4HzAetTwoFiVPlAXjJGc+ppydxwWg4JGI8qxB6A+lNEQZg7BskYBzgGk2THcbKxQDCs3t60uVJfCqZAOee9CYSV2MYqm7kgZqa3JlYkHbj1p20uOKuf5xqSj3kcnvU7hmQKQWxz9a/OZTufakcbrvKiEN8vylqjeSJCFaNzzjK0ogKlz5Tlidwz+YqysqkKz/KgO4UkBZW4BRQmQ5OTjpinC4i6D5JAeGJ6UNGlMiklaBomEgMuc7k4/GtKIxoJGRJSD/ePQ+lI0GSrGgKHLFhuyrfpVMeS5UFVfAwyk9DSbsBCqElwoAA5AxV2z5cxzQl0xypFKT0HY6tY2Mu8hiNg2ADoe/wBAPWsy6SSCVYGaMxDpsJbd9aifY3jHQ+gfgv4IbX9Vjn1XSpJNNa2YFUkCskvGw+mAeo7gkcHBr9H/AAn4Nex0i1sLyOI3MScSLCF3H+gBzx26V8ZnmMvPkR+g8L4O652ejx+G4pwMLE6qACEXkf4mtgeHjDmKNDOQcgKMdOeSOQK8Ku7o+/o0rM2LSxuFlKxJtdQGYDqBXc6JYMGMkjzNuxgelediG7HoRj0PTbRWgi2CGViwAXPYetbq3p3iEojRkDOTyKdJ6WLauyrPcieQguDn5cCpfkdFjYpLEP4WORXpUpnBiIXVjQgW3Z0aYZiBAIx/Kvy5/bh/ZzmS3i8XaaZ5oTkJ5IyIyeQx9scHPTp9fueHsSr8jPyfifCOEuc/Hu60mXT5pI7jLNIMghemOp9KzVhDNsaMlTwpY5zXrV4WbR8klYtxwRhWjLqyFuRtxTJLY4VkZ0wccjr+FcZtDYswwq4LyeWgyFJJwK3LCwO5dpRlPAwM1MpWR00oXPX/AA9oQkVG4DleeK9s0XREt4QCGeUDoE7dua+fxda8rHvYTDux0V1YpcQbVgGwoRgd+OtfLPjzSTaXZVCxUEfxbuD7mu/LnoRiaZ5dsjWXYrxgnnbnkiugsoTHtbblcdMcg1vN9DzlDU3rTTGuGRoYiJRn5ccGvf8A4d6ZNHDbPLAANuxkdcNkd814OaT93lPq8owt5KR9BWwYCFmSVEADgr610NtdJFGlw4AUnkAdK8aCsfoC1SZrxXcYikcO72/8LjvnuPWrdkZI4/MlmjncHqBgP/hW0NzohI66DUVjTJYq2McCtW1vo0I3oGcn7+ea1SL5tLnY2N+oCbZQBncVJyD7VswXkabCS6MTlgeMf/XrWCOeb0NcXRdEXzFjEqfdz94ZqKPTrXzGkcORgKWDdR1wa3hJ7HlYi3UlfRftJYon2qQY4xkr6Cuf1+a38LaPfXtw6RXYbyngBAkCkEEhevHp+Xt24Kk3M+SzR6M/Lbx1byNNcSSmPHmMI9rZJGeOO3GK8UlQxyeSYYSjcMGHBPcEV7s27HxlaN2XLGTbtwySHPA7ivffAOpLDPGZgFjb5Se/0ryMfC6PUyeXJO59gaVZRyxwTQ4ZCuRisTxBpxlkuXQMvyg7QvBNeRTkj9ipe9FNHlk2lCO+USKykHcy4PWvR9NIjSMtDGyem7itprQ8vk99s1XWCfcwhGSeQTxj2qJJHVfmV3bdksvTHauaTsrHqYd3NWxndBIwQu2CCM9R710lpeGcM7zRlc5KA/yFYKNnc9CnGzNWy1EhmSZnEh6Z54HSuotLqQIJS4dhyfYewrOUjoaudZZancxhmkzwABznj1Fd3o2pq8TGTDljgZHQVVKWpzYjC6cyO8sbm0kSIiIyDOAPT3zXWwTRwwNHKFhbPzLtwRXfT3sedPY4fxV4m0zTNN1Ke6vRBHEFVCR99mPA/wABXz9J4rfUJUuLcPbbfl2H+or14/u43OSGB53dnVadrk8rI1w43Lx6V6NZaj9ptnZFRFVd25pACT7VlTrXdzDEZby6o+ef2i9Lj17wYlqdQXdBcPJFGFwY2YDLr78FT7EV+UeuW0mJYlYyKjEKT1OPX19a96k7xPynN6fJiGjzuHU5LG9nllwrtwUz0PrW8PEImnto23bmywOODjsa568TnozszutPvTIEDlYsjlSea6K2dYI5mVWUlgYznI968jEK59JhKlzXtZmkaIYRTn5x6100d1K8CtHtAJwMdeP6VwT2PZpTNGG8jaWIRCQyLgNiu60uZ5Z5SSQoHAPc+tYT2PXw8r6G1dtMUR5nlkQHcG7VxviDxNaaVsPmxyQKdxYLyfcVvhIc8rG1RuOx4vqPxc1K4vZobK3gt7AE7HH3vr6/0+lY8HiPW9Uea8imnKFuQyFQP619ByRgiKGIbjynQKusyzQS7ZfOC5UhjkD2rRuNNvgommh3sU+Y53HB7E0oVk3zI6oUm/eOSkm1VrtYrCGcYJ4RtpA7kD+te/eCtP1S4MUbrOIVIZmY4LHHf9KjF1koDqUFufSGgWCw28U5J87BBX0FUvFV3P5FvG0zRiM4UdD/APXrycFG8z5fNKqlBs2PBuotfWEtvNccbuRjnI7fT/Gur0jW20S7dDMHh/hDNzj0J7/WvpMHK2jPzHGLmbPe9Nvor21huFcruG5VI+Yj1HbgjFNuy1q/nQKyHqT3zX1GFqXifN7OzPWfD3iOPVdPhZ4lV2YoyBfu8Dr+vPcYrstPtrdBt2I+Dnj5cn1r28K7qxjLQ6JPOJ3YhDYAVT0HvVgwxxJvZkaTq2xeD7gV68Vqcs5WRSnYFRLt8tWXg+1Zl5rFpo1pcX+t3kekaQkPmyXMvA2duvXJ6V0wg5PlRzwd9D8tP2k/299XjF14L+FmpSWMSO8IvEk8w2ynG4oOnmEY+Y9Mj2FfkL4m8T6rq88lxPf3M11uIUyuXyCcnOTyT6n/APX+z8M5IsLDmluzWlS+2zkZZFl+0SSIjyEcg8ZNd14A+HesePNRt7TSLv8AspFk23F1Kyhouhwu7jdjoT0HNfWT2Fia6pwc5H6A+FfBel+ELOCxsIpLojajSyNuEij13DJB969Ogln/AH0rCOR2GSDjivpMgfIj+f8AjelLESU2czfTN5kMML7EB3v8uc1YigMasI5JC3YMP619L7bmZ8lHCxpxSZJb6kttMtvMZsHueQPY11ZjWRF2nzN46gYBzXXRqdGfLZ/glF8yLSWwAitmkETD7vPzH/Gr81nMjRmJFUFfmJ9a64S7nyU9iOVfJheN8lH4wBmsOYwRLll3yM2UDDBI6Z+n+NaxlYlaRGC0VnVmyR1A649xSzfvYVP2stIPlMbLwtaKeo4LQhWJIFldWMTEc8ZxXNahAWIlULK4XnYPvf7Q9hW0Nztoz1Mm2lYJtDxy5GWcc8e1c5dxeY91IXKANtKqMnPb6V00z1sDJ8xx10EikkZkdVz8oJ5qNZZtgQFFTIzkZNKqtD6rCP3jnNclKuhCgSMdqg5IOP5fWsmMktCYQuDyqscZ/GvDxaPrsPsaonJMcqo0e0hhsGTx1Ffad7Ilh8HIbYQxnTJ7H+yJ3lYHKnACj04wP1r8H8V9aCP0ngx/vT89NWudLN3dLCwjiWQ43SZ4Bx/Ssj+0Yo1G9rdQx+UIwOPf2r+Ec+h++Z/YWVzSoxRJJfwTvlpISCMMQNoH0p4uYSfPkMXmcgleB+Q6V4Hs2d8qyQjz284cFlwoBLetP8qDa2GHyjNW6TtoNV09WKbeFt0zRmSAdef0p5trdogFcqScHJxiqUWtCJVUzmvEFzHbWkqBlViuBt/i+tfN+u3bF5iGVXB2suetfQ5Mn1PjOJ6idrHNeXGMAZeTJbNRIfKmAwHRsk8dPavoobnxRJEdqusrKzdcetV43LgSDbGytwD1NbAWYui4wHIJxjtT1mJ5HYcMBmplsNOww+bIMM2Yg2VUDFJFEqFJGQpLyRkdPpVCJXB3NieNh0Kd/rSxhCjhGJlXO4elAFeIkbUYjnnB5NTCJI1J8xNhY4OeRQAsinylQyeaR0bGKIS0bMcAvxwe9AEqRspZ2LSKTwB61XACNJGcySk4Ysf5elAFpIlfKySeSoPPGas7PkYxOnIwc9aAIjGUyOJXC9egxULlWt2cyNGoG4cd6AY8ySYUCN5G253dhT/PYwZwhOelAkiS3+dJSzrHjkHNLFMwm8xZFQFcBmOVH5dz6007FJlkFVi+zxSnAzgnriuh07zJLaRpJo3uAAowu38aRsnc3mlMzKE8vYq4yB0xUjzuJYoVkbzJPlGBgEVlN6lxdmXtIs2eVi53AN1VegrsP7NuSollt3FuRgZ6H3r5zNJ2R9dkkG3ckk05UuDsIX5QCcdfamppknH7tkTsT3r51vTQ+zaSPYvhZo8qau+pfaLexS3I8sMu4lvUemM/nX1ZZ+Jri3lEkV4t25Xa8gG5cn1z1PevQyul73MfOZ1U5nynrOleMLmMWVhPrqTxABmNuoJQntyP5/nX1d4Ev21bS3h0/TpftSIxuJ5htUoeFwen978q+wpSufF4mlZHlmvXd4kt7I1oVtlco0jjj2wa8Y+JOlP4n8H3CR2unSXNiGu13YDsCu3OT1C+3PJ9KeJ1MKFTlmpI/NPxHpuoWl7PaXRtTeAgkRHPBGfw/wDr1zYgukKBWYv90bvm4r8+zD3KrR+rYW8qakL9juk8zbmOUnOD/hV6HS5IYoi255gd+4DrXDUnod0Ny9cSzRBYZ0V5ANwIwetZxlm3K73EkpJ2gE9KalZGyTOy8KadK1wLm4jkRUHXBO4dfxNe520F9cQo+mCKNlO9wRwR9B/T9elaUI8zPPxVTl0Prz4TfB7xZ4yvdOjvoL6baFlEKjL7PWQjgKMH647gGv1j+Hfw1tvDNnp7XEcNrcRruiUJyx/v59vbvWOKmo+4jzJS53c9oaCJhBHCsaSCPCr646/X/wCvXIXt9HGH2LsHTAbNedGNtSlK6scHruupbxQTSzQXDZ2kJ8oB9xXkeqazIiyQmUOqrhRu3HB6Ek9TXZh1ock073ObbxN9qbzmaLd0Py9fcCk0/wAQw2Op6VeSTrsjuxJuHB5BXb78n9a9OC0ObkbPv62ZdRXT5ICrm4t1kQEDuvP5V5T4x0C7sL6a4E0E8mwoGR9yMex4rCMrRuZ0fi5TqvDF7c6T4es4mW3OoRQBJGUYVnwfmA7D2rkriCWQl5mxI7D5gMZ9a4ozu2zshS5ZXCeaK3uFEhjRAoJbOBgd69V8PQyvbTxzlHdnBTa2Rtxzn3zU1ZWSZ0culzi/ibbRJfItuss6qFAbpjIGT/P8q8Vn0p5Y7q3kXcuMIGGQa9OSXs0cSve5Doelst49rLF5Uyj5hzwcdPeupFkf7LMUEs1puALeWeeucc+tc8FqVV7nT+FbSaOCBJne5m3szO/Xaei46cDivQ9dv7m104tbySW2R8hVsEVvhoXnZGVWzR5doFxatcizMiouAqsenoOldB4j0mK501rbyTFLtOH6kN6j8qco62MoVHe55HqZk0qzgM3mKLgFVIyfLb0Pv+nIrpPh94rFwLnSdUcRIcrbTDJCn0I9/WuHEUras7WueNzsNSZLd0yFllH3yO1XNOuGm8yR8MiqMDP3vaphrKxhL4SpNeSB3tblUhcPhcHg5rT0PWJLOd9Paf7R+8ymenPb3/8A1VpGNncyauj0eK+CsjqSSwyVb72K2WndYkaPMjegr1aM7nHVpliyvhGYxMpaIv8Awjkf416PayRm2dkZZVJ2jA4YetelSkcFSJVvIYL2GS3nt4pInUgqy5A454r5F8f+FJvBE915oltdMlIeN952oTwDn0Pb8a9CjO5zSjZnyT4007Tobl54rcGSQko8bfJk85x69T/hXyd4x0+8tHlvrW2iuIEkwxjPJPqF61GIpWV0erltZqXKzwLxB5ESPduhtldvmD9j/SuAu9UE5kaOKBIFUEu0mGB9h3r5DGU2pXP0nK6l42M2TVEKRsyjYTnd6/SiHWLUPLKwQO52lScLiuN076nsXLEd7BdoS06RhTw3XPtTl1C2cy/ZyAgH8WCTWLVjGa1Ks17a7VEcIGBy2etNLRzROWnhjgRfMIbkA9un9P6V00ajWp5uJpXVmfPPjK/SPX7+1tXhm0yQBP3icOdo3HB7Zz+ArsNE8VS6mkej6jfXLGBVjtriNyzKi/XluPWv1jLqilRTR+PZnScarPXdD8d/EHwzeW+s+C9Us5mgQiOZgTI+eAUHGB/j2xXRah+078c9IjkS18GeEdVeePyXtjZSxbDnJbfubBPfKkewreVGLd2eO1fc801bxh8SfFS3+qaj8NtUsdMkcLiKFpF34ySvcLk+30xXjNzfGe/uE1jwxqOlRb8J5kJQH1PPQe9ddKcYwsilTsfRHwY8N6RqYi1TT7W4sNIYk7DuxvUnJ555OTzxzmvtywtrS0ggjs4SM4OFHA9/618BxHjXzezR+kcJ4BcntWVNUluktv3fliMMSDnk57H29KveFPEMNhO7XiQrAqkGSQHAJ6Dj16V8tzJ6H6Hg4e9c9ns72y1S0t7kSB45Y8jbwcehFZ1/odi8BVbeNIyCW29vWuVpo9J1LOx5Vq/h66she3dtMZbVTvjLnDKvofX61yh8ST6cqLcz+Tbgcqw7+1bJKQqsObY6y38WxX9u7xx+WoAIikYZ+mRWRq1yJDJDaNaeYw25kAIAPXBPGfeqo02mbYZNbnzP42JmupraP7NcacUKuCM5PfjuK4zRPFGr6PfR2VqY5RLlvKztKqDy3pgcV6NRKK5Tkm3KoepXuueILzRra8XTNWeDyt0TKmCVzy2OpXJznnrXjmsapcalNPHI88jIQd49OvH+e1deDhFR8zub00Oal1zXI720GnX89qY3EqTE8xt6gCvrL4WfE++0m4ja8uXmlcATPt4YkYJ21z5vSTjdCwack0z7v8FeNYL5LRyyTQr8+R0bj+Ve36JdPeRyMgJGR83Zc+tcOCqXR4+Np8srGlJbQ3iSR3EEE4dWQxuMj6188/E/4F2Xinwnrun6Xcvaanc27xm2FvmJ19yOd3XsRX2GUYvlfKz4TiDKVVXMj4C134e6p8Jvhr4u8OS3N/qS3VjIIrkp5bxyYUB++SAm3Pp15znzf4M6he+Dfgl4s1GQS2GtSp5MlswKFt8TFs/iCK+2oNThc/LsRQ5W2znfCF4LPwXq99EBKjKqwNyo8thnGP8AOMVreH7mTw78OPEV3PPDM9xIYVBXLCN0IOPX/wCvVTehHLZE/wAMDb+H/h14ongght7rULZ9saxhAx28OPoQf8K3fgJf/wDCOfCH4seLtftrrUhdTySQTSx/cgEeM+2WySPRacLa3NXo9DP/AGStLUeB/i98QLmdL1rmd1sXnbcPLSJmcYHUnjk/Stf9k2xsNS8TfF/xXKm+J44zBesmRIyLIyjJ7FWx+Y7VmleTRkuhj/sptLeeJfH/AMRPEGnfbNRhnWSKOCUkAKzGVsdc5wfwNZPwg8/xF8S/GerC/SOSLUJJeCJCN0m5OfX5249DmlC12xJ+6kjf+Dci+M/2tNW064e4tdAsIpTeSvIighI1Rfmx8o3FQVHofWuk8Ga8nib4neP4mtYXlsiRIrjb8vO1f1J9s1006jjP5GT2siTctxJdKRlI5j8nTac81yGrQi3fWr1JJlnmO9yq53cY4/wr1XSvHmRzOWtjg9SujpHh1Y/L8u6uXDMN/LDp+QJ/SumbVX8CfD7UdOs1szrl7AyRzywhgu8D5sdT7cjFeJiY9DrjsL8MrFvhv4G1PW9SsoLiaZBCk7xBdjFTsGc8n7x5zjjuM0/4XwRmx8Q+OfEJNlLMsi5ZdzDb0+p4PA6nj65Q1vL5G/SxJ8JtOf4m+NvFfxJ1qZksoZAkSTKDGjLFjcMZ27VO3I4A25FeXal42uL/AMV6nqFp9ulvI5yluX4aVwBgqD3J4r0MLRXtG+xhUbcVFHu/gn4QaTojXXxl+PmpTLHaWzSW1kw89AWAJBwcSONgG3OAQc55r578e+Lbnxh4q1O+0uytNI0FNsNnaKDmNRyd5bnJBGP/ANQrXD1eebmtkOolCPJ1PU/gnpfhSDVn8O6c2j2HijWi0t7qsx/eKqqAIQzZVQAC2B1zk9K+itb0L4CfB+0e51Pxld634nY7raCWdbwtITgMQgxCgBI6k8845rldOfM2uoqlXltY4/TNH8ffHPWNPg0G4s/Dnh6aBrq91LUIWi8q3UEkhSMqxOACykDPI6A9X4h+M/hD4P6beWHw2OoJq6nbazxH7NPckLzCCrkysz4GFOPlHGTgaSpXkqEdupi21G73ZnfDH9nf4l/EzxBD8UP2ifGE3hHS5UM02nT3O9hGo3JEAeCRnn35yMc+heIP2q9P+Hq2Pwg/Zh8OWuseMpUMRmgjJaFycb9/945yTjjOeuK0VP6xPkXwoic/Zfu47vf/ACNb4Y/s76H4Fif43ftXeIB4j8SO5uF05ZASZOSDsJztB4A5Yk9hk07xn8b/AI3fGnR5/CXwHR/A3w7muxChgmSB/K/iOXxx3HJJzkYAAPYnGrL21T4Y7efmcVdyj+4p79TkIP2X9X+G0Mc+nywX3iCXNzIr3LSTBj1LMc8knJx1z+FXr2z8RFG03xJby291E2BIRjH07j6V6ccfGo1Y4o4ZdDkU8Sa94SleG5aO8iM204iGQPx4/A1c17w9Z3UcviTwjeWektKC+2JS25geUZf4WPPPTJrmxM7PmR6OGprlaZ4xquq2OowT/b5Y11C3ZpV56nH6Ej+eK87Pju6NwIluDbowAVzMQR7emP0r5HNJWlqe/h6V1ZENz8Q9QurtVvb3fCmBGqvvVfVhnoSOtWj8QtOu7i2ju98sgyIlA6e+ccfpXiOvqdv1VpnR6T4m0EMEk1vV9Mt0HzIjmVWJ7YzxWtBr+kmCVn8ZSQqufs4uYg24ntkdKunVbInTs9SQmFJzJZ63aJeTIHEqS7ivcZPt6fnVG3k1GK5uHGoxXczDDvCShY+wB6e3NbOozOVFDZNX8dWs0g0zxHLp+nFMSwRWysSf94jd+FSXWv8AiowqI7m5mto1KkyL5oB9drZ3H681TqozlS0Nq28e+IAGd7nUjIFCuFLIvPoo4H0A4oTx74jhnST7ZqN/OW3IJpHcKegxz8oFNSTG8OaB+Lvi7O2S6kumjdmIjLQqD6bc4NVIvjP4ztSpDC0QHcLgHeQSOSEYbR+ea2U0g+qmhYfHXxPDcTtcyXUcqxhoZbZiI5vqGJx65GTWhc/tM60iNFb2uqPdRgtO4vkiRR6hfLJb6UufUz9nbc0V/aa1qMC5smuoLzd+78ovGnuSc889+PpWrJ+1RrttLHdwanqcm4qJh/Z4zk9cJuUED681oppMFSua1r+1VqFvJBLZXd/JdbsPNJbGJN3tGWO3/PWt0/tgazbW8krT3HlKxDZ0+Od3P+yoAwPrT9ok7oUaTZuaZ+19LHFFcTWl/cpsDYvLYRt+AibPt1Na5/bF1aO9Ets2r2LeXgFr8geykjPt6n6VEq6vqV9Xuy+P2yryKb7TFJqbbWB8qELl+xI3Hdjnt+VdWv7Z/kt5r2upaThgR590EWY9eqfMB9cVTkiZYdo1If26t6OZPE9zO5Bja2YT3HQf7MbgD611cP7bMRdIf7S0O7EWA0RiRSAfXIBJ+vNQp33MvYM0Iv21VuBL5XiCZE+6sMd5DxnjhWkGOuOn0q2P211sZILSWOdiG8s7tSSEqex+RWJPsTUSB4dm6n7YNrfbQbzT7m4XJCNeEsRnBwrsCR+Fa1x+2HoujXFtHql5Faq4BdUsJJBjPOVU5bHqD+VNK5P1e5s6X+15ot3ao+ny2WqSGQ+W0WmTo/XjiRgT/wB8/nWjF+1zYWc8kGueFreaZW2bopRC49mDKMY60+ZrQzdGxZH7VPh7ULmOGK0ex525kuYkjI7fMSOfc1eT9oXSlENv9ssHXO7/AI/EKHPvnH600m9QdBWNa1/aP8BWyA3KLp79MrerGjN7cNkk+9aUP7RPhS8kVLTULmzs428yRZGQjJ6lQrEk/TmtYxkiFQLM/wAevBkCp9o1hdGhOcNegRK4zgFd2D+lW4Pjf4Qvdg0zV11HKknE8bKo9QQ2f0q3zIFhbmjF8XdCHkqup6d5jExr51win9T/ADrQi+IejX4xZ3Mk8u4gxojOEHqXUEVEqzQPCKw//hZXh+OCOaXWFu1X/WQqDj3x69K3F+I/hd4oUGv6BaSzMGWOe9jSRewXaxBOeOlE6zepi8MgbxvaiO3uLVhclfvwyZxIc8cjkCrZ8Y2jASywixXbnZJlPy3Dmkq4fVbIgXxppyXHlGe28zr97H4c1f8A+EitSLYHzAC3MhG1V/E1aqXLVF2Fs/GWk3p+z/bLNPL4bZuZv+BEDA/SkbxbZRyQwQy+ZlthmU7lz2+maObSxMoMuzeKbGOKZH8uK43AEbsbD6HPrSQa/YTxPIZWK52hlXK59Cc8VMZnO4NEj+ILNAMzRyEHgg5GPwp51+xRJY2kwjLmJgcirnZoSix0OuWwLNclGYDG0ev0q5darZwzi3WeF8RLK7rzjP8AD7kVXMinBoct/AyGQPGqYypPH+TToL61EDQmSNYs7tpbgmseboPkkWI9SsvMBkVE25GGTOKab+yuEeZBGUX5W2jkegPqaqL6lSjIjtb+xRZUKxS/Pknbkj9K0EudEndrqTyIU3bQ8kWwemMAd+1XJXKV0b2n2ng8yGS+kiMjrjzGyNn0xVu6svB0CFLXU0eMn5nZcAn2J5FRUhJ7FOsrGQ9poxdFtbgkfeLkcfhzVeLTLK4jQrNZODzlm2j862SdjHn0My70y2gRFkQIjHAOeDVSTS4I2mQkx4ODu6r/AIVotGTzCtYWgC7FU8cYHBqs+j2zMBIA6Ec81jJ2Hzaj102I5KtG67emcYpP7Lc25aKS0Ri2DuXJOP5fWm7m19CCTw7G0Uki3TlMqRuUDnuOKR9Bt5VWMB0YfMSH9KTqW0RnzoZ/YjF9sKO6n+Fe3qaD4aeT91JfQNETvTKHKex9atTdjJNNXIj4dhaUrJOSufvKDj8vepptCJP7pHEWMZo52aOyVikdIm2kMwJPGaLnSnk8lBADHjk/59aHJscEk9Rj6CQiABw+fXgfhUL6K+JGy4YjAGKFU6F3FOkPGuHBL4BGOlIumMASyF8jitFMB0ul52xgAuRx2qj/AGXMR5bxkuPunHSnKVjOOruSPp0yt8yLwM4xVSWwuCVJUhfaiMrjcUyC4spFRSkVxKc9FGPxzSNZSpuiETISMb+4puSRkWBbSM64BJAwTTha3Hz7ImaQjOAc4FTzo0UAFm6h0Kktt3Z6jmmtZy8ZjwvUkGpU+poVhuVTvsnuYiCGXoCKdGCwUKCkZGQRzkVUJXJmtCk6s0jKrsNvLfKcf/XqdoXZMghweCAME1dzKztcilgdwDGWCjjHrU6R+VgMp2YwTnHPtQVBDHWRZFkRw4A6DrUSMNwLhhJnK9qibCMe4lyrqTvTcSOVxTY2G3bsDAcgYojormiZE0crpuIdATjA60sissZXYWkUfmKpMEiKISRKDvSaQjczBcU7DJueMElhzk0xkEcZMmwKSvbnrSSWi+aV2FW4LHpWcp9EBHNCqu0a/OVwSOuKrrhMpiSNc/My88elTKVwJYXSEySbAwfgHvUMsska5M4xndg+9VTAWKWNCHADgd2OaUXCh4GAO5XJq07ky2FjuWkkDRAbe4I71C9wrybQdqk4J6kUJ3JkrIcLodMOVBxjGMe9QyTMWDtDgbdynHWmZjEmMjLgAo3b1p0dzMpkRuZCchOwHpQaw2LwvC0ZQlAw5IFRi8wylcEEcnPegsQ3yRncrNvB4A6VG2pqUBdVV/X1rKSs7gWUu0WIPJI4Yk/KoyMU0Xy7AjO3JDAevsfatTCSsOlvTIAWZSr5JUDH6VIL+NCMFlbPy7jQSnqPFyGfJ3Rhj071civXjR4wUIPBJ4oGQresSFVh14A4Iqt9onBYRRSyyFsAitnFWAn+2n5lKOkgO0qxpq37B1Xble/NYjURqTBEDH5Wz1NSwSTHLKcHtx2oNmyRpJPL3yfJg9PWrEd0CUjQBUxliaCIu7LD3AaN1XazgfLg8VC9ycoxbcCB0HSgtMSGRNrMCSO/qKkVoSrK3Vuh9anlQN2Hx7QpIK8VYhZwfmdcdMd6yW4JjXkaJhg5zwvsKk28eYsp3YFbmUUAlkDhyQSRgk9ajZipXhQckmgkhMuZGyqMSOKa0m9g5GZSOB6UIByRqpDSMxNTKodwksixK3OT0AoNou6I5gwC7CAvTjvXDeJrry9Ou7eGVI2aJgxPQjBJqZMo/Ib9pDU7OTw1rz2EDTXkCFkcrsLSFgByeoHqPT6V+MGvzxyTSxhGjVzvbBzg/WvdpfwzoivdM7QJokvFlaBrkZ53dK/YT4ASyP4f8PSJBEI48GeLncq5JA9MAfzrwcf8B6FCVqbPsnQFeRSyM8ke7+McqPTNeraYzBovL2sucMSeleCkc9jo4JWcyK6hVB4x3rd051LeWyO8h5xjnimBuw7JhHJFMvlnkY/nV9WUHYPmJ5BBq4N7AaOVaHyicMBkA9x61AzDy3DLtH8JHrWoCQqrSuIyZCORg4FOWMklxiNuo/8A11LeoEZeXYiko+exPUd6skKAGbPYHHJxT30AJZVKqAWHbNKULhd6sAeR2zWAEIBwik4UGpCoU7fkQH7ueOff/GtKbAbJO6qABuY8DHFRMXV0SPCqT1B5Psa0AHVZWMb5VDx757/hUuEgDB3UR52ke9ZTQDQ+x3C7SCeuKVTKIyyyKhLcs3OPb29qgCABXhTYoVg5yTVjne5iWPcedu3IoAiD7oiy4EvrUo2x4JXzPlBz796AIxEyySv5KBCOu7NQx5UlQAy55IqlroBM8rBVAZVXvQpysayqXY/MGHGDT5tLAU5DMSqsqcHBKjBxVsyCLMinC9BTa1AbsZYI2XPmEnqeTQw+ch8eXt5APek4gNkAEQ24IPRqaGOQAUA7EdxUANikcpIJAobn7ozkU2YI42kEDAICt1PrQAsiPKUx/F36Y/8ArVDbIXt5Nw/d79rKR1oAnI3EhiQMZpkkauS53A4oAatujAlyGDetSOgii8pSu3GAB0FAET/6x5GYlWUJ9MdxTXWE7N7NIg4IJ60AIjbd4VlYfTpUE4kZlYM2ep2mgBweWT541QAD5lFRq5YlmZXBHBFAEYc7wxJQetOZUMbsxeSMfNkdaaV2AyJEJjYKzYGRuPWmKGQCTJDHIz2/KtJyAYIn3HKhWA53NzQEMiMrnaV5z71E3dgMkVltmR0VlySRVAspRFDoePvdce1SBnTgqTyuMFSB1zXOyygyEK3zKcMCO9TLYwk7sr3TqXZX2om3PmDp+Vch4oUtZsqsd5XCuw4A96waM57HyN4ktlgkvZBcwvEWzGEHbrkV5pOSrON+5G4Ax39DXXBakSdz2f4QRyQ6pBbltkpyyerjuwHoDX6qeC3iOkxQ3V2N0NigEioQJpS5LAL/AAKAQR7121FaKOukvcudTYusl0hl3sAQcZ4PvXq1h88cciZUY+c5717mXLQ8bGPQ10UbgwJz2q+NnloyqQM/N3r3UeRDuPEZfOwNhRk/SpI4nYhlZXUHhf8AGrgKO5OxMbMuwksc5NQ7iQWjVyx4C55rUmTuwVMMwdShAx83WnoCASBhAe4oLhsBdVIKnDKeMVI2THG7YQEcc9alrUHoiKJ0WUkJ2x1qxy3UBSOetUEVdDGZNuIyrOOQTVch+PMbK9cUGQxcsd4O0d+OamWRJVGDsJPOabQ07EbF3eJACwIznFWCZYxtLFgeQCeKlq4rg5LjfIWLKMDNMC+UvzEEnpg80y4bjlYIqkqAMfxVEJAyoFXrzmgcn0R/nHwQiQSRSyGMgBjg9far+0sWQTJKucjaMA+9fm59tG19Sum1BOyKwGcLzyDTMgSxKysrg546H3qraXJHTW6kMykHJyrDoR7UouI0EcZjdXxnk5x9fepAkZn+dotkMLADCnj/AD3qN5YxNEXjUsD1XnHuKbZpTHgB5jE0ikngNngfjWhHKwTaihkAwfeonsaD4yJELRxIB2HTFQKrmR5JSAhHTFK19QHrMk0hRIpBxySOK6nSLDzZQFG7jJOKmb1KitTrtSij0+IwIUclQAynNYeg6bNqWrw2MqmFpH2qynBye/tUSfU9KhSu7H6ufBj4f2+n+GrOSxtore2kjCOoIUgDtz15Gfw9q+stM02N08kEPMqgYx0XHX3NflNTFe1qOR+yZVg1TpJI6WDTDGTGqqVKg8c5p0ulbGIiJU/xZrSUk0e6oFq20gxMsiFC5IBKjkexrsLSySMKsaDC9AeK5Zs0TsdFCCqNufCqBz7VnXUyYkGU3lsqfWiEepcChLMYRI5kVMYGM5/GkhvHIba/B+7XZAwnG6NCC+W48xt2+NMKRjrXXSaZpfjPw7deFvEE6z6ZMS43gFonP8Snt7jODjn1r18vxLp1Ez5HP8AqtNxPw0/a5/Zmk+Fur6tqWl26xWUk7YfaWQrkFgQOh64+tfnpcpFHPNGcLtHyMhzzX6FiZqcFNH5TGk0rMbZNK4JWJgQcAMK1WR5oQDE6Skc7z1+lea3ZXKpQu9DTtdP8/YGRdnAOeRXpOj6UZ3jCQF9gA+VenvXm4vEWR7GDw15HuPhvSAksO+B443OM7c17PpWhsIRNLHJJFuwWxkYr5qrWbZ9RRoqKsjS1TTtyllVYpcZQrxXxr8SiRfussKkmQ7yoxn/AV9BlT0Z5ePhZ3PHoLedXZtitEvOcdq7rR9LJSKY7fs5OMnk5rbETsjy6VK8z1rQfDsTSRyQwGV/Rf4fU/wBa9t0m0ykMcuGZeUVVxivm8W3J6n32W0lFHZRyMluQibZVGMetXVcv8nygHHAFcfLrc96D0NKKFxkMxKggZq5ZhRuG75FY9R3rWmdd1Y6Bgy2zQpIwbH7vPODWlYfaHvpIowrFOGQcknH8q3huJM6WzljjdVKsFDc81vLOwR5Hi3eZwu48deSK6LaGEpMtHUyk3lqyIuQyFj0H1pNQ8W2ujWp1C7R3sN/lyqGwScdCPT8s811YWjd3PLrU5Tqckep87+KvjZ4w19VsfDstroemFNjPbnLSDPf1/En06CuH0nTtcaGa+8R6v9svCwky5Y4JHJUEkL+GOtfUxjGMbRPcx3C8Fhbpa9zy7x3bWtxK07xRRyjgvGMZ/Cvn68hjlmALIy78N3K1hLY/C8RG1RxKkFuYWFxGXRA+1jj8ga9a8N3JgkiIlV2wGHuK4q8bo78rj+8sz7C+G/iS1khk066V3kCAxSk4C88jHc17YNFhu1MnlxOrqDg9frXzFR8lVxP1TK669nys5HVfh5FdzGW3eVJyeQXCqR9D/wDWrgpdLfT5njld1QOQMnjjv+NdXNodtWir3HQTTF85QBRk57+lahnieNyu6JjyQtct9SqKsws5DGp2RyP83PGfwNW1uZQxLJhj90jriuee56sEdDa3YdojKjrEQANoJwfWuhtbkh4rgHaPuY6Z/CsZO6N4WOysZ5pY2y8aoOmByK7DT3UGN1OFPUZ6UUJdypK6sd/p+pR2yRwpJiYDJwcir0+sQx2l0zStKxQlAD3r1KErs8udDWx8hfEvxpFPqcLR77qHcCkeeuOrDnnBP5dOtY+g+JLUI7yP8uMkmvRx9S0Ujpw8Yxjdm3P45sLBS8dzDJH15PzD8KktviGArSm68tAN5AJ4x9K5YE4iUOW5yHxM8Z3GswxQtORBMiupeTGSCM8ehPH518beMLWGaWaWMoT1dQMc19ThfgR/P2e4nnxMpHzx4ggWOdZGIQE5PvWVZ3geVAjBkXkMO9OsrnFTnd3PT9IvSsC5QuxPHPAFdhFdElYmaOQHlfcV49WOp9Fg5nSWcq7k4iPYuvX6Gult5JGR5QpKr6DpXnNHuU2X4nkLqIXVJmODnjK16V4cnMgLPF5shAXBH4Vz1oWPWw87M6XVLeXyZbcq0MgAOOu3/wCvXzT478NeIbycvFO62qhmMKHOfQ57cDkVvgp8k02ew43Z5LZaHeNOIRE7Mn3iTkj2r0zRrbaixOY156E4A+teviZXWhFLC2nc783+oXCeSbi1+y7QP9WPm+h61VEFy8gWZWwOME1nRjZHrU4Kx1ujaXYSSQKYU+c7C2MnNe92NmILNYo8yMAOXHOB0/D2rz8ZN89jjzCaUeVGmb6OLaNtwsm3BbqM/wBK8y8Sao09wlv9pQSsSF+brXZgoa3PzrOKriuU1vAuvXFtNdxTCGCPjy3Jzznr7cV0Gu3s4dp0lEa8sGXsexGa9Wk9dD4uqve1Ov8Ah78S9WsLm30vdb3UMkoWGSfGEJ4xk9M+v+T9QPdR39q+bhbmQKA5Y4KnuK97L6lpcp8/jKNpXRH4T8TDTdYhtpXP2VmwxAz36H2r6Y09TLbwy5Db48k9OO1fR4adqljhrqzL0MruqSh0YEZyKmfUkOGeAqhwCyAtgevFfR04pnm1562PnL46/tMfDX4X6dcxJO2rXwTdPDEeAfRiPu+4B/Xgfit8cf2uviL8bLtkv9Uv9H8IK7LDpqSYwg4UsR95u3oB09/0jhDhxzf1iqttjow1Ozuz5HvL6OVAkPnKudxCt3rDWOV22TK0kjHcCG5xX6VZXsjec7o9X+Hnwn1rx0xv7bC2aOHM7EKCv+znkn/GvuDw34G0fQdDs44raVtRWTc527W3e3oB+ta0qfNKyPk89xicfZxO8luWNkrODDfkk7h6dAQP6VpuQtkkq7xHsxtzkn3r6DDS5Wfm+a0OdGTp9i5lnlYRFmHyc9T/AIf41ui0SGXH74XBXYydAK93CzT1PznN4yjVUUZ9+Ehv4pHj25UJ6DPQV1NiysqL8pO0hd/b/PTNdVKV5HncSRtRizetrZHi3kAOenHI9xU00xtpD5ghcbcrkZBH+Nd6mfATgZV2Ga3QJJJbrIp+dSCYz/j+lUJoCJleXEqBcjPetqc0YuLsRTyxhWVA0aZBCk5P5iqtzlZZCxxHIQzMBnAxwR/hWtzQQqFXC8qD3PJrC1GFyZmDSJHt2lwPukjpXZRehpSdmYcUVtEh2oTGF2tlf19zXL3zYZgFlIzs3A/z/wDr100z2cI7M5S68ozma4lEESHlmGTntiqaxyvcyB0kihC7opW/ix19/wD9VOorLU+twW5zmrkK9rJJGxVW4J6fQ1nWyOqyRqm+U8KB6fjXhYpn1WHelyy8d4s0S25hspPMClpedozjj39K+wfHX24fAaygmgksbA3QCbmBdCqEjnuc5Jz6DtX4P4qO1CzP0/g6zqJH5WX1ytzPcSSpJH++LAJHhXP978ev1rGkmCrKwkcgkR4UYIr+Fs6kvas/rjARfs0M+0MCVE7TQ4xljnNWVvbmQBor4OmOYx/D7149zrlTdwk1C7VkUXLuF53A9aX+2rtggjnZo9xz82APeqjvqc86bRaXWb5VVhdO65znPapm8QaltHmyRMGPQHt71tGKbuZzbUDl9Q1nULo7JpV8gD5Rj+teWavJne8incCW+Wvcy+KWx8dm0m9DL3hsKXZWPPFTpkOThpQOGAOK9eG588Px++dvKbyx90NyaGiaQh3KxofUcY9q1TAkTECf6zcSfTtQXZPmZFUAZUKOtDVwEjmLuu390SN3lnkp9femSyMkmQu4H5TjoPwppATRSDaVQxkdwev50JtAK7Si+vXNSn0ArvGkO6b53kxtwBk4/Cnfu1kjEhTee3WqAuIImjKkMJCecc8etQlXEm9GYbSMS54Ht/hQBIHMexJmZ0J5x2psYT5nHlorDANABE2JXZ3ZmC4ye9CMfnbDxgjAzxQASvtt1h3EHJKnOSRVVJcI8boyk9cigm+ti6ZBCcFCMjj60seELvPgFx0QZz/hQUSrEDGBGAVPI3c4oji2RqFiiRd5G4Hn8qAL/lMjJIWjkL9SD09j6V0GmxBn35BUDDgUDTsbPlom7cqi2I24I4J/+vSyzuxhQ70YDAwKynubnZeEVmknu4XQErgZB4bvXsEFirRZaPO9eD0xXyGdv37H3XDyXsbk0mjK8S4S3Mw6g5zUq6RKWjBYHnAz2FeRTfQ+jlU0ud3o0kWlReTJFA0R7Ack/Uc10Nvfh1aYqQE5Va+iwdOyPlMdO8mz0vRAubWRlmimkA2lxjI9B+R/KvvL4KeK/A3g9ReeK9U1/wAWXE1n5Jski8uOKQc8nPAzg4PUcZXJNe/hKTbPm8fUvGyPCvHXimHWJ768+1vbf6W5ihDElVLnahwMHauB+FeZXOrWd8k0LStdKy/6tunHWtMSrM4qcGfNXi7QbeTWtRvILRYFlUZAOemeK4RNJcCZvKwG4G4dBX55nK/fXP1nKan7hE1voQePzpE3D7uPepBozCVdqtCRwoPWvIPVaM+48Nsdo2SNITx3qbSvAvmz26xQSwlsv5hBwfr6/wD1qqcr6I0i0ou57T4f8MQvf22ngQG4EfKxEs3A5JHavvD9n/8AZiv9evNN8Ra3ocUYc7rQTxEMU7MQOcf5FeokqcLnyuJxDcrH61fDz4VaL8PNDtFjgjmvTK0t1PK/MrtxgjjAxwB2HFdfdsu/zXBnRQQGJ6V4c58zuEXZHEarrvly/ZY5BEpHmY2g5x79RXmuqa85kuEELoGG5SCMfnSrTUdDbDU3a7PIdavp2lKyO8iOOIj82PWuM1SVXjBSRm3rh1YYx7VtQmQ6bucRcRPvSRt0mH3E/wB2nRTm5uIpJIJWjiYMUHV8cg/QGu72xs6aSP0J8H30j+GvDk5IlMenxMWVtxyUH+T+NarOt1C2UhezYHcW759K4uZ3aPP5LS0IHWKC0Co247flJNZsUkZIR18wsueR0rB6aHVFXWpzmqrDdboHiidD8rBx278d69O8EvLbp5zs7xlAiK4zt9ee596wxEtFc15fdOf+K+ovE+iz7tkdwj2rbeM+WQ348uPyrzvSpBczMS5aJuGGP0r1lNuimcM42diW0sduqpJtkkIBIZe3+f8AGtq6R4CI4grAkZB9KadmZy1VjqtECsRIpEYDfKM/MDWp4onabw1flFUSW6mTI4OMY6+xxXXhGua5zS2PnXwFdTabeaYl2jiFlI+6SF7kn688/wCNfRVs41Swv5fPtolWB5zNIfQZGPyx+NFd2noKpDlszx3xHFNPoW3avmOAwXuh9M14/wCFrm6tfELyXUgjUbokyflIIBzj1J49uPeuLMH+7uj0cNFao91bU/tNvGjNG2zv3I/wrd02bajFQhQ8jGea86nWvqjOdIi1S3LjzXVXaP5j/n8araFMtrJDd3SB5oZg8bryQcnBFdTloZqCPVvtm9BNG67TzkjkVvw3hW1Xq7DjrXdh6tjkqxuhbC5jOwyZcg5GD0rt9DupYFlt5Hi8pm3qoP3Qe2ffrXtUJ3R5daNjro9rop2MVA4JNZfiDRbHxJp95peqJHdxSxeXH5iA9Rgqe23FddOVmclRnxD8TPgnerFJa6akjS26+dAhk5K46j+8R0I681+enjhZdBeO51GMafexsbSRN2VEhAzkdieMZ9eOtenTSnGxphqtp3Pk34gWtxNDNqFukjxltrbSNvPOcfhXy/q+rSwLjzj97ZkdM5xXzWZYax+iZLiOZHOy6vdIsSyeajk8qx5FRjXxGpaaZVX1J4ryYxVrH0DqO5KniXy4ZTHNIoB5UnOT/Slt/ElzFHJtRXDLj525XoeK5qsL6lOt1Lb+IpMNtZ2h7A9RVZfEjLkliqDnbnINZ0Y3djnrVFY4rXPK1JZJiP3itvQbsZNaOkaVqI01NXtoohFE6rMynAz/AEzX6BkuIfLyM/NuIcMk+dHfSveaZq1pfB54o7hQw2sdq56Y7e1ex2fxA8f+C7u3vfD+o3TwtFmRiSySLwdpGQTyPfGK+knBS3PjZ6MqD9pz4zSytqb/AA48MJqESnY0F00qE9idyjBPr2rkbnU/HnxbuRqWueFb+0vJVWPGB8hx2GcBQfTr2FY1JxpxZeHw7lNJH1d4C0Gx8Oab/Z0VpFHb/ZlWNVPR85ZsemPzr0mHUDGMvJCsfUDGOfSvyrMMU6tVyP2vKsJ7KgoDNSmBt9oO8Mmc1w1nLJAWiEzqQwIOc8VzRd0fQ4KJ6BY689pHmGWa3fgswOS3sfQd66218Yw3EbPMUmAQ53Pg/h61q43ienLD3Vx0XiiyvIzvRYUHDGQj/IFdz4j+BnhTVvhFD8SdV1iePVDfCC0tTbjDjdtJ3buB6cdvqRy3cWkZzqKmryPk3VNPu9GPkQSyyOjHGeq88D8BXmuu+Ktbtb2bzZ3Wx2AhAejdyBj6d/wr1qKuzOvUtDmR59cav/aE13dNIhnkPJY+9e7fBHw9pUusxX1/bC9QtxG5+XPr9PapxV7XOPB1ve1P0ssdBsL/AE5dPvrCzks5QPs8jrt8rn7ykfl6V8QfH34RWmkfbfEMelxaO8DA3GwAK456gdCexGB7UZa2p6ne566n576lf2Nxq1zb6Wz3U0U2x1hw2CBnb+WDXrPgzSNevm028XTbxYhcKcsCPlz19en+TXq5rDlSR05bKMrtH6C+CdPvY7KFk8+XMm0Mq4DL/eB9P8K+ovCeny+XlWmmbbwpYt+deLg6LTPJzGonPQ9FgtGKxFiVc9z3q7JHG4SLftjB5xXuUHZngYlXPLPiZ8LtA8d+G59K1Bp47md2jjdW6cZ3E9gD3PqQc1+aPxq+HEnw5+GHirStGsrme58giKNRkHBySOefl3HPt719plOKuuU/Ls7wvLNs+VRefYvAGl2cKPbrcKrQsG3A7gBnPf61e8T3z6b4ItdNyTalgSoXLdMfn1r3HTWx82npqdHqZn0H4e6dbT2kK+bbRyLtO5iHXcOfo3P/ANardz5GhfDazsIZzDBIoGVkwHGRww75JB/OsKsu3clNpam7o+tW/wAN/wBnC80WRJYtQke4Nzf+WEQJOxAGO3yPgc9j7VY8D3UXgr4KawtvbyWGqNZLi5aQHy9zgMMdwN2Sc5+X3pU5O9/MlWNP4bWlp8Ofgn478U2UPm3Vy6WsUy8KZJAwGQOQTjjtzXAfs/adFp/ws8YeNZDFftqCyXkc7x7SkkWcqAAOqhsH6e1HNeLfmaONnY3/ANmBBbwfETx1JC0+mPFNZT+bIC3KjIDeg456nAPer/7KGsyXWv8AxV+IOq2MV3bT3n2eOGQZHlCAIxb1ydx9uPx7nTu+YmCs1ck8B2Qn8J6lcHWP7XeO88n7SWLGUoSrHnnqKd4mskVNsDMBIm8c8ivZhH3bHmN63PHtTgS98R26ukX2OKDcGY9CCOP8+tVNSUeOfF8Wlpuk0+N1WRAdoXpgZ+n6V4eJXvWO2la1zU+JHi258V+K9L8KaXbPLpllKbRIbYERq+dzOcjnaOjEn+L0ArofiteDw3b+GfhlpBj1S4SGLeLb+8Scqxzns3X0wa5YxSaiavVXJPFGuz/Db4QaR4F0ZrKxTUQzyrCQixPkl5sZJxgkDseM9CR4VGLv4VQ6P4zOgtdyOpv7OG5jJ8wsCCTnqeue+a7MNWUYvzNVK0rnV3/jD4hfHWTT7rxDqNvoPg+2UMljZ2nlJG2ON2CQzcDGcAY9hjifE95b25ig08ArCnXP+sI9Sa3oyS/dxOSsrO53Pwh+B/xG8dz6nrthd6fDaSKga7kci3ifqVHGXOMcgcYNfUT/AAK+F/wh0+z1H4hXtvrviS5lDQQx27NFOyjG5Qzb1GOm4EcdD1rjlipuXJTO6fJZORheIdU+JXxQNz4R8EtfaBo+pOtpP5P7tli5+QSAZ3HggAY3DJDYwPUNJtvhZ+zwsM+r/wBn+LPipZRxmzs0tgsdo4G2RBuP7oDn5hnnbgtnC3iHJL2VPdnDOo17/U890uf9pz9s7xTY2um2WqeCfh7DeObVEfBZAeXOAAARk55Jx1x1+z7EfAj9j7SJ49Hsm+Ifxs1GQQF7UBrnepxguOI0HJODznA5Ndns+ZfVqHzOaVqUHVn8T2/r8vv7GDpXwV1z4wX9p8Yf2oNU0vwJ4LidpdG0bzQqrEMknk/MzHksB7dM55vx/wDty/DfwXNY/Cv9lvwe/iXxRGhh+3WFoQYmJ4WMMMKMHcXPODnOSBXTDCe2n7OPwR38zzpylGPItZPfy/r+vP540f4Y/tAatql7498WfEPWrPxhfSNcW9gLj/jyAHXnIZueSQB2Hc16GvivxbBFbWfjTRdStpQivbXbKxjbOe+Mc44wf6Z751qEmlEKVBwVinda3ZmNbLW1ggV5SY5xzjP14zXOXthrfhKO41rQprjULdmwBHKCTnt1xj2NKrTSNqcmnZnz38QbXdNJ4ktDLpc0qnzl24XA/wAK+eNTSWKR2uZnYg5UAdB+HWvh+JHy7H3uVU1KKMcNdSRyxxTyR8YT2PrU9nPKxSSDULy2YZHyDGSPr2r432p7saKuS3NzeBP3V2wG7eSrYJP1H0/GpV1i9jImN20Iz83PBrrjWaRy1sKmyxFrWsRoqWWotbuVLRuMHHv7mtC08Z+JtPXy01293MvXjZn6VosT3MKuCbWha0n4p/EHRo4bm68Q2d9qCZRGns0lVVJ5GMDJ9CeRXTW/xy8ahJTJBol9JuLoJLbCn2ypB5+uPrW8KiaOGWXzR1em/tC6nHa3o1nwX4VRwA0bwpIZBjqBknnt36mutsf2gPAMii58QeB9Zt40VS62DISc8fxNgnvgfkK2i7qwPDyTOrm+IHwi1G4sFurjxHomnOuUmvLdI/mx0xGzk/zNbkUPwU1W1V38b2CXckeI43kZCzZ6hGxnsP6UcsiJRaZsT/Dzw3e21vJa+KfD145JSNZJirH0wMc+mf1qlffAXxjPFF9g0uKe5c58p2CHZ69+Ae5FVGq1uctWGpwup/C/xJYsseo2OFaPK7MsG/IdK4jUdI8R6ZHPLf6DrOn2KHAu5oSInXoNrYwfpR7W7JSszk0ud8hjgma+G4uYEb52I9B6fzpU1NYpLaze3ubdCS3liLLAd+BVud9DSEUT/wBrIs+95pwwGQhXHHtVi61WJAZyxeX72AO/9K5qmuxso2Rlxa9bRXlxdO0ou2GYzzwM9vT8KG8SZSRl1G4ZSAASQdvPUVMZSua2TQ6bXoiIEW9mhmBJbB4x/jVifWYB9mkDW9w6ncucMVPr9fenKo0L2a6kX9q2+EWRVV8bZMAbnUdiSOlW28R2UU00un20VvM6qrc8kDoCfSl7Z3uXKmtiw/iOZniljvAs4+7JwGH0PapIfFl1bKzxXs8mxcAGUgfjnqc1osQ0TGhbUtt4puZxHG908yqd6y/eaLjkrnv2oTxXrFqhjttVmWzB3RQSPu+Y9TnsT3P6VpKtfczlhUzQtfHmpborJ9Qv5SvOZJFKfQk8mri/EjxIkFzBb6jthUfu8RKGBz/eIJP+Faxr2OX2BbT4peJlhmEGqorjmNHGVU9zx1z9aYvxM8VPbQSXn2S/vgc/aJrVQpA6BcHP+e9afXO5Sw19TXt/jL4t09beXRdWu9GV1KzLEQOf905UD/Ip8Pxz8YWiRO+v65dQliDFKqtHn8BxUvMFc1jhuptad8dvFkSzorwqyjMQSxhjz6ncq7j9Sc02f48eIfNgmMcougAuI7t9v1PaqeKi2T9W6GzH+0P4mhWKT7fNf3ABzEziMMR6cE4H411b/tK+I4QCl/eahEBv3MEVw2OiYAAA6DJ5rRVkZSwehXsv2qNfnNw/k3cdqrDFq8UYmjyOcuHKk9TwatQftO6lC0JsptQto1YYm1KJLyJW6YG8bgSDwQcVUqqsZfVmdPbftT69tuo7rVdWlEi7Mwyi3+mCPuj2q/a/tbayIEtbfW9cv7KPI8m6BZienV+Px4Jq41Y21F7HoXIv2srmR40S+1i0VyEaKNS2cc4ba4wPqcGtO0/a8tWDWF94muorsn5LIRyKZcd8rG2Fz6sKFJXM3QdzR079r1kxbPqj2jBiyR7pd6n/AHuE/wD11uW/7VkUs5nm8Q6pHcnhIru7SUNz1BKjA+uaU4LdCnQOkk/a6nthKk+pXkk7oEMkBAB+oQAYHvmrWjfth3+Ugh1gwRCQ4HmcE+4dMD65rPndjFUzctf2wpraaWG2msr66nYROqhGOewJKkD161rH9r+2iS3trjUPD1xcmQE27lQyY9dhDH8wMetJNsbpG3eftfafFEss91ocBYYaQXbW6MSeg3K2PYYNbr/tU2kkEJuppYICdkUlrdpdhfQ7vKXH4iqUO4Om7Gtpv7UtlI8xMuq3UwXCHKuWGPTJ4/AVdtP2sNItrj9xqUumSM26Rp4hbuPXAJx/KtEgUTUtf2tfC13JMqzafrEQPM6INwY4OD5cuPfoa1Zv2mPBiJE8TahY3ROfPld5VwPRFjJ/nVRlYmUEOuf2kfCkzqLjxFpL3jcxsHKke21gGyegOMf00l/aQ8DRxRveazHYyNlVS6lUkHoMY5JPQcVXO+hm8MtyVf2jPCdmqzXOrSwDk5nKxoB69Tn34Fadr8f/AApfmKfS9b03Xrd1+ZLaYOh9OR/Kn7ZkfVSc/GLwvBHGl0YtFVXJJBySSfRiMelag+NugPBI1/JLbKwCRymRdknb1qJV2yFhiy/xi0aUJFYazHehCGkjWM7wByfwx71d/wCF0eHr6Wa8OoWdlIWLDzi2Tz06YNEajB4fXQ1rH4o+HbqAE69p8E7PzEQVOM9c4xXoWmeIvDl9BGthqkupSgbi1vCXx7Nkjj3qZ1WV7Kx0Fo8dyRHHcQSqBnMZ3Ad8HHT8am1cf2LZvezxwzwnA8yG4Rwn1AORSVR31MJ0Wjmv7btDEJ49Q0+ZGJBWKZXZR3JA5A96ZJr1pDcRwG9tJmIBHlSh8j6jgfjWvOyVQaJItcjlnkht1M0ijcVHJxVt9RmAO5oVf+FWkAyf8Pemp9wlTaK0urQrcRwSHypScNkcA0k2rJD5Z82Jh0Pz5/Km5JEqDYttrdq08kc0yxgL0ILVIms24R0tykj7gzBlzx3PtSU0WqbH/wBtWgnUB98DAFiozgd+Panf2xazQhow0sYY5ZYzwKvmHOLEXU7Vo4rkNGRyOfT1pw1K2EkM4I8zG47QMY9fehyuzKzIo9Rs7hmS2lS8kb5sIvCrj9e59qU3drINqPGSB3qoSQJMuJdWilgk0GEj3hd3Oe/+RVKS5tZIkLbH46A5xUve5MovoS2zWwG6MRsVPI64+tWC8UhkGYmbo2Fxt9jWMtzRTdiHZbOwXC/XPFOW1jkQYdP93H6ilfSwczF+z28GFZhnOcA8UhsrSVn8xFXdjLZ5FUnoWm76kT2FqcKiIHztBpE0yE/JkYz0rUhTG/2ZbBXaNI2ZchT0Ib1FPOmQzxFJgpVhg8U+ZhGVivFolqUdZnO/quBx9abJotopjMYOcfMc53Ht9BT1ZfOis2hFyW8wFxyN38qa3h1hMG+1vNakAiJUxsPc+5/pipBtJEi+HLiV1AVDFsJ+VskH3qBPDczxHzdzy42h04x+FCq20FKfYbH4WxJNBJP5oHAGMEcdD60S+GL6Pn7JI/oQMjHrTdU0hJNalZfDdyXjJVDIecscD9KfPosqwo3kO7bwrOpPyjHX35ojLUqUdLoYfDt+kX2uSBo4T8oYx4Jqj/YLSOA1uDEMnhtpHv0p31uEUjMbw/qZl2tb/aIx92VG7e47frUUujXUckqtbTeSp279uQTWjkjNtXIDoU9wHktbK+khC5cmMgUw6FfOVCbAhxgFDkeoP+NZRqJaFJXHJpVxArs6nZVKfT2kkaNGIkEe8YXkf4mqhJWM5rWw3+zpAwc+cAV5UcilSzljME5EkKgbl3cmk5XJ5dSo9lJG29OHJ+Vu9UpLG7gMMkyywl2K4bg9OlXGS2LpxdrlhLWRbcRqxVjwSw60hiEa+QMCQnJ4qyrCPA6NG0gUoBxTHijRBOiuzMcAkf54rOoA6aFnh2EMMjnJ61TjjmRS4R2AGScE8VUXoZTWpYYBdil5VY8jC5xS2ytIACA4PAOeCPWqMZSsTGUrMAVKAjC4/nUStcBdjK0pBPI6kVUdyOVgksjhwEbOPl45zTlaZASxlL5xtU4x705O6NkEIRmyguEA+8XfcTV4xkkMy5XqMdqzbsbx2GNMUKoVLe+OtTxGYkmNmBxnA64phLYeB/rCzMR79qBKpjKck9MH070GKdh0ThWBUscgjBp0c5UBHj2seGH92g1itBzyxgTAbWI4z0yaVbgbBLJgkHGDUuVglsLHMsaKxQlGOQSfWraXHkMSVIxwVPBrOO5mpWQG5Rl3csM+tPWchR8pHoDWwkxWuslVVwB0YVF54QeW+8MT3oEPEwQDOGT2qF5YWkDBVU460AIbwK7IuQnHNPlv4CFKtl/u+lBonZCC9VgFZmC5xjuK8w+IcqJpN+7yxwyKQqKxxngn+YA/Gs2/eNEfjZ+01rly2h3Gn7L4b5fLBjG3GD1Oe3f8K/JbWndbueOQRbgzZwMbjnr7V9FS+CxrTlaBF4biL6rZTGULCJAjr2f2r9i/2fElbw5pQvZ5tOSSUrIyIWVwudob0BH6ivEzSNoWPSoR/ds+w9HSKednjT/R/vKAcjH9a9O07J8qJWRVPf0HrXzhgdFbuSsi5AVRwc9DXS2PloqNMd0bDJKnH5UFpaXNuCOMsPsybYOyjmrZuDEGYxOY1HOOp9x/hWlMguR7mCnYZVPPBzinPIWZo1TeAOuOnrWgCtFJGkTSBiQcrg4pz/M+FVwx+XBNADY3EZLMjH0wKsC5SJdzKu/bkH39RWVncCF/nO5eT97HpiohNcPiVyrk9ecYp02BcUCXC7kRfQ+tQOzSsCV2oBtGBVcutwIwpV2Ub3OOOKfvSRto+8OCVNUA9Ymk3SRxsFU7W3UssiqpX5XBO0ilLYCnuY5YldwPyjP86mwYioZcxkYUY/z+dYDaIFEgjWJpC69Rk1Zj85w64QOAWBBzgCgREGAACqEjyW9M+9OaVDGDtTceoFADV81UChPKIOChHIpSrBSUKb93GBgGqhuAw3BLuyxgjocDGDTsmQglgh7VqAMsh3L5kZA6ALjNV9m5WAILfyofcAaXKCMuivnkmmHapVzvebbhVDdvWs4vUBJXdlZC4HHBA/WnBg6xsxwEXAAHb+tOe47DllKZcp8v17VMZWCoXaFkY7toXkVmxCSMJUKlSDndzTVdlRVLsfmzQAjNI+RsKqo4B45qC2R9xaVsQZNABko5dnUnovPUU4l2xEy445PvQAxidrKyrPgcDPGaWRdqKAsasRnHQYoAZ8pgBkYpJ1XH8Q96r7htYITkDvQAkUvy7wvXj/69PdkmC7UAI6kmgBpVOCXDewFSbY3iYASG5wSQB2FXDcBi/Nvct+8JGCw4/ADp6VFMNrEIfkHP40p7gyqzpg7drOMDBGM1dDoITIDulLbcenFSCKJlkRn3Asu37o9Ky7hITMuPMi45I/woAoyYRh54cl3yrHoKw5YhKjBgVbcdpzjPNRNaGMlYpkbFMbr5oxxxXIeI2UWtxJJLKqBSCEGf0rIym9D408SSXbyTIRFDJyM9B9R/nvXnNwxl8uRVdmU7W5wM+td0VoZRVz3v4SNOby3k+zy3LqQA4IBHPQ+3Sv0+8NLGumQASkOAZCjnnacYx64/wrpqO8Udzfu2Ots7gx3FurGIRbhtPPX0P+e9evadvEBbZ5ef4c9K93LXZHk4uOhtxq4jd2kG4jPSr8bAR7sMpUZ45J/CvcPHsTq6PGjREkkZyD1pyoEVmVizAZIzTjuZwQu1lSV9wY5quxMb7CpznOAf1rchrWxKsoG4KVBxjB5zViRtzAoxZCoyD2p2CzIXLZ3KhZWHWoDJtbPHPapQN3FXAcOCECng1IsuUeM45OeO1MqC1GsqgRhAz+retSqhP3gyRg/nQEdxjo7AsOFzUKbkQ4AwTg564ouQTRMysXj3OnfjpUrSsHwdpOM8igCABSMMvyk9c1Nhdx2FsjnigqLsyLYHRwcnHINKFJIbLqCOwoNIrW5/nH28uxgsqIi54ZeT+NXmZXTbGCARkH2r83PsiOaONVBSSaTHJ46GpIyu5ZGYgY4BFU3oBMwWOJn2bmJwi57VWMcM8q7EkjIHIb/GpGlcinhMYCrtZGGT6CqojdyCJFUds96DSmWoo9xIkdYjjOTV6LfGnlgeah7GhotMWG4HmBVTyiRnk80hKgkSKQ/VRSSA07RdzW8Y2STEZKZx+Nek+G4VFvkAxq6glTzWFY0pLU0tR09A5jgRJ8HKlRjNdX4U8G38cllqDQSRDzN5Rgc/SuTG11CF2fVZThHUqpI/Sz4La3FfWkWmuiNfW8BeT5s7wSASB6A4H1NfVWkRAkSODGmOWP6CvyXDR5ZNeZ+w4WHLGx19vatKsbo+0g54Xr7VpJbRyyMP3TOWyFPBI7muuUrHYl7psW1ioXIOx88YPStIafEgIDIw6g96ySuyUrmdOgTcVVkYnC59KxLtVIHDE9jWyLgVpI5FQZBeInncMc1jGVLFZEjYgtz5fp6kCt4yuTN9RLfWYIbmFJZ0giOfnfpnsP6V1M/ivRdNtpLK63RTsuGjkHXPau/CwbZ4GYN3ueR/HHWdB8Z+Bb7QNYs4mubdGZMqSTlcBTnpgDH4j04/n+8UeHYk1/WYYjLIgvJMbhgrz0FfY4KtenZn5jmmH5ajsira6JsaKIIwdjwP8a37fw7NqMZt5EjUbsH3Fc1fEmOFw+p3ujeEIlgRYo5TzjBOQfQg16rovh5YFhK/aIZFcbmXH4CvFxVVtH0GFpJO561o1hZ2kR86JZB3Vzn8K9AgkUIXt0CqOu4ZwK4JRPXo26mHrt5Fa2DzzsqiRSFOecjuPxr4s8bxT6hcTO0LlWfls19LlytC54mY6vQ5XSNM3b0cKy52sMEkivU9C0aJFVA8aKOcupwPyrLFSuzlwcLO7PWtE08IAVCiMnDHoM12ULFnaQTsCPk8wDsOmM/pXk1kfbYGS5TWtpHkcidgzY6jjitONY5HUQyHA5OeprklGx61N6F6FxEwjk3ZBycGteLySzxvtkDDGD0NEGkaqVjpreN2T5ItwA7dTWhBGRIsbK0coXGVGMfj3rVPqXKdjSKrE8irMJ48YHGBnuavD5OFDtGflLAE9q1jK5lJ9Tz7xhqd1pVvcCASS7iPmAJ2/l3r5y1eDxJr+oJZ3Nz4gjihbzI081lQg98fxe+fxr3aFWMaZ6OQ4aMq/NIuWVjcWGFbegRSS5XGKll1i9FvMqxyvCy7iSPlcfXuK1w+Ibnbufc5pXp08JI8Y8UeJZr51tsyTRg7VGOnrXCXKpLtiQxLg90ycV3z7H8j4mfNVbM+SBA67fu5456123h47nUQISmcZxyD7/41yVex6WXy9+56joerT2isqzSRl2xkHGPcV9W/D74ktfQWWn6lie4kJEd0swCKBwSQeR/TNfPYunzO6PtsNVcEmj2M3FrqTMkE8d5DtwzxnINcH4q0+zihmueIWUDahH3h61NNXjc+pjiU4nkbT7TKxaNkztG0cmnw3kzNudJDGvpyazqG9LU1l3/uXgZ0fpnNbiIyCOIuvmbsSKw+7XNPc9Km+htWpa2IDsjRt0x0NasDLI0ayAOqHKkVlNaHRTNqxvShBBDIwyDXQ2+pyDICnHqaxNVY6Kz1mOMK+dkuACoOc1mav4mkcyIGRYjhQc9DXo4OVtzmrq2p5Dr3h46qDMLcFl5B7j6V5df6HqsQkKPKickgKQePrXfVlzyPNqVrRcTmLbT7+6miRg6lj9/GMgV0U1rc2EbLO4UBcMWPFXSh71jwsyxbjTaR5J4h1IrfyXEySz8AZLEggDGPYVxeoah9sjPklVGM425xX1VKPKj8Ux871GzwjxXArGaN1bevKk9CawfD0BeFfOwbhSQwAwKit3CjsjubRpIGjlAZCD8w65+ldNFcYf8Ad+buVgVx/AfrXjzep7+G0Oy0lrhSsShAzMGJ6da6q2lR5AWZkdcqQG71xTj7x79J6HRs7yJCkWEcLjcRkY/zmtnSLt4ZOWMTA45brSqQPWw+up67ZX9vJDv+SR1UgkHJ6f0rktXkikRlRFj2ndyOtcsInr+000PItQ0uCQPLZoYQrkcDB69ayfsc4dQoO3I5B5r1Iyuj0MJPmWpqGa8jjezSKMKp3K5GST3I9BVi2WYSw7BezLIwGQM7T6/StYySWp6MII91+H3h+6nWW5uIz8rbYxjgj1/KvoUeHljtUec8gZRyv3vp/KvFnLnqXPmcyxFpHnPii8GmWl2jPErhWMasNoJAyFJ684r5jl12G9vlnkWUS5Hyn+H6+9fRYKlamfn+d1ryPQ9L1SzjeO5gTfGw3EE7u3UYrtdZvV1DTVPlNHGU2EE5zn6V0UVZny1R6nj15d3ti8cqX1zBMMKhjOAWzwcd8mvvjwl4ie/8NafcXKTRskAiR3I/er2PqeOMn+6K9Wi7VFY4cbHYTw/NbSXGUeQESEsWbPQ/zr7G8L6pLNp8AupLpI/JBjIt3kGB0BIBwOpz0r6SCaqKx5eJimeHfF/9qv4OfC61ksdS8Q23iTxREWL6XaSBZEHQ4U4JOfpX5d/GP/goD448ZWMmg+D7aXwLok8hWFIjvmdQOrl14Hqe+celftvDfCLqKNaqePUp+9dnwRrHizV/Ekl3NreqXuqXrndO0vRh2wvQD2rmoLqaXz4EilIUgK7NnNfqqhGlDkidsHdF60sdkkMUUzysTwrLznrivqb4Nfs+av4sS98Xa/bnStLiiDxxIN20FupHHzMccE4GPxrz6tfllY8rHYyNNWPrXw7oMejaS+n2cVstqhD5WMBgc9Qe/Xp71qWsMjWNy+2NHXO1WPBOePzr2MLors+Orpy1ZB5NxJYu7GI3O7eQfl/AegrRW2uodP2idXRiThgDg+34V1xq6nj46jsbGi2AmtWJlRmiyzD15xj9c1pSwCMSySxyM5AC552//X7V7mXTvE/NM7gvrPKcvemSe8jWYAzpwQR+H8q6e1gURqhXapwwfHX/AOtXoRnaR87xPrSjE6qxjEUJmh2XDFQUycAH1FZ9zEs+Y2jkwvzE49+1dPtD4mcLIqy2ySQYid5ZDnIxxgf5/SsslERkeWXaoyo2966qczmmupWjijlYKsgcA5YnAJB9PpWXcwiNHtXaaMKxZVU4AYnk/U8flXRF30Mx5UvEkpinWMHPIxu7fl/hWPdwG4AaecRE5+8cD6EV2UpDjuZyJLLaEyKGOcbsgD647CuPnJS6eXEgXJDYPQeo9/avQpM9XDM5i5aOVhJ5cpLMVGePzBpkdsyKjMRJtPGW6fWqxEtD67AyOf1FDvaV5Ybi33HAQfKf681z4jhcTrLOsKOoRckgg+3vXg4tWPqMPU0NaGASNHHOIyjkISRng8V9eeP1iP7OP2V8yaktwZLbc53YEewn8MLz7mvwXxg0wyZ+qcCtusj849e0mWK8uN62xAO47GB689q5SbR4y/AVlJ3EAYr+Ec6f75n9j5VH90myOTRoAsWIxyxz6AeoqsNKt4oriKO2XZIPLY44I9K8dM9SVuhG+jwwfu8KoTgbe1MTRPNY4VY0P3iB0rT2hw1VZkEmkoCkQG+IjiQDpWXqmlQ7YWWR4nU8MhxzW0ZWOCs+hl3OkSNC8y71bOcnpXm2qJjzAAWkBwwPavoMulc+MzhWZzyr86yBgwB+4RV5JBGojXDZ5avcifOCzXLSSkBQyBBtAPfvUMZ8yN0kAQN6HrVATlQiysXEvRAx6Ie341ENpDDDrIeAy88+tTfUCxHCNis7GScZ3DPzY/8ArVDKreUz5YgnB96aSQEscUcVo8XkFZQc5z2NRIDGvmyeVMoPTP6Gov7wEyy+XIkqxb2HPPQ+1NZDIcooUj5iT1oT94BzsuU2lZHHLjoKrlAwVYZhtzuwOtaAXMBAWGZFxjrwaj8qO4BZt4RGHGcE0AXPKBSMCNkTryM4qvKREJBIAVU5B9qAFLAgsq8ADgnrULo88QaZY3k3goQMYoE0Wsud2VjbHrWeWZJPnJ29z/SgZK7qhQESRrngHpT0ncsqrhwTgkcCgC5Ex3LuDHJ2k57V0ekTj5d6pDk7RihsDqX23EWyNwoXh/f2rLdIlCmOSYp025z+veudm0NjrPC2vDSpbhTbiQDHLdM16ZF413urCIyRYztXgAmvCzHDKcrs+ryjEuFOxoJ44t4VdCiy8guFPNa0XjS0O+IQyANjYHP3c/1rz6eCSdz06uPdjrtPug8UU4SVCRvX3NdJpzTXLTJHhblvuKf1b6CvTwyZ5OIqdT6B8MaLq08Mbp/Z2p21viNWRjlSOCf0Ix7e1evyrrVto0KXMFpbWzHOR1f+uK+gwjsjwcRZsq6tYtF4XOp2t1aT2N0TDuJBLMgBYY9sj8xXiKsLaZfKVdxbO0njNZ1k2hUWcb4ve2tESa6ntIrgsRtLgMD6V5LNrtnvYs8cbZxgHIr4rNcK+fmPvcrxlqaiW01yySCR5hC6FcoQ2Dn6dqbZ6rpd1tuIruAuhzkkkg+grw54d9D3I4xPQ6y21Syk8qO0ZWnYYfcvUV694J02PWLy3srGB7y6jflIl37GI6+ikj1xRhsO+bUvE4pKmz9MP2a/2btOM0eoa1pNnBe3ChppZYvN8pAecDufr1PoK/TfQtDsPC1r9ttgvnEHbLJIHkUDgewOMdB/KrxVVylyo+Vcru5jatftLE/lyMsznBNcdd6mIt8E9qrSYw6yng/lXmVJKETvw9JyPNtYeWeZ5ljSFCdoUdAfb0rgNQneGWcS7QvYE9D6V56q88rnsSgox0PPdT1BAHim4OeNorlrmF5omna4jMeQirnJ+telR2OOGructe21xA7MLiG5j3ZVUOM/XNX9Mybu3uJWDOHCgE9R6V0SVtTdq8T7L8Ca+sdlNpqpIluSrDnrx93+VehebGECNEBE4IVWP3f/AK9ctSdnc83l1M+5KRRbpXYMF4wODWJDOrSysp/dr09/asJT1NqcdCuIvMmEkgAGc5P8q9H8PzKLS3SR4QuCQMc8noawry5kdM4e6cr8RoI9WtrW1cllglEqDjIYjkj9Pyrg9Cilj1KS23K0O0nn1H+f5V6OHqfurM5J0+p1aQyJqIkj8uP5eRnHPb+tS+ZGzPGwDg9x2NdkZaHHKFnc6vw9YxuWkiCyxqu53I7E8Yq14jsFfT2jw5jYsrnHyvxwp/nWmHnaVjn3Z47PYx6d9nAXyomYJursdElMEd9aygTwSL5eCOMdx75zWlRXZvUimQ6zYWv2Qm43QaY0gEhjXJX3Ar5g0QXUmj6bd6koj1NYEe5VVxmTHzYHbmubGO9IrCazPRo5/K8iTChWwrZPWumttant5ligmjG3ALyLkY9BXg0FY7sTGz0PRr2S2ktElgmFwzxgudmAG7lfb61xkN15E0bqkbw5GAx6168fhuebBtux22mXswxbTHYueh6r7V1yTL5DQOy7Txk9xWtGWtjOorFGLUBbvJHDtLAgAA9PrXX2WpwysVnbKFDuwMGvWoVOh51eF0ej6Fqhvitt56RbI/kLdDjt/wDXrqgBIu5VDr3OK9KDPNnAw9T0vT78wC7t8qjbs9SCeMivkD9ob9n/AEfxNb6pqunW0V5qxiWbiP8A1m05APuMZH5GvRoS1MOazPyJ+I/hi8sLe8t9Us5NPwrNABDsDnPIwO4HJ+npzXwj4i8Ky2RkgS1eO2XlcnOee9YZrC8bo+44brJnnV/pr3QiHmPGmQA/oaoyaUYvMLQxh1G18jk/4/Svkp7n2ShczrrSHLlvnQEYLAdKlfSnLF7curDGH/rXHVrdAnAsvZzyhF3jpyFGOneoDYykpcLG7DGQB0rXCSXMYVoe7cpQ6WZZkX94W3ZO4YANeu+HNB1Hw5Pd6TrchFveIBHHKBtOTxz+OPw+ufs8mjuz4HiTZI7aLR7O8TV/CmtK8E8BxCwGQQR29f8A61cuj6n4HuF0/wAQWl/JoBjE8MzsXDrnbkEckZ445yDX1Lq6WPjHqzuofB1xrV5Y3Wj6munQ58yQSqSmPTA5JNe3abptzG5mmk826CgGUNyoHAx6fTtXyGd5hpyI+uyDLbzVSR04nVduGwSCS57006hJlCxVVHy7R6evvmvhU9dT9MpLoTNqymEjcCgHzZ5rmZL+3WUIshuNrZLsME+2PT9a1pnq4VWZp2Mc90ZGW6AMnBkQZJXsPwrZm0HUNqNbyMScAqAf0FPn1sevSehk3xvbeOVLm2vYFIKlJUKbh9D1FY03jDXL6y0TR7y/1GTStPANjHJdOxT6gn+ea1kl0OXE4ZVNzWuddtborM8aRqRggnO2vGPHU9qiLNHPEqFipIP3vzrtwb1uzjxytCx4ZI1yhDM8oLMSGHRhmvqL4B6zNp5DPMJCX2yCRd24+oPYe1a4hXizzsJT95H6e+CNXS60mAG5ea5R/KKjlV4yOex9q0/FPgK38aaLrGm3l5JE80OxAFBDDvyehx04I+lcuGWt0ejUslY+cNM/ZZ8Bw3v2nUtNke3/AIovtToXPYHBP8q9rsfhH4f0vQL7SNJ07+zIJYRGAzFyvOeS2SfrXoYus6lrnk4avKjJqJ3ln4OsNOggW1t02IijvgnH6V2kNlazIrKht2yCTGdgz2xjp9KInNKbbbZoT3EaFCzKQBgZPSq0Eyys2WKYOW3HtXTsc0tWaUklve2R2EeSW5HXIrxn4pfD3RfGvh06BqMLkRut1DNEozG3v3bPce1epl+J5JHzmb4NTg2fkx8dvh9rPhjWvDOmwWCPG9wxeQcIVHP6+n49q8N+JMZa98L6MIGQswkaLefnX1+mRg/Sv0Cm+aN0fnNfDOMuUv8AxfaDXrTw/wCH9He4s2eQyECUhuGDIBjpjv8Ah61t/tAam2taL4G8MeGrRbP7NEttiNiv2iNzkAgf3ctyOc+1Zyp2OZx7ndftIahb6X4c8IeFNKt5bu4uBHBd2TAIHgRQEUHHJycn2UelX/iVHa+EvhZ4L8N2yyf2XqVktpKJpFUFSQCoOMkhsL39aximkvUybtsJ8To7jwj8HNJjt5I7tb1QFtokO2NyGDZ+mAffNVtZgPg/4F+D9Nhht1LQRr5O4nzEl3yHAPQKGVcck8c8VXs+i7lKbTszL0eVfCXwVvNIMk73l/O9xO6HA27Ajrs6ZIVcH/Zz3Odz4e30ngT4NeL9Xtxcobuz3iZlARgQVPP8RyT06be/btp1Nde50Lld/Qf8MorSH4OaX4nhiewsdRxeoSPlk80BuD3Oc9uuPWtrUtKluILSeOJpZCu0nHQHrXZhMRe9zhrUEtEeL6gv9mS6lLjNy+UIcZwOlUdCng0DSZPEEscUt5PJtXcDgnHH8xWOJheVwpSsTeBbCaz0vUfGfiDfbXG5zFkbckH7wHoOOTUfhdbnxRreq+Jr8faLGGMzwlht4Ht9fxwa81K8mzadlsR2MNz8R/HF+U0831hZoj3TyvsjYZ+4Rx8p+bgc4DdhmvPP2gPEeoeJtXXw9FHPbwaWQrLJy+4DG0/QcHHXA6dDpTXvJdhz+BM4TwH4m8bP4Yt/A2jXf2TSo7175ljjIkEjDkls54HXt1rXugElgtYUimdGLuzHaGz7/Wuig0pMxqRuj6b8I/FT4/8AinQdM8J/DW2tPD9pCohZ4o12TRgZPzHCoo5JYdOtdDo3wdi8H3Vz47+JvidLzXdZmJn0y0vGljRY8Y3P/EzfMcLtwG9Dk51pxg2qe7NoRtrM6Oz8beJ9W1vRvB3wY8I6hNeZkEk9htLWihPlLDP7vqCDjoMgjAr1D4a/ss/Dj4evB4+/aE+INk2p/wDH49tq9/8Au4gzYA45lkOBkDn1PWs4S5Vyw+JnJXmr3kehyftF+Nfibd3nwe/ZP04ppzTf2fcahYWGPLib77GbhR64H68V18Xw/wDh3+zRpmneJfHtjpnxB+M95mDSdMhBupU+bBeXbnJLZGOeTjnmvbsqMfY0/ie77Hmubtz1vl/X9fgy7r37PXx3/aC1SHxn8aPGDeFPAqEiDRoSWHlBOd+UwFH+0U9Ogrk9c+M37PP7MdnaaF4IuNO8aeLkRgmn2kHmv5395iF4HI4DHOetZRbqfuMP8K6msavslea95/gfO1r4m/aY+Il7Z+OrPRL3SLRkaWC3nRYxL82T5YI/eEH5S3K9gMDJ9Gsvizqk8EfhL4leH7XRtRa4Z5JI7KWNSzKMBj/qx0xgH8+AO1xw85KnB6o5ZKUVqT3Vj4e1WOTT9RZYoZCGSeNQWjYdMDv9K81ebW/CjXFtdNDPpK5/fnkOM8YGPT8a2k2pcrNKck1qcX8S7R7zQ4EsGhktp/k2MOxPz8f57elfMl34fuTNKkESsxOWyuTj2r874sqcr1P0rhnDOVMz18PyqSrxEjHXHSmJ4dWOMgtgD7oxj8K+CWLTZ9bLBNGWugzqSUUrGScgL0/+vSx+HmjadjE29Rjlc7h6V2rEKxyzwstyOfQ5DBtihmt3I4AGCB7VX/sGYphomC46kd6yliUVDCtrYrHw6JmiCicFRhmJP8qYmhTwLI7kbc8Z4rehiknYieFkNbRJm3yI7K+3BPpVKLTbiApsk2yYzFlsgj1+vvXXHFJPcX1J9i7tv4I2Es1xGCeGAHGarTWt20a/amkulUBwJQG2itaeOSYf2XfWxpw3F/bzy34u9RNw2Nv79iB2+UZ4q6mt+IbeVZINb1aKTI3tv3bwOxzXUsUmjkxGSqTPQLP4t/FG0trK1tvFU/2OHc0ayoZChPdeQo9Pu812ug/tQ/FvQJLaO0isbpIFBieQrGuR3KquST6kmpWJg3Y4q+QSjqjsrX9q7XrlbyHXPAnhG/D5Z4hbopUkclcDFbdt+0J8FNbtZUu/g9qmg6vtAF5pUnmxk/7QZjz3yp79K2lKLWh51TLqsXdEjah+zf4kt/tP2RNNtmRRNcTxSbt+fmO2PJ/PrnpUkXw7+CPimF7HRfGFlpsNthhJApeOTB4A3YYZ9CMisXdao4Z3WjIJP2eo9Smt1sbxo4ZgUjLyqo784J4+p4rntd/Zr8S2clzIt5pF9YIwWJElJldu/UAAA0o17o0pRZ51rHwP8XaYZXENl9rH3oXDKwHbkZz9PeuWm+Hni23dJpvDOsQWXQXTRgICfqapVotamrqq+hhXegarC8LQQ3MyMCpcZOMf569K5s2F1PbxzLDe2MTNkEjknPr3z+tTJq5000p6jmtpIJJBdTXSFSG8xmwoPp/9ao3juhK0UjsX25APf6UO3Q6VBbFJGuY5QrXVwpcgKp9frU9xd3AVkRplDcEtzj6VnKVmaqlfQlW7mIkcTziELj3VsUDU74KiNO7seAAMVDm73InhkWReXbFt0p2BfXmnjWLqPDhnUYCqm7j6/jUOoaUsNoMbW7pzlGVlxncD1pn9vasVVUC3aZyqF9oHvUwk7m7wegS+IrmPKyOLaRjt4Oee2O1aKeI7vyIkyZlUZy3P4VsqjRlSwN9R83iabaxW3KjG/cvJPtipF8QyuFnEAMSHO1z9046HFae31FPBlez8RTzIUmtzGrgkgc8e9WZPEEiRo215oYzkIDwD9PXpSliDJ4QsQeI3l+aK2UqSQVzjNRT+KJhIBsVAeGAXOBTWKD+zdQ/4S6MCN3/cjOwybcE89DT18UxMu/bLKcY67QfetFiTCeBfQhHiLeXM7yGLHAHIPsaux+Jod8odmMewbBvzk+h9BWn1oyngWTjxQkZX98VJ+bCnA9yKc/i21uAqXGoyQ7SGQMMgnpSWIuc0sC0LF4ijhkgkV44Z0O4PC2DnsR/hVv8A4SqdQrG+88pllZuSpPp6Gr9uyvqNty7a+Ob8WssbXxDEgcgE4HPOaaniy+WJQ2pXckgfO0XB5Xtk5reOL6FfU9DQbxRfzwxH+0ZjMPmLhuW9MHqB9Kjh8b63axi2XxJrRmjcMLcXLYUY67/vZPfGKf1ol5ezWj+I3iGNUWHxFqEQx+8zIGZx6FiCcVFcfEPX0a61LTL+OK/CYaQgbnH49f6ZqfrSRjVwEr6GqPiXrjF5YtUnjiAXDHbuY45U5HQHofep7b4oeId7h9V1QofkYSXTMNvsM4/OuinikkJ4Jj7P4seKorphb6kn9nKQywNEC6gdct1Y5+lWIPi3qj3V5O1xdtdHmOZyMJ/ugen0qliluH1NmtZ/FnWoH+3TTxSagyBJZYl2lgOnfOPYk1cj+OfiaeZmmv8AUJ7Ut5ZtGYsjDA57cfl0qViUYywliZ/j34vju0aHX73w8ynLx2tlCFx6qduQfbIrRg/aF8U3srjUrpbxQcRgPu+X1Y4GSep446U3iESsJqbVl+0N4j+0Sfvp5zGc7UOAD6j0q/J+0T4mtzC97qN1dWcn7xVnXeTzj5SuMDtWscTBjlhdNCd/2i9cS4t7u3mCsQFc3F3OpRevISQBj9eldBpv7T7XUUFzp+s6xb3WCBcWs8iKCDydjkg+xINaqrEz+qq2ptQ/thXLx3SQeINVfUIgQJHs3ZWPoRsCn6/41o/8Nb+Imhjln1VH3YcMJ3hXP+6CR+HStZ1Ymc6BtQ/ts39nHItzcR6lIGUyS21qmFPpgLn8Afwrc0r9uG+KG9gn8gPnLRo6Nge20H8KzlbdEexN6D9uHXbu8hk0i68+4jGWmu3ZSuemCV/p+Nap/bb8Q200/lX9rbBjh8rPJE/rlUdWJPrx9KbhHqDw7sWrL9sXVhNc3aXiS2ylSpSJ4Azdw2WLY9859hWxa/tqxw3Il+2vNJOuXbICuD2AG3ioaS2IdN9TXtP219E1WCWGS3v4mRCJZrq98oRkdyBGSR+JGKvr+2Bo0kcF4mq2b2E6Zimt5JZA+OpCbsY464x9KbiiPZ9Cew/bF0y/FuYLN7mNVyGSQ/NnvggL/OugX9rnQ7iSZINPvoZADIsJjE4yOpyr5AxycCpYKlc0Iv2pdOimSKe102zhnTzDMJnjUKecgYIYk/hVmH9p/TZ5XdX02C3U5EkRZnGOAclhk+1JITpmzY/tNaDNDdlls9ZmAAEmWR1+oXK4FWJf2ptFjjjK2WniQjCiF28w49CXwPx45qk7B7AvSftKeGBbrMZ9Y0e4bktJFveLjpsi37jnuOK17D4++Hp0TzdQFxdH7rYdmH1RVJzQ2QsOaC/tDeHLG6VdR1uyMm7Z5bxPbjI9coMfia2bb9oPwyFjZ9Y08rG5YhpmuB64JjXgYqJQluS6Wtiwfjl4f8uGSx1G11BSSJWtl8xgD1IDYAGPfPvU8Pxw0MxRia/liZgBuknUjaPXBJ/CqS0JdB9Daj+MvhzBEut6ShdgIyZNofPTBxx+OKtWXxh0eW0a5jktI44ZTBOZZgxJ9h1HH/1ia2k3Yj6qbafFDw40TyNrmiOdy4ihuA5we+RnH0OD7VoXHxR8BwQhxr8TSspZlFtNIc+g2If1xUKbE8KJJ8SPCzmKWDVjHAygr9oiKsTjnhc8e5xV+Hxtpd15ki6npDQFQYn+0JHk9wwbBx71Sq2J9h3JR4z0uZIjb3tjIo+84mTYwPo2cU6w8e6ZJcSgT2jW5bA+dW2j69DR7QU6N2dLZ+J9PIZygSJvmXLfeGe3rXQXHibwrbrCt1BqtgcZwz5Zj6Ar/SspNvYI0XcYfGPgyRUgWW7tJD0+0RENgfhUr+I9BaKWH7askpXMZhlSRfo2DlauEGJ0tbjW1OyntVuYo5TDEM+bjK8+/SqseuaZJIHieRQpAkkiBk2D1O2tbWFO6JVvdIuIrgQavZXESkkZLLuP0YA1Ulv9OhCK0jxyhuoXP5UXM22y1J9khjidmJDkDzI0yo+p7fjVm3OkTPIjX0H2peQgO049Rn+Waly0FZj0trK4ilKXtq+35iHkVc/mck/TNRRxaekzPIltICAmzfjGPof/AK1ZW6lSk09B19ounQzeW8NqhcfdVw3HvzVI2FjtzDGrqjbVlAx81RJhGTbKcuhxW8s6taRJcn7yYwc98imzaVp4jD7bdpAQSMnnPb0oUnfQ1ZGuiWwaR5FXCt82BjFOuPD9jNbJPLChBOYvmB6HrjrW8ZaXYOTUbIpL4WtrmCc+RHJGVHKr92k/4RaxkYNLOVkAEZATJ2jp9aUauonU90qDwpp7mFWWSa2B3GIjKyj0Y+lIvhK3ciFoGYqxYFh0puojPmbQp8FQy25S42MjZDRbTk+/+IpP+EKMsDC3uE3AHK4w2PUduKI1TV07oiPgmLMU0dxCzrkL8pBz689BS/8ACFQlN8sLCRTvCLJwzdvcCtZVOxgqa3Zm3Xg83MUsKtCwdgx5A2AdVqWbwvEiiWA7pSdrZ7KOnPf6UQnbcltLQrt4PG2WRLgwyN0BG4n/AApzeE3n8lkljUltpBwN3sfQe9P2pvFqxVj8IAXDjz/LTbySpYe4xSTeFpwRKocpjgH+lROY+ZEEvhm6Vcgb125UZwAfekPh26RyvlSRoAGIA5/+vVQmE46DP7IkiZCuW5y2ewqu2jSSOrGInd90juK1bsYR1Yf2NIVZlOw9AO9QNpEkYMcZctjljzUuZ0sH0mZ2AeNoWxjH9aUaVNbho8OHPY9M/wBKyk+ohj2M6gKDlfpVU2F0JAVUbV5yTzS5luY8uthTbsVOFaPJyap7LmaRMBo0BJOfT0rWMu5I2W3uHDMPMCgZO2kgSZwHkLYI5B7U3MqMbkjq6lE8iRVLYznrVIpcrIR87L0XjofempoSQiyXMxeKMEMeckYp4DM20oSR6fzpuSNacdC2sUwhZ0Qtj7x74rxn4lxXl7pkMrxu9nAxKlBnJz19/wD61ZReuprFWdj83v2l9GTV/BWoq8U81wCrxSxrnCrzjA5JI4H0xX4oarbtcavcWsNvdTFXZmGNpVjzjJ68+lfU5XBVE7mcpWtEm0Cwnt5I725tLu1ghmHmQlNzMx4wB/Qdc1+0vwH02RdAt4Xt51mWNERm4U5Qbj+fftivJz6koxPXpX9mfWOi2MkYiiSKRR3J716BY2p8vypFZcH7y9TXyRidJaglVfaCAcMuMcd63IJg6RolpkZOWByAKB30sbtuc5i6Ec4qwWDoESJRIW+UFsc1UHqItfZVZAWcqw5G1u9T7/JjzHtlkxyDWwEbMzNuCtKSMhAcY96VGBVnyA6jKD1NAEKOUTdhnGasBSD5km2XsSBgH/61K+tgIHlkaKVWwcD5ynGf8+lSBl4X70ZUZJ4wazcbICSQkgbSEOcE0qlsyjOyMr8o/un1octAEdn2+U7I65yMcU2RPL2lCqttzzRGQDkJLHdJ5e4fdB60yQooRpRkKc896gBTHHGFcOWZhjBHSmC3iWF18yVmPU5zigqXYicL5YEYLZODT4w2JA5G0DI2nBPtQSMk3PEUjZIyCOepFOQlwANqIDkmgCVYXUu5ZmBGc01pC0iO2WXtnpWkF1AkR13kAcD5ifennZuBBQqehq7AQK74KEF5FzwBUSqzMG3+XJ64ptANEXmBSxDfNjPvRGgi3EQvMc8Y6gf4VlezGkOkSEsAQQD71LCFiEkfloTng0ubW5UXoQM0cpCOsgXODgc0wEKWjlfAPylSvX0H/wBapZBKWO543Uhlxkk5+gpr4AUqQ7d88D6UAOygC72JHbPNRs+8pjaQehoASco0ZOVZl54HSkUsqmQksu3PrmgB7ru8xAvlEDaUPX6GoHkkZljdIY8fxg9aprS4DAgVQ5wBu4yarsjBFLSBhk8EVIESQsMK6ARknkGrEUTMskQzgH5T60DaCaMxkKqsBjqD1qIxAMvmu+MjO3qKExEyLJHIzvJHvK4wvp6H1P8AKq+FdmLIrx55RhndVSdwGeSWkVip2jgGiKSExMiRggNuwDjJz1qQInQPIFw+/GCWOPwrLnD7GBZsjpjmgDKvA2xHQjcD91jWQ6SP8xJ2gZHPegynuRNhU3ADdk9815741FxHaSJaSNFcgZLqeg9PrXOYVFdHyBrcz3LSu9uTPuKH14rziS2jErlElh5+6zcE13x1RaVlY+jPg7amW5eae4aF1eNURTxuBBP5giv0y8OShrGJ5Y1lO0BTnjGOlb1dkjpgtNTodNkEU6mZmKGTgH1J4/nXtemOjWcbmR5HJIwV7A4r2su1R5eLfuNm+gHyhm56gZ61YXa4TG9WHevbhLoeG31IklmZyCRjOBz1qcMQx5PTAreO4k7ouqu6JSC2GGdoPIxVSURq6OD84GOa2Ib94Yf3m0kqCOhp+GRI1QBhu59qdyp7Ddm51kUNImcsuenuKknkidl2RsCPU9aRCjdEYBZcJ+6Q9yOakd3CZ2AY4DHvSi7oJ9hjTeUylT8+OATT1nYMRJzu9OKtx0uQNlYrKjxbX2nnn5WoO5hvYFD6VICb2Z94yg/nT4xkkO5UY69aAGsVRFkXMsa/eIGc05tjhmQsF7GgUXcOARtOeOKsqCBgsS2Of8KDWMlY/wA4tI8A+THvboQTxWhBIE4eMbx0Wvzc+1aEkQIJTCshAG5WI6/SpIId4jMyyElSTzyOOBQVJaXJBDGN6GRo3P3QB29abdo0bRLv/eHkD1oJTKiBHLBQzPyuGHQ/SqVxI4KuVQsBj0FBdMljlLYVTHgDPK85+tTuJg8UzAxrjjHcUFRIHnRHEu/gt1xxVh7nLlZnWK5A2gbaCjT0y6IkIdFWQep4Ir1zTb1JbSO2AACkkEcHNc9c6MNG8jufB/hy+1vXNPhS2uJ7ZAZS5YhSwPCk+/P5e/P6VeEvBXh+90L7Df6WdTsjHukPMbxueoGOgH05GK+Iz7H/ALxU0fqPCeC0dRnqvhzRtJ8OW62Oh6bFaWpxkBck+vPXmvQLe+khiMaxPJlhuWvm4w1PvoQPR9Hu2ZCJlJPBwa3IRCLhIrmFkikBYvjIXHb8axqy7GyVkbMSxMBHKuVzwRWiyAlXkKM+MAg4yPpWsNFchK2pnT26b13AgLxzWPKhldwqopB6eoq29BPcZc2yyBSjozhcZ9K4/UGEKtJtEjgkDFXQRnUdonyj8YPiPc+FGOkaZNZfaLm38xVHUOD0Jxx1BPX7wr5zt/iD4t1DULNnuknkjkEtvJvaMxt06jPrjP8AOvp6NOMaCktzyPrMeXU7PW/iRqdnpFzp7QRahqLkF5ZznaPQY718fal4dW81C7njXdJcTmRt3Tce3sK6cNU5YHw+dpOV0Ivh0wlRHEBM3ALLkZ/pW3beH3jjRRbpHKVyzdAfcCuKpNtnJh6Nlc7qys4bRFV5IVIXIzzUx1CJd2AXGMAKMYPrWNSF9D0oaK4yTxbbWiKsrCLt+NXIviCpkh8sSyeXkFSdqH6+tdMMMrGNbFSWiOev/FLak/kdIz2Bz+VZN34esp4/tr3Ezz9DBt4A9fevWpxsrHCqjm9TlY9JjtZZHQq5LZG2uusYnMTrHGYVZdr7j94elctVanZQhqdZaSSIFiAdEKkOSehrqVDOUlw6AABtvU/WvKrR1PpsFbY2LV2YJvdyqtkAj9K3T5TWyGWNU6tkDBIrjm+h60HZGtaInleeFWR1AGCOoNaVojmOSR1IBOOOi/SoNk7o6GEMkUCsqrHyDtPJzVyIjKBTcy44DMcYraD0Lkrq5qQWpcqxaXbnJTOa7DTEj5O92ZhwrDpVp2OWszRj0mGGWW5igjaR125dcjHuOhqrc6Dp2oG3NzZW0vlAhGCBTn1yOp7VrTm7jWMdON4nMX3hO1ZZLU2sZzlvNC/MK5fXvh2E0idbYQXMTRlnCjgDvXpYF/vUebm+c1JYZxufDmvfDvW7SeaZFgewMpMMkeSJI+zZPUnv05/XgNU0zUrMq00EqtjaNq5H4mvdrbn5VD3mYNvDK6zfOd7HcMjoenFd9o0I2R5kA4yVHH4Vw4iVketg6VpHoOnQtJGH2GGI8Ada6Wwa4s3TydyENhdg9ep/xrx3UsfZYZJxse/+HJvHQ02ZLK11O8SRNwAgBGBwSOPbmuF13xbrhkSx1iS5ijhmHEilDuxjGD07CsMLNNOJ7MKaklJBHqAmMUqxyKnPzdlP+Na1rePGGhBzDIvXHXmk1c9TDTOgsZ08uCFI08zJB3cfjWvGjQvKD/rWYMdxrhluenB6lspJ5vzHCZxt6Ct608mA/vllCkdh2qJO6sbxeoi34YyxwlI0Q7VGO1MjuxskWWQFc4SEnJ9zUKDNy1FrHkj5cq+ASoPb0qtbamurXTNC8crbiw2/0r0qUbI4cdWSWp3ltLFDDFdyH7NGoz5hXgfiO9cvqt1pkjTC5v7YM4CkKdzMvX8fpnNenQo+7c+dqYjneh56w0iObFqrbwT8hOePX3rK8SBIrA3UhVN/CDP61dGN6iseFmacKTkz5T1+4nuJZoFYpJyCUHeuPe4a0RBIC/HysTwTX0p+SYl3lc8/1uSO7eXIcryAprF8O7VvVjEZkQscjOKwxDtC5phXd2PVBpBn2yxIzHHygDpXaeDfAEmuata2+oXs2mWUswRpfK3du3uegrxJ3PqcDTcnY+0YP2W9I1RLNdC8SWRUn5Td27oQe/KnB/3sgV5X4/8Ag5r3w+nj86JdQsZJtq3EMgYHP5cdT+B7jFKjG8tT6tYJRp3OJjsbtDCjSW8Mkn+qWWYIJF9QfStFrW5spVW5eyXjczecPlorw7Bh5pPU7LR7kEKsjIr/AHflqfU7cPHbqibowpDL6j1/z6VwJWPSpzTOfTSprgFYo0/2SeAa1bfwg7xsRAkbMPu1rCemp10Z2d0a9h8P5LiLzCjSnJADDPHcH/Gus0f4bz/aAPKkc8YUDIIpzqXVkdrx2nKfQPhbwimlx288On2TIhMbqz5LHHJI6jOev+FdXrkdrp+nLK4e2tjhInkPGfc/1+tRhqWp8xmM9T4j+J/iT+1NSntbC53RxuVDBcAr6H1J9e1eC3GIJnLuMt2AzgV9Qo8sUj87x1Xmkzq7HUZFWAGVQwwQO5Fel6TrUGWhkmjkLLgpnoff+dOK1PLq6amPrWlreSFkuVRFU/MG6A+nvz/nmvbdC+MPhnTvBmm+HNQ+2pqdrELeFgf9Yq8LnPoDjPuOvGPXwFLnmmcmIXMlY8/1X9oG78L2d5NYeHrO9kbPySPyQe4Pb9K+afGH7Snjjx/azWmp6/rtvpzsQIm1S4nQ442jc3y8DjHFfqfCuTrEVVJ9Dy8StT5tvdRS2lMxe4nLEqCz7j1z361zV3Ks+ZmmcyqMZb5mI+tf0ThOWNNJHHUpmZIrRxi4a2ZFPB29Bzwcnua9C8J/DLxd4yuLSLwnpt5dvLkx3CDdGp9TjqB1/CufFVbHNisRCjTc5H6EfDP9nnTvA+jtdayYtd8Q5CN52MqcfM20cAg4AHQc9TyPoTwppy2Wm31pZnbbMd0yjkkD/DJ/OvJ5G5c7PzCtmUqsnIxobSV11hypKmQspIxx0x9P8KxbSzd7C7kWZJ/3ZPHbB619HB20Z2UqnNErXVsXsbeRXMLs/wA3qPatie3c6G9wuFfH7of3vU1TlZixdK9jX0a322skkSoMZJx61Nfh5oJ0gWQ3ATgIM/j/AFr3stqWiflefw5cW2YGkadJaXL3YCTXJB2ZBG3Ix+J9662xTaswkiaWdvujdwK9BVNbnxmdVfaM2raESrHDJlJT8qgDIJ/oOtSCxMjmGBWLY3Nz+db+11PmKkdDJkghhtyZwUiDdVPJ9qx7qJITAvlMIW4Via66VQ45RsUpB5DiaFQJAcqTj8aoyWyvJcOo2krlXzkj8OnHau2LsYxj3HxwzQxRm7Vo4m+ZP9oZxn8x+lc9qZzOkrxh5A5LAD5dvbH+Hau2m7BF2djNErPLdvJGrI6BVZRjB9K52+SHcoTLSFdwbqBXp03pc9HCPWxyd4irKbmGOZAuGPIJP0qlIVjmght1UGQ4b0XPOTSnK61PrcJLQw9RbymLSGOUBtpwMdKwIlj89XVUkbJbDflXiYqVz6Shoi9LDctNAsMKyGZlWJWJCnnk5/r7V9e/FTTrOL4JaTp1/avEmwG1vEJRZRlSUf23LgHvkg1+C+MHvYdJH65wC06iPzw1byppbgmMupJUg8d+n0rnmxKjqxUDoC1fwlnC/fNn9iZZL92kMht2KzYJPy7iCamRfKiLIhZcgZPQCvHk9Tvi7FeaOE7SI1G7Ix6mh0UgRqrtLncCDiqRzVJalEzCLMjR7occBT39awAPtlzhlym7uvBroOOSuX9TgHkDdIWTyyoCgAj3968H17BuGQqEweuf1r2cnd2z5XiGCSTOZcphxtBbqcVLEUhi3bm2fxE9cV9FBnyRJ5RKhISzjGORTXbyXCv+6I459a0SABdhmVCmOSODUbySQ7VDq4Lc8cgUwJw4DFotsmeCf6VKAiKHYrjoOehrKUhxt1GpKpCschjwo9veh0LJvXysE8gnnFRcExTBI6MxVkjHcGlkKB12+YdygDB4oERNEIwz8ngGPnqfemLt3CZoiHztJHFbxd0BbPlo6AklucrUMcm1Tsm/eE/Ln0pgSxXbu5VFbGOB2J71IZVG2QoCc/dYf09KmT1AiWR33ysihc4YA0LNNNIstwVdx1xxwKoVxRuleVsGOEgAe/tVOOdxMgCsEByGB6HtQMuGVgoIMe7ody7qijZV+VmD+hHGKAJlk8xsKNzY5cDrXTaWnlxgrsViec9M1E3oBuhyMqsJWfO5nz8oH+NOmaOJNkVu6SAYc7uPwrNs3jsRaZFKZJsgpvOSGPSuwit7q0WKMA5ddw46gdTXBiVdHs4GpbQesc/kyTKYWAfbuB5PsRUsBvDdW5WONhuGSzY2+9clrI9Kckz3nSLlTFBbQSK823OC4xn69q7TRIJru9tGguDaDzAGmC5OO9b4aNjgrVD76+HPxC8ar8OtN+D8l/p194DhlM9jaT2Syy27ltzMkhy4JO7gHGGNcx4zt9Qt38iO/BiGRIhGSfTntj8a+yyPARqvlPlcdi3TldnidyLy3kZbe5e3O4v5Y+6Sepx796564uJSRvkm3Hj5RxX1EuD6lSPOkedV4jpQlyXPnP4gFpNQkkl+0uwfzEdzkg9Mr6Dt+deaR3biV0DOATjB5zX5JnlNQqcrP0TJqjnT5jaLQS2cSxrM8R4y6kDPp/nrW5p+niO282QSQLkZz0H418zUjqfSUpWR7f4L+F9xqN3bXc9+9pZsA8aKxUMT/ebsMV+yv7Mv7P8AoGmaTYLYDTPN8n7Q1yi43MW+ZgPUnnvxilWioRucWKxbk+VH6keFdDs/DmlRQ6ebW0iVQryOmWckdc9se1cx4i1OK6cW0JYWKL8zZwZGz/L27188p3TkTRheaRwd7fPGArB9/VecVzcspuJjIXIjHr615GKr30PoaEUtTA1VgVCwh5JgeB6141rzvhJdu/JLYP8ADisKd0rnTPWJ5tfSSJ5rqklxJw23P3s9q5W41OWHzUeCVJd2fLbkgehxXr0qiUTmjAr20xmj8yePIPI3jA+h9K29Ou4zfQQxRoYyw2gDJB71u6hrGB9SeB5Z472waeGIWuSJOe3+Ne03AS4t1kY/KhyMc5FeXjay51Y5pU7HOa7cKtkq7SXbACnkEVkW7EROjYJ254rN1dDrhQSVya3hlc72GQh+Xc2Oa6qK4NvDFIzxoAMYA5/GoUm2XOCaMnWLgXkiySqHOwR5A546fzqrpsSWhYkp14VhzXpRl0OCcNGipe3bJqYnzIlr5QXy+vzZOT+RFY39p24ugsjbQWOAe/8AnivT5lbQ4Hex634bkeOEA+W3G7JbnHpUXiuUeXDLDMUKsCQeg7ce9TTnaVzn5Vc4e5WO4jhIZPM5IUdfrVGG5azklWJgxHUMcDNdjlcdTTQv3d/NPp7iAx/OhVtwzxjtXgt8htLwJGyrGMBl/lXLjLOFkbYCNp3OuNukul6ffQXEUkb4MYGSXUj73pgf1qSSYS27RsF27cE46ivnaT0uepUV9DstDu5FsIoJJd6ooUMxzmi+ZiBOskZCtyEFevTn7up5jp8snY0rK6JtIr63UecuAwcdRnn6969HsLxbiFiyq8pXDHH48VVCVpXOesjGulPnCQAqm4B9p5xUC6nPayPErCR8cE/pXowl1OCa0PQtO1J5ntpraZYnTaXjxywxgmvZ9I1hbyFohIm5V5yeQOxr18PUujhxELRui3JKGDDIPPUisW+ncluVDfSvQpTszzJK58j/ABs+D2g+L9KvPNsrf7YxLlVGFlHZ1x91x2xjv1r8dfHvwc1Dw5dXNs8Vxq9ij7VY43KD90EYyR2z+frXZOKnGx6uS4t06lj501LwxbQW8kZiVblWLSLsxgdvxrlrjQbOAy7okkXZ8vsa+NxmHcZH6nQxClG5Qfw/HORGI/lxknHShPC8LokSNGy87yR1/wDrV5VSjdnTGKluRpoKEsdiqgIAGOvvUV54cimKmBNijk5bOa1pQs7oUo6WMa98N+aSsWInA6r6jvW1oMt3ehtGkhN1c2+MSbM9PT6elfZZLXVmfAcR4fVWPVz4Nn1eGO61JC9yuHXLFST25Fdf/wAIwt1BYnVYrfUpIkKIJI8qM9fp/wDWFdOMzWMNjycFkrnqzet7NLGGKLbFFIBglRnirsZjjSZi2w9jXxuLqObufdYTDqCsRSzJHbsr3AjlY8A/0rOnne1UyOcBvl+Xk/jXmONz2qS1OdvdVljcom8hvvCuIudXljvo5lkYAdux9q1pR10PVoKx6LoHjJIAzxSQi4AHmLIABj0+v06V6vpvjW2dBJLIqueCGJOfaqqwszujU0ItX1zTtUSUzTPIzHaG29PxzXnWs6fbSoZLSeIuV556V0RSsXTmrHm+t3U1sLgQyFoVQBVUd8c15Bq2oX0wjSdZMf3PvEfWurDqxy4yKaOdfU4baMSeYXlzwpP6ivWvhJ4rsrbVpLcSGMRsJmjAyGBPPv1yfwrbE02oXPEwWJiqvKz9c/hpq0E2mxFZrdLO4hWSIq4YE+/5n8fpXssF6yxNEqgqxAJz0rjwck9jsxMtRYUiLuFAJztLHoK1GeGONgPnfI6tnFdi1Z5FVWKUmpuVzAySAAgqKyW1h4R5j4MXZVHP5d6tVFcnkbiSSai0isrKIx1Clsn9KtRThlXEnzE8gcVaqpkRg0bMdzHABGMBMdAeKjuZ7e43IOo5x/erqhI8+vG+h5x4n+HWk+OoPJ1eC1EsGZYJWXJBxjH6/hXwX8Rv2R9Ul8d2/iS1t7zU9PRNiW8TqxAzkNgHjg9/8c/VZbmloqLPjM3wNpcyPlrxl4J1qx+LFpp8nh7XrTT4QiRz/Z2dYiOp9yeOfbHFZJxffFrwtP5ksY0qZpms0QHzdgyCTyByc5HOSB0r3o1lOOh8tOm7ln4hXl98QPjJ4R0nRtk8sE8UUccin91ht0p56DyyV9goPaur+Ocd5q/j7wl4I0x44/DellZHZ0LgOX2naemTtGfqCcY5b6ROSnDWzOi+Pmp2Wt+PvAHhbQJZf7PeQxyndtEaBVZjtHVtx4PX8+Mb9oFptQ03wZ4OgiaKWQBLEONxZCwMeCp7EEH6ntW0FayMXe92Z/7Q8FroPhXwX4U0VUfdAsBS3mwBjG6Tjk7jkgd84o+Nk0Phb4TeE9DhW2/sdUQHT4yEAkbG4f7CfdLdjnjOMUlB6epqr3bRqeKNRuPCnwb8H6XcxuJUjjlVUKxhSzBceigFeuOmfSu4vcW2h+Crd7oPd3emwXNwY1wA7RhnUc84JI/CumgtX6mdZ3Z5X48sxbzC2jim+2sd3oMcZ4/GvHvEbXF/c6DoUD+VZCUS3G0fexyPw6cVtVelzCO9jc8Z60w05/BFlMJ2MkZuFjlK5ThgpxyRnaSPbmt3XLuLwv4Qh0y2ilGoHawQdWyOT6nHp9a87qjaLuncu6Rf33w/8FXGqOgt9Wn2tEUfYBKc4bg9VGT64De9eRWWgNpHh7VfEupRzXd1dyFdzHLlm/iJPp1/PHSs+fW5qt7Hn3hs+ItLa5l0S7gtgWKyySY6E8V2fhdfD3/CQ6Tb+KYZfEFqJPtF5bK20yKDytbTdndEQ31PsLUP2kdV10adofw38AyeHPIBtbeAv9qRBt2k/dwnyk5JDEe2QKb4d+GT6xqDah8S/Edvb2sUYkeYyJnyyASEx8oY44AI5UZxzQkoq8dyZSTndnRw/tAWPgi/1L4Xfs8+Gn1DWrxz/qbE5Xacea7j52ck5bnaC3TOK9m0P9mH4keOYV8X/tIeMZfDXhOPyg2nywK068ZKIDnDN0ODwPoa7cPCNK38zOKrBNupLY+nfDniiz0TRZPCPwF0HSvBGiAbZtUmXdI3BClnbARR949OcnPNeZ6h+0H8D/2afNl8N2dt8Ufi7eKT9vhm8iKOQf6zkg4BbuOgIAANeisBNu/V7+h4tXFOdRO22x4P4t1n9q/9q2CyigvrnwJ8PLp/9IjtNXEMDKTnAZtoYn0A7Z3V0Fl8I/gL+zHox8Q/EW5tNT15ZVSS0W9F/cbunyqh5Y8cFu54OeFWqRi/q+GPWp0+T95V3+8838Z/tX/ETx3qumal8Mvh/aeH/DNk/wBngV7OS5dcHoQuUTAHrj64rstM+Kel+OLSKDx9bfYbyKQAyhAIkZl6AFRtbJORx1pRwEI2tujFwcrzH6t4XV1/cT20lm67oWjkB/lXGNqk9ldHwx4lW0t7ORwIbhyXz6k4HA9+c5rvqO61OZLXQ4Pxpplrpavd6TO8mnOwdVLhiCByfbv6V46L2AygkQr82a/MOL5XVz9j4QknSK32yzQnIjkU85YYz9KoLq9lFEpVIpJ2Yghh096/PHTPs3PoXEv7FYvNjhhR9uTu9fap1vtOk2IRA7n5mYdTx0+lSkzpfKkPmm00OQu2QZy25cfrVRxZzNvYRiAcYHOKwqt9CqVuo1U00GRREoJI7gqaSexsYZSJAjx44wc9elR7Ro3lTiRtpWnSIr+VCHbIDK2P07VVbRrCKNIygMnQhug+lP2skylCD6DBo9hOhWQRhAfmXvVa60i0f7SDEIY5F4jxweeldKqysXTpxuV5tEs1SKNzGkgOfX8PrTpNA094zuxCu4HA6iu2GIkjJ0YtkUWgQyRyEEqA20kHp+FWP+EXRlHktGpHLHcDn/PpVQxLTuYVcEpaEf8AwiqCdkL224j5iW/SqU/haSzV1tZWgifhscg98Vf16Vzn+pwjoxg0O6jwsByCCVkxgMP605/D1/KohbyDAFLYJAAJ7j35rqp5i9meZicopSd0hkdrrlswWx1W9tQV2SbHyXA6AlsnA9K6nS/EPj7Rf3Z8YavdvjfFvVNidM/KoAOenOeK3p4/SzOCvkcFH3TvYvjR8V47GOC58RQay6KEKzWSQKF9B5QDEexJrqrP46eIrmJLTXNE8OztFkRybcNID/Ccg4GPfNaLEQkfPSyWojpbb43+GtSD6VrfwM8OFGwp1OXUGDP67Io9oA7DcTWp/bPwJ164f+0NJv8Awj8pUFVeWNie5ABUD3J/EVUI8zumOWHnSp2sRp4C+COsXbx6TrltcW6SZS4LKY+f9kjIP5Vht+z1pHiS7Wfw/r+kWLEsAZGCB/UjIPp1/pT96L1OeEn1MTU/2VvE14ludETQdQRCZJJ1vo1Z484OwEguc+n61yeu/syeMdOVXvbG/jsi3/HxGMoG4wu4dz6USbex30qqtc4O7+EnivTI3a70W9ttPzgvIQCpx3H+e9cJdeGLa3ZcXNq1wADIUkB5/A/pWqhcUayuQSeG7uKJp9oSI8AuMZPpzVZvD98E3S20qsBkgLk/pSlTtoerQStcrNos4hRnWVpQM42cj2xUa6NcorGdFWQ8Y9R7f4VEY2Z0Qs0Vk0N4dyx+XLK3USfNtz7fpV5dK3I8ceMj76jsaichxo2RVt7G6EshDY42/MuRV37HMwkgWJmJX04FRKVtyPYtlBdNeEMA0iFflGfem/Z5pGaQ73XGOlSpoyVB3K+y7jbYCwXocdQKriG4aUIYXUdDznIpRn1ZuqWtiWa0uog6JDvU9mGKqmEmVoooDGcdx3raNW5jPD6llbMrguWldepxVX7M8czGaFjGTkMnUe9NVBSoloRhBueJmTbzxk/lTI4bePzGPn7HYEcZI+npUqoYyoIebUR4KA4z3NRzQThAELRg8g4681uqw/qyZXEIAUhZopB8ydyKWK2c75kkkWfHJc96TqdSHQsWCz3G3bM8YU8hepNQTSTRsHRiJScDPXFHPrYpU02Is8mCvnSBWJAPfFMgiuIY5DBeedjgozZwfr1oUzRUE2RqJYnG65l3DkOTnaanMt6VMS30vJ4cU/aB9WRWC3qFXe7nuIzyjB/vf/WqdLq/nXfHPcybc5Zxg9e3tVc7MquGXQuLqepDCgtGMcgchh71JPrV26mF1JcLjcowDVxqnnV8NoVhr1+skSpHDJGo+cP1P/1qm/t+9t4z8kjSnOwEdf8AAe9XGqcjpaE5127a3ZHjkG4Y2njP/wBakn8U3s0kJeKYkqIxkEnjt7CtPaPoKNG4j+MdQuorZp7eJoowVUqeNueMkdc9aH8TShVJiMRI27Y+n1ranVuKOG1Hr4qkjS2i/eyXLtswo6HGeanPimdWdnWUqFyXU4Fb8zMa1EsDxTJLMLuRX8wIAWj+VTjpxSxeLIzJJK8hERAIIXjml7Y53HuWk8YwLN5rT3UjlScZxn6egHtVyTxZHLYi286dPlAYs/J7/jR7S+g/Z3RSj8SwtcJewXD+fjbuDnoK0bfxJbzRpNcROsjHO1m4wfUdCfemmxqirHQ2niiZpJIhNuGMFS/C1Vi12WG6kf7fKyvxnd29PpW6TZEqGoh1zUHilt4bxRAx5Rxw3POenWrKeJdTeGW3udTupoXk3rhzmMgcBTngew4ra9lqcrpWZdi8Sa2rG5m1zUb9lGUDOcjHRSc89Kut4l1oR3c1pqt3EZvnkVQRg/7I6D8KUZgoIRvEWsTafDGbm9EJBXYw3nJPXnNdBa+Lte+zR201y6wxDchJJJ454zxVOaNPYp7Fiz8R+MRbSn+3tQJHysdufMTrjjr/AD+tSrqs88UiT6eGyR+9liy30yeal1EWsPZanQJ4p8Wq9iiX+oWhXksIdyOvTGGzj6jpj8K07bxX48spoPs2sO9grEpCUEZUn3A5578U3iEY1aMUzoj4z8aXZWa81PUGlVcgrIWX6YYnP5VZX4geMXQvFNZxXhUJFI9u/A4zld/P1Pr0oliE9CHGKVi8fiP4ohnEslx9oZuGMMJGT7YPA9q1YfH3iuS7hng1PWEhiAl2KpUIR/EDjOfx/Kh4jQy3LTfErxP5uYpYpJFQlZChy568kdvfmtGz+J/i1zPa/wBpGefq6PCSNp/hIzg1kq2pKgi5cfFzxepNxFq99BhQreWEHln1GQcH86tj40a0trLPd3Ed9hgElbnBx0Pueuf0p+0HKkixbfHttPvEnUBLiSMbpoAAD7cdK6af9pCTUhFdXeo3+nQrtja3u3V4nXocjkkn/e49MUKeopUrK6K7ftL6LeRT28WqnWbVGK5WBtkLf3G3IOSOh6YrmT+1zf2QuZItVmtYI5ClvBJamQZxjcq4Ix9QPatudJmbizS039r/AFie3e6u5Y7d1ch1QMgbj7yKqn8uK6Cw/a68SwF0uvENpDp7EtDFFCyuCccM/mY/ED0FdUKsbHQqSaNGL9rE29w13Fcx6helA8ha5mmlA9MNIU49AK6KT9sjUb27h82PKNxI6qsQUY7DoT7VbcWZSpJmpa/tcpCu2K5t33MVlZrwhlHXGAcHt1xWkn7Z1taxTy2ut3VwyqBPaxsrsPbC5/nXNUMpUDcg/bBjnMM32W10xThY5ZbzqT1yhXA+ueua1bj9s3TbQQjUr/S94AVd83lu3OBg7gDj8TUNFKgbcn7XemRw2ty8NqigEo6s5V8jvyfz61bs/wBr/RZntYBLqMlzK+Ifs1uzKxxkfMTgcAnt0oSJdJDLr9rTSLS4On32p2unajkhbeSdEckHn5Rkj8Qa0of2qdFnlhl/tO9hs1lKnz5nVsenyhQ3scDNS0Q6KOnT9qvR1FvYtPY2QkyYyTJPLIPUHAUAe/c9avR/tV6eGLzyz2Bjfar3DF2x0Hy8j8hmlCI/ZXHf8NQ6dI9ru1i3vyZP9ZErKUx6q6Bj9OnvV23/AGmbSdJ40S81a73kMltH5BVh3KlSUHt/OtpaKxEqHc0I/wBpm2VlSS48rb8ojinOQ2P4hzj17VpD9qP7dLEzahodx5Z2psuVjkVhz0C/zNZmMqDZuQftLAGW3Ro081c3KBQQy9cNtOAOO1aVn+05puZLe2vtCuBG2JBGRIV74Y5yOO3WrULoI4dovT/tDaW08D3OoWIMeHVopcq/oCWPA+mDVuT492EkYWWTwzFGw+WaOUsTn2DEfzokkjZU2aH/AAu7T2Cb49FMQwC9ozbyMd85/pVqP416XiZfOW3s3QIvkzKHJzzkMRx39/SpTJdDsXk+Kvhsx+bc3GniXBKQo7SNJ9do/lQ3xK0INhZnFyT80IjxgdfXpWiqdzCWF1uWpfiVoUccTLJBNCWy0qHB+nPH0pk/xR8NxRb7RLkMMFdwViG45BB4/wA8VYlh2yWDx9oDF2u7iG3OPmMkm0A+vSkg8e+FZkE6atb3cIO0+RuJP5gClOA/YNMvf8JxoAktxlJ42wVaKVCR75zgfQ0+PxdocqAPdtE4JXYkXI+vSktNzOonsNj1zSpWiW6eS3tyclwgJx6gd6E8QaJDMyibv+7O3p/ganmuzCEGhr6zpKySYnt9nYr/APXqpJq2mTbjFKgQHAO0jcPUZq00bJOxGNSsoEWWSdZYS2Cc4wfTnpT21G1mAaLy5UU8nPX6Z/lUzehUU7Ff+0dPeQwyLtm3Y2DrUgltUVvlKyLwxYcj2rNIzknuRK9uwdxBIqkZDY4/E1EzwDz94gjdDyGPvjp1zW0VZkpOxXD2coHIbI+WRThSKR/sAlRI2DAjr60yrNPQnmSFDiSIxlSflPBFKFs2B2+WrDlieRzUuWpCT6kUdnao6ktGy9QDxkf4U94rElhEiqpPArNydzpptokubK2TAVVKsozkY5rD1bw7pt9phhuYG+zjLsOgwcDP0zTnJm19Tw74hfArw/4y037LdRR2UMqj9/EfnXByCMnBOR0OfSvnyT/gnz8O9Rebbq2saqzqd9o9rbweaTn+IMT+WDVU80nS0RNK3PdmNb/8E/8AwJpzQNCqLLBhXWVzMwGefvEf+hGvofwr+z9pej2kaR28alEIjke62gDpkKDyT681z4vHyrbnpxrpqx2938N9N0rT7YLKqS8hgh3FR257mvPrhBZyTqoGQQAMVxtHKp3dghldsKSQww2Qa6CFPMw27YygFccZpFmzG8iiJJMOFGd2MZFThY5AHDhGyCAaANW2xKsjIyEL97nof8moZnkMXmQqWBJGM4zW0ZAOVY54ljAKyAnLf0pyLkKzZwDg4qgISjghlDdcgDt71OrBosA4k/Q0rdQKbo6xAKWQl92T+tSbw0vlGJfJ78daibFctoIzGxALnquO1QIvzAHnuGzWaGIzANGQW2hsNihibiVHw2AflzTYEqSgbmixsB4GKjJSdSzq6kHgZ5pGiiPILAFMgqecnkVW85nJK5IVtpA7H0oFNalnyl8tpCzqBzgVHCDGm7KyHqAaCWiOZGjlG1WkPBOOOtSkJhWVPKuGG1nA5x2oBCSz+cqEjYmMYH86jLRgiJm+dugY9RVwfQViSJW/eAgqPU9xVdljLtuYlR6VU2A8GOOcJ843cBlGeKgkUriVWIXIG0Dk1PM9iovUtJEWTe2dueQDxRFkkgyEsg/yKgJKzE8sSDiRUZRnBpqSDG4Nhv5+9BIpII4G7tTLaMK6bv3gBwD/AFoAV9yyKrnCbvmIph2FZFw0gbI56YoAkVFJcxyCRQuARUOZXXzJPLVBwADyaAGsh2K4j2KPvA9vrTfMjZ9qvkKB7UAPnkwu/KM46EU3ChgSsZgdcEnqp74oGkK08UrP5Ubqo+Ug81TncPEQ8bEqMgKaBCQMLYrIykOf73NTZkUed5eEJ+9nv/Sgd9BrzSSLlUViM9u1Rl97KArZ27T82Oe1AgYyRApIjb8DBPSnFpFjAXhvUUAVkeTMRLszE5VgvT8aHXbI3mER8cH1PpQBD52JFiVW+XnntWfKoYMXnRSAfkB4Y0AZriDbIFYBied3ODWBNt3k72L46dBQZydmPB++3lxqyKDtHf3/AK15X4tlb96kcjCbA2uDjrWD3MpPU+UNemaWa4KOrsrlXx6/X1ri7lYUeEea8ijAUsMEH0P+Nd0PIZ9G/CSKZrnSkjUSRJNlsHlgOefXB5/Cv0b06FrSwtbc+X5UaCNfmySB0z36Gtqr2Olv3Lm/pcW+9hnGFdWDDac817dpgzAgBxJ1JAxzXv5ZD3LniY2fu2NkK2ChwTjOQeRVpXCJuYZCjsOa9aKuzySCRV8wCPcDnIzVwSAHEZVw3Umt0yUrIlRyCiEEA9T2qErgN8y7ByO/Fbpkz3I2wkq/MpBGQAan3sMqyYzwcUFtCybRhvLOzvtODmmhoywOdh6bfWlJaER0diUyHzFikIbjjJ4qFgyjzQd5BwBmhIiW9yvIMSB3VsDk5HSnFJW27ht9QapyBEilS4xGUjJx1yasbZZJDtIbA7+lD3CK1IGVn4LbcN0qVYgqkuybe5HWkUthXYKY2Xccjg9qUgrksRtP50EDFxhmVdjE55OaYWdizPI49QO9AWP856QuHQRNhgc8HFWoy8TZkiIIP3cc1+cNn3BZa4R/mjUqR99T09iKajhJlPGfvLx29DSNH8JOuSzPGu5QM5HaoBtQjy5DL3Bbk0ENCRpHGyMPvHkHPK1WmiwWYxPKm7lx0U+n40F0zPCmKT5EOQeRQz5AEuQc4AzxQaD22yRxnJUDORioootsjHernoCRkUAbenKEnDg7iWwQOcV6focMguI5FDxleTzXPWO3CR1P0K/Z7Ph60vLc6isLxkY2kfddu4984r9JrfwhbwWFnLE1vc2k6FkZHDBlHJ6env6c1+Q5hUk8dJSP17hytaiolO70i3t0UwxIwzyw5x7VUt1tVnDr5m8YYZ7f4mtp6H11F3O7sZEZUZ02sFyMelaazOS8yorIOdhPP51yQehcnoaDzyCbyIyqoEDk9uf61pRXcAVFkCmdTwxOTir5uhUloSTKb4eUZIhD3DHj3rKcEO7h1JHDAd62tdWJcdCpcNHuITqR83NcxqFtIULeUpjBwSDWkZWWhxYiWh8tfGfwXAY7m8js0fURJ5wbjCsVI/PBr5W+wX28rNEIpAMHC4z719Kql6SR8tKD2JpdIeQRieJ2OMoG5IPrWY+hmJo5Ps7FQcbscVkptKxxYrDcy1JLnTB/rViCqT024GayJLRlchCnnMh4Azx0yKqDOOdPlRG9hdmLLAgdCDwRVNtI32wDzMJOo7ZNCV5CjJWsYc+iW0khZdznGUJ7Hv8AT61Q19LXToG2IGf+FhXdR1mkc1SOjZxmgT3NxPJMVOzJwmOnr+NesWCNeRIhjEMYGM5JzXVWnZ6HJQheQl1oxBMqJsPXhcVRSNo3CvtKdGbPQ+n1rnqSuevGmdJZzYRAY1GBg4rctr1flLho4c8AHn8a4K256mGlZmxHPEJIrYtKWc7wQOPp7VqLNGHAJ3p0P1rzqsbM9elO5uwSqfnEhWPbymOlb1ndNIytueaIDaEHH41mdVM2beSXzcO+U+nStffIzttMb3BAKjPUChm0HqdBbRRxmJvnVXyPl7NXaaI1utyisI2mHOCMgiq5mc+IjZXOxitCqW83lEKSQyZzg54P+fStB9PtS8YEXmO4yOOldNM8mcrxJ7Pw8jyCSZ42GegHIpfEum2hs7qOLbHKy/LhflYdxgdK9HCaSuediKXPBpnyN4k8OpBd3MCweW2CTG/GDXjfibwrA1k0U9tOn3sIpwVOOp9q9yu9Lnw9JJT5T5/1PRltZ40X53X7wC9a6LSdHgYJdIZYnHVSOvtXj1q90e/h6VpHaWFnNGY1KFy2QuOMfWuj0WEfaHmlQBg4xkdq82auj3KM7M+qtA+KMPh+y0G28i2vtOth+/jikCOBu3EDjOTgdO3fgY8D8aalca5qd9qGoQxuJ5WkjQNv2xk8Bj/Eff8AClhsOotyNcrryjOSkc5ZzyckbdiDnnB/LvWlb3LSNvk3eWvHynoa2mrK579GrqdHa3UqLCgljljx82RzmumiQXAjbzXjB4yoya86S1PXpyNi3mjiiKh5ZQTjIOcfWtIXAeNPNYFT2J71CR2Ql0KEkUyLI4ijjuZRwD/GO3PYVbtRMxuEliIdUDocc57j8KaZvz6GXqLfZbQ3KFu5BAzxXjN14yuYLhBZvMVY7FKJwfr/APXr1cPDmieLmcW0b2n654jv7ebzbq8BceWZHPLoOgHsD7dvxrqtG8P3ms31utzqIt4WHJIz/wDq+tdkZtQsePTp8kbndvoFvpIR45Le5lIwD1x+deQfEHUxBbPEkttctt8vHeMZ6g9Ce30ruwNF3uzweJK7jQ16nzXq86+bK3HyjJI6ivKrrVCk7oAqxP8AdHXPvXsn5RVd3cm07TZtaYWtlD510xKjaO+O9e+/Dz9jb4teKnt9WtbSys9FyH3m6V5M+y9eT/kVwY+uowsduXUHKVz6R8N/st+IbTWYLHxcRoyxtjylkw8vscgFQPw/x+w0/Zzsn0mO38PQ6PbyxgPFvy+WH3ipHOTzn69PTzIV09D6rA1OSR55ePqHgCaLQtai1CR1kIUFSxJJAIAAySOBjGf51734e+HbePYNPTxfbs+i4Iit7ld4HHOF9TgD8BVSXK7o+rxOITpqSPX9L+E3w20TnT/hh4KmuwgAubi2EjoPUdvwNZfjr4UeEvEnhrUkFjZ6PJEGlkS2hUDaB95B6+3+QoJy0Pn8ZWdtD8dda0+TQNX1K0vZ4fMD/KIP4V7f447ZxV+z1aK83Dcd+wLhT1+tRjKHK7HblmL5lqdDpE4877PmMoezHGfXINenWNxaEvEyRoQOAeTXnzjc+iw9ZKVjqIXtY4lZpLfHdVHI/wAa3rXV7W3BlzHuBDEKOeP89K0SOmtDS6OvttWt4pYFaSFSfvAuPr+FeMfGb4pWmmabPpaP9gRsLiZxmTnHB9Ae3r+detgqKc0fH5viOSJ8NDXJbiWV5nja5c4lkRcZHb8PaopruFFAQho2zkjsa9WpK7PgpSu7soWt+ILiBVL+aXwpJ79q231pN0EszqHL4LY5FKD1MaiOw0nX5pbVLS4ZZtpO0kc4zWRf7E1OC5wBCSSR1KfSvXy+VmcclY818b668RkRQHd1IZSvrXgC3BedoEMiENkg9Pbmv6I8PsMvq3O+p51Z3H3dk8kqMEUAfNknGOOTV3wz4P1nxneTWnh+wur6ZADmKMuGBPUHofp9O3NfpTrKC1OLE4unThzSPtT4b/seTo1lqvxLiaxURrItncSl1cE4O1V+Vj2yScZ4PXP21aeGbDw7p7WGjWcFlpTYXyLf5Tt7BsYB9SBxXFO9R3Pw3ijiyVWbpwKV+FhgupvN8ttgTBPO0f4U/wANpJDY3DxwhFYEkMehbr+NdlSmkrHHk9VzoXZmOHtre8ijJkYZKk9D7VzNuXi0e7XaWQsSfKOCVJz/APXrsTPqMK9CvPDttYQXKJuCg5yRmtC6WNdHkjFyUKKVBAyfrUTd3Y9WrG6Oi8PQhtPEqkSRiLzAU9P611k8EMo24aSMAYYfKc17GW1LxZ+O8TaV2Zy2EP75VZlg+9k8EGmm1jhcAPuDcNx2r01JHw9eN2btgsU7+S8WXK5VieRirBiCvIFYKwQtz/n/ADmrVQ8itTszGuLWVUV2GDkgpnPPrjtWTLCHjVZyPk5AHb3rvoVDz60epjvb74y480RhzvXOcjsDVZWi+aFLf/SM8sTgY9PrXpQepxTj1I5rfz4SpmaNiCVcDOMHp/n0rkrqOZFKrN5205Ga76bIKxRbeE25RkY/eDence5rm7mFopZYliFvg5AkPTPr7+tejRldHoYZ2kcxewyNKZAyFwvzKo4OOvFZkEIe4ecbY42yQOvWqquyPqsE9Dn9TiZ2aJplChgTjkj6VmJ9nhuZWt1CukmWx8xXvivGxK0PqMPLQ0by4nS6s51tpLmNWEnlQ4w4PUY9PYelfYfxskhl+Cnh3S41ku/tN15UgWTHkRrHuZsf7TmP/vkmvwPxYnalbyZ+scAJ/WEz809WuAb64WKSN7MtkkcnPpWNJE7iWZhtkJ4A5z/hX8O5tC82z+wMsnomE0wJ8tRtY/L9an8p2MbNhYwB8o6V4Vj25vQnngwi4BRGGQRyaqSygRENF8mcoRwTSbOSe5z19K8SsERWYj5R/hVvT4X8tI1G2UHdgnoTXXbS5wxlrYq6qxSB5GhPmBSAw5yP85r5+10yJcSNE+CxyQeR9K9jJo+8z5jiOeiMVfMji+0Oi9duOppA6f608ZG3B6Gvpj5IijDSC5I3x7OXz3+n+FSjYQrNulcjkjtQBVCRhmALEFs8ikMTFQ3zOR60AW3gwFhlhmWbKuCGxj/GmMu5SkrBRnIwOazn2AmTHCYJQjrimRoYi5jjLMx4Ycg1GzAuxSkoQVb0wKbHiJJcF1yflBOePShagQySTxwBm2yBRkk+lUz5aGOd5JkYncyqN3atY7WAeCzGSUOGYDgE8Zp28mLcYIy38TdCPpVAPyxjjxLh2PEY649ankYFWDFggPGTzU3uAxWRYdqSsSOdh9aqyzTqflCs2cFQMUQ2IUdbskYySIcZUDkgd6TEe5fkfcOScdaosdtjjDuSYkPYUJKEyvl/K3BO3JoAuRNKkQyCBn5RnqPWumspYvLJA8zHAUjg1lNgasJjhttipiMcAZJ//XTriZ4LdmDNJIOdwFQaUypp+uwWsbYVcHkHrzT5vGrSbIktECo2PNJPGaynSTNoVXF6EA8QyvkEmNs8gDir1trN66rNGsojRsYPrWUaKeh1fW3e509l4/1G3dgzJg/eTZx+B7V2eg/Gi50+WO2umnXTiQC0cfmOhJ5ZQeOPeuunhTkrVnc+vfBvxY8Na3PCun63JPGjCNihxsYDgMM8H2r6d8QtY6bBpoOuadqRlgErMjkhQRwN3Q9+lfXcKRaxKifNZ9U/2dz7Hj2oSRvOZUmEski5jCkYI9R+ddLpHha1ubGaW6keSZh5iPGcIR15HWv6i/suNPBXZ/P1LNJVMda58t/FCDSrTWb391DBcqx3LvJCDGQB+BH+TXi0d3YMzpCsG0tknHSv4w4qwreLk13Z/XnDuIjHCxT7HZ2D20mmW0QAkLvkMFzgeteofDrSLfXdSGkXun3CQlGkkRkyWx0yOwP64NfLU6F3qezUxdo2R+xPwB+Atzqtto2qa9px/seQhhEUCmVR/DgckZ49OMV+p3hvw/pPhuzEdnYwCVk2EmMKEJHIVR0x6183nGJ15UPDx5nzMpeI9WaytUtbebzVC5chunuPU+1edy6skqnz/nYcjjrXg1avLCx72Eo6cxgSPNdsrbWMJ5DE4IqneTLAASgRgME5615UpXZ6XJZHnup60LaQxhhI2SSSecVwuqXsFyrvBIUbOCpGa1m/d0NIdjzHVcqrJC+yQNyoHT3rmhtKtM7KzZwc9668M29DSUfduYF3q9vlo0K9cYHanaJIsV6t2WlwH3fK23cewz1roqytoZU9rn1l4N1NYjE7RiQBcDJ619B6e/n2cCFV80p5hCnPWvFxc9bmeIjZnK+IyqXEEcXnJZ7AHfryeox9axYnllliUSqkaHHIwWFPnujaldxudJ5hUCJljcE5B96XUZ5f7Pkh3NEWxgg8it6MralNaHOPqZLWyEsjEYL4yCf6VfN4Y9pUozHhT6V2qetzkrU9LleVxKzykfu9vIAzXNyqguoWjw5Q5Oa6vbaWOR09NT17TZj5st0JzL5iBmJXHJ9P1p93eQvZXIdPNk/hJ6ZrqovqcEqWpwsV0I7l2+6wB2muY1K5ELSJkEMc59PrXXzjlG7udD4fnjvvD6STb1uFmliKEcbP4T75GfyFeH+OrG5s9e1bUUjmk06VEWO2YggHHJz78flXBUlds3oq0jvfh/rFrr3hb7LdwrY6vHM0flE5VVA4AP8AnqKqNI1pfJEJChIJRfp3H6V51KNrnXOTU+U17S5lVzHJux1wOK2XlLvjbtU9SB1rog+hzSj1NPS1MUqQSjdGxJAzkGvQbSSG0KxRn5c569f/AK1brU4q0ugXedjlCoVjzXLXnmx5YBTjkZ9a7absjjqI1/Dev3cM8sN1JbzF3UoWGCFA+6f8a9j0PUdzkqEV258wHt6H+lehQqWepz1YXVj0a2uU2pvYFzyAT1qrdKkpbcAD616kJ3PMlHozlNZs1mtHijEU4Db9wHX2+lfC37RXwuuL3Rl1fTXghvEDF08vO/gnHHr/ADFethKi2ZhH3ZXPxP8AFPiGe01LVLSW1Y3VvcNE+RtVgP4h6gjH4/nXmE/jFA2yQbkkbcSwwRivOzrDJJSR+i5fibwTRIfGVilvITIIYvYE7vY+1Vl8bWTLH5MoKZzn19jXys4Wd2etSrSvYtp4vs1CqGDZBBAOcH+lSf8ACXacyECeEIDjOeQaqKVrI63N2ubOk39tqNxZW8DRMZ5VjVz3yf8AIr6J0jw3HpzPb3EZGopITIoQKFz24706WKcU0jysbh+dq52Mqwbo1MioEBUq/wAxA9PrWG1wxZ1cbIl6YNYSm3udEaKS0Mq6v4jgLuWJD9TWRc3oiWNocOzdc1nJ6GsYdis0jskqGeOWYJkPnoadJdo8fknCMvO6udO56VFaGPcRqxDLgn1J6e9cZqEWzfIsSXDkktk9PoBXXh0jvU7I4b+0JIppZVBB7gdh61cf4j/2XF5eJJ4dpCoh+6cfeOevrXU8O6krI8/HZmqUblez+LWnXKZhvgs6gK8fY++en4e/vWt/wtXTgsqNKSrJghW28/8A667VlVRHhLiuBzknjqxupPLVgzkZLBuM/SsLUtet51dpHjMhXBI6H3Hp9K7IZdJI0nxPTnE8w1y/hcq0Ug3EckDGK6v4X6TqFxqx1W2TVdkkqfNEu/A6Nx2AAz9RWuYQVOg3I+cjmLlWvE/WX4N+IIYI47aa0jjlA8tED53c5Lr6D1988V9cz3z2qSSTxSLHwGxzj618Fk2Kbumfo3JzQUjLufE9knW6gt48Yyz9/p2qividZsi3mM5HUL2Fe9Op7uhzToczFi1dJ/tC/afLD8BQeVHr7mqM+pMYZWtpN0aLgsx561j7WyKVKzsW7PUBy0jKHGO9dLZXxlRyyoNrAjntXTCZNekrGqb6GXaVcxxjHA/nVmFGEzursQTk+9ejCdkeLOKubdkSGdCSJFAx712lhaabcI6XNrFdHyyYwex9eKtzlbQ5J0U/iMLxL8KvCPjJWmvdLtjqMgC5diice6YP618aa9+xdpOneI9a8W+F9ZW114/K4EYG9R8wAOzJUHnr159TXtZZmbp6SPlcblK5nKJ8jeG/2dfHvh74iarr/iXT9Tt9JimZtPmt380O7jAYEHsMjHclq818MadrOo/F7W54bQz6TZ3DQSLcOcY2geXjuzE/eGMYB96+io4pSfMfIVaDgx2mTjxN8X7yDTriGE20zXBjaTzPmA53ccAYU4HXcD3rMlubzxl8fvBliryLe6GCywyP8rNjPp1GenYEZ9/QhV1u+xxKF2k+5X8czw+K/jTo2m2+TbaTcvaX1pjc42uOhHYL1B64yO1cZ8crf+2PjX4P8B2EkuqW0ZDSTZIWWJiCob+8SR9e1dHtNmbqnpY639pi8vZvG/wj+HCs17cQXyQTiIbVkheXd8w7hXY4B6YxXqfxOnk0j4j+CtDju0u2+2IsaKwYMmcYx6DBGPaqhVs02c04tuyMvxnGl1qd0gmgkuvLHAP3l9RXz5daetjrF7fXZYiJDsUrwD6ficV1KN4HnKTucr4XAv8AW59f1C18sIx5dvvKPWtezu38VeNJJ5Jbh9HWffbF2BWNAoAxjt16+p9q4J6Ns627EXi9ZPH3iKy0MXNzFplpL5biAlT2DMB9Ofz6ZrQ+L+r2v9taR4Q0OKYW1rZI1xIwKlj6DsR+oG31rkgrtFRfunjDxwSXc1ql48MO3O5e3t9a9y+Dnw/+GWr65aaz8RNaul023lw4aX5IFABLbRgux6YyOM8gE1pVu1ZFRlZXPoTWvj34IUQ+B/2d/BcPimSRWtJLu9szGszbwcKME/LgYOD1716J4O/ZH+LHxQsV1j4+eNf+EF8NAnyNPtkETBf4yyt8xJGQScDGOK7cKo0Yrm1bOWq3NOp0R9TeHNU+FPwk+yeE/gJ4VvfEvigQh0iRMKoxhWklYZd2bBIU5A6Cuc8X2tzf6hpOu/tA+Ihf65FN540SznZWicgERkDjfxxx3x0r1sJS5bzesjx8VXlVkl0RZ0LwB8cPj3p11Y+HtKtfhN8M5ZVM960zXc4gBySIwo5xxyTnOeMA1rayP2RP2Z0mka4k8e+JLZMSSXVvsUOTzl2ZgCW6jr6Y61tOc6n7ug/U0pRjQlzTV+x8/wCs/G79oP8AaFJ0r4UeD38O2EZZY7oqZo9g91JKsR0wDjrzWzpv7I/h7wrav8R/2hPHPhw3NqFuFs0vGYucd2ILHGehI/Clz04P2VPWR6KpPk9tU2OM139rrwroVvZ+A/hN8P47nw8kpe4v4ysUZXrgL1wepLDn1IwK6Sx+Jvwz+K2nK9tBpttfxL5dwsMKrIh4O19pIbHODnp0rjhl1SEnK+pye0l8RXbRb3Q/s0dnNHfaNIpkVVbLKc/dOOlVJjomoIbLV2kspMEwyN94N2UnpXe580CIqzufOvxAsPEGkI9pbym70xpsiUrtIQ84I9R0/HvjJ+etQvZbeW5LI7FjhCAflr8x4vuoo/V+DXeLMdLy8ZUMv7psE7c5qEXsscgZ42BPfFfnrrH6F9WJZdRmcsi/OwOQfQ+lLDqMqTImSp6s+P0qfa6WR0xo23LcuryyhnjkJfPIKdKj/tm6MaQbwI04x1P4nvWcpaGqo9UNXW5ZXeCPzFI54Faa65O0lujIQCOSe3tUc2geyux0esSLJK80wwTheOgqU6zPM8qKcohx5g/nRGVwjTaJZNZjQFDIElwCuOv1FRDVvMYSF3BUHK/3h6iuumacjKqa05kR0w4Ht0H9atyeIDIysPkXHzcZ/wD1VuQ42IzqckytJExwTuYAYqSW9beuZHAIDA5pXRFpX0A6+8SKoeNTnGSev0pJdfmikLhWLEYHOcZobOarBtjbbWZAyYck5O8dgO31NaMfilxtKIiR+YUxKm761EJa3ZM42QyTxCYmcMsMqZyWI5p6+IvKWMuyBR82cdPxqpYlESpNko8RW08gMMLrFwzs2MM3qPSpZfEcBuGuHGXYbSNucVEMSc06LWhPDrsMkUigorP8il+x9RUkOqxJayIkMCmMnIB4fPeumljWtDN4OMlqTprVuihiyW0TEB8DOR6YrRh8Wy2CFbC8lSPvtOOfUelevSxqtdnNPKYyVkbNv8TvENt5NtBrupWkSfKY94O4d855NdppXxt8U2NzJNB4h1WK3kUCZS+/djtjp/ntXXHGwe5yVeGWo3gbNl+034guN0l7oltezREqJ7pt8rD0Yk4x9a76z/ac0DWrXydY8CeGbi3zukS40+J3lHoJAu4Lz2INdSlTex4P9jV4PUs3Hxj+AesX6JqnhLR9B08oI3aZHcSAjGzMzHJ542kdulbcdl+z7rsc9xp1zrNneqDiFrZZIio5wWD7hx6g4pez5nozGtKrSdmjHvvhd8P9TMB0XxZoctzKf3iBMFPQFicDj2rQtv2boNVeT+xodH1O5jTfLJA6vt9ySfTPSueo+VXZth8Y7nnt58BLtI5b6CC31O3Q4aVVwgbsN44x+dctL8GtQtBNDtt7yzBMjSn924PoPUDoPauSrM9KnmkLanON8K599yVa2jRRkxvnL+3tVKTwFPER5dhPYR/3GGSw9/8AGs5Rb0OqjmEWUr/wIF+zvLGqq5IAXkr9f8axpfCVtbojSs6QSKVyq/MpzgcH3/pXPUTWh6KqQaujNj8JR7hkmUBd3AIIqObw0rRrkQoqdduARz+tZNyM/aJvQjuPC5VC4dGZVAO41njw0xJY5TByD0Iq6NR2swcU2B8OmRJGgMSsBgKRUX/CMQoEAd2fHKnnFbKrZalPDqTGy+GZYvNQQlpZeUI6KKrJ4Yk84jypjKy4JAzkD2rJ4ixcMCmy1/wjkmxgyJGO2Rmqsnh2VzlgZFK8bexrWlXugqYWxnr4dIO2NGjJOWJ5p914fCxOrGIDbngZx7Ed619rY5p4fQz28PXAcsgBbgDtmpDoUySIGt5EJ7laarIhYVRGReHGeOacxyICxXaV5/CoB4eeASyCEzBRhAxp87LjTSQlxoT+QFZcpKNpxzTZdKMjBjCYgg8pgwwQenT1pOTNJRSIv7GMcZEoESDpk8H05p1noc0qqivJJnLoGIx9R7VUZsxdNNFVNFZDJycg4YZ6exp8mkXggkdYy6btgKjODVRkzz6sFYrJotw0An8l1cnaGPepG0iYMkqxySTqMqo6/WtFJnFOkkOm8O6g0SmBJ7gKvmN8hOR9e9RppF4bf7RGsk8R5Xyxuz+VdNOd2HsopFJdLubp0RLS8AyTjYV5HX6VMPDeqlTdS6bcxJu2rk8/lXTGyD2atccmhXItxPDpV7IQ/TYdwP0/wrUm8HajJzNo+pBlXzCAudy9xjr+VbRmrHDWik9SWDwN4gUqLbQ3vLfeFlctt2ZGcH3x2rWHw51e4iiV9Fngh3fKFG4HnqBUcyOGpZEq/C/WzJKDZ3jhQD5awMWb6Dv9Otalr8FvEBYLPpGpPdAlissRWT/dIxxj/wDWap1UTzJLU1LX9nvxHfzPLdaFqtiRlJY3ZEbjsV3bj+Rrcg/Zv16+nezt7TUYNpXzZIyCy+xzwOOxqY4rWxvCK5bm7Zfs1ardXckLreW10qn/AFzFRKB2JA/litJv2TNWtNEEl2AjNOW8x70AFW52lQe3GCcH1zW6xj6I55PQZ/wz9BYxvJqmrrvSPAiS4G7HbocHGO+TUH/CirGOG3u31mG0jlAYRtKST75zkD+dT9cbdjkbuaUXwq8L6WqPqPirw5vuCFiNxqSR7SD1w2CPqeK1m8GfDOwgln1Hx94RsJtuY4/tYud7DjICdKarS3CcEVBF8H7GeCbXPGulyzzR7bM+YV3DHXAOCBwMnpmq1pqnwh028kt9S8V6Vc2RXJmgl5jIOcZx1/Mc80nJ3uTSk00hzfEX4SWsv2r7TeT6UX2Dy1Dn2ORj/wBlqpJ8ZPhJLGgt9Pu1cHa5urZ1kU/7AB5OO3PWmotrc9GrCT2M+f8AaF+H1nEthB4I8T6vFGxl+0u6x49xGeTjjp6Uxf2kPDZJu4fBS3ELRY8kukTSHv1U7B7jNaOKRwzw027nP3n7S+kGaaLTfhw9qc7nhkvRcJnqBvCqV+nNYMn7T+sxO2zwZpaKuFjYtuOc+gXp7kmubmsYfU5spzftSeNbCWe7i8NeHbiRlDxiNvLZD6gLHgH8/p3rC1H9p34hXtt5Vx4f8NWUchO5VaSSVecg7xtH4FT1rSNVNHVSyybLNr+0d4zlhngkltxaOgWYPaortz90kDoPSsiX49+LmjRpr++kROhjgUEDPQeoH405VElcay6TdiKb4w+JNWaP7WZraNGzzEitL/3z0H5H+sZ+J2pbjALgSQgZdNvf61n7dXNaeWyaJ4PH1zueSOeWJgvzKy8Ee1WD49lezVknmmaQZBfsKPba3NJYF2sVk8WTSMHE8kLYII3cU628QxBVPmITzkHofen9ZuzKpg2ok7eI4FUxicvLksMnpSwa/ZPEHuEjmKD5TIf1HrT+sHOsPJFpNfgj+SKU7OvynHP4VqDxEwWI/aI5ExyC2cU/bDWHe5Gmt26XjajG+y4lQIzZ7D+nt9a0f7feF4z9vY7TniTcGU9v881osQ7GkaFxkmuI4nEtwGjflhnP6GpINb+eFVuzZoyYJkOcgeh/SsvrbubQw1nqXzrk8ohle9uoIA3RG2hvr61cutduzI4jut05XHzNkOB2x/WtFimhPDJlq11aez02ZLG6ksZZI8QsAGKnPXmiXxPrhhElzqcl2Noj2yHdz9K2hiDnlhkRPrl9eQTRahdS31u+A8MgygPsD0+lWofEOuWVoLfStWn0uOOTcotf3eB3xjp+GKtYhIiOGRcg8Yanbuly1xcPfKgUXLSFpOOnzk5NWE8d+IJ4rmW41C9vkl3Rne2449CpGCKpYi5csKmjUtPiL4qhKsNSkuroOuyaRsFFA6fKBz6elXR8U9YklKvPtZTzICMk+xqvaon6gRy/FPxCTKJNSvyi4WJkhjHl++QuST7/AJVp23xe1RYnSC5vY8qQdj4wT1JHQn6ik8SloJ4WyLOn/GHxDo5ki02S3hsjljEYhjeTnOfUnrwc1cm+Ofijzk+0azfzIVDqDtjCseoULxx+NJ4hHPLDl/8A4Xr4hlkDvqE8C7cGOG3iiOex3BeffOaut8ePFqBjF4i1OGeRNqsFQsmOePlx+eRTVVGTo6kth+0P4m+z3Frqt3b6jbv97zYtzsP9r/AcVaT9pTWYbCO3ubZJoLZt6W9vZCL5T/ENuNx9ec/Wt4NHRHC3Retf2n72WbTZjLcxFm/crJyx46qw6enNbMn7V2vvcSW1u9/Z2e0hoJbkOjn0bAH14rTmRm8M7iw/tU60pEUN8ks8TBXJJiQMccZ59uOa6v8A4aj8QySq+oX6QrwpOVjGfbaOefWl7RGfsWnZlxf2ttcsL23s7a90OByCwSbS2kEi9/mDAZ9+ozV9P2q9b8p57i0ght+Q0aXMhDY/2VJPpxmspTW5jOik7l+D9rC/WSJY2XTZGUYj2MwPfkhzj8TXQ2/7VupSoiJcR7G/1mZ8xBCOCu4nec9sDHrS5tLjdNJXLEn7W09hEllfaub0zYiwunpOQvc4G0gY7kntWtD+1HPfJbMusB88iSRnL7RwAAWwox0obCNNWLcP7VNu8MttC32u4hAJiM/lMPfODmraftS6G5sfO+yWFyoLSoZ8/L/eXOMk9/59qYuQ2LX9p6yuJFki1aeWPHEi3ADcdMHk45+laQ/afs4Y7mAIt3NL8qT3Ezsc/wDAcAD6ihS1M3BFuX9pKTRn87VW1S4iaMJIi+Y4I4wCFz0qzF+0v4XuCVj1DRxOuSI1vgZvoykhuPYU3Jl+zNGH9pLR2EFsJvMkLHcXuxGMeoUofYdRWkP2itKMDwQq7lOVuQ6NnIGVOCffB61DnrYlwRND+0HbmOKXUb+6gUMBFJK+cgcDGTk+narFv8etBZLoS3V/tc5wwB3H1GWGB7f/AK6ck+hDproaL/HKykjS5kku47FiEDPFhhgdQAx4/HBrStP2gdDkkiMeo6bbSKQskTo3I6AqWC5PqAfxpbITpmg3xlsJklU3kUl/tJDPMqLu98nI/Wq+m/Fm0NjOjahDBbykt5clyozzyVBOSM+npWTm9ieSxdPxW0GWQXEmoabEqBQFe4Chm6cbiOvtnrRcfFrw7bbzfa7YWpyBuaYZHp3xWdSFyfZX2Nab4paDLNbLbzadqdntyzxXakOD/EOfpwf0qRfiVpoL25MMWT8iecr9fcHFVTw/cqFFon1Xx5DHZRQlYIJWXckgfHB4zkcdu3vXi02txXM88iMXIOXxyTTqpJWRrGNjUs5kA2K2McgCuqs7gR4ldVZwMcng1zmjR0cUimFjKpUYzleTWkoaVUk3RKVGVx1oERPJKHiXcFUdcLyam3yRhUjlMbnnOMbaadgTH4aMssQMgPUL/OoGeRf3exthO45Pb1rdMCyZHVlBX5cdQaeScMzlIgAfvdc+lJbgQuHAifcpUc4NOIRcbzmXO7HbFZT3EkSIkZRlUmJGHzEdRTkQhwXOYyetSMiKKGdC7eXjkjjFRMm91CZHPJFUnpYC3BEEVkA4znFRt5tvlGVpstncRj8OKk1jLoRyhzl8GORuQcUyISl5M3IlQKCMDGT9aBtE6HyVXKgIwJAzmmJvkRtyEN6DpQTNCyyAJI0ijJ4HtTY5XclmywbqfwoJjG4wsyMUjHz+lOjikKMrkCQdCeoq46K47WRKqOoZJHVpMdQMCoApUtEozt7kdKqa0IFikZNhLhSeH4zUUgYja/yurdKmTurlqL3FWZlz8+0twvapUWRGeQtGFUfMc4z9KgprUQyRzEZVdmcg55pkccYlUuwC7See3tQQ1qNdwHJAyPQURF3dCwEagZwaCSdn8ySOBIyFwWznof8AP8qcgZ2ZAFB6nigBhkySNxQdyO9VSEYqGIba/WgCZmRH3NliRjlu1V3HAeVV5fdhR+VFwGiPd5gdcgjOR2phHlImGklVgFAx096DR6IlYrHwTljjkelQshXZIh3qRhgeoHvRczBjtaNlIZAckdc0bwWEnmM4HYUAVZSWSR5GZmQbjD1J9sU0kF2lIViB8o6YoAsQKcmWZTKm3J2nvinr8yghf3ncluKAKshfcRuLL94AcDNPwSFYuGcH7p5oApXGQoAzz1rNuXlZnjJQLjsOc0AYk8ogVYOGyNwasiQ5kj27SmO3OamWxE3oMCNIt1+8ZpX5ypxtGOwry/xrPujLQGNdp2oAuCTjnJrFGEnqfLetspV3WMB2G5x0w1cOTG8iyXDBFPBB7V202Ue//CRRaalYpBJJcRxszK2cgZQoRzz0Y/lX6FaTeNLZ2bASSjbjee2McVtJ3NakrQO28OzKt6GZFAKEBc989a9y03eYYeNmFx9a+jy6Xu2PFxq0ubkKvtHO4DqMcmp0bcMlf1r1aZ5rRIifKrFSm7pzT4o42yXJVs7QQOprZRbJv0CQyB1DHgHmneYWVigXcDwCK3Mk7slMUYZPM2HjeOOlQZQkMhLKORkYzQaOVhCHcPk4XqAKRYnJI3N/OgmSvqhFZVc7iAB0JFIs4QspOFLDHtigzJ5GQuiqVlzzx0FTHYxXzF3HrigBAiAOIVZpCMjjkUsQIi3kDdQXDcc4HDkYb+IVCzK7cMcUEtakkvy7Aql+4xTS2QwEbKAeo70CZGXj6hNrjkAntULSSKyPHhQORg80krDbuz/OkkSICMTPJGxPA6A/jUyeUCCWYLzk5r84PtxxMSqojEg3dTjjFQrKyyKCxfK4yR09qCuhoiJoVHmEF9vIHrTGjZFWRm3HPpQOKvoNYZbdj5iMnnrTJZYgqQtsjGcg4xk0FxjYilQTLCw27wuDjj86rOpQYeMs3TJ6igog3xndHIcOR8vNR27OGZlyBjgN0I9RQB1mkRLJNbqDtYsNxNe4aFYxFGdmyhGDgda5cU7I9LLo3kfQHgx9T0y8sXtJokUyAuJI8/L3H+f/AK1fe/gz4ji3s7e3kmmngyPMX+KM99v4Y9ua/OM2pJz50frGVYa1NM9u8AajJ401aawYJYFvmhMzE5B6A4HXj9RXceMPCd/4Xu4IruB2GAUKoQMkZ5P88+mK4Iaux9RhqllZnO2cjQsoV5N4IJOcYNdLaXNuBMTKxlA4AHBP9KxnDldjritNS+sjyKrI+12PzYblTV6OWSWExhVVgcZY4zx/KsYb3LJUuQN0TMZJQAd46VCZnnDtM8YbttXArp50Q5a2ZRvSFiSONv3n30Xpk+tY15ckBkdgDnnJ6e9XSTk7Hl4t6XPKPHV5pzQXdmb7TlUKHxJKAG/uj6n+tfLFyYHuJJTGCWGdmeV9q+olRcKauePT96NyjcwIpMixtnrg8fhUaQRtCGkRS2flJPFcMtyatO6uYGt3tjYw24laSbe2zaq42ntzXGXviC1sRMWSAMMDnqvvXbSp3VzwsVpKxx2o/ELT1+0x2kkV5OTtUk4GRWTa+MZbubNxbzeXwpA4r0Y4aKhzHiVa8lKyO80yJLjzbkDzEK7jXmnjicTXSWsFwrJ5nAAyG9Tj/PaufCazOqUhfDmmupDCZEJbdx2r2zRdIjjgDhQ3cknv7VpiJe8a4el1NaSx86MsYvLbGMGuOvtJlL4UqnPHHFc8J3PUjD3TPjXaUlmEiru2/IetaatmSVVt5YowQPm6iuWrLW5vRWppRzcoq7txPy/X+lbUMyRxrkvub0HFcUndXPUpbmjFcGVljZTjHXOK3LSQpMpWTYmNoUnofrWEZXOxSsddbSQqkjNKGYdvU1rWt1C5DQuducZC8Zq27m6N1L5S0agOwUHGD3rsdCkRXjldUSQ4DMOrCkRX96Njv470NPshmjliIwzA4wPTFa1tqFvHsHmRlQdxDdSfau7DxueTOFtC++tRLITEyrkcALk1Wm1IN5knyN8hAB6qfUV6eHpvmOSu+WLueFeIIrS4nubj5eSe/OfpXhXil1EKxof32PnIr1K2kLHwFOzrHjbaehuZpiqgEZAAz9a17PSpWVWVQ4BwSOOK+XqT1PqKUdbnSWkE0LOwQOp4BHYe1Nukmt0HlqzPgkxpyfrUxlZHdT3MrTL+eWZ1kiJU/ITJkFfcetdDdxS7IzLiHnPJzXRTZ00laRz1wWjneVQfmAAUdBjv+NS286gM7sEfPKg9aqauj0oTtqbtheKVjbayyZyRjAH411NnqKoztHJ1OWJ7V51Ranq0K1zXS+iIJA2r3rUS7hyoPyZ6ZNZtaHowqGvGBKgbfuTOFB6+9b9lCoYjzAwxnkZzRTXRmzqaGpLoVtfWtxBJK8YKbflHfIri9U8A+G7ma4muNPEsxwHkhHlOPbI7e1d+GqtOxnVfNE5aTw/FZy+VDL5Eedy7iXOPStzTZhZTERh03rtPcf8A1q9WMU1c8uUNbG+1/bNbsWPnNglc9K+UfibqqR6ldoYJyu3BTbyf/wBXNezhLHxvG0f3UbHhM90HWUHeqZ3dO1cNc6cbq++zHy4tqC4cnIBGTnGP8811N2Vz8yVByPpH4J6XpMviCyvY2L3RTMQZDhuRyMjnr1r9gvh9A9vbWsjxRgIitH5QCYyAc8d845r5/GT5qiTPssrwajRbZL4o1aQ6ta210ztcJDvDSchVBwMDsMHgDivVfC+qbrK0uLTULeUTDaGi4D9Dke3NdM8PZKXc6K+EdOCqdyHVLCDxHq4vIrWNbiKUbnkTfhh3GehxxXoumQpY21hATHvt8tHjgoSf1P8AQ1nWhpYtTbRpXGpw2sTF3SNuvPevB/id8XtF8GW96Zr5L+7Ee2W0tzvckjKoQPXj8PSunCQW7ODFXkrI/Fi91XV9YvZ572z1GK4EjgrNjdGM8Bj34A6e1Y1tr1xp8rbsMmMNjjJ9a6cZSUmZZbXsuVHU2PjWKRfJfDzjDK/T8K7zSfGcqSpGJmCBQSpXv9a8P6vrY+gw+L6s65viAZI0iKwx+WpJCgZI+veqs3jpkZiszRbUAUbhyf7wP6HPpW0sLdaHoU81ilaRyeqfGGLTEmdmineJSWBbIHHXg9favl7xP8RtS8WauL65ZZUHywbxyM9fb8R2r1sNR9mrs+PzjFqpLQqWWsvCVWRlUtyecn8q6L7erxoufNZh1UcVTPm2yVVLxuWUwPFz0wc9O9ZcsjXTyqELqB932px3A6jw/e3ck8EYkICtkMDjBrvbm2juVBlZGA5GOMGvRwkrSOSrE8o8Q+Fn1G4klNzcldpG4Ak+wAHX0Favhn9n3xn4huDbWHhfVryJsEXEhWNcH/eII/Kv6J4DxlsOqZ8jnWawwvxn1B4J/Y+8P2VvYr43uLy9eRy89mbj/VAfdDMM5z/dAwQRkmvq/TvCvh/wxHZWXh/T7RNPtWJht/NYxHPcqMAk8c9fw4r7ycZTkfhuecVzqTcYs3JZJb8SyTQ7nyMluSe3B9B6e1D2cDQDzH2QgZATgn3rvpx5UfDwjzS5mc14i02KGwuTtEpMe5Y9vLr3x6+n41naAJJLGONoikm7cVPUex+lXVnsfc5QlHDfMXVo7FLQwyEWlxkg78DJPp71l6XoYGnFNpmG0sWHWtFUPfoVVFXPPNWJtJo4pw64bAyMAmoJbt/KiZI5Bbk7WyOVonL3rn1VKknG57B4btkaCPYithcMMdK7H7K2f3hV5OiFX6Htn04r1MtlZH4lxQ/9oaK72jRK7nyHJycdx+NZl7CGeWadcw5GWA4B9K9TnR8XURr28MSElGAOwNtxkmkuUMBthhCXY7iB2pKep5lamZ081olxLsbMzIFOVwcZ/wAax72zJRyigSnlAeK7qMzzJx6HPTWcu8RzTOVKjcQcbvb6e1UJLIoVkjlWNg2Qx/pXsUpnDOFiSeP90m2FmcAsSOnT/wDXXJXALM2XAlIwoPc/0r0qTuc6jcqXcDSJv2+U/Yr2PrXMamZCvziNbdE4x19816VJnbh9ziJkVnSdhMbUjAZTnI/rSeTMD8uY4wQokI+Xnt9a1rPQ+mwcjmL5Y4rq6XYTBuyB3rIDBEijhXypc7Sc9R6+9eLiZn0dCeli7HBeLfWDWkiLqKzDyn3YRnPA47ZJ/nX2R8efsen/AAwtpomaKf7Ra2Hl7MMo2HdIfbdX4L4sQcqWnZn7N4fSUZq/f/M/PLUdGlkmkkiiVFlLEALjJz1+lZMujXrbhCJI5lxtYetfxdj8M3Nn9VYDGwVPUgu9Bmd4oghRwu8NjknufoKZ9iuVjkgVi6EjcVOCfSvn6+Dknoess0ptXuONlc+WTtMLqfqR/wDXqjLYynzBKkkChd25hw30rm+qSuZvMab6mBY6XJcTvlJZVVsjuRxXQyWUimOWUnbjawA5FelHCyscKxkXscvq0E4jldfMQbcMAetfP+vRD7VNxIrMc8fwn2r0spp8rZ8/ntRSsYWwFto5Qc5Heq7lDtUt5Yz0z3r3z5lLUZCZpIZgsTrtJBwc8etSoERCykc8EE80FDQscizos5WUr0C80jxq0MStKsKg/eLdTQNRZOm99hNwfMXCgt1OKeT5TCJ8kE5IxWUdWNPSxWZnYSFAo/hHPOatNeXcHkxyZWNCCCFwQabV2JPQrC4mP3V2uWyfpUsTsXAdCwwehxSjoIR2iYuiNhCoVue9DKRGrOxCrywNKL1AkLxom6NV3FgRzkYpk0bnaQojXqRmr59QLDKigFQV7hs80yPf5SB/LaQMSxHpUQ3ASRkVZNykfKWyq5qAO7eSEIcAYyR1rYBwMkTOZ3SIDj3NO8+WQYKhsfd55/GgCwDN+7YKFQnacrmoULuxIQJzjHWplsBICZWM8JXBOVFdJbPJtiZtu7HPbNZW0uBpRTZWQTNGU27cY61UvtQdlIkkIjRcfh/WixcdjiXutjEf6oMScA5A9OfU1D5mSEaQhCfmHrSEnrqe5/CD4bWfjvVLWxfWdM0mFWLSSXcmSQFPABI3H2yPcivtnRP2M7PUMvpXxW0GewRlRpToX7sM3O1nW5wPY/pURTTCpVtoj5s+O3wX/wCFT6lbadPrnh3VBMrSA6dMTsZW5DggFc5/Hn0OPmCS4lEkqokcsXQ7h+fFelG9rmfNzI17G8e1uNOu/Mu4kjffAyOU2t06j+tfU/wy8b6zcpJYanfXF4qvvBc8Op/hI9PpX0nC9dRx1NvueBxPScsDPl7H0vY3xnt/s6lUVj8+Fzgele9N4q0fwr4E1DUdU1O0s7iCyDQM2FaV8gKAAOecn8q/rvMpxeFVux/MmVxbxR+Unj74i6h4o1G7lvo2tWmc5jJDZBzgEj24/CuF0uS/vb2CON3UPKI2ySMDucV/GfEsI/WZvzZ/XeWtxpRXkj7Q8KeFv7R/sq3gtbm6llUKkUAJPvn+dfrX+zd+yp8ml3fiW01KKznjSSVSfmdAclQe4zx1x1r83x9dUoNn09OLnKx+vPhPQNP0K0R4Fe2niQJbxxINqKOgznIwPY+9at9cNBbzys5C/dfPavz7FVHOVz36FOyseUahqC3zW4gljfILpt7isSTGBhxtPYDPNcWJl0Po8PSSiRfakiyJDjHp2ri9Zvp/OeNrjNmyHdGQCAfUVzQjo2azZ41q2rMjtbwQOtoAPNkaTex+lcRNe3EbRTQTHazZ5XII/wA96qDujSnApSSQyStLJITLjpnrXGeJb+eI/Z4EXa/O4HofrXdhJJPUryOJWCZBvbY055xniul0md45PLIHmIcsAMgH0rOpN8wcutj6L8G6nC9tEPPRpYzsCr13df8AP1FfQnhW+mlilXzAsm4KpU9q8+pZ6smvC5s6ugLJK8e0H+6OK5Dak147uGDbQu7rkCs6T90qh8Jc86QPGAUKp84OevajVryQRxuBHJyFIVv1xW9F3KktDj5rh2xDHIFTfuIPb1qaaeSVVQFmB4rpjOxjKPRl+G6mijihcK7H77DgYqIxQS3F4ieakMuR8o3EL7eprohV1OaVI9HEpggjWJ/LVUULj6VgXV/KUe2VkVyDtPcH1FddGpY4asOxlJFMyuSRI2SR61jalZvPAHZNjcHGc8V13bIUDU8NKDHdtGoJLbjz04A4Fcp47tZYria3mRiyqkpY/wAQZc4/Dp+Fcin77RrQilNNnJeFLpbSaQKxJHyrxnOf8BXb39uZzFdYOVPBrmpy3RriFapzCFysbOy+Uq/NlhkMK17G4ee1dsFYxhhnrW0NznkaGnSJJchUy4d8qQTz/wDWrvLaZJbSZhnziwVGHYDqDW9N+9Y4qsepYguQsLQzOrTA5ye49Kp3Ko2VjzgjlTziu445RuziJnurW+KOyTOPmU42gH/69eoaBq0AW1MkwaRkOQD3+ldNa1tCVHoexWepLOoYPxgAnoAfSughnErhZmHTgA5rtoVNDhrU7Mzr+Njuj2AIRgMDzXn/AIm0n7dC9vcLENo+Xd6gYxnt9e1ejSr66HHOCPxz/aa+Ckr3OqalY28Krdpl5I4xGxAJweB1yP51+WeqeFr3TtQ/spreeeZCIhkYAOOvtn3roxsueme9kFb7DORvdOuMSI6skmdox0BHWqH2W4kiOYJEkHBfGBXx9d62PuaKRC1ukFsC1vM0p4cIcZ96gLkbDJESoPGecY70U5WNkrs+iPg5piwSvrMimKUOCisN2DjGcdsfz5r6ptJ45BJK8gAK7gc5JPoa4XJ8zZrVpp2K15eGPY7iJ1xtc45+lYM1yCsi58oZ6bskVcZdyfZ9DHeYEArvMhzgH0qlLOjRSblbysYYL1NRJ6lKnYxUvSAiiZWVG6d1HofU1ow3cZJdn2SDhR1BojZM3SaZXvJFiRYyOCdwcdK47VL6FZGKsVONv3a7MPA1nUtE8k1srHIj3CMYmO7htucdORXjWuamB5u7zNrE8Y6D0r6XLqF3c+Dz7FtI89a9y0ouY49jH5SBk59TWDcancm4EgupGGQSG5yPSvqKUD84r1W2d34fvGl8iR2eC3Ybjv8AmYj0q5dyalqV47WxuHtB0OfvAd6vkV7iVWWxHLHe30My2lrc7PL2GTzOMnj8K/TH9j/wVpviH4LjW5/IN9Bqk1pdSZwR5W0Pt9Rk9PYV8dxvNwwEpxPayWvfERTPTE1QaNr/ANmctAYJ9sgXGVNelaz8RzqcXy3Fx5SxhPL7BR/P8a/N8tlyxUu5+44V80OU4+fxdfNOkhWJZSu0uPvBeo/xro9J8ceW7k7SuNhy2AfavV+su50qjZWNy38RzxSLOJSwHY9q27fxIuCiho4D0Vj0/HvWkalzGcdbm1DrEcnEcgjGOWz3rbt9dhWKMGZiI+V2tg7vWuynN7GNSF0atp4jkuS+6eKNs5JC4/QV00XiaOGOQSOI9xCoM5z9a7IVG3Y4Z4K60On0fXEW3ikFtcSXTja0UjZKtjpx3r0vTdeEcflzRFH24kQ/eRvf/Cu5VbOx5Fam/hNK38QMwCtIBJnJA6Z9h2rTTVCfNMb4nkGNwOO9bKabOSphmndnKXmlaRqBnj1KyScuQ2+E+WyPnO4Y7+x4NeT6p8IPCdy9xc2VjZw3ecTtLD+9kH1Awfx/Oumlj3TZ5WMyqNRaHhFv+yrolhq+p6xoOlG1v7mNpGkjdY9p9yfz4/SvNtN/ZS8RaD4ul8bm90vW2ukd1M0ZBiYDBYDByT0zjHQ9q9+hmsJHztXJJxd0eJeC/gH470X4j+MfGniqzuraxuY5GsWEm4uz5y7Z64JOMf3j+Pnej+C/Eq/Fu98Zarp13b6ZbyOYknjJKnYFC46euCPY8d/VhjYydl2PJqYdrWxxVu2t698b7u8uILuA2DvI0wtQwuEK7gQW9GPT6/jYtrqfX/i5b3TOIbmwY7PJwzMoBYoB1AB2MMdNw7Hns9r9rsjgqQ0sdzHdJrPji+MLKtrHuXeCNuc8D2rzPxGft9t4jGnxpNmcQuxH3OPT1P8AhXoYSo20eXWp2PGtcupNE8Px6asrRzuMcDJZuwJ/zyaks9R/4Qzwy140qvcTqzKAMnJPp256fSprQsg31NzwiIdK0648Uzq8N9Mu4Rynkn/PWuVtXv7p9S8UXpE8hfzFYnI6cfp+gFckd7m6R4w2rS3GqzzvbyqFkymD0FfRnwh+H/ib4pardaHDIvhHwfEVg1C9RsZTZuIUnvtyf5YxUYqfLsXTgmtT9HvD3x2/Zo/Zk0g+H/A3h7QfGXiaJhb20gv1eSFyMKu0A4Yk8/xHPYnjq/D9v8avj1Bb+MviD4hHw2+ElgSq27p+/uVbl2VC21UXvI3Jx6CuzBqMaftp6t7Hn16Upyt0R5X8UP2yfDPgTVdR+Hf7K+krqGsLZ/Yr3xBdT7UGT1LDtxnABY9eOo5v4e+Kfg38IYY/iF8avGtp4z+JT2zu1pIskyxytyx+TlVzu6ZOMDPWvZndU7LdlQwaS5jz34i/tufEX47TN4d8K6vL4a+HNxKltHFYO9krAcgt91iD1ByF6HBxXo/wjsv2Z/hZZt4h+OHiO98W+Iw242eotJfQQr/sou5pXzn75B69BWtFNL2VHqL2XLL2lToe4av/AMFDPE/iUaf4a/ZX+E+jKpAsrS6uomfO7gyIo2spI4yeB2GMZuab+x38cPjTPpGsftM/E3S/CWjOwvW0i3uFtVCA7gHk2Fdo9Dz/AF2rU6WAXeRz4WlKs3OrokX/ABn8Qf2Wv2cLi38K6CulePPE8szAW9lcrMFXjc0jABSeRxgHkfSvNr258B/GJLzUPDNzdaPqbg4kZFtirYB2gDoB2yMewrH2VeL9rNm9bFRnpFWRzdvfa14PWx0nxG017aBxEt4/DE9unGO3Xr9auajb6drkL2paW3unYCORZNoB/wA/hT5r+8jF0/ePIvG0mtwGDw9q9ldyyLkpPt6r0HPTjFeKXvh+6mmVJA7eYepGOP8ACvzbix85+ncKWSsjJuPCV0GjZbUzu5+VcYBHqfQUDwy/ltujcyIdz/LgH6V+YVVZ2P1GDTKKeHZWePdABbhsv8vzY9R/hUf/AAjJXY+0uQxKk9s04bHS0hF8MuzOxjdpQB8/oP61Wm8OShJMBHbGRjI5okrm8YoePD94IlYQZXOMqtVn0WaNj52EhAGxm65qIrWxU4qIT6LIcvIoSJCEZsdz0qoulzoZbcRyBiM8ZG5fSk4tGainqVm0WUTHaMNjnJrVGgXmNkEOxywxvOA1dlN21NlBNGe+iXSliof5hg1QOlSyFsJJEpXY3ynnFNz1M3SJk0eeNGj2TQkDOcn044pHsbgNC00MskaoQw9T61m6qD2NtSKHTrjY5jDPIx+UE9Ke+nzLGJJGJdeSBVxnc5p0ihHaXjg+UGwD1bgH2qxIs86RhFkk+bJ44A9RWU5sylSuhrWk0Sy7AZJHwCGzgD2qBrK7wpVnaMA7lPU5/wAK5nIXs9CqUnQurySs8ZzsA+7+HrU5huwVkjR9+OFY9azjN3M1Su9QjeZXO5ZW29MdjVk3dwkMjLHJuyAB9a2UnccqfQYt5PAUDSlADwHHJ9qjN1cCZpQSFxwB0z612qu7WGqepFDcSxXiXbyu86fKquOMN2xWxBfXEUMjyNgh+CeNtN1jeTtsU/7VuQOVfDHnjIqddYlWfyySVxkH1xVPFS6GDgnqxzas8+U3yMqjP19qT7dFeQFL23aUDjD9/r6104fMZR3OHG4CnU6E/wDwkFzJJHcrdX6CEbdhJZCP90/05rbsvGGr280M8Wp6nCYgdkMd06x7T1JQEAn3IOK9SnmKa1PO/sGDO4svjt4zsYnjtNZumtd+9bf76dMHIJwc/h0r0K3/AGr/ABcphtbzyLuJoVSYy2UcgVR2C4z9OTiuulXhNni4zI5w1gaUH7WFveXyHxB8Mba/Z0EQe3kRNwH8WzIxx15OO2K7pv2jPgjeadIL74can4WtUk/0mWC8mm3k91Xc2CT2GM11ypxvoeLLBVY9DoIPiN+zp4jCWqXuuW/7nbCuoQtkDpuy4BbHv2qey8NeBPEl6p0nxno0Myfu4hIpRWHcgtzn646cGuaphW5XQvrFSCsx6fAvWtcvZYNHvNO1SVDlZWu0tlKHjAMpAc+w5rjda+A3ijS9RktmsbzWJyf3NvaqJSzdMrjmsKtPozowmYu2pwd14C8U6Z9oj1TSry2likIkhlgMckRHGCrHOfbFcvqei6xbCSR7G6BByQqcf59hXDyJao9jD5hGUrHLyzXNkgMkZhRu5HJ/wqg+tSKwia2jhQcBxyx9j9K0q03bQ9SjVTY5/EEBUGYbX7ADNLHr8bTCSMG3XO5lHfjA69K86dNnfSlZlr+3kkkjM6RyBDkDHUVImpwXB2JERg5Y9vYV00lZE1plgt5WGNuzNj+IYoUWsbF5IHb5gMrGSc/StJe8ZVmlG50F1pBS2hlNqqK+0oBgb/pmtRPDN7cLum0+6aHqTs24+n/6qmCPIlXT3ZoN4Kmmt91hpvmoiBlwxJQY+9x1qebwDNewJHDZoJIRy5+Xfn+f8674WRxzxSTJE+Fss01vHb2b3+8jLggKjeoJ6DH9a6OD4JakZorabTo7pCxYf6OwLcHkZGT+lEqlnYxljbmtB8ApjYrJc2o01fLPmxXEbZX2zjr7ciobL4DmRBatbyEKv3GnAyPTPc+3Wq17GU8dZGw37Or2DQJei10qWX5YUumXLgepJ6e5qGH4G6JHeT/23qBS1YCLKhREoPUnJ+Y/U9O1VGq27GCrtq5Z1T4FeB9L/ep4j0q+ueDHHFMGTb04xkFvbjHNUx8MfCGmQGbVZrCzKAeU0sgbqcZGOT+tU1K9jlq1ubZlpPBPwjihjiudcjW9JJX7MysvXqVBB/E9PeqVvoHwkO4z6mFhtpN2AfJyT3X1PI46nNZ8s76HI6krhaap8LrWCXTLwadPC0mC/l/N9OSD+A/HNVrnXfhe0lyLS3tEC4Cq7OCuPb/IonSna9zaFed7K4R/EbwFpqx2sHhnwzqj/ejluNOEhTPdHbvjvxVe5+MvhVYbe30/wtYyYb95IlsIZYyAMDecn8M45/PRRVr3OnEYKrL3kirefHrTXWzbSvAWiaOLZtpaJT5wPbeSSGPfgD8q5I/Hy7M13NaeEbL7XvIdL8KY3z/GoAO0+1dEKcO5c8uqezRYtP2hfGtn9qt7CC3sY5V3eREg2Yx0I6+vSuYufjv8TLtYI7zUdD+wQghIF05VKk9SSp+ZvUnJPTNaVK9OJismrT6nN6h8SPFV3gw6h/ZN1yS1tAu0HuVVsgVh3nxE+IJQmHX1tnceXKyxhfMT0b6nHT/61YQxtO5008iqp6sqX/xA+JM8cbt4/wDFFxCrCRIZJ90anGCVBztz7GuV1fW/Eeo3lrqE+tXMMqgKzknzH9Bvz0/zxWk80hax6C4au7spXF14gljCy3l0ZkbfGfMK7W6ZH5n1rGvtN1O7dZ7nUtTedeVcTEYPtXPPM10N4cN04ozriwvphE0lxdMYsF3HLPjoCTyRSxaZcS28tqzZsyCWjdQQ2faspZikawyOBTi024gZPMQI4IBAOePWmx2l632mG33xrnK4HephmTaIeSwjLYnkt7rcHSR5RkLjHK1E+nPIHA3KCT8vqKzq5hPozqjgIpbEU1nLj5jKWHykdSKVNPugo8tWkyMge31rNY6b3ZTwULaIHspgAvlSxgjDDpUZ0qbbGFQjn5ieSBXUsRdanDLB66IkXSJWWfeq7VICjoT7g1Sl0preNAYSQT8oPJHHc1LxKRvDCEH9k3DBhFCJY2HP19/apxpiug2oQgwF96qWJM1gHuVriy8uRCc275/iGd3+FWUsQwdxCU+Xbux396Trajhhu5FLb7PL83KIDglj/KkNo8qxhUxAvKjPBrRYjQPqJaS2kjQRtl3xtP8AgarzW27lt4dVycAnioVfqclXBdCtc6dJcoY4pJCsgCl1ONw6gfSpo7KeM5laQ/w5x0pOsyZYaKRIIpYg5jk2gnPNRmG53PJFcyx7xzgdPet1VaRhLDpkm27/AHKLM+O5z1qQfazGY/tUpYHhya0lWdi6OFSVwN7eTymQXE6xR/KVYDBxUTXtzGCRPMxzxnofb2pcwlSuSrqOphVdWkeQDiPdwa1bXXL5ZRLN5gO0D5jk8dqSq6i+qovN4svgrt5pcAcJioT4wummgjKKzOemcYrrVbQ4pYHU1I/GE0xZEDkKdp3DFTSeKW2Bo4pZG6DbxjFHtjH6kyIeN9wRmQgEAAJyD7+9aMXi6OVYlZxGYzvG0ng1jLE2OhYFssx+LIpUPkFw2MFj6+wpzeKdP3BEuFlJx8yno3cGqjiw+qtOxaj8UWrI6NOAT+7DKvT/AOv9a0Y9fsWZds6tMF3fUUe2uc1ei0E3iS3IC7kwOmOtMTX7JQrGRWIBOWHrU+1Zw+zdy2NatZ0VnZ5ivQ/3RUceqwzHIlRYx92RW4NdMK1yHSdx32+2R5ZTtkKrguO4q0NWWdYjCw8sZO1jk1p9ZsbU6TehKuqqwjiMoznheuKhuL4I0odmWVzg+xqFjLhUw8ty3aXcCLkTMEzkjHWkl1CEuJoiPNCkKWOQf8+tXDE3OSpTaHJcq0MaJIECnKq3Ynqc0glupDEsLNG3Lrx+Z/nWkatzBwI7m6dQInlc3D8gq2OB64pFSUxQZuFlRCJEAJBB9a1dSysLluaMTSCa6d7mdZCVyu49R/Klu72WUiMzlo+5JO4fSpdZjjC+hLDqMsUEWJZwsX3QxyR6fWr76zcBVMsplZ1xye1JVmaqmkZiXc4uGkRk851KSlRgMPX3/Grb6jqgaFZb2+8h49gUyEgr057np3pLFakSopsdY6nNaTyNAIopiuC4XBIz+ta0evauqPIuoXSLnHGMfQ96FiNRexI7fxBq6M3/ABNbnfJxgjcv1HpWlbeK9ViWJRMAF67Sef16/nV+3IqYfS5YHi7XftbXVtq15bkMGjJAYqcds9KVfFurmWWY3k7ysQGkLEk47cH+XHNWsToRCkbEPi3xDEbl4tWu4hMgSVByrAHOCP8AI9q2V8T3rQGOJmEjsC+WJ47jFNYpM3VFWF/t7ULm4Bubua9jBGwSAER8dhXQ2nivXWSUzXcEu4hXLp95R/D+tS6yuH1W5qJ4huInU2peC2CACIMdqnuwHqa0rfxhqE8xSS4vbkRgcMowv44z+prT6yrEvDpF3TvEGviW5kgvZBCx4VXA2/QHg16Jb61qbNaTLLfp5Tb0Ctj5u5wKTxPYydOx01jqmpyymKIOigltqjaoY8k/U5r1vQHljiA8xixALOT1rKdTQhxseg2rRgmUPuYgZwORjtXV2Uyu6KgDEkZzSTuQ1fQ6uylLxFnjKAOcHPXFbUDBjuLrGG9FzTMhrp84BYMwyVxSEeWyyfK7YxtJoAcsjbgFUo3f3qRVk35l+6wxj1q1Ow7FYwyBvMDSIg45PWrX2hPmjZdh6c96JSuIkVjIG85wyY+UConjDsGDOrYxx29qgCdByRt54Bz61b5iXa7hh12igDNM+5XXI2rkgn+VPgkYGOPLAlskUFQLMSujnaQzMevpTJ0WSQeZIxI4Ug8UBB6lHgsJMuQpwCaaocyDgqoPPGOaibsbFsuXQImPMPA5xmk85FVkDlnHykA9/wClEJX3Cwska7I/mLpgYNIuYuSpParMouzsIpJYkAbsdfUU5TI33o2cHhmHSmmVPYkYGVt84mVlG04POKqAssbYlGA2dp5J/Gqc7kxjdEpcBk2oWZuSR0BppBUgIpUMDnFQakDiIRRK8hkiySh64461JCN0QDs8hFAFdyySERssQ/v1NEOzkP8AKWIPQigytpcdEFTzGk8sOThcHoO340yQsCu0Niggckiq0gkUrH0Unjd709zJGshEgwBjr396ALW6HdbsmRGR82/v9Kpi3GZGV1MfOV7/AFoAgJlWNt0cZTqAeTUW17hWKOhQY2kHr7igcVdk4b5NjOolzh1BqNNsheFdy5O4EnOBQU1dkJWbEpdFPHyk8VNGJ2iuDJnbt2NnuKzm9SlHQSKIgF1YIQMYzmhpQg2FVdwecVoZtEEzvGzTKjJMQAcjnFVSjO7Fsqnb3oGlcUfK2IC4ULyC3WnZuAQoA2MhIZzgH2oJBiQVdigY9B6GmIX2gk5fORigClcynzGEgkeReVx0rLncskSAeVzkFhkkf1oAyLrZKwVklGOj9hWYLSUcqJEVv4s96znLoJorKJYXOxEJJwAe9eY+OQ0VpdMxCGPLhMfM/wBP5VDetznaPlzxDPi7nhhRQpAYv069vwrj2lZtkTwxugbOT2rtgtC5Kx9AfCvAihkMUkjCbpt+ZcH+X8xX3poWTbrbSMJwoyskfAOf4varasVPWJ6P4cJkvFWFElfGVbtXuNk07R2gZNi9dxP3h6ivpMB8J42J1VjpI3UZDMwx1OKjk2lCFYrjlSK9iC0PMqu2woYSYcFo3BC7TUyLhWLsyOGzjPWuiGxg3cRpGkYgZLMMHnGatJGY13HjPU1Y4LW4MzIzKBtUjBzUUhUMBkDIyPQ0BJ3ASHBywJ7A1IzlRjdk+lAk7ELtC+7CkHoQTmowhBBIBQ8e9FxWJGYeZsh4AOFNWI5S+8Sgo6n7x6GgBZW7sQOO3Wmx7XBbJXA/GgadgwY0Zm6Mec1XfZjcoIPaiwieM4KOvJxmlUFlLZKMckigtQ0uNRkxnO5cZzSjJ2soJyMgY60Eo/zqzAr4eX5pP0x9KrgFJWlG1QrYQV+bn3bhoWGYtFu2jd3B/lWZMSJYvLXIPODQT0Nm1BXBfa47jqKtSmIqzTbs5+QgcUDgVpXKxmQoUxyBjJpskjOiBAgwOMig1KriQFmkXbxwR0qgCZA5DNjFNx6gVZP3pyAwIOOe4p6xOCsnOB6UgOm0iQkLIAflavofwHJFdvAZFidM7mUnjFcWNfuM9HAytI+tNE0ZQsQji3c9jnj6165o+lSlogVJZWBABr89xbutT9twCUqCaPpvwddXejy2GoWEwtb+GRZYW7qwOc/hX134iuLLx54Hj1K0mma/kh80PG25WkUjPPfjn9K8WlO1VG2Iukj5wNwFJD7igYpkHHIOK0oLpRKDEzNEUAIIxg134+Fp6HtrY34bhiw2AkZwMfzq/I07RmUS/uOFYDsfWvPjGxbSuRxXyRpsj8oKSSCBUajzoIzBcZdXMmzPc9aoxq6BcahJGpSMxlwMEkZ4+leKfFLxrJ4a0SCfT7zT0vZLgxslypCtwNufUbuo4zxXrZVFOqrnk4x3g0j4guNa1/Wrq7l1y/kurp5SJERNiL7Bew710OnylCIWRnc9Cx5Ir6DM63NKyMVhVCnY6aFmljKzJArjgAc5981LPbTTxysEXK8HsAa8ye5zwj0OC1Tw/cam/LGJyDwD0Neeat8NNd2FiqCPJ8zfJhiO2P8ACumjiVax5ONwzu2jhIvhvqY5jgZo1fB38AD1B7mu30n4f+VBEl1DJIecqOn1z/npXVPGJx5T5j6u/aanpml+E/KspWdAQqfNsOAa+Y/FQudP17UYWWRJFmBCuOinjH6GryzVtnRXdrGz4fn86UpDEZMfMQTjivofRVLwRMiEgADK1ji3aR14RXidKLUtG3zhTnIGO9c9e2LKkgkTfuB4AxWFOVmerCGhw17aNDEdxCN5g2DH61VgV2wsgJAOc4rOoaRiky3HdTQxyIqIQTuGefwrVgk2+WZ5fn2gke/sK887ISsW8yibzlWQIBgDpn3FaVvc5Zd7MwzzkdKiCsdp1Vhco0h3xI7AfKW7VtQ3bfv2TahYjKj/AApqV2Wp2LsN2owWk2EMC2TiustNehtzDjJVex9fWtVHQzlPXUuJ4uit5VaR5EU9No71q2vilWaOSVEaPfuYjp/9aurDytqEKKlLU0YvEcifvFlhdc5DDg4+tOfxPbG2vnadQUXeVPG1Rnc1e1lz55Hj59TVOldHxv8AEH9pTSINQ1bRdCs40uURVN46hx9Md+f/ANVc94e8cr4oTTLJ5hc63LhJoo4cDPGSMk8f/W616uZ01Ci5M/NsNUvWR6feeEmsUKPC4lK5b5T8pzUJslEMaqPKAGASepr8yy/M41ndH3caNloPMYPl7VOzZyR2NUpFYI6Khkb+H/69e6o9S6ZcsrKNysaxg5HmAkdqu3scexVdBNGgwAePz9a66cDaMnzXOLuLZHzMqSwkrlV6kCsJp03qVcMF4yB/OqcToc2aNvqE0/lCKWOSN13Kw53D1HtV2xvxM2wLwWKk9K46sEdeHrW0Ozt72Ni8bASptKnjFa0RRxGTy6cEVxvse5Tqqx09hdyEBmUCD+Ft3P0x+Vdzpt38kaxxxpMrbt+efaq5bM3ctDs7aKNoo5Iy0jMCzKPzqvLYRSNvQESHgrnFbJ6kqd9DjtX8PypFJLHBLMyHJVeo9TXLx6ZdQZWGJnBG/wBAc16tPEe7YzlGx02g+FZ9ZKzw28qxc5JbsO/096+b/jx4fi0jxU8jCe3eT/VRyHczxjgDOOce1evldTmk0fF8Tx55KJw3gb4W6x8RIruew0rUoLCFdsly6rGjeoy+M19Q/B74R6Ho06LPp9jDdytsNzLD5pVQeDz1J6ZNPMMTyJpHk5VkyfvyPpLxL4R8KQfYXs9OgS6y3mSuQXJxgEEAbRjsPXrXf+Db2MW3zvGRt2Lz0A6V5aXMlJnuzwv7tpGL4/dp9ZgurKO2cy2qCUqx4IGMY/DP41u/DV9YmgEV8ZiUlb7OGh8v5c8Anv35HtX0cYc1JJHq1cu58vu1sfSOgQLLOkluFLAHhlwcjrWpqcEyWzSQ20s0ZJwhHevJlL3rM+K5knynh00/irxHfXWlW2jaxb3KpuJ8rKqOw3dCfYZx/Pq9M/Z10XVrO2ufFen29xeeXlRcP90nqdq8D8c1q59EViHGCsJ4l/ZX+E+paPqMVv4T0LTNXFq0iXeMs0g6Y6AA9MY757V+GXxp8ITeC/Fup6U5aGCMlY0Zgd6n+IY9D8vPp+fTRfNF3Pm8MuWtY8OjvZoB5jSKka4XAGB+VbsWvaii/uIzOGwMA4xXBGx7dS6Naz1C/uHlRnYsoDZKkDn0PeuR8aeKtV0bT57Z5fKZyNysfvL9f89q6cN70rHl42q4xPn268TXNzdA3N5LIoOFAYj8Cf4vxrQj1Tz5AV8372QnoTXoV9zwFWbOq02dftcZndyyjLJ22+teoaU6uRG4BiC9qwNE7m1PcWxRYspJLtyoJ6YqK0t4Z2JikErEYwvUH0px3GdDZ2r2khV4vKGwMfXd3H4Vdh1yVp3QocA7TjnrXdQ3OeqiSz8VjQ7xJJ4llhL79pwTx9a+p/C/xd8L6tBaTS3OoR2SoqlrlQroc4wFzg/19q/aeBM0jF+zkfmHHuT1K0FVpn0Jo+u6PdaYdRt4dX+zucQzTxGFD7EH9DW2LlZDAAnztyqr375r9ro1YuNz+eMbgatOdmhs1+i7mLhXBwVxxUtvfQXUQbzIDKGxsz94U5T00OjD4So1exS16XZaSSvO6jGA4PQYrP8AD9tNfWbCEESHLJu4IHc1lWq6XPqsDT5aNiC98OkoRPcrK3Tbjg+/NaH2zT9IiVgUsowoUgyE89Op55raMrxPXim4qKPOPE13pWpXMYthJApPXrj3BxVvULKxj0+3mAj+yuuAeDv45/z3qakndH1mH5owjFneeH7JlsoJEneKUMc4IJ9vp6VvzAxb2kCRxEY2nqfevVy+rdaH5JxFhJSxLsZpuoCzo11DszwSDTXMUoYndKi849fwrvdSzPl8bl0oK7NaCKRGWUIm8gZBPOPwpJTLEDuVWiK4HHOatVOp4lWnoZObdYPPQJ8z4DHqcdqpukgljMIPzHYcnPPqPQdq7KE9TyKsDIubZC0hxIZwuYyDx7g/4/41zUrRtILd0lM5PylTjH+Ne1QmefVjpckY/Z4GdJG+YbWVua5CdXk8yaQxtMeJAOgPYY7cdq9mhLU40rFCcmSGFEkVpFy4B/hPf9K5TUSVjkeSQrD/ABZ6c9q9OmzfDr3jj57fbIpEsawKM7T3PtUe0sGjLFlC5xmqrSuj6PBs5bUoTHJCzyIYlHy45OayYH8tts0amInaGPOK8bEo+koIvwxxz6rptrO728glWeJ17MCCv64/Ov0V+J9/4E8HaJHrPjlBFpFuI1t4UyftOVHzZHI756nORxX4f4l1LSUfJn6zwnUtax8fH4s/sd31zLczeJdb0G4Z/wB/awaHNOwA6soAxj8R1rLj8T/ssahJG+j+O9WiWT5oGl0uWVWOTzwB5fHfnmv5Mx2Fk5s/fKVWSjuYGual8Ebm4nj0Hx9ZzXMagGN7C5QsehOWjC/hn8KoWMXw6ubVZdQ8a6XpUoOBujIB9OT39q82ph9NjT20rHoOneA/h/dTWqL8RvB9rLxLsa7Cnb36/ePPIHSpPiv8NPAnhnw1atZ+PfBnim9ubgRm202fzGVCuctzjGeDnHXvzjlWGMY4qV7Hq3wa/YhvvEXhSz1fUfGnwq0i6nRZGTUNdNtwRnEW1GBAPGMivFvjn8LvDfwxvpNEtdc07W9VhwZZLa5WaJO23I5LZ9enp6a0qfRnTh8VJSsfFeu61DFHqETLFsP3eOQ2efwr5u127aW9lL/OAM7h2z/WnhqPKzXGYjnZhK++SPazKAc4/vD/AAp09sW3MMqxXKmuw4WyuyGNHXcSvVqVY4g251xuXGen0oGWIZEiaP5TGSMqR2oLo7EuQznioT1KjKw1dpIabdtXjIHNPWQ7MTAGb1B7dv0p6IliAxFkjVghwTz3NRx77g4TLg54Pt1pruBGc4QgllzjAPQ/SpiAwPmgFdu0D/H1rFgNWcqxDorqBheMZpqHZHLDK5ljZcENzTewEztCI0DIQWbarU+TakKqVYgnsf8AOKkSd9gWRdxVlYY6D1ppOAzsMDIHHX8KARZjXEBRjiUnd83b2qFMxuWDcg9a6EMjuFfa3moro3zYJ/WoLcZjjm81BKRuXaOD/hQBqRuuxkkEhB5IU9T/AEFVIomiDD7rE5BJ4qZSsBYj82NWdRmUnBOAK0reZ2z5iKjdDg1F9LAW5ZFAijCPNHJkZU8A1jahcpJMsYxkDO1RkgCqhsBzi+WJM7pmI7YqwpiBcxqygHhScn86yA3LO/aHY0beWpcM4x6enoa6qLxVeRm3ubO7uLGeJSsT20pj498cN+IrppO25LjdmPrGtX2uzPNqF3dzzMwJZ5M9P8/SuakxIV2ghlOGw361u6lxpWNCB8bo/OQOvOQc16x4A1x4nhW3cOjvksewqsNiXTqKa6HPjKKqUnB9T7T8K6vCsIMqo7kD94W4AHbHr0x/nHNfGDxg914Qu9ESOTfcSI0syt8xUEYUdgBjpX9P0+IY1MvTb6H4HgeHpxx9rdT42GmyXd7Pu80I77cqud3+Fe7eC/ADltNllaO2efaE8zlmGe3rX8t51iOaq2f0dhIaI/aX9k74CtBJpd1qdvJe2USGVjMPmcnnHHQdvp3r9oPC9nZ2enwILdBK0YUfIMIo4AHpX5TnuL5pcqPq8HRt7zNtljtoTIWjRScDLDg/0rzPxVq0txIqKZAhlxhBgcevoK+flornu4SN5nDCR53eRQituPTikIEckbkZ2/eWvIqVbs99I4bW71pVMcDbZA4bKn05xXF6nq7T29wzzQpdE/dZeWHfGOn/ANerpN7MlxW55LqmtlT5OFUknkjGTXPNrG+MrtBtmYHGe9bOFtCozdjF1O9iJLwAhgMpu5xWDLO0iAzJHJIVO0A9+3NaU2UndkNiVRpo7iBJIyvzEDGfw9K2tNtIZXmul3SoDyqcnj+dKaNUtbn0D4XWGHTkg2KHXL7wvJz2Pr7V7N4Q1NIbi2tzYRpFu3Svuzn2x615FdtRZlU7HpeqrHLY70VnrzmNJTcTZeOMnnBFThp3hqLD7WJLeKS4eUToIiuQFI61zWqZWaZ9gTjBPeuujOx0W1sjlvteHwoDqRw1aGm3c8ZeKdo8seCvTFae0JnE0554RtKqzHIxgYrZ0/zIpRLJuJVvyNapmUY3OrmmiZAEcJDyRj1rjpL1TOQxdm7kjtXfRetjiqQSLDzBhCU3xYADEd6TW54LeytnWNUkk+VgT1r0YVEjgqT1RJ4QmQaqlqweXKNP5QXltoz+QzzVX4q2D6hYWB8wmymIw0fDBlOQMjtgZPqDivOcv3x0KDbSR5NolslvdzpcSOqq2QF4+bHANejiSeW2tkmIZgMgqMZotaVjTFfERyR4ghkeTdvONvXH1qURYRZFLfQGrjucppaUXaddtwImJzwMY9xXe2KJH5sLENETlSnGD7/zrWCs7nPWgrFO5uWgvI/KYSxMdu9ensa1ZJY2jZIzwRycfrXbznDKNjkdThl8olG3PxnnJqtpdzJEYixCOrfL81a890XBHt/h/WpFjjjZVfeucnuOhrubXUJAI95XeBhcelb0axx16fvF9p/PjIB+YVQuooZrfynVc4wQ/f8AGvRhVszz6kND5u+I3gKy1izu9Pm3okpItJSvKtjIU+uSMAnAJxX4/fF34aLaarJNe2VssvlsodF2EEn7rA+hGfxxXoJ3gdWV3VQ+Q9Q0BbKVYFVgsbbsjk81z0mmWoYzEmZt+HWRs5/+tXzOLVnc+8wk29zOmso5JpTL5Tr/AAvGMAiqw0VSieWiBjJlm9q4nPS560Fpc+g/CkwtrO2SKOOBcD5cZAFejHUB5bmKMqyN84bvWclYpO5Qn1aKZVVX8uQ8tvFUzOjpEVXegTruxn3qW7DKM8xiWYDy9wQY2HNY9xc7Y9iFgG6DPemBzouCZH3gRJ/FjmtGMghYxcKyuvyMwx83arjHqaqasQXd0Wi/eBo7jHPzZB+lcRq908aS/MrHpgmvTw0dTlxtTlieUavfs+4hCEwfvc1474ivGZbyONMMThMnLL7ivrcvp21PzHPK99Dmb25ZLGC2u7ZPNCbt8Yzn8utZdloU87peSFRb7s7AcGvcirHyR6jY2EEtoZU/doi8lv5Vp6KVgiuJYYxskH7tiOh/pQ9hXOj0Gxhj8P6u4VWk8zIY9+p4/Cvtn9lXxFa+Dvhhf+FGil+0XGpTavbJH/B5ypvRzn+8pbI7kCvkeMIc2AkmexkVPmxcUdHrkNxqV/eXxyZ/NDMo4IIHf8KWyljSG588mNHQJ8o7f55r85oUlGlFI/e8PT5IouvPZzKgFx5u5cM446dqvWly1sVjkBcYLo7DP4Vs4s6vaGtb6k0jxSPLslxtIzxW6+rF3G+6kKou35v5fStacRRgWLbxJDFayTSbpDjLKpzkDt71IviEhWEUsyZBG4dR6V1Um1uZOGprWviO9SMi3eGObbnB6H/9ddcfFUFw0R8pA6oF3A5OQK19tZ3G0tzf0nxqsSeanysUICM2O/t712mm+L3EZaPzZnKfdBzgdyf/ANdavEnn1MNGo+ZHSaf4ueZo4xP9ocuFQg4zXe6f4utys0HmxPMACC3GPpVQxLuceJwrWxvR69byHY0sMcpXcWB6/wCfSlk1ZpH2tIZRtztznaK6HUvG55NSDTEa8S4wrETRbNuWPBHpSiaKJ23CKU7cdcjH4Vl7ZxdkSoJqzKUs8cjSCJVhuHUo3lnbkVwd14M0PUGiW90WW4twCXBmKBiT6rgit6OYTp6nFicrhUVjhZ/gj4YWa8m0qztrf7Sq+ZvhDlcdeT8xOPU15en7Mfhmy1ibV9LuJLG+ZzcGR4QdzYxjIz6AcAdK+hw/ECt7x8/iOGpdDze0/ZZ0/QtV1DxLo9xO2o3XmLKZ2YgFjlvkHHXuB/WuCtP2cfE9rpmr6d5umnVb2czyeRMyoTnj5nUY+mK9fDcQxWx4mLyCpFHi3ib9lzxL/bVje6nfWzSQ5Z47dndQvOF5UZbI6Z/H18u8TfAvx5qOo2g0+zWys42zJuXex54K+n05+tezHNlLU8dYGSdrEHiX4b+Pp7e00nRvCPjG9ZZ1zI2lzRRDkBjuZQBxn17VR8a+Bdd0jQF0ix0+VroFYmgWPexTOSCvXpS+tRb0Zp9UklqeQ2Pwk8VzXtnBd2UlnJLKryvHu2qhPUMRjcR1B6flX0N4sl13wZp8Ph7QtM1qPT2LQyT26nywf4jxy27AwQDmor4hSaIlh2o2RL4Zt/CXw2TTfFfifRFuHX5khjI8xpDyASQcnOOufT1rzX4t/tM+NvihAvhyFNV8PeCC375ZZ8ylSciNivDEd888104eq29DlrU+h51ocum2vnR2N99lgfKxII9pB6k+/rnvXSQ+CtG17U21Y60v9qMixSzB9gYDsa9ZYiVroUYnaR/B2fUIlfSfFw065ycRiMMHOemOo9eld7afs6/EPShAkms6ZrKyjMKW14jZYHJ3BSxjGMdcfSqw+YuD5mOpGJ7l4BvfiF8Hpb6Tw7pNrpOrOnz3FxCQVfHXHHJ9TmusuLr9qr49XCeHfF3xAvrfQrhwHibUGki2Y6888DtjA/LPrQzKk37SauzzsThufWGx2Mfw+/Z3+Bf2298f+ItJ1LXBCGnu3cyBvlGI1UKSMegOefWsW70b4ReJ4k1X4R+Xot1Lb7JniiMSCXBKlepAYHODx9e3JKriqk/aS27GE501G0UYel+MJ7ef/hE/GosFkvYxCjSxjLlepx0Hb86dcwzLFMtnLhxnyXPb0rssktCoa6mfc6kt1bJaakuZoRxkYHPXH41gywaX5JuPMtZ4zkKBzg1+f8R0b7H3XDtVpkUWnwzW6z26M0e3cSoPHtVA2ULsIhb+ZKRuARecV+eYih7x+k4es5Ih+wQJMsLQpvIwcryPwpZNMthGB5Ss2eAwrL2eh6SxDSIzo9q7OFCQsDjA5qy3hy1uLdrVXjjDkFjtBPHv2rCcbGlOvcJtAt5dqvAqpEAi44yP6/jVC58MpdLuKhnwApk6cdOa54/Ea1KqsA8M26ICiJGmAxVumfYVGPCtuWaWSLyjISU2jAA+lbwWpyPHcuxTk8GWky4+WNmHMoGNy+nNS3PhWztzGsd0t1AcbSQQV9j681rCOhVLM3exFH4TgRcMqFicNkZH4Z6UyTwtbSEpLbJGPuqF5P1rnqJs9WniU0Rr4TZD5UocnG1Q3XFVpPBvl28N08flYkK7t2d3tisGrGjrpldPB0c0ktxsQCNSGXOOP69qrjwVa3BaNjMzHkcYOfT6VpTTOadRXKM/ggKArRYZT8oU5FRx+DDCElPlyLjJRuNtVJaExmiKTwdK+9FXLdAR2z3/AApLnwSIikSTpcgDBeNcBvz5rBxvoDdjOPgyWNt3lFpz0PoKJfBc0JSCOHzTgAkHt61So2RinYhuvB0kWESMgMeuM8/0rJTwneA3Ky28mY22kheH9xUWtoCVyJvCFyoYyxl2Y5VWGdv+FVn8Iy7FgcmWRvnwAVzj09qtz0sbqFlcU+D51mjWSK3lcrvyHyV9Kg/4Rm6iSeNoB5mMnadwINa3M6iKQ0G7LfPFOqkbWZelPbwpOogkExJY5G4dRUxvYw9pYjm0Y4IhjII65GKrQaFcEOFRsk5z/hUU27hTkmXY9CKCTzFYnsF9ajXw7ODcO0fUfe/pj0rpjJo6XJEU2iSeTKvkuoI4IHWq39gErFcxuVBOQHHI9K3hJpi9kmOGk3CKzyZGDkbfSlXRZ9+8SyiM/MQvrXpQxUkjhqYNcxtyaNM1qyGSUF+SATkf4VgzeGGusNdoLyNTvjWYeZtPTIJ6VvTzN3szy8RlUJX0Nmw/t2xSKLT9Sv7BuhKsZM/7ofIQfSvSNC+JHxA0O5W3tPE2pQ6SoDNb7Mlm9S3Wtvraeh8/PJEldHoWn/tNfEnSor+BRZahazEb47mMyHHfJHLH26VrzftG6bfxW0XjPwrItjCQ7jS7ckP7+oOPbj6V1xUHGxw0cvnCV2draX3wr+JsN1PaQw2bgoyRTqsUsJPcKOCT2x26etefeJ/2eNWsrqS6sNVj1OyZNwiDKGQep/n34/GpVO6uzGGOlSqNM8B13wfrWnSMghMkvmCPH3QTnGM+tWIPh94n+1G3fR9eiJIDy/ZmaNT6FsYXp04qcTSioaHo0s4kndm1Y/DTxE1wsd3HCsXO51fJ9sLjmvS/Dfw20f7baQ+JNbj0mFCZJtrYLAA/L14J9P19fPUW9Edn9qqUdD0YeIP2btFeSwm16TXLqNSsVlAzF8gdJNyjPrkE1Um+Mvwd0mKC3034Ya/dXqEZvZb7y1fHUBBjb7GuvDYFpXkeDVxlaeiRhyftHeC5hcxwfCW9u52G+I6jqgxCRnBG1Tn6HNRXf7WdhNJZMvw38M21vH/qlglcpuxgn5ievqMDjtXTDB04vUw+qVpL+mcyf2sdehWSSw8C+HFEJIAMZjbHbBA+b64zVa7/AGpfGa3CXGlJpNhG7iVgbf5g/wBSM49uhqvcudFPLa0oamXrH7VPxZunjuJ9Rsltd5aZLa2WMjPfAGDz171yl7+0h8XNRv4pI/ECQ2Vs25CgeOQHHUMDgY+mfpWc61NO51YbJ6j0ZmQ/HH4nXTW0b+JrpYslgj75GH+0GL8H8DTP+FtfEa5kkFx451xiQR8xQkp6fd5rOpmFPY748PTk7MwR418XIJ5LbxV4jtBK2J1+0bw3thgQv0HFRt421v8AtAXbarrDR7cyGW6aUtwB06D8KxhmkLnbHh1QtYo2/ie/s4J7az1jUktpn8x1Zy6vnsc9B9MVn3F+t2JraZ5/KmI83Ls2/wBjntVfX09TWOTQ5tTRh1oQwrEjzLbA7NiOVGffHX8atHWWuSpuNpIHBznb9B61lUx66HTDJqdiQa+7oJFlllAOBu4PXFQP4glEoV5XcEbjntXLPHNmsMqpdEWoNdRQFLj5ht56n8aR9XkhMafaWCE7gq9x6Gso4t3PQnh4JWsKurpIsiSbopVfcysc/hx3o/tS3KFiJBIvPJyG9q2WLZ5temkTpqdsYlmjEy3RBBbIx+FRHVUaVXG2IKBjBrKVRyVyoxS2JX1uJIzEgEq/xYAoF/ZSMEcYlxlCegrHmZpBdStLqFoyBXCkg4HOBT1vNLZAy26Ljh2PIOaE9Q9oPS4tj8y2/wBojBzxzj86al3ZO7o+RCMqSvVfpWkp9iHJiM1p5bSCSJlPy7V65piT6W0LBoRtJKbgCCCKwqXepvSdh/m2khEccManGQwPpSRJpyZIRJWZQBtONprLU69G9SFobRx+5MRyeo6Zp4h05Y2X7KnmKwy6t94dcGtVK6OKpTsxkVnFM8lwyKBnAUL1pn9n2odlUlVBxjOSPrWcqrWo40dC+2kqJHOEl2gDrnNCaNaow2ooyuSQSSPrXNPEyudEKEbakMOjwqBHFlkxj5jn9asyaLCIwHKdcMpPP/1q0jiZMtUImU2hxtdiCN13ZGQp4+hNaLeG1SMI6iWM/McD9DWrxLLVGKQ+XwsHSG4KRBxzhiORj3rNbw8jhlUDb3zW8cS2clTCx6CNoSgMjxwPs+5kcGmDww81usk5jjCtuKr3qniGaU8ImitLoMoRAYWDcsp6Z9KE0KW4RpikSTqgRlH8QqPrdjnngbsgbw8dkryRMIlIBIPQ1Rm8Oyp5TwM75bDg9AK1hiznqZbfYh/sVpFlL2+3BwGP8Qp8WhkRblDbwMdM1v8AXLnPLLrEbaORsUoTkelRNoRjdtykhuAMVaxSMvqbsVJ9GjBcuZQ+M4C0reH3RUYRufm3EkZrapiUkYxwUk9Qk0WREwiTSgc4Xgn/AOtUJ0yQhVkjaOMdGJqYYhGs8IyF9MkQAKJGUnO6q32KcGNAgAJ+bK/rXTLFKxzLCSb2JZNMkk2lcsd3Rc5B68+lKLOUKTCoZS3IY8g/SsfrWg5YNlI2DiVzhzu+bOeB9KkaB0g+WOWSTIbcOmKiVcccOx3lyujyMzRgHGQOBnoP/rVFHCiqxksAr7s5C8k+oIpxrdip4a2pJL5sflsbdSDwSOuP61L5WECszgMdwwxBq1VOKrhk0JEsskm2V2Ve1TGbdJAwV3tz/EO/uKfttDmWEVyR2jUPIJbhPlw/PGPb1NUDKysqqsijHB3dqIV2ivqibJ4ri6VXRHYKf7zE04Xt0gt0ExEhBL4HBP8ASqde50QwaRIup3Kna8jxjPBAqZtRlwgEj57Nmpp1dTWpg1YmOtXiFYJpWTBztJ+73px1qVUj2s4Bc59CfX2rqhVPKxOCu7gNcv8AyHcfKoO4Ac5q2niK8idShknXbnrXR7ax508FqEPii7PS3WKUNkl+QR/n/JrTfxRMQzCEruOd3b6VTxaRlTyxskh8UuixyDd82R0xmmN4odZYzJbScttwTjNOOKTLWVtF7/hLlc5CKidDnt/jSnxEkimYJ8jccnFDxIoZe2Ivid8Ku5AP4fpUo8VIu1SRIM/KRWDxCNZZY9yZ/F1s53JG44wcevritNvFMbBEkZbiLbuKtxitadW5yywjjuSReKIZAE24HQNnp+dWG8RwfwuqAdBit41LsxnSdi4niS3Qq/mRGUjCkcbT61oRX9vJ5DLMiKW+bBz+NQ5mMaLNuHUra3Dx291bXwI+RzwD+da66ppsSKyTeZgAsQMc9xiso1FcuNOVzUh1e3mRPJTy92QSTycfyq7HcwhnTzEUABxk/wCea25zVRZuw6hYyK2yYxoq8F+eantr15o3K3EccAwWHXI9PrQZTOp0ma3aa0WJUIZyWCj7oxyfyr13RJolSOQPEGLbcg5A+v4U7swmtLno+l3MMxIiWAjdtLgYH1r0K2Y2aJHIsUSk7gG61fOY1InR2t/C4AhmhSUMAxPIArqbC6jIYiaIgE7WHQ/4VvGRznVWt9JI6wqVaP8AvZwBW5b33nPsjCk7QEI6D8a1MZbloXyF0VUICnDMTwaEnEqMwI3j7oNJySJLInZWieR4vNwCArBsce1Stch2UqyFc4bJ5oTRcuwya6GzyZUkK9MZpDGofbKsqgLnaxzxTuJxaENyFAjBDZPSlju1UHpFxjJpOSRIgujEGZJG2kYPOamS6z8o2ksODUqaArkurOF+bjhcd+5qzHcrcRpIMKAMBqHNFLYBPHGHw6qxOcsTg+1Ec6j55wpLEqQPX0PpTlKyKguo7EeVyy7OhBNM2qBMFOVC7hz/AJ9qybNBivnAwA46c1I+1WaJjlemcUkAssjIo+dQP4cCoJJxM8OA24r98HitudESiSxOkTMCxLnk8cf59qmafO7I3AHqD2qhtXRTlnJ5LBs8KaneSKN0Khd5HrQNKwB2Q5UoVbkjpTDiQ5jlVwOo9D6UrjEVlzvILcYIqYCMFkClSeSKYDGjGSQyyH27U0MFdA+4p39SKCZbEWSM5KoSeD2xUrybl8oPJgDqT3oMSkISrcsGXOOeamWRAXR1Gcbc44I96AHu0jNAXJcBcHjimIXWMtIUdSflKjtQNK5JuLkDe7t12t0x6iiV1ClwSm4fKQOtBpydio8uVEYUnHINIquqs6lST8tBVtblvzfM2s7kkKAu49TUErsjr5jFFJxzWU9yNUM81I3lBBZjz7Gog4IDspR2HP8As1onpczIWJdv3ksrE/d/wqvGx3uQxdPXrTHexZWOWRpJC6YC53KOcVC8eAXDHA54oEIBvYrLu+70Ixz6VIrhUJX/AFmeOO1BUdXqUXBYF8MoC9H5NZUjsQJCFEwGBzkYrOU+gTVmZ04y6s6sHUYxng/Ws/LyO7ea0YPAVehP9KmNupjN9CsUkWISSF47kDJQ9VPpXlHju6mHlwlYzbKCznGGB/r3pIi2tj5d1xgzI8YiaFic49/581xyw3TQxwJPFHb+YSVlGW9/8M/zr0KZUz6Q+FEksbEIqbGwGwOtfbmihBYWz72+df3iAfdz2q5LUuekT1TwtJHFd2yFpY23D5gnSvaLN3YBjlccA9a+iwMdDxsVojfMokxuG04496lkJ/dBVzgdq9iGx5UtR+cxhgmCOuO9SgboxlSQfzrpitDGUbDQkkTZOQR2zT0cBmCby555PFMlMFZj5rZyu0dOQ3P8qsyeWFRiVMeMEntSUky0tCAqqB3URuh4zjNESLvIYhumKE7iUdLjWTDO2WBPYVbR0wGZQ3HTNDQX0sQRnbuLkZ5xkY4qVyoRTGcsTzntTJGyEEqwwoGMYpAQSw3FW9KAJECupQsS3uMikdA4C4WMA8EUXHy62BYmjUAyseex61H80bl1Jd8fdPSg0m+g3zGH7wKF9QOlNeZpGjx8yjsa2jsRKNj/ADvpUFuypKsZ74U8GsyQzeYQBGY2+6RzxX5hfWx94thbVhnfIoeEcA5qSVIJCFDK0ZHTtTMS5ayIrFgysoGCDU0tzHOWNuC1up28+tVFXKjuVXkMgRC7Few9DSRsFUeaq+ZjnHehLS5sOKRXG8BWRewJqlcRCNihRmyOo6UR7AZLDcwMUm5c454IpUuFGEyfLIwcHrTnuB0WmPEQsRiljY8ZPRhXvngrT1jlM8aSiFjhjjO4D19q8/HO0D0sAlJ2Pt/wTKt5DEJWZFCgD14HFe/aXC0axOEJGME4r4DHxtJo/XcgxF6XIz0rSrp4kR22NAOd2M19RfDfxLpPhHwffWl5YyX0M0jPbMrbBHuLMxH4kD6AjjOa8Vq0kz2cXC6SR896pqFp/aFw9jLFIrvvxu4yefwqSG+URB5C8smQWVTiu7G1VKWh6tNe6rnSjVZo4i7/ACowyAgyT/jVs6vI0aBXBb/lopH8q865oiOO+VmLo+ZAchSOgq3bX0CiUgBZMZDHqP8AP9aZzV3oZUt2XjCfvELtgFexrJ1bQYNesZrK8MMqE+YN8OSpAOMH/CuvC1eSV0eRXmfJ/jLwncaHdyGW1u7RgTlGj5Bz0OK4e0uhETMI2HzbfmGK+grvmVzo9op07o6OzuXLBj8h65BrqLaR3h2BQqSLwT35rhnLocxaESLs89Cij7rADmrsUdnKJRIjSp/dB7etZxv0Mqkepjz6TbCdru2Ro1GU2sc8H19apxafHEDH5anccjnGc/8A161je2p52Jwyvc6eyskFubdkUwgknjuRXw/8ZtOuLXxhqj+aqllBjEZ4Oedwr2soejufO5hHlnGJzHhoTswJcwZIUEfzr6t8NBEtYhtOzaMj1PeufHvU68IrHaLaKwD7gpPq1RXNtuXCYO3gk9DXJzaHoQetjmJtLKl1eMebncSB0rlb/TBHIsewKjg5LdCKU5djq5LowY7M26qjSmVl4XJ+99a1D/q0YmKF8YCkcn6VjyosFuHiSUybtwHT0qWCWRmRWlbcfmx/SsEzrjPTU6eK4VYgzMwl4GD3rRt9St/t6omcBQ+1hjd6/X/69KKsWpaXNcXK7F2qSw5Y56+1VJLw7P3SyLtOcE8Yropq+hx1apRutTKwAqwDrzyep9DU1p4lSKKVp5SBnJVu4/CumjSctiHj401eRa/4TCxSC5kfUra0iSLcNz9T6YHNfMXxT+OMbW1zoGk6lqNxZuP3zBQuW9CAT+A5zX1OSYLlfMz5bifOY1IKET5UfU7i6lt5JJY45EcsNo5H/wBevtT9ljw3aXaXtxNJANVRTK1yzEEEEbQMdDgkgY6k+9efx5iJUsvnKPY+NwFS9RH6D3Ol2d/ZX0M1rFHeFd2VBA35ycemRxivAtd0lLC6ltY1kjQnzdrnJwf0r+a+AM6cq0qc2fo2Fqc0bHIHfDNIokwoOIz3X8e596vwIHS3XEchUbTn9a/eKU1KNx7Mnit5IiqpG4ct953AGPatF4kMMf2iNHy3JPANdlFmrOV1uBAoktlQwucoM5wPevPbuKTcFZFCA8leMirlpoaSehlC6EMqL84Rm4bGMe/0q9aX7CQmSFIm/wBls/Q1yt3JU2nc6y21VIozIxQgEKc+p7VuabqrqAFCyRgklG9f51zunqerh8SdVb3pd4XiCk5zjrz/APqruNP1NlUq727KMfc+8PrU2PXjNNHaWOssjxSqQNnKkdM1vW97HM6MzxpGepPQGmaR3OqsIYbmM5VJN/ykPwr/AP1q0E0SF5lkSC2d14OBxW6Rc2rHY21tbxrH/o2IhHtkCYXcPQ4Hrz68V8z/ABi+Hlr4j8S2F3A73SxomPNx8pHdT+nuOa9jLKbUuY8DG4RVq0UR2txbaFpf9nRM0AKhWjQ5GR39q7z4dTRy36p5StCyHJUcj0/CtMbTfK2zop0FH3ex6X4t2LpkUqqJJWUMmOARXN+HJ5njwXIkQ/OinAzWtGKVHUmjHmvYi8R3y6VM0srm5kjTe6dx32/59a+jrLWNHj0OyeCaO4vREmAAcoMHI4/CvocM17NSZ9DUqRWBkn2PW/CEZm0+01EJI8U6+ZGzDHyn/J/KvTIrrZF8oRWxnLdfpXzk9ZOx+O1HeVyCB4Ig7ReREzLgMqAFeeufX61HeasqxgPNGpGSTjg4Hr1q6dPUWJm5K55Z4h8daXplubnUryKC1x8zMeg7n8K/EP486jD408Q/2vYTIls0YijIT7yhiSw+pzXpQShBnkqlLnUmfNg0rZNJIWE6fwKB29asJpY3phpAT2HQj3rxD256o7S0sooowrKzMPm6cdK+Y/jlrKS6taaW1tbrPDArhk6uGHft0/nXoYBanz+Zy0Pny21CTzflYIQMAGupsbk/JyN3UAV6EtTwk9Tv9KlmLh93zNgcjPHpXpWn3zQxOiSFg3XI5rGMbnXDYuxySkxEhmct16YFdtpUJnuYo4FaRj93JwpPufT3pNWZUtjvLmx2YWSVY9qbgzfy/pXnMsrLqdw7KYwW3O2MAn2x/niu7Cq7MnHS5x/iy7LSh2FwOfkaJsbfc+1cCL2T7UtyjSRXAHDrIQw+h7CvqsDVcNUYzpKSszasfHfinSbuW803xLqtldtGI4wx85R6kq+QT719Q/Dj9rLxDpUnl+KLUa3gKpvGhCliP7qLjb6Aj/69fpmT8VTcOSZ8pmPB9CveSVj6D8PfFVviPeW1jo0U+mee+2NXOCMnvn+fTivc/D+jXMYTzL8SxgDgKQD7jvzX3mDzNVFZH53mmBhhounY7XxBatBpiyMyFZEIMeAcD3PvUPhqNDZW6sZQq4VtxyQa9Wcm4JHg0qX7vQv6uEkjMkU0Ebj5S5JzjsP8+tcZa+FvtEjySTSyk/OB1A+pP861VTljZHo0IOMbnO6/o6WJ082SoqGYoV3ZzgZz7A/41a1hljis4o4ywYAn24zTcna7PpcLecE2emeG7SMadb3PmzRTnkbRnI7EH65pup6BLqbIyzzQBBkhDwavC13FXPhMdZYptnBa9os2myi6tpZ5SBmQl+D7YP8AT0qz4b1ptTgi82EW90rHOW44OOtexKtdcxz5vhY1cK5roeh2qKy7knWckZb/AGfaq07SxytIZluJGIZ9gwEb+n0reFQ/KZU+5mTqlukUaqDvBIAHfNVDbeZHG2ZBMjYIx97/AOtXfQqanl16RVmSREclTJ67ea5q8s3huI5kAZlYNuxxn1r2KMzyqlPQgFs0UYZthbJIPauPuo2RZY1f5d2WLdvSvcwstbnC4aHORbWmhhSRiHc5A5BWsqeKQThWEk1uFPzAZx717FN3ZVLRnI3SQ3FyBHIPtSuGRMdh1+v/ANeo4LeaOZwisx2ljgdO9Os9D38Gzk9WjY3G6Yjgcdtx7f596yHWZZiqIVDDlT2rzcQtD6bC6m9pq41HTTDJEs4nQEkZxzyOfavff2zBPefDX4XqsyzQC9lN8RkHy2gJiQn/AHg3FfiXiGk60b9mfp/DTtY/IrW7LVJLl2s7wNCCRwT06jpXNQ6ZrNlG3lX9wSxy+xznP49K/lvGzXtGfv8AReiRUE2s28rmS61CVcjrIRtPtjuailn1Q2stsPtT2zhg4kOSQevHf8a4ptWNiGxn1azhjhtr3UNqR7UjnYso+uep9+TWvp51K4v5v9Nv555sZDTPsHsF3cCsW4tC5Vue6+HL1fCFvf6mLvV01K4jCbILt4gp9QFP6H8K8x1LxHruqSi5a8uIbZGJSOMbVU985+8fc/155o2Ubgo6nM3l9qkoYyNLcZGGPp9K5p4ZHt2UptdxnaRgg+9YwWhTTQyZ1CAkIAmCB3zjmqfnAvJibbC6ZRO5NWZVB0UaTxypkIQPTk1FcRum1dgO3tSbNCRAkrOr4CBeG6c1XO1z5JmUjswHSsU7agV2WQkhC7Lnq3tUp3MdzLjI4P8AhWkV3AlkVpEElt5bMhw4P8H/ANekGNitKeBwSBirAc0RjQOSqwMflyckmmM4aSMnKrnBX0+tTPYB8kO6VGUOy5/jG3P/ANapfLEbsGOWAycGsQIXdRHvJEsYboPepIglyojMbRkclietBMY2HhWQEE7c8hvUVF+9eUlVJUDHJoKJfmQZkwTuxTcLKzlcrB90jqfqK3i9AGEvHIpZztxsyTk4/GkQkxliM8/KOn4UwJCyABAjnJ5yO1AO4FnYuwb5fYVnPuBYWQeUjnduBy307Vejm3gh0RQflFZgasLMExGQdh54wc1zOrzQBYHSR1ujId6bcALjjnv/AE46540itAOeiMrGVmGAF3Dtz6VNF989eRyaIRE3YtR7hLhXPl9zSkCSYoJ3ghx1Y5H4VoTFdSIXBUvvkBTHygD73v8ASrG9tgEajd1wBjFBY23h8zE8YVVPGSOteieFFaW9hiQKgLjPOBVQ3A+wfD4L26rJKYBt+8Rkke1cf4+gku1trRJfPmOAgBzx3b8v6V7NLiGpGj7BPQ5o5XTUva21I/BXh3TN9otybp5ZZhEq/ZywJ9uMnOcV+ov7NP7OUutzzeJ/EtlM+nWtwscQeLaidjgd2ODgfX618PnGLtFyZ9BgKXM0j9kvh54bg0VprOOxSNY48EAZ28dDjjj0r2y2+S2jZH3o33c9xX5Xia/NK7Pr6FPQzNWvVGm3yCTdLsI4GSPp74rzDU7hljCpK27o3HDVz1Z+5ZnpYKm+a5kJPHhlAjLHoretRXd7LYxfaEcfaAMqO+BXnqKvc9g8g1LVrWBZPN3K5bKruwc/WvP9Y1YNbZVRuJwR6D1FVfXQi93ZHk+pM93IrTyF0DZYk8gdh71hahrCRRJEhQurfJxjPvXWtdTWUbGe99uydkcoA+YcncPTFW9NxKgWUOJc87e4/wA9qIsFHS52tr4SttTebc8is/KsrkFD9a69dAt7W3t4reJbdFyMBvmyD3Pcn9axnVd7FxnpqdvpEa27WcrSLGUXDLn7xr1PwbFOtzdTSPIyyqCFB4UA9K4ar91mV7s9fuLlYrKR4iQANyjGTxXnkqI4eZgWbrxxisqKSRVJWuQwXaQyZEbdvmJ7envWNqrRXCSEHgnPB4ya2U7Gx59dzCCaKEkKe3FPspQ18kPIlHO4dB9aLmigbsF5b+cY5AwYkjp6VvxzYvYmZlEb4UsPTFdEZkcrN17lUjZSEWXGevauKeQzyCVGdDu5UivQi+pyVYXZsSMxi3jaqj7oPrWJq18ZbaHKpLMpypzx0rshO6OGdBOQ7wrqDPfvJbXsFvdohJRz8xU8HHr06V3PiiBrzRIxLJwj+ZGg45I5P6CvPnP96jojG0jxkMqSBo2Dbh1HOa7rS5HksIl2ZcDHNdVR+8RWfUA80STo6LknIyP5VRsL1rhb6JVbzkYKM/TNM4rDrLUY3u1mUOAh2sM9TXsenzR3Vr5qRFYwnPPT3rsgu5z1Z6XOSGpwXkQBZY5FJTZnByDW/bXBktGycsDtA2/rVVVaXKYwjePMQSw+bF5qsrNnDdq4q/la3JdnWKTeEzjg5ramHKd54N1N0tbeC4uFe5UsWIA+YdgfT8K9Zs7uFkSRXzOOck8H/CojUSlYmrDS501ncbyi5VT1qxdROhBLKVcYx1xXfSnd2PJqROT8R2K3dmtpmMFQ29iM7hjof896+F/j78Opde0d9aFkl1dQoRNiPLsgHJYdGwOc9frXvYWXu2KwNVQqJs/KTx14Ua0muksLU2gVVAj6AYODgH+leL6jZTDfJFC6Rr98f1rxMxpWZ93gpJ6oyrqZ3iJlj3lQArAcURkKA8ajkZCjvXjculz009LHfaHcsQiFw8fByp6V31w0kS+b5jJhNysD196c0VGSSMZtRi3SxzJKZGTcrqMgGqcl46pAf3TMrgtz1GKxnroaSloE2oREMkKlQDg4Oax59RDGEsS3GEAX+dUkYqTMgzySS72JYD19K1obxCwDCKSPbu+Xsa6YroXB6GXf38LIBAiwrv3Egc/nXner6rMTcQ7E8teWOeTXsYOlqeTmdbQ8v1vUYGG1lAKnjngV5Pfn7ZctDHLld3Jz3r7DB07I/MszqXkNsLNriTG522cKDXX6fol6gt7vUIfJjPKA9x9e9egeI3Y9I0WOKTTpZHTyIN2xkdPvf/W/+tQbZOYoljdemcYFBlza3Nmy0+a4SFFJIlxsB6D8q+8P2VPhTJpfhrWPEXiiITQXUciwLnmEE4Ur67f1+b0zX5x4kZtHC5bK+7Pp+GKLli1NdDsdbTT9Pb7M6oqBmUsJMseeDmvIr29htLtoogkisx2k8gV8Hw/iJVsOpM/cKVVNFCS7eGMJEYowW3HjqKiOvXUDpI0gY5AJ9B/WvfjTvuaRncvnxTG0hnZhHLxzjitIa3cXETy3UkWOgYDBxXRToWRpGZTOvWUICiY7WAIZGyce3rWyl6EDvFOqt/Fk559Kc4WBsRNedZY9sjCP1/2v6CtFfGPlqdixq+QCScBq4pyJavoOtfGTRXPycruwzY4A9K9AtvHMVsiRxtKFk4b5sbu4Hv60J3M1Bx2Oh0vxS8rxyWzsJM7sHtiu/g8V+ZChvmiRmQqBEMY54z7nr+NdPkVXgmkb1r4qt0SHy0uUQoCqucknv3resfFjxXM8yyeXHMgRxkEHB6/oPypynyqx5lTDW1Z0Vv4okMBa2uLdn3cFuQF/rWzBr0chAMqsfY5qJVLtNGFTDJbG1bX8WBNNJukPAJPaumimgjEUUrZZRyCf5+9OtUsjlhBXGJcQMx2hYu/Apri2ETeS0anqPxqYyugnHUyZ7HzYgA6vPn+MdvrVOawRorcuI1KHKHHQ+orqjJ2M3TTVmUrjS7m3vJry1uJ9NuXGfMh+U8+hrKi0aBLxL+e2s7iVEZB5kIO7PcnqT79a7KeMmla5x1Mtg3exjXHhuxym2ztwiksMj5gx9+tY0/hNJreDzrKzUL8qjyVK57nBH61vDHztuefPLYt6orL4MsgzvcR29zc8bw0YK46cKePwpw8C6JdSXMD6FpVrauwLLDbBiOOWUN09xwPpWc8fUWtxf2RF6WPEfG/7N/hXxvus59GtbuVy0amfNuvtyDwPw4r89vHH7KD+FdYurPTrCOIPdkgi6LxbeodW4yCevAzX1fDuZufuyPm89yj2K50cnN8KtJ0fS7rUtc1q0heJwvlQKT83bHcn2xn0rZ034EeI9U0u210abqej6KQ0iT3sBtxKP9kNgk59Aa+1oSdz5PnSWpMPCV3potre31e+BY87ZCW49+1d5p3hz4lmWFdH1W/c7QYFErb9xPHCkZrvkoKOphyp7nVT6B8dLaCzgtfDmq65cqdtzGHghJ6/KVd8jGQcA/4VNZeDP2oLwWOlX2ra74TsZf8AXWgSNN6Hjb90kgZzw3B5JPSoWLoR1MJxbVrnrmgfs1/D/wAN6dHrfxZ1u9srIQmOVbl97P1Jb5sliT1457VzWv8AhPwpDJb6v8HvFWpajosQDwGdBGDjgrtQ4wOgPP8ASvTpZhUlq1ocVWEVDlQ/Tr3TfHVhf6brELWevRSeW/mAAdOR09wQelZMa3ukK1jcXUkpj+VHfr7VDn0RUdjlfE2oC4tZBaXMS3qEF0B5H+FeH6vq2vxSfZYNUmgKHdlNpJJ/DH6V8Zn9dRZ+hcI4bm3Cfxp42uI3t7nXdVFsFwYkkCrIMdDgVRt/E+uW7jyprqOPGAryZIPrnk5/Gvi8RVi9T9CoUlEvL4t16JV/fSySkfK5GSaRfiP4pgRYkaeFg++IwoMg+pJ7/XFcSrRsbSWtiWD4ma9DeXM0yI8LrjBiyQe5Bz/Srf8AwtLXLcylWN7bk4ywJYD2x0x71nOzYo0Wnc0I/i1qkpc3UStEVGxZOv0JxwPpU/8Awt65iu036Yv2EuvmEfMdnfHcn8h9KxjBcxjWjJrQIPjNPbRtcJpkeoIshASaLGB/M/5xVofF2O7TD2rOcbokERRQTyQfT6j2redCK1Rx0sPOW5af4l2M0KFLeNAnBbcclvTr+VMPxX0SKJJns9Sa9ZhiEQlhjPTj+fSqjSRvCElE04filpVyY5JI5oYc/vQ0Z3fh2P0qI/EnSkmcKzSLjKgAgoR6/wA+KzqYdWOqhVlsa4+IWjxp5kpjW6K7juxgj2H+FSJ480yeG2nQpPG2GAdcYNcMqN0elGbLsXi7QZBPMt3EsnR1lTbg+1LH4v0fg/bLd4lwGOOT7jvV06LRnUdlcmfxJoqPJCmoooVzuyvY9+vX2+lVY9d0ebck9zZyKB0BB684OKmUNdDKhJ3uy0NcsBGrfabURsCm0sMmpv7W0MgvI0KTEcMM5x6gVEqD3NHXTlZF2W805o3hE1vtVcq6gd6urJpc0cErXFmrkbNirlvrW8aMmhvERiij52nwC4haaJ2K4YDBzzmlijtZYhPCsMgLYGHH8u1Z1aLsVSrxZNNaWSysz3Fo0oXdgkEY9OO9QTLazRRKVjCr0IH9a5JQZ0uV0VP7Lt7gloo4JMKS+OBn8OlQy6RYyPBBKLeCQDduD5FTBvmsc1SroU30u1ujtAV8/dcjaCPr3ph8PWO1GnmUhm2/KOldqjpY4I1boH8Laatu0BsYHY5BckkkenpTF8L2n2eNEgggI746it1BCSshsnhqwaaFxvDfx+h/+tVFfCxKsWEeQTgE4OPWiSuztp7akbeHVW3dhNFK+7GGHJ/HsKpz6BGIkGzYAcmnFJaHVGpyq7GQeGxdJtSGM7ztAJxVmPw9bHcFjCSL8pzzzTknY4p4pX1NWLwyjRjEYLA9x0qGPwzH5wGxY3JwWHasnB3OSrikNl8IwW6wS7l+ZtqjOSPr6Ur+FVkVAoQSO2FO4Y/+tXTTjrc4ZVdCg3gkfOpeHzt23APUfWqw8IlHlPnCQlNoVV6f4muyM3FXOf2t3YkTwrcRTW85dbYH5WlU4YDtj/Cugs7jVtJb7MLm9EKvlg8rN+IzXZhcTePKeDmNBOV0dRptna6xLHe6hG0zwnKopw319K7X/hYPivwTp6jwzdzaSr4blcn0z6ZwCO9bWu9Tymr+6eUXvj3xPfx3ySOi7237F+7nrz2PPPSvNdZtb7xAog1VzKTh2RV2oeecD09q5Z1Yxbse5l+XW+IzLrRpJZDEIpWYHIA/u/4Vm3HhaaTJ+dEHPDdDjt6Vi8xcVY+joYGnbYoL4auIQQZTNCR8uW+b3/pQfD05QosTY61EsY5G6pKPQrR+H3uCIWO/gnnjgdqT+wFMibYy7o2CXrinWdzSNNIJtG86OSJYGznPI7Vn/wDCOTqVljSNYT95c9fcVzTqO5vTpq9yyvh9Fjllwv2gAKByM+lNfQ2jO5Hfbn7prm57ux6VO19CvJpLAhwshIyeRxVOTSZkILQsH6qOmR61cXZmFeaKklgWV8qzyFuVTjH+FOi0hkUMhlXbyMtyPxro57I5U7kB0eXy8qubZCWYA9SecYqOOwle4DI5VOpBHX6HtWMptnXBaCXFhMkbuokbnG3cTz/SmCylUokgEqj+IcZ/D0qbjhHqPFrKJ5hEJSN2UyOg7fjUKrMQ4jVy+P4gRg0KTCpC5WMNzFJ5u3dkYZqBLeEfIy+V35/WtoNtHl4uPYhL3J/epJISvQDt7inSSXhSGLYyIMnPc+9dCfQwitLsbGt5JKxSORVVdq56E+tStPOkawtG5cNuCp+prCdTU7adL3SKQTwxPOVlc53MWbgD6Ukc1007xx7miwHQ44IqI1SY0bl2S9dXYL5gbAPtVeHUZI0kgiFzOSS8hKfoKp1tSvYaGnb3cxVMrIsW3IXHU+5qo9zMqscu5zhlH86tz0sS4Cm4jKgxySlh7cEVbiu3VEMkRBPQe1DlpY7IUnuTy3jiAKIWWPO4HHSkF+YkkiLKkBPOaiM0ZVKV2RDVg1wyyPINq4HJAPpV+HU1ijJkQS8feAOR/jRUJVO2pN/brBhsIkkx8oHHH9atnW5hmSXZ83ZOMfWuBo3hF2HHV3eNFUqq5PO7FKNWPBWVXdfvbl4x6VcNxlW21dYZ5kaZYoDymB+h/nmuoi19kDxpMChHytwRn/8AVWyWlyJX6Edzr8DGMNGs0PcN3PpVH+1TIiSsqrHk4ApwlYIruSvqcLFSpjDk4PpWkurRRom5Y/mHyk96Undm9PYWTUY7hGeV2QqoVdxyCP6Cs5NWgyyqgU9/Q0iYuxbGoW6uQ4QIVzyaBfW5t5I45VdiOd5A/CtnHQzctbD4buy2OLiASxY4CnnNOingETeWEWI+i4OamTdy5pXLam0fAdo2c4J/+tTZfIaF/KiiBBxvHaspSdy3FJajAtmo2qkUjkcsRTAlokbP5McpxjG7pnvWimyJqLHGwspFInWJ0A6o21h9PWq8dnp+HdisYAwo681pKTsc3IuYh/sqylJG8M+MkD1qF9LtjKFKxvsXDEdz61l7SVzZwRA+n2kcQW3KHnOB1PtQmjwLFLIzqrFgoyO5rRVmQ6MWOGiIm7zPKaTOfu1ANAjLzXEipvZwMZ+UZ7UliWnYj6urjX0KPzPLESk7scHgVUm0QpOhxufsVOOB0NXHENGVTDJkkfhzcVh3RGTHGSADVaDw9teQbB5qZI56mto4g55YRWEm8NtKxZQFQD5gD/nNN/4R7d5CInykZzmhYnoc0cKiqvh3KqnlIy7yADwAT3qrL4eLKxhDGMYViRjBrRYjUUMJqNHhqWJbd1gKR/eBI6+4qYeHh5TiSLI9u9L6wzsWD1K02iARhjC7c8+wqu2hxNtZoJWjAI2HoaUa+po8JpqV5NCWfzJQjiUrs3YwcDp+VQzaLcJDwkjoo+6Dk11Uq+upy18FdaEKaXLDvfZIqsclXOcf4UqWN5u2Kjrg5wBwR9a6PrGh5LwV2Pn0yVNr7S8uegOeKZ9kmSKJFaYDPzBuhrOVe5cMG0yN7LUXLF8+SPmBXqfanPp8yywzDzDGVOAT196UcTY1WDuMNrKzCFoz67c/eHr9KJLW43xvKsiDHp1H9ap4nQKeA6iNaSMSXR1jPDD0NEiFZFDQzSKT8vPH41MK4q2HaInhucZijeeUcjbxilRHWN9yyG5C7mBJIz7en0/xranX1OOWDuTwvMsJbLiZhwCfujvx60w3jRLsYCdCQh6kiupVmcTwivYsLdOFVNvlvnIHWrNrqdxGT88pXPr3rjq4hnTRwMb6o0l1e58yRpGY5O7jt9KtxazM1xGWYqu3GVH5Vj9aaO+nlkHqdHb6peMyHdLt474q2PEN4WMIlcY6Zq1jmg/saNi3Hrd6MuZJDwAcdDWjbeI7xAZt7xqq5C7ufxrpp5ktmYVMhTN+y8VXryI809w8Q+bCnGfYn0ruLb4jX1q4keSSXCbAWPAHpjvXTTzCPU83EcPtRsjodC+OHiOEvFMgW3CkFQ2AT3ZR2JHFdjbfGjU7aW0SOzma1b5gDcedhfc4GTW7xMXsefLIpM661+OF/ZujbZmZm4EeEZfqQOg/Wussf2gp2lAktdNM6KS6JKemeo4GT7VqsUrHAsjqXub0X7Rq2tysP2cyu52hjkgnrg7T8o+oratv2jGjFwsukX7vwAYL3I+pG0ZHsa0hjUZvJp3NyH9oqG3ESag0bwuxPlxREPnHXPIxntxn1rYj/aItZ4BcrfXVhOiZV/L8vn/gOf60/a8xzVsulF7F6D9oHQEt3zby3D4wxtZRwx7kY98kCta3+OOmxrtOoaWs8sXyvNmQDvwF7445zimpWdkDy6VuZoq2H7Rnhq9eeCCZp/IzHO/PXPYMB2+tXZ/j5pd1PEkU9vLZ7QkUsqlJE56Nn731/Ditmzk+qza1Rbh+OHh0PJYya9LPOBnabQogAzkqxALfnxW/Z/F/w9eQW14NVWaxJAV0UPwevGcfQ0Pa5lPDuJah+KmhW+Ptc81+FUt/oyqRt/vZzzjuKhX4r6G95sXUrFcDcSrhgB9B/kUkTGlJamknxJ0C4DPHqdk23+GNixPuOP51E/xU8O5jF3rmn6fucRp5sb5Jx/sKQPTJIqrBHDts1YviNo0sEsazEN1TBDf/AF6nj8d6c6QJHdwKSvDOyoPzPWpbNJUnHQcnjnRgJGnvQJ1UbUPRs+jdDVqLxvphLs13axBSA6u2D78USdjNo0W8Z6Q8IlaaKJORE8fJfB64JzjrzTovGGnkozGDc/yphv16/wD1qmTfQrkdrkkfiXTpptjTKoAIK5+Ye2O5qX+1oFE5lZYzGctu4K1HtAUbiw6zp00jxxXaytt3JtBIb3+lTrrdkIvNl1CzhctyDwKtVBuFkIdQs2t4bjzI3EmZEUOM4HU46/jVb+07aeSMJIsas2VLNjH49qpzsNU2SrrlmflEjbOjcdx/SrI1O0nwIZ4zH1DA8EeooTuLk1sM/tBDJ9nV1MgPUNgD/ChdW3TKkRSQLycenfNUpWEossS6kilBbusqOu5SOeKFvPmIMsZhUAglutXzktdB0czStcMrx7Y13HJGfy71V+2SCWTEO5VOXJbocelLnZhYurqCSYKKSQOUx047003sKqJTtMYXcc96SqhyslW6PyyGMxgg7AeeKek/mO8MfllRyQq/mar2hpCNgebyo3XzEwehAziopbuGRY8yDfjAXpj3qedjiyGSWEuTFIrMBjaPWpVmhClEjJBHOTjBq+coWKRQB8qsM9TTZZNyx7HQgDOOuazbuTNXRVMoSUs6K6hd2B3oVhMY2jeTaRuwOgqoPowUBw2pCGDBg3zKR6UyTG3CbFc1pdET3EjuE3NCsqkY7DtSPIkIjxKAhOGxzx/Ws5SuJRuJHcchGiBZh8pY44quZ0d1OGiUjoaFM1USCdzD5gIWRWG0OORzWFd4Vh8reap6HsahkzRWnmaQMXwoC5zWdHOAwfeImJyCp/UUHPNakDuZImEqEPjJJ7n0rxTx4zxhHa4gWBgYxuXBB+v9aDN7nzZqbSRyXAQwSbVOcjjPqPSuWtG81lE7Rm4/j5/zxXowZc9rn0Z8NTNZyxTW01vHbAMrb1zkkY4r7T8OtMLOBQi7cdj14HX2ra2pM9YnrnhLc80cpuGZM5MeOGr22z8qVAYxJtwAQwxz3r6DAaq55OM+E2YtrAsiMWHALHFWlLgqNor16W55ZKFGWYswIHC4705Nz43Fs5xxXUZS3JsxlgkivkdSTShFUlSTuPSi5DCEPE7qXxnng093O1Y0YeX7rnNSo2LexAWkQMuFfnnC0g+QRtgsMcinYXM7WFDFmg2BNh+8SeRUg2Fmk2EzE9c4FKbsiSdM87ghBHAxyKYypJEoT5gcDKnH41SYDJchxDGzhRyG25+tPTC7hI8K5H8VBUVdj2RYo0K52k4GDSK64G9MH2FBSeox5GG/AIA6gU3CqFBcByKpRuDd1chyAedxC8nFDJK8bSIyDnBPWtUrCWrP87xZUdGXHP8ADuH61SZlaFpHmjOe6jr9K/LFq7n3l1sNiSRVj8qNpmYE7VHQd/8AGnvLLIFRY97r/Co7da0MktbFLzTvK58o/wAQB4rRSVygjDfKeSDTTsVFaiFokcNtZR1Gec08Sq8rMF2gJjGeSabkaETOUByo2nuD0qeY+cIx5hKkYwO9NK2oGXdWUkBiwEVhzuA/Wqb2zJsdtpGc5qW7sDW027jjdML8vck9K+vvhNf2Wo6HLpxe3FuoZoww/i6n8SAfrxXFjYXgdmBqctRHv3hPXV0meOGRSh34Rs9K+ndB1lZLIHMQRzjkZOfb0r4/NKGnMj9IyetyVbHbWd8dj7NvlqnAzj/9ddDDqN5Ho7WhuZ/sRYusYbABPU/U4/SvnaqSjY+9Vm0cwt3aRtstkzB947Rwc9T71pRaqqFTEyuTziuVs7m7Gna644uUaIyDC/Nzkc+lbVvfxFjIzBwMde1Y9QbNQahF5g8kqG6hqq/ai7KHZkmGcbTtGK3clY5K8tC3HekGJBMWwcoV7GuhhmWKEGOUiUjOV4waqkrs8PEyPHviJqVrFplzbvJJLLuDRl/l+boR7fWvlO/mkknMysZ+cEdeK+olBqndk4OVo8po2UjMFVipUnJxXYWt0pVX3L5iMAEHp615u52RWh0qzwTxEYIUdOM1WkkKGRCktuhwCc/fH+H+FVDcdvdL8dvHKGJlLkqNin09c/57VXEEXmcjLE966lDQ56qudVZW8whghlgjfJJL45+lfO/x+8G2javoD22mh55EPnSZ3CIDjcPckD6c89q9DAvlPls5wrclJHk+jeDkt54JmkeK2Vgxxzke9e+aXZSQIPJZZUzuQhcYH1rlxL5pF4VaG9ErgeW7KmcbjtzWoqHCv5kUKkZzjO4elYQWh38xXuIVlEhWPao+VvQGuSvbGB50cyiRNpTb0IqWrM66czlb/S5F+YJGyZznPI+lQlIdqO3Bzjy+uD7+lS0aS7oz5BLNuMbGFOjY7j+tSwRFTGHnjukHzK6DHNZqmWpI1YrdJCZPKKjaMEMcmtaKFZoYxvZSpztzWbRKqWRbjEUaTIJTI+NpHpUEssawx5aFTGP3pY8FvSunDq7scVWaWp5H458b6Z4ftbiGOdLvUipK2xGNxHUE9h2/EV85XPxj16C5Xy7cJGjAjkHd7jnOB9BmvtsuwCjC7Pz/ADrM3KfLE43W/iNrGpiY3e1EbkBF2jH0Fed3WsS3IeeRzIoIC88mvZppR0R81WrOW5VjuG+0JI04HTclfVPwE+K+j+CvEUCahFffvEO2WLI2HOQ3vjn68jvXgcUYB4rBTorqicNWcJpn60+GdXtNf0O01K3ntrq1c7FkiO4dAQfXnPeud8Y+EZ9TtpryNRlSCzA4Mec4ZfU9sdOa/h7LsRLAY/Xufp2XVVJKSPnsOptF2NHOd331xlvQ/TvVyxwJWcLDIo4OT/Kv6kyyrzU0ztnua88STrB5cajDAklunuPwq3cW9rPmO3QvbFdzRuMAfQ/xV7VI0WxgahBiKaQBSc4IyP0FcTcWISJ0ZDKQnG4Zz6mulq4pTsrHFajZgQGZY28rcBnsQazpFMEsIeTBQD5gc7hjgGudwRlKpoWYtQaCNVWREUNuXPPPqK6Cx1ZZJS1u+zJyQD0qPZipV2mdRYalHaSqhkZAeSwP3f8A69ddZa5GIjiRCWHBqVTuj2sPi9TZtvE8EcwX96GI6nha7PTPEls8TvHII4mbB3469Bg/0qJ0Wlc9hVkd9p+vLM7eVcxXAjxuMZ+6fQjtXdabrBIUbQ6YMi/1NEdTa11cTUPFkEEZZ2/d7SD9a871jxDJqkI82CSFs7lYH/CvpsElCN2cuH1qXPJNWuZDAX3usgbPJ/SvRfhRdahDdXtxJOGuGwu0LhQgGSpHcknNceKndHU4LmPXPF17NPpqtJcEDzQFXpkDnj2qf4b6Jf67cSf2ftB2GSaNm5yB256+1enQpc1PlOrAYVXaLPxI8GXzHT5gJLa4RQ8arJ989T+Jx36c12nws8M6tPHZnVT9mkfhULbiqg9z3Iz1r2cyo+xopI8TiDGeypOkj660iGa1gYM0W5ACo6YHtUv2yRSTIzuM4xXzFOOlz82lIspi7n+QkDbgjoK888awa2Hjt9NguZIpFILgZCHHetacrSK5ly3PM9G/Z+1n4rS6na6idVvra1iBn/dHyE3diejHA6c4HXHWvkH49/suyeFQdT07WbmWIDym3ICCBnAyecdf85rSFRzbRz+3Tsj8/wCfTpLW4mh8xnKMU+7jBq3Y6TvCyyMTGSVUYwQa4WjovodRaxvYQiQz28VztxG0nQH1Pp7H1xX59fEvVI9U8T6nfBSr+c6qp/u54H8/zr18DDS587mctbHkAZUYzOqhi23GfyroNMmIZNgOfQ8V1SWp5J6hp9zMsYhVWRDz7V2Vnc7f3mGIHr3rCOjsdVKR01ncCcg7DsPBr1fww02+GIkTAHKqvcdz+tKe5se5jw5BfWdndQgrIQTgnhv/AK3+FfOvi3Sp9Gubia4VoY2fYpJyG+ld+B+I5lK+h5zrDmW0jBkGX4x6EdjXmcjojswdyT1HrXu027WQJkM1xsDIi+YCQdwGR9Knhv1JinG8SL8rLnAr1cLVcWbxWh6p4E8Z3GhaxYajHPcI6uSUzuDjGCpz278dxX63fB/x9p/jvw5DqFnepckRbVQpghhwcjsMAnPtX3/DuYWmkz8248y7917aJ6J4gaCbS3DSh1HBXH4muaivJNO0xEgmAkkyDER936+pr9Sb91NH5/ly5qNmZrWglQ3V/OxYL03nH/fNdNp2grPGLm3muiVGZBvJB9sdqxqVLK7PWcU46nEeLLW/s5yl3HLBsmHLIRjB5GPWr2p7fstkUVIpgBvY85z0+nFdlSWise/hYWppo9L0Ey/YYMxFIW5BP8q6IQ7QFBypJADDrXPTn0PzvMIt15M5rXbMf2ZqF1fFiiRtwwz0GcH0rxTwXdLI16qbiS5PzqRuP/sox2r1oVP3dh1qbWDkz2uGULAkcaiNsbdzHnNMf5kClWDj+McEH6VtTqH5XiKetyswSIySEsy7iCRkg/T0qEyGSNWZNsQOfcD+pr0cPPU8evGxUe3ilZUeZo/MXCbvbvXLzLLIAkgCbSR0xnnrXvYZnl146FWWG3MSyea4g6FlGa4LU4sDEZKoHJGe+Txmvfwj1seZUMx4njXcjBePmyMGsRjG1v8AuJdyOcysDkEV7NNkxWpyt7GguojvA35DEDt6ioFglgVPJnXAGdhJZsfWrqs9jCvoclqDl/NE5kSQfvIiF3BW6Z/L0pkMDxbxHLLIhBypUYPFeXiZ6WPrMuhcpiO1mudKgu2uz5lysQeBsYO4ZbH+c9O9fRf7UF1cXngXwzqQtVhtJpoYPs5PLH5kz+TE+/NfjXH0L1I+jP0vh+DUkj8zdSsYPtLpajagcjAOSO/NUfsiFmWWNlnVMx7ev1IH86/ljGUrSdz96oydjLOgyzqrOipMzfu42P3v88fnWjB4eMswt2sbuG5BK7WiI5Hv2+tcPJfQ6p9yjfeHVhZpp4ZGckjYF6Adcj8OtWdE0xTGt7HYTFR8yOB19x7VyVYtaGliTULXVtQSOa3gkUnChnQjIHT611Ft4XtBawm5RXXB3LnHzVkqTashy93Uqy6FpVvb3TtEWl2/ugR8oOev5ZrxjWrEJczTmERsW2g4wCKn2bjoy07o5NrVjhWKLGSd6lcn8KoNbybHZEiMkY+UMf5UGLj3HsrYGSEBwDxTXtlweCP7rbqmWw7gI/KhKuN8jDp61VAXKyMhjduq45Wsr6WAJI3leeGZlmjY8eX8uR/hU5Uosce0A7cAk5rRXsAwNH/qkJV2OCScD61FLJlTG4WRV67asBzSjhVYKT90Hkio1MkSiNbeMRu3JHQH1/GsH2AmuE2KFfLleTxxUe9zEzuAVf5TjrSAh8xlUFdioOKmgkilUSLJuPYK1BE2+hLJKQGYsSrdOO9KN6wFyrFRwWAzz2FBYwfMu8gvgcqP51binUiKJYyYVHLDoc1tFWQDMONylFw3PzjtThGY498jgsR8o7D3ok9AI0jd0bdgZ7/0pkagpiRQGP5VFvdAsKyITBuOTyWA7VYt0nUgIPMHYNx+NQBoBz+9MKheNp965m7EXmr9pDHOQAD/ADrWGwFN0kjDednyx90E84qjEJHWVpNyxhuF9R6iqSsDRqRKhM/zOoVRtx3NQSMgMZLyPN3GM/8A6qYEyyr84MSl+5PakCI5RkZ4VHUZyaALkCthRlgqjg9vr9a7rwwpS5hcSDcXyQTyaG7FRWp9i+FoI5raDzo5pAwwAFPB9ah8SafPqOpWWl2aRKZj5S+XEXcH1BHT6njkVwXsegoJqx9y/A74Y2PhnRodZ1UQz3BlWO3iK4HA5Y9wOflPft0r9LfhBd3NykCTWyR2UPlzNDGuI2AbqoHc9K+Vz6rek2engIWlZH3P4ctnttHhjlZYTKS8kSjleeFY96uXUqRquCcbsGvgJq+p9XQjpY5jU2d5FlQOQvUD0rgr2XzJSPLadTwcfzrDEPQ9LDblRYlAWaRMr1GB0965LW5w4WSSRI4xkbs5IFcsLtHcfOmoeIJ7u5cz/Z0lKkNGBkcH7w9K567v3kicIVECsCxJya29nY0hCxwt1d/aEmMkhFzuIQjpiuKgjkmf7M8/mS5JG4c/hWqlbQqUbnR6do06NIZG27hgFOc13uj2NrC8bXEJcjoM4IPrU3sS3ZWPUNKt4YbYyZzu6LnBrOv7mVp1WCRZmB6McfnWSjdXMm9Ta08MXRvtEUiswzx39K9k8Kxxi4N6TIY/uCNjgDHt/n271xVHoVF2dz0NpwkuIiDGR9wnnNYNzEoaQsDGO3FYpmkVYwmHzFQgUKKxLid/PYyQDyyeDjGRQdEY6HHanCZLp5VbCY5WqNhJGsksgLR54AYZrdPQ06WNGZiCsoAcdz6122lmK8sorgui3IyNntng/wD1qpPURduzM0RVWx8pUE1zMavbsqkAgjnHOK9GFTQ550y9dXqR2SSKu5CPkYng+lczdSfKUYMz4znpXXTd0cbhqYWh3EkeuWThN5aTYybjjFe6apdfbLaZ508oZztPAA7AfnWeIgoVEzN6u54dd21xbNAFAyncnAJrttDvUZUj3RypyGBPQ4qqs03dCnG8TQe5BUeYBjOOKr2UpinZYlDluq7eo9KqKujhasYFwGS6Kh0WInccjgmvYvB93FqFrdW6Spuih3SLnsTgD8Tiu+ntdnJOlocZ4heWx1Cby2j+ztzG6pyPr7f411/h65NzBEXEQLKoJB6nvU15O/Mb04e4at4629yziEhd2MA44+lcT4rgA+zzW0hhKZ3jAO72/wA+lTGrqYtXMXw/fS2dwk8AhZmOGPbHt/nvXv2mXrXEoKRrBasgYIeSD6Z/z2rOpNbmkqd0dTZzkTscZK11Y2yoVLbGAz+NephZ3PExSs7GVNGC5yeCCrE815p4z0iK6snaDebRojC64JB45PPY/wBK93D1LM88/Mr45fDGOC/tbzRrYW2YWE1rM3DdfnjPXjjg/nX5++JdGksJisgOw5BPTnPpRmVK8bn2OS4i+jPN72KOP5Q7Lz1FZU0scCII1dJSN2M8HnqK+XTs7H05paPqk4BniVAm7BVup969BXWEdRE0svmMmAuO/rmiewSh1GeYZXQi4CqeCB1NVymxmjnYpJuxz2/+vWRTjYzZ7px8pMuwE4+WoZvJcwRyrOqE5LJ2ppX0JJFtXYB1K7CScf4VbER8syKv7xEwxHpXoUaLbMPaWRz+oqHEON3qSo4avMtYSGNAjyFpc9RX0WCoXPCzSrZHkGvXChT5BWQ8h88YrgLUlhIscQDO2VHYfjX0tCFkfn2Nve57D4c0mKytI7mCDzpZACxxkiulXQ2g8q/1VFmjDZWMPyR/ujn8a3i7njzNC1+0ohzHGkb8KntVlIoyynyz5pOCOwFUlcg9J+HenNrfiOx0IIzB8uxXpEoA3MP9rkcV+xniDQdH8GaFpOi6d9kisYrSG2hI4WUbeWHtnOT6kn6fgHjZCpJU6cT7ThutGmpTZ+aHxV8axaX8SdX0WzuLS6jRzHcSQ85IJX5R0xxn23D1444681wBMAWcHIDele1w/lDpYSF+x9vlmZ3j7w5NR8xow5fJblQe1LeajgARlHVDt6Y716ioWZ9FSrJq5nz6kNzkMu8kFlHalGqsxLbjGMYAZuK3UUdkJaXHjWkWUZEe8rjcTwKryeJFUKC7ttOd2aU6NzGtiUiabxnIqlVYmDGSvXFJZ+IRdidjOiYAIU9xWNXLW1dHHQzSHNZmtDrhkBjacIhAYNn06Ct2HxG0qWr5kSRf3kfOD6cVxTwzidscUpPQ63Q/FN3HM5mKSRopVQg2svHf1rq7bxXcT4aW7SeAEbthIZB/X6VFzpckbVt4yTZGYrhjNu3DA6ehBrpNM1+E8NMI1OCC39azrJsynO+jOvtvEcZ8+3EwKjlWTjgdxXS2PiWNrZZorgs5HCZ5/GiOiMErnT6T4iuL3aok8yIAuYxwVI559+K7/TPE8csMpn/ctjaATkn34rkqVPeOTEUOqL0WuHapkdBhuinqK249UhnWKXCs+dp7YrSlUvKxyVZWRcjvgVBdi6BcErV77TDOi4KGMYOM9RXbGpqEYXLDTrcgpM6kHhcDoPeoVgtyo2zGWTJGGXA/CtUi72WpE8MamIl1BDc/LwRUc0SycR4EPTANUnY5+W8hW060h2+XGqOxBZ2OTn29B7VKLJDKx8wsg+8x9ccCsZybOyNMrG1hTMslurxj7yN3/L+lee+IPC2k3UKpc6PZzWkRZ40y2VJ64A6dq9fJ6zhUTPNznCqpRaPILP8A4SHS9Svk+G3w4S51AMsKTW1sd8R9d5HB69T9K1v+GVfjz8RVXUfiTd+FvBmmzNmOWbUsMoI67iMFie5x+OK/XaGIgoK5+I4yjaevQ8C8R/Cb9nL4W32raLqHijxh4213TpzBc3Ed8s9sMckIyYDMO/0NfMV3c3viGfUrPwDJ4j8QTqxaNrJHaUKDxhV54GMYz+Nd+Hw8lHnq9Tjw+Jc5cplXnxX+OfgW/Xw9quoTeGNQiYG2i1O0W4ZMAfNgkNnGAc9PetXUfiZ8bfGNvINQ+IuvSyvEYYzaCO3VQSpLfcLdAeAepHpU1MNTXvJHTKm11O4+Gn7LWlfEK507xR8ZPi3oPhvToIhJHDJMC0Jzhd80hG9jnOz3weOvrXiTwvpngi4tYfBGs6ZqnhqFCYZbbB81cn5vlOFz1wB9OKmGKnOdktDCvCMdEcVc6fa+JrNPEmkyN9uhmbzhENoGPUen0x09DWG2pyXwMV+JEvIwFcEZDe49q6pOysSoo5rxHZxzYng25ZSrjaBn2+lebXmkRu7zw20rEkLnG3Jr4DiWWtz9H4RlZNFZNAY3UfmRBblSRsZtoPsfSov+EbdQN6CN1G5Qx6/418RVnofoSkmiGTQpZTGFjlcj+FW6VWPh+XbOY7qQcYK9MiuJTYcutyKLw67ZuC5OwgEg9KkfR5DDJBE6NE3LD7v51v7Upojh0uS5BmaLecbAM8jAqnL4feMQT7F9Tk/cJpe06goXFfQpi4aKN5Bsy3HFLLpsqQoIbcH1PqKv21yoQSM6bTZFVontywPP19qrtbXbyEpbBYVOMjnFDxDNYUlYnh02VA5+z7B1X6nqajg090cyeWDtG1+O9Wq90NUEtiVrSR4mJJHPGRUQ05okgJN484GHKtwSe+O1ZNg42KMmlTeYfKe7G0FRvctwalMNzFHHG5l68bQc1bqqxDg7E5t7n7q3M7kL8rjtTVsrqbB+23SMoyc8YPtXPGraRcafuiAXXmBVuJ5SvVgO9WWfWhcL/p00qBMYH9PSuv2tzjhQs7iJdalOyb7i5t4hwsgc8j+v41FLca2FJ/tG6SPccYkwa2p1kgeGUtWOi1vWw8q/afPAPPPIHv6//XqRfE3iGysXSLULxozIeVxkE9/XH+HetHUVxSw/K9C1Y+JNfSNUub+a6ZR8zHjP/wBapm8aa9aGSZIo5HHyqWO7Ge+Bwa5VGLdwrVJLYLfx34h85nSRLe6PDgICGHpjtVu18bX7LM0sckjgkCQDOPbHetPZQbMqbb1Zei8fayGLPM+FTYFZeMEY4FTW3xK1ERPFHAuOm6SP5g2eMHNaqEbGU6TvoSwfFDWCSktoHlCbd33ef8/Wmn4o6iTIttEJUYhSe+c9j2q426iqJ7Isj4nzExwSwXDR7cGQx4wfr6/WrD/ERZbVfJgkZ2Y7VYnH54/Wo5VzXLk5KJPD4+gcRlo2hljBxv8Am389h+n4UD4gWMrFysjqvEoIpxpJyCriJJWNGDxpbIVkVXYlsqcgAe2K0oPF1m0/mOFDOcnilOCucDnJysd1Y+IbOVZhFsWIja2OT61ejuLc7VjKKX+YBwKFBGM27algvY3K3FvdPCQRgFRtGazr9NPUqWubdgq4+V+M/wCNbui3sc061jDl1mBAkAaNSp5I5J+tJFqaIxCvHIhYZK9acqLFSu3c25r0E2zMism3LEcgism8vQxjAAI3cnGAKWHg0cuLV2RW15c2UjTW0kwiA7cVg6x4lF0vkGQxsGwxL5/ya6ud7HmQpXmVJb+GMKiTW6uCFPGf8mpTqdokkUwYMyLgbu+evFcbg7n0VOTSKzahB5gKqI2HI9as29xvWRmiRgeQuc/jXPUonqYaqQOUlfdiBWz8+FAH4VdQwsvyrEEI5IFc80dia3Y2GKFonfyreI8suONwpj6dbxPG/lhlZdwJ71DRr7RMedJgKmQbWIbB29qj/smIo0yrGVyD/wDqrmqtpmlOSHw6A0kcsiNEdxz70268PW0xCojpJjLMcVDjrc1jNJlSXwzG8kSBggH8Wc8VBH4Ut98oLFm+8u/kg+1W1dEzjzIQeDYwkskhiZyOhGKifwjDLC8bXMUsQwSzLtwa29n7pzJWK8fhOFZS4XzCB94ccf1psvg2N5FX5fmP3hWTizqjNKNipJ4MEUyiRGaLO0AHOPrULeCQshlWKTYehJyD9PSkCqpMmg8GykSTRqw2jk+h7VXl8Dl0YRlmiwNxHAz6UG6kmrkf/CFSGQKFTb3GKb/whSzMywoixFiF3YX880va2MKlFSIG8CGAlpVR5uhKjr/hUaeBnupCgIQ9h2/M9KbxFzD6uuhSk8JtbylEgKvjBJOcn1FInhGbEnmxeWyngkdaOa+p0xgkiBvCQnSWKW3SeM4IDjg1ZPhbCCYRKsIwSg4z9KpU2OUbFRvBd3lzHBP9hVvl2r8pqL/hFNjbVUoz52qeuKwk2mTcii8OTp5bMpMagqykcE1HL4WkeJ2ntI5YmB+RR2960UrlQRB/YEaEblbdt5AGOO2KgTw/LIHLBmQ8DmquzohZslfRJHlzI7oSAgXt6VXu/D88YcgkfUYGa0UFYmSVynJ4cmZkaZCxwGXDcmrC6NMmP3LxjPyhjk1jJ2dmKUNCtL4fbAjkjdWGcSAcr9P/AK9U20uMyRLOLqZl6IhwMdOfWuSpuCViyNIlPySK3kFeAfSpJ9NuHIEZeMYwT3ojJ3IdmzNl058oW3qwPUDOPenfZp3eNBDNH8nPHArphPoWo2F+y3cUqrln4PJ6VKltdeWfmcDsAaucuocpWeO5tyAflQc4A/Wp13TqUmt1nVTtJIzjvWUqhFMR5r4sEKyGJuORTv3xVnbfhTkDH8qUKlynFFfz7iSYrIzlAoYHHGKrJfTpK7pbGQE9G7e9dcJXI9lqaMd7MkKhZGefOR6/WoTqNyJtzGWRB19KcnoNw1LLarLA6k7jLwN47elWG12cyPGqeW7DBVFPOO9YlyjdEH295FMLySFnkEjAcYx6f1FImsyl7gJDIGQ4w4xn6VVzCw+LxA6edujZXOACT2ot9VZC0oZ1XPAbkfjWxioe8WZdcn+TeyqB2XjNNh1uXMirIwQ8ncMZqJJbm9mM/two7C3KrIp5JXPB/rVo6+xWJAdqKPnz1LetY3CzFXX5ESc5Q4wBk559/SrkOvxFdr7nQgEH1pSihqLuWH1rI3742brgDkCoxrUaxzSrkMQB93PGeelJfCKwJq8BkUsjbGbgFuTViHWLaRzJFtjdTw56iqi7mMldjBq5hZ1ARsdvep7fWVLu0gJcj1pkKFhv9rWW/aY2Eg54OAajj1GEDGFkDMTzxxTi7FJbGgmpQyOssoXyegAIzTf7RtWmUs0bQdQAepqobnVy2ZKbgFC5KyI2FcE9QOgqqzwxNuZgg/hXGc/4URdnYpx0IHu4XKEBCvfNTeZp5ZWbYq5woB5zVupqUoLlHNb2bLiFd8g+8SP6UxoLVmVYyoQgKecDNP2xx+yVyJoLZYzDG8ROcEmhrK2jbfJyjHByOnuBRGqRLDIdFYQiLYy7WP3S3pQdLtZ0BC7uokVlyMVlKo9yoUUkI+kRuzh2Rdy7Vcn0pRotobq1inmzCw3O6c7R/X6UKq2jaNJWIptHt381C24ZxkDtVObQYmZpQ8gbAAIbgj6d6ftWYSw6uINC2NtSX98g3Lt7+9PTQg6qViYytzx6Vca73M1hkRp4aDTCRjCkKrzuPOfTHc1V/wCEdVy7PEgYnBPt2rpWNexyyy5N8w//AIR9DJFcSMrKSYzmox4eAZU2ggElRjgGsqle7N4YVWGjQZIgC67pyx3YGBjtRHotwGdf9XLg4J7VKq3LVOxe/sudiqhSRtw5B54qz/ZxVIwqrGeqt13URn2NoxVtSOIXC7iwwM4YHmrCx/ZowWEvz9BjNBpGGlye0lk8tmG4AdKtvcTbEMMzPH97ewxg0oVGTVppotWzTPL53mKHVcKAMA5rrrW4unNvEsSsm47Tu28/0q3WdrmUcOmjWh1Kc+bFIn7sYIbPJ5qwL7OyXyZPKz8pbvQsS7WMlh43NG21F3LeQWVScAHqRWjDrMsELiTcFb5So5/A0LFSWhp9Rj2JYdQ37XjR4huLlXOefb049KdJq5UlI2YSD74HpVwzGS0IeV03q0LDqj+eZFkCOwAfnqB61JFqEFoJYrYjZMSZvp/Xn+ddCzGV7nPiMsg/dsB1SaJt8nm5J+QE8D3+tJNrV0gMJuJfLOGI3cZrVZs2efUyeHwpF1dfuo4iJJ2lVu/cfj6VQg1FonuY3vDcCaMxursSgB6jHTPvW8M1uZvI4tkf2qPekkd3fwOMLhLl1yR9DWifEGruyyRao4WIErGy8MfTPb61tHNbMUuG4tWRoL4o1SISrbatqVtbuuDEJcru7sAabpXiOa3CJd3Mk0e/LhjksDWqzdDlwyoq6JrXxtr6faJJ9WuEl3HbKr7WC5+UAj0FMh8Wa/CksC6xdyqq4R5W3upPfJ6n65qambx2OCPC/N7zNKLx94hS2ht576YMmcoj/I5PrkVVm+IHiZbiObTtXeNs7VWVd6KO5x3J6ZJ4qI5wmh/6rxcrWL9p8RfEUM8uoyX6XeqEBEmMCCVFBOORw2Pf8jWzdfF/xXcWtx9rv4ZbyXgztboWA+gAH9Pat6eaRMsTwwlGyIYfi94iuY5bKc2iaevG3YWLnHJ56fStXTPjT4hs1ui93c3rbAimc5yB0GcE4H49K0hjYNnBU4bajZGkPjl4vto1ez1t4rcLl4kiUb/bJBNTL8d9UlUSS3Lqd2Qjk9fTj+lbrEQOf/VupYuD9oHV4rplght4bFlDl5I8/PnnABG38yD7Vp/8NJeIysl7Zy6Veqw8pnuI8qE9hjGfQnp1FdXPFiWRzsSwftG30Mccs1rYX9uWCBXjZCg78q43H3P61eH7ROqXbi0k0+zg01XLbWcyh8+4244Hpz71SnE1eQS6GzD+0QLOaeOcQy2uzBbecEZ+6QOT2xUa/tHw3H+k2+jXS2ucBZLdgkh9zv3AfzpxqR6mFbJZpbFub9o4MkEOy/hdQJFaPCKhB4G7du/IGtW3+P64S3kkSUMS4JkClvxIPH4VnPERR5s8oqp6Itn9onS2uoIXjvWaQbFdJAwDAdycYH4flV+P9oPSVuA01w4Bt2hZVBIYepwOx7/0rJ1Lq6OapltWO6NCx+PWhbIYhqEE1zEuwoPnyP8AaOev61oP8cfDUcQuJ9csI7csFba2SG9Pmxj8+adBczJngJpbD2+PfhyP7HEuoI4JJaYHAz2Ht+v1rYtfjPo17cYsbjTioXgR3SuWGMndz079q11WhzvDzTtYuD42aFfLLGmqafJKvzPErDcPoMVeg+KWhztGLeWJ3WPczsRxxyMd/wDJ4qmnYXsGnqX0+IWib18rULaaF/mLKwBB9+aefH1hG++SRLxmTI8mUNwO/wBBVLYl02aMHju2ML3gzc2y4BeLlQT0/wD1damXxjprs4ivbaZz8wEZ49/cfjWfOzRYdvYI/G+kTXEESysjMuSW5yfQY/KrUHiFDc3kbmRLhY+EJ4U57++KpzE6IR+LtMAlDT7dvLj/AA9T7VZj8VaM8KySSqZ8/Ln9DmonUtsZOi9yvF4m011uUE8Lyqcqqj75JHFSReIrS3MsMrB3Bw643FfbHrTU2RFaEM/iKw4jkfEg+cE8bfbHrTV8Q2avCguoWLLu9R+lVGXcqzJZ9RhmVOTH8pJcdCfash9Ut97KsofICjfxg1LmT5EUt/AHkjI+fvuzxVZXAQSFC6EfKwP61onc5ZOzGymV4wfMJfkAA/KfevHPGgjWCYXWGQZCqRyeOtMybPlzUDBBcXkiq+xmG4gcY7YH9KxbdonmUSRO2DuBA6V6NM1a0PpT4VeTJJBPGAwY8gjkivtzSHmaHfvCtIDuI4zjt9K2taRC+E9U8ELNJNMtvbKzJHvdnbGFzjgdzXutrhgGdVRdgVQB39a+iwLtE8jF7FlB5b8tJ7ZqcLIz5XcCBn14r14s8wkilKb926Q9gBU/m4QAqI8nINavRkyWg3zZNxBjIHqxzmrRyCA20nGAe1Tza3IS0Gooy+z5gRmpZpCFULxnqK1C+liBOCxDlVByRQYtySbXG8j5SOcUEFUblRMtmTGDj1q7HtADHhM1E30NIdySV1Coy48w8A01STIjKc54z0xVRWhmTiVGOSGUDjim4jRCUcSZ4DDofemNOwR5RFLEsR941L5isN6j5gMg1p7MRRmk+dkCsC3p0qddqgghXJH5VaVhohKRKHKowA+bAGc1Zjk8lFFtIsTAZ3BQcE+xoauXDY/zmhIVRAWIcHOas+eskCZUI44Kjpj1+tfl0Nj7hxtqEbDKAI6DryakuIiRM0SyKHwCQecA8VRKet2ZvlM8ibgFbnnPSrUUhRyGXMeOneguV73RYlaCVVCEg47djVWMsHLOAc8DHc+9BSdx5AkZlaEbV6kdM1BHLIpJZlVOiitIvSwzT8/zUESBZDjlsc1A4VVKlQTjPrWYFdA/mkFUjUHcxxXrfgPUJrC6jMUq/eJYFtuM/wCf51nVjeNioSs7n1npms6fcW0MhuFdwOqfwn8a7/w542Gm3gaW7uFtSNm0Rbse/wD+uvm61Dmi4s+6wGI5kpHtnhrxhFrXzQuI4So8tgOhzya9YjmlZYEYqqjk7eQQa+JxS5Zcp+kZdWc43Y64tZgZhHArE/MXz29v8KxGTyifLCrKRg5HJFcalrY9tO6HWdy22UKwZlODjtXQQ3ewAyEIccVD3G0aVtdtKXeKSNl4JYnqPatTdHIQqATuR/F3/wDrVc1ocdaJesFVZS8hLMTj6V2WyIQAyQOc8Kqk5J7Vrh37yPBxSPi74u661xrcNmzRqLZirOrAjLD7v1xg15AbyRJCsAEqk5LHpivrsbpTSObCz0TN/Tr3Ypk2l0wMk9BXZabdRuWEZ28ZBHc14cZans09VodNZtFFGjl3G5ypwc5P9K0bcQ3EzKISQeoNbQ3uFSNkdDPCYLZ+BI2ABjkisC0m868WEgq+7OSMV1xloQ6eh6to1rbugdmYynnA5z/hWL4+8J2ms6PeSh7lNQTbsweGGckH8q6KU2mcE4KcWmeH2+hbFRWgEUeMSo3Jx6V0Fsq27zBV/dk8An7vtWOIlqeRCNiwUeZnE2OcHIGCQOg96UyTQskpiLGR9oB42jHWsFI6IRKsjSMVK8OzHcuODWQ8rPPOsqQfKBghMHHofWk5XdjaC1KU0aTof3E1uAeC2DkVgXlrIZAVgYRjocffHrWuidjdK5lJZFkL25Kpu5BHTnmi5kZRO6zmUrgLilGBnd3NS2kQ+WGUwMVyF9fWkllFpFcvIUiA+biQDj/GqpYSUnoebXx0YyszEufFNjYgSXUkf2YfMy7wSR+fNeMeLPjHZLpWororRTSSKYUl2bjGM8soPBP17dK9rLstbndnh5nmqUbI+UNb8TXOq3b3M187ucKcnaoP07duK4+6ffdKpBEo53g8V9pThyo/P61Xmd2VjM24nzWlRfrgn2pvzSgs8QiOOmaJo5yRITvWR3Hl52lQea2o7pUEXlSSMYn+YBufb+lYzjdWA+uPgZ+0je+BAugagk17pLRbPtEjcowPAOPr71+qHgT4oaH8RdPg1DR/sl3dQnyL21yCgJXqADxnPTtj6V/Jfi5wk8PifrlNaPX5n1GRZg4vkZ4n448OPoOoSQwaU8VlcD7RHKibUc7jkg98kH9a4axicyyvjyst8voK+z4KzJVsHHutD7d1Lq6OnsUa5M0aSQyrEcuc4/If0rWmjLwfJlU4fHQg+n+etfoNJ9TaEro5+9VXlia4iXJPzMBzXM3cUkrhD26H2rqVjGomznbuwkxOqyLNGV2kgcYrkb+3wUjVI9w/iBzmp0ZjfSxzV3BNFcPEhUBSGcMegI4qG0uPszhzMfLzlgBkke1TFaWMakrGxHf25t7hIpYJY2fLIOoHf610dnrQWGNmETNn72e1NU7mtDE2Zen1lJQsrMQ44+QdKS38SzW7fJcB1B+VWOM1bj0PdpY1OOrO+0n4lPH5sc80O9RgKiAZ6cH/AD6Ve/4WMlqnmfa4Y1zkoG7n/PSs6dKzuzqp5lG3KZY8fSau8cLzyBA/Lhsg5PA/+tXqFtqBjs4MPvZugY9DXRWxHvKx24XbmOni0RpdLgmaOJ5ncmTC8LXQeDLZodRjtkVhO7hBtHD54qZ+8tDpwVZVJtHd/EiCex0EFLYyXSTxKACOFLYY+/X8qtfArWoYtdjSaX7PtcjLDAZvXjtkEV9dQw3JBX6HtYWHLUke+6lp8GralbIyo0McpYnrgZPT1r1fSdNt7KForaBEUrgSIOf/AK9aZ9Pmkoo/MeLMTzVOVHZRCN5FSdGkG0fMrd6p3dtH5pjlaWNwdpTGK8FR0Pk4SuaenxiJt1y7TDG1cnpXURz26Qg7EljyD8y5wazjG5pfSxi6x8ZNQ+Fmh3urW9tpc+kj9y4ukdlUseAFUjk/Q9z2r8/vjP8AGey8TeF9SuDdpLqTq3k2gj/hIIwAMjGSOe2O/WvSwtGMVzs8yXM6isfm/Lp0gTzrjfHO5Hmh14ye3H6Vp2unohKRxKIyeCzcge9ePVXvHqvRWOJ+IesWemaJf3CSqtykQjEfl53g8f1/z2/NjXbt7u4vJJizXCnBdRjJ9f617ODVoHz2ZO8jmkQu37tNzEZ57Vs2K/Z498krYBwq9cmuprQ807TRNU82TO9gucciu3kuSQHDnzPQf0rncdTWmzR0jVpISI2EgUHg7cjFe/eDNSimEK5ijJG4Mx/LmsqumptKTR9OaBd28lsFjnAURjKn1z0/rXMfEnRLfX7KKNYot6jIwAm04xkds9K3w9W2pzqVmfJmsaa9pb3kaKEuI/vBhnIPcV4RqMxtZpZCTgAnnnPrX0eEnzamsLMtWEzTg722ZHyhfWobo7JAkZEeTx713U5Gid2WLK6aGQksxBbKNngfT0r7o/ZR8fnTtWstP1OT/QzM4n+faSjZywA6gMQMema9bBYt06kWu54/EeF9tg5QP0L1zVIZY4YEniZ5MMVVcc54FR3enSwrZYZEOM/O3Uf45r90w2IUqaPx/D4V04WZzXiidreWxUKCcjOw54xz+le6+EISNJgnjtQbKSISFlOc9iwPfnqPetK0tEaVoS9noee/FG0n1CfRhEZLOCOOVfNByXZipB9DjaR+NeWTNqQePS0nFwRjBbkEdz+VdjneB9fleG/2U+odCtydO09i0e3ylUgHPRQOfwwa3bmGBGYReYSo3I3TBrzKNR3PzXME/as8g8d3lxbadFaQEPczkrIufvA8EEduxBrn/BHhq4gs57q9gfY8+4Sbec9QD6Dk/XFeyqqUTpxceXANM9Nt9PgRWwhdx905qGa2ZJD5idON3etqVTU/L6tHQqy2LnYQVVByD6e9Y8sLqTFMwA7kV62HnqeBiaZQu22FEUk7juB/z0rnLshZC0spdegwfzr6LDzPDrIoTyHZEkYQ2+SZFxz/AJ/xriZJpp7tbpLggAbVzyMete/hXrc8mqihdS+TGbdjC0YJZWPXntWDIoKXgci2hjTepX+P1XFe5S2uRF6nOXUgZIkjVZVUfJu4z7E/1qphFlllc7VK8A/09auotD1cLuY97sBaO8NvbPnbuD/KCenPb6Vu6J4T1W+VLq20/VLy1IwpggaYP7YXJP1r4niDOqeGjzTZ+ncM5VOs7pHpln8DPiJd67oj/wDCEeL9M01nxJM9iQHJ4ULnvn16Y/CvuP45fsR/F3xN4I0GK00TwQ8UdtFJDANcD3SsUB3FFUgMpPQE5yfpX4Hxhx7hp14Sg7+h+u5VkM6c1NrY+E7H/gnP8Z7FGi8Uw6XpM1zK7s1tGWYZOdwB/wAK9g8Lf8E3tJksZ59d8Wa/bTpH+8ax8oy5HYiVSfyyK/DczzJVqzlDY/SoJRVkdpY/8E9fChTz/wC0NcuvKPyTXDW7lFPrtKgtXWaN/wAE5PhxeT28l74h8Xae8pC71lC+YMdNpZt3P+0BXFUqvdGk56Hrlh/wSm0mfRotW17T9Uv9AnfZaXWoFLXd1wUlTGeARznoeuM15tqP/BN74cC4utJ0F5tJtgxR3uZDPtI/vHadwz9M1cW5K5zU8bzOyIdL/wCCW+g6kRLbfF/RLtkO5FbT5bOMN04DBuPfjNeZX3/BJ34itNfajouoDxnagkpFcTfZos5/hxFk1i6yjqdVGrz6M+dviB/wTS+PnhW5WzbwbpzCQkR20WsSK3qDuZAv1yRXyL4q/Ys+OGj3b3uo+EtU0+3RiJFjhlvU3EZGXT5V4HrVTtM7ItLRHzzr3wV8VaDNLJPbX15GoMhACFkH90KmSxz07/14t/Ct6sbSS6VrFjhSS93ZPb9OpCyAH8cYqvqt43Rc4Loc3JpE4hW4iWV4WXepQb9w9RjrVVo3MUcot2SLHSQYx9R61xVqTRzOLvcypUR5F4TeOQo7e9MDbPMQKr7sHOMnArFw0GROXBZipw3pVe4LYQuzFV5GOorRbATIyOhcqo74Peq7wbytyrn73T0qZ7ADxoAuNhYHOam8zJhnzkklWH9cVm3cAlSM7lbez4+UA4H40sMQMRikd403ZGO3rxQlcBrRhflVVYA4LMKgBjjG2NV2g/NgYFG2gD5nRojLkoexx1+lPUALuVA7AY69KI7gKJIZpessSA8nGKXaGZtrZTOcjitwHTM8kqGFEYAAEE8cd6nTJBJICkcEniomtABizegZf7p/zzTI0MyjAVQODz1om9AHLAHZS0iqF4IPf2qe3ZWZwwdWz1HpWQF0zMqyYhxHg7VPQ8VzNyjtkuuGHIDHofStKYGeSHDAyYAHCn1qRDIphyP3obPzcDH1q0BY8zznDRkqw6kjFI7NIRuSKLbwAvf396YEsSudwSIsD6npQhDM8bL5QQ9egagC7bSO86oI1RG4AHTNe8/CnwzJr+s2loHs7aMvtkafhc44z6DPFc9aehtRWp+gnhrwIdKsNIttRkaVcN5ky87TnGAPQdv5nrX0J4V+FS6fezanPawDyUUyHAU47BvzP056V51etZaHo0V1M7XPHNodXs/D1ldWt5JJciyYRSbjz9OScYOD2r9afhB4X/s/yo7ciWxOVaVu6YyuOOc9f1r5riBctGzPSyzWdz6nTyoLW3EIACxhCf8AGsO7uCxMaocY718DGWh9dGOmhzWrXnkw+RuIJw5PTP09q4dGNzOSCQM9Kxryuj0MNTdrmlfqY7RViPz46180+NNfnSOTSYrhoIHBLzKmSR6A/r+VRh13OqK1Pna7v5zMYraKWBFO085/P3rTaWRbYRywmcMP4TjB9TWlSonsdjhoZi29u5KII8jqAeQK3NM0W3WfzHV0QDJK84rG73M07HSwaVGpLoojTPB9fpSORBIzPhU6YHai7Imro1bXUBEjFiVk24JU8g9vyqlPHFfvC00s6t1VEPf3octLGUVc9N8P2KiwtLeNpJZI0x8w3Egdye5r1Dw3JGl0sDAqNnzEda86b3KhG7sdeseb+NwgxjDEVt3cEaxiQ7POK4VT6etZRuanD3geSRggAGO/HNcheq6C5MlwjNn5RjmtTopq6OcJaZpWhVlk2FWAHHTGaxbOCSC1jtndpGUZVz3+tWky3oy3GzyqiSNvPUY6ZrobQ3cSReX+7XOD71qQzqZFUrBG27djduJ71R1CAWyqySHeVxnHGa7KbJm9BbbL2ZVlU5TMYIyMVzepkLdQtJbvHheeMYrqoysc81ocbFcNDq7yK0cYVg4I+bHt9a9ovb6R7a2eUpJ8nyn1H+eKurNN6nK07HBa1byTtF5KssbfMfUVn6TqEttcFTHuUHYxArFy0DkO8ltpCDtTajKCDnPXtUAC20UkobEucYx+tdFB6HJVRzjs0gMj4A3EYFd74JvI7dLqRirJLAUyq8scgj8BXTKWmhy1I+5cXxbci5t0a3Qo6MFlA6Hjof5/hVDwfq/2a+SK6jcxMvzMDnYf8/1oxUrQRWFTcNT0PVZvMii8t1UE7uOtcZegTpcQSZZ1GMHuKxo1OZ3FGlZnFQRmyjeMGRYEGfk5b8PWvbvDesK7QQzSxspiBQ5znpWM5GlTax3cLyC5iYM3PHBrrYbrDKBk8YJNetl8rs8DHLqaLFijvbhGyuFJHBzSeR9qtJLCTZ5ErA9M7cZ5H5mvoaJ5TZ8w/GHwQtvbeVPHDNC43wFwcITxn25/n61+Q3xQ8NTxeI7zQbywjiu4pCkk6E4PGQcHtzx9TXp4inz0ro9LK8ZyTSPlnXdMktLyZLuF45ELKVB6EVyEbFvME4UIOVAFfHSpu9z9BoVlLUEmijvEt9zR3UgD+XjIA7DPT8K6dJGhKCXduPOCOTWLkdPtC3YyMryOinDepyc1rJFPfMmIplUcnGPyqUrmFatZXZ0Ft4fmlUb4WRscLityz8EXM4O6FgWGY/l/z+ddWHoO92eVWzFJHX6b8PftbxGaxdmROqsV/PHWtST4YKsjw2/nmWY4ZgpIA9c9q9vD0+p4tbNmtjF1b4La5DHcy2e3UbEoNiiFgyHHO49PxxXhviH4Ka15Ul0mn36qVyrkkqw9RjrXuZfLWzPNx+Yc589S/B3xhcXV/aC0Rp2QunnTpEOuMZI5P0B+lcxe/DfXdA1SG0uIbaZwQZBvG/3AX/8AXXuq3Q+ZxFW6se5aDoupLaGLSbDZcr8ju6/dI/8A11ck0K1tmie4tZLq98z5lX+Hjr7f59aaR58o3IZ9DlQpsTzf7wU521Xm0fUQ4jit9ij5g2cGt4RsRGPc9W+FVrNomtSa7qk13ZR/ZNtqkUYDPKTySSRhcDPGckD617Jr/wAS/F/iO31uwPiiOKxjAVzu+diF4QfgRx05FfHcRZHSxk1Kor2OulWlHSLPlKLwvPPql15V9O8krmWR5edpxy2fy9ulaR1CztXmTzY5ZfuEqOMV0PC2jZH02AxmxIb8OiyQ5XGMkVUnuiTIn2nY7jKgY5ry54Z8x9nhselG7Mz7a8jSqeSg65qG51m2jBDgPk9z+lZywck9DsjnkOWzZnXut2sry7lgkXy/3bMeR+FYS+JbaW0KqwlCLubA5x9K9TDYC61Pmczz1p2iYUvikyWk10m+O2UjKPwa09L14zWhmcMrBsjBzxivXp4KKjY+clmc3K5u2viEhS8gdLMrlHY43HkdP85rZtNdbeDG/wAu0/fJGT6j0FebisqTVkfQ5bnbT946XTfFojeQMmwdDlu9aEPinOFVnRcbck9a+axWWuGh9jh80jUOo0/xAECIJEz3O6up0vxEss0cZkYygE4B7d68nEU2lc9SM1J6HX2fiCVSEQ7gerZrqtO1wxyb0AGf4Q1ee56HRBo7vS/FFosSLHLNHdSLlE27Qfqe1blp4sSO9toroKiqDIshPfpj8/51zVKbeopxudAPFrLLG3moI2PyoF5U9eT0NdbpniV52urjzUZWwyhegH+efwpUXZ6nG6Cep0tp4ntlJhN0oOP4v4vcVrR+IDJbfaC0ayCQBUBydv8Ae/z612Um7ijR10Ny11OMyFRMrvt3DYc8etaC6qrICIiqj+IGuuMtR1MOLNqEkk4Xz43jxzgVdt5IlW4uFuBLtAxWjlrY5lQaY+6ulklRCQV2A7gatC6iaBQjs7E5LEdafKr3NrBLcr+6XO5weMU15EdJvMVAD3I/StqM7S0IqQ5o2Zwmv/ED4u+BbSSL4NNaR69OAy7htAGcZLAFh3PFczYfs8ftc/Hi/iu/il8XPDWhaZHCZ5rMapdOm304jG1j3BYflmv13Jczp06SnJan4NxPgXHEPsakvwD/AGFfgPCutfE3xVo+p+JYRvW3tfEcl8mMZP8AosEjbcn+vrXi3i79s3wXpF7/AMIX8BvhtN4nv5JjLbXk18tnFApHaIIQWPHBO7HWvp1Rr4j36mkT5ahW5pckD5O1n4E/tL/GYN428a+GL7w5KJDcGa6JiTyickoCBv7ZAPvyK891Xwf4m8DIZrS9TVohESXto8sWHonJx74/Kh+zn7sT6Ss+X909zPn8WWfjGAWGqtp8LTMsMyoAqK+O4zhfXnivVNC0f/hAdMsBZSyanpDuySLv3uoJ5JB9jnPf3NcitD3EeVUvfUn1aG88PsPFPhDUFu7OZVla3RxnaDjH5fgayNT1Wz1WO48RaSltG4OGgVsbSe3tj9M1lKXU3S1OcupnkECEkRucgg56c1ms5UklQzeh7V8Nn0r6H6Fw1BrVFVYZN7O7KydQMdP/AK9OEoldpC/mgr+7Oc/5FfEVj7ynqCw2zE741RyPvr3pyqCjiRY9rAjHeuF6M647lfyA3lW6xtFcgEkDqf8A9VN+zpCoR0RH7A9ce9SaJpksUISEzRHyCU24qVoiohd1SYN6DH8qqN7jSsR3FuRGltIcISWULxiqTxt5i7UQockt0wfYVqxRRFcQ7UcxyCOQHBBGayLC1U3k6+WSG9eg9xSm9C0dC9giiL7rkdD2IpE0uJJCskIKSAyCQ9E/+v8A4Vi5WNYyuRW2lo0UsrBCrH5cDII7HNL9giyDKsfmkYLAdal1mUKumxFj5iRujAKUz1FJNptoYY4kjTg46Z4+tR7RlO1iIaTCdiHaJAcjAxUsmlwQEjAAxj5l65FVGd2SUf7GtyIowNyhst9PSmyaRCJRGqMzq2VK8Aj1rf2gnFDotHtnSeSdwwzj5F5HtVOTQIpTMpVI025BHJqlUMVuOXw1aFMecvnYOUZeMAfrVKTRUCgyhJCxIAQYxVqs2OUrsIfDsYzE6+ZJjG49DUr+G4o15hG88YBrVVbEygmtSpF4eETlwshlByrAdKUeHNzNMiGR+pq1XMvYgfDYyEL4ZhnJHFVJPD00IDRyELk/L6e/1qViXexc6KIYfD8oSXzZDuA6gdadD4fugp3wKof51IGc1uq5zun0LCaFeYQBRIpBIHb61C+h3qxJFIMs4JHGPxFDrFqCsQHw9KsMTSg5HzLjqDUtroc+ZhLbxkH+I5Bz9K0VbS5zypXNCHwzcCFkEZhUkHOc8+tdHo/hy4FzBG1v56EhV4P5H/GtVK+p5t+WZ6pp/g8JKjGEwsvRXX7vrx61q6jpjxqDb2zzOeEJ4C1tShdnBXrJaGQdIujDlbW4nQ54Azg1ny+DfEuqxxJbafJCxO7cWwMeo4INexQpHLKatZk9r8IPE08mbuWKSCROI41Ksp9c966LS/2evEaiCS0bU5LMEKDNkKCTnG7ux9Tmt5U0xfXqcEexaP8As3+I9WSOaFtUunVDLPbW8bOEwOAWVcg98D8a5bxN8EZ9GmlvEXxH9pZNqQ7gyr65BHX3NYQoLmueLPNFKXKznLrwVewaGxkKJdKCVhlyAR6EjvXgGpeHL8AXN2UFwH4RFIH5+lZYiny6m+DrJyOSnt9Qt3ZJbl5D95H24/KqYubtpsMGBXqGrz2z6ahDmRUlu9ZhklktyXjcbSxXj6ZqNda1azwm91APAB5FO6sdEYNIux+ItRFu5RFJBBIzyavP4jvvJKwZjYgEhhXEoam1RtlEeKL4FhKoVegI71ZHjq/aCKO6hGY+BtbIYds1tGEWaOLS0JY/iBqLSeXLa2r2oXCoItjA+7Dr+VT3HxClZY/NtvKVCW2Ipwfas6lKLepnGMr6GlY/EAqsTPYxsoO4qxIb6fSoW+IEcUiJtnDNJluD0zXNOgjogpcxfuPiLZK/2iGJoIHYg7j09uaij+JkEjhfskczKNu8jB+opqikaOU1LQsv8RNKLsxSZ2Y7QgXv7+gpD49tZBC9tIlsS4UiZOvPNaRp6Eyu2aj+O7CF5mmKeSGyAwADn+gpLbx9o8sXlTSrHdliB8vyjj6cH68USoJkyk1sW18X6bc7fNKKR0x3qZfFGnOymKdRKp44xj6VzywzSG5tvQmh8S6KWCLqFvEoGG8wEDPp9T2q5Lr+iAN5EtpCG5EbN0/+vXPUoSNaeI6Cxaxp806RM9oSRnJkAFI+racS8c0tqUbK7TjmoWGbNqlXlRbj1HTnHlxFWlXOctwKsRX9m9rK4lRHPylByTyOvt0qvqUrGE8StxLi40yWeExtBGSvzBuoP9KhmNq8hlaWIKQBtA4NXHDyTsOOIUhJDYQgDbaPn5iCeQfT/wCtUYksXd2kWFXPJCrgfgK15X1OlVk0WVt7WRWKqGBU8A42mpLeyspIxmNZjtJZl6g+9YVKTEqiZTOlWj27iHynjyeSQMn/AAqT+x4DFHFAizSY6E5rmQpVNNCB9AtZlRmEG8/KB05pjeH7PAUhJ5G+UAfdQ+uf8itmnY55V2noV38NWjFztiR1OGRvX+lTJ4ctzBHbyiMSMePMOOvatoSujrjK5QPhUR5ZRFKAwUqB19/pVp/DULSmJ1QMGwcdjWcndnQp30KbeGowwB8tjux061RufDIaQBEQ269FwMg+uaynC5Vxi+F44i2ZhNJ0BIyMVQm8NjE2CqhACSeKzhTOWcrSKlt4eMjFPs7Oc4Bb5a0Z/BEkEreYqsDydjZzWijZlupZ3M1vBoSd3SM7B6d6nHhDzkUxJCVwUaN15NEx+1TQ3/hD5Nx3QswIAG72rOuPCUlvnbGVZjxgfzrnqJpkxqJEB8LyAKACXPOCKr3HhuSNWMcOZDhCD0BrWlE1U1exFL4XPkABGIP9319azD4SZiu6HDbvmI7j613RhZXHGqrkg8K4DbjIR2UDp+NVR4ZlaZisUgT+HcKycbGkWmxJPCvlM/7txKTlwe9VDorxuJGQh1OcAcg1lCLRppsVpNCYK7AtGpPXGTUcvh+9dIizsQTgAr1AFbQ3Oab0K0ugSFEhVJVyOGJ7VD/Y+1RHhs9gTRK7ZhD4hH0K4CxqFmwDuU9cj/P8qifRTHGqP5xT0+8wrOpc7Iq4smlzxsoVCBtyVI/r/SoTpU0geMxmMEfKR1rFpopw0ITpsiOFkik3qduDUqabKNwIMbE+tXFaCjG417a7UN8rnstRRQX0c+5WnTAzu6ipu9g5LLUYbe4ky08gZjzheMGiJLgsyQxneB3pNWM4U9RD9rdvLG5D1zmrE7yyImMqSdrbmq4yJlDsMdLqMBWc4BySnNQyvM4dVEqBhneO1aExp3YjXMseWWK4kdjkgNwPw/wpI7wuV2JKpztfPr1q4uyOpUrlp7qfZJGZ5THj8BSz38ufl3ngLu6nHoaly6kONnYri7l2oIwRs+Y5NTW98Y8JI2WyWWoUrlqOhaTVriOT90STtK9OMGqx1RiyzlnlgAOQBg57fhUqZi6d2TRau77pJEHlY4PvU7aq0hSNJDh1+fJx9BVqSZU4aEf9sSswlVjKCAMg56VNJ4lSOLa7fZWAwpY43H0pOSMFFjjrjw7oZCXeQfLjkH6ntTk8QThtrIC5O3HcVMN7GkVYkl11yrQKVQr13cc1PHrGyZWLhXZduxjxRN9CXG7Izrm+QoJCgI7Lmrn9vlWCQTbJU5BHDCoSCMdB763CoY+ZyDg8d6mTVoiqNv8AMwSQD0BrZGdyo2uWyGKNiNwbeozzV868hiL7crnAY9qtR1sROVhi62JTtyuwDAyev+fWmtriBAhWIt6Y4x9aaWthxd0XodVijQTR7HjPPrxSy6qisseEGRkAc4FKErBJakaapGzSA+SGAwOBn8akGpIzwgqQvqaHLW5opaWLUN7aLJNC9uiOh+8D1P8AnFSPqkUoG5IYh7CpM3PS4z+0VjnkJlA3HoB2rag1m2QHfG7LtwCG70FqVo3LCaxExf5UyvOd2PyqwdfheEx7kkfeGyOuKiUmiaauXrbXoY/3wJjJ5BI4P0qUeIYWKtlEYtnPSiSe6OqNrln+3osBywbn7oFUhriTAFx82cYU1hJtOxs7PQstrERcjz/KVgANxz+dJ/aMUJic7QWPUn/PFbxlfQwqQLCavb5O5gxHXnvTrnUbYgyecjMMELUwZxTRDFekwRsrosRc8Dqak+1weWSZFyOrZrW44IgS+Q/6p3KqeMnmra3QdUZJWaLqaUpnZRj1GPcATtNJO+8LtCg96dHfp5geU5THBzzmnz9TWewy7upJSIUcqhOGbuPpVrzzESBK0c6nAI6msZTbMg+2zooeWRtvUZqIajO0cAZ2UFieB936+9SmSkm7oE1BgiglmlB6sMZqx9qlMfll1lAzlx3rWM3YuUCF750C7CpYjGM9PrUr3c+1BKdxX5sKOn4VUKrJhSVyG1vwQTImFAJIU9R60q3xd9seFUctznt0NVCtK5U4IR9RXCCQvsJ247ZqRLstLDl2XDZyBXVHFSXUweHiPgneMywtPJK+7I9KlkvnDqA7hG+UnsaHjJmsKUSA6grg5to5Dna20cfU5/OppNWmeEXKzzSMGEIXJ9P5CmsZPuKpQhJbFebUHGG3+YVHXHDe9EutD59weWaNQwzxhunHvVfWJHKsNDexdTVbgMsQljZAoKl+uff/ABo/tG8mcD7Rsg/iQH7wrX67JIn6jSktUJJfy2qtaNdqss65jDY4z/EP65qt9rmWeaV5DPIyiJlwMYFdmFzNx1Zz1cppvZF+bXLo28KvdHeTgp1UDt+NLb6vMMwxTGLeRuA4DD0PqK6J5utzkeQwbuXn8Q/aYj8qzxg7HXHH0OKrprOpW9tLZRagLa0wQ8AXB96Us7Vjz6mRRbsyyPF2pQwnT5ZboWxQbT5h6fXOTSw+IJd0iXD+dGeSsg3bSe2OlEs6XLoTHhqD6E6eKLuWSKS7urmV4RlEicoFwOwFa1p8Qtbs2ZxqdxKsp3Kp/hHpSo5wr6nY+GoxhZDZfiVryQS29zf3rRDBDCTa55/vA9P1q/Z/FPXVgUTS3F2QQAHlOQB0DEklvzrd5tF7nkz4atK5vS/GTxBNpki77axu1fcILdcJnv16Z/zmr8Hxk8QklZ72C5hCYhC2/lsvc55IbnuRW8MdBxPOxGRPmujGufjTr8oe5a6u5LiMkpEw2B+PunHQf7oqxa/GrxKlqBbatcWUYYuUggVuvX72cn3GKbxsWcdPh5vobsnxm1eGEtb308crryI2+b9cjNX9J+OmtbbScJBAj58xJVDMOPUY5/zmtvrMbWRNTI5I1JfjxqMjf6TqF8LMvugtg3MJxzk5xnjkjg0svx5kuS1u1ncmIAmWUTKrke3XP0rWEk3Y46mVtaHovhD4k3Gp3Bs4meWOOND5ly5OewGe5/zxXv8AYXck8aPNtTI3HsAa6LJaHg4+jyysamxPLZxN8xHevEfiAWijkVZYnRhlXVu3qKmD9486KufNepLEk8zrMyy9mPT8qxbKSKNwHnhLBsFUBzuJ7mvUgzTmvofU3wxgWGSHy1lt53AjRx1U54YV9eWFwyxwK+6BgMYI6Vte8iYr3D2HwNKrF0Cskf8ACQM/nXt9suxUDBtuMCvewTsePilqXxJ5cYCgybRjBPP51MvmfIyHJPXJxgV7NN2PMLSqwZGI2SHqM9KtD5R5eVYgflWjdxMiYgoqqF8wcelOKFQo3ZbuBUmN9LCl1DEsgQdAd3WopJGf5trIcfKTWvOIYXPyjau3qxB60YLq2FJXrx3qylFsckccYCsHcE5wBUoj2KEhJAJrNbjb0sEiGRNu0hgcnFSADZt5Cj19a0ZA4FdrxkGTPByOKFYfNhNxzjFCXQcbdRZF2gMQSAD8oOKgDSIyq2COvAroQkPjcqzdOnOe1HCp8hVVJyQalLU0m+hE00inILBB1IFSKCjKxUSdypqhQdj/ADp7mNkKuQQD/CByPrUIQOA4VghJDCvy5Kx94ti8khlZXCKABgLnIPvUrNlzGXHmEblAPQUzKUbELRxOZBFteYfeIpkFsDvwWA6YJoNIPQsT2oiVdz7AOQRUTW6qvmPIxOMDFBQyV/KVCo3q3p/WoNvmuXKJtyWwOxoATPkLlCC3YCpFklbBPllSc5oAldxsVCoVyee4rb066+zk5Kkn5TUz2A9M8OeIri0ja2t5RFHt/vdfrXsGh+J4EeN7i6AU4UluDn0rz61G6uj6bKq6Ssz6a8DzNPcW6RSqqYBYA55NfWmn2XlwpBcyW14AMkhuDn2r8yzN2q2P0/KK3u3RsXdvMiQgp5Y25KtXKzlvnZmEz9Aw6iuOC6n1FN6GYDGEL9JPunauMf4mpElcq7yNGJ92Np549aie5Zetb63MWS0SOD0bP+cmtiwuJ5jK5wUGMdsVotjmqO51FsCzQsX3FTvIPavR450kjmngmghaNA0ZPXPt78dferoxvVR4uIheR+avjSQSarqC+S8SC6kYKw6HPX6n1rjY5nhREMZC7vmcnpX1eYS0SPKwr901oLpzI6Jkq3BZOma6/TppwYmXMeDx7GvGlHqe1hamh2Wn3SvLatCJ44+fNY4x+Vd5ZiOErcREKehB561rQOmZ0ccltcIkUJZZRyc85NVLvSURIJ4zlVbOxTjn1/xrvpK6sQ3bRnX6LeRxBNrQnA6E9avatdpeW7ojv5zcAL7V0wjZ2PHr1OS7PIDG6+YspVovMOOajazdWdWxGSe46VwYuS57HnK/UC6xspd2df4mPannE6yKu+PjAIGciua5pB6lSSMxzDywHYLhc8gZrBmt7pbltxicSPyAMbRitIxszu5dLiOihWw4D5/i71lCBUeSVmmlm3ghWOEHtitbEx0Kdy9tA6yT3MUXmPh+QoGTwP8A61Wr3wrrdnpM+uSaRePp5bYJAmF55GSfofyrehduyKja9meQ3/jC3WaG2tngypzIS+SRXYaPoyeO3bTZtQFndzoVjIx8ueA2O4B6+1foWTZQpRPx3iPM3SxbjI+Q/itoWu+CPEslnriyRXSjyo5kyon7Y5/A9e/5+E6hdSTGVpGbzScbhxivZrZc6TszkninUXMYxSMxSu8e/JA2nqfekBV0LtjcOV7nFczjY4yB5S8gZ4vLB6AdD71KYSGdY9zEcEE9DWU1cCB4njWRHkw7gY9RV6OMZKxkw+V8wOcHNKYmiW3eJIyUkEcQPmDHYnv7k19E/Bv4nar4H1+xu7PyZLWf9zOS20jAJBPqONpyD1Br5Hi/I447BToPqtPU6MPUcZXR+0mgz6P8X/CEd8lxcPZsixrDHy9q5XLPjocbeexUD04+VvEfh7UfC2qz6fqzWzSIWeBkyFfHBYZ6cEfga/l7w9x86GOngah+hYLGKpFInsZoIofNjLSMy/Jz39/8a6K3Zpo0dVDqWweelf0JRl0PSoTIbyzMru2xmZRnA4xWH9iDRzT3MbM4OxVB7Hv+FdUJWOlyTOdu7CK3ieX946TZUA9//rVxd5Yxx5kWIpIOgC8E1okclR2Zyep2UuDMwSIY2lj0/GuburcRE+QzO6oGcgcHPpTS1OOTWxhSuIgY5Nwc/MoHFZs3iK3tlKySYkxxg4rrpwuedicRyMZb+OdPihkZ5jvDBQg7jvWVfeOIQmIpVKcnrXfTwN1dnJHNHsjh/wDhNr2GT7PaNJtLZIHvXoXhi5vNWVJZ5ZJ0zkZ5wKjGYVRpnoYDEuVS7Porw35GnIrGKKZccoRwRXqWkasmpy21vZtjY3yBuSv4189Xi0ro/QsLXSpn03ptmJtOS3h/eyFMOwHBb1A7Vm6LHd6R4p0NzFL9mivlFyoGGRefmGTzhsHFejl9n7pOQT/2ix9J/ErQbXVdBghgCPLKzSExLkOhIwfrjdXjmg+C9Wsr6S8tLK4ukWUDar7PKOOM19zUlH2Wp9JjcxjSqNn1P4V0SaCC3mneP7Q4zI3OUPSvXreAsEZBGowOh6+9fO16jlK7PxjMcS6tZyZaa2kR8xyqvQiRDWfcKztGN3nFTt3isTjhuQXNw6+SjyBdpyi7upqGPWZQqxySb5AMf3RUSdjZJny/8fvFbvBFpE0EtzayETlih2REcY+voPT618S63azTxr9o3dS3DEL1/wA8V0qpeBVGmr2PMNRZlLgDgdz/ACrNmuDbwuEfYCgBOf8APeuFxu9SKrsfLvxj8RAPJBC7XjqFR9p4HA/l/Kvj66JmmlXy9w9B3Fe7RhaB81i53mYvlFWEglZAOoParSyMjxyQyiQ7sxup79iKclc5TT0+aWOZA/7uTPNek6RdWt08QdiFDALu9awkru5tBW1PXbLwwt8iMCoU4YheMV2Vl4dv9NHmsrsMZVQMZrnrS1sbys0eu6BeNZI0jz/dTLDPX2xW5c6wkkMaBvkkIwWHf61NKVmcsoWPN/Ftha3MOoyi3kad49q7eAOeeK+PPEVk9nM6eVtC/KFY5x9a+jwE9CqaZzNtcvbyhfMwM4A681tXLmVXlAYN1YqvQ/0r1qehtBmUUcSRqJGWHO4AH3rv/COqzaJ4i0XV7S+fT5UuAJHZchkJxsI+pBHp+Jz1xV1dFVYKUWmft58I/DOqeMJB4z1hrHVC908UORhN45yBxjIxj06Cve9R8LXN9CyQRKsgGSwXIH5dq/VOHce6lFNn4znU408RyI8U8VeDfF8s6vp+n6VfwIwZ3a58rA74GOT7Cr/hHT/F2jtLpgsbi8sZptyENiOIkD5CevJyen5Yr6etiY8qN6dSnKkrmxc+DfGeqX8U+tadLpiEt5Ymwu0nqCq8enPtitKy+D2jvHbahq+pMdQjl4kjRl2j2Gcn6H9awnj7rQ65ZxGEOVGz/Z2paW3l2uLqIcAkdfSsm9b4iajLLY6JpVpDdshG+Z9sKnHG5mwFz684/Ks6OLinqfPVKMKkucgsfh1cpL9r1mWSe+b/AFsZm8+MHuQeh9K7n+zY4fIRoCnlAgJjAb64rpo4rmZ5Oa1U4ezRVtYQPNYHfnouOlQXTmWN440VLjB8vevAb39PrXr0Kh8DiadtCpMtuuIn2kFRnHOa5+6tPMCkShVPbByp9K9zDTPnsTEw7uFWSQSrxnHynoPpXH3CyF1UrvlALBVHYd6+hwjPAxMbGVcNJLH5qsAj8cdK5u6tllikhgY72XBOOR3JFfT4V6HhVkY10nlLIMLIAAd4PWsNjNII3QFmUl8AdD3Ne7QfumdMx1REkZfJCgneSTkH6VesYGuVETRxLMxONhzt/SssZU5YNnu5bT55pH0l8Mvh14PhsYb7WI4tY1GVm82LYFCDtknOSevSvq/wjN4b0iWBvDmgaJ4YuoBlZbCDymY+pOeT7/yr+IfEziuvisbOjF2itD+uuD8mhQw8ZW1Z6F4ZlvDqEl7M8bTZJQq2G9zkn869ifUNT1SQG6ulkJjVNwXHAGF/ICvy9z11PsKkEyzZ2TRPO/2i4bzVCMoJ2sBU72NhOnlyWsS7ec4PesXuSmStbW6KI0dUYjsBWnB4gtbaeG7axhufs8RjJZcMuO6+p7fjXTBXY5u6PrnwV41+Lf7UGkX2l+FfAPjLXtO0tEjnuLLSZJlgYJ8qs0YZcheSSeBjPGDXkcltBoMr211aW9pqaSeVLNJhg2T6evP5mvew+GhUoPk3R4mEg41nEvPC1vDNHHZXs0CEsQLV0U+/IGa1LL4heJfD2ly6Xpmo6pBpjqwa2W4bbz1+XpXjKimtT25xaM3R/EqaqJbrVYra7Ei4jilcyEjofxHrW7fT+HJJIhceDNIm07IRbYx7gvbJZiSSe/P4UnRTehhKo4nl/i3wJ8MfFl6vhab4PeCrpZIzcFolNuD7MVB4554rxbxP/wAErvhp4ls38V+JvBsfh7RlYPDLaW7ZQkHBVyMH9M/nXThKFST5Im9PE8q5mfCXxS/4JT6BcNNc+DfF9pFFuIe21C2m3H05Q7RX57fEb/gmp8Z/DbXWqwaFcatpeTtFrbS3C4HQgBcn6V11rS9ySPQp4ynKNj4b8afs/eOvCf2hPE2gX+lSI+xmlspLcA+qowyD7GvGNQ8Karp4lSWxltoCcpK4wGHtXDiMNFLQ3ik43Ry0tpcBWCqVQjOCKzWhJOAwHGDzXkzWhzlOONjK0QkCnlgvfFX3CiNY1AYA4OaTfugUzuxgKWPT0xTi6uQyryODxiojG4Do5AzEqoABCHjpUYSVGbe/zbsEdsf41cY2YFkKDGFbeAp6g9agngRkIhYbOpB70pp3AiUOIsqAFB6HnirAIfCkJhmzjOM1MWBWmm88RukPlxZ24HrUymQQu6JKrBiCHA6VsmBLHEZY7lDcLGyplcjhj6f59KZtwihw0jD3xn2pPYAYyNH8gjUL8pUD+dPRWVBwqNjlz/KsAJVZdnzKW7AVaR5Cm2HCKeGOeSKbdwLbfKXwVL4wDXOX5BlMOSxbt6HuaqmBnmKN1IkLIwO4EcZ9qV5HuAcSNsHyrnt7U4PoBIFjKqC7bNvzfL1PcfSnHbvaEIUcjrnitAHylQEV5Ghi45HGaejCR3hUiUL0zSaA6CxjUL5zhkYn5MDrX0f8GInXVrO3tmhWS6mAYM3GzHJ+nT8SK462xvSR+jfh+5nj1DSrWJZNSk85YpkVslATyT9Bz9K+gvi3fafoPhvU7Gxub1jdzLDGcnZKm7uR1z/T3rzJ/GjrTdrHhnwg8DHxr8VfB0P2IizsdUt754DHhXijfJIx0ydyn2PpX79+D9NtdL0bTrdUuPtCwr5xdcBGwOB78Y+gr5TizEe6oo93KadpG/fylIxH552EhsDIwaqW9xuVioUyng56V8RJn1tJHCeJLmea8IyGXaE9AAKzbFcPtUAHrk1x15te6exSjaJFr9xMtvFDaxhbp5B+8d9i7e2PfNfJPiwyzSXUS5hiDEpkd8/Ma6KPwGkYq557NZhlI80Bm5yBU0katJHHG26Qjbwax59TpasZUsYgmbZtZQeQD6muz0vc8Qu4jmDJRgR0Ye1aIzmtDTN/HsRXiQHqGzWFqLkpLOGeRV+YKozmtJrqc6epDLO0Y2pGsgK7hhuCT2rqNINxeTRI8AcgAfhWTYJanrNnb+QYCuEyuGANehaArW0yEFymDhh61wSQQ3udqQWlEihQd3OBzWnqSb7ZZEcE4A2elEFYps821K5e3uVUugbrj1Fc5qyx+TM8eBg5XnkirktTem7HKAXAYTBsIByq87hVvU5Ibe0Mqt+72dl5rVIpvqYWnypKisQwQfOoz3PeutS7hSG1DEiOR/L6c59DRJWEnc7CFllZQyNcjgZ9KzfEG5N8bb29PQVvhZXZnUdtTC0u+Y20uFKsBsVW45/wrMv5f3QO3f8ANjGepreEnciepitHGt0ji1WANn5Vjxz3P/166oXQntFdf3OV5x1FTUZgyRplMEXG5guGPvWKZFSaRWCbVOV5zwR/Ok5aGa1udjpt0hs2cSuGwAMjrVW9mV48AASHjIrvoNcpwVXqYYRmjcOzFsHAC4yK3PDc/wBnaF0BCbdwPp/9et+dJXMpP3bFjVZ7cTPGQ7yyAsoX2rnNNuVtGeW7Yggl0CfxY/p3/SjFtSgkXhpaHp9jdpqujWkiXCrMBtO3G5O/581k6hFsuHmLM6nHynpXm0ZtI7HFHF6vcmKdXtVZGPJJPetrwpqP2V44J7hQjMSryHuei/j0FTKtbQXsk9T6B0qczIiLD5UyjOCevrXfwbZoBiNQ/Un1NexlVXqfPZjCzL0W/wAthtYgDAx2NVEdl3k+YrE7cGvqqZ4E9EL4isBrukQ6fOkE7RZ27kyMHqDX5f8A7SvwyurG7Gpwae32iEOrMF7FQygkfj+le/hFeHKzBT5Xc/MLxfp89zKl9NMi2z8ELyG4457AV5PJYETyGF5JYwfu+hr5PH0eSR+h5RX5o6l+zsJ0fzgmxcffdcgH0+tdRp+iyySl7hti7f4uwrzLHqV6qSO003w/as9tH5Y8ggkTD5hu7fnXZ6DpEEd+9ta6dHf333pYgDuCgdcfiPzrqw9FbniYvEOWiPQNO8KanI0TLZXAuFBljjKkZ+n8q9i0D4ZeIEtIrqR5tNjLiT7LcJh1fHbHArtloeTUl7p6Zo/wY1i9TZHfWVjdF98n2l9mPpxj8K6lPhRqNpcurzW1zCdoDR8KM9ie5+ldWGqaanjVpnZ6f8LLltsd9cafeW78RwDK7f8Ae5q+nwZ0W5a6ikhSRpDtZN+ImA+vP6120q9nocM5XIH+BWmWFxKul6bpRuwpYSKC4xjsG6/lXnniX4G2d/A1xqWjQ3E6uFPljyWT8Fxz9c9K6KeNalY46kLnM6l8AvDctmmkLPe6XbNmXzRJvyfy46devrXjXiH9nzw9aQSz6dvkZeAX5P8AvKcZz9c11Qx3vamLpNHh178J7iMSRWDwyGFsuZRhl9j6nH8wa5TVPCHkWQh+wiaad1HmKSCB/QYzXrRrJj9kQ614dureDR7G2uRHFJHukcLyhzjj06V5V4igm0rUY9OeSWa2LgPKpOePWs3ZmTVikL37NYXjB1RpnEAzySueOfr/AErl9T8L3/2iw8oTMjxGZmQc8ck8dhz+VVCmmjehWcWcnP4otbO6ksUvI5JR8rKO9Ta5qkun29nLJCd0hXy8+hPWsXg05XPS/tCXLZHNa5qOoJcWxskQwyPhixwMY9K5iKa/vtVTTm+0EnDfIOBW0cPFHLUxMmdBFpM8txdW5kYM0WBk/dI78/lWl4L8OT3+kXksVvK7Ru8ZDcFT6H8O9OULLQy9q92ctbWaXOk6ik1vJJyUO4cY5598/wAs11PhbSox4M+1Fm3kkgscsRXRBaFvVFqDT7WfweuqPIQkAyq7iSPX6kcfnS2umXb+GDqE0Ukfy7gc8j2+v/16U7XFGpZHLre3kOn29w8jyx7Ru75+tSJ4n85FJmaIgDPPB5rhxeDU2enhMylTZ0una+WVDuZ5FOQeuRXd6X4o+y/JBM8agZI24I+lfNY3Lk3Y+zy3Ovd1OisfFst3JHcGZwM4OTyea7S18XPEhKShlX1r5evgHF2Z9Jh8YpanTW3i2V2iTzI4wRnbn+R9K6W31tpVRd4cx8ks3UV5sqbSse1RldHR2OuytCQXzGvzBS3r/Wurg8ROYbSWJljjYbTu4O6uaK1E42Zo2/imWMrC2oRQKzBS4GSOffqa61PFHnIkcE0cT7djFc4Y+uK64vqiqVNpmtZeJ5YYFV5leVl+bae9b8PjG3DlIrly+0bkJ5U1qnc1lTXU1YfFBe2jw3+lCLdINpUA+g9a1bDxJCkcUbfOAMup4DHvQ3Z3M/Zq1jUj8QKhjRrqMRht2Qev+yf0xWvp+t+Y7RGVsg7h2onVM5UOpffVVgZdhVjnJ56GntqzSlHJWRj0HqKujUTZLpaGVc67qFjMbzR4YZtRhUyxKxz0rwPVtR/bS/aC8Taxp3hrxR4gt/h1bSLHcW41N7dVO0ZYYwu3P8OQTjjFfpnCWLpx96prY/GvEHLZSmmtDsPDn7C3gnwfCvij49fFOO+1LcbmcC/S1ZO4DE5zgZAUD+tWLj9qr9i74I258PfDbwd4T8Z+IAxlcGJHmm7bvNCnIHHC4J681+gPE4nFLlhpE/N4ThQjamrvv/X/AA/mfPvjT9or40/GLUUsfAHw4tdE8PyAKslntVI8njLuQXf64x2Aq54R+A3jr4f6S3iv4m+LdM+3yO04tEugWskLHCu4GGbB6ZzjscEmak40mqUdzqoOUV7WXU8K8WXvwd+Jus6vZ+Gv7Mknt38id7cMqu4/vZJ/ye3fldEuX8NTvojo0ulqpRA5OAT6H+lZTi1J3NYyU1qb0esjSZ5NN1CWJNJlcRxuBnn/AAqHVY49I1LZGsV3p0qEKyA8t6/TvWNSXU0hHqc0t6TI9u0e11GQe1JkgbZUXJGV8s5/E18Dn8rM/S+GIXgUDIxjEZVF2rgYqFYsRwllJfbg544r4ypLQ+3pwHgDzNrHocnFT3Ei+VF/x7wLvAPf61xz3NnHS4SmMEGCV4lz8oJ3H86axd2BPzkUJaXHGLuSBnWRX2kEdM+tO3zeYW3lCeVB4xWqNBU82eFonP7uP5wxHf2qNF3OXZtyMcKp7Vnf3io26lGaEgyhizKGIyD0NVtOG+4kc5QFSOPWio+g4bm1CgbALq+BnrximTSIkigfMc/MpPT2rGLvuWnqW41Z0EmRs3YAB4zTbhUURucmPByOv4ioWxbVhbcxWwuooYIpJNny5HAJ6n6/40wxhVXCtgfKeO9Q9hEjxI0gkE6KzDgCklhBXjdKjAj5l706bsNLQrMIVJSJXjVV+YY70qO0qOoEUbADGDyfQ1p7QRNDGm2SPPluvTHY1EggG9XbawPBUd6d/eMGtSEq6KsjoTKfvc1Hbxq4uQ0UolzlGHQCrEkbKmN4oZNyJNvAz7d/xqCWRUdIViEpbJ54wK1i2y5ofBGvE0jxmHdgrnBFRumEkjVNsJ+ZhjBb/PPFUhxn3GeXGiiRSGibt7U3yYJim6IMgcsh68YqJaMicrjzbeYWjCoYQMEE9agkglSGZsJiMcKp+8Kt+RlFO92XlDxpFCWBTrt6hc0T25adXgf92DgZXt60yKktbD4oYopHYLkAZGRxWlbQiNmuk2iRjycA9e496uKbIlKyNoWKvOPJMUttt+8685r0Dwz4Vm1EpLZvJG0jb1Kr93HcV6mHoOx4WOrKOp7PF4MQtaxvFcu3AkOw/hz3rf8A+FT3t7IBHaubcLuIzgk17VGjZanyOIx1pWO10f4IatNp8drpuhwRxORveRmSRQDkY+U5Ofzr6P8ADH7LqHyZGF606Lult2t0VAe5Oea76M1GJ5lfHvY920P9n/Soik8z2skm3b5cMQg/UAg8+tdJpfwO8PedJJJEyXDttZREScDscnH6d6zlUPKnNt3PWLX4W6Jp9rHHHpEexUJIkAfB9cHgflXk/wAQ/hDo+sQyTx2NqGbO8RwqAPbA7VjC5lOb3R+fPxO+F2tWFutjZeGf7ViidsrEMu6kdMHr0+vNfJepeFobi1ukv9D1HwtArEH7fAQVPQD19sDg/rXVGmqkLM9TLMS1ozyLVfhpFJHCBJ/paptluPuq57EDHH4+vWvNr7wM9iyLFGzb5fLx3z689v8AGvnasJJ2P0DL619DnH8KrOZWDyhUPOCQGqpJ4ZXGYwZUbJAHJUfXvXOmfQxpJakUnhxreOMojAE847fWqs2hSN8kiO6D5sq2M1HtC5U7vQpR+HLkxSPNIiSFvliC9B9e/wD+qoJvD7s4IYgjII24waw9szoVDQhi8NTzPJIyyxgnAZjw3Hb2p3/COXUIIEqStuCs2eh/pTeJKWHVhsugXS7ip5RsN702Tw9LJGCr4m3Dr3oda6FTo21YsugXbEeaRuPJ44NVH0KZDtXa/Pbjj1qPbI2VNFeTRp42YBeeuelVotMvy5aKMTwqDuY9FP8AjT9rY53RdywmjXdwsRS3kV0+bYxzkD1P9aqf2dI4ZUtjMGBJduNv09acapm6NiO30u6SVGUypJuJKhiQR+P+RTjaPHIoJnlCtlCCRg+tXUroiFJ3IHtr8zMYxKUzkvnp9KdHa3SByJJ5GztORn5fx60SqJm6pWHKt7b3WftE5jC4YHp9KJ7i5YSxE3EjYG0Fc7ff60Kokx1KV0EL6hBG0n2m7IGdnOTj+tSQ3uuSK7pcz2xkGHUH7y5yAfX1xXWqqaOCeH1sWTrGo/Zh5bKBkYweD71AfEesxOHgvJg7fIUk+6fw/wAKSqolULbD5vEWvO8KzPNGitjYG4NbMvifW2aSeXb5yfIB0PAxjFac0Wzop0/d1KM/jLXMxLM5lYD+E4BqzaePtTtXadZZ4nX5laMHK/4mrqUovUwc7MtxfEbWHjcCYAucnylwHX3qxF8Rr7zYYhHITnkMhA/E1xVsPBbG1G8tycfE7UFHkvAqBWIUlN5K+uO/41dX4jXsFnMYrSK7uzhUypUAdz/9ft6GonTS0JWDb1ZZT4ly/Kn2bbGpG4suM/j1p7fFOzieMyR3d1b7+QoyYz9amNFWZSpy5i5J8TbX5RFBK0RP+sPylR7imwfEO0lMcsUhZO7Zzn3HrVQw65Sm5qdiST4kaeqTTOjwnhMMMgc/eBznn0NSr8R9IuUkWDd56oMDZtz+B61SwsbXZhVr1FOyJovGlnt82HUIo5xxIpGePT2qCXxXbzghZdyMORmuN0bG07vU2dF8UaNB5v2+eOUEBUiBwx465x09f8kdW2uaa9vFKmo2UkZbEcYPzKPVvX61pTo3RjWqNEX9u6BExtpbu3afIAkVvlOfrVyHVtKvC0s13ptvKnSNnC5xxkUSwr3RjHEPYkTULCfzIzPbRu65jZnCj6jNJKLFEXDwXBzzsYHB9D/OuapQbdiIYhjEfSrgoLqYCIyfM6DoP89qbcJphVVa4iZd5IJH3h0Ga0hQaHLEO5dgsbaXZHJbRNHJkInY+/09agXT7diYomRx97IrrjTbiOOJaZHNpcLkRA27R53EA9P/AK9OOjafcBiZbWKRegJOW+lRLDysddHFdSKXQLIoqruMqnnI5qoPDsTKxKIYyeinr9RWPsWbyxJAfCkKzFpIYFCcsueMdh9aRvCkUr4M8O1eQpzlR6e57/jRyW1OR4lyBvC9t5m9oVMIHO/vWcvg4SST+XbRyrjGCeF98j8ua1hHqxU8RZjrbwfDtZbYLIxGG3c7fpUMng2zaNnO03AOMY6+/sKvlR2QxepA3g5WhZvk3Ac4qsnhK0VFfcImPLFwcVlUSOtV7jJfCCTx7hBC0WDg7uT+FUJPBscqohDyP33jFcsmr2QnVsiN/Ckg8rNvJJ6vnOPaqcvhKRppTswF4DY4JrJKzE69yMeCwpbZbiRzzxUV14QMO0W0ZRmOSGOeK1aGqqK7eEPIATaWzzkjrVO48KeXulS2jOQFOByaqnR6mnOr6hH4OmhhKi3+y5GSgHNRyeFZJV+SLzFHXjGa1jTVje6MtvCtxbqhlV2QkhTkZHsagPh2UuFa3/fqCqkDAP1/xpRjoac6WiHWfhgxwSwYJYAsWPr6VVl0EuqnZJAvUr61zTetjCpPUb/YTZLgHLdRimHQNkqMISVY4zjODjvUOFiY1bsjbRGmLKibVUDp3/z/AFqq2g3Dycq9ooJYAikos2i0xreH5zIoEhB/u+tJNorMESJt5ZMnA6VTgzOb6FGHTHJcRx/MrYLgnJ/+tRPpU3zuRHIAMZK5OKmxaViI2NxEkcWwyW45Ix3NQ3GkTKZCqzFic5Ldf/rUnoYzauObR5DAd8UjPjJVucj0qZ7AGWFFdmh8skSZyOnT8aCHPUzl0u6LSnzJVcDoO3/16mMEttbwK7OrInKty2PfuTVQ3GmmOkjuEjjEKPc7jnA5zUGbthJDskhlZuEJ6YrYIwTZIslxcuyMXUbedw54qN0lyuQ6rjn6UnJIVamimjtcKsSjeI3LccYP0qZJLiUeWqGMhsDPenKXcmFO6LP2p496FiCDhgOxp4upwpkVTM/X58gH29qUnZAodxi3MskkvlBxJGu7r39KjN/qMLkNNcSRg/6vAwp9aycrjdMuLqd44BkdivQE06S/kUnLShFyVBNCkzOcNCOHUZl3m4DhhxtPatAa1LulVXDRrxitFNXIUdLDP7YuUDzuAyjjA5x7H1qeDW7nzI5VwEK7vu1RtThYX+3TcRF4ZvPiY7gwOR+HtT11y5lz8jJgAcjrTvoZwbTuydvEAjmxJM4AQ7SDg57frSRa1OyKxnIYj5scChxRrCTvcij19beWLDyumSXDHNS22uASk+a0khycdcj/AOtU8tmaydzRTWkIVkfL49eoqJ/FZWN4ShlBYA4HKmoUNTjqLQnj8QzwsZA/Od24NwP8KfF4jMiMs0qyyKNx2961krEKb2JofEKopY7i+MnBrSTX5Fdg0qsdoZdvTmsJSudlOdkK+vFHKNNvUgE5NMh8TeZDLGpwAxwTxg+opX0sTKtcfbeJohM6yyyW74DB1GcfT3qceI2lkZ/N3N/ET1zWjpmanfQQa/8AvBGX8zjglqng8Qqsgg2zSjHDA8D2IpKHcuOjNBNcTKea6RonO/1/+tUH9u/6pY5w6BtxIPDZpz2NuYtrrgkYwxCJpANzYHPHbNWYtfUqWM8S4PTPWskClZEKeILf7RD5mAm7BVm4J/pUdvrkRWZY1AO8ggjtW9uoTmhV1uyRFjUr5udwHWrSa1tEk+9F4x0/lSi7owdTUni1mE75VcdOTmq03iG28uG3d/LQNuBz+tUaKd9BLzVlmBeOaMRtwWQYz7ip01JZo1YtAsHAAz973oKT0HvfGSN1YxPZk4LdefSqX21EA/eK+eAB6VtHY53LoXUvUdmI2rnqPWpVnEbMXOzI+4xxxWMn3NYsgbUDM8krEcLwtD3kZWGVz+7b5Qd2MGjn0KuIt/b5aMhnXoM8EVKzRvFu854nzwo4P1rnnN2BCLdCMEQymHjLAcEk9xT5JY5CiIzIduWbdnJpKV0Y1YJ6kTyKzcSyTALxu45q6sknkRfvI3Q8MM8incuEkkUJ7gKE8uaVQDwx4NWIrzzFIa6RwRu4HQVrDY29omiW4mWR1jkYMCBvBP6VYt5WkWVdwUj5cL1x1zXRHY5a0lYrrO6sIy29iMk56ioXuZoGa3kL/MxZBnqPX6UQk9jicVew6O6ndxvydvKNnoatl5YiqtGFAORtbrnvVznI2pwRG8s73cezAVk/kMn9KkfUBGNivMGxhQFyPxPatqVeWwq1CLdxn9oMI1mBZlI+YHt7VVgv3ILSxzspOSUbacfWvSw2Ilc8LGYeN7n0l8G5BJq2j3G+dLCMlHV/mbaeO/Uj1r7u0M7rODeQrbcqPUV9Em7Jn5hnX8VtG7JgRMF+4RzjtXgHxBH2qIiC7WJXcq4xuIx3HoMcVpFe8eJG587ao3kSzQDZKQwfdjPasy2RvOhl8pHIbgNwCe1ekkEHqfWnw6MTAC4knAjKjhfuvxhT6V9NadPkoFZ3Hq45reL94uC0PdvAQ8tDI0jxjGTGByc9a91tVAAJQmMjHNfQ4foeRjFaRd2I6nhRGFO4Y60+Rvuk5HYc4r1qaPKluTxMJHRQWB29anjcOp5XzQcE1t8JlMmYFnQZUBeuO9MdWRhsJ2+lQtWQmIqttbIJB/vDrTAcr+93eWB19KajrYdtBzwJG7qjbvRu1ClRgIQTtyR6f/Xpw3LtoSRFgZVBEbdKXDAZVuT+VK+liJRsTs2xE4K8Y4qNsAfLgoByCeaqmSLlQqhBg5yQKZkq7AkICeM1qtwGSSsH8rBBbgH0oVTsGWJbpk1uJMJRlAGIcHuKrwBGRcozR4wM1E2VFalncgAVGKuex4pi72feGO0cAdKmMtAZ/nWxzrJmMlakVlKEordcAHn8a/ND7nmYksqbkVZjG46Ejn8KjRnaRHRV3AcH0NBpJXFQRLOTIH2kfMVq5ZM6yO5Lum3Cjrj3oJemxuLayTBBtYo65DHvWVJZOCI3x6gZxUdTZRuivdKG3AMykDPyj+VVo7YEhneQoepTqKOfUTRGqqjoVYMQSVDdaaxBZWhAVGGeOjVZnJPoJ5DttLOYJSPlyf8AIq2kQD7y+EGAWHHPpSauWkdLYAwvltxPQr0z6V3OhXEvnRxiOaWXj5VOTjPXFY1mkj08K3fQ+8fg/od4tnbz30vkuwLhZDkjHY4719eaZM6JAWEbDoB71+T5pLmrOSP1nIqTVFNm1cMVZW3BlXDbc5yMdK5+8uogu8lG7YAxj61hTjc+qpvQ5176OFZBGcs7ZPfnHUVifbyGadWZckjaeopW6FqdjNGpyQmUtKjZIIwOvvXZaNfySwwxtMI2+80i9xVSiZzeh2dvqgRkKEMuMFi3P5VsSa5HZadeO1z5abD5Ix95j3/z3xVUovnR59WOp8PeI743eo3u1C6CZh5jHlv/AKw6fhWKlozBZNyhScYPU19LjXdXPCoaOxMqyRMURwkRPQD73tW/BKD5Y85YSo5Ld/avKnselh9GdTpUrKuUdfKJ5APQ12MNyIYt0owi85z8zD0relGyO4qXvjLT7KeMvJOQX+bbydvp/nFZN18abArJYwWc0JdlCmRc4A6nPr+X0r3MHhdFJnkZljHBqxLZ/ED7bIz2cYiYLuRFO8uPb1Jr7X+Fnw413X7P+2NatrOytI1EqJOxQSjPQd+f8frXxvFnEUMvXNLc43L2sNTzrx74GOl3tzPa28EFlLJvVIl2hAeox355/E15jZyRpG5WVJEJxnr+FcGV5zHF01VQ5wsrF97NsxuYm8jOTgcKD/Ws2YAiQLhsHkivdjK7KjHS5TaVY4vKRDuZd446e2azZrd0EQmRo7ofNIMYx7Gt43bOiD90yrm3jc/JHI4fk9xUcli8yK29h2UL/WumWisiYzT3PUfhZ4EXxBrFxezzxQ6fCRHLIF5z2HPU85A759K+5NS+GFl4v0C80XT7ZLiCCEpFb4yJE2kHd/tY5z/LivbybB39+R8Rm2ctYpRh0Px+1DwZZfCjxZqvgfXdKt7m4luJJLKWRCxRSxO5Wz16g545GecGup0W48K6NrWlazqdsZLC1lEzKkuwqPrj354PBIr9c4awl6lkfl/iRNuv7SPU9z+JfgLwl+0LpFhaeDrW21XVYog4OArJtUDnJwTjnIPTnvX5P/E/4JeLvhrqdxbeIdD1Gzj3HZIEYrgdWIPIz68/1Pq5lTjKXJLcwyHEuVKzPELiONyjLGk8Z+646A+tUSuHRwuUAIAI6j/Cvk69PlPYKrSzbCXaRcHGCOlJJNIGZgWd9owGOM4rjI1vcbPcYiDukglIyKLeczMUZNsBX5mPPPpUTWlwg7kyqivAZPLuVBwduQMeoFaMF0II9mWHOf8AZK9x+NKpC6sWfd37KX7Sa/D7UE0jxDDe3uinY7LtZmaMHoMckjuOpx71+rPiXQNP+Lvh2LUfDEMWs2pjS4s7mGJcMrA/KD3JGcH/AGcfT+SfEXJnlucLHU9E9T6TK69l6HyBJpj6RqF1Y38dxaX8chV0nQoQc4xg/TH4Vr2Ms84UbXsgJCoIP3sf0r9RyjMViKaqx6n2NKavdG6WmYKyhAmMEqetUJ1kZJ0LxBJhjO3lR/n+de65m0ZamJeKrHbsLRbeMcYrjNRWNQIkLLIp3bsdfauiDMK76nMXdukkeWQySSZLKTkHt/kVyV3ZiMMrxeT/AL3pXVFaHnubucPrkm1JsY+UYDjoa+evE32lZt++aMBixCnmvTwdPXU8PMqmpwEtzMgYM7qe6mqbXW9kbz5VBOAnbFe5TWh4PMzUguY2nUklXOPxr6H+G2oW8yPYRtjD/vOOfYVxZlC9K57eWV7TR9BpZ3L28a24L5XPHp712HgSG+a6s41VLabzSryO2Cq56j1/+vXyctYn6E69o3R9x+FIp47eGOWRArgEZ712P/CAWd5cw31jNLNdkkPG7HaOwPXmjCVeSVycBjvY1PanunhTwxfy+Sl8LUBVCs2T8x/pXqln4WtNsgaEI5OQSOgFfRRxblocWZ5q51HI6HT9ISzJeNUaUnB3L29K02gcAF1Cj2GBWclqfLzd9SP5FZ3kO1e22ufvpijGSFtoJ2scfpSsOmZU9t5vlSMCQx+cHtVPbboxiWeMx52lwckf/XrnlubOVh7aR4bubedta0C31SVD8pkwRgjHQjGf/r18w/tAeB/DaWaav4e022095I/LaANufeM7sjtjjH1/K8Km3YzVT95c/NTVP9Dlk08+askTFMyNk/iT3rz/AFjUzZ2spmuTkcbQvJ966PZ2lYdd3PjD4g6sLySWWETOpckDdx+JrxiR5GuCdjFTzuU168V7p8tUfvDQ+2Ri8STxnqCeKnETbEKiOEhiAoFQVDY2bWxkm+cMo+nU12GmRm22bypkHB7VlPcs9w8DeIYpJUgncwjjI64/+vX0ZaXdpeWkNoAszqd29eevtXFWWpHNrZkt1am3fy7dYmwOGxyRUGluY91sQDABjDcj3qYx6ltEGt30CxSxSqoRuA5GSK+YvF+lRTmeZYkYtxuxXsYCVhp2PEbu1Fo20CBFX7r7sk1ct7hpYDCV+UcggYzXuJg2R5GSGaMueM44rRsLiZbu3XbE7K24bmwrH0PtXXh5dGaSlpofuV+yJ42n1bwBo2mSW0bzmd/Ly4yJNiHn06Hk+9fZdnGbuZX4W3VOu/v6Yr73haslDlPwjiiEo4xt9SO7sonZNyBpFPJPSmW2mKm0xYeMncMdv8a+qrTuebCq0rGqkMcYVZAZTk4wOlNWzLtHCiKxDbWycY+tcykxSm7kUlq0aTSIq74x8y9c+1AtWYPtx5ZHK9qfNrcuDZMLYoqoJEcjnB6VhSW0yuFYiRs8HGPwrtoTszgrK+5RFqiRXD7AwXGFU85rCnUqZnkGEJx1zn0Fe7hp3R81jYWZj3CJIw2IQejbeR/9aq62OVRTIzKOVBOD/wDXr3cPUPlsVHUytUWOKaVOZG8sMxx3PauIkQFjwox1yea+py+dz5/GI5/VGb7NHJAIxGwOOOnPNchEx25RtztlgxPBFfVYRaHztdmVdyApEDExy2eRwT6cVzMvnkv5VvOWVyG2dB9a96hojBMox73kkjEW4FOVPX3/AArq9C0+4llHltHbxBN248HPbrXHnTth5SPq+G482Iij6K8HwTohkwhgaMKcjOD1yK920GZLq6tdOcSmaYhVZBgZ5/Loa/zt4nrXx1R+bP7Yyuly4ePoep29i0VzaT25md4wHRt20g12GleLtTXVtHtIjpt7bz3bxzoyYMarEzkkjkDjrx1/Pw4tNXO5x0PSbXWBLtkjkjRlPy4PIP8AnvUqzlpAURZEI+YZIx7/AFpJozUO5BdFisv2UKxJ6k4OKyE/tEywIkqly4D57CtVOyKUFc/TT9mD9tHxT+zz8HZvhN4ctdQlszdfaGmsitvOrbQuQzKd3Qck9FAFbf7LH7P/AIq/bD+O93f3E2jaL4Y0y4Os6wwUMkau2Y40VfvP83A+VQF68Yruy/GqjRm+5wyw/JW9ofe/7cv7O/hf4U+C/D/iGC7vp7SN5FSRp3xu2qNgRiVTgZ+XrjsBX5jeFP2ffF/xD0qTxLoKaV9hKS3UESyuZJoUUsXAVCOi9yOeB3r2MxnB4aFZLcnA4q85Rmcnpt6nhyyjtLJIrW/X5jPHwx54Ge2PSub1C5nmuPNlkLTNluTkknqa86nHl1ZVd31Pbv2U/DfgfxX8fvhvo/xSl02z8A3F3Ib6S7uPIjkMcbSLG5BB2sQFxnGevrX7ufHHxN+yb4k8EW/gqHx18K9BSZ98BszGqBdmCcxqRgZX8QBXq8OYStWxfNDZb+Z5OZ13GCij+eH45ad4c0rxtfW/gfxRp/i3RlUGK5t4ngEjAkFgrgMo/DnAxXijandaTDe/YI5PNdcFI3Kbv8K0z6CjXcYnVgpt0+Znj/iXwB4T8ZKw1TQrm3uZU2yPFcHB75wT1/E+tfDfx9/YI8MeJ9BvtT8JwLFL88gS8bJcY9ztODxwB1/L5mrzOSPUhi3FWZ/O98YfhPqHw68Ualo2oQNb3VrN5Dx7m+TKhlHPXggj618/39p5SyDJUb92F4xUYuhyysztjUUldFERHcZSQcjgrxVXz3Z8liiZ5A71x8mliiUykq7OOD6dqUsNrM67SwyGzxVRVkA+G62sBGoEhGDu5zTgSGZbjaGIPC9jTAYzACPyN20r85LZBNOEod8KjE47UAVy7OWS34cc464FSJbuQcSscdSRWXJoBNHHFlo02ucgMEOdv/1+9LJkM/LMM7QSeoq4PQCOFZGdhMNhPIOatqrnBjG10+YYPf1qgIJoyxQLj1471O7wRxJG0hxt2naM/gazk9bAViWUrhnDk5Ax1q5a+WjIHGxm/hB6n1rMDUVYysjzFY17A9T7iuPu4XM8rM4Vw2QPUVcHYCJkQruUtC4UqSec1DbqUYINzbvu8UpPUCwWMUksQZWRudwNCEwnzEYMQCpOPWtkwFhnOGjaMRxjhWfnNSIpVgUfa59qAOqsAs8cCshBH3setfZPwF0yRdTPm2dvBarAGUrhmGQdxx+R/wD1VwVnoddGJ+gPgGxdVXWLdozuYxpKrYPynqO+PQ+9dp4iMWsTabpF2093HKGVD1CNjp6A4HX2rxK1Rud0dcYn2t+yV8I5fD2saf4nupftFs8fkQjHzJEUI3c8ls55PpX6AtHBD5QigZVGQwzwDXwXEFV1K1j6fLaVo8zOe1OdpZfmkEag8Y/i9qpXl4VZApbcR/CvA/KvArTsfR0YNxueaX1xKb+e3W4M8iscsMHGecflW9ZQTPG9wpChVya4Ks7yPWpxairnDeIvOJubq5iIgAAjOcAt6H09c185a5JvlbaSzFiM5zg/0rt5/d0NKMPeOM8hJmiEhBZPunpUF2iNIDGWDKcg44Fc9N3Z2SVzM8p5JopjmRA2TxXRC8NohVQqrtIYYzkV0J3djCpFrQwZZJru+EpSYBDhfm46eneukUGFbYRh3Y/M3FVJmUlYeIyJ2B2KrEYAHrXqWkhSlvPc7pJkXYeOSo6D8BXPVFc6N9U83y47fagPJOM8elbmhTTvrOnmCaaS3kfY+T9wYPIHfnAolBcpEY2PVrqYwzb45HCE9TUUupm+tRBCCwDc5HU965ku4WucpqkRMkmQ+AAwY9Oe1c1qOIrOWZXMjBfu4zmtuW7N6ZgwLLhCwSPjJANU9XM93EiOyxBGyoU1pDRhPYzdP3JKgTep6ZA/zityJZI7iPcpZFyelC6hDsen6F++KIu0NgYYnj86ydXtZWuJXe4EyE8Ko4H+NRh21IipLWxzMSHFwEIxnkY7Vk3koZ2ZSHRCCFxkKx6muuFtxSWpDc3Msa5lURs68ehFTafcMLB0kJ8tvl3MPy5oirvUwluFjKZYngePdJu+XLdqyJmis7gof3MkvGAc5xUy0diTqLOUG2+8xZTgADrWipW6jgyoD4O4dMGuihLSxx1oa3M+8Z4bcvgcNtznjmjQA2+aNGYgcnd0Fd1Np6M4qiINRlkRyoP7scnPXr2qnOyTyW7Qgoe5zWGJbsb4anoeh+GLhbeG5sWufNjZ9ykqMjA6cfX+VLqVy8kFyh5yPmAFcFN20O615Hn+sed9lhXDBkwcjt/jTtAunijd9jhGIJB69airHW5tCJ7Z4U1geat60k3mtH5TITwBnJ6f544r2rS7vzEVJSxB5UA5FejlNS0rHg5tT9251QQGIEBihGRgday7kSxP5/8ACvJwMk19zBHyNRl2CdZmYlgEx0715b8VPBtr4h0yN4yt0TAzysASRgYA/IfrXr4WdjllGx+N3xW+HwttSv4xpUwt1JUiKP5AMnDZHH4H0NfL0/g+e2ZoDEYyclSOorizLD80T6zKq1joNK8HavczlJbGK4jYBYsdfTn/ABr2jQvhVeySIl3tggT5zlAWY9sNnge2K+blRaZ6+LxC5bI97s/hTp2YJZViimKBnChQu3/GvSdG8G6LY26s9pDO6jKSY+bH4elddNnh1azR2mm6NZqY2jtUjQNk/L0NemW9hHaxJAIUtrWVd4QHOfrXROFzjqVm9Daj06IKd43Shcg/3R7+2Kb50Tiby3Xaox7E+lXRgzzZzuR3My206O8qoygDk96sreSvA9zG8TwIwEkm4KuT0HP8q6oLoczXvFf/AISmyghlkkuYLORCNvmPtyTxx/KqNxr1usbySSbJiQxYNnitvZ+9cfLY4u91VZkfzZFfA6E9RXNXmoWTW0hZILghcbXOMe/vSkve0CEVbU8r1g2NyszSQxM0gAZtnTtxj24rzfU/DtlO8XlR7ApHJPBrppV2nc0lD3Tzu58ETX2tXl9LPFHDKw5PAQd+PT/P1+a/F2iywX14JraebbN5W5FPze/05r1qFZS3PPrU2jAbw358lpbskyW4lErgDk47fnXE+No9T1XxTB4d05pLZzblGkiwFDHHB9OCOP8AGu+C1OZo8yvfB+n+GbuO2v7q3uHRvlIBBPPvyTVjx7aWk0PhBbV7z7LdjyvNZs7Tn5R/n29apyu9C5TbVjoPGmgPHe6DGLOSKdo1R0PBJAxyO3Y/gazNI0BovGYmhCRhk8pImXOT65/Gn7PQjn1L+i2jT69qGnTRhVC7VbpuB9fpXpHg3Sbqe31fT2VEkXMfyd1PTP44/Kq5LilLQ828BeHpPEek6ndKF8hXaEy7CqgnPHPbggH0p/h/TYbXwpqEaRPcT+eSJOwHIA9hXVCl0OmFZJFjRtKuLnwLq4WNcwRvJ5W3G5+nTsCTXRaJYQN8PLkzGW5ZSsYIGcZU5P14H61zygZ1J3PP4tGx4WvBHClxHjc0ijtzx/n3rw26siYIbpUcwydAPXvSlG5UJ3Rp6JeXVvA0rsUIHzHpzXV6PqZv4GklV8IxByOhrgrUbnp4TEcrOis76X/R1hYxQqcgZySfet7+0jAZPNLsxO35fX0rxMXgVI+pwGZWNK08R8ooZJSCBkn7hx2/z3rurDxZ/rpZV3yu2Gwa+dxeX22PrMJmXc6y38QgmNNyBOpw2a24vEDiREW4Hl4O3HNfPVMPZnvwqqWpr2+uLGHhnR5o1AIcHj8R3rpLfWZYlTaVaIfNnP3RUJWR205KxpW2uuJvOLFFkJB3HknHX2HWtCLXv31uUnwychl4DYpo3jG51lrrsv2dS8pJPRS3Iq9ca5OIQsTOsvAwfT0rOVS5nKmWrTxC8LeYqA3AwSQ3P6109n4rdt7SlkkJyV6AVDdy1Hob1v4mcjc9yEmB4AOePWrN14pt7aK2uGZUZztJL9foK1grS0IqwtEov4ht5ZJJrYzBABgO+Tu9R6V5544+PXxu8I2Nv4R+Ef29r4uXhktod+xmOAUOPlY+vb0r7vheova2lsfm3HmF5sKrHF6H+zj8XvicLvW/jL8TfFQmlI+1wXTB7lS2ONxGw7QTwR+ldn/Y/wCxf8DIUkutTvPGvia2by7hXnEs4fH3GEQAXPUYwOe9fqDxlSaUaOiPxGkqdGPvK7Oa1z9uW/vLafw38D/hTDpMhVYIJtRg81iOgIbdggfU15ld/Dn9oD4uT27/ABI8eXnh6xnnJ/s+GPy0dAOVXADZ+pA/Drs6lOjHnnqyqcZT96Wx5j8UPCngv4UahpnhbwVqhvteWLz7hlbe8B3dJGGcEkdDyd3IzkDT8Ma/ZeLdMbTNShWw8RE+UCoAQk/8tFbORnptboe5GKxdSU48zN4rS6Lh06W9sbvw/fSxRXKN5kcjEIQRxkE/hWVBLesZtMu4pGEX+rkxwR6g1zVJ+6dMWVpUWYhTIsLquHIHWst3CO0+9hsXGB1I/rXwGfz10P1LhijancsgeRL8rR528jGT0qpF/wAt1dVdyvr+o/wr5CqfZ0x5t9ogIXMx4LelMCbIyDGQSfvGuee5Y2NHG8ApM57egqzHNtEc8ZSVc4Iq3HoEtFdk/wBoZ3IKfack/MONtRzNLIkSoFSINhmx0pTdtAJY2fGUWSRVGSoHX3pswEce5AuS2Auf1qI7gZs8qtBI0gdZCMKR61m6YzJEnzsTu2c8k+9OTuwpLU3CSqruQpkZAA5NRC2bzPOELIP75PBPYVJtCOpciibgMyxBgTtP8J96ijzKUJMmxMhRnoayWxpPcsIxiIK/Mc45pty7PLbGNwil9zr1GB6VNupLYsNxITcxmJEjOSrdwfpVyJvNSJSDJLtzjpkdyKOXS4GcXj86RESRnUgnPIHtn1pfMDxysI189W2sVPbsKQEuJNkS+WzyhcHaMZP0/wA9KqBJEnYlSXI2nceB/wDXqpu5knZkzCKNzjy5n+7uPQ0zBgaNGwoc7VAO7FaQ2JluPiRU81GnkmKHDELgfhU8apjc290yMqx5rWD1LtdEk24xN5JVmBzgjoKheUEIqMSUOSw6N7VoJRuhn2ckRTAkkZ3L0z7VbtVdY2BCuzcfMdo/Os5vUgsRWaRok0J2YJIAPeqvkSSKNuQD3FUpa2IlKxbitJmdwCm3OfpxSxWcwDPFLK7dGVDwRVpGKWtzXs9Knma2Xa7l3wOM546H0HvXRReEdQYl2WVLRCWfKfMfoPT+denhMLzbnHi66iju9H8C3d/faZpunrFfF23Mq7idhHUDHPOM5r7j+EnwB8QajCwNvGEUhiqDJ9sk/wAhX1mHwcYRuz4LNs11sj6n0b9mzXJJElbUNWjmjch5LWyNuoA4GGkDZP4Cvc/DP7PGmwIc6XdyoBlQGz+JOPm+vFdMuVqyPlKlZvVnqmm/DCw0j57e3kiZRkYABU/41YOgvaBpGVFBOeeSfxrB0+hl7S+5R+0wWcYgUJkMWAHTJrb0u/V2eZWCOG2k4H5isVAafU20f7TuVSGQDOB6etRPp9rJH5ZeN4WOcjBq+RGHNocvq3w00PxHHNFdR26wsm1TJbrIWHYHPSvnbxz+yZp+uS38+k6ZrCyJbkmNbfzgR+BBP4A4opz5ZGlGo0fGPjn9lTW9LFybF5mWUgFJJWiRhngbnUD0GM18q+Jvg5qdtduup2Tx6hHx9lkbBUjjBx+VTi6SeqPoMJnMoyR4vqfw3vvDoeZ7GGysZZQgQLhQx6D0GT+ZridR0iaBPMmjdF3bWRUxk5/QV4k6dj9Ky/HqrTTRhS2caOu5UVSeQT0+lZ9zaQurEFTt7DqK8ytGzPXpRuzLkSJI1yhGTwVqlsiw7hC21sEevsa5HudSlrYtlI0igHkBTt3Mc9fpSSpGqiXdG/HRE/zmoGQpa7GLMELYLcNn3pEjDyM3l+USMnauAD7Um7GkI9SwLdo1YAK7k5JI6Conht2y0KowHJAGambHy6jDZrcQsSsSgHv1PsagWHbG4Q/ZIW+Rjgd/51TY20hRAq28mIwLhSVUE8EUjacnVo4xLt7DqT7VnKTuZS94qpYQsMxI2OVJK/hTo9KtlUoLeOQ9cN3rGdRlRiUksIFXDWwXrznmkTRYYhLuVtrfMOc1vGqZtXA6JayJswGAHJI61VbSIZJDGgQyoRuI6YrW7GWbnRYCsbqw2KflOMYNU5tAijidnZiw5AArSNVpWOVxVyk2kWs6CMZ4+8uOlS/2NDMwEsaJJjaDjPHaj2hcaVzPPhsgTKVkaQD5R2FSzeGQyRysswmZQeuc0LEOOpu6KsUZ/CxZg/KtnOKsjwjiFZMtHIBkoRgY/rWn9qaWOT6qm7sbD4UR5N2zJUFvlFJJ4WwZDvkkUnrjGPasnj+ZnRCikitH4bMUbIrMMHPzck+xNPTw5Iyu2SEHUE+tDxZo46EQ8OsY/LRlZhwT6VT/AOEZk6GMKV4wppqqSkkV59FkXKtlScDd3PoKi/sS4BZHgImA571t9Ysg9mmyabRblkxbW6ysBkhhwagfTblPLK2zMxHGDWM8S9iKlFDjpUT4iFqSgUs69iSaWWzZIXHlyQPnAY8/lR7XQwnC5TTT5xN/rbyQY5J6fWrgWaNvM+0TFiMYB/pVwr2ZnUo3iQPazh1HnXMkhIcF+QPcVXeC7Dxq9xK9wjbgzx8fgfWt44i6MoYYstPfy4iuJnuSPmbcOPp9KRZNWi81or++lLHKxiXCqfoOgpxqa3FLDI0xrGqqSVncRjhju6GmT+IdbkljJvryWMrje7D5fpxzW0aqbJjhUtWW38W+IG2Wc929xYR/MipgHd67uvpnnmn/APCUay2Xlmu5ZIzyzNwR2H0rvo14oyrYZJXLA8b+IhGwnnku3YfNMo2hD7D/AD+NWrn4g6s5kQzOz7AFYLnbx1q5VomFKk0LZfEHV022lxIsjIuTJGu3cD/C2Tz61qr8TNReNFZA0eAqh0wV565HP51zTcRqnKTsMHxQ1KCSFLq2SMxSnzQmWLp6ZIFWrf4wIjyynT5GiYbB5mD+I4/nWMqUWYVKclsS/wDC3mvU2NBFbQ5zgZJ/H/OKevxVR5/tJs4FgXpFAxKt78/mR+VdEKUWrDdGd1YsRfFHTIlSOWNppSxO5Qwx6AnpT7b4pWRt5mMAE4OAzKwIH+farp4ONrmjjNO7L1h8TtHUILsxzwk5Zs7Qfoatjx94cE6x3TXEcTdGSPftHbPT/PpWNfAK510qklG46D4h6DHNs3T+cxyv7r5MfXoPpVufx34dupf9EllUqvzM0W3OfSuf+zkYVMXJuxaXxXozxMyXdu0gUN5Q+9jufwp9v4j0C5hWSO8jTcd7M4wv0rGeCsjnniZKRKNd0mVwiXduWxxg4x+NPGp6VdvawmWNpNhZinGAOvXvXPKg0y1Xdx1td6DKssgnkYAHYuAwz9anjuNKljSZJYhLIu5FdQNy9zz2FaOhJI2jiuaRGLnQ7goqTqpOdoYdx2qLNqkYjAihdvmBx19xU+xaRvLEO4SWulgQmWMjOcFuAapHTrAEys0MPGVycZ57VPI0jSGKbY1rLT/lZoY5fUEcEUkmh2k6NOPISMEAq3JFZSptCqV3cjfRLBhsTyZYc43J/F+dQ3Oh2pj8qFzHkbWU8Z+tOUOxX1h2uVf+EchiBQ3Nts2/fHPPp7Goh4cR4/meOUdSp4P0NZSdkafWWhiaNHHuiMCiQDHrTU8NWzu1xcbFX7q4OM1UdrlRxN2VpPDduMrFbqhDd+MmmN4YilykccbtjOX4waqSVi6eIuysfC7sXSOINt7jtUbeGWciNbdEYDPJ5IrCpHqZObcrlU+HMgofkBb5cD7x/oKpXfhRo0DCPpzwM5NChoKVazGJ4SuY3w6jJXcMfnTZPC8shDmArsPOauEFc3U+pBN4XdoT9nyjZyW9Pp71mReF9zK7hw+dp+XPFRUfQ6KVRFlfDCJLKWDIcbmJ57dKil8MTxwlQ0MpIDZrK6FUqXVjOXw0UlT5F+4flAoTwz5eQFdUAyjd8e5/rVwfM7CVZRVigvh8JIsiKWLYVtw5/Glk0CUSOyAyIDjgdR61dVWOiNug9fDbZYwK6xqMnJ/zmnLohhMUg/ebxuRguayHN6CLoL5dpImjkOSyY6N/SqdxpErRII4mwG28D86V9bGEldFL+wZW+0M25p2b5jjqagTSGjlGUOWAyppc2tgSsWpNIeOYR7M/LuVS2M+9QXGmzwQyKYvMJwdgOc+3FaRk7lW0BNPupZJMRjz2ABU/KFp8ulTeYHkd0jwACgyQR14/Kt2yXT0M6fS57lm3W4Qg5WTuPcUpsLjZtaFZkXoCMA0iqdPQedIcRbgVEmc7Sc5HtUS2FxbxyTRQl2U7QCevtTbuIlWynBLxiUuxLFDzgU37HLgOOZB+lS3YwkiMafcB2YqzBxnI/pWebO8t5pkUNbu64ZSOMU5O5i42ZdSGYRZRJGVMKx/+vVeM3odVRpPLA6+hrkk2makjJd+cfOWRpABkAGpHkdFcOskeOOT19xVhGGg2OeWSPAZtgbgUxbqYl5FVvNHIzn6V03C1ib7aUQsy5PTB9ac19cqwYIXIPzKvFIqG5Z+3SPEvylm2nBboP/r0yPVZI4pRJmNyQoJ6Dtj61nN9ByWoQ6jNHFgZkl3YwG7VL/akseJiykqcGnBaE8ztYa+pMrpy8wKB0KnI596kGty7R5LSIi/Ke5P+NdFPsc85NIu/29KIVkZEKZHDDGTTRqRcSymQhiAp56UppHOqj5hs2uSrG8KyLvB2EgdD6GmQ6m8csUiFkmU5Vh2PrUyjY66fcstru1mkck4zyOB+VOl1uU7YoGZXbj6cda0p0+oVqr2RXTW5UEjyJJtQbWPcn6UseusSoDmGRxweoIrVRujGF0WG8TfZ38uRhvOAH9R6VZGvENh+XwDw2eD05rOrTKpTdyb+1mRgvmhtwzkVM+rArHGHcpjOawdPSx0KoloH9rHzAQ2Qo25B/Wpz4gaWRned7iTAUOTzgDgUvYFxqlYauwlJZ3Ldd2elWF1tw6tC5w33irVKovYxnVRN/bC4VifmyWXHWnx6xJDI2d4VvmyTmtVQtucbr3ZLHrrSkxGUK3+12qUa0Viw+3yx3HHNbRpDq4nTQVNYjKwrEssjvlgd2QRSDWWiG8gDJxwcEV0U6ZyzxF0WYdbi3DzLiMTHogHJ9/pT4tV8yYh2VgQTkmqdCzHGpqPe9w0ZDEvt3YB7VOmseWJC0nmMzAqQeF9qqVAcK/vWJG1GElRKsbEHfhHwR75pzapGgJHzkDJHWpjROypXIm1GKWXD8WpHAzyP8adbahF5kgVgy5BwK3oxszzcS+Y+qPgg0EqadcbJpImkYAgZIBOG69QO3tX3npYS3toYvMDqqgBwc5Hbmvpo7WPyHNJ3mzWuZFWNEdhJzkr0yK+e/GE6xNcIFCqeNr8k+4roou7seZDc8HvgI3kijjCs+VLcfL/9esuzIW4d98jyqgKqwwD+NenHchn0v8OYZG+x232hYI2bgyHILH1PqelfXGkQ3OyDzXLuAEy3XirXxG1NaHu3gXyhOIzIvmBPMC9yM9RXtcYLiHDkMCQDjgV9PhkeLmL1NJGZXALCQ+vqKUoCwUjgjPNeotDyyY53744sDAGB0qwAxkUhtpHp1q0r6sTA5YtvG7PYVaV2K5kYDHQBcUTVjOCGNIMohIMhG4/SneWSjZBUbcjNVLcqGwhEhQqilfl5yaaziMKFj81hy3oKX2im9LjF2ogYI8uTkluc/wD1qEkVh8zEHOcHjFJ7mUpXJxIfJUhjlDk+9VQ6l1bAVTx0rSMbEkv3dpJJYHdUpkyWfduOckGtILqDI3MMkjPCkqEtnDNmk88At8oUE8CtHsBIzH5XChlAwT6U+NVMW0tgdqxvpYqC1EeFdisSWfPX2pEwfmPBPSk3oSj/ADnvs8ygImHmx82F/WnwyP5oz0Ix1r83PupRsSOcs8YG5wcA07GyIYznOCKDVbDSQPM2EccfMcmljaU7Y1ZSc564oGdnpsypu2uMkYO4ZxWttWUYVI9qruLMP0rOSsrFwepiXmmhnR0BDH72KoyadNCwMAYhlIPGazLkroz2s5ELGSN4Npzg9TTGRWAdSo56Y/WtovQxJYQGLEozx45PQ5q7blg26KNGQkE7j29qcnYuG52OlwKYoiyPISxyxHI//VXtvgS106KeGWS1t5JWYBXxk+xBrzcfJ+zdj18vtzq594eFYbO3hQKkp+UbR93B9D7V6va3SxRWxLL5+NyAdv8AP9a/L6/xO5+wZdJeySQ6TVWUNlTOSfuL29a5y6vokMyHe1x5mHVv4faiC0PVp1Ohz91eoxdw2FB5A4xWBeX7AxlVZAXxnPIp0o66jlIp21wzyyAbyw+Y8cVqJrCRq1xvRp1O5R0H/wBatOXWxPOi3B4okJfypo1bGMkZqHWPE882ntYGZvLZ1k+VsYIrbDw9+7ODFSe54/fqt5dXE6RnDSZOTgVAu5XRF4XPJLdOK9aTujyJL3roI3jE6GQZwcdetXYcFnQRI0ecEE9v61yuHY6qNXU7TTp0kdA8Su6KdoH061a/tPYRsJLgYHFa04dDv9srHD6xZwXsUU0TXL3IJMwxhQvYg55/p+NccNCh3lp4TM3XBP6V7VNtI+VzbFJTSZ9EfAS48Haf4w0/TvE+mRS2bwO0aE4Z2DL69ue/UkfWv1/gOh3dnZPpEKJamFXU7i7dPX8vSv5Y8aateOKUnsdE6lqaseceO/DsGqaZ5X2e3W4RlSLYoGV55P8Aj+FfC3iXSJdG16ayvwXdl87eI9qYz0/+t9KnwuzvnvRkzro+/G5HFJGoYM7yqeWApGt1k2SqCBnG3Gfxr98w8ro0S5VqZktq7B5huQqMgdh/9es4hWEkkkRaNuUz1I9q7IrUpMqCEqAVVdnWRSanso4DdESsJIg2xgOhFd8Ycx5mJqcqbR9I+EdQsbeztrWydRaoxkEY6gnGSfU8D8q+lPDHiVIYrB/3d5buBMjxtjpyAxHJH07V9tl0EqaPyWVSUq7kz5+/bB+GuheKreDxbpcCW2oJGl6GXpuOdynH06/XPpX5XSXN1cyBYpLSZVf5UwRgj+VfqPBlnJng8bxdTDKoenfDP4nXvwp8VaD4hnivtb0hrtBd2tu2JAqnPHt1yPy75/WRdR+A/wC2D4e1KzstOt9F19Iy3mSKqSW8wXlTGCdox+HOehBrDjTDThVjiaZ8tk2aKNLle6Pw3/au/ZL8V/BbWdWk0mzgvvDbS+dsigK4zndtI4YE8j8sV8I3YWRbZlZ38xAyOPmBGOMEdgOK8Wo1Upqoj7TDV1UjzRKhtmyJvMMrAcKw4Pt9Kzi7o7RKHYn15/CvJkrG+4m2WSQxyZ3A447e1XoYpVMhMW3aRux2pNAlYfNIo34UBc5+vtVdmMijf0BoBm3p2p3NqZRbzXEDumxWiwWU9mGe4PNfqX+xl+1hb+HJNJ8D+N76GC1uT9kkkH7tQ7n5XXPAJbpnv74r8r8VuHPruXSnBax1/wA/8zuwVfllZn6AfFj4d2WvwJ4j8P3Ud0WtlZejR3EZ4Dg9QRgAjsR+XygUubWFLOWOW2aMmMMxyWHrz3/wNflXhrj3Og6M94n3GArc0LPobEN2hjbLMzoNzFl6jtj1+lTO/wBtjjkZonXttGPzr9WjK56kJaGJevIy5iRDJGeABjB965K6tpWgRVaGSPd8px3PvXTGQON0czc2phleNy4cE5XHQ1534r1GHT7V2uFaMspCc5yf6CvSw8ebRHj4h8up80X3iHdeTrB58bM2TmTOBXMa3K88Q6CRVJBB617lKFnY+UxFZydzzG7W4R2SWKQEjON3DCqE0kjqgZwNxAA28jHvXprY4bl6BBtK+YGAIO5T1r1DwZrr2l0jK8sMgID7uf8AgJrKvDmg0deGqWZ9j+H9cF3YxPL/AKtvkLDg57c16R4YnSF3kj2RjPmNuyx49O/4CvkqlLl0PucPX56Wp9leBL2R7eJ0ijeToQxyTkY78AD86+pPDFqpktfLjLQMASWHX1FefT3Lje1j2XSLSaBV82YFAfl2rgc13izSQW0StGrxbuc+te5SR42LldktoQUkR2K55HvViSKMLukYS5G3B6Yre5xczOfvp44/3UcEsxY8MrAAfWuTlA+0bZQWTp16VM5G0XcgurxYoWUqCR1HpXE6rrQtSgKxsAMZ6cnpXPKVje10czqHjqCCKZJ9T0/TmRSwEpP7z26V8b/HT4330kMOgaLcW1uJ3Ed1PAhOE7pu759M9T7V6eX01bnZhGk1LU+N9RnaWOWV2cFjhSGyc9BmvMfFpWBG2mUkLtJJ3ZPfFRUleRNWWh8keKh5E7RzuU3ZdQOcrmvMLhFjyUDoH54avXpr3TwKpSkLZV1DRjPIHetuwKTRCMxmWYHOfapasjKLszq9PsiSDjGTk8/yrojas+5Yo5FIXGSeSa5W7s3JLNbm2lheFpSxcbivTjn8K+hPCHiB/K8uV2jnbCxsOOPeorQ0JnDS571HcwXNqjxyrLKF5yMGqAgVF8yPb94nB9a5oPQcdjifEMskMe6Vw0hGVONteXXNpNdLKkjr5ZHKgcmvSwshtninizRo7W6maKDzVJDZznFcLFcsN6STBVVjtTPJr2oyvETVzSFwJY1YhFx0AFUy0qGSNWKFv4zzg9v/ANVdMZWGfVvwD+Kms/D3xBa3emagtvpzKqTW0shxnoSO2OnHrzwc5/bn4afEPR/HHhm11uzmtbW9jAS6txIT9JFPcdAQemR1r6TIMVyTsfB8ZZVzx9uj1N5nnxPEC0b4DKP89K1rZdy+WHKrjccCv0ZyvG5+awWpWlbD7hK3X7wq/bP5ikrlAB09TWTRry3ZJLDKuyTy0eIHbIf5UyF1YSHcjr90AdqE7lNWK7pIm5nIYgHDIMVSYSNNDJ5bQqPmQ9s+orqpyOSvDQiubZFjCoipyXYj+L61xd8sLzCQMiR4+bbz+levhp6nzuYQ0uZwJcMkZCwk8noD70kkQ2SIWBiAGQQK+goS0PlcTHU5u+QIpaJBMM5PGD9fpXCXkJEsl4wdjIcqRwp9wP8APSvqctmfPY+BzOrEzW+4RiJw+Ninjr1rlC0sUssUscKSO2G56fTsPpX2OCd0fKYqJHe2mbdXbHHeuFulUIxV2kHTMZ6j+te/h3dGNHzMeWO7hZ5olIUfKXPO32+tdX4cNq0Uh1B9SeVm2w+WMrn0b2rh4jly4OXofa8HUubGRPqHwShvIkt/OInVcyRqMjB9f8+lfRXhTQbu1nuNRt1xD9nECI4yQc9c/Sv8388qqWMm/Nn9r4GNqSXkdRf2d1dRxrK00IVvvK2OfeudtoJdOvpJ7e7nmklcI+/lQB6f59K40tDqcdLHrHhy586V4JUKwJGGVifvNn7p9O5zXebhGWW1kY25Py5bJx/Ws1ozEkivInEMDx+a0YIDjPIzWnY2cPmzXm18sQCA1E27lwseg6NdiGCSWeFuCWwBnj1r9Kf2LPF3hf4Uf2t4r1rxHrPhrxM0LGBrUlUlGzbsYDrl1XkDgFhkBiR1YGCnUUX3ObHpuGhx/wC0f+0r4z+M13eW+t6xqWraPEfIQSkCMDOTsQcDJ/i6nGOlePfDL9rT4zeAPCWqfDLwr4pj0PwvFE0ELx2ohuFTfv8A9cp3YBJ65yMAjgGvss3xlL3KEVpE4cPh7079Sb4f/CHx58SdLuvEOh+HdXuPD8BIa9UYVj346jPJA68HOK4m48L6rpE93b6mTC0MhCq5ySM+vf61y4nDRlR9vT2OqKXLyy3MrVNM0bVbF7TUY5HlT97Gwl2KCB0OO54714s+ozNfeRZaprdvYwNviAlAB9CSBu/Xt71eS42VC8onn4qgpqzOxiurS5jinhv55ZCg3seSW9yck1mXjrLKkKzIsp6ZNcWLxDqTcpG8IKKsijKZ5IneOPbIp2jAwM0r3Vw1vcWd0jGBoygRlBLEjGfpzXn7PUmqtD+eX/gqH4Eg0T4pnX7K0BjvbKCdj6BNkQPuQB+lfjTrlvOJGhEZeXfuITnArqzunblfkdWVT5qZiKjsq8LtycjODVRo0VjG8ZjcZPXrXzrlqemND5UII1ZxzzxxUiDexWJxEx67uRj0NaNXAmKvGiebHhhypHH41XZEExld3kH8O445P86YE0gDyMARENuSAKgUMA4AJx39aADeQ8ixpEX74HJ/z/WpY5gp3NCeeMg96AJAjRlHhTblskg4x7097cSKqqVfBJap2QERSD5olHmqVwVfkimB2RpGyQmApxVAWUM+0ui7scZ6AU1ixG4GAHjp1pOK3AA8R2u8jMw46VdtpUKlXhWPnqo/zzUTQFk4KMZt4AGRjv7VhalFPPPG6B3U8naORUxeppTRkMHDTKI22hedxyakUSr5ZjVxIOvPGOxouEokM0qyg7lQMThh61HFLuCRhcENkseg9q0UrmZq7WuEkMoIc9NvYetKqqPLZ3yg7n0pc6Glc7Hw4n2ggxgyI3QDnj2r9CfgVYwTafZrdRukjdTt5RCeh9SAa8/FbHoYaB9z2wt7SCxt7HYIVba2U2k++PevVPDHg6DxDrOky29qXCzLIo3Y2j39fpXj1/djdnZShdn6Y/DbQZtHtggggiZVEWVboAP59fzNenzbowEKM/fBOMmvzvHyXtGz7DDQ9w4tsyysWKux6F+OPSq97qMtnCzBljU8Ng/eHofavCu5S1PoKMbRsea6fI11rC3saSJGjmR4yRk8YAJHXH9BXf2UMptzGWGw8Yx2rkxEkpo9OqkkkeMfEy6ezjlihAnUBW2k9Rn5lP4cg189XNzJMXEgkiZ+WHGR7elbxdoF0Y+7czVtkZWSQkAc5zRqMMUVxsSQyjHL9Py9qzpmzTKsVwUc7djoRk4XpUdwJJ3dYjIYdgyx49OPeummjKoV9NQBZArSFQ2CG7H0+tdPBb+UWmllD5GRn19ParOaoi7FCJ2jDpHtyCD/ALVdzbl47dwDllXqOOKzveQPYrJcmQLJb7ZFC/MwHeu/8FX0b61ZWMMizXoIUxo2NucDcc9MZB/KlUfQqC0PWdaidYHUn5hlSQeDXJaPJITMv7w7Wx1xmueOqMkup018iy2wIU7sZ+tcLNbvJLJE4YYJ28cEVcXoOnIwLmMQyACSMuTkqR2qjqOWukiiEZh6Zxg/Q1rBGraehR04LBO6SO5LnGFB/X0rahn8ydREjso+XeT09QR/WhRvqZt63O/024WARhIkaIqWwe/rWXqE7AkxuN56YrNKxKV2ccHKTz3DNgEbduazJyVLsvlrH94jOOP610XNJrqczNqEYmDSthQTtBPNb+nzq+nymSEiQqH4fOFPTj1xSm2lc4proLpWBMzhht6AD1pNbLrIk0Q3sMKc+lRe8ri63NbRJmzJ5j5VuRt4q0PMEsojDk8kha6aMuxnUWpNcqothCCTnnGf1q7oEeYLiMKqg8HJzkV2031Zw1VY5bxZJLC5EYKMCFZD97P/ANY1Qsp4/JjdykUpOdmecetPFJcp2UVdJo6WwvZIpEbeofNdVNIZI2ufLQvjjPevLlKx0xjd3MO8UXMbSIIy7YG3Nc5A4tJWXzDtI5XHelKV0bnU+GNQb7RiOTIHOB0Ir6X8O3097DaMI02Y5C8kAdc+p710YCVpnmZlQvTPTbWbKfLIWT1A60tyGkVSAASOR0r7+jK6ufB1lZ2MiIGOZtix7O4JqxcbJrQwn5I2G1jj+E/zr1KJyS2Piz4v/D1725ij0QYuJpBDexiTauwgnDDofmCEelfI/wDwp+OzuTJdvJPBCCqu+GLHP3WGMHp15P8AXXESsrnoYCtpynT2mnabpEyvbWtrFchFCyp2OOSPQ/54q0l4huZkk8pizYdT/GD1/D/GvDqwu7nd7V9Tok1aBA4TAkVguSc54qz/AMJE4hVFKh/4QD29aijA56zbM9fEWshiU1O6uFOAsLsNoPqMDrWxZ+MtaiiENzdZZHJf5MEeg69q7lZyOZrTUivPHevrMZX1aSUgbog5LBPw7k/4VUk8b6vJ9nu3kQyuDJKqx7QSe2AcD8K1lZGPsyWLx7qV1G9k8EDoHEiNuO/I7ewqhJr0tzczSxrMt0rAn147f59axjUtqW8OzZfVb2bM92RJLncuT3PX6Vdl1K4aLzDJ5btwSBwRVwqX1KnTVjLeVpGUmRYU2ngE8n61gXQkjJ6vHnAANCld2FGCUShJIlwrKSUi4DADFUrtIJFXyzvRTzt7/Wt00tBOJxV+zl1VdpHRwewri9S0izuZndoGjXOcn0raE2noZVYXRyNzoVu04lEcds4PAHP0P1ry+fwZqNrPr+pWMENzcTNlWcAbc9TXt4ev3OCcNNDzfU/hLBqFyt34n1qE2V5IkZigLCVMEYII7Z7d/wA6p/ELweNL8VeANDIjeZ4g4CrkxoW6HjqQOT7fl6FNq5zT0Ra8V6aG8XaFZZ+zFYllfPJBOQOe2BWbpWlmHxrfIFWRbZSyLjOB0z78/wBK6JL3Tjg9B3gjw7qmp/FrxLoZsAllZ2e9mnYRgSmTYUPPb19M+ld34MspYdW8UQ4j2jOOhOVHX8OainroXKVo3Kn7O+nJrmkfEx45rK4jWaWGTc22PgnGBnjkZ9ga828NxxXWhahFGsiQBWjlXurjoD+PFeiokUW3udj8KNEE/wAL/iFq9350mp6ekk16Qu5Y0UDcFHUcY6f1rJ+Hmh2Wp/CTXtHsGliK/PFcLK25Y44wq/Ug/nzXJy3Np7Gh8L7PStZ8C+Jr+a1NrcJJPYs6vuELhOf+BcjH/wBevnbT/DF3eaFJM1uzuj4d8ggHkDkcdvzzSsh89rHn6WxeOeGSJxA4YcnHI6ZrY8PyTjRrm2ljMucnAPRh3/I1yVI2OuEix4ct5odGurllad4wXdwc/iKv6TqN1qGjSajco2/OFPoO36Vyzhc7MNXaZc0+7trsO8M8UqDj5Oufer0F06qj7pWIJBUHkGvOxGFue9Rx1jorDXFUrE+V3fKAB36811NlrCsgAkA2DPJ5NfMY3LuqPqsuzTozes/EfmbUZQwxyM9q6BteRoWWNv3T/LjP3h6V4VXDtLU+poY2LWhuQa40SiDz41lQBVDc5+tXf7YkQQmRSNw4Oetc/JZHq06qsbln4hYNGx8xmPU5+6a1JdWn3qzTPhzuHPWuWceqKdTU0bbVwWXzdpcnKgHPHqK1oNR8pVjjKrH13Fsk/WsnuaQkr2JxrKMsoYFoyu0gHhs00a9LcKgYgMrfIWPArenPXU3qRTRpwayhUTxGZmXKn0/z71l6z8Qr/wAHwz6lpGl3mr6v5e63WCZU2t2zn/PtX1WR1lGsrnxvF2D9phJJdDiZdZ/ag+P0sUOt3b+FbBlzKlhPJA5iwQpKjO8ZGeMD6AVLa/CH4GeCPK/4Tzxlbazq7szvo1wAxRsfNtjQlnZuc7ieO/av1T637nJTR/Pn1Pkk5SL11+074e8MNFa/BP4b6tdIx8s3TQCOPAOAFQg7sYxz+Xrj6r4t+M/xO1G9uPGXii40q1lh8v7P5u04z90gKMYHHfqemKKjXKufccqTlqcFNbeFPB1rBbNHd6zqCv55bzOSxPIUcgAZ7c145d2/iSwu38VJYzabavOWt9jZK9MkgnIHTr+HNXh52fvGzjoet2XiqbxxpNlqjrCdXgDLOwIAkHbj09/T6VPdI9/DaarE7FgfKcBsbcDv/ntWNZtXQ8PT96xQlaRVG5x17VWlSSUrIrIzBvnye3qK/Os4q3qH7LkdFRooSVbdAWBdSeTzml/dN9n+yyLPGeXOOp9R7Yr52T1PoIQHXRLCMRrIw53EcEVCRIsLxyMHBIBzXPJ6mih3C1McEZjYt5+SnzDilmt1ZN6H7PjLbRx17irlvcVTXQERHWHbIJU29V4/P1qdkdBMpi8+AgAkj9CKme4pRsi8kcsihox8pTJB421m3L+WWQHkjJIHIpQ3JKdzIqlma3Z4guSAcGqNkIUlF0t28UhIAjcfMT6DHQCkzSmdGgIfcVbc4wT6imDbA086b2ZuNrHd7celI1Uuw6aVPKghYIpUbSSfvVWVmTznC5QEsoXmsZRsDZOFmLIQ8ZZxwuMbT7moVU7hEGyvfHb3qWIkQmI71BeRB8+/uP61EkjyzFzGkSZxkN/KrjowLsbRKFRhsnA+YhsDP9KZObdnRWISMDJK8bm7U5O2hPNrYZFKQCrK/wArZ39PoKFtllO4N5hI6entWZk3diXNuVEeHRyVycdR7UBWIRWZjIoyMfpzWsZdC+QUMpHly5jkC4Ur3p0aSxFmdsggYFaJFrsN3mfc0KSxoW+4vUjvn270sUaQyKqxAL95tzH9K0jLQErEo2NmINuYtuKn9fwqdd02+MBhFkMvH6E1ENyJLqN80RHZE7vPncRjgA9K04mEjRvahhlfmBGM+v4VS+I5Jbj7ZvOeUNEd+cAAHrXXaJoeo6hK8FvArzYyNx2gex/xrvw1LmZx4nEKCufRng34SXUsGnXE5MFy0gjcCLgnoAOMkk8AV+gnw6/ZUvNVitp306wYLKpLyoTJ052jnA98jr3r6KjR5VdnwmY5w5aH3V4D/Z00DRRE32CzViwLDy1fA9GDJz+BFfVmj+HLSxt44lW2gRcKq28SxcAdyo6V1vmnax8fXrO7bOlj0yB43ZbV7pwN0sksrSZA6DDEgD6VgX7WtvCHjWGFQMAqoBrujGxwOo2cld3dnKoDStbpjaSqduufc1wWsXlk6N5UqNtTls8Hn/6/SqnF2HGTueGa/rENrKJYzFFHnaQrfr7k1h6f47H22PT43QTMMgcc1yOfY6ktLHZHxTcSK0KSz2Z27JAo6/X/AD2rbsdVmLW8JJAdfKVQMDgE5J/xqoVLqwRp9zudL1qJLaNL6ZJ5VgVPM+7luM8fnj612kF7DeQKluzfZWX7rHJosc1SNijqWh2WpqtrJEsCdWEcYz+ORzXjHi34QeG9Sjmt59NhlJ+XzFJLH0xk4x7Yok+pUXpc+VfiB+z9aPp9zBp9i3lMpEkM8e1W59P618A+PfgnrFlcxxWEUtstuSr7vm59GJOc+/5+/nztKVj63JcxdJ2PlnxD4Jktgl3cwRCZG8vjG5DnGD+f864bVdHfTXnilgW4fo7rxx1/yPrXBi8PbVH6TlWPjVRyt5aTSTbmURL12gf5xWI8LSyqitgFsOcdq8WqrM9aL1FdZSssTlZCDjHXA9KcxDsAiRtNtyWA5wP8KxNRIEYs1zCxVjlfQp70O0lukRiygDckjO4Yx/n6VjJ3Zq3ZEkRU/PI2JAemapFiC5RkUBvTqam5ZeBfLq8Kxow4xULMCBGqkqw6+lNvqZS1Yv2Zm+WMfu8df61WIYTxpzF5fzCQnv7U5PUqCtoWEEhJVpS6kZGTxVmR13xRkoxPzA9jXM9wlHsZr24MiFpOd/y4Pf39BUjTgfuTwgGc/XtWsNhSiiF7eQuhRsA8hcdamS6SfzlYRgodjttwc+lbp3RFhkTsyy+ZEQFztHtTJSC6ruXBQEnPGfSiD6E8qITGSyo5VgTuGF6VL5KyBVjhJbpuJ6e9NSKjoWYLaQu4JRtq7jnjipmVEjVo5OQcqawaubMgaCIt9rcxhyMKpGM+vFRF5C7RAgueOe4rFxMoxuMjH2fy8ggk4XAqeXeQ/lAQbh93PUUJ2BxZXS0aRUG9EI5ORTUhWSMeXDJEgOHbsD6Va1dyW7IlRY08yPy4gx+Ug9vemLHHFEAFLMfvN/erZSsZyjfVFIQKsu7bEXIwCRnilktY0j3CUqw5AA71UpXRvB6k6wB08wW8WTwFLELn6+9VP7PaVwrJCgH3nB5Y/wCFcsr3Ce48WESmR4X8okbWPUH2qI2EVwrmdQH24UkcZp+0djNq5ANJgcMgbbIvUelOewspYYwVRjjIKjqPX3rSL0DlVrEH9iWiESpcqSw4VuNw9qW40kEARxKxHzcdDW9OY1DQZ/YMW4lhkFQT2zRJ4eiG7y0jAHO4Nya2vdClTVjJm0YShodoQBucc8VAfDsO0RqHl75J4HtilGdkRUStYc2hoijYQT7881A2hIcvI7R54yD1rWlXtuZ1KPMrES6C4imhy5z09QfWo38OtGUJJDdSB/EKf1i7JjQtoB0O4uGys0YQfNt2421WXRZbpvPgV47fIQsw+U//AK6uVYI0EmMfRJRIVaQEDhTjqKi/4R2bJyisGPyjGPzpfWrGjw6Gy+HpzvNujq2MHPA+oqIaHKFQEAvjnPY1pDElRpJET6LcqYomU78hVJXg+1Mk0mURywyRsEPXFdNPGWIq0k0Zo03yp43VHJHAwTitT+zrokmONlUDLAtz+VaPEXMYUtLFVrK6RY1ZrqOLfheM4GPX+tU5rK4cgw3FzuztOf61H1jU5p0LO5aewkihP+kXUxPILNj+VRSQuAsourqFs/JxuwfUZ6VCr3ZE6C3ZdZ7ndAy3M0iA4OR0NDS6gUH2e6u7ct95wBkVnOoaU6Ceo1NQ1iLfHb300bg58wfzFNlvtZDrPDqNwVzhoy3A98V0QrK1w+qqOqLKa1qqiOQ3AjdDwSeAalbxTqoBQ3EtzJ7nmiMlc56tOzuRnxJrSPmeRwVXAUetWI/FWr72AQyeYNo8wgqP/r+5rbTqFOK2LNt468QxKI2e5RG+URgghff61btfiJrFuskU0T3k2CSpY7W56H0rKcYscqYkHxJv7UqFso488uCC2M9a0D4+uSSpXfK/PCcAfWsJRVhyiKvjyRnZYd6MB8wdep/wp1v8SL2VSlzHbee3yPJFHt3AdOvasY0E3dnLiOa2g8fElYhOZI5eFxlckY7fX6VZtviVaxR+bL5Yvl+YArwvbI9/5VU6CDCwlfU0B8Q7ObYwi5xkuTyT6j0A9KX/AITuwdRGlwksbDkrj9Kt4NNHZSTuaE3xA0Qx2ttHdrHqAOZFZcZHt6/0qU+MrByjXEmOcIo5/P0rF4Toy22pCDxVpEpVfPt7df4y5zg+lPfxfbPMLfbAypwkrfKGH1/xqfqhzu7mWI/E2nG3WWR/9JJzjsBSzeJtLQLIXiwcYCtxk1jVwra0NViLe6zSuNZ01iqCa2MagM5iGR+FZP8Abdg48qJ4SrHO4D7w9PauV4WVzWNeyJ11bTGt9000QgjXZkYDf/XpgnsolWKJIJXYZznccEdMVk8LNvQc6/KQvcae0hRGjs/L42N1zTi+mzgRSstyX4Ea+9bU6Ekc3tr6kki2C7k+xxxbQBIG65/Hp9KqiG3z8nlYxhQfStnTbR00sagjjslPLIzKeBjIqedVuIFH+hbUJEeBgg1jKm0jrVZSViA2UDgDzUhkHPPc1XnsYUyFO49fSuaSd7msZaCGwtHSVSwLlcIw4wagXR0WM79kigfvGA79v/1VFxqaY6PS7dIs+VHIzjBJHIqGTRUTCA27yuuB7fX0rqiiuZWsRQ+Hzb5hMaeayll5+8B1P0pB4dfadsgwvz7gelbA59CA6LECMMWc8lsVMPD3liNzGroeQB3qdkU6tlYpnQk3lMGIfnVeXw5Gjb8S3EJOcZwB9aFJMy59BRosUkQZUBkxvRhUVx4f8mVWSNXVEDvg9qiT1sc86hSh0i5ZnLAkE8LnHFUl0IhyhUyvu3HPWtUjOUuo+Pw/tmcBHjjcZ3Mfl+lTHQGdDG0YVmOAV7VhOBspXI28PkgBOnTOfSoH0diQkibmI69aHGyLjKxHNoJiXYqqT1OBVOfR5Eby8RByMt/FxitYvQlzTZW/sY7AsQRmOMsTxVpNGWNJ43AnEmGByecdx7e1JvUaditLpUhKghlbdghB/OlOkEl0RSXA+YYzSmupcd9SG30VwZUEJBAyQOuaiOhvvBVCWH98YGfSoUrDcLmfHoFzA0iyfJAxyB0HP/16sx6IsSn5EjjPcHv71vGXVGNSPQb9hd2EafPEoOeMmmDTGDqTI69iB2zTlLQyVHW4xNGd5VYbo0QnvkEf496c2nzmURpE7qwySOgpc10bpXIZdLyZP9YVZdpTtUTadcsjPloLnb8jAdPeto1NLEOGtx32CZkRnlaJthBDdCaZbaVMY2ljuId6kK5YcA+n1q1KxjO/MV7iyfzliZkf1AXtU72k1tFswgUkY+b+tKpMqjGyESCVAWZCxHOA2KZGLoxNENykN1PPGaSkr2KjTbRJOJUVAI3+bqabGkiKqnfK27ke3rQ5amkIaDblrhX3xJcPHnagJ+8PWpUmZQWRZDNnaccH2rSFupwS3FW4uI3BfzXQt8oI6GoSbhpf3V3PGD1I5IHsOlanLOm9yZJbgbjvOB1z1NXWvCjuWXO4gZpp2MWmTQteOq+ZB5TbvkAbk1a8m7adbadvLkI37CME4711Yam5bGdZW3EQSo6rAmAcvlvTvip7d5J3ljjSQHOCCa7nhm9jKFZIrrJcefsFxFJbsu4BMg/n6VLJJKzmOQSeSVKjb2qnhpW2KhVjzXJo5pBH56wymUjYTjn/APVUYmkXzwDIJFHHHyk1k6LW5vUrpuxGuoTFA0zkuOMUQanMArlSjk4APr71jTj79zOq/dPuH9n26v7qKzuI28+ODbIFQcLz1/T9Pav0A0d/PQoADE6dNuMn1HtX0UmkkflOYr940a2oFkilZwWnAG3PYCvnTx0RNOv7wmRX5ONozg/kK1wy948py0seDamywvFFuzl8YA6nFUbFHkngHy7CxUv6V6S3JPqj4VwGCJJVYNGv3Yn5KDpg+p75FfWOkOCwlkk3ZxuOOntWlveN5SsrHtngMol5bTPHAwztUE/dBr223Z5EeSJo1HuODX0+HeqPHx0TTgeTCRyBA/U4FSE7wwjAkyegr0Y66nkzVthIjLlQysI87SD2q6gCOoAMSEZJIzirJQob5zhlYg8HHX3pVd9rFuuOBWziZweoGRVG7O5iKkMhwrAlcDBp21uOcuhCkiRtIwUFevTrSMY02sPMBB3fX2pJa3B/CPJKxGaEISf4SaGDKxGNjAYJI6H0qIx6kNWCN2cEOQF6HA60whgrS7o2QHlSK2SJfkOjIkZWYlI84GBU7yryqRD/AHs1dN9Bg5zny0AJ6ZOMVXAEoAxiUegwM0Tl0AtbQNocfMOlSZTcsahyDxiswuKfnQeSNwHODSCCSMKdylz2BzQCP86WOGJsrNObdjwGpptZ23RxswbOVK9frX5ufdwVyNRIkiq6uOMknrVh/LCsys8f1NA4b2KJDojzO6pARuDmn5VhDPFKky9yvQ0Gho2d0wkONwU8Eiumt9ShKKbmMsV+7zWU9xp2LtvdpIisEVTgghhzWxYNaeUdpJBGATWE2bJ3K+oeHy4lnXc+0b8Y6Vgx2FspeK5RgCeGP6gitIy6inTdyOSzELH7OiyxDqRxWnYLGqtvUR+nHStW7oqK6G2ZRxHZK7HaAMDofWvWfBlpfz3NnJGriKKQOBn2xn/PpXDi5JQbZ6uDoSlNJH2f4ZvZLG28kTSzS9WyOfp9K9Qs7u6KNM2XZk/hHT3Ffm+JXvH63l9NxgkW3nQRh1ZmVgMMD/nNcxc6mElllk2yKRgDpWVPVnoN21OVvL6PfIlxBcSIDjCnbz6ZrCuddFvuadWt+22Q8g9hW1Kk3Iwq17IyT4oiWPfGSshyDztyf8KxLrxDPckLBlRjDE/xfSu6OG6mVPEXNDS9UllSTzXCT42uBW3NcCSJWBiBxg+prL2fLIJy5lY4+7niAuWzKGBB2I2OP8TWaNQwWBmaOPqpJ5rua0PJqNoiW8kSYyJI0ykg5fjitSHVY4zLKXJfOcA1bp+6ZwqWZvwasJFR4nKSgdm5rUtpndogJ44pCMlnGQT9KzgrHQ6p1GmaJc3UUkkieap/iVP6CvoXS/gJaX3gR9ftVMeuLGSkbRk72BG5h/sjp69+R092nC9kj8v4gx8vbI+Up7q507xf/Zka2ltqlndeW4lYqQ2Oh9AQTg/4V+ovwX+Ikmo6dDZarKVh8ryASAWXAGCPoePwr8a8bOH1Uwimlqrn0WWZiqseQ97uY4r5ENsoeMj5s+leJfEn4dW/iKxWQRrBNEhCSQ8Mp9eevNfyjwvnUsHjEz6TCVbOx8pXWmXGk6i2nSRlWJEYkI++Bg5+n171BbQiRpWtrgtsY71Pav7KyLGKvSVSPU9Oorome2SQxxpmLHL5/iNZlxp7rNNyoQtnbjla+lpJGMnZGY9tJbwzCAoXDF9pHeqM8ZgGJY0AYZLg9K9KhG7PHxjvE2vh5c67eao9lZ24S3UsZWMm3gfdznseT+HtX3F4W0a1XQraG0u5rm9C4KbQCo5PAHGBj+VfXYF6WR+Y12o4ix5v8SJb/UfD2rWA3ybIyJSP4YwRyB3PT8K/HnxNND4L1m/0NNxaGcqys5JI68+2c/iDX3uS4x0LzR0cSZcqmFXmcrD45Rb+zmllljjinGQi5I/x9a/Qb4a6S9tbwa/pMzafrpG1L+2kZGMfbjoRnOMj1rpz7N41sPc/n3iCE8Cro+slkvfiFpDeG/G07+I7F1KrLKf3icDocdsA49BjjrX5iftY/sda98PrtvFvhWxtL7wzcgeds+XbIfmVsjpn9fwxXxOV5pFv2DPe8Ps8eITozep+csulvaBTLEx3Asc4O0ehxxmsm4solfEanJGSPUV6FeDjKzP01xs7GLJH5c8dvsZ227tynIFV2WLz4pXMpkI2nDHj6/571iotkOWly0QDtfD7fQ0w24jgAIdY8fKfWtILQXOOtQIG2qQAvBw279fWtqyvpIHZVK4lBRgfmGPpWGLpKcbM0TP2f/Yl/adj1uO1+HXj46e6ofszStJy+R8rjd36ZHcc9QDX0D8ZPAOi6deXutabceZFEx8pOzA87hjr/PnHc1/JlfBzyjPXRj8Mn+DPr8nq81mvQ8ClJhgYSsUiALqOtNt5UxtRSue2K/Woy6H1MIdAdm3D7TG5iAOED4INYVxENruCCCeAT0xW6mEnpY5vUBHLbyv5Egm6n0x718m/GPXGxb2UrCYGTYzdAygdK+ky5anzuY1PdZ84Wkk17dGJj5T7sBzxkV3cOkSz2kiklyBg8dq9Vysz5ho8z1ixmtJmV4pnH3QzVzrOysCrAkfKytXpU9UctRWZO1zGBEignLbiAe1dDpcpgdJEPmKDuXnnNaOmVSnqfUPw61+G6gm+0XDbIwEKgjKuRkV7f4d1jN0gt2WaQHoDjJr5vH0tT7DKa94cp+hXw1s5GsbRLiIfbI0HmEMDuPXgDpweh9K+ufDKGNLdvLaF0Odor5yk7yPZkrI9p06EMGkG0KeenFa00L7lK4dOGVSMEGvdoPSx4VXcsQwuis7ngjnHeq95PIIVQrgMelbnNFXOXuJzgB2BCnGQKyJ7iIQ+avO4HzAawlLqb049Dmb66NvlDsKlfvY6+1eU+KdWit7OTeyq4BC+vNYXuzspx7nxR8SvGd5qEf2KKWS1+fCeSxHTv+OK+emCt5hlRxtcsiZyMnqf8a9aLcY8oVJJszZ4jGtxLLEFVlxtxnFef+I7SWWCWdFCKV+QHsaxgrs8zEaHxf48RVvFSMjfu2yEt0H+f515ldSbSQMGTdyR3HpXuxjaKPCmr6lBpXkQoQUOflb09qs2U88MyMjKpzyaGroUY6HsHh7VbK6ZzckE9CEGOa9V0fR4dTc/PBAvB8xhkfQ4rzqraY6b6HTr4MtmifZ+5fGU2D7xzUY8P3FmzTxsqKuOQev4VEql1Y1bbPQfD+uXEQEDyQhyBuyvOfUeldDdamLMSHeoV1CttOSR+HWs4xJMHVbh7gRC0VGbbh/MPFcVrOm30RjkDpFJ975WwfwFd1F2YHlfiCCRrebfnc45wc5rxqS1MB+ZVRySSuORXq0ZaWFfS422kALFvkGNpPfFVpZA93GA/wC76811QZnGVjqdNvpY1mC53ooYL/e9q+2fgN8e5vh1rFhZXv2ePRr9fIlt3f5SMcqfQn+f5V6GHm1qjnxtFVaTh3P2h8KeI9J8SabYazompQy2DRBlJcMQrKDjAPJ/z9O6tpY8EhlPHGDyK/TcsxXtKVz8XxuFdKo4scYfPy0bxkg9anR/IUqceYF5461185jBaCyxTXS4SYW0uOo6VCq7SkfPGcketSpWKkroZPIY48qjvIPQ8e/1qu2d8Tou0OuQxORXRB63OSqtB1yirAQjeZvHJU1xd5AXKxqEUDnnjNerhZrmPDx0PdMKdYoZNzJIrHjiq85dTEyqhjyePUV9Hh5HyGIiZF3seGQmYoCT8vUA1wFxEJJ3hMhdFGQe+a+lwEtT5rGnP6sU8pPs+DIBy5bp7r+nFcHIZWd4DavMc7dhP6//AK6+4y93ifK41WZavZmiRA0MZl+6yscZ9jXEyJ9nWcvKSzDqR156fQdq+iwmiOGmzMVZZHCBHnkIzgdxXS6FZTy3sUlu8jSRtukRThTxwP5H/wDXXicXVlHAzb7H6NwDByxsUfbHhVLiCOOaVYEv2hVZJ1QDOOhUdhjoO1e36FEUt4YPMkLquck5P4561/nHjferyfmf2jRVoI3L+Ty4TGYisxxhvQd+K5Btr3Er2kkbQjjA6bvX2oS0LU0zXtNZn0SESyWz3O0/NlSQ3thecntivX9NlFzAk6pPFG6BwJBtIz2/pXM3qTKPU1VgdAqxxKhPRj3rYtY7mR4rby9vYH+tDl1JtofSHwY+DXi34qeO9B8CeF4pfEWq3KPJ9nhKxjaq5JZnICqByWJHYDOa+nvGXw91vwBrer+BL+ytr7U7JUM4tZ/MX5gCPmHBGP8A9VdWUS5qphXqL4WeJ/EGSFLZbO1ENtBEihmZ/wCM9ePyrx9tNle0ZIYmmjbCymMDeY8jeVz947c8ZrfMajcroigrKx/Rn8If25/2UPhz8BfA3hzwXd3Vtq9jpCWo0KHTJFl+1LGA5lwvG6TlpDydxPJyK/Dr4seII/EXijxTeWcVxFprXInWJ2G5CTuEZxxwu0cehr6vJsrlDL51pvfY8OVSU8VojyyWRLzzYrbLtt2uuQcHr+HavK/E+l3cU62elllujGS2YuS2Og54wTXi0a3LI9dRTWp0emadJZWNqdSUpcKmZkC4KnuKwvMlWe5M0SyIxxGPQVmpXu2D12D7U6o4aNyAPlA4NZbzPKuY5ZInPAYcY96hu7OeoflT/wAFOfBMOoeEbnXLae2e1ieGRZCpbeFVl4PVQ2eR6kV/Ofr0TOzTyFo0Zuh4x6c969DN5c9KEjqyqnaLRzsknlkBYyRjGcckVUdxMquoQMCRhhzXy811PTIo1WcvvCh14yrYBpQMSEHLE9scGrb1AdI4J5wp6Co/IjRFM0zAL/ER3pgNWRZnSVX34+VWHfHentNMqMGRvKJ6jpmgBpMjhFEqPEpywUcqakic7UYbAAdyg8kUAXGYxMB1GM9OlRXMgaU3KtEhZgSE42n+n096EA3asjooAJJzuHFOkbbv2YbAyeaAK8jHc4iDqOuS2QT6j0FPWPlPLTfJnLEd6ALCxOzs4TOfmbA4qaJ1YtEqkkEMeOntWU9xpGmF3In2hULdCF521BLgsYdwWQrnr1FQbRVjLdEIVfLUS4Ix1zRNZMI08pdkhHFAzmrvTGXIYb8nJ44qO2064kWWKSN9hbawxQLlR3ttpQe2RklQswwCTjP4+lXYdKtoo3QmNp41wwPb2+tOxMbXN/w5aNHN50f7tUO9lxk49K/Q/wDZ6n066lurO6V9nl7ym4KSo6EH3PB+lcWJPRoH2PpTQG7gd4lhEaeWkYbJb1bnr0r7b+AugPdWbeJLeArChVnkYZx8x2gfkTx9a+ezmfLQbPRwkLysfc2mWMMDuYHkaSQ73YHgnvgVYvpm8oqzKGxjmvzecru7PsaMNEjiZmKlYywVu5rkPEV3JugWKNmQrhiG6Ed/8+lcSaUmz3qVO7Q3w9ZxLG0jhluR9xgSBz2rt4YmhtxudFkxuPOMn2ryl71S5vVd3Y+cviBevqOo3XmxiNzzuHAOK8TuImN3I23EaL8p65J612VZaWO2gvdsV1hdpHkDAMVA+tUdRhkYrG7GORRyCOaIbGzRiR28lpExYEqT1zUcLbbmFEMiEvyScgetdSVjllA7LT7ArKs7v5wBwFHQj3rVubA3UkMUKZAJZmxjbkdR/nvUylZnNNG7FpckRiaCNcLy+T19TVq7fzYnSN2hcrlHxw1TDcUo9ixp2nLbWcjTf8fJAc4bAB+ldZ4MtRBrck6gktHktjuD/XcfyqqiT1LeiPZNXvbZIGtpIklSVON3UVx2kxyfbCctsz0HasIaRscUKm6OunCI3DZz/KubvPKS48yEk4HykmmlYIvU4XUriNLhFZQjbuMVi3AdJxJGSSV456iumxfPrYlSF1JlAaQtj7oya3bDS1JYeWwEjbiGbrWV7aFNnU2SQRiRm3xhV2xg1kXjtKzyZwO2OcCoGc4ZoIyWYNJJIex4Wsi/aJ9m1VZeQynoBitorQDyHWpZ450MsrufMyB6DsK7zQLmObTftW4icAK8R7f5/wAK6asLxViJWWpdj1JlvoogqJuHAA4+tbOsuJrdGSZIXCgMezVyT92RmtylpN26yL5xUODhSf6VuSyNLcmSL5U7AVVN2diasbsna484umcgL8w9RXVaHEFtGBH3juB9K7YS7Hn11ocB47VrW/ieKdjbOA6BxyfU++GyPyrjEvMwAjbJLnp0BrXFr3UjqwmtNI2VuHZUkDRoxAye5APSvS7S/W8hVk3ZHXjANeXUO6MbIyVeJJHjRkkQndkdDnvWDeRmKfCSFxkkLn8yP0rMpI2tCnWwuYmdo4wD8vPBz2r6K8I30ctstnCVWWJyrpjDKSckH/PeunDaTVzDHxvA9gtpWtlUgrjHcVoK4YF2JxjoK+9wUro/O8VHUqTIPkAI8sjkgdapq7CYN5pbau1uODXr02cDRyvinTxe20rrEGQkgHoQ2Djn/PSvi3xfBdWVxc20kEscTP5g3DAPuPbOa7JRUoE0JNVLHj86yb3clchiRj0qhcOFPlM0AX73zHk149aOtj2PaIW41SC3hd4yYxtDBiOOOv1rjrvxxZvieG6tfJGUfadxz9ByKqhSvqzKc7qyOOv/AIkT75re2ceWTyzdV9CD3+laGk/EO5aORroJkkKrfeH6/SrskZqnJq50cPiRL1UnIKYPQd/rmtyHVWkhQg26xkEnPU//AFqzqTLjF21L0V5aRGFllCyM2d+7AzWwfEGm2khinubfcY96uoyM/wB0+n1rOC5lYc566Fg+INOcpHJqFuJ3UmOIHLMB1I7ECqR8XWMCCMh2nPDsWzk+w7CtacGtzNyvoVrzxdboqnMjIOqg81jnxa86lYoSBtG5WHPHeqiktxuDeiJYNQjvR50OVBGCCatwXiBZAWKErg01K7CpGxh6iIA8kmVdCOOMYridVmhEWyKQglwdwJ/KuiOxyqWmpzskke/ZLJDJIASmOePWq0dzbTs6kJMrDCkHGK76UzCa6mTPodvPcxSFQ6ZG0MuOQc5rzjxppWo638Y119EsxpMcKKxQniUdT/u9/fdXsYep3OSrDqjA8Tytf/EdbR08y0ij2xDy/wDWZ+YdO3UZ/D0qHwnZxR+PdSlayklie1mRWY52v8hXn8P512upfTyPPcLGd8IVkvPjZ8Rb3VysmjS6bNKsPmEMJd6pkD27+zV1ugLE/jDxPpqmaFIlbY+BnfyD+XetKSs7kz+CxL+z7Y6fp9x8TdGtJZRaQwx3l/bxQZ8oSNKsko45JK8jpwteR/CQXl9Z+Mo5pLS8kkQuADkQLlyB/vEdf92u+9tSoKyVj0P4apPb+BPijoINkJr5p7ibfKcvHsTCH2+XGP8Aa71g/BbTLx/BXjWNZ7NDbXkkEjJ8gMcjjb7bQQf++qwiSm2zc+B1u0fgjx14Zt4vtyahrF3dO5A/cqGIPHfgH6D8K4L4QWVhrnhjXLASvcsNzmRlLAZJU55zwcYH0z3rJ6oG7ux4lPoEclggR/tD5IxnkDPGT3rI8P6ZPEuqQSwu2+QuOMcY7e3+FRVp+7c6qMtNSXw7Dc3GnalAM+Yu4yArjpzVvRbdp/Dd67R4O0OUD4HsP1rhlex3U5aGT4c0lprLV5RuLRgyy7TyOenvSeFZLy8i1S+JdBC+Iyn8Xv8AT+tKULoI1XdJFmwvYbmGZ2LBieSOOc1pI7RRQokyOCMlg2a82tQTR62GxTRLHfSQyD96TGQSp9R61rW+uMUVjO/lg4Uqp6142IwSeh7+DxzWpoR+Ix5n7x2KZBBNdNaeIi0STJJHcIR8uD2rw8RgrLQ+twWZ3epsWmvvD+8YAsfmC7uK128SAIJ1ZFXHPzdK86WFaPbhi1LYkTxAyOLlrmGK4bkID1q+/iUSRD/TVYdXVRyP8+lc86J1xmma9v4hhmjhMcjrtH51JBrR3S+acOxyDu+XH0rmVOzOz2isaB8RvlFWUvGRhlX1qpdayySLIjLOyEYVuhNevgZNTR5WYSTpu4DxB8RfFVtcaVo+r+IdD0VW2ypY3bWzSISPkLKdzDI6ZFQ2ng/wj4ZikvfFmpCRWO2WNg0srFB/y02kuev3u+evU1+sYWX7tWP5+xkFGo7jLn4l+HE1G8k8D+H7pLcpts5LiDYWQjsgJIUZxk8/WoyPH2vxSW8vifTPDenF/M8iRVjdgRyA+3ke2a6Yx1vI4rXehmyjwL4StI76S7tNS1lW5twhOGPGSf8AD865/U9L8QeK7tNU1bVJl0eEfJbeYBtX1IOMmri9bkTjqcnpdld6NqJl09AulyOXdD654P4967wXj28jXShJraTkoc8VnjJ6XOrD07zRFdXEYERjw9y+cIB0+tOsYmmnUsUBYbdrHA/Ovy7Mql5s/ZssjamgUvmU7AccjPOKrloDMZGVo84YlWwPYV48p9D2YLQeXaR/LhmAJ7YyaWWNgkgZvMdRyOmaUYXKJRC8inaSBjI7nFNJYtF5UTTA53E/TtWtxMIHCN5cmAQu7IHGaUiSQJH88bO+W9awluQ9diRg8YXbKxjA5DdTSBhHEwlSPzS2AoHQUiE7FS9aWGKVsq2U2cjO2sTSioUxkHyycb/vY9/c033BOxuozxqWWYnHBwMVXlKyYQb1BIII7HNOS6lwj1NF3kW2MUoE5UZGB0H+NNs44g7yvA1upGCmRlT71JvMeC6NI0ZLLjDYHGKs2wCI0rxtndj14rKauyUytMEM0zqCqNwATUAUeWvynYGwd3UfT1rRIRA+cSQEhFcDDLyR7irxnRFUKiNIP4+pIx0qZrQnlK73MDOgSYyk8ZI+6fSrcZe2jeOR087BcZPOD2qZLUy5dbEEUodCghkhQ8AkVI21WSN5pJZD367R6Uox1L12HSDf5au0e9D8h2ZH/wCvHelBXzAny5K5AznNaQbGoWZLHGCkRBKL5m1iPzpzoxaTbKhQjG09a0jKxTZUjVoyVy7SZ5zWgpEmUDfMBnaP50jOcrldFkWWN/lklA5Yjg/4V0un2k00qSuhKjrtOOacI3Zy1nZXO78P+Dtd1i/8tdKcb2BDo4yjdsjt+tfoH8Hv2a9c1Oa21SSCB3lZV2gbS3bdzwqj/wDV3r6XDUlCKbPhs7zK3uI/UX4afs+aHoYjuLuHTr2aNwRI2T0/ug44r6wttOsLXy2WFJ5H+UM0QXHYAAdB9K9H2nMfC1ZNu5uwSNCf3DEIRg471ofaI4inmSIjMMcgk/8A1q76SscVVmbf6oFSSEuW2jcADwDXnWqa55UseZ45FK/MmcjPUHNdVzmSOL1DWluBdwie3jl3fIUyBgck+349q8N8R+OEi+1RSTwQ20aABwfvH29SSaic/dNoQdz5117xNPqFxLDFDLDIjbWMnJXH9a5XT7xxODJ5hk2bYpGJZkOevPU/XPWvKUuh6lOjY908M6hNKjMp3RRLliWzkcDI7nk16lpeoLKxMqTiUKFDHnj/ABrOFWzsa1YLobvlqkQkJYHORg1v6VrL20ohabbGw/M12U5nn1IX0PSLW+V/Jfex4ycHOKunE6O6hZEA4IrZO5yJNMx9T01buGdS7BnQIqn/ADxXh/ir4YaPqMDQyxXLErlY5mEgfnkAADFefWpNT5kejhqtnY+GviT+ztY6ol15GmwXFuQ2UAGD65HrXwb40+D2oaBY3TC2vLu1jJTzZBvY+kZ6dvu+taztKNj6bKcycJngmraJe6f5QkiRSc8Sdcf17VxU+nMElO9IWPRsYr5rE0WmfpeExSmrmJLHLDKI8bXIHzA8VTVN6O4LhwxBOcYwa8+Wh6RO8pXaqBctzkdx6fQUpLyRLG7LEQTkleD0pLRGkloRx+SGIZQwx17GnSo86rBHFudDuUAf54rEpO6GRbk3hnDMBxg8ZpzQySAPhRtwxGcGgXKlqVpI1kR3E20dgSciiTYhCqjN8v3s8D2oIT1uSwTPEgAjRkx8xo4eFtsiIScle9RNaGxFJFtZY0ZRnBBPSlaJkSWNCsTgB33chhnt/h+NXFdCJRuykgQTpKzSOUO5VJ4Pt/n0q2FE0burRJg/dI61pLR3RpOnoDhXOxXEbleQD196rvAPkTChQuTsOahOxzD42eFlEchCgcOeoNKpkldnMpOwdVG3P4d6uHYLCrGBMjhTJxyGY4IoD7g7YKKzg5A4x6isrm0VoKxSWFLcBF2OXDjuf8/zqMGSSMXEJklgD7GbGCO3HrRYiN0xECt5imPYQMfMckVbVWADMAWA4rOO1zVhJJJGFYo8bnkcVSieZpCrRlCfm44zTpmHLcmDQsfNkVSGOM470jn59+87S+0cVpBXVxEYQoWV1cE84NMhMbxkvEGI5AH8jQb2LAYFSpCrH14pzPHHCu143hPI4yc/WpkrkJXRVMyyKRtMeeMDoaapmYpEroibgTUchDjYfIpgkmLxxtuyACacF3n92EZ+jEVTlYEhxjifcHCsoGRu5qGaWNYAiODcsv3QOBVxfU2tpYSO42KgmjeRmPBC8VKEEqvjEJYcH0roU7aGcytFGCkkZbyynDEfxD/CmnG4RRgE9zjqKiV3oZSjcf8AZxJgxFDKOTjnFVfIEcjExtIWO4j+6azTaKSLcU6RsVigjuF5GfX3phVXZcA7fTrihPUmMrkZs3lYGVo4myT8uMEVTlRI3jbeXj/ugcCrmyk9TUkjMsaK8cQcDK8AcUyPDMdy2+xBgKrZyazNJS1KzossyDYq85XHGDUcyLHIp8lS6nn2Na02Q2R+VJGRNcHy9o3IAcnrTXbYQUiE4I6Nxt+la8zsTFWKhswzSiKKN5WGQp4q2LWNNpdV80cAMO9L2zWhSSsQPbxOShQFc5OOKrmwgkdiIzu7+3/16zVVmUo3Y9tNNuCCsRyuCSM1VksYo2ikkVCBgtx1qqdV3MZwTZTtdHgZC4kDoxL5x1B9Parx0dfK82FkPqB/OtZVLm0IJIojSIwYI0EJDNl3HamzaLb+W0LMvnFuQepxU+1sZyXQgm0VfKUCDbGGxknPWopPDiRKh2iK4bk5GCa1WIsrkOmmQXPhzDLhhKh5b/CoIfD7RQJ5rkpuyNvGDWn166IlhrE40SYsrsWFvJyjEcGss6MY5j5bEyHOSx4FT9YZtKiuUnGiOV8wqWUckgcGoP7LuhA7MWBz0x1HpU+2M50tCAafdSfO3mXEQbqTg4/CkbSppWLRpiIjOO9a+1WxzyoXRny6U8NwluhkUv0JGRz29KlGj3jB0MSbAD8p6n/61P2uptSo2VyP+ynRmKtliOABzipItPuBGpESozc4xyPyq5YnQapK417NIDH5UThedwpWDzRvGsTiHIKhDz+dQ6rbuZezuRLHvCsjOpPCrjge9Okt5lCNI8rRZ4Zm70KrfQpU7K41ydrJvlAYggbsChN8QlO+QZG4jtVxqGfsLyuQx3N2ZQVlMPQMyD73salE1wIzuudqZ3tng9aqUzqnh00Au7mIYguSloxLAddwNMOpalBcedbGVDgEZOD9M/4UqdVI56uH5tywdRvJwGuDKhxkqW5pq6vqQmkUys0QwYznmtVNWOKVBp2ROdY1Jmb55GjHIOev0qYeJLvO9JJFYjDZPNRK3QmVGxEninUIgyl3Rm+Uns1WY/FN/D+7G6eVhkjPH59qzlZxNqaakWx4tuAGbaxlXseg9qsHxncmZt7lxtCsB/C3+cVx+xVjoddlSTxvdrKTI+UI+Y4yfb/9VTnxncMdzFVBPIU8VLoLoYwnLcuN44t4QYZElWNhgSddh/xqK38bsr9CwzwHGM10Qpq2pDqycrFqbxnCHCoxM3YjoPY1ch8aIEZJZS6y8DA/zgVUaKuaQqyJ28ZxnYixxqirjI6n61OvjeNYmVGUKetOeETehc8Q2h6eKIHRZCYGIwBlqVfE0W8jKK5bO5hnFRPCcrLhVciy/iGxWReIuOu08H3pyavYMjtJckpwCFHNZuhqc8pPqIms2R80jLFeQA2M0461Z7vs4jUDh2OeufQ1UabTM41mySW+tXttsjQsxPIHGKkj1GzjwkkiGMLgHqRVSotoIV7Mb5sTSAqyLuHTIxTzJalInDxuRnLqfvf/AFq5asHex3xqJxAS2kh+WWFWx0br9ahUW0gYkRmJ1wuPXFDg0jCnXV7DVtLQQwLuUOp+YADBoEVq08WQqBThsn/OKxszqVRN2HLFayENFLG4Bw2eMH0NQ/ZreeZ3t4nUqMkMc8fXvWktEbSlrck+zW/lMWRnJUgEHGD71G9mipFIQ0kTHGc9wK5pt7ClUTRG9lAUZSieT1J96pnSrdZN+Ind8Be+K2gzNzRYXSVj+ceWTja7AYH1H+FV5NIhkeOCOBvNKH59wrYamhYtMid3T5lyoU47e9OGieXGZVDZD7SCenv/AJ9KuMTSD0uRto8VxK0jzQxsQFJbOOPpVOTRkYMCol7Kp6Z/pVqNjnqOzBtJXYW2KwU7Qp6ipW0ZvJYyRhFUZUheD+VZylcicykulxvkrtZdoYHFRNpKs6KqfJ1IIxScrmlNinQ18xTGVyvOcULpVsrzFELTFQC2OKcdzZOxTXSQrSFlEgzkZ6UxNGQyKcFSQSxx3qnPsaJWiW30kc7do+XGKzRpALl2KKMdU5zVN6XOOcVe49NKwB5mducA47U6PSgg2x22D/ExHWrXcwqytoQrpLxyRkIS3fNS22hyyS+XJEA6vnbjBU1TlfRHMo66n0F8LPhMPFd86MsFtAh/eylSxHTn/PtX0q37L8TQqj2dxeiTcY5oAAHA7kkcKPoPevpsDQcIK58bnua+/wAsTCf9mK/JlMdrHd2wXG6K5QMnqcEY/WsjUv2X73TYdLSTTZRaAZEkUkcjbfUjd8x9/wBa9im1bU+f/tKVjjrr9my8itobq7muIEkfy0lSMDcffPCjtmpIf2bLmUp51pOtsBufLrk+xwefwraNtx08zl1Lc/7PM9v5ayRyXEbDJYgHYPw4rxPxn8ObzRXa2uPJEkTniH5lKdmDcZJ+nHSuHHRTR6eWZi5T1PIrrS5BOYiY1i6k1Si0796HEjGMnCk+teNSh7x9dUldH3H+zXEYGke2hlMjD5gePMTHzMPYdfzNffuksRFA8QIQ8LXs1Y2sz8szGXvM3b1Ejg3ruk3DHJxgn618z+PXbzdqxrsIIeQnvnsK0wsryPKirux4tqJjcjaqx4wPaoLNfs7KqmNScuEUZLf4V6iKS94+n/AV29tFZ2wtUE/lZLZHU9j9K+oNMknaGMTFJbgKF6bQPat9mkVPY938BBp4nupY5EnLBQpAwBznj3r3O2QKx8o8dFXPT619FQetjycZLQ0IgiFZJWdXXoFPSliG5dq4CjmvTp7Hkt3JoiyEqWDDOc1pAqEGdufrWiVyXsV5A+JAuAT04qCNnEj8kfKBg1uZw7j96sdu8HPoKkUeXG5xy3bOaAUerFiUKhkZSW7gUg2MCcbRjjNApSuI+FBKKV4xTEmVd6szMNvygnpQF76FqMx7C24bj2x3pispkMSqoyeG9KAmtSJWLiT5WXHSnI5LFSFbnAbsR6itIbXJJEIZ1Tg5OM1Z5dhEnyMB94cc1mVJEUW794HwzHjntUjriVXb5SOuOBSUrjjAVAdrbWGSeaaXDEK2VGetCY5pJH+dLskDbCWdRyNwyB61dCCRlAcqAMk5r85asfcxVmQSRkOpKkgcHmoSzszKUPXvUJ6hHe4rSqkTSsjNEBuxjr+FRh43ClSFB6LjFUWCRTttGQmDxgY4rRS0lnET7SWRsj2NYTdmawp3NzTbO4lmAeTg8hW7j/CvXNJ8MeXbLO8ckascEjufauOrVS3Oyhh3J2R6E3gq7RYVASQEYYr0J/pWHqXw3ubiO3eW3aJ/MztB6j1FY/XYo9Z5VJohf4NalMCbZossAS5XcCPTA/z61sW/wN8QXQ8w2zXDgBhEsiqygDnjPPrx27UnmcFoOjk03qdzof7PbSsC010Z87mUP8q/QdD9MV7Z4d+CU1jBK6amyXRUFRwA49+OAPzryMfmt4WR9PlGXKD5pHsei+DdN0tW82Q3VwoAEgyFY/Q84rfktAINpBUg5AAxXyUpXd2fZ09NClcWrvHFCFZHJxjpk+tebeIbm2sg4u54yP4V5Bb3HtW+Fp80rGeJrKMbnjev+MI93l25c/xc964463NcNIGldVPcjOa92jhFDc+drYtt2RHFMMqGbzTnALckVrwTCOCYAOsxPAJ4NXOPQ6KNVmnZSGJspM6oeCR6100V4oillTasiDBO3JI9a5ZU9TqjVsc1etckbnxknOQa5NRdeYyGZl+Y7Qx+8PamjOqrltllUKr71UrkqeoqhHqMSW7pEgWRGx977/vXVTs9DicdTc0u9eYIsQZCTk5HSu3tdXjsMyzIzDIUgjr+FQ4LYVafLG57F4K+I0cmt6R4Ym1G00u01GQW7s3ChgMgEnoTz/Wv1Q8BQeGrDwqNPl1e1uZkBUxpKXaElPvA5wc7RnPIwK9vB0JXVj8gzXFKVS7PzF+NHhxrf4ja3qFvHFAL91ktGRMhAoyFb+8ckt+nHFew/Do6jYaJp+pMjRNIm/yzxyCQevTkV53HWUrEU+Vi4bzJrEa7H238PvF+n6vbT2dxdW1vewQBmjP3mUnGR6ken07V6bdWi+WFh2S/LkOD61/nZxnk88ux8ovufqcKvvcyPmj4k/D66n0ya/0/zLmWGQvcRqgDeXnsP4sd++Oea+XG3Q3V1Fbu5EUm2UMuMe31r+ifCXiCNfDeyb1R7uGq80TXSImXzAoK9T9DVCRShdZEZzjG4Gv3DDu5FWRTitzmUuIwrYwW/pXM+KhaR2EkrMiLuC7CcMfT8P8AEV6mD+I8nGpuGhx3g/xLeWOrJe2reTIrbOck8f5/WvtX4Ear4z8beJ5Hj0zUbrRlR906qFXcAQAP73PUjjjH1+nwddJ2PzfH4Zwq87PWvi34PvdD0nV9Wu7a5tl+zlpEVck8dDjvgdPavw9+PGh2Y8Qz+I4JC81zsQupwGG4kdODyx/Ovq6E/wB2fSYuh7TLPax6HiektZ2t3GLwI6rLvIK8nHp7f41+l3wn8QW2u+E/Dl5YyMY0t3jidOMgSMxPvySM+gry8dV/dM/m3xIhegfUng+6t28ia4vJEjDA4XnPfn2r70h8HeE/Fvhc+H9e0m31TT5LTY5lOGOeSnvhunfr0zX5tDFShi1JHyXhzKUcXddD8CP21/2N5/gvr15rXh22u5PCF3cmWB07bux4xnOPQk+/B/MjVYLeJ4niDKoXy8Ec5HFfrzkq1NVEf0dW1fMupzRg2Rs4jy+eOKpTMRIpaPeQOAvb61jaxxt9CeCTc8yMFcHksBgZ+naiWF2j8tZCY+oGO9FggtTOmkkihKlQoQ8so5qaCdWG2IurAZB296zmtTXZHU6D4h1HRNQsdX0ol9TjkVSu8qrpnlW/DkHsfYmv3A+Afxk8P/FjwdeaFr0sl/qccIW1kMgz5mPmjkB9Rjn259a/IPE3IlKnHGR3j+R6OV4z2dVLoZfiPSItMuZ1t/PazZiRvOSBngf5FctGIjIVieVCgztPTH1rx8px6r04yP0r2148yFklIRwpaRyOAayricop3IYkx949TXvU4HNOrZHnni3V4NNsGneZJoiNocHADHoD9a+ZfiDYf8JBosb2NtE+pICwZjuG7+8PQ4yD+NfT4ROMbny2ZVtbI+aZYbiyumVTIGU425r2fwdrFqbfyJh5kZQEZOc+xrvbvqeLV91jPFtrFdpHOYzKAu0bPT3/AM9q8K1LTvmlUSswPO4DH4V6eEehlVszMwbdUVpgpZsnI/zit23ucqHjIRRxj+97iu1JnOnY7Hw9qUlhcRNGHiDthxnkV9U+AdRGr3dpFbKkl0jhjltpfaQQD7AkH8a8TNadoOSPo8qq2kfrt8N4I4GMds0nlxzD5QfmV8cc+oz+NfUnhZRJuiMa7gcNzyp9P5V8bhNz62u9D2PR7cQxjzG5VeAW/wA81qzSxgiVcRK3AU87a9qk7Hz9ZXYx1DRZdmKj72B1rCupHMZYMQDxxW8JdDmRxOoXMTxTJJMQuOVH8XsfauYk1SOKGWMToExxuOPwrnquysdcNzz3XPFF4CskjSebEcKsvUY4wa8M8d+JXu7XU70ulq0KiWaU8DrgD25PT1PvUYZ3mkzqlJqDkfIGr6v593OzgSMvBbqAT/I1y0h35EO9SzDO4cV6+I0djlhUurg8Fu8jAPI7KMMBzj8K4bxRAkdvKkcbmc8qCeMVhBanJinpc+C/HR/4mt9cKiBJJS4+fJAHBXH+e9eYN8wd1BKDrxk19A9keLF3RWkTfDcpFh1YchjwaSCKQqod0CeualkqBt6defZXLK4RQckDua9o8K+M5IURS6NCTmRCvzH8fSuOvTIe57Xp3jq3ljicQIrsNvODjFX73VYLmNfnBIHBFcZtSZy0t5Ol6jLKrLn5iD27V3LXka6a8igO5XOPSlc15Vc84k8VTW0lwu1/LV8KS3Az2PvUMniczSxz5QMh4LDIPtXoU4nNNWZx+rajHNFI++UITy3Tn0xXkOq3WZ1eDczbwVIOMe9ehSZNzPimxMY5AVc4XJ4qeNZBIH4ZQMkYzXXDRiNWzmERScrKRIACR6V3umX8blVcF4CcEYrrpzsNH3D+zZ8etT8La3/wiur6hEfDznzbN5E5iJPKk+mf5j05/YXQtUOrWgvFSGEbA7bRlRke3r27c19fkOMs3TZ8FxZgOWSqROltnaZXVNgAO4kdavBRIPLRWQgY3Hk19YfFkyK2VSIZk9+49agLeWdx+dFySQOtAELAfZzcGM45wB3qg+cEvDkHAHzYJ/8ArVtB6Gc43J42Ty2kKI0g+Un29K5i6VZShUbsH7xGMe9d2GlqeJjo6WMC8hjEaMjMQGygZs/rWU6mT95930NfU4M+KxKsznrsvHsAWI5JBBbnFcheRiFtzMQpbG4nnnoK+mwTPmsXEw9UtEaHyfkRWU7c8cVw7rMjQmGdUCndw2Gx/Wvussd4HyeYv3rGde+Ysck3lzXCI23B65rnLpWnPyxhyRh1PYV9BQlocNNdTKjXzZfIYtvUgjnFe4+C5bS2FvausZJcE/ICcfXrzzX574oY108sml1P2Lwvwt8Yps+tNKEE9vEotBHgbkRzy3+yxHb3xXp+lCODYsoEdyQAwJ/Sv4J+07n9ZqWljQ1W4i8ppo5i6cAqVyaw7V7O3AU2wDEktk4BP9K1ctLCSudjoOkwzo05n2nOVPXn+ld/CjRJbQTCSSKNFVfmOcDpk1yve5opa2Nm2jQvHOE3sOgNbkbpFMsyIYnyDjrTSuCTTPo74XfFHxn4B1Ndb8I6rPpOoPB5DyxqDuQ4+XnjHA/Ielemaj8SfFGs3F9r+v8AiBdR1CZQZQY9jMQNo6ewA+mMV6GX1VC55leh71z5ru9Wvr3XJ7m/nuXjZyOfuheuAOnFdbp7QzxM25UUrlff05rKvq7nXCFj9LP2E/2QdE+Ovw21/wCLnj/xJY6ZpkN3Na2ESRL5imMt+8aRnAXGB1BH3uQQTXwh8RvDekaF4h1Gz0uV9kd43lkN0OMsCPXJr6PLMfUnhpxe3T8bniyrXxbglscjp+pWOjxLYT2lsIGke4chPmIxljwR05P1rxfT/E0PifxFfCKGe1tkkOzzUKnHbryfr9K4lTtByZ2yT5j0hrYrAsRwqhdvqR+feuSvNPTzlxMRsOQRWEX7o07GIYZoZGlW4YkNlSD0/GsS73RsyqxBPUU6ZE1ofFP7bXh8678FfFV3LGkQs7UMY+7LuyT/ACP51/L74x0m9sbq6gvJEmuc/wAC4AroxUr0DvwKsmedF280RuJpGHVVA61DIzoG+Ubz0wOgr5+93Y6yu5EjjESxgAdDkZxULPKqtuJVOoxxmtAIfLLMhLKAw59jTkRiu2QMoByozwaAJ2ikDEoUO7nPTFR7VVAHYSgHO9uuaAHs6TKrJIsi+qjp7GlQK0UiMjeaeRt7YoAnD7l2y8t0OKqgLEotzGSvVGYZz70AWoY1TBLqDioJxBgqUaZHbDle4/wqYu4Di6rux+9BG1c9veiDau8zREjpuFUJ7knlFxaMxkWEHKYPPHqKu4IzjcoyDuWs6gy356NjBLKDglR0pJG3xA+ZvfHzEDpWZvHYoH93MwZSWwMZ7Vqxtb3SxSeaiyKMKD396C3B2uZt9JCsm55kk/iAUcN/9as3+1Xg+Ro43UfJ0wQP61UY3M5bDzq0jIFVjDEB8uDkj3FSwa4zOpbCdlXPf/69NPQzSaZ6T4cllaNbjZIBwze1foL+y9aLquoRXFksM7zyohjlJAaP0J7DP8815uIdj0cOfoVZaPe6ldxW01s2n3GWLstqxCBck4464BA+or9I/hx4cXw/aR6JJcxwRbEuFj24DkjqB/Svl88qp0uU+hwNPU90jijiB2OWkB/hHH1rA1OQcpyuTx/+uvzmVTc+uw8NTjJV3eYd7uQcBjXMXVu888Y8vzVDgFB0bNeZKeh7VFW1Ont7KSyhMUu/eCQA4wVq1qU0Vp4e84+W92siRBN/L53FmA9gAK56UbsqS1ufNPjOQy6gIvLZFeETfvCB8pJHHqcjFedSqoiaGLcir82TyDXRiXbQ7cOvdIrK2W7uknMbZTkA8A57VT1SFIZF8wFZm5GfSlQlc2qOzMe6BllihUJ5IGWBHU9sVXuLJfODRx4A6L0rvpamNTRHV2XkxpDtc5HDZr0CziSGzlvwLaRZDjyx3HXH8qmojltpcuQeXIFk8vy+N3lnqKytXZYhGFMe8jcB6VMXYluxNZtGiKrBJTtGOc4PrXoXgd0mudWcbojbbRkpkEkcD69f0qm24mM2+Vs6TWrsjG1flxwc1jaTcnzGfcjhjuXA4xWZw0loddNI0tospKPtG3AHNc3dS2/mPCG82PZkyFeDTirmp5prEgnuo4gqjB6n+VUJ5mbY0jGMAY4HJH9a3NIx6nT6YfMQLFITGTlgOn4128Fu0qLJMcgDAx1qJ7DmZ90ytIyNIRn5ScZrm7iS5ihmjt/KLY2KGbgr6E1nbWxrTVznriMoWYDk9exzWTcSkHy1K7j1960T940lG5x+oWLCZ5JgikncdvOK09GV7a3uCFEqSKQrHmu2MrHPUjdWMWW+lhu4TkkmQIfpmvRntfttqJUkjBYZHmLwa5cT0ZjQM23wlxuAG8D866aIbrUySsuw8MuPvf8A1qwT1uXNDIrV5m/dSmGQ8Hjt6V6HETa6PIArsAhHyrkjjOTXbhpLnszgxWiPEtWuH1iwinmVWcEsg3Z56VxUbrFMyxOSo65roxcrm+XQ92x08EsTKvVZhyCTxXomhXizxEQl02j5mIxz6V5Fa53xt1KWpMVctFuWUndgng/4U15jLGrLCu0cMSeaqNuUqexXtHEdww3MMjALdBXsXgfUZ7a8t5Vuo+Y9rDbyz5GGBzxVxlqjOp70dT6HsboT2kbIzSSqMv2ya6O2bei5HQfMM19vl07xPz7GU7SZYuIAkZYMemdvYVzM7LFJzndjHWvoKTPLnuNCfbLWe0l2oSD5TFsYbHGT6Zr5F+KOny2t/LcmOC5jNoEcHgLICckemRj16V6FL4TC3vpnyZqHiNbaRsIMFsAg9PzrzzxBr9q8El3c6hCsyMCgYnr68f55rlq0ep1e0uzwjVfHWqXE1w9vqcv7zJUK2MA+ntXP2Opzz+ZcQq0kkh6jvWUp8qsddKHVnRWVjqFy0kV1bmEMOMtz/wDWrudOsY44meTEURcFvm5yPb0/nXDVnrod9GHunQPfpa+UirGdxIVl54x+lXBr6oodSqlEyUJ5FZxV2TUgkjlNZ8cSJFKi3UFrz5iSkbird8DpnFcs/wASpNQlm+0eX5gUYkQbQxHfA6fh+VdvLZXOKik5XGP46ncvGsyeU0ZRgOpz2+lJaeNtTBggLTDYAoc8nHuep+tYe3N/q93c7nR9ffUQs00TpISVO7gnH9K6OLxBZlfs6T25ctgtuwR7E9KaV9RJ8qsdFoesQXBaWGOSdMFflPDVja742giG2xtxBgYchstj19OK0px6nPUbbsYf/CVXXnWn2grcuigEseCOvI71z+ra88aKoAIJLA/WrhW6ETw3Yx7fUpp4Z5Z5rZAi5wDgsM9vX6VatLlEuYnRyU2fMfeu2hM5p02tzp5NzortIZGIzmuau4pbyUpDCAyD5ifX0NenTqJM5JwexWs/Cs9pdDW54GluCoUBVxj05P49PfvWR4e8LMviDWrq6dVluPkR1f5UwfvdPSu2nUucs6RV+FmiafpHjrWdZvobkWrCYxopBKgrwp9ef54rnvh1aXt3438a3uwtZTmUWkbnLBVzluexHPHqTXfB638jz6976Gh8DDL4a8c/GpbS1uHuL6B9MuNz5yyKWOcngcg/hXIfAPSbSDXPivNfR28t3LBGYBGpEauvmu7FeozuwD6iu+XwhSltcXwJZWlrYeLNMkhilVN+zbLt+bpnJ7ZOSPaum/Zxt7DWPBvxZbUdMvrRjPc2saleZXj+7IB/cJyB64461nVTsmKMupgfs/tqmqeA/FUqzx6RIZ5rkRyHkjDfd9yP1xVj9mmz0250jxTbW07LFAPtOY0Dsy/NlfwIB/KoUS6W92eVeFdFh1B/EWnGFDfW0reY0cfDHGT/AI1yULLJey+XlkkOxDng/wCen4VbjpYpOyLfhfQUuLjXrZ1E29CW5xtwB/gPwrI8N2r3n9uRpAfKizkqeGHTI9s9vrXK6SZ0Qq2KXgaxuki8S2DM8haVyw28nuBxTvANlJ5XiGyIESbZDEpHzMAcnP8AP8ayqxtodVKa5bmP4f0prpfEQlt1kUOysjHGfcfpkfWsHQ7ZzDqzEfvIm2bV/h7gH061x1KehpRqalzS7p7m3EkyoUH+sK8j8KlF08zzsr7Y0xsHov8A+uuCcD1qVWwhBYjymK5XcxznPvS2989vG2wlIwcHb0zXnYihc9TD4u2hcF7eRrFJk+WF+XBrQt9ax+7ePIb/AFiseGA7V5dTD6nuYfHtIlHiIorBk3nftYYrTTxACzvGUiiAA21xTwh7eFzPuatp4ldN6KVCP8pPXbWmniIGPMgEjbdhUdMjrXBVwnKz04Y9Msw6+oBwWTI27d2QBVj+3Z2Xa6F1OACD29feujA0ffOLM8X+6aLi3niPWIG09tfbTvDgkDmKJwgkK9Nx6+vTGehzTI28LaRLNc3U1/q7HG7ydwLEfXPHtX6NhJWhofi2Og+ds6TTvG2oNFNH4V8NTJPKAnm8KrA9OtQS6bqslwf+Ej1mWxTd++jZhvQ+nHT6D8676c9Dgii5a3/hHRbkznSZfEl9GQ8RMe5SQeCw6nFT3en+KfG7/wBr6uRYaONryyBvLK4PAwAP88YqnLqxsptfeGhLNpul20kmnqNheRgTu9//AK1JcGJA9qkqFHGAVHb2zXJjKnuHqZalKokRSRiMxbmjZSmQQaiMpQoUJKdCCK/McVrJs/YMHpBISKZw3ELFCc/L2HqKluIy7+WURHY546E/0rz5bnpQ2IBH5U6KkLSOOXCnqPX6CqruFu5JcSFWAVVHQY704S6F3J42KbxGDgnndn9KsIpDi2QhSucr6exrUmew1UllkZtjRny8tn0p0F06LtjUtMMLk9ves57kxVkLNKFLCY7yBnIHWq04YP56qZieSAc1myGtClKFS2Z1leRWORk8YrP0gIRNFGwKbg5B/TFFjPm1sdBPAot45mkxuPZuVNSRsrKGaFCcbd2OlO+ljamSlmlAMxEXIGVpIpjE80EeZIiQSSOppGhZtZvnk8zaNowwHP8An1qFxJFIEMoW3bjd6e9CRTQKylUDAsnTdjk+h+lRLZq87XCKiMAFZnPX0xTirsiTHxQiUuUkRm6H2FIkW3ZKrsGK42dwaUlYbRFJG4EQUbYwwz7ir0dvDHuknRXcZVCwywrOEeoEMf2qRAxMXy52qOOf896kaCBJoJUf5TgucY5//XTW4m7CSBhIVUs0jAu20ZOO9RxIVyUkMch+668496sE7ljbLEGWQmVGGWdf4cdzUTo8ayKDk8Hk0CnsSKyQw7WID9cnmmIpIlkMuEyAm0/eBpX1sYm/plnJdm6iRJS0IDbccN/n+le2+APhpqXia+sbOD7TZQuS8twUyUXHIUd27DsO9engaF3zM8rM8SoQZ+sfwG/ZvS1srS+u9PtoLRBhfOk3FsY/EnGMmv0Z8N+C9N8O2a2sMMCSsFd3A68ZA46D2rvlU5p2R+UYytzzbO9ilhtxH5ESCQcAnsf6U5L2V2Uu5UJyhzxk9f0r06T0PNm76GhFdsryymbKBOQBwfeqF1qEkSY23MkKkIWByemc5PWu2E+5g46HI6rqhYD/AEhgoUybU6kD6da871C/2i5lJKsB1HNdCqaBGHU8d8YeLJ7WzkSS1WQSDHlyHbuHvjqK+Zr7Wbue5CNIphPCqpz+Nc9WrpY6KFFt3LsGmSzsXJClhnOc1Wmt/skqhivljufWuK92eqd/4F1BF1NrNtxjmXEknXYMj+uOPrXt1uotvIZ5MyjnI4B/Cues7SMqux2ME8E1tbtldpX5dxxUVm4FzI4CS4H3WOK3jUOPls7nSw6jNCDKhKA/MAOQPpV6HxMYLd2msGukjO9AsvlF84HXB4Hp9a6qdQ5KkLoivfHdgtzB5qywxkbEbPI7ntg/Wudn8UL88tu8R+fKyH7xx069PwraXdFUr3OKv79WhljmhjubYnIViRj3461494s0PQNRtoY5dOimHLOSSN/+yf8AH3rz5vU76VRxeh8R/Eb4O2M32m50w3J03puzmSE9jkflnvXwz4i8B3ljNJbxvPfIFOwnlZR/e6enX+VYV4c0Ln2eR5k+azPM9U0yS3bBQFMDgHmufvbWSKBpHYswxtEQ6D39fWvAqxsz9Bo1VJD7d1SALKELhsjjp61HcSKE+TZ5g5ANYONzqlLSxGZAql5Cqkn5DjAIpH8wyJuLwuuCQp/n6Vk1YuLVhwJnkM2fNcjGfUUjEpsZAsci8bC3Oai99CJyuQzSu+2RolIkTAA/nUVttUM0w3JnaFPTPpTa0FHuNnYAJHyzLwfSnRJMHcTpDI4H8PQGhIuLuNcuPNkmjZSn3cHIJ/pUUpMjyRlpC6KHHPBz6VpT11NG9AjXy8SNGJX7YOMVPO3kIWkTykA657+lSnpYblcUMDCDMoB6qaekccuDGVBJ6Fv61N9bHNbXUrpJH80bMvmsfud6JndZltmDqSAcqeAfrTUtSoMbBNKFZyRs3YJPXipA0jTkBmSIqc9waDS+tiOSNQ5MLSOmcZZcUhheD7Q7ss8KDd8vA9MjNZz3sNEkDcO5QGNhnDHhqVxNEtuykEq25mJ7elEV0ArvORujBkWUnp149amjQQhCxljAA8tu5/GlB9CIKzsSoyIhR1YyKeabHK6tJuljkOcBlGAa1jKzM7PccZJpGhdsmQDq3Rj6VAGcBoi+Dv7Dt3oKu0rMkjYt5wKlo1YAGopkSaRHeVY48/PgdBQXBaFdXUlSqvPtztHappj5flyiKRlYZ255BqW7CnsPEw3xzxs0ckZA6Zprs6wqLaATO0hd8NzjH+fzqYK+oQWg4Skq29HjkI+6e1QmO5mVpUUwkdJB1H/160LJ+YY2Me7zCuCaYkgCARqpTHQ9hQRUlcUKZmZcEuV2bkHOKjjWQTPKQZAE+ZcZyo7e9VzMzaJbZZHmkeDKvtAUHj6mpPkYgbiFPA3cc9zUkvYoEfZ5Ha3lVuwcDimospzIbgOx64GM0DUbIS4uEMjRxrMrEdSMioHtVkQNPMevQcZP+FVKehUdye2A8o+arbAcZ3EDIq0sSQHzHLFG6KB933qGxFGXYGBRnZ+xzzSMBhI3LSEnPXFEXoImlXOMxxkjGcnmmBjHnD4PBUnqK2g9AKxZRkOf3g+6AvB/HtQr7zmd4gB8qlycg+38qzluBLIdqbXJZACePWn2+H/eghQFwCR19qluwEJlaRmd/wB3gbfLB4+tMCnCpKAVH970qovqYcrHyTJEt0GiIdFwVxyDTPljhCFWj3HJA9e9blJ6EawIkmIj5UgG884PFUyFZo7z7GItwwZj3Ht61E0StWaK/Z2C43OnfjtVaV4iAELsw4wxyQKyG462HRySLHtKggn8cUPCrAuZdpJ2ksOvtQjYG5MELbmjUbVHaq7iBgBJGGccAHpQJjoV/dTKSRkDI9ead5s8Mb+WrAONuPWqgtSY6qxUMS/IirsYnGRx+dTC0DIYyybic7ulbXG46WIltG+ZBvWRRzkfeNRJFHHIXeHzWAzjdtzUOepTh7pNsj2+YIkjjx8/NNNjhTcpsVegUjmqUrkqNirJYRyEudg45FNgsYVkb5VEZHL44qvaWRnyO5GNIjYxgsuR/EBwaf8AYIU2gsD2BPSlCoOotLEUml2z/MYhuPIYd6hOnROTiIJH0+tXzspQ0IptGjdZPs+Seg4qtHoqO7yIioAoBz3Peq9poaU49yVNJgkQhiqD+HA6mqsmkRFlEiMHHQk8VLmxVVYc+kjc8fkxPI3CnHBFRr4dgUiaQRLcjJyeSPalKoY+z6lN9KKxSyEgMZAoqKLSGV5FA2x9yq1oq2hh7G7uH9iBmQSqzsvzqSOhpj6JcJIrqQDI3Vjj8B6AVCrFyopEbaDcCKRoY3jVedy/zHqag/smcfaIwrPKdu3Hf1pe1MXQuA0N0YvIXZMfd9KpyaZMZt8CF0HYHgf/AF6SqlPDpD5tKnjxsG8MeRimjSXdGZy0YHQnsf8AGlGqNUUSHR7iNSdqjjKruyPrUJ0md18yLJj25YE4H4VqqruUqKQ77JKUGYjGeOAelUJYZojgRy4HIxXZCrpcwq0rOxAtu8csZkjlUt8xKHt/WrNxuATzBMiPwpDEHP8AQVE62oqVN3LCJMI9pmkjb+FgOfrzTgW8uci4uGkxgKp49/fNQpa3NZUrjZTIIxGgfDrg57+tME9woSEyThsfNk9a6qb0M3hV0GvfXqAuZA6KcbBkke9D3d+XaczPNHkbcCtFJI5Z0bsuRatfCNw/mqwOBu705NT1MqVlaRGGTjsDXPJK4uSSK769q7LDE93BLLIdiyImNo989TU1trmoRSRqrSuv3Sg4DD0rOq09iaVHUvf2/fxzCbLo3XB4I+lJJ4hu8k5dnZvpXO7N2Otwa1Q46/dAucuQDjC/1qY+L7mHy1aUkqM5UVUaaNZ3asL/AMJfchMEE7h85Hyg/hVu28XQpdRQzmZBJg8ISB+PSspUUzGCaRLJ4uUSeSCpDcgevvU1r4vjndPPBTB7Jiq9ikzCUpMcnjK2D87pSp4HrUcHimKeV13MsQyNgOOfetnRVjOnVlcni8T2u4KoljPCyEGrv/CW26f6O1ur4ORKCen0q40r6GjxbihI/E8LK/KFTwQKkTxFDI8sTPEY88cYB+lX7HQSxDlqy/HrsUrK2LVWI2b2x26A0yLxDGFmVdrOwwFYe9caplVJXGLr1pIjeYgSQggAdakt9U08RsS3nNjnPGDR7N9C6dWxWXWIluJcAvIf4RVgakkhknDxqzHlQPz47VapO51wqKwgvrGO4LQylyQAVdflX6etT/a4JFGJI43A+Y46n+lP2fQqVdcgxpLWJCd4mB4Yn+WKlja2mMYjWGSRhkDoDTcbaHM6hZn+ytKpXcZMYJPQf4U2NLVCiLIsiE8nPINOzsc1Somy1LbRLGszz2xOTsJPK1Y0qw82RJIJ7d5D8wBqsNFymkyJy6n3d8A9LnhF00CxzuwMkiouSEA5z/P8q+vbeALHH9mTAxsVDzhff1PvX6FCkrJH49j5N1Gy3Lawx7X2ReV/dK9T3qBJrHduUL5ynOCoxWjpHDdjbe9j0yaS40+RrWZzy0Rx/wDqqxG7z+bLMftZZNjGQb8/XPWtYUtAU2ZGp2ltFazeTbRRyMuG2jqPSvir4z6PvgEzFYYpI2iaJUx5oB7464/wrlxVI7MBUaqqx8YajpC7vLZEEfQcVlro9u0qq0g+YbCD05rxHC0j9Ic/cPtb4IW8NzCQw3ND8pERxg44z+hP1r7V0mIrDGCqbFJwRxzXfXZ+YY6T52O1SS5FrMsQjjuApHKZ2jvx64zzXzP4v3rKsCSLdSMpcAE9R/Kqwm5wUl7x4tc3ADNK4HnA/c7VDpkv2iaFyAoLjk8YNeqbpa3PqnwMsaBDFDLP8ucKOV7k/wA6+mdLdRbKjxhw5APfcP8ACuiT95E1dj6J+Hk+1Y1ntSAYz/FznH9P8a9rjxLG4XG5htIA7V9HQdmeLjNi6TwscjB2xk9s4qWMRhTlcoec13I80nETKzoNucZwaeTn94iPIAdrYPSumLsyZLQm80FwV+UdSOuKTyl3iRmMYZchTVQetyZKyshE3IUKyeV647j0pVCZcj5ZCehOcVadxTfQr4dWAViVPLfWnNGHZXVhGgGenGaZAbd2Xzl+9KIdrB5W5YZTjqc96C4LqPTCARnnvxStGu4OM5xg81cGiW7j9oXCHIU8jFR7ZDysa4HTPr/SpTHJ3ZIgdcjgAnJ71ZAGFOQq9zSNFtcimchgpGFAzkd6b5vyISu5j8uTUS0dwjLS49DGQI8FF74qJgNw4YxdsmrJmr6n8Ckvw+uPLSSNHdT9046/41j3vw88Q2soabTwIT914pA/bofSvzH6xHqfo88NJ6xOXm0TU4yYpLKdJ1baTsIxWLHaEySqN0zIcPtHQ/SqjNbnK6bR1Wj+FbvVUlDRssm7AUD/AD/k129t8FdXv3ie3t57aQ9fMixkenPb3FeVmGawoLmmdFHDSnsdNZ/AfxEEUNbmVActuyTj8ufwrsoPgDqlg4+1W4ilYAFd3A/E9/5V4EuKqEpcsWe1hMsk9zqdE+FFrAUhltY3UEffX+p6163pXgVLUKsdpDIRyrdfqCK4cTm3Poj6LL8t5Zanb2PhiNWLLbowEZQqVzzjrSHwTuDeciswAwDxz6ivNqYiTe59TTw8WrG5pXhiWMurIFkJ+YAYr0Gy0COAwXawpHcRNkJtBBOMbhURnK+pr7OKVkXl0q1QK0FuI3BO8etWbWNQxUoFzwSK6pK6Ipw10NKONEKSSFY41OQCOGPofrVS8kkIiS0SOeYnARztz/gK5OTU6/aHm3iXxZbaDFd3F3KI3iUlsHpXyj4n8bS6zdNPvkayckQpxjHr/n0r6XK8HaPOz5vM8bd8qOULi6CNgx7R8u485p0UT7TtQSt356V11EcEXfUsW8zplXCsquQcdQfQ1poJFR2Ks7kbhzjPt7Vz1Ed9CdmaENzEmxijoFHzAc5roredI9pUkiTjaelc1RnbDXULqLciRgiQ8sTjj6GpILNprUhowXC5jO3qff2qCqsiCbRZbhy0jSucbck4yPT3rlr7w0sEzPbhkmc/WqoVLSKjHmOi8N6d9kaK4l3vnJZXHDdsj2rubW3t7q6UeVFGSNoDEck9KU5tSuevWyKVXCSnHexoa/8AD6AXtjLbMZry0lEqlTjDY55/Mev6ivpTwD4k1vSNLmsrzUJ75WjXYGALIV689SOtfaZFNVJ2P5Rz/EOM3Bm/4k1Pwv4xsYTa3ukx31vN84aUbw5AGOvQ56defQ0yCC80Sxt7mW4ZbQpulwuA6/4ZH6V7Wc5a1ZzJ4axDlds6HR/Ed9oN9ZXsCy/Z/LMjBzlljHU8feIOBj3/AD+8/BOv6V4v0axv9Ja1jZ418yNH+Ut3YY4APU9ufSv40+kVwjajHH0l5P8AQ/ZcmxPtIWfQ2tS0ovDcMkYLyRmJiR2NfIHxU+H9/pV6l6bORIPLaRlhw2/OMfXoePwr8Q8I85lQx6g3oz6vC1LRZ45bmWN5o5bp4mCrhR0z9aS6QNGkkZ3xH72OoP0r+2sFO6uXKVypKsT4YOi8ZO6vN/ElwkyhTkqvNexSdtTCpZ6HLeEItPv/ABSLQwvKJAWEYb5S3ofqO3sa/Vjwh4nuPhBYPoljDd6nZJdNCiWaqGk67pPmIwOOpI7Drit6Ep/Wo22PiOIZJRsenW3i3wb8UND1Czs31GO5ZRHLDcooeFgB8pXOc4IOew9Qa/Gf9sz4T3vhqYanZRXF3DaT+bB5KbVYYwPw5z+Ar9ChU05DhyvM+XDVMNPqj8xUv1lUzJHPzyQVPHvjrX118AvHkWkQJoN9PJZ6ft3KFTIUFsgAevH8qJYJ1U4H5FxrhFVwrR+i/wAOtYt9ZvIXgmjS1C8qfm4PQ571+lXw0ZrrR9OBupLrC7ZBu3bSB1Gegx29q/L8zwU6OKtI+F4CwzjiWdr8S/CGgfEjwtf+GvEtjHfQShkRpFyFYr0x6/5+n8uf7X/7ON18IvGmp6pBpszaVczJ+9hGVQk9T6ZHf3PQ9f0vhuvzU3SZ+9UanuOLPhDUVmjkuoSjkI2DgYx6ZrNTyZnjjlk/0gLggLj8a9GrFp6mckrE7RxxJEI5AJD1z0HtViKXIkRgoyMDik0jNaamPKjKZlCMiLwCzZNVVGNqgNCmOSfWlPc2aui9bPMJ1jiKIoGSd2OPrXvfwa8b3XhTW4rnzDAjsoZlPcHgk/j+tfPcQ4NYjDSpPqh042lc/U228W2Xjazi1OCCS1haNQ+TnD4yfpk5rEvI2UKqRETn7uTgMf6V/PvDnNSqOjLofo+CrKVIp5fODG0LBTkg5GfUVyeo6pcRxyxusDxldp8xcnPqK/ScJHmZjiamh8p/tBazqMNpaWFighEsoiuFRv8AV45DfXdgewzXFeB9eGpw/wBj3DsjlwC5OSc+n5/pX1TjajdHymOk+c5Txn4ZXS3klClQW4yff/GuAstQubGZBEJMZySOKvDS5o3M6ivE7xddW6iW1u5lLbMqMfmRXKapaq4JiBIzuzXrYVnFNnITo6PtKJuxn7vBpsMDtMu4jK5IHYGvVRkblpPIs21yPM28Yr6j/Z5tm1DxTZfaJJYbSNXSR8cnj5QfxzXjZzpQkz2ssd5JH7W/C+zMNnaOLaSEw4SMbvvt3b9ec9wa+n/DQILOkSFWHKk4+b1r4jCpcp9jiWet2SMQpB2vjuOK11aQnzDtkk5DYTAI9hXp02eTVWtyNZFJZMM2fXisy/s2kRvKIOOcAda2W5io2PAPFmqPYG4dN0soYny1/wDQv8a8W1jxbG8LW000IZuqgZz7VFeJ1xg3sc6mpnXg1us1wsadG2lSD7HvSeI/DLar4L8XaYBJvntAN6gZ4kQj6nIBrmwj/eo0zD3MPY/Et/iPq3hrWNV07Vrm4ubWyvJIWlL7i4DHAbPIABU561754d8eaZr8bRW2pQBkQOxPRj3X6/r619NiaF9T57C1mnqd/HqdvcRqsEn3TyBXEeL9SistPvZt0asy7VkbnHt9T2rljTszqqzUo6H5weML2K81bVbqGAR7pSEc/wB30+mc/rXGW9yRKj7wG4wRxzXtvSNjxlo7ExikSTcEVUbJBBpPNKHyioKn5uRzWZEtGHmwxybYA7biCfY1s2F4W+VC64fkKcEYrOotCDudO1KaJ/lkDEN3NdMnid7dS0swcMcEE4H0rz5QOinIt2+vvLyWAXPBxjmvUdG1Ez6PPIWCy+Xtxn1rO2o79TxjVrhzqMi4eSMnhl+6ff8A/XUMktxb2yI0oEO7eVXjn19q9Xl2M6hy2qawGLW6ebIGBJBHFcpIJZS6ALj+6DgGuqK0MiaGSKVJGk3LtBHTnIpIwCR9nBiTG7bu6+prpA6OzLvbpcBldIyMoed3/wBatS0mCMphbKsc/StoPQcdzs7LUntxsilaORx5eRzgn1Ffpr+zH+0ZZSG28B6zeahHNbxCCJLmUkSRZG056smcA9wRnvz6+DrcklI8/OsH7ag0fptpmqW1zZxTWzS7GQMjtjr3U47eh/SujE5aNXEwBJwTX6DQxCnDmR+RzouMuVgJWWMjcGz3pPvQuVI3buOea2gxxh1FcuxUB9i45K96qywRymJCA+Ohb1raG5nKNhHJ/wBWIUjVjgHH3a5a/BwY3kVnzkg8Yrvw71PFxq0OfuRGUeNQpJXOffvXOvGimZW+0NC4zknpX1GEfQ+IxkDFmWS5iilhCxJk/e6nHX/9dcvcmC+aSGVDtcEhWH3l/wAK+lwjPmcUc7rbg28hcBYmIUKTk8f5/GuIZFklEGWMgIbJXj86++yr4D4/MV71ytfoAjyS3TRy7tpUDH4+9c4WlhSclI5fMXaCx6c9RXv0locMZdDHthNHdSIsKPNyysxwGHYZr2Pw1HawCKV7dS7DcpLZ2n2r8a8X6z+qcqP6B8KqS9pc+kPBrieY28N/9omjTzHXd0FerQStIy3LQzBvuAg8D61/F+8mz+lIq50sbRwhRb3IQkcsVyDnvz0osrS3eYQ3Rlutzbgw+vQ/41TYRlY9H0qK2jBS3ga3ReT5j9f8a622LytH5yrukO1Tu61zhF6nU/2dcMViDrAxblSO/wBe1PjjFvLKtxJD5KjaD61cDY9F8J6rB4gnlh0gS3KwkxyHaV2sBkjGP8itbXrm6sHW2lfBdN0a9OO9VQnd2OeaVznbKzmd38uVSAfmj3Z+prtxpt1b28CvFKrMAFZB0z3rWpLWw0rnQQTap4etUl07V9T02FyWlht5jGkh4+9jt9OuKyIdSgvi0D+esjOXLuwIY9cj/wCvXsUcRaioI5Hh4qbmReL9Jl1nTbpdEjla7WB9kuApGV9BngH9K8w8KWp0fz/t5tp55EVRIIcEAegP4/5FFSfNS5UKpvzHey3ekQQ3Mkt75cgj3DK8nH+TXFi6M6vMi+ZG2MuBwawpx92zMihdt5W0BSwzzgdDXLPOhAkmK28pPIc9OehqoImex5D8dfD134t+GXivToo475HtZIiuQCPlLrk+g2n8M1/JT8Q2sx4g1CEXkshUBoXySskbDcCP85/Ot6qvROzCM8tGmxSqd8rE5++pwcf1qBreaOaWOTMaYC5Jxn2NeDazO4pXUErBVQrgfKWA6n6VmyxzAAPtBU5BNUA8WzhcuQAR19KhG3ITbKjsecnr9KALLPGyCHDI4JySeTUKoHwzqFQHPXg0AWPMMrFRGqL3A4waqvIQzyJzIjheOp96ALYZMjGASMtmiSREBhckSdVXNK4EW8FpN8bKvTBPWoRcI4miiXkNtJBzj2oQCuRl8gRKCMAmp4i4VudxPCrTAnj85ERpXIlH8ankH1x2q0EEUXzs23qSPX2FZT3GieLzCjRooRic/MvOKlXLlooyOnJPTFQbnQ2elWFyQ8zSlsZOO3tVq48O2ZlJ/eR24GVT09/esXI6UrnG6pos0dwZkBaAgBQRj61zc9lJbuzhRMoOetaxfUwkrMrrHvfIRw4+bkcCmxxMkxeOOSXOOCOlNEnsPgyOSY+UkctxE33os53D0r9Qv2FfDurzeO4YbuNLXTbiIjyHbdt2sBkfUEZ+mfr5+MZ34SNz9qvDHgiC8ljF5dlY5ASQHyF+n1/KvftMEEN1CsS/6oBV3HcygcDmvhM2rcyZ9LgFqkdg8hJTLMpPpWLqchYbvKkGc/N2Jr4NyPrKEbGGi5j81ExK3UHjFVEjlN8GLZ4G3aMAEd68+fY9SD0sdLfBrmBDL99IwPw964rxWi/2fBDOyxKjC4jZT0YDABPXkH9adFMG7Kx8/wCuolykvmksO245BFcfFEykkDKHg5oqSuejTVkXLGJIoHj2xxOXLFmPX/CuV1ZnndxAgkT7n3umKvDPlZUleVzNSAWkMcpSaVycP3zz2/z2q9dq0zIkYcYG7JGDiu+Hcma0KmY0iSIqCA4cEHkEHNd7ba7A0ALiGMrywHA/z7VDlc5Kj6I2bWYPJDcKCMgqcfnzWfr8EwntPszxOrn5t3BHHX6dvxpxWpDVy1o6TIqOFVsNjdmvYNEC21o9wjMks4E0oC4+bp/KtLqxhXlZFHVbqaRYywXk8ZGOKoaXcL9vjTynaPJUnpz7UOOljljsd4vkvHIIz83TGMVxepT7gqBV2qCvArOLsNM4nUYibmKRY18vHIU85FYBu4zetCwfBXPXp6V0xRunZHouhWskixzSmDaeCoGK7zykWMbSCFXaAaxlFsmb6HK3UA82UiSJG6ZNc7NEsUjCNd5PLY71PIa0WUNRaKeBhGGjTHAPLVzflxsCx+c9qIrQ2bOe1pgAiCEISOR14qfQ4ZpLR/Jd2uGB2bTyldjj7pyyl0OTu5ds8azgO27nA7139peNJFagOqxeXhwB/Fmsa+xknZhAAL0eWqE7c4PethgAqxRhkLL69K5josa9iysMg5TGcdzXZXjJ/Zc88qgOij92T97Pat6DvI8vHe7Y+d7rUJFjuA8T2jhiAmMVy0bu9wQFVFznANddd2Vj0cLGyOkgMgnfzTHFEE3HfwT9K7Lw3euJnS2dHXB4BwM9x9a8ucjeUOx1us2iMCQ6ShUBDZ74/wAisbTBLNG7NEZoV4IPHNTB6EdClNvS7Vvk8knoRzXceGrmSO/SeKV5F8onGcjHAzj8a32JZ9K+ENZ+32iOFC7XMbLjoR/+uu6Rnje5Q+ZFOWypUdP/AK9fVZNWvGx8bmkLTZtIzzQMrgA47muc1BGRgAgYEYz6V9VQkfPTjqZyvGkxXYTD/EprxP4v6dbXWltcIixzCJlXHBkORx74z+tejRl0MJux+V/jKDULXUtZtr23mtY3mbMUmDtJOTwOAO1eNag1yxSKFJ5VQ/cfk7j3GelZ4mpbQ7MPT0KK+EDLOtxcmRGOGZc8Eduf6V3ll4ftoHQ25iYN8qg/4141SpqenTtax1NnZiC3eacxbFzwQMg1z95qKRMyx8SjgelZp31NubSxhT6qgE008oDBflCNjmuM13xfLa2vk26sXLfM/qPT9K6aEddTOtO8bHkeo61e3MgIvHeQDITOACe9UNOF+VIkMuCTnYDxXRWqJKxx0oNHe+HLeR3SK/UxuQcBWyTjoST+Ga7m3VLeN2BK3HBGev0rzoyuzvtbQZLqlzabju2qeOT3qGxupL+c2bwNcBR8wIwMV1X0sc3LeR6nZtLbaZHDZ/6nYRFjuO59/rXi+o6xcC9nRw2+N9quG2q3rx9ePwp0qmjNqsEieXXJ3dW3SRkAKVz0rUee4uoBJtx8u4YbIrN6MmESCzeZVlMkgeMnjA6V1mhszhlYnaWxhq6aM7GVamj1KxtEkjhiKlmByD7ehrrbfw+Z7RnjsHUu3EnQ46cA16Eah57pouvoMsZEKIxIHzZPBrFtvC9yZ3SW2gkY7iFA2jbz19/euylXRz1IdjnfCng2y0u81BSWWR9q4kYsFVc+vPORXO+FNOiOuakBAjlmaJWRdwUHoffr09fpXo0q12ePVh7xxfgbwtPpfiXxUPtP2WJrl5QSeVYDG0+pJHX0NZf7NejJF8W/ibcXGnx/2SNOkumP3g0gdURWz2JZjj3r1/aXMI0tTzr4WTwnxB8VbK/tjJHYXm8Bm/1xdnVo8DpjCnOf4xXpn7PVu0a+I7bV471t2plJnibGxsEqp9AAQB/un6101FeIoL3Ti/2RJtRn8O/Gaw1y9t77WUvI5hII/mtTMjgxgdirKMehI9Kd+zUsFx4l8ceGzeXUYtbsWga2wuJXV2GSOvz7CR71gpWk0yU9EznfgPcNJ42+LkUTSajIqyIqPwIpULIzqp7HO3nrkHrXIT2czeINbiFvbu9tMUZVGVOVDZ/I5qqMruzHTd43LPgpLX+37qEO0bPEzOpB5AB//VU/wwEPiDxr4z0GGGOCExzzo+NwUqoIQk9CQ3X+XFZyVmxNu5X+GlhDc+KPF9jHObpEMu5Fb5shBjp2BPfrx60zwJod3qPir4iW0giQ2zSNEWOxiqgEjHtnGKynHU3jV0sYfh/T7aDV/EFuyC6jZ3wE4KnGM/mM1gaDpxg1DxJbSx28cnmuj7V+Xpzn3/l+FZyhodNGrqc/o2mrMurQo2fJd1Kkcg46H/PpXN2dm0Wk3HnN+8JKgZPPPWvPnS1O9VVYzlmubTSI5WjaNWxjf1HtUn9pIkAimYKj43Ke9YSoplQxDRqJrFqzNGkhMIG0EjOaIrmCWMRRFdysd2Dz9K4K2Eu7np0Md3E3D92y5D84GasRzOFa3d8budw61y1KFj2MNiroZiUlmhMoB5OCav292yRlXchDyB1yf6VxYijc9uhWui4NRlzG0q8t94qODWlb6o8v7veHAHIJ4rGjTs7kYyo3E3NPaylR/t8rvkD9zjIP+FdHa6jb+YsWm6VOZkAbe2W/+t+FfT4SpofA42F5G4b/AMZ6hbzRGa0srBz8nzhCWxjn/wDXWZLpem2Ihl1vXJ7q44je2D/e/HrXpqWmh4842ZoW/imHTP3Wk6GNS3HA3Lkp9eQD9an1C61/xGpm1/VTDpAGESMbMjpt469K051YPZ6nFa9qVvY6ZHDo0BgSOTJYncSPT+f51paHqV5qlokkx27RwWHzY/z2rzMzr2pNnt5Lhm66OqEZeLezfL25qSOSbaxeQdNoBFfnFaZ+sQS3IJGeILEWw33TgYwatJLMzqS2Ye49TXHfU718Og+URvGDGpkA5yDWYjhhJJKJEI44Oc1cNyySd5Y2Qr+8DEGpLZ/JnIkVNhjJRS3zbq2M3KzJd6AB2IyFAkye5qa38pmYqY1kZNwVmxWc0Pn1IkldJVnXAmRs8+vvSO5bz2+QdCD6+tSohPYyL1LuS3mkS3keFeoH8IPf+v4VkaI0IT5NyoPlAAzWktjm+0dEMIWTzMllyqE5K1ajJEYAZsHhlB7ViaqVh8zxAj94zfTkY/rT45rbzXA3opO4bhk4pm5NETsaWXfESNwHqPQ1UlmfaqRFXO7K7vWi2gOWti2sq75N0YMpG5mBwPyqjNcNKgYHIAy2O9VGNwLELpIBtGQV5BHWrGzfl3IUEY65OKJsGyIeWfMdJJfLK7cMf4qVhM6hY0aRsfdXsPWsZkTegkEyv8sspRV+UHbzijeZSoR/JVTgt1/GnFGdhzSSIrvGxjuQdoOMYPrUavPG8YVIlic7cAc7up+g/wAatRuat2RLHLI0UiusjwE4OOOP6/SiQyh07KRgt700yHO6InRJtsMPmRuCD83H1q/p9vJdyIjK0ee1TYzk7K59JfDz4eHUvJmuDMZTIsTKqnbljhRnux9O2R61+tHwR/Z/tIWspdTtlWaIgYKklT6Aevbn1r3af7ulY/PuIMc2+VH6E6fpNlY21pa2iBEji2eXxhvrXQI2DEsi7RkZINLDq2p8U3fUgkuVVlye/Uc8U5J3kHLAjOR2r0+axk4akVxeFbaZNxVT8uQehrndS1tV/eyl43VSTtJ6AencmuiL6kSj0PP7rxDNsUJGYzyxy2CpPavMfE3jCGwtWEEwu7roY2cjB9zW0qugRg9j5m8S+OJdXu5ERi6xr5YAbIU1wP25rSeIeXPLk7iEGep/+vXn1avvHsYaj7p9B6TpM6WNs8qNG0q7k38ZGcZH405/DZmeVW8pnCMVEhIGQCccevShS1HLsefeGLu/TxILa5X7PEwYSQqcjaDxz3z6fT0r6LuL2VVgeYmV8BTg5/zxUY1pWaMpxujrbG7WCzuJZpcCJCSsi5bofl4/L8qxbfWHdyCpDAY47f4msqUrq5lKGp1cGqSPCXaeASKMYPB9hVK6voxtHms+cFgT0PeuyjJnHOFjLvV+0BCkrSc4wO1cleXLWpkQgs2D1ODmr9q9hpJHOPr0rZgaQwpnkACsm8ukuAcPh8YBPY1i56G9OF2eaa3YmR5PKiKqrBso2MnOc/1rwjxn4atb77WI4rO1bzy+6NMIrE9cD161VGSlGx6GFk4TPkXx58PBY6veiG4heWRfOAijxEAeTtGM5OenbjgV4frGk3Fu3ki1lkAOcqK8/FYayP0TKsbeOpyd3DLAdoQFS3UjGDVW7QROqKiQuxxtJ6e1eQ1Y+ipy5tSECESPuYhj2z/KkC4Lx+X5ZC5B7H3qJRubAAxj8pUZtoyADVaRAWBKIzAAo56isbWYF+JHSEAxq8xXPXpUSu4WSMMHOei8496B30sNVE+zySTMNp/1YXv65pkELv8AIJPJk2luvUCg2SIWi8xWMe3zMc5NMVwxmhMBU8BTjOacXYZMJEAIcqNoxtI5zTbcoZC2F24O3eTz7UgIbl3MkY4Yk468U+38tXlJi2bmGXHPH+e1YyepnMSRYyCnkqoJy3HNOYsFZiPMfGBk0KWtzMSPhHA3KS2SKasRIkdHAkPJ3HH6VsXHVj4Vlli8ppFManCnPFBYtHIiJ55GMjPXHag1JZ2TcjpGYEwPkds4qFmeR2jjUONwwM1lJ2YEhVFJVEaKDPTqRUWNodlwyjqGbt2FEVZXJctbEHmGSNmEbRytg7WPb0pZFCyIE8xm27sjpn0q49yh7TzxqiokTITlsnn8Klfy4wG2klhwW4z61QDo4mmUGN8gjrjoKSFkibZHslKcMrD+dA2PbzJHjwFyDxgYyKaJ0W7VQrFlUyBSM49/ek1chrUQRTM+xFieMjI3tjJ9PpTCu0kMdw7AGogTN9BpLxvEccY2uSPyFNZ5kZUWJxKG2lWPyn1yO1W3YJS00JGiIjX5snuAc1BKjbRKI1CNxu7GmVGNiRLeRlVTOEIOTjjPtUjKQFngkkZgfmYHGDQTUKoJikUsrIp798VGwLINyZKPlGbnigzJUkLMQ6xFcfLk45p7RhU3xsEbqQ3Ix3oC4XKkwCWJZGLYXdnj2FUHMkqsyoscgGAmeM0AW4ZJ4okgKqqs2XDAZ+vtU0twXaO2VH8oDcWHb2rOZagU2aKCQsvmCReVYdM1TKHzC8gdQRuDLzitCCVrgyLtZUDqcknjPtTf3zs7IF8rHUjP6U1Kw7dRgAc7g0i57qKmjVkuHhkQzROu1g46H0NIb1Qs293VpInwq7FOeoqpDKLaRiYnHoo7E9OamT0EkWY5GaWaATRBMAH1LdcH0omdJiRO+w9MniqHbQZLNKwHCSQA7Qp4JPv7U6IBpnknheJgowpPAP8AjVqehnCOlxtxIyStd+UGc4GD1x/9aoJnhiKtFJuGeW7ZPpUt3GkidoW2K8edmfnpsi20E0f3TKfnAPOahysDdhyzSF5Ga3S5dfm2q4TA/r9BUx8s7iVyCMdamU+g0ynDHlpSgaVmOcDnpTFSclnKrt9z0q4vQVivNJIksdsuPu7hgcn1q1sAhGCwZF3Yz0/+vVx3FJ2RXEikxIcyRv1zyKnWEEM7JJEoPJHIx9PWqvZhcEfDSbHc4GVz1qSSH/ljNFGZQcgg596zNoq6sVHTYMEjHpSly0LzFyxAwoPNBDViJUV2VSSpLYJbtQsmzLbt/rnuKAa0uSpcLIGwwdewC9KZ5YEWAuB2zQTFWQgR4ly5aXdgHb0x61PJGYmUbxIMk5IxVweowz8qY2lB0AFVSMAqJJLeLOWCAHd7GrctbFR0HC3GIo2ZSw4VQaZcWapmZZlfjn1pt2Q6iIhEiTBoJTwAQ7dzih4/MEjsrjJ5JGMGsG+5LViCW03sMxqccEjrU6L5SM8ExAZQr8dR6e9UpaWBxsO2Rs0ZYhcjqxqNkR1wQZDgMGHIPp9aklq5CEVMOgIkIw5zkE+w7U8LCVkU7JDnG5aycncSikQyRKYQ0S7uMZNO+yupTda5ZRlkIq09Lk1AMdtLLH5kJhQjOMnJH41UjsoVimLo06Fjyw4pxd0OGxJHDGiNBIUk3r8y+3oaT7EDGisFVByRVJ2FzXZE9liNVW2jjGedpJz9arSafnAkRI8DqGyTW8KhDV2PGn2hikP2cCTb3PIPrVcaT5gjYqgwMDNNs1hDQdJpyMSzK0g6YTAOfUVVXSo7crutHt1PJY4rSMrhGNhWsYnBKSjYB8oA7U5dOS7UFd6k4BLH9M1rz2QuTXUifQ4Aqoq7Yx1zzVYaKsiph3TaMfKcZFN1DNU1cli0sKxkcZKnIBqtc6VK+xgQGVs/KeorOVWzM5U1sZMukMvkFFZAzbg46GtJNCS3zE1xLJlshgMn6j6Vj7a7JhRsxJNJIKgkFj05zmmnSpRgiVto6huaEzUVdGkQbQ3fOByTUH9kpFIPldmY8sRmt0xtWYyTSbiZr5SQqMmc4GVPQ4qlFpUxh8mV5MKcr6VEpdgVO6Hy6Q5ih8wbWGdoHBxn9aVdMnYrg4AGRg9T6GsHVdzF0lYibTJRGQo2t98gjmmw6ddOCSqqmcnBrdVnYzjQQrWkzNMVAVM/KB1/GqkttcmKNtk2CPldPT+taQrdTOphU0Q/Y7xQWQylMZwRgUhiuVeORg3mg52ryM4/Sup1VYxjh7InlS+bFwdqhj8wC9T/AEq3bSyxsSTKzDkFh0rlvpY2VLSxXm825A3SSxpn+E8fQ96UiZzKFkMkSHa3BAcf4VopISpaDJGuZXLiSQOOOD2/rUqXt1ArOjvw2SP7x/oK6oSRk6bGQ31xJmSQvEGGcManXUb1SxA345JHapckU6TsTtqU8ce9cPKfmIPb2p6a3czSC5jjO8LgBTgY9ayNfZ6DW167dWjiaTPYetPtdZvIwVmYDcuDjjmuqNrHFGi+YujXbplZkCNLjaA3etKw1u/SZY7V0853CgytxV4SCVRMqtGysfpP+zXql3cacL2Zjb3bxi3nKHJdQTj8MYP419pwx+RI0kUhktwuOnJPr/8AWr7xqx+N47SbQap5xSSKAGUlQfdeK4TTrXVEaSSaNxHu+8pyD7/jVQdjz2tRL2K+lu1a3kcxso2t2BrvdJD7GSZnZwv0rU0jGyGSRo4mIkRDtZ2Lew6Y/wA8mviL4/aitm0mpyS21nZJKWjOSpjDBVx6E7tuP96uHFPUrDy5ZJnw5qniSP8AfSs0LIvzDn71U7TXbdpI1nMajcCMeueK8yUPeP0ChXbgfc/wRuIrpWe2LIXJdmH8WRyMdMDHFfZdjJKywxSFcAbcAYIPvVV1rY+Axr98m1KGZQQLhbcFM/N3r5q8YxQiZozPAlwSW8teCB7/AI1WEWpxUviPFdRIheWMEGQ9Twc5qnpscmYnGCikqQ3869eKuzpPq3wBLJHNbFWRHIXG09x3r6a0hkiFs8qs0P3nZVycew71W7sRNaH0F4ICusYhZmB+ZAz84PTJ9q9rhVY8ktuLp0HHNfUUI3szxcT8Jcyx+YYHABGKsQu8hdWIUY446V6UbdDzCQRsFDjLDOBk81biCkYDZXOSBVAKY8q7fdJ7VEqliJfPLjHStYrQym9SbbvRck5Bzk0oLKgQIUiOevrVpEMruh7n5geKlUEAF2LgGgBY13NI2ML1GBTpAJCgGEwMYznNA76WFMaqpfY34nrTdxKxKFHXvQCVxJZFw5VAr4ztzjNJtlIVlOxiMGnYErkiIQyljsAFOmwoRFVtvXd2qGzS90RkuQ2SGxxmnJlkcMrbAR81K2or2iTnChmxxx+PvVUs+8EMQvUD1qmik9bH8HWh+Lp7a8RrgrPz84xwB9K+mvCVz4d8T20MX2uFLgciKRcHOOcf55r8gzGhJR5on6rgsSoy5Z7HrcHwP0bU4TBJpl1FfZAmkLjZk9OCOOO2a4TVf2YbO0ulltJRbu2d6qgwcH7rZGc185HOGnys+lllMZwvAj074Vf2YA0Vlb3MavlN5wFPdh7mvqPwN4I0bULaM2oX7eAFkywYD8O3Y96+B43zSc6L5RZdgFCdpH0l4b+D9tc2sb/ZAwiJ3ptA6nqPU/mePy6nX/2dYNV0xvstlaNejCi3uAVAb6/569K/m+hxvOniEr9T2KOGXtPI+VPEPgA+HNV+z3lsILfnJMJxnPQfrgVlW3h6IB2Qc54BGMV/SeXYhVaSqLqe7Tpq1zTs9GIkfEYiZec561ptoyfK8SAOv3MnkV38zEnysmj0BxMtzCECt8m1mxj3rRhgX/WcIc7dhGB6Z/Gu2DuhSepDPbSxoYwIYzkHJOSRWI0rpLtCKUHXAyR+FbwuwjKxtWy74CsrowHzBG/mK4rxfeppuj3TyhHhHz4yATj0PXHPIHYVVCm5TsjPEV1GF2fn5428dy6tf3cVvcQzLE+Ninp7f57VwtjcSlUUBIo84UD+H6V9sqXJT5T4rEVuaVzvLSS2khEqFTCMbQByT3q6oLfOFHmD7oBxXDVjodNGZELPzGbJUOpD7N3Jwf8A9VW1muHdzIm5PvAg9fwHQVyy2O5PqbcMOIo23Lt4YhR2rTQ4EU2NgJ3Rk8A+4rCUbnpUJXResTLNLGZChgB5XFdYLGQKrRyL5TD7uMH/APVWE3oDTuPtrYuHVSJXDbQD39/pUF/a2cKNI3lQz+uME1MHdpI78BC87M85v9Su7eVvLBaMHARRkD3rR0rXLe8lihZik+4Y2kjpWtfax+zZRlb9hZrc9g8O+I7WxeeK4lRB0LOu4KP61LqWv3MaXO29tmZgQssI2qwPoO2fT3r63giSli4wkfxl4y8KSwOLc0tHqeJrrWpeFdRhuNIdPtKyBy08Xn7l53dedxz1557Gv1L+BsPhf41eG/ss12tjq8EERnAIwQBiQqjdcMAce5JBHT9m44wS9lGpBH5vkuJjTep9f6Z8E/BU9l/Yk1heX9w3yRyxytCVbt9Tnsf/AK9fL+l2ev8A7Pvje6g1KeSbwPOS0MoQ8BmxtZQOMZwCOuB35P4Nxtw/HG5dUw9RXuv+GP0fhzMF7Sz6n3n4Yli8S6bHfxgESwiQ4IKsCccY7Zqj4k8HLqOm3NqYPOcdA/AA9iepr/M9Qlleaezlo0z9AjiUnynwL498G3ujaoUmjEdoxLo+Mc9Np/mCP/1+deQhDSRScZzlRlSf6V/b/CGaxxWEjNHquRmXUY8lZZNpkI54xXj3iJ2ktrsSRtvLbY9oxxnk19zQlfcie551pt7daHr2l61atB9pgYski844I5PbAJr9m9D8T6f4q8FaJrVhpME1ncaSkcyyAOkzFQc7h04IzjkEGscfmSw1aD76Hxef0ufU8Q8YTa98MZIPHEW+TSU2Ti6tnO4ZzwQBzg4x3/XOd8WPjT4T+PPwv1vRp/7LXxFbacbiSVYB5rBQSHUgctj5dvuPw/UcLBVIqqj4vn5dWfjV4P8AhalteeIZtWK6hJFeyMSxKGQEkqB6KBjpzjFaMWiroN8Xt4xBamYLs3Z5J4Ofx/WvocvcXWSPhOJMSpRcEfa/wMv5/MKrPLI0sbW4CkF4iGBMg/3Rxz2Jr9dfhJrNtPpqTLbm2DJ5YUE8lTjcc+pGa+T47wUY1VNHgcGwtipI9tubqdo7eaIoJQwZQDjketfKf7Xvg7w74s8FaldapoumXsklntLqmwo+7rxwBkg88c9u3DwxNvERj3P1dy5Vc/lc+JnhmXwrr2p2P2vzrOa4eSxZ+GMeenP3sHv6EV5Z5rRM5kw7AcHHev0HPMH7KryjpNuFyJriOXacJvY4z0q6Lm33CNJBJt44FeC1qCWhDOFcEBCwyDkVSuLcmMyOGKgYJotpc1jsNidIoo53CsQ2Dnp7V0Om3TWxjlhZnfOcEcVx14XiWnZn2n8G/iPfrpunaV/aEzxTSmNYhIR9N2enr+FfWljqSXzSPNMEuUwjRt1Ugc8V+GZ1g/q+NlUXU+qynEacpJqUziJjEV3twR90H2+lefat5sqq6HzXPDnpz/hX1mVJShzI7cVKzPmT416dJ9gOoQqwdFDOp5DeuPwr5i8OagNI1W2uUSRyZ85LcEE8kf57V9dCF6Vj5rEu8mfSXiXTrfW9CVrORJp1jJ8wD73uAa8GOkyLclSQUJ2sK8/L52vFkJ+4denhmP7JNKs8W5F3Jj+KuHadraa4tpxIwx6dPxr3cLK7OeUfducvdwxz5mh83aSR0PGKo72deRtCkcg/pXsQjdHJKVjctZHBXIRUr6l/ZquHn1+zgjj85ZXdnCg8quSSfbgV5Oexth5HtZX8SP3O+H9hbfZ7YR6hC9t5ancQRzjn9elfSHhxII1MXnQ3A3A7VGCp7A5r4HC6Kx9liGejQXBXYMEAjJxyRWrBcxuiAkoMnGa9amjzaxYlCJCZQobAyQOuaxrq5OVwkxbG8hDyFAyTXRBamB+fvxY8fra3Wo6PaSEaopBFyrH5CcHHHGceteD2V9NeS7kDKoOXc85NVmVopJHs4Kn7vMz2Hw0JES3muRKYSdwwpOR7Yr3zRbWO7tZrcRxM0sZjjfGCrHow/lj0NeVhJrnTJzmlelc/nR/ak8ES+CfiX4pls2ddNmvCRFkkhgoDZ/AZz3r520HxPPotzBPbX8kTxjb5CtjHOc/Wvuqq9xM+LnU93Q+jPB/xxsfs7adfs6ThcKPL2g9yQf6/41c8Y+PNM1WyuPsd1Gz+ThkZuN3/ANeualTvLUKFbWzPkPUs3F/K7FthYk88fSqItkSQsXQxH5hgfdrtmrvQmW9xZ5GmVSF2levNOkETJGY9oQDbz1JqJ22MJO5We3mhCOdyvnqKvae4abYpBZOXHvWM0SdFJdlkVg6K2NuI+o9/rWtaKvk+a6thQXAK7iPXj1rmmiovU6XRrNryeIBCzNl89sV7JbxR6fpcyldyeUQpPrWDjrc3TPF52bzLqSR93z/MQcgD0/Ssi7lhMLrEsgmY/N8+cj6dq9SCMJPU5KcSEkIcBehzk/WqYEm8DO8sM8mtxNWJR5nlZEarGDh/X6GqkKKs5kBKuTjg9a3i9BWOitro8p5YUEYODWrbTMFdo/LYjhQ561vHYqOjNyzmnt3Zo1XcvDDbyD/Suo0W+kilW/Sa8ttQRg0VzAwV0IyVwfT2PB5rspT0NntY/YH9lb44W3jDwnPoOpXrx6uf3bb+qyDqMdAR2PQg+4NfeVs0giUJNbyKPlJVgefp1r6fIsVvBn5hn+C9nUujShy5khZgsoGM+hpGaVVGED5H3h0zX1EZWPCtoPzLIsbIiEDh8tgge3rUrlVZFYHA5xW0ZGU1oV7qU+Usa8HOWI9K5S/i8yYpG6zkrlS3ygH0J/rXdQdpHj41WRzE0USyHeMuDtLqP6VixwTss7FTIu4k7TggV9PhJHxWOgZl4z7CyRKGGAV6Bq5i7VoXmln28qAm3BC+2fWvpcE9T5XGROX1aNxBcPGEWRRld6bvrjPeuIu4poVDGWKXI4VF5A7/AFr9Cyv4D5DGq7Kl+juPKT7O/wAgBy3Tj19a5W6iW2DNLIoL/K7ZwB6CvfpyPMjT6jbC1WKR5JbuNwTlUI5xXo2keY5CbQ6rx8p5PtX4J4yYi1NxP6P8I6F43PovwhaRxQwS29m9rcld0odskj+g9vxr0yDULqEF1uZLrcAoEfTb+NfyKn7x/RKWhuRO0/2cBGXcTuwM/n6V3/h+ARSCS5KIrfKiAfMT/hTm9DNxsdpeQF440USRvjlx1Fej/CfwVd+OvE0Vlp7SXtyH8gIhyEOMn2BA6k9BXLVdlcSPWPi14L1H4Y67d6FqhtpbuCZ4GFuCcOjMrdeoyp/L8K8dkWfUjDbwbo5nbAHTBPetaT9y5o3fY+hPA3hu18I+FQFlUMqHfO5w7HPLc8n0FYWoIurzxO5BcNwTVYf+Yzlq7m9p/haK3ZXE8CQHJwWC7hnlvXr610F3eBpJGDrMm7JZcdfwranHmZnKWljIvr1tQgEQ3iPoQRjIrnQsMMqYAVs8ZHOf6V3RVkT0N+DVJEjbyy4YAEZPINeZahoV5HqV1qXm3Hksxfbk4HAzjsAMD8z61rTa2ZjJ2MPUbOScGSG42zPjk1HFm0VUmLAJydvemnrYzb0JjdzXByjkBhgetc7e+cLkoUVlUEN9atIhTucP4ttXufDuv2ls9xHNJavkg5AAU54/3S351/Kj+0P4attA8aeIrKwcxNCRBg8YKllGPYAY/Kum16TR04KTvY+W/tM8WXlVVJ+9t/p/hUtlqEsUzyyBZVPVZEz+lfPSWp6JttdWmotIZMQSY/dxqBwPeqN5YqQNoV1xwcUAYcsBhXairI+3gMeDVIJNgSFCB37igCwIw6tLsOcdTUTWuI5EaUF9u5VXnFAEUKNCSCJAT1ANKY0Qq0m4uDkBRnP1pNgQhGl+WPBJ+YN6j0pXKKVAjbcF+YjoTWN9LARIFldZPmUbegOeaj8l8uA8UXzZx61b0sgJ3jZUj3AMvUc85rQsmM0MmVMQXkgkVUnZAMZWhDsqllUbsnqR/WtqIZiUAKzdRj0rEaI9m+Vt+2O5Y/IC3H/1uKnggKq5ljd0HUBd2fwpS2N0e4eH/Dtilmpv0dQeA2ejehrVv9O0vTopRcTxLMgDRrjhx7e1c8bs3VZI8h8WXNjJlorpYyGHDDB+lebMskzTMqiMbxk5/lXRFWRjKV2Rh2mYeaxUA46+lblppUFy0coulkUNyqt147j0pktn1H8GvBKC0t9SaSWR5pCSwXAA45Ht2H0r9S/2ZtAvLDxJp+oWcXlpBKkxj9lbPUdc8ZHtXlYqXutnp4OXQ/W3TnRCZrSFY4H5UY+6D2rvPD6zTu7nDIDgnrj2NfBZgv3UmfTYJXmjt2jh2AMCr9Rg1hX6s4Tyvm7gHnI7mvhZvofWUyCK3QGJsgggnB7iqkFupnVt2SDkL61w1JHZHQ1NUZI45JQG3YzwOvtivOfFStKphkgMjhOSeR+Va0noaN+8eMaxEiXDQSrJNP8A3QOOOufSuGa8SWd4RDMuHC8Afn9KxnsemjcgtCIXKxkqfmXeCM/n2rI/sxQS+1WQHIVR+ZqovqFtbmRJZMWkaKN4/wCPY7Z2+3/6qgvpjb20ZCsHUfeJr0abujOo+xyd1exrPFFHuaQ/eYDhTWzDeZXZIEZVIPs3402rHO49D1Pw0VnREJO7dkHHGMc1Pq8SJKEdgFzlQ3WinLWxk5WlYi0YSRWsqlTKyucE9SPSvY7eKNNNRvMTDICFPetYxvoceIel2cNqd4JAyhZJAGyFB54qvZ3U7XMKxBkJb5PVf8TWk1ZkRWh6sYWjsmaUMkmzKn1+tcTdyIJTujOwdh79aySvG5MZ+9Y5S8iHmXkwYpFkFc81xdsPOvWuijDCYCE966aS9y5fNeR7L4XLvbvIq5DJh1IzjvXRpcQOzpFy6/ex0H1rC5U9zE1u48q3i/ewuj8oQOGHc1w80jbmIddo4wTgioc9DegtLmRdgDYJH3K3IX19aoWMay/aUY7SV3JnufSlBmqVtTltXwvlHyZoSBgiQ7uKsaRNBHp0qjYhZQIscYArtT0scc9zz6/Z57qRYBI0oHy4bgV2mnbkt1SVxJ8oJJOeD2rLFtKNjGkuZ3OljuoViV0dGnHRD1YVqxMZFBchHPSuRM7DW0/icOAZCTjaO1dXrwSXTGgkGAxBDL1yORz2FbUF7x5uN1aR816pM8ovIHjeG63sQ5PIA/rXJ2939ou1jJDtwCA2Mcda7q8T1qEPdOphZxtDTec/QMf5V0mmtbrd2s88skTrMGYp8v4cfyryqkTZXR6ZM8U8AjXe8WMHI61jaZlr2eIxmKJG2gk9Rjr/AErKErI5blrU7WOJEnYFY1fBIHc1a0m5CbVjCNHjH1FbXuhJ3PcPAeoTJJ9jjREt3k3xqp5BPUfnzn3r3HTysm8Byyjjd1r2coq2lynzOcUfeubVv+6bAUn1qpeKWkdipK9AD6V9rQkfNVInMzJLA8jA4B757Vw/i3T7TVNOi03U4mntXkMkRVfn3bSPlPUH3HpXqUmcrWp+Zfx00OHR9QtreGQpaXRMZSc/PKgJH44bj3rwyPRlWQl0ZwR8oPOKzxj2O6itC1cIPmtSY5FK4wRxijzBaLAHPysMocdR614tTe52QXUpXFxPdBppAQVfrxnFc1ql0qxTyNtSZQcYOK0iuhuo6XPJL/Uri4lV418l075zz7VTmga4jkMkZIOMZ5rqUrHO49RbLSoVlj8u1M8rfxEcAV2cOjJE6r8iqygk4rCo7sT02NeOwjtmd4mjZgMhwcYPtWXJqcahldsO3y5HWqo0rDnK5ULmYpGynyx8wbPetrQLFbedA0TIh5+Y1pNWCm9T0K51DybTYqBHUFS46Y9hXhd/bSyyT+REzFWLk+uammtAndyK0FlOoZ7mWURg5wF6exroIp5Rp8djErJB5hkO04PvTNE+iNLT4IwIERWT8SxP41654c0N9ShhS3VzGykTqF6j/ChMzlK+h7zoHhK3ghsBcwyPalCrAjqOxBPX0Ir0F7aCOBInV3VBhcnoPSpnVb0RybGHqNxbrGjxRHfjkAdeapJOrqrKEkQHDK3bjpWikznepFPYq7J9nhhLk8oxwG+vtWL/AGZBpqXU9rb29lOVIdcBdpPH5124fFtSRyYigmed6D4XmsL+5vr2zbYc3BaNvlY+vsOlc58KNFuNN8W+IbgfZ2ub7MNwgG1GU5ZFPoN2D7Zr6qjWTPNlCx5H8JdCs/E3jP4k3C3NmftCb7VYvvmbcN4btgY6+n0rb+DurQf8JH42d0jS3tbxoXgJIZykeWPHoce+DXsUpXXKcvLywSOO/Y70iSPWfiFYFrVr67v1M7BdvnyM7SJ9OOM1g/stW93Y+Lfixfql1dajqGs3GpuquN0B3fIh7AKqDn/ZNQ4e82YSfuosfASVLL4zfFthKljby3P7oL85CtKSVYHp83zZ9SKpQwyXHxW8eeGrm1e2mhuWVIZAVfcTkg8YKrlVyM+lKK96/kFOfuI42Szl0Hxob0s8Pls8ciE4ABPCmt74Nyqnj3xUjxITPZSLEIxg87SW98bR+FVWT5ebyHzFn4Lxyv8AFH4i2dvLBFA95NBcSKmGPAZh9AMY/CtX4TD7T8W/FUWqWeYW88G3jfaTIpA/M9x6VjDX7ioswvh/p4T4jfFWG6xCwhMltHJghcbS23HfORn1A7Vl+EtJt9S8ceMoZYrySzR57ifbhcFSC4Gfqcf7pokkn8i6btZHC+HrC4gk8SzNcQ3RLszSoPkdccY/l+FcXahW8P6vcSsBI8rRxhhyoyeR9MAfjXNUh2N6dbQ5658xtL03TlhRwcmQsec/T8q5i/RSHIHyIvNYNHQpaXOYjW6PmRlWWNf3vXkc+3apob66jP2qeTy3LZGwd6zdNM0VRm5LrF1p0HnbvtMgRiVI55HSnaXrXmwtdTiS3Xgr/eBrCrQTR2YXEtM6WDUSQRK5ZDyufWtESwGQIroI5D17Z9a8jE0bM+qwWKuTyRTGJ5INifdBwM5HTNKss0Ew2eWqH+Irz9K8+9tD0q8ro19I1C5W7c2dpDNcDO0yNgDjv6fWuxN1cOoe61KGwcr5ZERyDXq4Welj5THUtbled7G3/wBJGraldfKQgERI+vFR299p9pbzPZ6PNcEsS5lYguT/ACFejGpY8mVK5tjWNbv9m1LDTrUqFBdAGH+fWsK5fTxcJDNfzahKpziB22gj1qp1dAp0dSV7SS+YrMqrEygKENdPpOn/ANmxJFCGVkxz1/ya+fzXEXhyo+vyPC8suY3Isq7hd7Rs5bG7gH0pIbnz2BBBUNgr3zXydWJ9lTetjU+zu42I4dvvEAZNNSOSL/TMpJa4ztIzxXId0JW0A2EdwDJcRyqc5DK23Hsf8KjFsyuyqnIGRVRjc2bFkjAiQyKwJb+EVBgRn5YBM3BOeOPrWq0Ri3ctwWymZmVCihcncO9Na3ZWChUK+pHNZzEZ0kL+diJJJR0wDyPerEEMseXknidFbkbec1d0zRq6KN7HI8LjcyHkqB3rG0SNWtywnWT5iwwOvNCjYygve1OkSIsIpSwUjg1LEIJXZo0l+1sSCAPlwPf1rO2ti4bleYBhCXkYFWLY7VIbeKSGSNmmdpBt3K2NorVq5sWI0eZBE021lwoZ8kkCoktxE22Kdic9Md/So5NRN2VyD5xJOkwaTPG7GMUqHIkQQ7Zl+VXByDVR2FF3QohkheOcAzNj5+w/KrgkMhxlEA/hA5FZPcojYShyVIdCcgHsKdMBKCzEPIegQYxWcmrEy2K0xCRQIysMHZuzk/j/AI1MF+XMbAo3yP7inDYzu0TQPdyN+9OIlJMY7j3qOeN5TCtsjSyuSMgZ4xnNbQd2U1dkUkc0UUcdtFJIBgOFOcD3Jq2sLOAyPuHU8UpRsQ1Yuppy3DRyuTskUsSM5IHavYvAHgn+0LqxjRJZoVO/pncD0Ge9b4WlzSuefmNf2dNs/Wj9nn4Q6hcXVrPc28ot02+TEABtb1z2x1Jr9IdHsLPTIhBpxBjjO0lUxg11VKjlLlPyvGTc5uR0kWY1O9dqnkYHOac7gRL95SMAK3JIrpp7HFYpNMC2SkYUcUecFJdjtXHGK6kzGUbGRfXkX71POIk27gvTn0ryvUdZ3vOqCTj5Qc9D6iuqEvdJSuzz/wAS+KrXTEkhhuUnu0XLBDnGR6+tfKvjbWNQvXiVLl40b946RkZHsT/PH0qK1WyudmHw95XZ5zHcXCbBIAszNxgcGvfvhxoo1OGzuLiwV707jIzRYzgkZA7D0+tefUq9T2JQUY6H0Emk+XsgcLhUG1QcjB7VYj0OFI5ptrRiNd7lev1961pe8zzJanhbaLMt81zO00MyTFhxg4z0Ndg19OxBkYeYxyT0pYjUUXdXOoi1SNLMqzDJGD71xr+IVguXSNzCQ27fnr9KKavoYzepd/4S/SLQZvNUs4LthuiiLYYn8axtU+JugpK1pFdadDKj5O+fB5/hPb+Vd9KlJo8/EVbaGCPjxptnc3AsLmG2uIYyXR1Moxjk8IfT8KwPEHxv8NajHaiC60eWYAuRGW3E+uMDHXsK6XhJM41Vk2cu3xD0y6MVyHjYqfkAYA/596jufHmnyzAWcrq7DDMxHX0rm+qST1PRp1GtDYs/EFneB4bi4gSbIGc7QTWZq9gk0ku9kM5ABAbP51zOPJKyOuFZniPiLwzPcecoRDCcsML196+cPFug3dks8EFlLJLjBVI87hXdUjzQue/l2KszwXW9MhgfEgljY8OGwGU1y/2UAAxqjKo/iOeK8athz7fB41GSdOiile4kIUN8ue/+eazXSWJimXVc7TmvPnCx7MK6Y75dpDldv3Q2CM1BdDfCi7tjA8kHqKwi7m4t0h2LGc4DDds9qrtgLcBFfzlXcozgfjUJWkK/QtZkMSbIFklxkZbGKYzykbVj2Hvjn8RWdy4bkYeKNSSzIoPBNNeRgshKloSQQNvI9ie9M0UtbEE1sJykg8yBAPlXPWpBamMC4dJJlwRkPx+VK5V7Dmm3FYvLJyeoFP2EAQLE0nBbisWrMwbHxyOqvK8sbNjbt2cgU8yxecGlDLGVzHjpj/PenGNxDJI4mZgnO1d33ueKoBgrFw48vIZtx9a1HF2ZadwOEcNGxzkcfWn28YdJnQqsSkDJPUVne7sbEkT8eQqLgjktzTwvljcigKD8p70pLUEUlMR3xpI5IOCM/wA6hi2XErjazHGOR0q46OxCi27k9zbKJVVmHlkZJUcD2qwiHy2YI4K4+cjtRza2RoQ8bleNU287hnoaJw07L5rqEUYXK5OKsaVyODkSuHXapxwehqyY3fzI5Jl83ABZFxj35oG1Zhb+VGxiM7FiDsDDdz7n+tRysBMGk+83APSglsNzMdsanAODmmGPyWLbFdicjJ6GkkS4piNcSI7GTaSeAoH51QV1kLspcneQVWpmtCVHUvDDEiIOM9s1HKiSNtdpPkIJw3T/ABog9CubWwxVLESCZgT/AA9qdbSRq7nCbSMHB71ZM1rYillATakJEmcj5qhllimgEjeYkhYLKpPCn0+tNK5DROY4jBIGKvC/y5Pr6VBskaO4WTfHIG2gYwRTnuUo2epNI8xCL5yggfc9aYqq0bwpuEmc57Mf6CobFLcjYvGDsffG3ynjpV3fFEXSErM5OSR3Hr+FTMFPSxVZgTJHKu5s43dQ1EIfax2OgB5Ddvas2yRk8MQYFZGebPIxgVIWEQb95FPCRkhFwVPoaqT0sCd0QckCCRB5Ltu3dD9PpRtKq6xvFL2fnr7U4ttjuR3Tuf3kLSAhcbQe9Vot0kcmXbKjcQf88mqlG5UY9S+iSIPljijG0bmAwW/OopvlmeORCkgG5d3IqhzfQiWOXb820nuCOtWPN8nzC7MI2A259PT3NTZ3E1ZWGyh4X2KzmQHK47VneUhQ+XkqGPbHP0ockjKC0LSljwJFjcDIznmkkuPmKyRhlK4U4wd3f6CiI2rjI1DMPOAVOq461K05jVmBUknoR2NJxuxjUlG0+SVYdBg4oVrgAwykHPO4dc1YFSa6fz4YXGxQMgep9fpUisrOgZWG44c+g9qpMTjchXyzcJDGjhcF93b6H3OavLHMyMJQUB5Uk1cnZii7oaBtnUGQAqcZ7imNcBriSIJKxA+/isKp0QWg0kMIwuWlfqr/AMI9c1FlWCtG+1Y33btvANUloZzepIJkIOYgxB656+1VYkeEnfE7KSTuY9MnOKpbBystiPHm3ETIHPys2MBvSlhQXICMcy4yFb+E+lNxsiI6kcKSGdmkVyU+UqxxjFTNMGjCNKHkLkcjAC0NX1NH8JWEiowRD8vXNMLZjZRtjmByMDIIolqrlJXRImxmDtGJEXlS3Y+opbllVWHloQehA61LXUKj0AZx5aSQpGV7rkk/0qdZAFSKT5yOmB+tZTfQmKvqwjaBkaFSSzDHXPHoazbv7THdRBUjERX6mrS0E22A3t5ZZFKH5gAOCKnWRFhwqHyxyAKZo9ENwjoCi+Yv8ShelU/MkViY1KP91smo+0Ty3Q6JjIrfdYg8qOlWdzFtgUqduc56VO7sTUhpoQx+WZjDLK7Pg/NT1BEIQ4TC8gn3/WtUiErIryrEZHQ7TtOcqetPSVWxGyNuxwT3+tBMY2ZMsgBbfvcZ/hbAqCRMBixic4yAoyf/ANdbpWLSK9tDKks5XdJIOCpHJHc/hUkUIiKozF4gu5AWpmkY6C+YFwHKocfKAMY+vrTSPNjYH94H+UEjpzTTsKUbEMcJUujbTIpJDAVZWJECSPhyEKhR6e/rVzeg1HQrvJtxHtJJwQc9KkW3S3ikaFSV++R1P5d6zbM0tCpKAWVUygcdasrbIu5ElL8D58Y/KspyM5khhQxqAysgO4gDoaVVhM8WwwyBlLKFPP1rMtbCMhdoo3WKOQEgcHLVGlmHR9kbSsPmbB7ewrZSJcNbgjDadsQWQDK5/kTUc0aAh1jLsSNw3cH/AArZStuRLVlYQCM8sTD1bv8AhTLmNfP3wRrs/gV+/wCNQUvd3LHkgvEbmNMHlj/d/CmGwHmm4JbyimR9PUetc7RNmtRk9oZHMxOSQBgUgsXjaQyAxEDayA/zra10EY3KE1oziLy1CszfdxnI9f505kj+e3ZAkIP7t++fQ+lNEtDmsi5BPzj0JpI7K3LShIxHJwMnoK0jIwatuNlsYXcGLAUHBxzUa6YxMojAAXj5h3p+0NVHW4z7CiqqmNM9SR3NNWxXedmNp4ORVtjauiOKxLlxLbPAhGY2PRxnr9P8KZLpVvJES8YnTPPGNpq4zuQ4WVzP/sRAq7I5UVeEDNn/AD9anGnI0H2eQEkHJ46+1KcrSKSuiWXTYRIWA28AHI4NQy6cjSbZEdVPAAOKfNrczT6FB9NCTygrK3GVyMj8KvR2CuGkKngbea1jO5IwWrbF2IoJOPm7V0Ph/RTPexzyvG4Vx8rDjHcj+VduBV52OHFSsmz9VPgVpN1D4dS6ezh3SSbvPzgGP+ED9elfUltJlSkSq6jo2a+5jK5+MY2V6jZeKq+wGI7xGd3FcD4q8RQaLawi2aOeaZyiW27aWwM9fT/DvWsI3djhqSsh3hy5j1G1e/yuC5iRD1yMZP6iu0EJaMKVIGNww2DxzWijZmmtjMvlLW8szPGWcbm2jHHpXwr+0jLLd20FlbxM9ucb4wm4A5B5J46Dn8PauXERux01eSPzo16NhcSQvFId4LEv0HtWPYxJPcRo8rRHKgdiSDkfrXA17x9zhoaXP0c/ZuCjSNPVnMzNESgxhgc559Tn9DX3RYomY4yUL7dwO72qa2sj4jFR1uQaxNJBbSOkhSZkwsn9w9iPevmbxlebfNjYoV3YLY61eEWpxU9ZHjd1HGLlxCSZcbVx3HvU+jtE0gV43wSAUFenF6m8pWPqv4YfZppIw9pcTxLwVHynge/YfqM19P2MiyuY7domyoG5B26cVcb845fCfQngqKBIbdVgEUA+TaTzgDmvYLYROCYo3WJeArNkn8a+spKx4WLd9C2qsZJVTOM8D2/rTx8mcMdx54HSu2C0PNaHQyOAABkDsO9WiSuGwAG+bntVg2SCYncGXHHHoagaUsjNGuw9M1s5WM3Bk0ckhRBv3KBkEDr71NJcfcIyzOeOaoznHoQFuQdxJPp2qSMFSOVjI6lvWgmMrjySFJk3jnjnmolnXksrge4oCMrj2TLq53mTGB8xxj6U1W2v8yFip+6TQaQ3HsfMP3VVup46UgYgZzkUmzSK1JwyjrkEHmmS4+U7yOehoauZX0sMUNKzMox3OeAaFkcAIcFQc4pldiw4R4gzyPtHOB39qQRBkbaMDsaCluf5+YSSJmZTjnIOea27HWruzXdBd3ltKGBRopCjAj3H/wCqvz6pSurM/S5R7n0z8Jv2kNf8N30EHiaW+8Q6LHIHTam9oSSATsBBY49PSv0N8A+NfB3xBs76W01TSr+/WUbJFmMe4EdgwGCDgEHnmvg88ydxTqQPeyLOHSlyT2OufwxbTT3Iltokk3YKqoXH4VqaZoEeiSxy2kNvEMd/lX1yT2HWvzTM8N7WDgz7W8J+/A+7fhVpOj+ILbSWtnkml8vcQEyMAE5znn/CvqjR/h2jPG86Ry4YDzVUhSPUDriv4Zz9TwuPlTn0ZwTxHLHU+c/jt+z1Bq2kHWtEtry2vYyxxvDrg87XA/Q+x9TX5vz6XeJeXdpdQut1bS/Z5UcbDGy8FSD+ntiv638Ms9jisvUb6o9XB1+aFya1sAXuQ8aKyNz7H2qZbIgRtMgZk6kdCK/SEjWVQSSEJGS4Gz+EBuc/Ss67jZMIIy0ZQcnqT3/CuiLsOLuU/skdztmeNWZTtB9DUT6ayTO+Yo4gOSy85rqozKZzmtXlvpUZupJvm42FRxn+n/16+Jf2gvjAt09t4f8ADpkIZ/39yAMKQOce5wfYcV9RkuCTfOz5jOsVyvlR8lJdfbJppWIMpO4g8ZNdLaOYvLQg7gdoOOpr2sRJXPBpzudZpl5DhFMhJzyyD+ldSk8aGR5ZtpGBsxz9a8yerO2jIsQXIXfKSsu45/8A1e1R3GqeVGZLiCRJA23CgcDv9a5mtbHbTqj7fV0UARbJyDkqTgfQ1vi6VWWKdWVycYLYwf6VnOPU66FbWx02jyJcsCojjXpgHj/Jr0iGICBU+V8DHFefVVj1KMrksNlDIFC2klsyNu3ZBz7jFUPFGgzS6Df6hDMY2hTIUpndzyPypUJe9qe7lNJSxEUeIC0uo7iW4cSZYAbGrUjt1UmeWGVJCOePmB9MVniKvvn9a5blCjh0rGfquoT20Uc4ZlK8g5x+NbuheNm1rQYG1pJbG4jUGNPlChepJx1PT/OK+i4fxPsqimj+cPH7hqNfBqolqiHUoEluLeUQuxJ3DsGHp9K90/Z48Tar4S8VG70+STyCzSCNeCZDx+Xf8TX9P4dwx2CVz+BMxpSw132P3H8Ma+t/FBq0UglcptYxDCHPU4PcnJ9q6jxL4P8AD3xA0G70rVY7c3bK4gkkQMshYYZHB4wR39a/M85y3lbpn0/D2Yc0FUR84fCLVNc+Geu3ngfxO98+mR3DfYpWbcGhOCo3dyMYx1+T6E/cLRaffwrJaHz7fPmx7jkEdx+Xev8AM36Q/Cc8Bmn1qK0lqfp9DEufvnjPxO+GieJfD9/dJE6zhxu2KMDOf8/hX556/ot/o17dWmphbbyyNqr0lJOAR6DOR65H4n6nwS4h9pTeHkz7GjU5qSZxOpxq1vOGRmAXJ9x6Y715jrFkjRSSMqJIy7Rv5xX9N0VfY0jNW1PCtVspVjvLUJEHIJAXgZPf86/SD9ib4gQ+JdMuvhnq0/n6euoS3UUbqNypDbRhxjrgnJ44OR7GuPPqClSVT+V3PjM65uV2PtP4tWHgjwz4M8RaB40iR4TbuI4iCzbmAIAAHzdhjHf8a/Ajx3b6t8MtcutQtIL5fDUsius87vuEZwAy5HKhjyM/xZ47/rPAy+sYJ97HwNeb5fQ2bG8h1WBpCEQnqV6596ZqOjRyadMBsaQne+U6Y7j9a9LD1PZ1NT86zynJVLo7j4L3F1YajbW4jlUTOI4fmy0i56/TkH/Iz+ynwojaDQUW7t0i1NJdjoW/1Yx/M8V4PGuNVSSUTu4Xy+ccQ6j6nr0k0ihfKePOfl46fWvLv2n7GC4+BHjC9nlkZo7TyJGjH97MoHHp5J49687hedsXC3dfmfoGKfuH89fj/wAOW3xBi1K2fS7O4JTzI3XGflGQVJ5wf7tfn/4t8Paho17LZtZpbQD7rochh24r9s4rw/N76DA1FKHKeeRzZMpkXBU4HPWrUUnlbEjQLG3b+dfn0tzRx1sb8FxlXjU+VC3VeMnH9KiDZQNIfMi5wV7+9EndWG9EZzODIclCpGQcVbWWSBQVgLgjGQeB9a56rsrD5u52vhjXpdOuYbqGUxybg3BIDY6c+lfbPgHx39rSATOWlOCx/i+hr8241y7mpe0XQ9PLavLM+iY7o39pHESftjdEz9361zlxLFZyAyxxiNgSpccMaOGqd6KR7OLranjvxVmSXQ2+1W1tHEvyr2DBsnI9fT8a+D9RMQv3jSNSNxPPIINfaqOlj5+c7yZ9C/DG/iuLZbGeSO8eSJxGjHlQPb2OOfQ1H4k8Ow6Rqz3TRzCCVEYbhjnHJHtmvmZTccS49wpzurFOSYCJYoVDQOSR0JA9zXkviS4Vbl4iPnA3E4r6PAaEyeljj0aSSV8P8oG7PakuY5EfZ5SNyCGRs8+/pXu05WRxSi9y1ZGXequG2Zwa+vv2W7We81zVJJmUW2wQpIvGyTeCMfVf515eeO+HZ7eVO80kftr4RaHyrWOBllK/K7A4AOOcAe/T2r6U8PMI4ITIEZsZUKOnPf3r4Gm1sfY1U7anptg4YCRgNzfkB9KvIqriRWBycEnnFexFaHm1WNMu7cvmFjnGQK4nxRdGK2UK0sTA589eqnPTjqfStIPUiC1Py98VTi88R6lM3kxyecUZVGQOep9yOfxq5o+lAgyuNiqwHpnPSuXMJ8zPaouyUT2zQLOCFVlieMAn5ULc5r2HRrk2f2a+jSRJY2EqqBk5HNceCj7xWayvT5T8if8Ago94Uj0XxnpkxNoxu4UmVh0DEEuw9yNg/MV+QGpMYp3K7SmeMV+gN3po/PW9CpHfOD83z+1XbfVpAXgWM28SjtwD9KyirGZCL2aR5G+cIPmJA6VcR4mjRo2ZXPJB71o5jcnuNETZHl7YwDyD3qykMbbODjvzTlHS4ND7x1IbygAAduN2cH3p1nsUoCpVyeuelZNXEb0VgjMHkjKqB8pzx9frXVW9glvuVHLOFVwS3Y81y1NgPSPCtq0rq6sMEZGRXTeKpo7HTCjTeWx4VSf84qKesrGyemp8y3t9JLPMqySRryuQeKYLlZlH2lnYxrnAGDXqRjYh6PUZNMiFQ20o38I4NZ0ZESPIAoIyBuGc571RBSkbckYDOEBzwetWIkVuwU5wRnNaxehrFWRomQRSlYAZIeuSOcVetm2IAsqJJ1wwzW9N3RMmmbFs8sjR/vWgI5/3vrXRQz5YEECP7uF6Zx3rops1PS/h/wCONb8Fa4PEOiXssLYTzYA4VWK/dcHru5/IV+tHwZ/au0bxa9ho/iW0httVOESeN9rN9V6HBx6enpXo4CtyVLnz2eYL2sLn3Bbatb38dvcQXFrdQOOhXG8/zA61qQNN86iLbnn5sY/CvuMNWUkfnMo8rsx3mgtlim5RhPlwDSlYwwlldg2MKBXbDcxqRIriNGh3+UYyAfunlvY+1c5MiTI6rOkZAww6sDXoUDx8UtDAu03NGpC784XHHNYlx9mUyluinB2NjntX0eEZ8hj42ZhajiKPe7puHO0c1xt4QJclBuJztHrX1uXrQ+Px5y+s3CLItvHFKNp3feyufUelceXgeUpLsm+bPXkfSvvss+E+MxjtIqaqLSOKZ4baeNCoC8ZKt3P86wZIwkbOqOUHKB+cn1r3YvQ4VK7sWtMS0uLwxT2pIkj+9nAGP5/SvSdHs7i2nha0WPZnbuxkAe4r+a/GXHKT5D+nvCjDuNHmZ7VoIaMeawbBG3mvT9Mt/PdHgmW2GeNx5Br+YW7M/dYvQ9C0/TPKSF8bnYkNz0HqPeu1sQVYO6JHtPII/wA80bIzm9ToxI+zzSo244AHI+vrXo3gjx9rPhWV20mRtLuyhQTRkZAPP5/4Vm4c2hIa54l17xPepc3+oy3qINoeRQSPxH41v+GbS1mlF+zNcxpwwDDGT0Oa1cOWPKStFqentdCaNQgeVgu3knB9vpVXZDEGeWItEDzgZz9KqKshKSsfQvwn8feGvh3oGuXd54S0vU/EF4u0ahcwCUxEKApUNleDk8j/ABHjes6pb6tqNzfwLFD9ple4KJGEHzNuOAOgGcV2UKVotmN3zXKy6lpksx05UmkvRGJFJhbbjpw2MZ9s55rndRh8qZZQp5XJC84NVC+zK5mJbTxLGxlzkcqMZriPHMviK6g0/wDsy7uhbGVxctsycY+XB6AA9vatoPUwm9bGdH9onijV2VpQoG4f4VjXkd2GLDMgYY3f4VpBitqU45LhJoYVi2qvJbnNXTZxW8ZIcrLITJg88mqg7szqwsyHT7KGa8gW+a2j0+SZI7neQMxswDDnrxmv5pv2zfhqB8VdeaGSaye5QXixHByhYnn8Tg/WvQox5osrDVOWZ8FXvgPUEuPMS4eMBsBm6qfpWK/hHUFeSNPJZc/6wE185VhZnscyFi8KXwDT7RuVSyjoCfSpDpGqW7OD+8jIwAR2rIZUuNDvZs+TEIn7kjNNk0C6bIEJClNuO2atQAgOg33lgLbyEbcHA5HvS2+hTieRiSPkAzt4FHIwI5tC1HciW2I+clsdaQaBPMixlwrjOeKiUWCM+fQ512P5UoRDkbQRzVJ7OVVYvDPNI7YARenvWFmBYttLeSSRWgmVsAklMAfStB9GAZQkQYBN2SPetGropbET6QSrMoG5V3MoHIPpVSKwmkk2LHtQ9WPSiS0FbQRo7mZQ0QdlxjOM0y2huUJhSB0A+bd71lYIrUsIJ4ZIhNHIGJLYIret2kcxzR2zOFBMjZ6egxTSua9STVPE2obxZ2bTrCF+ZhwD7Vwd3eaveXDN9tuZR/dkOcEds9RW0YxiiHFkC2l1uYSz3Mr/AHvnOcCrMW9VkjwQvvWLLhGxSVUfYBIWd8sF9R611mi2Lwus8Q3SvjpSM5Jn0r8O/EeoafOXumTygyxxwqMeYCQAD+P9K/cH9mC0uPEF9NfyW7QxpOsqtGgUfKgIx6KMHj/Zrx8zfLTZ6eXK7P0J0NLaRp5INsqO5+QDABHoOwr0XQbYQWgRVZ1Dk7yeuf8AI/KvznNq1ocp9nlsPeNe5lYMx2BVx0FVJGeVllEcYU9BmvjpH08EDI5HCKyZ5O7oKz4gIZ3JUgCuSex0ks88koYJJgDgjHWuF15X2/JJmTGSoHQD19fWilKxUFqeF65vDSlZN2/7qntXKWNjBDeEI5kyckn+lEj1k7Kx2VxhJlicHbtHFQiwRclFWEn5ueppxjZWJk7GFq8MKgOQQAc9ea4PV5YbmGd1kj2qAdobkGu6jornOpa2OJXzZ51jj2kZ+c98V1Omw29oih/Mc5zkndmrlLqU1qeo+HpPs0gPnL5TruSPbytWNZvY2nBystwSI1x3/wDrVnSi3O5xPWpc6XRrVpRCksJRxyQeCD6Gup1CV0WKKVSm3hVzn8a6oz1OKvq7HD3oeJ55C2U6rz0q7o95Gl3al4WllyGGeeOhP0Ga2mrouLse6agXXTr+G5b5zEEOwYyeMfQd8e1eR5lMrvO0ZUjAA/nRShamzmpaycjCvGQRXKyAbu2D+tcJA7QXbOowh+XHp71tTXu2OiOjue4+GxEmiQSsRGrK23aOGHUHP40yC7/eAnIUfLwK4drik7uwuuRedbqyACMDoea8/QqWnFywiGP3RI+9/nmqcfduddB6WKl1GQhdixZVI2kciqEKsjRltivjIaoS0uOUzj/EEjWtxLvdGiK/Myc59qbo8qS2U0SoqALkZPSu1v3UzknLqcdGkEF/eElpHk6t06dK6ixkEqGPYqR7ccGscXqx0I2VzUtLho3CLCsrg4WusmEsMyCMCRTj5h2rlR1xjodToyqD5ixI5J2gMc4re1ZhFaSAIgYpgg/54reltoeZitJHzB4iCQahfW7SRrcpjALZPIz/ACI/OvO7aRoNTaSaIOSwUp0xXp1Kd4XPYpSsjtwEZ51sJt6qAy54z68Vs29xCt5AiSeST8xyc5x/hxXjTepva+h7HpE0t3FtnVYpAc5A6j1FVpLaG0umbzJId/PBz+Nc8NdDhnHWxevcpAmPmjA3Z6g1laU0f2gSzLhWOducVvLRBCOh674WuUt7wSs2wRvwQcFOP1Ne7aS95AFiVjDC+H45Bzz+ZBrqyydp3PDzNXO3EnRg2RnpU8sX2hMDGcZxX3lGdtD5GaOevIgvmDjCgcEfyrmb6Q28UThW3QTCeI4ztbHUelevh53OOa6nxj8Y/DcEsMd48Ng9yXbbMEBZQzbio9ByePf2r4/1uKPTVuA5cOpwRj+lXiYaXOijV0scvFEryPPIBliMZ6D8qxdVl8yQHHmPtxjOPw9q8motTvhIzBd20cBYzOikklTzjA4zXmmoXSXV84LSSwu3zNu4XinCPU0UuhXs9FtZx9r8yQwnnDDlfanXIcMES0iSNRlQx4H196uN+pnUmtjLm1ia38u1gCuudygnGD36VvW19c3EbII5AO4xwRVW6mM2UL6/eR5CzFVIxtHesUPAz7kSYY9W3YrdKwoMSw1WS5eRmJCq3ljKkEV3Wi3GWjTljjAGc5+tc9V3NobnW3cE0lpHIqDydxXI9apw6Vb20TTTyxRu6EqcHIPpRHYpOzOPntJJW5VYkIycGrENsJmKQgbgOSTVtaBBm9ptuBcwxnbkyDHbj0r6B8NNaxsI8P56Hazg5Bz29KloW7PbLERpGcENGFBLZz1/z0onuz8oXY6FerVjHTUwqrUynEM0Xmx7Gcfe/wDrVz728qyrJtKlsYwar2hg4GnHcRRL5lxIFZmC4P6Vo7bW5t5FmP73O3DDIYVoc00ZGradiJhasscWMbSc8V5xpOnS6fe6k8dw0burSByAeg4Hv0r3sBiNNThqx10OQ+BugaZ4f8b6vqSJFpxVJLqUowVt0oYAj6NuOPrXFfDSxNp418YTahZx29pLeSRJGTtXYyhWkz/tZPXpX0uDre+zzcRo7lL4HaXc6b40+IUhhm0/UY73zrNycAlYtxz6YPT8fWuP/Z40G3g+LPxB0q2025iXBmuJxJ1QtuUY6nkk4926V3rVNnHzJWIfgnay6l+0L8U9E+zQwRnULqNZVBJmiUGVSPpjb/8AqrZ8BR2d1+1L4m0+6jEoQTQsksuG8yOQncfQfMuT3qJafcKErnB+J9Jup/il8TbKZGuLL+0mOns5+9CwGD+YYZrifDazaT4y1FlEpeLfZMyvtAJxn9QPwzVr3oW8gd+ZnffBAxXHxO+JFzqUi6bFJYXOpwFDl3kSLJB9ADgfVgPpL8Ir2BvHXiXXLy6k02W3SW4hDLys7bXCnGeevPI6VlGGptG7VjH+GKG+8c/ELV767gh1G71GTHlpyEaMNj0Xk8AdmHvXPfDS/ma/8XeJWuFhZopJFG7JPmLtIx+v/AqqUNS/spnNaVdwW9vr91a2q+VPuUhhgKSeSB6k/wCNcPfqLTSrWC1hUsW2bep+p/xqZ0tAMW5jW2uWhkZXWNAXZeevoP5Vx8ljIzGNXZocksXHNck6ZrCfQibSzLNcyKrPIsag4PYdDWM1oixR3GQ/cY7e9YqBopWKl/IDZTJ5eyUDKNnr7f5961YtI1FNOtPs0MImkIK732gnP8veq5dLG1GXcvatpV1Z3elQrLLG8jfOuBtAH9TW54j8uO7sooUaG3jQAq457fnz/OvMxdI+hyyoWIdbkYNCuxVbj7oq4sjyv57gLbhcZAz+lfNVlaR9RyuxNZLDNN9qgnn+xMo3so5Ye3r9K3ra/tkikFnZTTNnIMqlM++PT/CuuhKx42Lp30L/AJxaJpLm68t1OVSJeT9Korbag/CXt0iHqsiDP14rulWPPpYRkzW94GEZEk8TZUqV7etatnp97GkcgjRAMgrH1x+NYVMUkj0MPl7crs7KxsrWOGNVV/NHzEuPX0NapRY0aPkjoD0x9RXz+Jq3Z9Vg6HIircyT2aJsAKMOAeoHr71yc9xIl1Bsd4xu3sBxken515tWVz0qMfeudVpfinTA7R3tylo2PkL55I7VtHxb4WvI5vI1aO5nBwyJGUA9+R+grF0r6lTk4u4sHiDRbiaK2S82jO0yE5XPb6fjU7atoaIWjv4mf7rEPkqfpWkcO0rh9bVrGkLjR2ihdNU0pi4zsEnzD6jr+PSopk05DCGuoxubJKndx68dqaoSepEsWk7GzFY+Zbtei8tprHONw4Gf5io7Sz/tSN0sQl1Ju52EHaOp4+nfoKX1aT1LWJXUE+zCOSVJrIBOBIXAOcdPf2qvfLZpKI2urV5dgYbHDDJ9xRSwsmZzzGKfKiG58PjAeQBIWUOr7sEj6enoe9Z0On2scUq28UUagjAB79zUSg07G9Osmrj/AOzpvKMiBZFU4YA9KtixPlylZEU7eM96lnVSl1IINPaIhlieZicZA6Z71oJphbMAG+YHkhutQm76luaRTa0dGKTJgq3BI5HHYVHbLJbyOzKhYA8AZNVF3M5VUyOS0M9uQ8CGYjO09Ce1V0tgQ0ccP2YkfNtJI/M0NWRUai2JVgclhJOkrbQAwXqKhSxkjO9njUsPlQHPHrWJ0Qatcs+TAhjQsXKjA2nvUKWkYjYtAbPkkA9jnrxWUVrYwmxG09ZGeRQ7MOhDcY9ah8tY44jHI20nC8Zz61tGGhEpEqyE7UdSzA5BNaASLcsqhhCynZzWsY2BOxIlkzKyI6EkZYjtWlb2MKhv3iAKcFfeojG+4pS6nVeH9Bm1K6gEFjdXSmRcCPqfQV+iXwL+E1/req2Uz2CW7ZG8jgAZ6ccE/TpzivawVG6Pj+JMbaHKj9gvBnha08O6bbWNkbZrry/LnVDgof7pPQcYP41264RIgI046n1rG3vXR8NuiOd2KfKTkDOKzzOSFcDg9cmrT0MpRsMa4QBl2pIx5wR0rIvtaghEibclV3MD1NdOHld2ZNRWR5XrOrySy20qNITES4yec46VwOo65FBDJNMTBK53ANzgnqPrXQ5W0QoQ0ufPXi/XHS7ktjIXlJ3Ki8nb6n6d685u7+NIXlbywCfzNcdeTcj2sNC1O5j6Qranq6RzBbli4aFU+XA7/l/WvujwH4f/ALJt2kndpFljBjGMAAdx3/P0rklq7FV56WOuhHm3ADOMZ6/0rVuPMit3SJckg7uecYrrpM8mUtDyHxDJZx2JmNyomPy4JycAf/qrx5/E9pCIZYb9ZLYOY5FkXnIyMEdefb867IU7nPTrdDK8V+P7DR7NkvxeC5UjiN9oj/3vX6Zr541/492DBLuC5IhADRvEn7t09d2ecn0rtwmCvqc1WtroeDeJf2n9Vv2voNOtrG3hT/V3RAYyA/pgfn7V4NrHxb8R6/LFda1esdQifcjxsyoTjA4z+FerRpqJyxpOTuzjbvxn4m1Pzlvr+e0uSwLmCRoiSOhGOg9uRVy08ZaibuRpZbqC4CBBKrfe+tdDkjohRSdz0rQfiDqdjd/a4btbsImXhlOVYevr+Vb1j8abrTZ1aa7SWR/lZNoOB9D1/Gs5LmHUlY9E8NfFfQtUMF219aTeY3G9CVl29j3APODX0V4W+I2kX0UdvNMUiRtiEfMfoefTv3rxq+GfNc0hVR3lxNZy6e1zFKs9qoydp5UHjn3r50+IPijwtNDMNOv3lvVZUBVhwuOVOPTjmt6NO6sdUcVy6I+WfEP2O7umngRBAABy2fmx/WvPrqGQSSAEIzcIT0rhxFI+syzE3irleSF/JczRxBBhVYcn/wCtWDPH+8wpQqxC+UBwfU15NaldH1GFxF2Rm3KO7bXkjHQelZr7LhSY8oAccjkV586bR7EKt9BxAjAjy3CjoKe4KKZnkXy343N6fWuQ3VlqQvLG0hto2fywM78cH8aSPIUH5jJ9wH/Z9/WlY0jPsTSmCHEZkXDHB45/Cqc42hETfKC2Qo649aY0WXYK7FgyQhcxDqSKhYQyNuDCMOOFHf8AxoNJ7EipMXQRoI3+6rHjNRFmOUaQowPOeaws3qRZWCBsxebHK0i7c+VIuMetPJSYRyNC6nb91z3/AA7U4vUkp3EiKqJHGJCRw4PH/wBeltkdB5cq5XO4kds05LUaV2NEaYc5YZfcBUqeVLNEZRJ5xBRdvyr9cf1pSjY0g9CcRxgYKrE6nKkH9aSR2Z9zGIEjC8YAPqKSZZGirySo29GwOtSKZCLpsLEMCM7sbsHuPyqoy1AUbAEXzWTPUdSafveJmRS0obrjpinHQaVxFjZvlIJZeSMYpYCY5RcbVwMjgZxTgVFpFKaNQk0sELKGbeENOZLiYtcq6yOygMR0IFU3YSV2SwrsAkIAGMHHc0NPG6jepO07lGOayUtSWhhl85yglMcZOJAoyR7GliABSBVkKJyu48c+9aNgRvbyK+4ld5fIA6ioYt6zKVyGVsgYxVASncjEERoB83J657U6N4N7iTKcbmI5FJKxKWtyCfzYRFHGJWib5hnpVeJoI2kjWGNATk470xxV5F5XtzHGwQpIB0PrVQKqowXCu43IjHkHuf8APrVRdhlgqFhi88eWh42EZ3VE++HcqN8+3cpznJ9KaVzKb1EDSF080IsinejIMEH/ABojHkqxAaVSd209jUDnHqMIyoXbtLDdtP61KhjDpMFLSIclD3+tJomSsQRGVMAxxyI+VIz61dizHazxhgzqcSNn9KwE46XMeF9+4nPmBjyTnirJUM6FQSe4pjjASSRTIInUvIh5/pSGMShFaFY1VtyhfWtYLQkhniKMrBt6N8oOfSrkaqoYcK38Qx0qjoIZJCzqkRiuBjhXOKb5kBmTzFkjO3gscg/SlJ6GaWo12Yo24FucCpTkIyFE81R8rHnbTIk9SkU2SAiQ5zu69DUspLOnllANvz8dTUcutxDoivlSRoSyLgEk0x5FkcOw37PkOOhqxJ3IC2/adoZQfpSgJMgYhgRz1oGMjwZEcgIgHQf55NWSxmZHS5LBRwYxyn+JqoxuFiPKSRukgVxuydw5P41X8pGkKK8kidcn0FWoWJ50SpGqhBAArnljng1BG3m3AklZlUHkDmlImmgmkEhJEDQkNnLcmp0klmfzFQjHKgcY+tZnTGWhHDITG8cqq+7ow65qtJGgZVaQ+V0Kg8j05oRKV2SQoTK6wnZCBwT61aMURSNyTLcgYYA8H3ArWGxctikWUSRh1YoOSueD7GnwStuklcxh16MBj8KmoyIFqeEIEjkXejJuJDfpVIuEjCxx7OcANyaSlpYUY3HRESKZHMfmZ+b5cAn+lT4lKuiwNkr1Axx71JqMEkZzEYG46ljwfpTpVUpuQyMgOSD2Pt/ntSlKyM5O7FKRxo8hBODzjnBoYhNrI0YQjI3Dn3qJbXNLaWGwSIwdWjaKPO5mSPJx7Dv9KhJmiaOZVJlHTJq0xJJaE0ZdXIMeT1KnrSKVkaQkGIufm9qaQp9io0jIx8lHCk5wO1JGN7bBERIeTz/OlY0asgcNlwjtDP6gdKnjiljVZfMBPQ5GetZpWYhskYSU8JHIvy4xyRVeQlZg4R5QRywOVA+nrWpjKNiGYlcMib8nI461ZtWNwjALtzxyMGlcuMdCumxYnykkrCTZnFWF+WGUmGPI5TBx+B/xrpHGNhispVJYm2bTyCck1IgbEjKVVCuM9aBvRaFN1Vfn2bp8ZY/0qRriNPJ2PMUXDEBeM+h/+tQKSuh7RsrPK0iFnXcCMcUqSFc+Somdxt5/nScrDtpYpLKHcDYA44Bq/GFdHYo4kU4GeKx5mZSfYEikcGRwCM7STyaYzJJujVzGyDqB1qX5CasCGIyMzFkjxyqrkg1KQ7sGt1ZHBxvUYI96lTuxFHbKAoVmJj4BLZaneZvQPHGUbGR9a3podiB0eTaoZWXbUqRzYZdybcAkHrW0pXDktqSL9nX5ZEkfHJCN1NNliz8+Np42/NwKhuxlOVyk4BfZIwYHgjPStCGNlcZYuCMICc4FZS3Ju2AR1jcCGTno4b7w+npTIbdp4pLiR4Xh24I3gZ/DvRGVhw3EUvl3d8rt2jjJqJ4/LmcGFFDgbSDuJ9j9KpPUJLUhm80W5cupIxtVV5qJ3KBcMHU/e4pw2IlDoTQuroNwVVxnjvQIxLIskUhLdlLdqsckMbcoIjZGDHPA6UsX7vbtxLKO2KbZUVoMkijhgmkBdtxAJY5CnsKUPGqyRIjyShMsp7j1qoPUzauI4fEWD8g+b6etSBNjIFZJSecHjFW97stQZHc7FJZZC0xPIx2qTYjTLHKxCDH3R2/xpc11oZRhZlaTzDGvlMGcsdyk9u1WUJVYkAeQL83TgHvmqjMyUepVmeGJwzOiEnaQRjJrsvC9ndXNzaQ28UNyzXAAWT5VPsT2B6V7OSq9VHBmKtSbP1i+Gtsi+H7WKIOsQjVSSON2Bkj+VetwpEskciRlJh1cHqPQ19tGNj8UxDvMuveLEoMrkHqoPevIPG1gdVka4gjhS6UFUDjhWPf264//AF1tSdnc45q7N3wXBJYadKJmhaYjaPl7/wAR/nXetPbztthR44cDaCeR71tJ3dzqqbktzAPKJIBAGQuOtfHfx0tUKKqICZn2ALhe3fPbvmuKu9RU/iPzi1qxt3urtEaVojIXG45x9KwLTS43u1+zSmFiwVSwzt9fxrzG7yPvKNS1Ox+ifwItbSCzgluny0cimAxDbtPofXnn8cV9kWo2hCNoUDFKb94+ExkktCPVUmubWV1jglhC5fLYwPUetfLHiuOKOa5Kx7mZ8sG/IVvh3rY4YS1ueS30kkU5ExRMHbtUYP0P50/To2muopI2EYAA+Ycj616KNfidj6q+GrJELGRboLEEGHj+8D1DA96+jdLuYo5Wk8xS7L8qDjJ9gK0hL3rmtZdD6Z8CzIIIoj5bxvtYOfp6161aKoGS7E5xgcV9XS6Hg4vTU0gFfbHhgB3p6IoxklyDXVHc80nJZXfCqufT0pFdn/1gOB2rYAw4cNxg/oKcr7ndT8yrwKa1AmkDna3AXOB7VAreaCqq52k9RWzZjbUkEPmuu47VBz161JsyiurZJyTimZctiNNpKhm3bjwR/WnRSL8ssMqvg4ytBVNdyYyPI52ptbOTxiopV+ddrY55FBu3YnJKsdpUk8kAc1GCiZOcknpRYlfEI5zhUyijnNMWPdtD4ZQ2SCaCZLUl8zesscToVB2nJ5X2oW4AGzHJ4LA/zpPbQmw/5H2qVJwOpGKbG8jAjgAdQfWk1oaQP4CxFbsWH72Nk6NnHPtWfcR4dFRmCnhWA/WviT9RmiON9rMiS3EBJDKVbaR+Ir0TQvGniDw7dQXWm6pexOrjEGAVz+WQffp7GsMRSUo2ZzSVtj74+HH7X5kvbbRPFentFO8exppbZTsAH8LA4z7dq+8/D3ibwv4ptpbzw/cC5skjEh8xxu6c/Ue+K/Ls/wAndOXNHY+oyTMn8Ej334U+IZ/DV3b6ra3JfSZGCurNgb8jgY6A9Me2eua/VTwlrGm69o9pqenNu85BsjPIC4xj35yPwr+EfHLLnRxnt4rc9bMai0SNK70Ox1JDZ6hABCy7Sw6/X8K/Mb9pH4QJ4e1efxFb26WdrMoLhVysjAY3E9s9M/Qdq7PBLiFwxqw8no9DowOItGx8cXFolhI4ijlWBTtAY7j9eaJpzbIPNwkLADbjqPX3r+yXDsdtGtzMxzdpNtIiWIb+CTk1FGoYtgh1zz7VpNHVB6k9quRPAnkFCdzhvX/J6VJJbAwrGVV0+7u3YIrWCsbN6XPl/wCO3iCHQNMWO2lEDlyBH0Ue+e5P+FflxrBvpb2eWe7kmVpjIDnjJOa/RMujy0LnweaT5qrKlq1zG8u0BgOQR1xXS2l0kMMaMuJBlwcZP/66zrnHSR0dhcRq6sQ4IYMSvYfSuggkaZoyis6EkMR1HviuayOuMrF4TuQ211z0GazZzcwbzlpmbnGelYSjZnVTkmhlpdlcqFKMTuKmtGDUFuAsgjEUUhOQzcrjsRSkrmlOpZnoHhzV4omjaRS6ZxgHP417Bpt+blFWAvllxvB4U9s5rzq0LHt4Wd3dHfWSQG2VndN+0A4OPqa5DxrrltpMUNjeTxqlyo2oRxt6c/X/AArLDUuZn2XDC5sXG5wFneW9xCqW4hL7iCQeRWytjHcqyFpIwF3MVGSfp/hXk4luNSx/a+WOM6CsVJPDAvfNM7pbwmM/I6k7j+FaHwm+H2n+KvE914W1E29juuPMjlMbOqRhf7gwWJOOAR168104XG8i5+x+S+MuSc2XufY634lfCzUvA+oabpjSLqFpcuDBf2tu0cZQDP3XJIz056dDzV3wNpw0vVtN1CSRYrJZ0dn3Y2kHqPUk4Ff0n4c5yq1H2R/mlxZg1KLkj9cPAXi2wtdJsH83TYAlr+/jLjO4jl1yeTjqvr06V6xoXjjSLuKZYdUsJbLB3TR4k4A54HI+vFe3nmWyc+dHx3DeKtS5Ox8+/GbxB4e1K906ezu7hJYGEqGBvmyAecjqeeffj2rtv2bPjvHrzz6H4qa9ivUOIBc4D+XuwDgcNx0I6fqf5E+kXwp9dymVSK1jr/n+h+vcOTc1ys+/f7McQzwh0eznhOYiAwIPQ/X+tfFvxt+D1zbWra3a2kVtcPIoV2YyRyDdwQeq7uVOeh9eRX8HeGOdSweZKm31PtsuxNpcj6nw1qtiiS30zQNDHHIYTG/3kcHBU/T9a8t1K0llW5e9B81SRHkfl/hX+geV1lUpqR3Yh8rseI6/byQyzzB1eQgBtw4H0qT4LfEq98BfFrwddW7SwBbqVJgFJ3wvA4PI98cdeOK9LGYf2mHlFdjwcU7y1P6VNJ07w98RdCsvGFrbafdPJbgxzLAr7/X7wPrwfT9PJPjL+z/4Q+IPgzVvD+pWdn5kqkIbld7I7DA28YUHoQeDx6DHseFOcuTUOzsflmOxKpVGn0Z/Ojq3h3U/hX448TfDye0gnttPleITQsTnJ3Kefbjn0IPIyfSNKe2lhj+3lZLcx/vMpuL/AE9vav1DifK3hazPHnh1WabPvj4SeAfC+l6RaapD4fhOqzEpE23PlRjn5e+c5/KvsvR7orbxI0EKkALFhQMD3Pf6mvx/NcQ51bH12FwkYR0E1LWra2azjmvDasxJeTjAxjoOv+evNeT/ALU3xD0nTPgN4weW8gdp7ZpkEJ35IBU8DqcMelezw1Ql9dp+q/M5sfWSXKfgx4c1q9gMUl2v9n3x2hSjYw2BjHoeBxXP/Fb4bal4o0qHxDYlwcNHNGIwpVuzrx9Rg8enpX9IZzSi6Wp8zg8z5K6i+p+fmpaLfWQWGW3ntljdoisiYYYJGT6/Ws9SYxGsvzIDgV+S4ulySsfauz1RNHPGJCSxz2NaK3rk9UEY7jvXE5WZjNlkpHM2wCBcnALtgfWm8pFE7MGPIBA4x/Wsamom7k8MwR1mL4j3dT0r27wL4pMReO4ZI+0bMTx6f4V5GcYZVaLidNGfK0z6U0/xncNYhbRAjKmcj27814l40+JfjSC7uVj1u7tLl1yk6DCpz2Gep/LivlOHpck3SZ7OJfNDmR4trfjDWNXnee91O9vHOA/mvurlPtYklMyb9wPOOwr7Vx0ueKpWPWvhhqKWOtWLSHdFK+yQ55I9OOgr6Z+Lmg6g/g+TxMkE90LGITP5QH7yLGFx+R/Svk8yqKGLizowq1PmSC9naAEo/lkDJ6bf8K4vxHOMtF5olAbr2r6TCPUdSByEd1tZUVZFV8oeOtaVtJDhJCzB8YAJ6D3r1Yy7HFfoalvKzzw75FIz0B6ivt39nKyabUYfsBkihlBufNTBHA6/kM/hXJnVvq7PXyRfvdT9Z/AFxMospBJDdQCLhkGQc8596+rPDLBhA0hO3rgfyr88ou8j7esvdPTLKQW4AxlgMnJ49v8A9VaitvdWjAK7efTNe8tjxZ7ltzLMrfOm9Rwrf41wXiuS4s/DfiHVYYZ2uLW2aeJo2wyuOmPfr+GauG4Q3Pyqv5WuNSt2QMspUF165wO/v3rttEuFUnchUkArk85rixa1aO+c7SPd/DqB0QSRQpMV6lOQa9G02MxksjSF4uTtBPP+NYYPcWYVbxPgP/gpJ4OjfwNperWUEWnPDaQym7mffukkcAsP7vUp9cmvwf8AElqIbhw4YNu7Cv0Cjrh0z42Ss2jlJYY5CxjZxsG7p19qqBWnJYt94Z61lYxJYiuEBLhe4q3G5jGwAFDyD6U47gTQea8nEnAP3fatK3Mu9okjaVV4wB+taSVy3tcfcxMymQqV/wBn1rNRWEg3N8p9G5FJwRB2+kLLKoWLIkwd6ZzkV6Fovh26vZUlKNFGRwzjsK4K7sVTR7Tp+l2WlWqzYMiFcgA/oa8p8da4G3wQw7oc59SB9aKFO8rmzV0eBXE8RBblIc4WrFvdCNyqqHDjaS3b3Hqa9FuxnUIblZWlRQRnoSaqq3LJIWGPTqfemZk0bRrjyyJO+CMUsEwyzYVmJx+FA76WNaN4UAMTiQnhgR04qRAJEcsAqE4GDnNbQ2LjDuX4UlidlkXy23YYnqfat6zlJdghjUIvzKwyT7/hXVTRoaUCjAWMqEzwc8ZrUsdRu7HUjqttd3KXUa/uGWQqY27EY/zyfU120t7h7NS0Z+sX7Kf7Rx8Wrp/hXxBcW48RDagDttYOwGFJHDZPQ+471+kmnX73VtDcJhi5I4/zxXt5VjHz8jPzrOcvVOd0b0u07YlbenBLFcVCcjODGVH44r7OktLnzVVWKU06JJtEeIQ3Ud/ese9cq67Yc4OfMHQ130DyMUro5i7KlhLt+cNuJJ6fSucuYRNHIhijfccENyD9a+gwb1Pk8dAw7uQ28IVooIfm2v7e1cVeyTPK7RlFCnq38hX2mWq58Xj9zltRncH/AFKMjqc56D/65rlbaYhjESvmBzgkYJ/+sK+7y/SJ8XjUV7+EnfHLNKvPIbsf6VzU7f6OEsrlGBlJnlD7hs44H44r2Yy0OCjH30XNJ8QWVt51lOI38qECM9ep/wAKv6Z8T4dO1D7LZFI3A2K1yN25vY1/HvivjebGuB/Yfh7g+XBxke7aZ4+kltReSTW81w67Ps8QwyjvuHr3z+VeiaB4o0zU7nTrWZLqL5huVjg++fb/APV3r8TnHqfpSjofRUWvQxiE7rZmUAr5Thxt7cjqfUda1INbjnVkS4t4XY7jvOB1qHK4WZ2UGp2vkeYsouIQOWX19q6bSrCGe3EsglEsrYjCn9aE7CO6k8L6lp1lblrWRbWZNwLrjzF/qK3tJt1t/s9lbxyqjcZCnrjODTUru46kdDpmkkt0JRWQqejHpUH9uIsRNy8duA33ic/SuyFO5zGvZ6o13pqvLHNHCcqA3JcA8kD07e/NX40W4UFW2kfwlea6qcrKxnB6l2E3Om2c2oSJCumYJZpG28Djj15r0G3+Gmu6h4ZTxVPG1vptzk2jvBgH3xuzg54JAB7VVGi5z5UaxmlqzxHV7OeyuJ4bmdUEErBgowG7ZH+FZLRwz2rTLIxTlRuOdxHp9KcouLszmqNXujHgsVg3SFizZ4OelSXEwuJWAMcSZ/hH3D/jVU0RORnTJHABKpRj1BHcetQzLKY8sInyM/KMGtnAy57mJdPYyo1vKqOjEFlPcd6/ID9v7wodK8SQaxBZMwktltpEzkwRAs6v7thkB/8ArV2YCXvOBzVKlpJo/JvUSlvHMmxDcAZXnANY0SQKJEdM4bJA4Oa83E0tT24ybFaSGQBWCKA3QinXUUDEBGhV14aMHp7/AF9a45Q7m6dipItuiMqQgqGA8zHymo3/ALOclIowT/EMdPxq4wuiudizRQSuWKxrGcMqg8fhUckdorRn7PCYgRlRn5h/9em4diudDphp7EhIRFG3QMRlT+HFQRWViZQwtVVjxuJ+8PX6Vk0T7QfLolpgzRsF835ghOQQO49qZBpdg+5toCJ94EY49vWpcFYFNix6HZO58yPbHjJ9aJNDsTs8maIAjP7wYx7fWpjTKjO5BFo1rK5VYgRjlicfhUTaFas7ZRBgYwB1pyWlhSmPPhm2Ro1dIxIQCSD7VYh8LW8m8yRweUACMHDZ9KxUbCjOxXu/C1iynEwEuPlzyRWdB4XjAmiV8sAMMDwatwtqXGoMTwdaQoAVDktkcZGaJvCMEgBazhcqv3QOo/rSsae2RBdeD4BOwAjVdgO5Oaq/8IWXUrtG3GCVHBrKaF7dEB8C73GyEN3HHNatl4WltnWNyHVPnAA4PsT/AJ7VCVxudz0Lwp4fnuda0uZhHJBFIsx5K9DkCv6A/wBlfS4tJ8Eajqd0yxzSqkUMRzk5Xls+yjJ/3xXjZy7Uz2Mtjdpn1T4Hu0uNRv4olUs0aohzg8McjHfnH517na2rRxIyMCAuSBX5Vnc/3nKfZ5ZG8hsm+TAcbmU9h2oSLe5WSJUz6Gvna2x9JHcszW6RQoqYP971rMdFAaYnLE4AJrkk9DczQkisFCKVILHbXKeJhFFa3Nyx2ucKQR1/z/WohuOLsz588Q3LSOseFEvQlRiqWjafJ5rTO8hBGNvWtGj20vdubbrLczLLIrEIPLPOcgdBViK2Mjv8jRgLu3Mf0FF+pjPY4XXbrznmSFGCKM49K86uppZYbhnQoi8Ekc57CvSUbRSOeK6mHY5G3IdJm+bZ3H1rsNNt5ri4hGzZCoLSSdsf1rKb6FNaXO30zUFSZkSaG4VTtDhcZq6qJdagiJteRT27GtoKyPOb949A0yFEkOHzLF8rkHof84p97NNNcRkKMA7WBPIrWjC+plJXZhanjc3kx+bG3bNb2hLsjtQiEuX2yL2ZfQ+3f8K2jsS1pc9j1O2W006RZpfPm27SQcgdMfl0rxSRxCZbVGaOJTtxV0neNkYYd2bRz2oXDIJI/La4BH3R3HpXEhpn1OJ3BCvJsRMfc+tWtjpirnvU9tY6fp2mxWM5nV7VDKGG3a+PmUD0Bzj25qjpaqFljxIUGNpJzgenvXJKOljGG9ybVrp7SyllVgzbDtHXNeW3rgSgQgSFgDknHPeqqR902ot6j7OfzIWK5nUcb2PFV7pprabekkbHZtwRkYPX8awi9DVHCazdGUSxxB1gOcAryD3pnh4w+VcIEIYocZOecfpXQl7plKOljmL62nEqTITGGkyQec1qWks3nCMbF3ep4BonqjaK6I3bWaRLlAXC5BfcB6eldzYSPdW6jG+YDKgnGR61yOOp1QR2Hh1GinfhgcYcHnB9RWl4idms5hbSOkjDDMeQR6Yrtw6tuedi4pO586+I4iXdioWTOCTwa8fkXzb8gyP8j8gHHPXBr0ou8DtpapHaWjuksUnIQ/I7gcD2rofPt1ntwI0dt3ynHJ4rw6sfeudR6/4bvJpYzI2Nq4UMR046Gr2rgLsm2btx5B/pWNNK9zjqbmlBH9sslyBjGRntXOF4rW5SJiwJbA7/AP6quPvaEKXQ9W0h4p/LvIcG2AWM7uhfv+te6aeJY4rdrgosgG47T0rXDPlkeTmC0OpjugMgIHyMcnoa1bS6kVhGyFVbhXPQ/Svs8PO8T5KtHUZdRxnJIZXx3PWuP1IOFk2ptyMZ7ivcwkjz6iPmz4h6XazQav8AuTutpthccgNtzn64r88/F0kTXT20Ms8zLIRIzjlT1x+FerUV4DpxOGmmtzgJIqOuRnJ59iKybiZowJZhJ5ZGVAH3hXgzWp6UFqcbrmoOIzFEhSLBYnqQa4dpza28W8CIbi233PJNb0trFykrDx4haSBIw2wdCo7GqFxq06NbW0MRnnOWkz0C9vz/AKGrS0ORu5b07SGlWaeQcDndnn6V3VraW2n6WhFy9wWHJIA+nPeufm10NXscBeNcyXhkDtuD8BBgY96kSJFify3cE8AoP1rtkzKLJ1gaGCOVU8zccAetd54fieeZI/KCOq5XB4965Zo6IS6nc3EcUUMLkjyj2B6msHVtThbbbbCYUTChjV0Y33J5tTmFuImJjM7IfvBWHH1H8qlDR7wsbq6Hl+P5etatIZL9q+ySQszKnzDGT69K9n8Gaw0JEc6eapy5i6DB7mptZagmey2+rpHBGYyED87B0Ioh1XcrRhPNIPAPauWZVSN9R6XzSu/lovpgGrRuAY/mbzJF6YPNZnM0VbqJlTzEkRlYZUng5HasCG+nilhtpOYmOFBPOa7ItWsc9SJsvqwuQojLKORnHcfWsK7RLhZdsirIeOnHvXZQdjhnHqYGkR6XoU95cTQyzxygCRVbbuwfu57VzfgS0sr/AMWeJZLu7s7CeTdJJ56nayFdoIwOxwPqRX0OAq63PNxEWR/AuEap8UPFGjXtxbQWkFxiZ2XA8twEUAnq3UkdtwPavOv2frCLVPjR8UbZp549Qe2eFY84CPbzFHPP+z83HYCvouZWcfI8xrVGJ8KrC6t/2n/F+g6cbi11axjnaCTB2MvyB1wfvMc5yOgWtTwTpkUv7Y1yNUjme1TRrhp4YjkSIdxJI74yTnrStp8hwhaz8yhqOn3Nz+0Z418P3KRmyeKKWyuFcP50ZQlFz0HJC+3PWuc+IGh3dv451nTiITerEJ5WRQCzdGJweTxz/wDWoo2uovsXUWjt3PPvB8jaB4i1mWeJvLuLfyyHYEsO+Px21sfDKSQ6n4vuZbVBJI2UQkIG4IJz7DH059quKHGXLqVPhFc3sGm+OvEE9tBZXKyJNiU8NhTllIPdcqw9V9hXBeFANL8O6nJGhNvK7KgzhlyT1+g4NXNWegpO6MzUIPs3ha2hR5Z7mV1yzHhgTj9cnmkSw83U1CKrRLF8wb+9/hmk1dGpzr6WrnUb50dZA2HyOPTH6GsJ9MilkglkjlkUNhcHjH071yygHMhb+0Wy1y1ma3kSxniARGyNwHX8/wChrnr/AE1rBmtmgM8UzAq2Og9R/Ks3ApT6nOav4VnhurQTO4t5pY9m0EZGeufTjn8q9a1HSreLWNIswIniCAMACAB247nofasXG70Nfa2RH44sHGu6XFKkQiiOW2jG4gYH/wBf6VFqujtql0JQ3mKy/wAS/pXlZpLlhc+h4fvKRzEugfY7wb8pIX+bNdXZWiCIoOQvJJ7/AIV8bOq3qfoEop7Gqs1yqpaQ2CKytuBX+f1rSj066vpMXZWG2C4KoPmz/KqhibHJUwd2an9k28TBoIpAh52u2SKtJZCRUn8seQeMinLFDp4PWxqwWmZUV0cKeEbGeOlXorNImdmA2gHjrmuGpiG2evDCpRshULIgA2nAyQR09qbAjg3COI5A2CSTk/hiuZ1bo6IUyjqrgFQFZkOAD6Yrk7hVH2fKktuJZl7D6Vg2dVOlbY53VrYNI92oljfjaN2BjvXFSYVpJ44JDKzZJUc8cUKWgV4aWQSyXZtj5SXAyCSgOD+lVI5Lq3SKHfeRRN0YuWP6mu2hVTVjidDuW7e+nikaWMSzTlQPMZuuM4/LP86nmvrtHlvxc3qyMAh/eEDj2rsVVJGcsOnK5A95OrveRXF+Z9mA3msdvuB3PtVxNc1GW3X/AEy+O1PlAcru+pHWs6dZClRsyeLxHqcaOFvXK4ypK8Ke+BVS28WeIFEjm/F0G4Vmj4A9Pf61u6vu2OZ4S7ubtv411OK38xtZvbxQ2TGZmZB24Un5e3Srlp478Qlmi/tCVbXBPlB8r/LrXLdWuzSScdEWI/HOvhY3uLjdb7d3lt1z256geoq0/wATvEd0hF3Nam3zkvFFsL+2PQfrURpx3NlWaViZPiTqdizyRguSuAT82Pwq4fiprssRgurhXUgHCrgceneqjTi2EpycLCWnxNv4FYOI3R/9nJx9a0H+LM8IhjksI53zgEnkj/AfhSlRindFRpycRrfEy+FqszRIXTAkKLg4+lSf8LbJS2mh0p3hB/1JIX8z6n2/SpdOMlqZKE1I0k+KloVSFok2sSfLMWDj3bFUoviLZTKwktDaSqx2EOTkdjn/AOsP61msJFo3p4mSdic+ObNyryxoJTzwcfypG+IOiRRysIbm4uiwViG3YHoRjp9KuGXLcmeLlc018c6LPGYVSR1VfmcHAPOQRWrB4s0FjEftFtZiFfM3hScH8O/0o+pq1kTCtKTuQnxNoJty9vfW8sTNxjk0xvFWmMY4jKzQqMERtg1zOjK9jqVW+hqWfiKxVCIpVmcHA3eldj4eNnrLLp76hbRXOSWBBJJ9MfiPzFWsO7XMKlazsfeXwX+HOmpp+mXjX8ltJcqJSyMWYI3AUH+8c8Dtketfrv8ACHwJaeG9PS4kht7edoVaEj7sa44A9WPr2r1oWhRPzTN8U6lax77by5BwiBjy1STyAEDmP2FcJwx2M15mPBwpz1qAGUbwwXeDjGaAsYV9fpA0m0hnHzHPavNdb1r96yJOrTOM9a76aUVcykuZ2OOe5DvJIAdw55PFeceIp5LmQrFKLfcp27xkD1/GsYT1OuVO2h4Lr7qhmmw5ZSV3FuteTXN/JdAxqzxqDkKDUJ31PTgtLHt3wK8M3us6lcpYQpcOgFxIsx/1fPPP5nAz619tO1ppNrdRz3Ud0qIBE8aEYwPeuK/7zlIxqsrnK6VrNvNfxwAiSN8ssivgA+9WvFHiyz0WG1ae5+zz79+9m2sPcD0HrXoUabcrI8HESShc+NviJ8ZNNgnvbG3kgu3ZQgcptC8547ZOPwH518S+LfirNKnnyXlzbAtu+8FOSen9K+goYfQ8ylJyZ4Dr3xKu7/VLkG41RLIxtEIJLxip9Sy9CR7j1rxjWfE8t7dtNMGkKLswkmAR2OOmBXoU0krG6pa3Zy51wTtOsd2x2kOVL/hx/hToNX3KC0jPHn7pNI2srF21vx5c8i3HnEMA+T09BVk61JBuICtIRjGelCRk59ii/jJ7czP55jkZRGGAzjFZzaw14kSrI8yu3zM69RW6VkYSjdnU2Hii40x0/fM4+6gx0+tekeFvipPDcebFcFbjduwzFSCO3HQfSk6SaFK7dj3bWfjrDbaZc20N20UckIDJu3MQcEr0+bBr5h1v4g3N9rDXkREznAG0AGMDuSf84rlw1O1wUnfU0dF8aJLHc2aXcLrv3AgdT/TkmtO81eJljJZ/tAGdjDFRiMNdntZfi3DQrreJNE4ZAN45zWfeEoYZoPlfdgsP4fTHv7V5OIwtkfWYDHJtFmJLlw5aJgoBBB65qoNPlKlot4ixyGXGfzrwa0HsfWUsQlqQstysW/ylAxgl+cVCwDwlFRSyjPzHgn29K4JQO6FRSKjoyqCCsjc/KBjFNhJIjDuJOOSPWsZx6G8FqRohnkO4Irj759fpT5nTcrRRh0JwWzyv0oNSFWbeESIMoOEVjzSyQbdiyIFffkANjHpQaN6DkmvZ5FDiKWJOUTGNvqfc1T3xuxTDBgcE54pWMywiRFkDBGZmwoHap5oykr7JUdV+UEdKShroBUKTSvCSioobacnp/hTnjk/eIXJyOCe1N9ylowxsCjJl7EHtUnmuGBeNXU8DB5HpUz2CMrCSWyhhIssjxlMsG7H2pnmTmMKkMTs5wpI6fX0rIunsOa4n2oQilmPzZ449KrzhkU4R5iWHC9x681TjYOfUlWNcKjEqRyBnNSxT7ZpWiBkiHy/7pNLdlXHSQmJy73Bt3X5WB/iqCNkhOHmW0iLYy3AYnt9SaadgRenJdt+FVc/cPeqDzmB2dYndccbeoqpaq4KeugkhjcxcSDPOAOM/0p8bRM5lRmJI25PtUxVxlVFyqx26oC75JJxgetWEMbxDAcyKcda0i9AuSSmV9ioUWXnIPeq+3PmBpz5iN90DkjH9P8KoBYVbctwFWWJgAE7H3pl0ilFTLR+pTnFBLethiM7l2ixNGy4Ujpx3FMit03L+6ldsc/N1NCKNLDtKsIQRjbk7h0PpVe28qUvGXhMqDJXP6e1AENy6IWZy7DH+qHI/xqo8ZMkYkYtF96PJyR68VUXYyjHUmODBGojZ0DFVY9Qff/GlKOgjKxmVs4ILY49ahuxqLAj7nh2+W4bliOg/+tTFZiziLaZjxx3FZ2uyXHW5PvEeJi37oAM+OPrgd6gkYOgj2eUz5cEfxD1pKNyJvoSoYvKZPIiZ8/O+MZ9vp1qhHKmZyQQQcLt6L7GqUbMSu2Su0m2F3ETbjtAUc/X/AOvUzlWDR7WZgQQB8taFyWgjHe8CSAbVB+YCoo1jAH7xpQxyTjgCgcpWKoDM7kR8jnAGTUN4hIQKHTaQSw6ntQPpdlhJFVNpOGAxnFPiJVyQS0RXDA9z6UGbjroPWLCKFy0x6hhxj1pk0kqIQqw+Uwz8w5J+vpQQUZo5kjBwjqSG29Mn6+lTHezld2wnlWHGPY1XLpcVtbkMUcxzHK26TuF4FTtF5cxUgoeqg1Jpy9iNfKjklRrdQ+cbt2QfcVZW2MJZkjZFPLbuDVQ3HKS2K2AyyjmN/uru4z71V2uQ6+b5Cphtx7+uK2ORolgR2GRcfuH+YBRnH+NNRUiV2IAJbLc549aiUVua7aEsflssMhlby87wyDJx/WoJPJdZFQtNz8yngVkaNCwQSZ8wR4QHqT3qWNWchRCyR5+bcBlT71pCJcNhse2OBzCZJFTk71xmqquJJvNldWkxyF+UflV8pMnfYeApzNGuxWzgHrUUGHhV0VZVPT0Pv9KjdhFaFmPyQyyBZwr9fnyM/wBKS5MbSea6lXJzj1qZbmi0Q9WEm1eEiXnaeuajLI6yRkSscZBJ7VJlKVyR5vNCPLEdiLjao5PvQjASSKA20DIXPNAR3G3FwqoS0LzSEgkIeozUTySh40MTkHpxwKiPYqL1JOYwnmP5ZzuXB5qVvMKzNKYlUrlsckgVaQSeoryxzpFKH81yg2kHtVCW4WLzSrKyL8rJjmqkrDb1JIQAqq8pRWPz/SpPKKn9ywB67s80RVyyKWOSaJmVlEinhf60x5TuLtlDgEqDxUlyWhZeGJgjB0JHIIOePWq0oZJUjjZpFPV1GOaXUiSRYd2WNVaJCFGAR1P1qvBks1+iTtJxnaeUJ/z2qo7kqV3oSwQgnYWkjBJKADhj7+lVbjz4Jt5iW4BIDKW27RW4pvQdbxrslVTmRm3ZJ/lUyrKEdFkjdRzgcY/xoKWxCiqXa0Mo83y94L9M+hNPCJv8s3C3Eu3c2xcKDWMndgmQymNl8sQEnOGyevuKarpHsKK+OgB5qWyZsZBtfzZACpLkvn06CrMjPvSOOEyLnD4OMVEp20Ja0LCmKNJATKoK7cev1qgIFjUQqpjiAJ3buQfWojKwSWoK8gBZZEZsZ3D5f0qWKQhZZFnkjJATaOjfWnBdSUh0qYZ5PLj3uAgPp/n+tSKsXneQNwYRHywRz684/nW8HqbJWRnCRlllCgbMADd2NaxWRbeAia3aBgdwKfMGzxz2FbEyd0UWj8qR3IPI+YehqARufmVtyt3PIrOoczgRmELIZFG7juO9TRgBVaKNk7nJ4/Cs2ylZaDmDxuwJQoR1FQqYlmy3PJI9KBpBcXCF41j+Ug5HNCKxkDDKoDuUHtQVGOo6Qx7cmRA4OOuM/SoxA0wklKiIEZVGPQ1pTHKNivKCv35w65GccEGpA4kcRqkURIztU9a2bMnC7JGQo2Qo3nkJT9jyZV48SEcgCpL0tYjSJySQI3APzZ6kVFMhhIKS72Jw3HGPSocrMSRCUjO4NJLGM5ygzmpFEc77XjIjC8MG6n6U5yGNaLyk+WIqG4OTz9DT4gUf5oiX3bST2FEJ6GSjdgsCjzFkZUGTg9fpToTiKMPKZQx2uO4qk+pDXQR42MjNEY+G2hW6Eetd54LaaHW9LtWHmWzyAsEOWX1YA9cYzivcyaX75HlZiv3Ej9YPhs9o+g6egZ1kQMAhX7xznP0/+t616ttSMFoxsUjgV91Fn4lXXvHF+KNUlt0HlNJIuOARz05rkNF1SS9hImsXlkBwMSda6oJctzmjFuRS1HWL+1kaG1IhO4NwmefT/wCtXp+h6lPe28d5dRyZcckx4I/CtXFct0axV9zfScDmIyOoHJYYr48/aMvB9ilnEbRTI6L5uPlHP3cerdB6c152JeoQ3Pzy1ubbdyCaFJYyOD6n3rEs2e4mSMbIiHUIdvUZ6e9eW379j7qEf3dz9F/gOirpEsLqibGXYpbO8Dv+v86+qbSUNBHHFGGlJJYk9qKq98+CxibmV9dhlitWRZthKZYIe5/+tXy34ukkj3yF0lO8g7uw9vWtqHxHJFanj12s0k0hhktzbqc4A5B9Ca19CkMlypngZiDghctkfTvXpG9N6n1f4IRY4gwhEY2AqoHSva9Nu3haKRGEHzAbn789KunuaVnqfVPgKa4udJs4mhLzRqytKABuBcsCMdhnHPpXskUThAz4R+AV719fR0VjwcZ3J4iwAk+YsTgZq3G7Bh86Op68da6YbnnpFppNgB3Ej25pq7sq4UAk9D2rURISGLbdzD2qQos0ckZRMEbXDiqhuAqh33BugHU96ji4BKxs/qa2M5rqSkZY/M4TGcdjT1DeWpfKccehFBEtRgCKSVyFYc570sabHc7Qh/nQOKuKoMO5pZHkzyqtwM0BkLs5j2nHb1oNWkI5Uj5gFkI796YS+VKgMO5FJbakuOtyxmMqSAAvQfWgM4bcxBUjaFx0pRbJnuRoQWKldo7YFRmRWOMgEHGemapMbdlYnZsnJUg96qou75mO2MnHJ61E3oTF6n8DUdtKI5jJ82BgZFEsEaqpWMcjBGenvXxbep+tuCMa6tigCgFHPJFOgd1KhJPMQHCqzcii2hxyjqbUN3kQxysAqnOT2/z0r0Lwf8RfFHg3V7fVfD+uz6ZMBsxDlQw7Z7cc9vavMxWEjVVpG1CXK7n6DfBn9siyZjoPjJ2028lYIzyWbyLHIQDlSgIUnGMHj8hX7E/s1ftIacDbaY+o6ffpJgrtbAD/AN5QeRnuP64NfzB43+HixOBnVprVanqYfHe0lySP070nVrPULaO6t2DrJx83OPb61zfxA+H1l470G80ZrZBJ5LLGzfxZHvX8NcLY+eCzCMuqZ6cJuE7M/FP4peD9b8Ga9PpN3YyFIlGx2B+dQcH8h/nufHb/AFBWSMxMvOVbPOBjt71/o3kmNjicLGuuqPapU+WWhz5LEoYXYoCD6GtuGYykeTAZZSoG7dxivRktDthJKRrLHBEv3fnIzkHHNZOs3621pOyNHH5ab3LHBPbitMPHnmkgxFVJH53/ALSfihru4a2WeGSFUB2DuTjAz/nt6V8VWdzEoWxeWRtucMeWx/Wv0qjSaopHwmJqXnc3bCyEySuilEHVhW7PYmJkkSIAMgKg9xXLUQqcluPtlYeYX2KMZTjrW5ay+S2xDuDfKhHUfX/GuVo3NOcCN2kmRS+Au1eAD6/41ZnniYHDl5Rghwm0Gk0VGVjJOnxxoxiueOWG4cnJ5x61SBEWBOQrDOSO/wCFTGnqVKeh0mh6k0JPmOEUnBAOOK9Y0fXmW6idSsoZQGHTPpTqYTmR1YLHJSsem2upiW3lZ7iAFR/q8814v8RtWvdQvLWWXDlCqhs9B2x6+mK4KUPZz1P2HgjCOrWUkZXhu6ZY5jNBNDKX3AB+P8//AF69l0G5NwDMzBkwBgd6+XzOa52z+vMhi400mekx2qxRqNoV1GFyckD/ABqTw74kPhLxBba1aSCxW1PmFgMksOhFeZTqtpo6eMMlWOwEqD6o+2Ph/wCKfBHxM0GfTdSuo0nnT9zDccqhweR/d6j29/Twvx98JfEvhbVlvbK3s5NALiRSAWymdrADHzE88+ueOOf07wy4gdCvyz6H+YnH3CdXL6kqVRH1NpHwRi8a/Du3uGkjuHMbsrDO+MKdoZT1OQOvcHuK+RbP4OfFyDxW9rp39ux6dBceYJWuJZUmRcjiMnpj0/LHX+lf7co1aTi+h+JZLlbhGUmfaPhT4XPrWnm11SaDyEwroXZWzxzkcgevrWf47+BmuaHNpHiTwZewRXMErJ8sjYxjoSVyM/Tj8xX5DxRhoYqnKnJXT/Jn2eR4106h9sfs5fFrTvFmnNoWs6msniWzBtLu2YbZEdRw2DztPUdjnFfTmqeHrbXdEu7S78wQOpjUkbwM9cg1/kz4icN1ciz9w6XuvToffUqlppn5efH34T3PhbVNRIT7TYzyAmWAcOG/iyf/ANefevjzX9NaNGt2neNVGAc5INf2Z4eZ4sXgYyvrY+oxKU0po8D8VpOt3+8Mcwfhwq7R9QP6V5LcQnTfE+k6uDdCW1uCREpxncCvP51+r02nE+XxK1Z+9v7AHxf03xB4YT4Y6nfLB5MMcEDOSThCQMk9yMZ/DPXNbvxn+PXiL4V+M7vwXr80Wn6PPcCC2lazMgJzk5LSIqnAJBOe3GcZ+a8OcasNn0sHLyZ+b8RZfKpOU+6Pyr+MPgPSPEPjPxb440nVLSZtTdWicOSrt02Ee5zg4HU15/4J8K6hpmsaZp3i1BEhfEloTlosHjvzz1H4Zr+q+NGqlNPqfO5BUc42luj9H/BiRWdvBN9oaOLduSPH+rX69znOfwr0SbxpouhaLqesalqFrb2luArCSXbvY8gH2xz+H4j+fKuEcqx9rWrqMD4d8SfFH/hefxE0/RvD9xcWmj6c2+a7jlMZlkLdv9kDP1+nFWP2tjf6L4C0vwrFefaNTeYyOhXA8oqjJ75Ksx9sV9Nw5UjHMoRZ8njpyfvHwD8MPB1/4u8S3ETSommwZaSVX3Hg/dwe+Mf/AFq/Q+38OaDY6PbaPZaTbzwR2JhuVkTcbhC2c49uoxyMA5zjH13G/FapYqNCLPzDOc0dKvFo/Kb9qv4I3Hg/VbnWNLinKFQbizbGVbqfcHBBx7eua+ALzT3yZmHl7j/q85rXM481ONVdT9kybHqvRTRkPAivwZFCgN81V0uZIpmlUZzxXgTWp6sloa1neW8zJBcxLK2cruGcVt4Z4jCzgRnnb2qDOO5H5KspWUM64yBjIrTsLqSCZJVlMaqcFQetY1VfQ2PZ/C3jd5AY5LhTFjYN6mneM7RLu0XUGAZz8y5HFfG1cM6OJU0d9GteDgzwW/UrOQqFUY4wOhrMt15aWKY5ztkXGMj0r6ulK6OKS1PQfCazNeRRCYKr9DnGD25/pX6faTp0Ov8AgiGz1ECSyms2EgjG5xxx+oz+Jr8146xLouFRdzpwtNt3Pia/0YaFc3WntHIUhO0LjJ29ue5x1ry3xrplvmR7dlnjdN2AOme1fYZdiOdKa6m1Q8oaeVpdgyuOzDk49Pati3MfloGRZHJ5BPGK+ggzzpR1NLTtlzNG+B5YOUI7V9v/ALNkxlS9h2yQFEVEwMFHyD+JxniuLOZfuGj18mX70/XvweIIXWC0RDboAu6MEK3+1z69cV9Q+G5C1tBuXzWxjkY/Gvh6T1PtsS/cTPRrZ1GIiWG0d66CHbsARd7DjjtXtrY8ST1JAhP7pfnYkdOB+ZrkvGyK3hnXEjlKyJAWC5+9gEt+gNdCir3CD1PyVe7M199qhVGgBKpg4JIP8v51r2V8wlLRljcFgwDkgZHp6D6VwYtanXUTPoTwXcfaY4TfecWyNjI23aPf+9X0bptsUgVpx8zYKFTnisMFo9TmrybVj5y/bH8DxeKvg74hjPlzz3ts9lbRLwUZMPn89pz7/Wv5ndbtrgG3S9Q/aHj3DJyccdffkV9vgpN0LHgV4e82cWbcK7B1OPSq8iKMLGoC559q1hqrHGkRPFJE0bvlFzwTVuaN4EWV4x5fUEDk1m0ISIqHYxlgT2HTFdBbBURt25N3BPU1cbt3AY+ZIxP5qRENtbPUYrLzb28pMiMEZuMH9fzrRmnJod1oGoRxSFXhT3OOo+tew2PieJI7a2klSONV4Y/y/pXFXotmZtz+NdJW0aHj7Sy7VbOcn6dq8V8Qh53kmiwI/vN5knX6f4VWHi1uawloefSwGRHDKigHpmkRQoWAguAC4JPCn/GusmckynLI5UiORd3QD1FSN+7kicR7lIBwe/rSuQVwXaXAO5cZzWhGDneFWQqeCBgfWmVGVgbdM5O3yifvNH3rQhUrEiQlVCkt17+tb03obFoveLGpJbYDxmtKycGYTSbsMuCAeK6oy6gaFzdiOaJI1UQgbgo9T3p4vmCRyLknvGw/wrZTsrjTser/AAc8W3XgrxjpGtQ3MkAknihLr1Q7sqenUEkflX9Gfge5vtR8O213eSxST27mCQIMYwcc/qfxrfLK3+0pHzXEdL91zHdLIjnIUiI9OelIjqAWLKJMEHjgiv02m9LH5vUepVvEHkj5l2HptH6isK4E4BSGVi2ODXdh9zzMSrIwbsSNzIFQHggVzU728Rfy94z94Fsg/wCFfRYJXPl8wWhzOoXEHmHfA0ox8wJwGz/KuNktyCBAZdhyCjNu49Dmvt8uaR8JmC1Kd61q1o8l4ZI7lWPl7VBHT9P/AK9cAhJnJe6SPgkrIvJ+mK+0wGx8hjF71hssbXRheCaGNJFwGYZH1Ge9cnqCvcR3kKtELcJtZMY3e/v7ivVqStC5y4aN6qieU3N+LOWQx5WHcEMbD5T7jvzWZG94115sO0IecMeg/wAa/iPxHrc2Olc/tngmko4KKPUfBuoXFtqtq7faJNx+WQOMIOMjH8voa+sNH1JLgqZ7hCcKdwPPT/PFfmU3rY+yPWNIvHlt2ghlZnTJVyeK7G1mVI1SRS2RhiRnNRfoJKx1WnTO3kr5jxRqwYbTtz7V6jpHii+0W7snspIR++zIs0QcOvdTnp+FMGj32T4uXGtpFp2pSLPJEoK/LtwMcfMeTXT+Hb+Ux7nhWOTzC2QT07fjitoRVjmqbWNrVy0kQ2tEsZHXuT2ryXVjewOXeUADLLuGF7A//rr1KEVy3M4Qua3hpfENxd2q6bE19bu4BkeUIkS+obqf1r1We0jgmht55GY4Ak2t1BIJB/CpjF8xFanZ3PQPEviTwFq+qeDrI6HNpPhm21CK41CIq02+2U/MvP3+cHgAZz68fsl+1h+1X+zV4s+Cdz8O/Ad1Z67q8iRxadNBa+SLAADLgFcj5QFIwAQx5yAD6GT4OpLGQknotzysWpzp+7ufz3ePpLnWLu4ewM9oHnDPOH2nA5GM/TofeuGgudTWRbNEK26EvlTwSf6mrzRRjUaReGbdPU1Jbq/hlhZokeADBBOCarXmoKi7oyPMYbmwcY9q4aUki9zDnu7i48lY7WWWRnG3bz9at/6ZfPJHHMI40GGZjtC/if5V0uaSF7KRyFpKEeZrzULAycsC0oAZe3evjD9srwonj/TIZ9L1vw2dfjgZZkW9R1k5QqDsJ2/cx7Z/CufC4m1S4pYVyaPyDH7O/ivXtTTTW1LRLO9c7pJJb0oqH04HJ9h+NelWn7GwsY5rnVviFpFrdJamRxbI9yrEDJPLARrj615+IxzdQ+h9lFLQ+HviBDB4Y1y80pNTt72dBvDxvkOvqPbpXljeIyblIzM0ZTJJzkN7GtpvQwgrj5fFMwUKJmCnsrcU618StBIPOmM8TcsCe1Sqti/Zmhc+K14EccjKOmDwKhk8VzRLE7ABugQ9fxpSqlRpleHxPMJE+1FfKyT0yfpWifFDtdNuQhJF67s8dhms+cTpkx8VBCcuM5xjOcUjeMZVj8piHUnPA/ziiMriVNsmfxgHaPylEiBcE55Bq4nie2u1IwBKnQgYwfWtW9LDhTsRp4ihiYhpSUHzHbzmr3/CSIcsrBcckE81hOQ+Qe3imCYKSTu3cBu/qatJ4niEEYj2s2fmbPUVFyXAVvEFo8gWKRAe7N0X/wCvSL4jtlnC7wZM4B7EVtF3RBcXxFapvJuNkmcKAOAf6VK3iaD5F3ELj5vc+oqmgIV1y2b5gAzseSeK0pdYgs9p+Xcq/MK5yZRZLJrNtPkzPG27qV6AVYbUbdoo4Ipo2yRg+g7/AP66l2THHbU9F8POsdnPcW8sJMCeakTA5kI/hyOeemO/FfvV4FjWz0Gx0WxupTDFbRy7CepEag/kBj8K8DO37iPfymTvY+hPhhaS3eoF5IY2JwInJ5U+uf0/GvpFIig+WIKu3BH9a/I84leu2foWWQsZuyRGZlXG/I3DnFWrS3KqQZBJLjGMY/GvDm7ntRjcY6BJmEgG7GMjvUFwv7sx+WoQ8gla5ZRuWtNDJIZAVyPM6BlFee+PEM2mywwSrCr4EhYZ7jitqaV7lpaniWpWRN1IFVpkAG1vwqa1lggLxKMMRwKyXme2/hKpuZYxI6PI2M4B4z7VoS3caQ7Y3zJsyQaaj0MpK6PMtZu/Llu7gRpM0rFyOi/p0rz0ot2zzDeHPynLZrvjK6M4xuS6VolxLcuzIzR8knsB6fjXWLHFZKyR+XArLzuOMn+lXBXFUaSsM0CZ545pl8tYxIRtA7d/616npVorOsxijRtv5+lNRbPPm0mdTZpm0vHJO98BmXt7f59Ko2yl7l3IjbjaRitYXSMb+8UNSHk3kcUmxI2Qtn37fnWlol0BLCGiYqWAVgeck960bsrCqHtN7alNIO7eqmMlOPvdK+ddVMkN5G0lx5j78OBwD+FXg43i2cNKXUgR2N1Jbk7o9m5XXuc0+HQobme13/I5kWQ46jBBxTbO1M7zU5DhYiFBUdD/AFqLR0X7LLuZiA2QT29qidrnLGTsYmuIk4kCvslTlWJ6fSuFnwbYtGVPOQcdqmozqobEekKzq8Q3SrknGO1XtSEcOJZEjdyvylRwa5TWTscFehNlwFied2boW4HsayNEQwXFzEJFVSSST/KuuC90xuS6gvkyO+/DdAwHT8KoQbIp7ZVkW4WQ4IDdB60SjY6aZqXEyLLbmBDjdglj0Fd9ocLxsk8zosbYKZPOe/FYVHZnTTep6npFusLO3mMV6hwOtZ+tPFmSFWLADJOcZroprqclWPNOx4j4hiLefD5ZcSHK5I+WvHGgSO4kOQVBI6V0Rm+Wx1U0kdBYzH7PhWzjjBPWtiB45SseA7DoRXBW2NYu56N4UuHks5II4j5iPywbC556+5/pXbXqqbEsyu0oI4H865actTGaSdy5olykkHkLiQhecfnmub1yI/aQ8ARWZgCx9KunHldzmS/eHd+GnEccUsfmtGuMlvXvXvNnN9tt45vPkkkV8OS33gcVrB3dzhx0NLHcRMGjSVeRjGD/AFrTtromMSRqHI/hbtX1uGlpdHyVZa2NSUiWNZWbnbjiuNvCZGZ4JNr7uuOK+hwerPNqo8j+JdnMkNq8kTraPCzMTjacHH15yfyr84viTpkunapqPlCPypZC0W0cY68/417DTsTRPnudhZxyfNNI+e4zWXNPJwIpFlccoSdoz/SvFnG56UNzn7qJZWjdoZVlDEvnv+Fcnruy4uHWG3kWJRu2gE8UUtHqKS6HORWboyyxrtLLtz1OP/rV2fhnw/Ibr7Vcqs5wAVYnDY/kKqdRKJKVj1Ww0D7KJv3tuLUtgRuuSST0Jo1SwghtTI1uPlzwece4rmosmb0PMJ5FnkPkQxxIHOVXp9fxqxb2iblSIhkJ3Y7j613mRuyaZcNCAnlLEOuVzn6eldV4Z0dHhk85SyFfL2v3zXPKR0whoS6ok1nFHGylY1XbjvXn0sz3N0YhEZ9q5Ixwc/8A6q2jsSoe8NvpI2kUoqQrtwfSqVtdGS7CmIyx5BBz932puWlzTl1sX7iSWW8Zp18yLcCPT2rvPD98Yi7NCDI2Ey3dQeBmsKtTsaKnc9Mt9fcALC23blicZwa0tL8QNIyjaGk8znI6n39BWM5kzWh1IfcvmIUAz82DjmrFvJsAMcr+W3Vm9alO5zzRsQOp327hGm2464P1xTf7JEu50crLGA25RwT/AEreD0MWkcnqst5p8P7wMqhtwjH8J7/jXPm/dy08tyhkYjKdPyr0YfDc4ZxIppBIki+YyQnJCA1nadcpp928kcsTtIjRnaP4SMEV34arZnJXpXRL8FrGzn+KXi03ah9OuLXzliZ+VZmVQ2T1wB+WaofCiHTbX9oX4hadq9lNBp9tq92wuIB/x8IYQ4IPXl5ACPVT7V9bhG3d+R4db3bI4L4ZPcaZ+2B4xnu7R3XTpZxEXBZ4WlSONNx6ZVy59xn0qPw3YxaT+1/rQjtDFqY0gvPMwYI3loq7Ac8giMgcevvnrnHV+gk/cS8yrrOhXR/aebUrQ2ccF1BKhREwSyMCpz0CkcknpirHjF7G8/a98L+GkvJdus2RWCYj92S6F3J98457ZPTNS7JfI3jFuNvM5Lxz4WtbH4h3uhD5Li3jWdG/vqV46dcnP4mvKGgu/DGtT2AchZIvNxuyRuHBrelaUDlkndod4fdbHT/ENm0rMkx3bSc8+nsM1mWsTR+E7uML5U4Idlz90nP+NS4W3GkT3Uqy2GiyiONIw+CHGcGpb6KCLWRfrJFbQz2oiwV4z2/PmmloNy1MlYDAuo6fNG6GblSD39a542r/ANmTWBQG9RvkY98dOev1qWgMSWz+3iXS7nzIrq3O47hg5Pb/AOt/jVeawnnha2MSz3UY43HGR71jKNi4vQr2dteO8drdna45CHnHvVy0lvdU8aaRbeVEsER2PHGPnVgM7h6nGcj3rCokotkxetjZ8aael145LrMUhSIJHCRwMZ3OPUkkD8PeuotdNl3RRtt2kDBz90V8rnVX3Ej7rhahq2cT4gtZkkOzaVDYZ8ZOPSq2iwBo5DcnCj5UQHk+nNfI15pI+8oU7s14EZ5W2l4pMZi5wTXXaYqxsrNEGRDubP8AF7V5zqO56EaaLjNGxYxblRjnBOSB6UoBZmJwp7DGKtVXawqdBXuWnkkt2PkliYV4K5JBPPFOimaeMqPNNzncRjHFQ5M6eVCMSiZkRvLJIb3pMlSxt3jjd/lVX7596kFEzJ0lG1S53EEOT2rmLlgjqjzja7ZVcHtUTehtDYq3WxxJGV3PnLHtT9K02zeSZZWWOcqGTcMgD+p/lWMnZGsY9WaH/COxq0rLES2QQexpt5oEDeUzworDONoxg+vtRGo0rnLON2Zcfhe3hkKiJZJOHILcH8v5VaHhUSQmcJhAcA+hreNV3NVTVinH4XVVUMoLMcFgOD9Ka3hO3Mcy7nm2nJYnGPwrX21mYyp6lUeEoZGbA5HOG4/KqsnglrWCQo0i7iDtDbtwP9K0eJK9ikjKvvCb2sawWwClSBKR1I9KNP8AC8ysWV9kZ/hxUyxGhxexvI1E8Lz5XykYyE8EnOKqt4ScnJaTysYY9NvtmpWJIlQ1EXwp5MhSKS5UqfuyMSPoad/YUjbV2yNjkqeBWkcUh06behRTwxMh8tc+W3PsPamP4d1LdF9wJ71nUxep3JW0JE0e9h8xZW8xyc5xgVBLomoJFNIqy4C/eAyQfpWkKuhEqZGdJupBal2mVwBuOOpqV9Mv2mmjjVlYANnb/KtI1uhjHD9Rx03UnJVY2cbcMAuT9foKpnTrtIEaaCRrlGJ8xR95e3FdCr2RKwreoC1ldMSwEK45BHrTZ7W62mIJIIc4w53ZqI19Tqo0EkVEhvbQOqBxGfm+VccnrVgNfJKqRCa3KYJBbfkHoCe5rdSRnKjaRu6a11Ky74b2VjLtCgnOe2MdK+1/gp4Gma4tr7UYJYZJAN0bDLBuy/h3/Ct6dnHlPCzquqex+2X7PnwcmddN1nW0azs1iVoowuMqB1+pr72gQfu4Y4Yra1QBYUXoi4wP0rhxta8uVdD87esnJl8KEdeCoA4IqOWWQj5FAz13Cs1MkpDIKhssAcj2NR3F2tsHX5TkEDd2OKqLu7DkrI8i17VJHnml+Q4UKGDelcOqGVpQuIgSTkDv3NdPO7F0KfUZNthgeLO8bePXNcBrEDTQiNnZ41JYZOCCetZ3906pPQ+e/FEE5vp7eJVe2T77Zzn/APVxXAR6NGxGTuGcoT2pSe1juobJn138C2TStN1o4MRnmRIiDtZgFI6+mWz+Fdn4k8VWFrbXt9Je2apGo/dgH5j07/Qk1lVg/baHn5hWV9T5L8RfHODw5e3V5DeWl40i/u41gO3nqpx+eR7V85+Nfjdq+v3dqZdWuFgQ4kZVBOwdh3PsTX02X4fl1Z4uIfOrI+bfE/jXzY7x5bqR3kG2bdJuVvQYPQdDivnjxH4wdZnEsrT5GC+Rlcfd59q9mmjOnBRPKb7xI7MCXbAJOfeudl1l5I/N35Uk7QerAf5/Wpm9ShlvdlpGcEPIuOM96hXV7gJKW2qik8A5JPp+dOCuRNl5NRlhVostGCA5GeeelQT+IoDAdk8glVwM5xitVHsYt2CzvI7qXO/IIzx3rrrFseWEJaPPz+gNAzP1bVZo5vkR4XHXPGDWRb6m7XNgzTTwt5mXMRwSPatktLCt1NfUvEtxNapE00rBMgFlwa4STVp3ZXlurqQbwdmen0qYU0hSim7naaLqojcyxyurHACn+dd2fEDb4xJIZAqghs5Iq2rmilY2dP1jfcGN5VIKgrg5rvtLkt7uKKISgwh9+Pc9a4sTS0PXwNezO7hsYnPlrG5Rhuz1OPX3qaPRt4SXG5QdpyOK+crYW7PpIY58pj6p4eAfz3DM754HCqPUVy01rbrb7WilVw2M9B9fxryMXhuV6HsZfmPMrMyWtY8iaSUQxDksTVGbAcmFUeMklTGeDXlTjqfQ0a+hRLMA8Z++4AyO1W0ZVzsdo5h/EKg7Yz0HLAr3CKksctxnK7Tjb9aR4omcGRyE5347U2rGvMVngiUBvOkh9COn1pgi3bniBKnpx1o5WOO423VoI4VnUh2G7DHPPtVuWJ1L71Kkn5gab0eg7a2EYsoDSRfJjDHOd34VH524Oijds+bcRyQe1ZyehU30JAWWUpKYzGOen+eacEhRikzyGQ8x7VyPoT2rOWmhmhSVe3lKeVIVb5R0w3vUbxgzRvAzsNowPT1qR3IJopeBuUKe4NPRfMhMRYMV7+1FxxXUmaRBG4W33ErjI61UVdsDPBFiYscgnA9s0CSuSLK5wSwDoQck0TyvJIWCQqGXKhuBx3/Gna2prN6FdElIYzMsuUyOehHapFjMg3KWG0/OGOPwpylcjlsXPJdwIyTHFtJU45+orLhgCBWjyMnLDOcGmnZDc9SaRFjSeVmieNuAmDuA/rUKlzKknyRRscAg8gdvxqobGtN3NB0yVxPLHKeU+UZNZ32dvNeQPn3PHNaxjciStIfucwjBkEm/G1R29RUxBChCixoB2PWpFs9RiGCKJFiPmLj5UAxzTBO6Sp8kkUueOeVNWtGEZXZNL9qwQ8qgKfuDjJ96gd1SSOIRqcjO8HnPpVcqvcpsSQPGqSI7IFO4HPQ0i75ImKRFiPnLDkgD+lKaGNu5EkCSGU7mAUEDBFNErSDK7pUjA7/N/wDXrGa0AsSh0AAKlSM7TVdWgRFMq/OcgqGxmiCsZqTvqKJCTFLJGkVuFJIYcg+w/Sn+ZtZpZJY2DqAFx93n+dNIhkTqjlwo8kYwQeQfWoUiLXEkBZUjdMqewx2ptGsY2COXK7ZF3S5xvHApFuYZ98AV/NPyktwB+dCM5SuPSfdGgcj5V2qT+lSoEKxqJVXIJJGeD6HFAnfqMWJUc7svgbiV4quDLMJS0m63XlBnjJoG5X0I/IRdoLOrk8ccfnVoQPHDIHIiQcgfzNBo3ZCLJE48tC0uVxyc8UyRSybE+dcdD29qDnu3sQiIedkjz4wgJDDApwEQZfmyP7ppq+xQjAo3IYsR1PUCpFEartdiWAyMc1oodzSL0M8zTCdgoFrJjhyMn6irTP5iRsquCFIYE4JPrRKPYzGQyeerYTOOTnkg1HK0LqheUKhONpqrGdQjKuIEdMFt+MjqvvVnEext4MkgGMqOtRUNEVi6QTrGBIh2iTg9z6U0CMM8iMHcHmF+x9zWZUNxpPCSF5lJPCg4qyXKxK8jCNM8kHj8a3jsJMq+fJKmbUugcYOO9Nlhd2CSRujqOQRyKpPQql5iwSSpCQoRh1ORmlimRnIcYZj82BisrXkaWC1ZgjspEaMTtH49akQD/WODKEbBx3/+tSfxARSO/mKoC+WxG4+goheSErFuRIUJKgjPXvVyjcydtiffMFBjgfy1ORKp4HsapQvLLOfNhaFg2EOeGHrWa2CMR1xNGHcW+7y9+Pm6mpI5g+4IjtKoBKqO3+eahKxUdwuLg3BHmptlbk5b73oKHaMBUjiZZ2OGYngDFVHcUVfVjUkC785STuG6fhVcRzSeYHChg3Jx+VbJictbiJl5niDKJAu45HakD+U0hZRKueP9mpceqNkSwSx7LjzIUeXICB2wPpUMgckKcgg8g1nY0mWoiGjdXBjfoGJ4/Co0VoonCMf7wXHekZVFZCK84lAkKIoHzAjJp1uQDO8PnIZDhgeABQRBEyzW7oCBJLgEKFbHP9apRmSaMJcRhZOTjrx6Gtp7Eu7ZaRER3SSNZy3AK9PrRESyMxUhAMp703sXJaFeVS7ruYqQMccU5EUorIGgwfXJNc0pWBOyD97Epjiw0bj5tpyfWohsRHDN8qruHempXCSurkSoVKs029nG7J7j/wCtV+IlQi5WQdhnjNLl6j5R/mzPEEeMIfuvluo+veqkssckscVw6hkBSLacbh/Ws+XS5H2iIRkBWjkjfYcMQO/+NTkhYwixGNX64HX1qSlpoSCSP50IVtp+U1JFcRusckrmO5T5lA4YflW6LKW55HMgJ8kr06c+tTKubdVbczZzgcdK6GzNaoWZcsjRMY17I7ZP0qsXlZ1DDy0LbnA6geopSVzMjWFii5YKm7cAG60xgw82RmMatjOTjnsKxMpbk6wyYVt6sh6808xYAcCNT1NBsir5cdzJdrhEVVwSQcD6e9Sy+dIuA3lKOB6mg2TXQjZR56xuitEy/u2HXPepwTCzQO4uFxwyjimlcltPQqPFEsSJHJ5kRI4Y7v1606Nod8St8pjfOc/e9j7VuKK0J7vImhmj2vhsptGMVDJM4DMElVWGQDQZlEXYUgKxLtxvUZH0qeVzIVQ7EO0cjpmpcblculyPfJEqzhlC54YdasK6OHjJlDY3Lhc8/wBKUlqSRukgjhUMBIPvsO/tSO0iBC29C3UA4zUSVhT0QnnIUESqxO75cn+tRRlXn2eWiYOGZe9XDsc0W2W3ljQohLPKTlhjhfavQvBMCT6rY7crIJN6ktypx2/DNe7ki/fI83M5Ww8kfqF4CvUfR9OUXMc8bW6EnupHQZ+n6EV6cuob4R1Y9V4xu/8ArV9unZn4fV+JkNxHaTqxlRZfRtuQahtLO0hMgt/ItQxyC4zg/X1raLbFCRTOjac0iG5t7eWRX3qpHf1H51vQmCBWgQKu3tnpWsJdCpuyLs10ZFaKOdIYwPmLNgj6etfGH7SElsZJdEZ7gtJbxXTE8D72QR+KmufEomkvePgLVJDPNcAMjyAgOB0z/SsXT3jjuY3mk+zsjhgx6ZBryOb37n3cE3RP0z+BqaX/AGbb3b2bR30p34429OVI7dTjHQ59ePpq3twoM0AHyg7VLc49PetanxXPhMXa5geInla2lEceJNucV8u+J0WfylEUtu0LFzuPDsc+nQVth9zhpas8puUaGRmdkMh+Q4PUVseH3uJbuJYBH5jSBF5wB9f8a9AuGsrH2J4OgdLZUcKVHAdTlX+h9K9esIsyQGeMbGI2rWlLc2rbn1X4CiuIoYycRxupwMY4r1tWYrCUAZR1B719fB3Z4mOSRYbeozzjOCAKkdyfJBWMMowNv9a6Ixe55ylpY0EiUhCWTceQDSSOOdq7iDWpIgkIw20gjpjip1dXQJn5ifwpp2AcgCFwgkdzyR1pm7EqO5YH0HStYO5nUGNcgFw3y8VKOkm4lyw79B9KohIahABCs2c4IzU4yGG4YT3FJs1ih08qx4Y4CjjkVWMUpBLoihTuDA5p3JerJJI0lVnck4/CoQRGUWIFkzz7fSpktBN2ZOc/Ku1QM5NMG9d25gSelUQ2SSOUXdsB9xUCKoG98M5YADHShlKNy08YTC/KWH3yT0FVbhBLIieWs6IcqBUrbUJKzP4KRLGzIPtEjEEsG7mnW32WaQIFKTkn5mPBr4SD1P1uUrMqXtvH5cZO1pNxG4DiuYisyd0jYZt2Rz0qpS0M6sCbZKjKQUJIPWtCNnDNs2ykn5SOAD7VDWhEY2Nmz1G4iVRDc3FpIr5bDffP9P517X8O/iL4j8K31rDpOq6gsQY3kf8ApJEkMqkEFGPXIyGByDnB4Jrxc5wUa9Fwn1Mn7srn9MH7BH7WGkfGnwkLDUJXk120IhkZWyR8oJyPXHIPcZ68Gv1qQxOo+zRyeVlVXucdjn9a/wAm/ETJnlmf1MN2eh9FKpz0o1UfFv7WvwQi8TaU2q6NHOl5b/6RDIpwG45BHocfp6cV+KGspdia4jurWS1AldDHjDLgnr6HH4c1/ZHgnnKxeV+ze8T3KGJvC5gR3ghRYtxZhxgnJ/8Ar1u2N8Lfy2+VGXIwORzX65Ups6KVa5ZvtWnSF3tihm2nYCcZPbnsK8U+JHjyDQdCuLu/EExlhaNXWXaUYY5x+P6mvYybBXndnNjq9oNn5geM/GD+Jb9ZmlbG5vox+lcQ9irSRvvJY9cHpX31SKUUj46NTmZq6fdeTKsMpIA6c9a7REaZlbzFOACAGzxXl4iFjaErGiYFiU7+hwRVb7QscpEYhMhwCd2NprjktDWNRI7fQ/CGra5tuNL0/U9QliwzFEPlqTnHzHjPFZ2vRNpUy2V9IYJt20x91b0NKjByV0ayqxSNh9Bv/sKX8trcKFiL5PAxjPf2Ga8R1jxOHKrCq+fjaF7j6114XD87OKvi1yXRZ0TVb/ULglzIAPl35zXslhLcyYVPOcoN2+NeMCuqVKzscWHxDUrs9S8Hrd+IoNQuLGzvbiOAFHYL14zn6c/pXG6zq1uksltdSIHVipVh0I615GKwMpXaP6H8K8+pc3JLdFzQ72x1CF4Iktlzxkn5q9G8OA2tz5QwePlWvz7Mabi2pH9f8OY6FaF4nqMtyq25mlkEIK7QM9/SvML7UbkXMkbRMY92cnvXHhIrdn2rXQ3dB1+7sr21vbC5vLK7iPDxNtz6H3x/iOh5/SD4FfHHT/GkUPhj4gQw2+rwsFjSUbY5s9Giftu/unuMehrqwdZ4fEKqj+avHHgWOKwcq1NarU/SXwlpOnWGkWsWmFZLWTE6yYGfp+HIxWj4phiGlX15e2lssUKF/MEhG1unToOo6AV/RGQ4n2sD/OOpB0ajgzw/w/a+QyzC3WN3bJQnOBXqVkdMCOdSS0ktB8ziZyqBcck4I/n2rbEU06lhUZ2fMj5NufE/h3VPjBe/8Km0++vILWNYry4EZAdgCQyE4yCCwGew3egr9Dvhd47fXdIuNE1K1ktdct3BRSAWZWHP19fUYNfxr9JzgRV6McXSWsd/Q+3y6u5QVyf4p+Crbxfo11FLDHcSgBY5FGBxx+IOP096/G74qeFpfCfiNfDhsZoHkJ8kkllcHJB3H6HOe4+lflfghxA4f7LUZ9tl1fnjys+T/Fj22bgqxBjfa3y9DXgGuSTvexKWxEPmXacMGzwfwr+wsGrwTZ5eIpXk0fUH7PnxF1zwh478Iaxp7D7At3FHOiZUod2Oo9QzZ+o+h/Yn9qT4Tab+1L+z34b1zTrUNqo0VLpJUByWCBtpPfvj1BI5B4/M8zxiwGf0cT/NofPcRRUKKR/OR4I+K/ib4f8Aih/CfjdYr6OG7EMb3T+W2wkAFcnB2n5eTn5e9ftYnhPwR8dPhnFquh3TadrcShomhlJkhn2481SxI5zymMEH8v7Ezyp7WjTxC2aPymNV0azSPBPEXjrVvhwtxpV/dW0F/wDZtyvLCXQ44GB6kjH484618JfEb40aj4qvmi1u7vdSAUvHC8pKKxHJVPuqAOM/hX5xjMH7JuR9dKPtUrH2z+yr8P00y0/4TLxAkMCXsa2628MYZl+Q8fhv/Osn9pm3XxhrTafcXVw17bT28YlXGQIVKAe3HH/Aa+SyfMf9udZdDws3apU3c5P4eeDLTw3GsaxLAZQ05ljUYJJzkepz1/HNe3W0ySIluI1luDhY+yk+/tXx3FOdSxGYprufgOc4j2te6PgL4x6tcatr2raLqkkV7iZvMVeclfl69uAP0r84vHfg6PRZphGnlwZyM8dTwP1Ff0gqMpZbTkfsfBldpeyfY8hfTtzuApGeoJ4rMlsHh3FyykH5cdq+bZ+hOSM9bn7I+TjI56da6ewvIrhAJAY2YA9eazl3MS5G8bGdCCWjPOKjiWOVsMCNhyCR3PpUzWprB3L4uJIQESTyCnULwa9G0TxM15ZW9peuXQYHPJHb/P4V52Ow/MrmsZWdzi/FFrFBcZhYbWJZAOeK45YHkljZMoM/N7+1a0naNhSd2dTpciWkqTvG7Rht22Mc5PfH+c1+uPwhtoLvwzpsUjl75oMXAZgq7umR6D1H19a/LPFR8uEjPzPTwWtz5k/aF0V/DPiaTUrOK7t9MwNgf3PXp+vtXzNeXa3ImzGrMEPBXjmvoOEsR7XAwqeRrXpWdzyDUQ0U2wAA9qjiL+WdmRKOnPavuobHkT3OgsZBDmUEm3Cbsgc+5r7+/Z0hjht7WXy5ZJMqUkzwR3OO/wBfrXnZxL91c9bJn+9P1g8DLFNHBI6C3iLhThu4r6i8OzR3HkrEvlMQEORjOPc18dRs5H2mKXuHpFigklkhOwvj5HzxWlLLttyxPljH3+mK9qC0PEe46N5HhcbgOOPrXmnxJ+0p4J8UyW0sz38dhK0So23naQfwrriEdz8rbzUj/bOqRwuhjjuWSPKdhgcfjmt/TZxLcrIqiTP3wR/KuHGK0j0Gj6H8JTsZYY5IpjAYxtYjjHcV9F6FIjhJJNwXIaPPRh3/AFrjwsvfsctWHU574sWcPiLwpLabnVosoAq9A/DN74A/lX8wXxI0WbS9a1lJYkaVblwqIcgLu4/HGCR7mvt8vd6djwK8ryaPIXCwmRTEZSSPlA5rMuIY90rLvjwMEZ5zW8VY4YuzM2d2ESKuJHIwxxmmIZwh28tjOWqwlvoXYQxTlSrkYYk9q0UZuDhCoHBppaFwj3HJ8wZl2XCk/wAPINE0Cu37yNAww2apR0LJQ8sjSPykx+6PX1NaS3hePy5N+4gcHuKtQVtSVFEVzcSLEJYpvmBxgms2S+uJUJuZHuXzjLVEo22FKNyvJKoZlbbNGR90jPFIAkytLG8caodrHPfrWbZElYzpUdZBOdoXOSB3oydrsQSh5zUvckdatuG9mLJn5QBnNXCu3JMm3PGMVZcVoXozsjlG0pFtAY4wGOelTI6lyqO8SEcnrW0HoXB6FkyO5Ri28gYP0q156YEUMUqyZB39vpitIysO+tiZpjvnaRlI4AX0pv2hzEIk3MCdxYgc1vcZ3XgrZJe2c85dFjlWQAnILKdw/l+lf0S/A7xJa6l4I0Qrdx3E7xOrurcOCdwz6nJH6UYWVsQmeHxHrh7o9tQYjVFIYYyqg5NTW5eWKaGQI5HyPg47V+r0nezPzCUbhcylXhwnmoh3DB6HpWNdK0yRhH2DOcdD9CRXo0zzMSjAupLZS+9ZJJWGCV5/OucmSFMNsEjKeCRgDNfQYJny+OV0zl7uKJkAeJSAN3POa5aUCOWPckbDd98dUHqB+lfaZe9T4vMI3OX1Cfy45ftBPlv8quCMg1zAlgmE6vbfN0DnsfUV9zgnofD4yNpaFLUIVaOLhHjjJKkcgEjHFc1qsUdvYySRxvCictxnoOa7MVWUKTbHlOHdTExSPLtShuJpZTN5UlxndhQMYPTp7dRV63sUVYI9qzo+N5A6exr+IPEConj5WP7c4VpOGFjFnVW1vcW/lvFsRt+dxXOB/jXufhrT9UvvKaxuLREmwFaY/Ic/yr86qy94+lPo7QNKnsUaKeVZx5YG5M4JHXGa7CGMIViM0kqBuOKiG4HR2vnxgtGFKdMnsK7TTreW6TbxluFJPINagd/8Gf2bdc1j4k6TaT+NJPEkutTrpVlZagB5FuWfgliSWHuR0Hbv+kHxj+DUfwfGl6Rd+KtE8VW7Qh1vrFGRAdxUIdw+/wAcjnjH0GmEg5zOfETSskeR6RptnrLC1W6Kru6KuT9a9I+Gfwp0z4l/FXwB8KIL+Cym1bUVgjubmHesOSNzbc8noB+tdyqOLsjOE0tZH6lftI/sLeEvhN4Jt/E3hW7a602JTHqE86pEwPyiMcH5s5PQcbT2r8a9ftY7DUrm3S4SJhhw8jY+X0J/OvpMbh4/VYV49TzY4/nm6L3Rw8LwyXEp0dXu2VsP5cZ4zyT04Ga5/wAQ63pmmQzX13eW8l7Gcsi3TbunoDxXhYfHSpzuj0aMbbnkA+LVjIludX1O1it5mwu5h+7OOdzEgKMdzxWXc/tE/Bzw5td/E93qCNhg2nWP2s5zzyWRfxDUVa3PIwWE1seQeIv21PAMlvqEljo/im7UcZvYIrZmPbChifwB5rwzVf209bE8tn4a0TwRLICVAu7KUyxnGfmPnleOvIHFZ1UraHbQwaTPN7z9sv4rEx6hb+LWtHDZkFnJ5US8fwRgfoDXHeIP2n/i7qVjHNJ8SdYjTOWaEREHPQMShP6iud1kjrdGN7Hies/GfxjrYji1P4g3EyDgi2UQbjnPzf3q8xm8SQ200dwbxFvYXaQz28YhLknOSEAz+PNcs67HGMVqaOm+L4GvUmv76W4jBL5VvmB/vf41f8VfE22Ph7V5pr577TYIj51tDlPOPUdBnbnGV6ngD2yp6yuyJas/Kzx3repan4iu77UpS92V2lkGF25JVfwH5cVwMk8zGMqwQMxUc5zXdVqFQpJFZruRAQX3IeCDU0V+QpchsoeO/NcvOxcuthRq7mMhQ3JzTo9TkT5iVYdCMdKr2g4LUtDUVlZRuIzgc9qgfUZdpj3EENnPtUczKcbiyag8oOZGDkYwTzipl1GV0H3QHO0gmqjMFGzLP9oMrjGQ2OeOvpThq0nlMpM8TnhWArbmuUxq6i4DusrE8bEzjP41MdXWRWUCUkEZFZSn2MGOGvTkzwK6xqBt4PP0NSJqkiklkkiVvmADdfeoUmhEq68WWVSwB+6M9xUX9osqxI8zjZ78/jWsZXE0Tya3Ku0OztEozgDJI/rUsOqCSOTzJCseOB/SrlPQLItJrZBjLSP5at164qF/EM7ZZJdjfdI6nFZe0KUbski8RSHYkbyQkHA3ndj2NdDpuvzvdogxK7jBPbisqkupThbY+hvAWqSXHjPwRpls2+U6jFLKjHCsqktj1AbGK/cr4H6p9rjuYrZwsabkWRmyCnQr7nt+Ga+ezmpeNj3crpWfMfoH8NbS2TT0ktw8KZwikct6/h3z7ivcDEiiMHftK4B7A1+S5q71Wfd5cZEkLxrLljjPy4Fa2kkzRsXQBsYYmvJm7I9q1ldDLy12OuzIJ6GsqRAWXzS5HTAPWslHS5Lk2YhDRtKpjcdsMf0NeZeMy32q3RQyQ7TviYZJIPX2FOBvT1aPL9QYCddu6JZDnaTkr7Gs1v3KsUQOehY9qk9VPQzTuBBDF2Bz83QfSqAnM1zcPclyUXAUcdP/AK9aU43FLucJqcstw6MRJGqkqrg8ewNNtNOh3KQORzsx/WtGiYy0Oyt7FS73LuqgrkqOK53WbV5SXjfco+XHrXXSVkck5al7QtMkSzleSPbAT/CP0+teo6UpigLu0ZwOCeDiqhsclQuxyLBYXLRgpuO5sGsnR755ZpCY3LA4IYDIPoaucvdOeKu7mRrF3I2qRBkPlkEbu3+f8K7bwzDbBoj5zxM0yxMcZKkkdvXmqmrMuUbQPedTgMdlPbXCkzL8rMeSMdq+UNWsGXVrjZujL3OTuHAHf6fWt8NpSbOKj8ZZtsrNEwUsWfYPb3rrbCIyT3S7MpEMK44zWKd2dd0Z18J5SxSRQxOM55FX7IPFZNNuIIYL7GqnEhQS1M3V5TtZGVQxBbDd64VYZBBMpP8AH0NKZtQWlxbOSKGZsNsO4bh6+lb+sxeba5iVCSMkf0rlS94tq7POrreTIitGkTLgEDk1lWtqFlVo8u7HDD0HrXVF6BGBFqkcGzgsX9xgVgW00JdRiMtu+U4/UVoaw3NbUYug27AcMGBrpfD9ymxlmVyccBef0rlr67Gy0dz3bw8GWxigDmVgAMt3/Guf1tjHcSSOVkQtjA4xW9CWhhD42ecapaKk94bgK6NGBCQOQevNeF6r+7nVIwqKshBx1bPr/Oto7G5Hp9zJbzPHF+82nkDkVsxzeVLCd8ZZjl1HauSojaMkeleFZVidthVU6lsc5r0aFhMrq67kIwN3evPWjuZVY3CzKwTyxoSJh8pw33aivwH2NGTIw4JIxW03ZGLdmbfh+5ZY/IklJ54zxXtegXjPDaoQhhjG1WXjcPWtafc5sTG8WegW10rF4wAZcZxntWjZz7JVxKFJPINfT4J+7Y+NxEdTdjuim6KRcZ457GudvITayCNVZMk4z/OvpsHKyPKnucd4mha/0m4t9kbSdAWGQAev9K/Pv4paHdHVJrR12whCxmAyoPb/AD+eK9mm7xsZ0171j488RRm2upolkZzv5wK5l4ig2qJGY8lu1eLXVpWPWhHS5d8krHE9vJKzDr+PcVlSaVHJGCRlv4gazlMrl1uOsvChkjUqOONpA6CvQotJjtLdCI442YbQFPJx3xXM5uTsZyhbU05IXjgijlcGRhnKdvesXV2WaB7YpI8mB8ycCtqaszGZ5xcWb2Q+yq0fmFt2SvOB2rX0LS5pFYyJGZWbs2QB2x6muiU3YyOkeEpm2DMDkAHFdhbtb2ywrEsigqN24YwR/PNRJXR0Qk7HO+LbiKW3cgqk55CD09f8+teZ6AhkS4uxceci5UKDgj2rqUfdLpBfIqIrkJETwC3TmsGwSRribDDavv0qZrQSep13kXEiCYvDJPkEgD+VdLpbyytILlAwAyhzyp71xzOmMuhrXc9zHbo8MqiQqcjpzTNE1S8t2BRiJckuyjG6sm7xCMbnplpfuYYigRi/BBONprsbGbzI0CLG4AyR604bHLWgdHZ20EokklOLgqOgwcehP6/jWtaulu8aESFScbnPFdFNnHNdTF8TaZFcq04USuvCkHA/H1rxS+0/DwTqd8bbm57gdv8ACu2lL3dTK1yBbto7dnEwbB+QnqvtVeKRpYbjBTzih2Y7Gt6c9bmbp6HafCnUbLwz4xsdZ1G0tb+23BJ45VADxkFSp9Rlia8j+BUcl3+0nrMf2uS9ubuO+htiJCQzb1OQPcRsM+49a+yyvELlaZ83jqDTujrvDb2sf7SVtp+oTvbrNHItxeK+5nZGZ0x2bkNkdelY7XVuf2y4fD0FwPs/ltNMvcQJEZG3Z6khgc+hFena7v8A3TkoTs1fuYPiiFYP2stCa5E1xqkN2tnFYNN8rNK2EYknAQJuLHqVA9qq+P7Y6d+154Qis7e3vEMqWtrcsQWgd+JAB7gEZ9s9qmS92/kd1FXS9TV+J981r+07D4XvLcZktkKXiKuQWyRnH3gDkADp8wz0rj/iH4cgg+N8ejx3EMlncaPH5Lbch5tvzoFx97PQDv6YrLDVLNPyOaa96y7nJX/hcRaw+lSA2kzoTGxGOR2PuTXER+H75rzWrKOO4a6iIE8Ljb26jPaupVeaNyklexhwWF5EGtYwDDnPlg8Z75qWdLqVIoZWSZgwPmL2x0xWimrEShqUyLiR0hlLRyocqwON3tVg2b3T+dLuttRU7wWGMN6cdDRUJsUzZTXUoljjMN2pBaOQYPHr6/Wtd9PN60lwhQTqRvA64Hb/AOtXPPYZk6tppu7NbzTElR1z5uOue1c78N1uLj4o6HHvjW7RJpXjY/MyY2E49g3BrmqtcrTNaELyuel+LrSyTxbftFbMsCyssYY5O3PHP5flVF1LAkSqW9v4vp7V8LnFS8lE/TeH6PLR5jhtZlUTtFFGgz94gH5hUOmxedHcnyZkZRkZPb/P8q+RxE2fX0F1JLGSV/KfEoXO0g+td7aGJYvJlfykfBz79q5ObW52w2JykUO9TEHJGFcHGDSMxdkMaLJtwDn+dVKXYUHoTvM8LFpELFuSFOKbanfOhRwkhbqxwAKm/Qsa4ijMqRskqg7QUJOTVeXYxEZkkjlQ5OV6D29TWkHoNOxV1CWBYJZ5pvszKu1ABkse+a43zYzdMxkOV+64XpRyGtNE06eXBcys0iqw3HA6D29a29LIMUeEBib5huH6iueb0NpO2iOkdFiWNJXUMWIweo9jRNGJY0QADGefWjl0sYqOtzPigAmXzofLXggKat7kWN5TE0okOec4x61aKY0yoYo0jiZiDvXbzz7elSrG+AhjQxsM5IxjjpTbuTBaCSWsBXe0cecgYNNeLcS6IzAH/WY/pSCRh6uY2tZg29Zs/LtXtUmnwxmJN4BIGQPU0pbGEI3kXHdVCkZURkmTaMkj0qxJDbyRIvmxROwGUbqR34rJrS41G5KbRUUCMIFIwTjd/OpEtLYQmB44PPz/AKwdCKXMzopU0RNZ2nliNikZHAboDVFbWA+ZCi+awOOP581LQ5Q6jf7LUt+9CMT1PrVx7JEVoyiiQcHcOavmYrBFYRqiyRpEVdfvEdBTZtLiaCPId58nBxyRTjNp3JlsRnS0lcuIQmcbgBSS6JCXMaSKki43Edq6HUbNKa6Fa40WOSeVGSONo/8AWYGD9MU9/D9kipO0YdT71lOoxddCs2lWEUttH5IaV22gMvC++e1NtdBglkO+JFjDbDxyPWtqVd7ETemp6n4L8F3rX9kLRYAd4w7Dr24/oa/XT9nL4M6fc+XeXULztEUR3K/Ig64Hqx9Pb8vfw2kLn5/n9dSkz9TdKtodP0+3t4tm/wAva2wfd/8Ar9P5dq6OIP8AdJbgdCK8nmvK58rGPcmeVlBjVeQPpVZnmmAaRtzDjrVltXHMRgIAfM6HAyTXC+ItUaBJBG5EQ+WVT1Oe2KunvcyktbHkFxdGWbY6GP5sdc5961ra3SJGUAHPOa3lO+h2U1ZGXdWomMgR5Gb7wULjBrg9SQqJI92OepHemnoZbyscHf6GziQCINv6hec5ryrVorKz1OGzkaNWU42AYMfru9SPWlCN9UdEK3Kie4+L+jeFfDdrEzzq29wsrYTHzcke3QZ9q+O/Hnx317xLqEUUTadY+HYwWMTFt8vP3ic/zzjNe/g8Cn78jwMbVdSpoeHar4vjWSR4r6fG4ukjE5J9P6A/SvMta8VTeSdszWbHkuvVff0zXq04W0HGOmp5XrPjGaVEZpFeQR7QQNoY+4/rXkOq6i9w8vmL5m8YIJrV6aDjHqzGa6IZOGxjbhzmrNqkk3zSpKIF4GexqCGbUMCRW00csxWQjKuAKyGlhTz23LHsHyBj941pAwlK5i3t/ICk3mNHuHXGOK5E+bqN7EWdjIGO1B0I9a6krIk77RllSFEYCJ1646V28f8Ao1vgRSxuQTjpnNYgchNdhp5oJBKZAQwPXinhF6s2FJ4wMV0AZ7zyYkhIkbnIJqpCdsn2lWUuDgHPT0H1oA2IJJkbfkq56Cuit7kzRbTIRIOjelAEtrqP2eZTFveRmDB1bAz/AEru9J8USJ8v2oRAHa7L/hUyjdWNKcrM9N0Tx5G06LcWzJHxH5qN97rz7V7P4d12wnssKYbmUNtMOd24dST+GM15eJw3VHfRxbtZlnU/LuEYKY0IGVUHOBXmOrxTWyyMczEDLAD+Q/pXjYilfRnr4HFJM87u9ZKM4aPYACvzLiueTxXsVHaNmC8Z2cE/4V4tbCn2OCr82qKjeLWR/NZI5S33hjA+lUW8bxJOZJrbIC5CrxUQwiR60a0miE+PLV0ZltxA7YJ39fpVn/hNrSdU82R5HUBWCiqeCTV0VGu72ZZHiq1eGVZJwiNjO4dfQVYk8XWbl1lu1MuOB938KzlQWxr9asWIdf0qVEU3Owg/OTzgU8+JtNJjWG8+1Fjj5T2rklQlc6HiEtTRg1axaUZuokiHVZjt59Ktvq1mI4D9rsZpckusZ/l7VjUoytczeLi3YZNfWzxwyvsaUNnbGwYfiauW+oQRsUz8jDaQex96caTkaLExKwu4tzRcA9h14q3HPH82TGoYAx88Ee9ZToyTHCvF7Ehe3ZnjBD2+OnofWlhEcKsW8p042jduNL2btcuVZLQlL7jIikDnHyj9apXFlh1YyOYyN23HGKlwaVxwasNMEIbKvkbcg9OKU2pZLTymUEP85Iz8tV9k15+4yZHdxtKiIDAAbmrSwPPEEXyomAHHXIqLaXE531B4DGhMTNG4POG5FUobdgUd2kWMtwc/eNUtVYmLTHyW0k7G2kZo9pDOMYx6fX6U5YGRTAwh2qSNwHJFaRXQ64WQTRyIod2eRRj5OhXtnP8AOopC2VQBpM8ZFbQWhlKV5DTHMrgDGB1I7U1o8ogkMgC/LvAyaJJWuRN6lVbe6XLvEI2PC96VWEbFpdrMBlQBg1m3cUXYZ9oS5aRg0Vu3cEZJqESRlmUqZyDjcOM+4rWD0NY7E/nCRjG/mGHbjaefyqy6xOgMTSRxAYcAdfb6Vk9yipdIZCHEUjIuF3E8D0qmsgBFxFGz5+T5f51jN9AL8ssypDJmNiPkx2x71EgMUqK0qvMAJFYdj7VpF6Ga+IVwW+6+6XPHmHGfamRMRCiOIzGJDknqM1oloKbLkttNMiLGu8r82FPUVGlrcCOW5YSNtYApkfKTVWui1JMj+zx7Q4VmbOSGGKhMCFSGLMxPBIxUyjZGaWtiOE5V1ZSwHBB9aliRo2ILxxxn7xI4/KoNWh0xJjiQlgxk+XZxx71Xbck/keXuUnvxQZwWpYhG3jeXOcEkdKsAwmMKswd++V6UBV20KbfI8qxkqNo4FIJLeJ90krmRsGIY6n/CnYgJFmiCuWeI5wGFQKImj/eRRzs3QP0P1pAW2hcrseRXGOHAxn86ZJAwWLbEiSZ+ZicZFaQbZpb3SuIdxdZlVgPmU9eaeyf6OriWNmBwAfvEetVB3IvpYit1cDeQ8oyQoA6YqCWOMiV1RQw+UZHU/wBBRKViKkWSIgeECP8Aek8M3apooZGjhskkg37jvlYc4Pb6Cou2hxdyrIhRYzG8flYwSRkt9DQpjR3KrtiJ2/MckVKZcXYbvjcuhA4OBzVU27wCJgSELEAEcE1sncksGPBAc8Bdw2jPNQxxScRtJI8hG9QfTNMvl0uSLBK2BuCoDuJx19qsyxFooo4YxhXLhvXNTKVjSK0M8RMF5iaPy24PZh/n+VWgzyhgE2cYO08GsmwlsPFsyACZkBC5wTgsOmR602cW3LkGIFQnPU+g9+au/umBXUAzPuVlAGOOFP4VZYEAGNV9YyeNw9R+NJQL5raIqvCm8yO7Dts6YNKA8Kk43AnOMdqqMbDbS1GJOtxKXj8tmPBO3H4U5mkJSMgKw+U9P51pGPYzc7IaZ3G9WaOWTtkdKVJnkleGJV8wL87fh0pWJg9Bm1R++G9mHX2pfNjjkijikQMPm255FBvGZVucKwkUMVA+ZR6+tP2O7CRNxGPnbFZS0ZcJdWWwGmDBkZmxwy9qq7wpEMbZ6bm96gdRpiyqGlhbDqyjnBzkUNcMoZXTMJXCgihGTmV7WQy7hLHsGAxGMkVrOwiiZg4ViApPr7itpRuU3pcryOLUxyBVQH+Fex9aWOSG42hhNBGBuPPeolLoJaIrPmURjyt0nXI/kabHJ5xUmYMqHIVRgZrGa0FB9GIpkWVp3ZOuAFGDTpQG5jAZjwMjOPWs4uwSlqMwWWWMuVUrtI/oaWOUYlRhuQjrVJto0uQM8UkkVuqMlvGTIACep7571ejJjSRAQ2eQ2OR9KixnHcGItYAvkNu3Y2p1+pqsJIpGeSTzAEXpg1oo6Ck9SQbWk2sGRRwCanceTG+T5h6e9XFaGjZWfa8Ss28ZbaT2A9KaztsXllKtnJ61u46WJmyRZWmlQmBUII7cj8abMyhmfe/k4+YqOfpQ3qZNkcxYCA+SyhkyGY81HESCiOwXbltpGc1i07mOr1JIQ298srPjAX0NJPdIjos0Q87Pyq4704yVzRbDTOYmeKWGQnuF7GnebJJC4wwLAKPUVV1cuxGsqlxFI7LIowABnNRyTM0XlEorkZwTRF6lxj1GHYFTy92FHOR0p6IshKiMnn5T0AHvWpbZYeWBXDNKFjXg/X0qpM6kqpBJOfyoMGTwuIifKjSNAOQe9V3RSxbAJfLYAwD/AIVLlpcbZGY5V3P5sbp/dA5FOjdkiC734x5jA4JPpQnoNrQcZkSUkRJJGTglj+AqxdRIViXcDnp9KhO5FV3RnSJIsypbkmMD5uP61YiCo4bcrg8kVT3MYtJDm3r+7Ef7oMWUg9z1/pXa+Frk2ep2UkkYbY4kKHg5/wA9RXrYGpyVEzzsbTU6TifcHg74maJYWtjaXlw0BjB5gUFjnpkk44r0FfizoYWQSLcbRz0BYHHPyg4/AGvu6D51c/GMbhnGdg/4Wtoo8iJru5kaclYLfeEAb1Pp7/StaH4h6ZC8sVxqMcZhHy71OHPYfU+9dSi0jlhSfUt/8LH0eeYGF547lV3C2mGXBH3unYetWY/iDpE9q8ovIoJARuy3zH3Hr/nrQNwvoZ9/4+0yYtJb3rPGB90pkEdy2M4HvXyb8Y/HFv4mklkEk02oyR+XvMe1VUDgZ/yBXNiJ2VzTDwbq2PkvUnV5VePATPY/zqCzQ3kjK0Ecr42hGPyt2/XpXj05c0z750rUT9PPglbyzWCTywzAG2RIkC/xDH/1/wAq+hoQV2uS+ANoGa6ZP3rH5zjVaVjB1+W5WN7iIXExUcOD0PbJ7V81eI7pXmmJMbKjbWXPc9jXTh4nHBWPHdRcR7xGYvPBLEDoD/Stjw9OsV5IzyLIihWSRRgMx7V6CQqe59e/DzUDcR29rPFKHPK5OFI9f89MV7dpLq0saAvgsASe30relGzNal2z6y8BSeTbQRwx4RcAAnPFeqW+I1QqhyvYmvraKuj57GTblYnErSDb91gcnNOVAS0hDdcV1nGi9AhYnMgygzgjtVhYdoVjwep+lBpbQbgJIP4s/jije0bjYjLJjAZuhFNEDVlKD92jEg4wTU8qxkMwBDnt2qlKyIlG5XOJGjbaCQRwe9Pdmh2gYznrRBXCTshwumYk7lYA/KoGKmQO8g3fMMZAFaNFJEZKtIUlOTnIFTySJ8q42ntkVMotieg0BWRiHA3GmFUKxyiQEqeMDg0432ZlKQ3zTKdqhg3UA+lTB/PIQo8ZT+InhvpVDpxugVEY4aVkU/xCoymBuj2+nNJs1e2gQOMvvXco6g96YmSshAIP8IqPaGc9z/PyN1Oi5kEkS9QD1rVs5zM0YcKCDuDHqK/Poysfrko9zckkimjUCVHjQfOUHT149aqW1o00BlBjKZwuD1B6H8q3g0DjpYdLZDywMCMdAtPEbwbdkaFlIZGz9046j3om9SVFLUy+WnjkQSKyggg+ldLo93tkhlYR74zvjYev9OP51hWjeNjkrq59Wfs8fHjUvg98VfDPjDTrO7sY5J47e7EBwrLuzlgOpHJz2yQOuD/Zr8BfipoHxP8AAula3Z3NqGniEsjKSSEAxjHfGOMe/px/nl9K/hx4bMKWZU1pJWfqv6R62VVk6cqT9T2W+tLDVbG7sZGF1p0iZZZEwVb1Hv8Azr8Kv2zPhBP8M9b1zXLOOOPQHJud6SD5XJA2H65Ugj1Oa0+jlnCji/q0n8SPTwdT3Gj86Y9Ut1uFleeNkYgF93X3HtW7BrcZWRYlL7ScuOQy1/aFTBNFfWuTcxfEfiJfIBt7lDKoGCpwAc+tfnj8dPHKXOqSaQGaQW0gDxg8iQ9CfT1I9x+Pv5FQtqzz8fjOeOh88KnnRhEby8dPWrcV0Y3MKq7IFwSV5r36mp5VFCiSB5Y5fLkWMtj5zyD/APrrtvD86klTj723AFcdWF0aVHY6q/naKJ43WNW2/Lk15DHrU51JEuphMu8/NjjH901hGheJzVq1kfoP8E/jhbfD3wtOZvDdx4h82YSELLsZNvcLtO7p6j69CPhP4geK9d1rxZrGr6rpNzoguruS4SMtkYZvoB+XGc16WTYGLi0eVLEybubkvxy8UHw1aeGbuw0i9jjgFs13JGGkaMDAUtjJwOB6AD0rzvTozqC70UbfMxk9s1vSw/s73JVZ2sev6B4Xit4Hs7uWK2uXG8Fn6dc//r7V3XhrV4NKvzBeaiWs4huGzkEisHC7LdS0dD0jwL8a77RNR1/wxovhy2v7DUbceTfhQhgkDc4HQhlz2OcA8EKa5HxZ4F1i7tNS15LVrq1j+e4EfLL74647V1QoqM7Pqe3wxnjwuIU7nluk3D6LqELh/K5CsxOOO31r6g8F3kt4m+QR5xux3+oNfm3GWC9nLmR/dvhPm3ttE9z1gWLXyrbKW87APtzVpvAN3eWk6oVSZRud2GQB6Y9a+Jw8+h/RVOaORutAlsmZQjqqnJwK0bC/uLK1ZLeWe3lYZMqdQRyMZ6V6To3Vzzc/yyOJw8qb6n6q/sw/tAW3iqz0/TtQvtt6v+i3HmjaVbA+8D+HPuD6V9BfFvxvpekaPDZX2pwC1nlCELJ8rLnuf5/lX6hwTmDa5JdD/KjxY4YeX5pKFtGc74d12zvbeCS2lbGwZYng8dqt65qCOBC6yNbSjbnORX3/ALRSfMfmNKFpanc/Cb4fWvhdbvxC8dimoT7hEiMMR5HLbepYgAZPTPbvt6tZagnii11GwaPTruMxSq8LbT6np7frntmvhs/wkMZCpSrq6lp+h9Dga9pKx9FaXqr3sSS+arzbdw2nvXyj+0N8MbXxNpUviPTI4o9Ts5gJlReDG/X2681/nNhcJPKM8dOWiv8AqfoWTTW5+K3xPhe21i5tDDFHGoDYJ5JyQ3H5DNeK69pxcQkFzOTuOR2r+68obnh4yXYeNko1GesfAKC2itdQ8QTLON9xsCzrsYYz6+hBB+tfs1+x1+0hY+KdT1T4KajfWcl19j82yAGC0YG0Fex28D8s44Nfl3iVl8px9vDeGpzZ/kVSpgViGj87/wBub9kLTdP8cajr2kaAWtrqR7qOMrwCfvLnoOR/XqTn5k/Zk+OF1+z9rQ8LeJpb/U/DV1crFcRljvtCWADAHqAcce565yf6n4AzuOZ5HG71SPwnGcv1iMmfoF+1D4H0/wCLugXHjDwesMlpcJ5zooUK0UnPykcBQ2R+A+lfA3hP9jvxTc+J7bUfFGtabLoUP74QJdDLn/bPcD09hnAHPNmsFLDcy3Wh9VltWLi2j9DodU0TwR4WhsrHVNEgg0+2LrPK+1t55JTJ5PYZzjAPFfBWhXur+IvEuva5PfzXGk3FwXs4nbcY0yeOnYd+/NfllLDqhSlUfU+T4kxClSk2e1aff29pDvKsqKMkDmmXviHWbmC5Ojw3UlyYj5ZijweR1HvXwOGcZYxSl3Pwya/eXPi/VfDet22qpeXmmancXU17udZACXyMdicL/h3Jr0j4+fspa/P8G9M+JelabOb3kXEZC7AcZAx/CGGSDzypr+wMHjKM8NCjDqfrXDOITrqUD8kNW0y5tZ7q3u4jBMjkHjpjtXOrC+0RoN6g52nkGvj8XBwk0fpsmnqjmL3TlLSSxowAPc5qKwnEcqZdY2HQn1rlkroR2kU3mgCRYROQMlVxVGf91K8YYMCflINNbamlMlVVeNJHy4I+U44NBW5tmQOJY1b5lfpx/WsayvoaHSG5bU7IpKyPHCuV+Xk+1co0TREdRlsc1yRVtAOm8OoVv4ZSv+kFgpHqB/hX6u/s/wA63PhiwguBb3UotcbhwQPX3/wPtX5d4tK2W83mejgtUyH9pjwjJrPghb8RRXssG1VyTvZAeo9dvTHofavzwvdNS1SSNYUV/ubc+nWuTwyzFVcvUOzO+vUukeJa7GwmwQCGbgYrJTCK6MELA8nNfsNJ6WPBnudForM4cF24XO1R2/rX6Tfs9aZcW9rpN1fTQJbXESykxsCFU/cHuT6f4V5eeStQPbyCHNVP0z+Hli0jRxysIkU/Nnrj6V9U+H2SNijEswQHj/PpXyOHVpH1+Ivy2Z6fpQEqiRQrrjdkelbjRux2oCqj17j1Fe/RPDYxFYQuwxvI3EHtzXlPxWvV0jwVq2pRmFJQGSQZyWQqd3H9f8K66a94adnc/IG61Fobu5lmWUzu7SSByAU3EkL6cZxXYeGbxHLOrBXxg4PFedmEvfOudXqfTPhW7lg8pDMDbuuGUNzn6V794ed3giIwV25AXrn0PpXBQdpmlNXjZnSahNNLp95aLHG7TwmBSf4d3f8AnX83n7UHhL/hE/iDrdnGSYp7mRtgOOjkBhnseSa+5yZ8yaPmsXDlmz4/uVRXEiOrtnJUDtWHc3au8iwRSH5j154rtZ5zWpneYWb5RgfSpW7MrNvPBOKRpGNi+pcgAR7kx8xzWjA4nZSuA/qOBitox0sUXGRIXaON4n53NtGNp9P8+tRiA8uWDoTlR/SrUNAsDQlVDNgMBke1A2mONtxjJONrCrUBtlWRBEjqHYBjgBu1UuFleNyXdTyBWc0SyVIo1crJHIkpPy5ONvsRSSNEqb5HZRnLbV4Nc5i2UHjRpCrhsgbgM0kk6MjqoTOcEA9DStrcRLCfKQRiNjxyw5p8abt+9yibsZ6/iKY0yx/rgUSdQB1Ydqe+QFjQ8j5QfWrpmkNg88hmEZbIGF5/nV+KcGEEhWlI65rUhpp3IpLtgU8qQbyCVU1JarK7JhyvPFaKehrF3R6H4ddLaaLF2k92j58tRjH+FfpR+y5+0Bb6RLD4Q1tp0st+IpQmVVunXsSMe3H0qqMG5KR5uY0/aUnE/WXTdYt7u3i1G2u7e5s8jZLGvysD098n0rdEoZPldMk4IA7V+oZbWU6aZ+VVIuLaZSmwHY+cqBRjk96ymuhJEs8MEgRiRhu4H8Q9q92j3PJxKtqZczIyl3/dHnIPNcndZlDzphgTggdK93Cs+cxi0MO7EcSSspCyMuBuGQK45sKxeLy7luhweMn+VfYZfP3bnxeYRsYWtwTLbzW5RPOAwrk/eP8AQVx0lm082IkkgCnlepPHf8a+ywNX3bnxuKp3ZdfSriaCOKCKQyk52gcjmtp/h1rl7aolpYTXAZPMmBYAqOnQnP4CvmeMOJIYei02fecAcPyrV1Ua2PI9V+EvizS7mU3ul3aMzNseFgybSeD9fr3roLD4b682nW12ls8MxUFlePgd8E9Cfoa/kLiPGe3ruoj+q8tgqcFA34Ph/rLfZfPWNSAd7xnIz2Ht9K+jPDfh6e20ayLWMMRRQFVv7393I4r5OpuejJ9T0hJktY42aIF2TIVjjFVW1DBaa3CtLjAUnANOGiuc6k0dbpl4ghmE8ttE4TcVeQKfwB5P4Vtaf400zT7yIXEgZQo5Qj5fTJ9a1irlc/Q9w8FfEkGO01LRbuGZo5d0TM+Nrjoc9V9j+Nd18QPidf63pT6r4p8TX+os0n3WfcAfQkAZ7/WurDtQIlruZ/g74zeCdJt4n1nV76KTy9hFuFJb/a5bjj69OtdHpn7Xvhz4beMvDvjnwZqF+Ne06dZrHzAgV/mB2s5O0cgHd2I/Ay/edjGcbn1T8cP+CsnxI+Mfhm38Ka4tpo2gT7HFraxRSltqr950kdmJILZwBnoB0r82Pid+0NDbw3kqPBFKgJla6mMJHB+6j4ZiTgAY4r7jNc0hUwkKMOh4mAwDp4jyPhrWf2r45BNqHiLxVHayKdka3Nw8rKBwq/ICc9sH1xzXjHij9r74e7GOq+NZ7HUHJEcZ1E6e0nPHGQGUHtivhqu59TypM8Z1r9sCwjt5dI0y6jupJm+VmYSFcckk9h6k8V896/8AtNz6hcSxQapHe6iwzK0UQiH0wBjA9s04uzEjir79oa4uDOklwJ1UEwZT2wWVf6//AK64cfHO804idLi4lcHb8gywHv6n3qpeRSlYxL74z6mPJtrVsWbOXdSeQT6Y6e9UYvi1qLWr2RS6W2YFSyudoHpjv2rCa6hqzQXxvco4vJEWNygAYZHH86xp/ifqMjPEJdkYOQR/Q1k0i3TOfPjnVvOkm+1yyRNjYiDBT6knmr48Y6zfWaW7XD+SRyw6Y/xour2KVPqeZ+Kb61muisMcVshwNgOe3XnuTyfrXCthJcqzugPB6VTv1KGSgFN+3kncKf5e9yBINo5GOhpAmQSRzAMIgpbOME4x9adCCr7WVN7DDHOaBW1uO3xSIUwxAbBI4oKgyIgYK5PG44/nQMYpKsZGGD03GrYRUSXDoHU9hQA2OXz2gidmCjkjNRP9qSV1lA3Akbe4q4ysgI4n+zO8LGRpiPMLYzjNXLeX946tIpjZTlh0zUGUo2IxNnfuGecKNv8AM0yETQmNXw/940EE0U7l/wB5A0qq4JYc8f41IwAI2DywxJx14rWCsrgSo7MTvk3yKOnpVOdgmXiZj7ZqLtlwVymkjZCBnJYZAzUpmPmW6SnnPBUd6llqNiaG4l3tzjHAJFdb4Zlka/RgzwoPmD5yG+np/jWcpXRR9MfCqaWf4leGGhgWeRZN4UDJYKCzDjtjmv2H/Zg8VRpBqPhu5vIfM877S48v7rsflwe2RkEfSvn8yjdWPocDHRJH7H/D5ZpNG0ItGJjJbNyi8rsZl5P/AAHP0r0xclwuAM8CvyPM53qs+2wEbIp37AFTnL4wan0YkGRF+ZWbO49vavKnueo/hOgnhXaYtoYY61zF1aN5uAh8sDge/rVQFGVjCuI1V5VX5BtwCD3rzHxKvnzSS5SQgBWOfSp2ZtSep5JqW0XBXgInzHj17VzbzGWR3VE3Y5YdT7VLjpc9WDMy7uzFEAQQ7DgAVxf9pDz5oI5i7vyTnOK6ErIpozordriRWLsxz0B4+uK7CwsZJCWKkoB0HaiL1OeWxalUJE+CzHHY9axPLWMu4kc7juyx/Su2Oxwyep2WmwlbSJucfex6VtyMqrbxqWUHA9jVJIwb1J7pktLIW4Vtj9ee/QVmaBYtFOQ00hZFxkHOfrU1L2KpjvEGn4vIZIjNJCGD7gMbvUf59K9A8HQwSajZRiJmVWW6dQ2dwUjGe/WinK8QrP3D2/UywinDHypiCG3c896+VtdVpdSu4jDcW6REbQ77iR9f89K7oP8Acnm4Xdle3Mi+U4ChS2ME813dvGbRJQA7F1wQ38Jrlg9TerpqYgERmaSU+WG4K56GtGKfav2WOFfJJzgHOa6Jbjc7oz72EtLK7gHgAZNYFzHEtpcARkTlhtUnNYVTek7HN20kn21RccqWzlRniuoubmC5tPMTbtHyng8H8e9c8nZms07aHm2sQmCRXgjMpY9jg49azbNpFlKMDtfjNdSXugnpcn1iyS4sJlV/LIwN1ef5WKROoaM44Ga6Ka9zU1pO5200DT2kc0UZu9q/OF/hq14evJIr6EIjQg/K2e3scVwyWg4Tue76TvFpcBBJEW+ZsHNclqTbZD5isW3dzTpuyJj8RzWrmeYeeECrINoXd29DXh2uFftUqNblULdAckV1UXdGqetjnLFoo710iAgLnn5cc9zXTCLbIGaFnUns2N3uD2Fc9SNjWC6noXhadPM+ztcwjcMmPPIxXpdqVwSPnwcLXnW1sKa1ItyxahCXDRlkJx3PbI9qdfHLqrFjg7WVePfNW/iOaTuzQ0YqJSm/MhPANejeH7t4mtkTK2ynY2TyAPT1reEuhEloev6dcBxFKqopdPmJHI/z/WtVXRWUsRgnAPrX0eClfU+PxsbSN6J2Maq5QH0HP05qteGXy1DsGwOD1NfSYaR41RaHKXkjwMJHijnjByysflI98V8g/FqxYW+uGUbUnP73HTnt7euK92hqcnNqfAni7T7e2vmuzIxPCAsf0/WuUikDSKVZXXPKkdR9a8jHfFc9vCzvAs2+nTG8mZJT5eArZbjb2x6n2ro7LT2Er7IopVPygkAj681585nSlodGkMNsI1Nu2P4lU9apPF50r3EMG0k52N/D7UUtDCors2obeOSIh+J17elY96trYxT3M0Tkhchducmug5pOx56bJ9Qu3kCsQclgBVvS4PsLCNVIAJ+7yfrWstiIK50i2skd3boQkpbDKox0xmth3ErzNKpIjO0g9jTitByWmh5z4gundZowvyFvT+tcza2j+VL5avCxTOScfl610O7WhtTl0KXikL9mtIVkWF8CPA4rB0uIeexfcCflI7molflJv72h6TDbCNYnl3qxHG2tC0VVMrKd0jNh/LGcL6f1/GuRs6C5GcEJOGkUKQAP0rKG5ZwxJRxwcmsYxubJ3R12mzSCKUCdi23IPUYrodH19YHMDtt9CD71qo2Ry1E2esaTdxyLFudf3i8rnJX2rqw8BeMSwo+05Xd6VpTZwOWtmOu8uxVljMZ5X/8AXXnutw/aDiW2VWwQCvbFdMZJIiG55hewfZp4llgjS2djgZwWPfj+tcIt7Jb3067pY4tx8rnJFdMFoJxL0lwj2oljuZZC2VJL5NM+H00Xhjxzp/iwLItzBk70fYxPGORyP/rmvYy/Ecuh5eNo3V0cVpuv2tz+0RqtikyzR280Y8zYSruVYEr/AHQRlR36H0qO01htb/bK1O4ZGb7VpkzMWG2S12W21ELe7IMjuB7V9HHE3+48WFPlaL2p+JrXWf2sfDutw2dm+hWdr5Ewm+c3cmwRnjsm12PrlsiuZ8ZatNdftTeC5LB5ra005Aj+ZtJF1vk+8ewVJB9doNbe20t5HTT0t6kvja71Cy/ah026iggk1Kxh8+KRORhQDtYHt8+Rj1NM8S66g/aS+GmqebHc2FpdyXDSyMEAKpneq553bvwBz1NYwd/uOZKyT8/8jofF2sBfjzp2jQLBLauhZFXgF3QMRGo/ucge2elP1vUNJPxfuNMiuLe5vXjeF2VSpkRFUKPXAV1rdae75EUVomYN3pdnL4vj0mFYxFNEzL64BAIP5isOx0JH8SXWhtKH3SEQOy8Eeo9eh/SpVRr7jVu6M6Dw7FPPfpOI/tFuSYzu/L8+lMNrLcWRvGtGluI+HzwCff0ziuinPmVzJq2guo2hSHTtYjXfHKAsik/Mo6YP0pNUsbfSr/TDDCZWuiqfu3yBnnJ/r6ZoqdhCSYsdbkt2CQ2s6BVX1bv/AEqj4a8LNpfxE1bxPHb4ube2a2NwBgeWwOQB7k/hXn4l2O3CQvKxNqey4n+23IaSeRtxBbkj61jXwAzKI44SSSoDZAH41+d5jV99n6xllO1JRR59q4RyTJHK7bwV2tjJpmm3MgE6m3kjuQxTLnjH0/H+dfN153Z9BTVkX9NE4u4AgQuHyCT2rs4p0KBSUmmPGMdBWCZ1pE5NwsbMpjKCLywp5zzwCe9P/exv5ZSExlQxKNyKoSVh0zMY9qSL5QOAD1IqqoMcjuSoBGQAO9AxQszFZA6BTz0wOakuUUOwdlldcAEcDNXHRlKNzCut0yiOeNoiOWye+axEjjlvn84hVzkcdaFKzNqSsrjpnMmzaWZwNuScgj6VtaI8yo8Jtg5AJAPb8vasZ7DeupvoUnmxIqKB93Happf3bWiZOHUtI+O4Pb0ojMRCojj3AK8inkMTnPuKPlk8yKJ3SJRwG71YriCJNqOkrlpCABkbfbBqzG0yoEl2/KRlgODQDdkLhJ0kk8v5COoPf0qsSfKP2d5MsnUtlTQRJ6GDrcm23ACKjbgGJGcfh61PZhZAjNCCFXCkj7p9R/nvUy2CmupohVDuYl83CjHYZPY1JdW1w1sJonjEgYAlh0Pp+VQ3oOEWTqSI2MhYYGcU3ZA9oitEAGkJDIfx59qmS1OiC0LAVvIXMZcZ4A/nTCjFURhFEobcSV9KVimtBHOZJZAI5HY7iV6D2pAzHK7SSvXIoMdbD9kkgEarv3cqakgguFlZZSyOpKlO9CRUY6XZI0zQyhXZPLB24xjrSzyJGzZ2qrYOT+lVe2hSghqKzK5DJIAf4Rk1Tmn81mLBAM84HUVIobWIVEZVlYMkLNlQ5zx6VtaZZSXbAKis7H7r8An0rSlG8jjxLtE+8fgT4JN88K3GmBtRhuRFI/DFM449MgHOR+vFfsr8OfDFj4bs7O2treOOCIgbR0fHOSepJJOTX1VdclPlPyvGzcqjZ7IkiFlLgbmO49jWvEm0KTIzJ3JPT2rw47nGOldSG2gsem6oY4zjeTvKHJ9DWqYGXf3pijkhjwrEfeYcj6V41rVx9oebePMJ+Uk9CP61anZDpR5pFLTNPMaSSAsXY5y3OK6DdDFC7+UkycBiwwAfwrOk7s7q1kjjNa1NkjEUESu5OOuNorlxsnl5AcnhfTNdcl0OOO/MzyP4hfETSNA082MFpOdSMmx5g+Bt759MfrXwp8RfiTDLdXkdpJ9qt0k80uuU5PUg9f8A9de5gsJaKbPKnXcnZHz7rfiyW4eGea4nmQrmNmfdx7fyzXnGpeJUZ5oxCoDLgndkH2NezTelkKNOx57qfiIox3S5A5UV57q2vy/vI8Bt/r1HetIuzLaOG1C9eYCWKQAn5TuHfNc408bZ3eaBk7i4JJ+g9KliZFGpEaBEDwA5EhOTWu93KBDEQxVfu/7Oe/1oMBsly8cLuxaRc4znvXL3V75SyzN5jNn5UB/ziuhHOzlbie5vFkB+QhsbQc4FbWiWrSOJGd2fIA29vetpS0A9Ct4mtXiR1PmAZVyex/Std5MbZG3SOBwue1RCKYFFxG873hQhz/CRjA/rXHavqE/nARu00ZbAYGtRN62MuO5uJZH2yMEBz97mtG0mWOdfKRVQtuYHjJ70DOse5wnmyK7Sq2cjnH0q3aNthV0CjadxBHUf1qXJAV4iFaZ5S1tg7lUL9/3FWIJmULKVlHqowOPQ0nNAb9tdyrs8l5ArLyf7temeH9fayhctckjqFznPtWcncD1PT/EnnhWMpSXYApz1HpWwvk38MryjL7eMc4rysTR1O3D1bHmmv6JHLbboihdsjbnn6/SuIfR5YY2UupHcbc15WKpdT6/JsbpZnNX+gySbQyy2+fmXB61y91pN0UPmLICxwD6gV5d7M+yw84yRSGk3igI4UtnIwc8dqqQ6ZqEW5pGLHPGBjA/rQ61tDsWHuRfYb9lVblQVPtgZqsftyIA9tKpDcA8nb6j1rCVXUxqUGSQpf4OwNsxg44qMNfcD5y2MgHjmsZ1dQqQ90Rpr9HKSmW429F7qcVX3Xhm2s99Fs+cFHwufQ10QmrHN7J3L0d/qYaMNdushHzKDViDU9XiN2I7iWFQvzE8n6VtTSsaLDkK65qRVXtrovGeTg8N+NWV8T6ggMT3E05yOem32pyjHqVSpOMi+PGGqpC+ZmEh4IJzkVNB4w1oLHKLua2VSGCjGfoTWcoxOqFFvVl0/EHWpHijnurmSNQQhIACnPJ+vvVoeNNQaNJfPkdiScn+KqnSi0RKMki1J48vChjnjETE5bPcf4VM3xFmO0rAqBcKNp61LwMXE5auIkmT2/wARkWQSPaxkIpBjK9f8anj+KcUCWyJplqxc8zSzFGj+gGQxz6/nQ8sjylwxUmrF1PiFG0M4lMLl2DM2OSR0+lMg+IOnFTJsZWVtpWY4H1FYLLbFqu4rQ1R45tJkwXRRkHIPSlXx3pE0bh4Zbht5BI+Q5zjPPauilgF1M6uPleyJV8WaOyRQs8iueGOcitNfEmlwLGzTJJMr7VjXqmf4vT60pYBt2RqsdaN2SS6xpj3DiGaOXcADJjaM/wCH+eKF1/TpwI4ZkCI2CvYHvn69a4J4WS0LhjU3Y0pdQsJmSV7m3d2J3MrgjHtg8Vh315aKS63EIjYfL61ioNPU3Unexy2magZTg7vMklIUNxgZroI1BO5GUnnJJwKex2pe6PDF8bOX+8GHanxedGYQZlQs21s9x9KyNCySr8MoYfXiqqROJpWhm3kDDIvb61g2K3UlikHlz7pFbjIBH6VVnlWQq0dvFCo7jj8a1hsKMbasrNcfuwHEYkBznuKt6ZPHJITLLEsWMMSO1dEVZGTZ0EThUP2bYqMPlO7aGH+FWIMETtuBfbkIWxz71RLlYsNE00ccawxSuDyUHJHeqPltKhA8ghWyNy9PxqZbFxdmSx2kZRxhSwGcjpVVrVVAQRAxtk4Boa0Dn1GG1hjjkXYTx3OSKiuLJttsoGFwACTzWBSmrEc1tIickKScFQeeKa9k6yxyYITGCp9aZDldjfIWUSKqhJjznPAH0pBbGf5JpBuxjco9PSi5ClcYquygGV5osYU5+9T3tiIUHlDbnjHU/Wril1KK3ksGKtwBzjPBprJIWJXeSo4XHH/16amPmewsUE7yLHEAZd3zDOMGmMsiIPMgXyxJsUD09f50KSE0KgcNK8R3w4w0frSToCY3VPLABIU88f1rQ0mtCwDJJa4VIlG0YxgED0PqapKjImHjEch+8c9axT0sQ0NmsVmiVmdwAR3xRJZvGv8AqmVs9e9SIIY3G7zEALZBOOKQQIhbZI823lsDp9BWkZdAY2WGK3MqqpYsu7aBzUsEUrJG0iNG2MjJ/Q1bZdJ+6NijdnceZthHGMc1B87jEQaFOmw9PrU6NGkXdCYBARpWEjeg61AJWgmY27NINv3lP3TU2tdGVR62HSXH2p0QwxlTgh89fb6VKYwkyrNhSRjDfw4/zilzaWIbElkAb9zNGFA2vGRzQVQMrxK4C/MmTkgVfOiIdytK8rxs6kGQcgetMUvIpKjdIO3tVJ3LTuNRVJOwGFj196Y0e1mRdu4HBycc+laQ3MW2yMIwctIAhUfLnvThMqFXCO8h43L1x7+1SwUtLEsDF2fIkRV4+bvT/KaQmZY40Knbkjj61E3oaxdzPP8ArHhfjuXXofpVm3eYM8SlvLIwAOhFRKVzeD0HbDHL1McDDOM5I9jUbMpZZAik454rNSRM30ICZPnwj5LADPIpzxlFIQRNKy4JFawRA8RCOeRYTvRVALd8+lLLMHyhCRODhXHY/wBK0Kjq7EizuHWMebvA3FiOB9DUc+5T5RIY4ySOawe5U5dCKNplAESFGBB3L0oa1HnAy5jQDnFZzegONtUWSxKsVVNgbAyO1Qyv87eQDGpXB/wqIxuKa6itJGIyWLIcfKc8GqkhnAabDTzKuERTgH8K0irEKRYEcsakyAFsZxmrIG9wzuqzOOwweP5Crt1NE0lcgClpHEbIcdWDdaYE2soQOWPDHORUSdjO9x4LK22QkSA5+XpjtzTwu7zhG7OxXKg9jVx3NHuiuMNFBI5w5GGXHH1FPjk24JAY7SM5yPrVzfQU09yCGQBjvZXVTj5RzikAia3YyAks5K7X4B7GpT11Ofm0FkknuIkV5A0uApOMDGO3+FSu0ipEPJRkz87jrn+gqZPqaLYkRSkqB5E/eIdiH+dVBbt80rTxtIoKhx1H51EdXcYrSCOONZNu/HzbfWpYy+YpBtWAAnj/AD1rRo0cbIhhuA07XBjJbGNp4H19ahjgYFJHMBQtzxzTasClZFiVYmcCOQLH/fAyfpTjLtkeS3CFRkmM8jFbEt3RTgMOxSzx8H7xHc1K+d5aWQEgADaOCKzjqKSsRyoZEk8lgVxkknH5VCsqlNuT5g6YPSjl0JTuKWmjKzNFkMvXHUU7KsWKIEGMketUnc0n2FUsFLOPkP3c9qjCJOkgkMkpX5iBxgE8VNNkNEClo1xu80KcZBqZZQV3NkHoCa0S1uY1I2RI8zKAikLGBzg5zTre7csj28jyHG4EN2rohLqjgnFs3oru6meSIyv5BUEfPz9CRXd6LpurvG9wZ7p3fBLlsj2GO34V9tleMfLY+OzbLor32bf9jalem2huJbhnV90UxbDK3t/KtyfQNeWGG3a6v2j53fMBke//ANave+sxtY+alTiVZ9I1mSIoL+9SMYIaOQjODnr1P8qwNVvPEdoGgn1G9uVkG4hx8q49MdB7ZxUyrJakUsNGbsYF54u8TRiZ9O1y8sPNjWO4KdXQHIU9sD06e1crqGs6pfkNf3klwU5Bzgt7H9K+fx2LVrI+jwORKM+dnNmREaVm3hu4J4x9K1NEUSanap5MbW7NjHvXDg53mevjadqdj9Svg2tzN4dsowgEscZcKW5A7n8P8a92tgXCQbSFH3m7mvWmtT8nxz985PxHK8Wn3LRyt5hyBIgxg/5zXyr4pM6z3Up8p5NwjAUYbb7nvjJrroHGeW3kRLzyl3STG0gdx6Yrf8PQyvKkccqxt7pnFdY4vU+sPCEKLBJNGVLJGNpUZDD/AOvXv+hLLIbK3zCg3BldR82euDXXSV2aS0lqfZvg6IizYxPEZpo8TbBg4HOPp3xXc2ySABmIIx82K+pw2p83jlaWhKEVh8iuCD1J61eijwBlsA9a7DmEUbZATjIOAe1SlmaT94MADg560DvpYl8tMoPO2nOSB3FOdY1wyDLZxknqKAaECA/PhTzzkU8naMMOD2oEMULvLMPlx0qJ8HDszEZ6etbpESWoqRmSQfKcEfhU8SAMVJSNV9alN2Leg8BAxLOGUcj1pjMBjOJGJ4ye/wDSqi9DKe5J+7VZHRcKTuCHnBqBYh/q1jVAc5Xpz3zTIHwrnrzIBjjtVqFCFAZXyO4NBrB6DJMrlQuADSpJ0SPaxPrWdQIvQhdpXZmmkdj93k5xUcSNIWKyBE7EipasQtXqfwA3dq5jA82EqpJ3Z5/KnWTLsCBCz4OWHUD1r88TufsdRm4FllUxQMFBXr3rVRzHAyBFXZ8vTAzWsJdDIbuDMDcXAnlOMsFxj2qqrZn80YKKTgEcGtCZPQhkVZpWeOEqCfT/ADxU5/dPCRtKk4JDYwKfLdHNNaHT2t7FbRCG4mZYGBLHqB7/AP16/bz/AIJkftQxaFrEfw71/UI4bJJUNuGm8wfMAMc9M/hnI71/On0jeFP7QyCdRLWGvy2YsNU5Kqb2P6VrbXjduLuHZ5/8OEAXHb/PavG/2gvhXpnxh+G/iXRbmGI6obdnAKAiQhT0HXpxj2/L+BvC7iOWDzKFW+zPZozcKnKz+N/49aZ4n+CvxG13wxeLe23lt59ndKMHaMAkHnJyQMfn1yfPv+F0eK4one5126aQgFmiTy8e4UdT/nHav9acrcMVh41o9UcOZ126nIitqfxj1bUYxF9i2p5e3zN2M/UV4Xryf23fPe3EzK0rZcqv3sdDXs4fDqCOaN7alU6OiksZCzDjd2qveRNbuuxg6MAxI5xW0DSDsU0YeYjt86A4Iz1rprW7dwJwysmeoGAKynDoZzegzxDqkuoQWYSNoYouNyD71YEfh64d7abMUm4hzt6HvUKOljiq6n1F8Fml02/j0/U/s7xht8Mry7f3mcqCf4VHT8fbNemfF74O6N49DX2mXkFzr8bljZRREFxtwx4GMev0BqsHWdKomeY5WnbofnR4n8I654euPs+s213ZzLMwaJwUZcdj61U0XXzoy5QMrsxGGXI/WvbxcEKMbM7vRfEAv1uUMksLkZXnr9K6Hw9qU/2y5iNu80Z48zGeB3rkhBXKlsbFp4g1fRtZh1LQZ7rT7iBxLHNtyM+lesf8LjvtZ024TxFa2VxeMAlvNZwCFQnU7kH3mJ/i4+h7eosJGfvnPT0ncx10K21nZNFIBdt8yFjlQe2RX0Z4I0aezs7VEigwoAY55HuK/OuOqadJH9j/AEe80dSs6b6HueiW5S7X54wwxsY8frXrFlDCf9Jul8x36hB0/CvzKlTtqf2XzPcxtd0CHUYZ7giBCMgKOuAOv5V88arBJZXEsMsnlJuwFIr0qMro9TD1OeNmVdJ+Jmu+A9RS+0a+tLDgI0zIGIJIAxnj2/GvrvQfFmu/EDSHu52tJ0icPJEyBY2ZuowOBn2FfQZLjfYSt3P4R+lDw8oYiGMifYng61uP+EW0TWpS9vPcQl5IiACrA428cce1aN3rRMZTzv36n5l7A1+oYGvzxP49dN3PV/hR4pvJIdS0u5lhe1OIIndstjhhyfy/Ouw1PzYNQtNSl842pYPEMfeHKn8K8rE/G0ehgY6nS2PiUaVc2twpuDJvG3YQMfX+ddumoxOhuUWORZkwVJ4IPuPev468fuHVQlDMKS9T7HKKjT5GfBXxU/Y+0/x3rT6po+uHRZZXd2t2sPNCknPDKwIHc/Kf554HW/8AgnH4jvdMt7mDx/Z3yxbdsaShEbPb/VAg/wDA81+weFHECxmUU5S3Wh52OxclXcZHzv4h+FOrfCFf+EL1exuobhJGVNzl9zEcHcRn25+nXFeDaN481H4D/F/w/wDETT7y9t4bRglygQ7lQspyq/X064HuK+g4kyj2uGqR6yTS9Wj99dOlisshCj1VvwP6HPibpukfFv4cWnjLSITMg/0nzo+RiTLrjHIxyB9D9K/GH4p/ANPE+qTQE2FhG8qgOYAGJU5GMficnrmvmfALi5woSws3s2j+L+KaKw2YulPa59X/AA3dfDulJ4ea3mltpIDAuSPLwTkqwPUHr9RnrXnfxvtfEOiWmnp4OlW1trsgMPLHQcPknkDI6/lzX7xOXNTfMehlM1dpHxN8Q4Irewt9BuZJNdHmCSSJ5t6sc85DEkj3745zWroCpF5Eaw+UEQFgDj8q/M+Kq3s4cqPlOKW6cOU9Q00RCbJCSMRnG7KkGuwsysbho3aNQcEjoD2/GvyWpWalzI/Hq8uxFq2hWU0EEsk0QuDuHmJgMCf6+9fXXw/u9K8efDmfwtrxtr4/ZP7HubeSMhXCqAM56jOf0I6V/R3h9j5YjDxk90fYcF42Sbv0P53v2svgdefCL4l+JNEP23+z3uA8MVxGSVzwRnuMAc+/vz8eXNoyNLlZYEA29OlfofF+EhDE81PZpP8AA/daVSMl7v8AWhjXEK48uIKka8kA5/H6/wCNcrNF5UjBo8SE8Yr5E1N2wuN7LGxLb+pA5FTTwhSGiSSSQnG4/wBaV+gEzNtwVIjXjg9B70+WJro+W8hfgENmsprU0gdJ4VRBdi3my0RyCCMZPauk8T+G5bIwTi3YQuobcBwSf5f/AFq8+rNRmkWmcXYhzcqwJhZJMqR/Ov1h/Zz05W0FEh8uN7WBUmYtgtk9vU89PfNfm3i/plb9T08t3fofR3ifw/F4g8PXmmyrCLlkzHI5xjAPH4/0r8eviDDLo2u6lYNB9kWNiG4+U8nBB9TjJHb+fwXgziLqdM7K1PQ8C1XfdyOsY8t84JFYYUxs0TLtx0JNf0XB2PFq7m9pLSwz25XMpLDgDtX6lfs6aPc3umaXc3LGOGMLc3FvkFZI+ML65ye3TFeTxBU/c2R9Dw3H98fpN4Ijh8uK4RBCzgLtzngd6+lfD6QOoYeYHHOMfpXzVJan1WNlqz13TJAhARSkOBwRy3/1q2/3c0e8Bo2DlQh6gV7dN2R4L3Ks8YWIkhicHcBzxjnivBfjpObf4f8AiW8WN5YordnZsFgUVGY/oCBXdQ+JGNZ2jofjVq108t4Ua4MxVvn+vXB/MV3Hhbc8kLQ+Ybn74IOF9+P69q4Mwj750wd1Y+rPCUavbxXiyIrOQyKRksv1/D+Ve76FcOqRRtJyzYx6V5VN+9Y6aaaPSoJbmZFhRAS64GVydvc8+g5z7V+Jv/BRXwfd6bq+meIbGGAWc98sUAYAFY8MWB7nLlufQivtMgqpTszx83srM/KO8HlPPFnaeh2jv71jAGONwHbzgecdq9Wb1PHlG+oBUMW5UAPRh60wFfMMBUbsZyalIpbF1B5RKsxDkc4NaiZVYzGPLBXLjHJPt6CulIZbimZR5bKjo5xnHIpZi26Iugj2tlcnj61tFaDTBVuJN7sVaLoGHQ1GbdoX+VkcHkjNMRHcYb90qHK/OOOhNZk8cqHcyPGzDO3visqiAE2lAiSbyOSD0pLhAkbHaQMhSD61ytWMHuZ07+ZPsm5kAHP9KRU3HY6opB4wORSEXkQfuw2YyT94thSKgJkIEYZfJySSO30oKUWyWN48tukZdvQBeDSmXzMGMbec9e1bJJajTaIHjXz0CPIXPJHQAf41b2jAjEjEE8YHINEZXRTaaLCW0ZxITIH9McYrXt4XiEbb5EU/MG74qiFLSx0mmzqhPlqPMzgluMD/ABr0XRr+bTL2O6s5DbXO0Hchxu9M+tdWHkKKXU/Wr9mv43Lq+hw6A966ajA4FzFLhx/vKeo4OD+Ga+94ZmuH+Us42jJA9uv49a+syPGauB+f57gVTqXRceIvA0DhWQjHzc1lXBOQPnUD7w9vQ19zh5XR8Ti+xkXjxMuyKOPb1BXvXL3KRnzVMwGByCf85r3MHLU+bxSuY19EXgZi4RF5wx6exrhri9SCUeYUCMpCcYz719fgpWgfM4nCucrI5fWdXjuFMsUrSSFfLwzdx3/z6Umgadd3fktHIsSMcIW+YN/jmvYrZlGhh+ZnlYbIZ1cRyWPTtGsGjl82Ur5gT5JYhtx7H3r0awjleBS4RoY2LBSfWv544yz54mdj+guGMkWEp2RFeNE4d2URxgZIBwGqESLe/Zo4ihRh8gAz8vU8D8a/OMTZo+xpya1NUaf4dhkYySafazKNyEPiN8nk+map6hrei6Ai6le6ppMdqXEVu0k2xXbvnuq+/wCVeLVpHbTqOW5yWu/Gv4R2iRWLeNbN9YVsyiCB5VK44w5AX8CRivEdY/a9+HlrrM1jd6VZX620JcpPO0Ebtjg7kRiOnIGf+Aipp0m9DojTucJ4g/b/ALbxVdfa28I+CrSZIQlrPYSFEZcYCkn7x9CF49q4GL9q7V9Qsri2m0XRZnLMq2u0FkHo7gAk+uB+dW6biCoWN/w3+234y8JX8kdpoujxW4g3N5sDPGOmVKs2WP0/SsbxT+2P8SfiHf3Euo3+sQLDF81pAGRcdtqg45/u9enFDkr3FGHvnm+ufFL4rW+mjV/7Z1nT9FaQJv8AKmUl/wC6fmBT8cZrwG5+N3ia3hubXVNZ1fUw5csZ5DINpJwCCeTjiuinNLUpyXPyo4pvjH4qindLXxb4j0+0xjZGEkVsnptYEYH4H3rCm+JeqlbnEsy3DncZFcjn1A6L9BW31myKaV7nI3Pi3U7m6828vrq5mVMIJZWkwPx6mubnv2vPtAu44njkTYwdQ2fY+tcM6nMym7ma881vBFC9xMwA2/M55HYe/pVGa8maRvMaQDPJBweO1CqaCK00nmGSSCaY5PKls4pUWVxucyO2egOKzcgNP7K8rq7CQDGWB5r0zwx4YJ2XM43Q9SB1Wsq1W0bnVTgW/F9uyLH5Mf7sKEG0Y/GvJLqBhKpf5QCSpzUQneJvy3RpaPpE2ohVglIiZg5cjPA7V02twwaRpyRiZxOw5G3HHpWlPVkyVkeQXU0jSs7kkbuAayhtQ5l+Uk8E9z2romzAGYxoMfvCSflPT/61SxIX8yWNZIlX5mBOTUEQ7DmbySkbpkkbif5VH5MfMiu5PUZXFA4voSRxhmI+ZDnkAdRUN3HHDy75X3/lQO2tyW3xtdpdzHb0xgZp022VYCSocdCOKBjRCF3bXJH95etAZvtERkI3E7yPUU476gP3yLJ5gUNMW49qiKPKzt5iRoOqgdfekRPXQngRVgX5iG6fNSjzMbMnGN3FNoyEiiTLgcEH5Tj7xqGQ7GG6Xc+M4XkgVuOwyR5TKoiT5Mcg9akaRkGZLcPGwyM8A+4NZbM0hsRNuYRvEo8ocDvUu2MIwQDynGNy9jUFkK5hOyRGBB45rsNDF3HMJYZI1C85x93P9awasVFXZ9ifs3Rwz/EPTljhSO8MNxtaQgctA8e5SemAx/nX6bfsxaFY2XiuG51Ce5Z58QOq842yZLAepXca8XM9Fc+jyx6pH7p/DmGS28Padb+a4hSL5wScZ54P4AGu9Fu2wOzYA6ZNfjmKjeoz7XB7HO6tMsZBVgVA5zWnoa7likbbuClsehrhrRSPWcLU7nSTri1SVsBwPmNY06OAHwVY8gZqktDlTujjJkkeaRgQ3BXaa8q1pjFPOrSLHGwwwpSV0b4ZHj3iGdLKOV1wvPI75rkbdrm1Xy18wQsd2TzmklpZnsYeWhnanINpYS7WGetcRbPKbhgXWQHJB2gYq5P3Rts6WyjafYsgjQ5A3D1Nejm0FnbMHBiZRtIPaopGVSSODu7wx7gJIxGHCh175PUVdtLGWeZY2U7lPPFejFaHnyep1VyyWNkOyfdC5/z/AJFJZXDah9kZRCjIuM9iKucWocxzN6lzXJCphmcoY1XLLjuKdp8kc32c7DhxnI4//XSqaxuaU11RoaqmxocNKyn5eOmf6V6D8LUit7/XPLFw135UcjSD+FTuCgH2Kkke/vS5NBVvhO/1t5TbXEw2m4CFseo78V4TqimcyMqpExOCxGTXTWl7qRyYOCTbMGGFRfRJ5bCYrnJPBr0DypoLCGVghXnOfWsKekjavGyOPMojdnkMcqdd0Yos7ppJV2fO4O4kcYrpm7mJp6jvERC/eZM8iuWt2dkniO4HGSCP61hUOqkyjbxQNcOXXYM5JH61bjtzNasUkGC2QMc49a55LW5vFXOQ16BljS5BKyqQn1FcyrkXAjYqrMudoPauymrozlLoT3VzIr3NpMscluU2565rjJ1jSRmEabx93J6VV29C6WhuWs5vNOJTzITgjfjB/I1s6BbrdXsLK/lyBtoDHg9OTn+dYVI6XGpHuUDmCzaQyKuxNpCn71cZqs8t3ueFJSfVhg//AKqzgvdIpL3ihCqzwIsoV2RcOexNeUeJdPke9djIhZmyMLgCujDys7HUcPKwkliSRhG+/Yo710UsSbVmbyFi2hNmcjgdfxqK+50o6XwvCnnKGcMD9055B9DXrdjsibdPiaMEYHTPrXnRXvGWIlZmfNI4uxM6JI+7AA9M1ZuRNJdO20+VsBZmPJY9f8+9VFa3OM2NMVFCr8rSq33h7139jCRcYkeMxg4yOma0gtRS2PTdGlzEFkKCRTjjke36V0kzSmOJh5bY4OR2r6XLrcp8njV7+pp2qB4QM72PX/Clv8x/NuAJ5Br3cM9TyKq0OP1K7221wrIWUjH1/wDrV8pfGDVEk02O1h82MIWkl89NpYcDgd/T8K+jwjueVU0Z8M+KLeK+8/bGqxj5wp6E968zh8wSTRRPKVVAHcrjd3x+Fedjdj3sHHobmnFjCZEYqTJ/EOprrdOuY7dcTlY+flGO5ryNzsasbG61A8s7QxyQM459asWdn5SmW5T7yEkBvwH+frShPUwqK2pA4LXCyqskm5fmYc8CsrWS00MdtKwjYjcoBzt9/rXVGV9TnnDucpFbJaK7Tyzu7H93gd/f0FWLACa9hmba6bNpZRwRWs0ZQR29rYq1zJGRuZED71HGD6VDcxRQ2rRRyBTnHuw9apIctjy3XpUMqQx+XtZ8En0qnaw+WpmCCUDgsB932raM+hMdFc4bWrrfqH2ZyHjLbWUjqT0FdBpOmI8cbLGyIOAc9frVYhcqsOg7u7PQLawK2omkdQAdo38c/wCFQvEkKzp5nksW3AA5z7iuBO5vKZkS6qlqY5GDsTkMP60ksnmQJKqgoegY5I/Gnc1panTaRK0lpIBEGZl2jPVfeqC3AtrhY5lkJLbDgdff2FO+lhyVmel6T4hl01tiBbiDHLGPdke3vXpsN0tzHFhJI9652vzkVMNDhxFPW5v2Mzyi5idVlYriPPb3rD1OJlgWJXUEN25P51tGXQiMNTzbxDpn2yJyYT9qQF0Hp7/lXz3rCT/aLxGPEcnLJnDZ5yP8K66M+g2ixo2oRWnloZDCn3efWti8ka0EtxJF56EAqoG3I9fpW9CbU0zkxMfdPG/CMc0fjy/1udkijQCTzM9ShyAe+SCefYVU8Namt18UvFGruNskztcTXCHDIoc4Un+IgPgeozmvpoSPnq0bFPSdYl1D4reIbuxWC5isFUW8qjBcKxLsfY8HP14rO0nWItT+LWp689qbu63faLgSnDSLt2kE9OgXnGfpXfGF18iG/csMsNYk174lazrdzc3l7tcKssuS6AKBg888L19PrVi1vTrXxO0/Wp51u5bWV1Ac4X502bT7YOc9vwrdS0sZQXUkNwt98WUuzO9xJCkrhI+OTHtY9zgcnHuK0IdevNY/aA0HxPJOktxAHsppRHtViYxsIPZd0cec+i9M1Mn18hx0lob8/iI6p8WLmS3FvZssSBVB+++1Q7DPQE5/GtSz1W2uPje2nWXzG0g89sEEAyJkL9cHn8PWm/h+RK0+8fpUsI+JWsWSBZ7YW25kD55GevtirNnbodc13SlQIvlh8Kc5UrnI/IVeHdrIxm9WY9ram70zVre5tZUkgk2ks2Q649P896pXV1JN4f0ueTESqQ0W/BO3dz+J/rXRPUZX1sifVNFuzGrKzbyOpQYx+eMfnXRarqNjp8Nw8DvCZUAGT15+6T9a8bMqnKnc9jKaLlUVjza+vpZQiTI5td247R93+pqA2izqwQo5dchnOBivzLGVbyZ+x4KhywR55qcUn2mMo43ofl+bIzVqxl3FiYwSo5Oc141U7oq7NCLfc3SbUSNFHGK6S2hEUUTFDHKAQygYAPesTc1SitHlS5CncpA4OfX+dReWjyHe3yAcbTjJrZx0sBUGwSS+RE6ux5BzUt2FUbwcnAzzj60RlcCSF3uVuH8p8hgDjoDjp7UiKXLSyxpLDuBYHuK0jubrY5yVwgYBW++e2DjP8qxmlL3JIYEZ+bPrRPuUkPmBfy1jTEZHzAmt6wSSJY2RmcDqa5m7mvKrWN6CJ4YGk4u4jJhiv8vpUb3zgSbSGVG8tgRnGR704rUxJbeU+Su3bkjADc0pTYHd3WQtjGFwVH9a2AmkkjLx4TJQkfTPtTV3lnZvmcnue1BEuxGpdEYFVfccjA4x/Wnys6FRlUlXkYqXEpq5k6lOREyHDBm4yM4P9KTSvtKWwR5FY529OopSfQUFoakzQwiTyo1iU8sFHGak80jYVxGHHGT1qZ7lpiOAuG+Z0Jwcdc1KBbmExgscH7pGAfY1BcNiyjwxs4t59wyMk9PwqtJJHvaQkMrDrQN3JUQQxlURQh+fjnOe9I+9zgXHmhRt6Y/Dmgc1dD0JRuG8wfdzTQzKVDjfjIIx1FBMlZEUrRXCr5qrvDZUYHAqyBC5Mau8kq9R2x9acdyk7IoSExZUzqrHnYDg/Ws8O+4YbODyKqduhmo9S7ZAXRZIysi/ejK9K9s8F+FZL+9tLOaGR3JE6FASB3zkfr+Va0N7nBmErUmfrh+zH8PF0mOPUJU8958goBkMjBcfUgKK/QewiFvb+WqIqY2EA5zXr18TzJJn5fiIWbN20lR8h8gZ5wK0vMCqNrBc9M81zOKZyAGkkYBiJEHRs8GiWfy/kjDK7dD6UbIGzhtX1EJvJbK5Cs2M9a82A3XLQo5lIOemOM1zSqaHXh4a3N1FAYgBRhcnnpWNqlyAOF2p0XP8Qq6NSyKqu5wurX8cNowdmGxskYyR2ryLxl8Q7XwjZXebqC31PG1cclB3Pse3tXr4Sk5tHk4utyRaR+afxE+Meq63rd3Ypp91JogQoblnAj3Z5AXqxPqew49/BNZ8S3Ev2k5jlh9GPUe3rX1MY20OLCU9OZnmGoeI5pd4PzMZP4DwBXHalq07XEkomO6PkbRwa3SsdjimctcXc024FsKR3PSsW+8xZo1kYTmM71AHAJpmLM2dnkZnMkUUKj7p459qyJFTZJLIAmTjGKAJGlWCBDhWcfMuentUUV7NOpaYRsVx5hUYGfSt47GEmZWoyA7Y0ZxBuG5h1A/rXKi8jN403lGWESbirZwwHb6UzmLunQxqszHbDEW3EsOmTwPf8K7BDZ2McMVqFN0eXCrgf/WoA3rFDMiurhX9H7Gp78S70XdGuONymqhuNowdTupEzl2lHQEHNcPdrdSzOqCVcfeXGCtbCNi004syMNgYrkkd62ksJI7cbwsuGyGYd/T2qOdAXRJJHD5YTMjLnpzWpaR+ZGkjBQwGR6g/41kBKII3LMMiUHueKuFN7M7xktt6KMChAU4p5YJGaJwxzwD6Vr2V+0cymX97Fn94c9B7D1rZrQEzpLLW/IUO0yskZ3KAc49/rXpOkeK0nijcbkUrnk8iuSrG6Lpyszea+gkiEiFWY8YkNZVzIryDPOBxzyK8mrTue5ga3K7mTKIboCNFdmi/hK4HWqa6ekxlV4UdFG1QWwcV4tanZn1uDxTZD/Y0CPDHtgiibg9iDVIaRA8ruuQq8P34ryqqsz6/C1uZCtokTkBIlfPciqp8Po8hDBGxztAxg1ySqHW4pkUnhqANI0ZPl8D5lxj/ABqM+HrR9vKeWDjeO/uBWc5tq5l9XYjeHNPaJlVFjYMMsTzx2qA+H4Ck7wrB5i44bnP/ANelCbHGjYT/AIRqJZEZIx5+Ad2cgZqNfCtsJJZRCjHP71gOtb/WnE3jSXUoyeFESTf8qI3KqBjPvVZPCsJLKwijAOSpGM5pfXrlqgnqQXHhSFpd8EbNEDjOM4qE+GYzCYtsqqPl3EZOKpYi5Xs0kMn8NJC8ypI8ybRyB1/Cof8AhFZTG5hmeTdzvxjHtXSqxlVpXRXfwjdyKTIJhHj727H6mqr+FXWRJw0mQMKB0Yetbxxp5lXBtoZJ4Wu2YP8AvI2J3nPO72ofw5KCwkkAkIwdnQV0PFqRhHCyjuVLjQLqKIyxB2B+Tj731pF0O4e2dry3llGcBen51SxCNXQlYrXVleGSLyoJlizzt+nSpo7O7hwvlOyEYAY5z9af1hHJHDy3ZBJb3yACWCYkfMShyM+lRFtSmCq0LwnO0hjnirp4lJmksO2g+236B4wLhMN+7G3jOOvtU4vrtfKkl8+NymGUnGDWtSzHSoWdyzp1293JJEGdieJFHI+ld4HZbKfB3TBMBSeD7V4uKa57nswj7tyWzt285CXbaRuODnFddbG3aFgQJJYTuwOoP/6q4aktToWxoZRI2UANIwyWx09qhURO8MwWUlR1B6H1qXsXFXZecbXV5A+XOEKr/OoVeJhKyiVlA2nAxg1gJjDF59t5sitGvQfX0NQrEm1SZHAxk98VrTZlOXQx7uXyuUVXB7jtWA11LGJCArEegrqTMzBufFF/HJFi4b75Bz16dMenpUEfjPUPmEcwwePvdRXTG1tTFK7sWV8e3rRqsNw4VTkHHf2NT2vjO6bLTeezE/fc/wCFXKnFrQOd7M0R45uY3uYN0gUfI4xwKjPxI1TdAHtLCdV+UDeQfzArVYaJ5/PJMmf4jShTJ5ISQ/woe1Pk+IcamD92JFPzMC2Cv9KyeEiEK0+UfD47t7p5UZEe2HB5yR7GrieN4Gk2lGVMYI3ZyKwlhHujtje2o6b4gJ5uwW0UauArdORT4vGFuHUAIoP8YPSk8MLDybvcunxbpjCIs+F3cgVci8TabICYryGGUcjf1I/CsfYytoKWIs7CyeINJKQqzxiQgklT19j/APWpsmt6ZEoCXkRkYZAzRSw85HO8ZZkttr2mGVAZFifH32OBmrR1nTJMyfaPLwfmZR0pOlJHS8SinJqNpKFlhkjZS2RzjHvVtNQt2DK7wu7cll4AqnTkjRYhMU3VgNpinQyg8oxx+vpTRLBdywzJuUgkk4rNxZSrLcsBoJHRD5cIcfLz2+tO+1RQoFba4DfKCcg0rMn2t9iPzIW4kQoRkqOlPijt0jgVfLjuN3zBeF9cinZrUuc0kQy+U0juoRDnqxpjpCGjYFt46/NSbuKlVXQkkgt0kXZJvSQZGePrTXtowjRRhZlxgEseP8+9Cdjp51YriKHamwqzHrlv5UCIFWlYKshIGMcEdyBQ3dnNKetx00Ua4kCIjdAAOGHqKp/MIpJJNqSK21c88e9IiTuNa32SAy7PQ8dKHigXG1gpIyAO4oNIbEUO6TJEY8tu471aktADtAaILyxHXH07/StaSFJ20QfYZo2aIwiNjwN3HP8ASq/9mlmA8gyYOQfQ4rV66ii9CKS0upHjiljGOAGB6/4VLBancwUZQdcik/hM20LPaOoWTIXAyB3NOELyRjZtBI+ZScZ9qzlsXGViBrVVMpj8uAE4KDJp0Vq8e5TCeeQQeh75FZPU0hILqFQodycsQDzwKlgtfLLb1JXG1gOM1NrI0jvqVmR4yF2ho8k4HekityTIGjG7GQT3reD0JIne6UASFFTdjG3Bz9aSG3kZ3Z42IPOcdKiTuxpjZmWSMqm8Lnv2/GoDCXSJpopBLnoKxk7MqC6kskYYgRs8bHgn3/pTRbo2GkVppM4Oe1QlcuexFc+YkqSvBJPIFCBYzgEf571EruySO8QtwGwE6nrxzWsY2MSydixyLINy9hjkmo4oznzHjBkxgHP5VQErzYicYYSEYy1RRyOfLhDRxqO3Vn/+sKal0E1dWFMW12bahAPzc4yKbjE8ckaEA84J6/jUyWgJWFlmiZ5ElglVycIQeB65/wAfb3pLa2XyUWKW5klyck9h9e9KOxVyZLWISJGtwwiUEgkd8cCorgCfy3dU3ISQQuKtPW45SurFURpEMkswIyy44NNaNY2LLFlcjO31pN9TlLkYhcFlD7+u0p09xUk0bEhiv7xhkgDFYN3OiOxVYh40YtuJHDrTFSRchgCM5Axzim32KihLmNWQuR86t90nFOgUyReZIzoCABxxW17iuyYP5aO/2QXDY5UDJIpJYxmEkbN/ZiDj8apS1uRN2RRKDcGJCjPOO1Q+SzsuwSYCkBfX61q5dBc5NHCzRuVdDKRkEDgevFK6mSFUhcIV5IfpRsiJSuN2OyGRF3zD7oPH+RUYhbAIXbJzxU810aQ2HFZ48LvwhHSkkhRUCRyKZmOWGKTVloW9dSVi74UnIA6Co0w5AcbkYdV5yKTdmIdsUb2UEJyBk54qCQBRJCrlvlDKyjjJ/rWidzGUrjbkNJE6R/umIA3AfrS26Mkpc7lBXoP1NaQZhGPc6DTJd1xZxHBjcbs+3rX0V4fu7ez062jmEUjbfmO7JJ7V9LlU1ax8zxHB+yujpNA1iFdUjldI413bIXKggt15FepyPZ3zkSNFdybccdP/AKwr3II+BxKaihx0vTfmLWcRjwAcDA+h715L8RbO2XBSFIINmFx6f5/lWVRtEYKo1UR8wahIschi8tiDxtPNY2zzELNJJkeo7V4OJldn6nQXuXMm5iik3Iz7mI3BPUV0Phd/O1GygBRHZwFLHA3dgT2roy/4jz8xl+7Z+pvwviWLTLC7t0ESCHa6lsktgZ+gr3C0K+SrIWWQDPJ6V69SXvn5Fir3uzh/EKyQ21w8jP5ahsAjIz/n+VfMHiyKS3upLdVQvtV+uevP51203pocyeljzUsimUyHDiQZX0rovDsUt1eJAIlmiOTs25yvoT3rrTCO59Y+EEQW8QVJYCw2ou7OB6H/ABr3Hw5GRJDIZcSIMhh0rsoboivL3j7A8Ix/Z9OsxDI0JA+dd/3+Bwe+M859a9FhCsqszkN16Yr6rDbHi434i1I4Gdg2sy/lT1DKx8xHXBw2a6jjJkZX24JODjbjgVK42nBUj3HSgbQoIJJLKUPGSMUEo5UoVkKjDD0/yKpxaE2IEVgsgMqvnqDwKkwHG4yHA9KkmLuASQLuChgT09qs8YCjy+BnB7VcJFEZmZFBGxVbg+9D7HjTarbj/Ex4/CtG1sZtNlohGjVnKADhSe1U3QF90QQKemD1pPREyepGAwyD5mD0JGOKSSNChwkgY8ZB7elUZQTLsCqIWVsEheDToptquF27wcc0mjWMrFUySkRK5BJ+9jirSlgrIAm5QCcilJaEkbxriRSCD94AdCabGAHVByvesS1pqz+AaWMtujdDDs6qRzVZYrdGYMZBg7o2xnmvz2MbH6/KWhpw3qQCTbtYkYBNILwMS+7LucYLc/lVxepI+Wb5i3nKshH1Bq9ZuSzM37wKu44PStkY1JEyBJ9rSNhjyE3fzqkXWV98RdoenI7irjG5infQv22oTCUIbeIZTnPNerfD/wAZXfgrXbLxDaRB5oJkmkKk8opzg45x1/P8K8nP8pjjMFPCz+0mvvJUO5/Xv+yD8drD4o/DbRr6LWJ7i9SKF0LkZwV5UkE8hhjOfT2r7hsLyOZo7iXcCkocEDkMOQR/hX+N2bZZPLM0nh5aNSf5nv4ug4xjI/Ef/gqR+yLJ4g8JXfxP8L2sd/cxO0rxRKF3BgeV9/UD047iv5jLlbszOk9jJbSJGHzKcZbGCPwPHFf6heBHEf17JYqT1jockqKmlIos6FHVnkwcBh0qTIKbYSpUHjJ6V+1Rlc4mrOxJFJJLDLENkxOQSFzx7fhWJq25wEhUhcDJ6cUoqxMXdGFv8sNwwAHOOatjUnghHlRZzwaiaIqFlr+eVI9+G2/lWza6xBbxL65ztWiMbnn1WdnY+JTOiNDL5dwzruIP8Oef0r7B+G3xm8CeAtOvb7xDDrOo3KRiZPsMBkkjcHC844wSDheT7Vi6fvWPOrS6nx38dfFdx8TPF+o61ZtNAkriZVlj2tIu0du3pjtivme+tbmJAbjIIbK8YFe9UguVJE4du2pZ029kicEYbAII717Z4A8Qytdw6XBbxSPcDaWfAC9O/wCP864J3WpdRn6BeEPhR8ONc8DyW3iXT1kvblGj82N8sH6geXnnt1/Dnp5Do/wB0eDU7/dJqieGYTvSeMElmzz15wOuCeR6VphMZJQdwo1FbU5i0tdE8P8AirT44dX06+sJJQv2pWPlMuemfckDPqa+wr20sYWj1DRJLZdPZgQNuwgkZPy/oK+Y4rg5xUT+kPo95ioY9x72Nqyuh5ACMgJID7hnIrs7bVFVY1WRiFHyg+nrX5go62P70o1U0VdZ8QFLW6jWVd8mA208MOuDj3xxXgOtahdXNzcTSMLvDYBJ4JrppqyPXwvwnnWq263kLW1xHFKecRscBjnuew96+sP2cjPFLfxyyHVLe5hFvGYx0k7sB+X4ClVxPs7SPwTxy4cWOwVpH3z4AvZtPE2jMsjWzyZijeTO1z3Gf1rsfEulaV/ZbazLB5EtuhdrnzSoOeNuB1/Gv0/IsZzwU0f56ZvlTwtV0pEnw8ktrg3lxACZ8BhIoBITHP1PT9a9D0rxdG2oRaVqdyUTqWA4UdDx6/4V2V3ebseVhL86Rv6pdpLJL9icXUYUlSgOCB36Va8JeJIopRYXN5DHCY+BKTncPTHc9Pxr8f8AFfJ1jssnTtqtfuPvsNgZRgqiPVrW5eSPzbebDjnJOCa3LS5ZIU8+KbaMN5iHCg/3T6k/0r8o8Bs4VNyy+e62Pn8/o2tUR8ufE/QLXVvE8qz20F01w5a380bjGuAOSe4z19K/Lv8AaJ8ED/hI2kuLUF8izbYcgbVOD+Kj9a/p/PMNGeEZ+u+EGM9rP6rPY/Sb/gnP8bdI8beEdd+DGuzXqahpcFqqo7bj5UjMI5FY/eIKsGHXjnsak+M/hdtL8Yo0UatbCR5WcDYjc4xgevX/APXX8c8B4+WC4lngtlf/AIJ+I+PfDjw2PlUh/X9I5O2sGitfMRgj9Se6+v5V84fFP48+Fr3xDD4St4bY6rawh5YIiSmAABvb3PzEDH4ZFf3Xh6cqlDmifneVTaakz5J16OPVvEUuqiIPKVCHaMYAJI/mfzrq9LhjBUlgrFeDjOa/M+MsNJxVjyeM5c9rHf6ck4UMiBgfTqPpXYWjfNG4Gwjjaa/IcVSd7H45XVnY6JZJUTEUFvKJeBgAn6itrwV4m1XT/EenWGlW/mteymIhshXYDO045zhTg+1f0H4TYeSw8mz0OHsU6deyPb/2q/2RLX44/D3R9ZSNIPFAgIVSu6RWUZAPqCO3UH8a/l0+KPge88A+JJvD2rpLBqiyywGLJOdrYJHtx1PrX6xjJSxOCU2tYn9G4WvFqKieZNC4KxsRuzgqeMVmXNlFMJo32ocZAI5OK+Ojud5zbu1tKFCSow5yOlbtneefE0e8wkjOSOtT5gK+6NSqqsisPnDc/wD6qWKZvNRAgZT2NTJaFyeh0du1xaFJIFC3inKrJ0B96+sIdLi8a+E9Oks/sMcs8JIUchG/iBx3z36YI/D5zOZOCVTsOl8SPmKawmtdRKXtv5fltllHAY/4cV+kn7MviOHVdLFsyEXiQgEL0VlGWBHqQRg+2K+K8UqftcnlJdD1cEmp2PuD7HHfwraOXIePIZCPl9SfoOa/Jn9rTwvqOh+I7hJpWs45AJUITAKlio5PUkg/pX414KY22NlTfVHs1oe5c+KGlaSQsQyEcYBwap3GDLuxvbHGa/q5Hy8nqdT4Siln1OwhYAM0m09OPY59u9frL8A7eTTdLs7KKEvZbQRgc56Zz6Dv614GfPRI+u4ZjeofoV4NtElMXly214jKSskSnAA9M19IaCktxD5twxMijoDgYzxj/CvGpanvY+OrPUNMjJjQ7+M4ANdTCgGMKgcDoa9iOx4T3MzUZoyjttBJGOBxXzD+0ffXFj8NPEEe9/LuDBBIpBy8bt5Zx6gFgK9DCq7OTE1LI/EGw16e8vdQE0CxgXDEFH3AjPH44xn3zXtfha8LhfIBmlyCNvauDMn7x3YfVn0z4SupVmhnO6DYAqorcH3r6F0O6YQiIzK+e56j2ryaa1udqR6VpIMcQYTFJGGSM/h/KvjD9uLwZF4s+H+l38duFvdMaZrmdhkiNkIUj1Ktjr/eNfQZVUtI+fzNNrU/n01rTT9rmiGTOkhjc4xlh97r755rjbguhZQrgjG9TX0KunqedNEkKrIxKRuAOcVN5du7oyTM6twcL931reK1C5dEVvINpbcDwVI7VoERonIZumAOtdVNASxlMFXkZiPujHSkZSsrSKqmU8Hd/DWgFeFZTOycsOoq4ixx7zKHY9wO1AENwfLDF8ZcbM+lUpIgIhIrBs8c9azqAZvR/kAOeHx2qR3ZoDGsjoByRXNN6mEtzN3Ksh2EseOSOQaRn+YtHjcOGJ6j2qBEqyCRTvYueoUj7vvTopIChR0G/OcrxSv0KUmiZDgneGMZHOR0+lQvCzLtiBGeQeuaZotUSx24kKlpjGynP19q0oCA0qKm84HTjP8AjRcyasXZF81gEVYoVPC5/wA8mpTKc+V8yp1GRW0XdCL0NwkTxRybsAfNgV09hqMJwFYqynJGetaxm0B634P8Z6t4c1G21PQZ5LK/jAcMrbQSDwD9efz/AC/Wn4DftS6L470qwsPEV/daVrVsRbSGVRKMDnaSORxwOuPcEV7GX1eWqpnj5zhfa07rofYMHiPSLyPzILyK5DECKWEkowP16f5FFwzEqYmChhhi3II9K/SsLVTWh+T4yDTaZk3buBh9rpnauABXM3UMKq803+jzP13D7vpzX0eFlY+exETx7xV4hmtXl0vT5cXEqkb/AL+weuemceveuI0vRJHaC4u7qW4nIJVcnj6+p/xr6xPljYc6UacE+rH3cGjNK3mywxSbeTjmqUvxF8IaClutxqsiSqSPkUsMc8nnjt618ZxbjpxouET6nhjLYzq87Ruj49+ELVWXTvEHhl12AJFqF1Hb5Y9edwx9T+Vch4o/bO+FWhXEYvdd02MRDbLFa6gsr7+gAJAXj0BJPtX4jiE5PU/UKWFsjynXf269C81xoK3E9iy7hELeObJx1y2dpP1xXlGsf8FBbu4sruy03wPromlG1pby4RQfQHa/T2A/OvMlTtqzrWHVtDwjWP22fjjBdT3+gazZaPM42iOCSQKPTuc/jmvGtY+PPxU8TXV1ceI/H2r6neT5kk/dxw4Oc8bAOPauKdZX0FGkkcE3irVmsr3TxqLSecCHlRAu/J9hz170yPVNRkggiuLy5WBUClByM/T+lN1lY3Tsei+DvDZ1YTXOoaxb2cIfKNnB/wD119e/B/UP2XvhPqlxr3xj0lPiX4pulji0qGO5uALPG7JAjdVJO4dc4xgEEmuOrNy0HOpoeZ+KPjJ4bPiK8fw34deDQVmJVZ0UyqDz0HA69vX8/fvhN+1h8MfDlnbNq+iW+lX8oe3mljg+frjdyCcjgj0zwe9Z1YOyMpvW52/xV+Lnga9+GGrXPhjWrLV76+kSJYDC6MD8x34fr9e2c1+Zup3y3UjzRyLcxk5yn55renG0SYq75mc0HnL5BbhunpVjcWlEILO5Xfj1HespSsaFSaEZEoWRQD8w74qBAWuJmIkkhbGxf7vvWN7DsQ3dpK0pTJeRGCAbuaqPZb1lUrNIpAGM9D3q4TVgaJYLWaWSNFCxEd8V6n4b8I210vzgkuuTkVy4qvyRchx3PSj4O020YWswjyVV9xPCgjJzUsEcVo7CEI0ZGCyjhgO9ea8S5xOzmVjLvJdEmguRJOoJO4rIuM444ryPV/7OubsQ6XbyfZzgfM+4j8e9ehhn7olM9G8Mwado+n3m6SGIhPkP9PxryvxnrTX9ywJjfjaNvP0rropp3FVmmecukkoYysFkB656CoZIxHsCktuyOef/ANVbtnPKWpSkDxo6bQVzn1NTKJCqudwz0xSEk73COJZmkaUyqynAB9KMN8xxInGBQXF31JkJZ9shEb4JA9aUq0pw3IHUYzigojGF3ttkKcAkjgVL5BCliyyIDjeOBmgBY2wr4YBx7dakUkEB1OWXhj3oAXbIrxzSb5DkYJPQ9qR41O4gjaOq+tUlpcVupW5LLImdyIRkt15649qduLR4CkDHDA5x7imo3Riywpm8mZlO1WAHuR60kKMV3vKoIIKgLg/nWpdMiZJRK+/JlAw5Pb2pjxkKEDkbR9096xnuWlYkWeJIliSMK4GHJ7mq8cjhS5U7QemKkZZkWNmMsSl+PmI5ru/C1k9x8/lB1C5yTjj+tRURrBdT6W+AUCy/FLSIUuGnlu45LKGDzNoG5eW/PAP/ANev2e/Zv8KPY+O7abUbUSSWrh5omGUICsuzI5yQxHHSvBzeSUGz2csb50ftD4Zgay0xbcSho9wwmc44xXVGISKpZS4xggHBr8exPxtn3GFehy2vaf5Q81CdmQpz0yelXNIdY1eNS6E/Lj/GvMrv3j2+bmpWOmuXMloELAjGBxTZoRLAJGKA7duDWkNjk+FHDXto6PNj5wcAEV4n4jVDcOzAFQ2evIpNanXS0PKfECW2yNJ4kAVt6nGTnp/WsOyto2zukDLguOKblrY9SmtDlNZiHlFsRiNwWVxzuFcPZwTeYy7lfawwo64NDegJ3PTdDsVAJkAZFYEEdjW7qVwxjGNzRD5SSKdFGNRWOAWxE2sRlwCmN20HJHrx9K9W0K1SDQZb6+bbeSzvkYyQg+7+eSfwruheTSPOqe6jkfEUizKiWbrcqXHz54K1reGrSaGZ3lWKQ7MKM8KPX612YhpLlRywl7rbHa7L5kM6gxFUXcQe/tUNhcvsgC7shMuc8A+1YP4LG1H4dDuIbeLUrQW77WUkbwe4716Z4UmittZubD7MtrbSQZ3L3CngE+2a0hG8bkYh+7Y0/Ek0UIR/3n7zKqAc9Bx/n2ryaTMoZiUEivndiivrFGWDv1OXeMPqkErkbHIdSvGTnt7V6Rf2ymzUrKqsBgIe4rGL1RvV6HBXyPFYzkCOKTnAxxj/ABP6VgaI5MkdwN2NgGCeldLh7lzBR96x0uq3jB4BKfmIGOO3rXMNMWMiBii9uO1Yz2udFIjiUw7g8bSyFTllPf1qayvCFZHADdsDoKxmtDqhtczfEK+YU8sqq4G761yz2irKiyKkgb7vGPzrak9LGTimUL23KXUiAqQBt2Ad64zULMiaQCGQSqdrFh0NdD7jNrSzhLtCXZlIA3cYHauv0GMR3jmRhKpUYJX9KwqbAek3MjR2R2jLFeRjoPWuSW4W8ghMTOoUbEJ/nz/OsFK0QhLXQWxYRW92rMmAOncj+tcP4ihVoFKoQF4z/wDXq8K/fsbo8jvY5beXzk+Vt+4ljyPpXReH7qC6iYyRmWQj5Cx4HvW+JjoaxldnW6faeTMQXRCxDFk4Ga9Qt2YqqINwOCeO/wDhXmpWLrtC3NpJ9pR0Iwoz9at+a5ACgOGGM46VRwVHbYjgkeK7xtMRGDkH71en6c8kqrI+5nPzk96tKxlN6XPRrAFruNyV+zmMfIBn5vWupfusqkDGMAV7mA2sfO49a3NGwACDjGDgD0qTUiBEVUK7AZJr6HDbnh4g4PUZldHHyIGj4yeM18d/G+zmuJ7G7TzZruRhHKR/zzUcfgP89a+hwsmebKOtz5Z1a1C2s6EKzkkMcdq8lnvDb39v5StsaTaW7DjrXnYt6Hu4Z2Zv6cbNyWYs7dQAeM+9dBHbRXkMhcB9pJ2Yz+NePc7JSTRiTyxxX1sziSVEOcA45xiukgvJXVfOTcB91RVwepjONy19vtxGPPE1mc5IABKj1rnJr+0vLp38/eyjYMjqK7Kcbo5Kj1sY98QGkSFJiqgjHXNVdLneC6iVo5GVyAccha2ktCLnqOnyPI8r7DGAu0An1rP1eZILfG1QqrjHWohPWwHk9+qh9+xrohuR6ZqPzDBGuyAuCMsCcVrGWpFRaHlmoPE/iD5nKsuZfqOmR/n0r2vQLVY7Rj5XmkpkDOOa1rPmCnojuIbXfZGRIysQTAU+uOP8+1cncq0Vt5Y2qF5wD3PWufk0LRweoQm4Xy5W/fKRkrwD/hWlZNvT7OWjYElCD78VlbU6o3R2mnxC3BSKSMsFwwNZV2I3dmRx5mcIG70JjmzTRrtGhjMrhwMsoOeMcV23h/W1tJ4lDjG7Mhd+V47UOVjmnqz0eK9VokMUgkVhuDIcjB5yKvSSRGFZiqhfQ98VnCeokmzidWm4kcZUHgn0rxbX7aK4jmlU7SfuhR1Pv/jXXGpqS0ecC5FsXh2O7x/eJHr/AIV0X9ovqCwRyFVZYTHyOMV20Hd3OSstDgL1l0Sw1G+t4iyf6vfJ1zj9frXlPgS6ksLXxDqt+WmSYFFz/EcHnjsT19sV9VhHeNz57ER1uHwwurefTfE2vXUtzJ5W4NcyfIHVVywPrjIP6dxS/DPVwz6/4qmhSazMr248xMgEJkgZ65BHt0r04PqcV31Mr4URapZWXjrxPrieSVZZI3DF1OUKuoHsQuB9fx2vBEcWonXtZMLxOzPCzFum1cnjv1qbhFa2I/hy/wBo1fV/ErxCSYwyQxZOR6Eg+hxWz8JdLv8AxFrnifVFtZA0QeSWd34XhsEk8DBGfpTbNacVe5N8LoJvFvi3xDrVhbSyJaxHyrlkyhBU4UZ7khvyzVrwCb3XPiB4m1/THgFxbLJHPMFOQ+NwXP4vx7VrGF20D7M3fhfpWo+Lfi/4h0/Sha29tHp80jTE7mygWRieflGzf9ciuh+FUlx4y+NGpeFrcRWbt5q3dzMcKkke7ahH+1t4/CnLRv0OR6uyN2C3WLxH4ttJ9xghL28ahQdsg4OT3571wl5i38MXADFpjOIwxGApJPyn0rTnfKpFRV2Zeoa5DcyabHOIyIhsTHyk+gNF9qcszR+eCkqNlVIwVNfM5/X9w+14XwjlO7MmP5opIXZo1difMI/lUEqiJXVnDog6gdq/N5yuz9WjC0bHm+vXEkV2BC6CPsV7nsatwQmSzk2MsU5wQR29fxrjqRuxQRsWEdsrqdxY7QTuPU11eQiRCMOUbiQZ6/8A1ulZLRmhZZ7iGdpGCojLtjBOQc+tVMhv3XzgFuSOgHc/WtHKw2i5bQgSOMSyGNjtZjyRjioTbxuzP5Bfb/EOQKiO5tYiWZw8oiiaMAZ9jVmNwIGY43E7WGOtajMTUncR/KgcEDDD0rlo7aUytOS3lg4wPWhvQqO5LNK+6JlGcHB57V0umzMYpOgUfNgVzX1sEndmqpklaOUSSL6KrYHPenbMpIq7AWbLZ6k1cZWCMbhCJIkjUhCncKO9TssK5e4f932I459K1i7ksaWVA72kTsD8oVjllNQuzsZLqeJmcqEIB546GrhuA7aY4AwkIY8ZA4Bp1xFIsKyGROfQ80mOxz2qBpLeNFYJJuBya0LISME/eoccZHQmocbiL6Hy3dNqZwcjb60zbHti3MGYHuOhrOW4F75EjQKQZRyTjv6UrSCUK4QJn73HepLhKxA0ZTncNvU46U5SSOYJHXGfl6H6ZosVe7JFaCTIxLE//PMnBqWQO0kfmKkuADwO1Ac+o1Zo0YbQskbHJcU+WRmJKoMDkEDFBMdWM2RoJHCsdwySozzimieJVjIthDnt/e9z6Ur62NGio7NKWd1ATb1HSokjWZBGVNu2Rk56mmFtLHX6PYSM8L7Nz5HA4Ar62+EmlXMmpQYfyZFbDIBzyMYr1crpczbZ4ea1FGGp+zHwh006P4b07yJWSFlEgKnDYxgDPfkfjXtUTecWIGHJzgdqcormPzfET5tTZhgdY4nMiKoOSAv3quM4JVWGWHQjtVXOVl+GLMeRtde2O5rE1ef9y9vtWK5DYw528+h/KpemoRs3Y881m6RDDEihYue+ec1mWtoxLTyIqyk8fSvMqVNT0aKsrluVikNwoVWi2fOpXnFeU+I9UFpHNdNMVgRACSfu9gR6n2rbDwcnY4qs7M+efHXxY0jQ7HUzdX8Mep+X5S28LeYAAB8zN0B6ZHJBr84viL8WbjxrfobHUnhtIm2LCsWI2XuSTyxPXOew7cV95gMMoR5meFNupOx88a3rEy3FxGbsyxlyqEnj/wDVXluseIrqQSI06YQ7UIXbx7+v1rui7s7oxsrI5H+3byabyEgfaOfMPA/DFNadiWaBmkbZk1qE3oZs87xwCVkQqWIGOoqus9uzgxJLM+3MgL9D2P0oMTGuFea4cMXDNnjbgCklngiQq+wHuAMnHqKCZvQwbydQxk3K4Y547e1YKSSO0okLYJ6A1ukYNCo/nhkk8wBflBPXHof8ajMMCSoFVSoXINMycbM2bb93CQER3B+6xxV4EFUCukJLAFW53e2aBM6y0cQxL+7Em75R25rKnuluUJZWJ3FRjjB96admDdzn5lMqOd6GPsN2Me9UraITTgxnec4HPWtr3QjrrUC3OwwsjEZQ9anYELunGARjZWPQCsIY5njY+aHRNoOc8fTvW3ZRykbxKmVOAcdffFIC+8IEoO7LP8zEDHPqKsCOQiTy43YhcjPb1NNMDJnti4QiFI5z94g4B/OmxtMyCGNk3Z+Yk4q5SBIrt5uZlSTYQMZxmuj0zUnjgAjlUyA7Vx296ya0A6uPVo/OVZJgsuPujjmrT6qC+x7iTA6Fev1Fckqdzto1LG1p+phwN4jIK444PHrV9JBKN65OW5ZRgV4mNp21PqMuq9GQIVmumMkQVWODJnH4e1EibJvKjcq3OGB4r5yuz7fAyuiHfcNc+fERKSm3I6H3q6scMcjSLCpcAF3HUj0PsP61509j6CC6iSOksSbVManu3eqiqdoJiDxrwAemaUH0NUriIC7uuYwueQR09qsukf7uNrdYyBuU+/r7VokChZXKoAjR5QWuRnhehqcF5IWtwArshC9gfqa5ajuCVyr5IihddpklA4OO/wBadKnm2sKy2luShADdDmpgupdNEkMbwk7wYCFKspFVWjRpEl2KC3bpmuiMlsZj0sohLIJUEcsabhxwT2FKsUbxJHIqxzEfP2Ga25tLFT10KJgRMpcBNoxyeh9BTPsR3M8SIS7ZA3dBUihAvxweUomEXlyA/IT6/T+tZ0lqgk8x4InduQAMYPrW0Z2VwmlcsfZbfZEqmMyk5LL1U+n+fWmSaeDKwkVW/haNu9ZubMmiullEZ5AywxRMoXLDv6fyp8ujW8cGIkUnOFAHOOprN1RTSsUV0m2cbGjMi4zk8c0xdEt2kyVA52EAZIp06jCUUkMuNBhdlfYGJOCQMcVkXPhy2m2RTQjBPf0rujWZlKKasYltpA0+4JUjgZwB6VqyeYkDypiQkgjHFY1ZczNn8Ja0kh0VvLVoSc7geDXdeaTDGkaRtIuFAxgc1gaIfc/ZrdAJRIh3fKd2V57Y/rU0cSujoBtJXIFRKVmVSdxhEwjt1W5jkCrhQcgqPQnvSLIysVEgaLG8FRkNVSV0ZfaHh4lMsc8pjGPkwM8+9VHZYnwgkI24Oe9KMbELXVnN3hkYogMaqSTtJwTWKwMctwuDjPINbqV2CWhwep2skknnIFYg/u/mwc+4/rViz0KWdCwjC55XA6+tU5W1CjTvuWZ/DkudoEqORwp7UxvD88fOCW6FfSnGuOdOxXk0i6KF0d0bGWz1z6VLB4cuPLZ2IEx529cDtzXbHEqxxVcK90UbnQ7uNnhld13DAKD/ADiq50G4BQoWRgedw3fWpda6Ko0dNRy6NeAlipSVj+GKonSb6IyoryeeW3jnPHtV066tqbzpsY9pfcb45QCeyk1N9hmGzdC6IeMBv1puonqYTpOMbjWkmnk/dhmdDgnHINIVuzMNxmjBHPFJSSOGFNt3ZDdS3SbI3W7kLHA2/wCelVoptQjJCROIkOMqM4ralNJmiw9yOfULwIzuJlVuCVUmrkWoX9vGQk87EgZ9MVvyxeptGjZXHvrN8WZVmkyRwB2PrVlNdumVpFkuCVAA9M1z1rXOblZP/bN7OztHIssoAYoRyvHWoY/FWtozwkShMbWdX6j2FKPK9DVRa0Ldt4gvbMvJ9rk2MeFJ4z7VZ/4SzVdxG+ZxjgbuKidKJlUunoSweLNSDMQkgJIPzHdj1qyPGuoCSTcS0QGd/b8BSpYdN6mVeUpRK0ni+/Lht5cA9RxirS/ESaEJvjeZQcBQufxrWpgotaHLTlKKNN/HPnlTsHIAG0cU4eOpAcLJ5WeCWFcywaOxYmVrFEeNmhOY44QTyd/b3HqavL44nZGVkjIJ3bgMEVKw8RxrSa1FTxpK8bLzHEDkNnn3qc+LrWcobdm8wjEgPQ4pToJ6mftpImm8XWBG7EwcnHDZpF8YWrja4lAPzggcbu30qo4XS5vQxL6lxPFaOVWUhFxkdgfetKHxPYOctOfMAACr0BHfPakqVtjqlUVy3/wlFjEVLEORwQ3QVEfE2myIZBKplA+U7uPpj+tCp2Vzlq1+iGf8JBbtsCuvmFuue1aMWsQREQvLDGjcuyEMce3+FS4aaEOppqSnVoXj3NMjR/yNM/tOxcqwkhSbB2gdaynTdjWlWVtSzHd2LQJcFJJGHBfsB/U0g1i1YJMPJDAbPl64HT61hyM0hiVfQWG7s3fcjxgHglverMVxYJIYluD5fTOc/lUNHQ66TJEubKYzGQxxupGD2HsarvNEcoktuy7uSRzj61cFqac6JEMOYYXCEngHPAp8yW0d0ZS8aRqR5chzk47ik4tEqV2V28gpGox5Rf7uOOaeba2cApKjnPBz938KxluaOVlYrfZIs5dlZM4LKahNnGxaRJ1hz1yMimtXdF8yaImt4XOC/A7rz+NKNPjeGTyZFEysZOuOau2tyW1YbHZGObeSAcDac/dPrUrWYUtArpLGfnD45PtTJTH/ANmh3G50KE44421XeyZDglGH86bQ4zFk06Geb5Sr4BbecgdOwoj03fJEkbR8jOScAUNWI50RHT2RhuyyAbiM/lzVlbR1RNoWNTyozjmkaRnoMeJlRSDGH6kKOR9aaLN7otCi72XJ6fmapbCsUrlcRpG/zrGMhVHfuf8APpVZ7W5DRhFHzcnntUS2MXvoX4YpowJvKw3XOOKz2kbdM4jIVRyxPWuRvU2J1WN1Z5Q3PYDvSSGT/W+WkqqOB6+xrRMCB4ortldxHC2CcMep7CrMJmEXlsoWHP3RzgmtYMC2tuNpGNyZwcD9aY0KCOSMRmWLhiT/AA1ZlKXQoXFrEsZlRRMxPABwBVKcM88KzExMqhQVH8P9aCCNI5kMiAYI9T1pssUZMUIVgu35j1puTYErmZhvZcR7QoPfj2pyhWSFQGZSm5PUim9jWbJSERJGMQIAAwe3vWcWkZgcER9uKqMtNS09LExWRhcHb9nXZlR/e6VVU7URW+UZ42nHNQk2BajQbUdSjvnBH+NNDYEZThs8KaalYwaHOBGsURbDZ3A55p29BGcx/N1DDuK3TIk7It2bO0aMmxWU4HzYrsbDVDZEiJzMu4OQ5/zxXo4au4M4sdhVUp2LeleILm3uY715WB35V09M8V7Lonj/AEyNiszvHIcb5RyV91BwPwr6HBYxSdj5DMcptT9065fir4OS8kFzJqBWYEL+6K9OBj/OOa8f8b+OINRh8mxeWZC5G64XY2OmO/SurE1Eonz+Fy+amrnitzdb53KbVdhtBIyKogzoCreW8TKQVY8j3FfN1Kt2fpVGNo2K10z7IViLRM3AYdq6HwsDNqdvCsZRgysWK8deRXdgPi0PIzL4GfqR8KrQvo5aSSKORW8vYWwwwMkEdfTn3r2yKXFurIjOpHy4/nXrP4j8mxvxWOC8YvH9huJfNcsOWC9vf/61fKXiG5lmdpF/ecHa3b/P+Fd1H4TkSuee3cQH7l5AZnHOP510Gg3H2RiXaZh918A9B2IHWu6mg2PrHwUstxBaSxyCTfHvGDnjr/KvoLQtxaAyqi2p4ckdSeAv1PauujrIVWOp9feEZVntR9txlYERSvqP/rV6IcPDGdqohAwAc/jX1GFVjxcw30IzJKrAojOTgMy9q0FcsrqiNM+3qe1dhxQRYiRWUjzFTIqVm8wfwg4wB61pGHUG7sHZXx90bjzx6VA6nehQ4Tdlh6j0rQmwoZyzqBlO2fSrChQRhCX7c4rGSsyaexaAKDzhgr93HoarxyFGA2qEbhs9cUuhV9bDS6gMCB6g9aQIfLLc464Pb2q4R6jbJS3msqrhR2zTCwj8lCRtU44FW1c52RtIiqXCSAt170qTMF4UGQjpVWAsA7ypAOAoyKjWRVO3PHpjmkBNtV1QcKw5JNKVZZmkKgJgAetKSuhp6jlfduUBQe2TVWNpdjvhTnocYxUyjoDdz/PZm1ydI/KhyzltzOR1HtT01aTYrSh2XblMHHNfnaVz9YuzOn1a4CLLufcepAzU9rrDPITsYsB940iXPobMF6WcMxBJ44rVhvvLuBuKwuMKWz19BVxl0IlJWNy3lQpOgwAWwxrRK28y70dY7jaFwf4xXVGQUxUhjjuijMVIAC88H3rbsSv7yNXESlSAM8k/WnJ6am8dj9R/+CeXx61DwD8RbHwylx9m0W5Iw0v3N7tgow9S3PH8xz/UJ4Q8UWutaVZTwuIxLGHVT8uD0PP1B5r/AC4+kjkDwvEc6sVZSs/v/wCCezSq+2w/L2NLxdpGieOfDWr+Ftbjiayuo9gJx+7crt3DP15r+On9ub4A3fwJ+Leq6ZJZXNvpFxPIykxkJFJnr7Z5z/8AX5/Xfor8TrmngZPzRhCm1BrsfBrSCVgoBwBgnGBmq3yjcGUOhG04r+5oSsedV3LtuqbGAk8tV7E9agnZjGZEaKaInIYdCP8ACtU7mEdzlp3jWbcWbkEDB4zVG3tzK0jtI5fpkng1M9gnsa1us9u23AMaLkg8k0i2UjSictFEqjAX1H9KIPocdWJ0mkWEdwVmj3xpG+SVOOa+j/AWhadqBls554nlZB5S+aFBYkcfX2rOve10eZVSPV/Fmh6H8O40e30iytNXaEG4julFw7NjlkDZAXoeMYJOPb4F8Yxrr2u34tIwIzIWUkBd3fp0Fejg5uULsl1LpHm11YyWcuyVSjEcEc4rovD2pvpl3bTJuLZwDj+tTNXKlG6sfYHgT4s+I7e2+zR29vIscRQTLkPyMHj8eDmma/4g8aXugGxbxF4ktdG80PJAl0UE3OQHI+8M8kd++arBUlezOZq2h6p+zv8ADW4127svEnjVIdV0e2naREBWPIXq23Jwo559BX0N8UfHXhhdctdB8Fwade6fb7kE1u2QVPO45HJ6YzyB16V52Poe1qSufo/hnniweYxlc8tk8aw2kginKNKBtYoDjP8ASs6f4ni5SRNOtpYgrYzLlSx9Pp9BX5djMF7Obkf6SZDj1Xoqa6kNn4n1HVBJHc3IBVtwKDbj2q9PdQqiTtthjzuIHc+v415jqaWPs8K7KxVi02e9vdyeQsTdQF5z9e30r6G+EXheSDW9O022vHt9ORwxEbFdrE5J49f1rhxTctD858Uqqjgmj78spNPiktpSzAQsDGWGWzn26nnFdd45mt9D8O6nLfFPsskRh80AMFyNxx/tY4/HtX6JwzW91RP8/ePME3JVT5e/Zr+Nt3q/iLXNG1LSWkslme3UOMHA+5IpHU8HI9Pwz9eeKfDc66Vf+JLOJJ72OMTwwK/EvzKPXjrn8Prj3MVW5J2Pz7AUv3yuYWh+Ib+70uK3+2m78suI2Hykrkn8QPXvSaXqMryLexsn2ncME9x9R/nmvm8dapTlFn9GUsppvDcq7H0h4Y8R2t5bNGjyRSpyqyN09fx9/au80q9VL+NHTz7aRWJGe/H+fwr+Pso5sr4nUXorn5FxDg2oSg+h5t4zSNfE8dvJHGsckbu79Nj7wu3nnJz2/qK8O+Ov7PWqa/ocnifwzdwyuluHmiGN8RH8XPUc5z29sGv7qpRjWoW7ow4Dzt4HHwqvY/MP9m34iaj8Fv2lLJr0XNhBeRS2dygQxmGSMO3mY7tu3fnx7/uD+0RbSar4Wt/GUUItv9AjuZzCMgEoDkf99Kcetfxbx1g/7N4mhiIK3M0fb+OOXRxtqkex8MfDX4xaX4m1q/8AAMF3bXWsx2zzIpx820bijH7xG0Hn6dMivlK//Zv+KniD4i6lcadp1rNpEs7yx3xBxtZmbDH0G7AyMjB/H+8uHMfCnQVOru0fzTgMG0rG/qfww1XwtqUvhzURHJqKRCRbiHlJFP8AEp9Prz61s2PgW5WA3c87biwQoqgID6+oz6e1eZnmXRqysx4vKlV0mb2m+AtetriUzXAu7ZsMigA7cjpkV1C+CPEcdst1ENBks3IRVe4P2iMd2Axjjgc9c8V8PX4LjKfMfIYjgiLnuaWk+CdZ1PVbax037LeagV3LFJL5St75wcD8PSvR3+FvjTwv4l8PeKbSCy1D7DdJdpb2u7eHGQQwPYBs8f8A1q/R+GMPHBR9mc9Pg9UZ80Wfof4b1i9uvDujy/2ZdyX6xNO8RwoL8kfTBPI9q/mH/bm+BGuaP4n1rxeNHupVmkeSKSNTjywFUqcf7Ss2e348/d5PiaccFUoy67H32W4Vxs30sfly6zOZ1eyntVjcpiT7341QKySuZUG5AoMZJyGHrnvXweIp8sj6Bx1M2/tjJEjxZaXvgVjwSTQOzngj0XmslG5Njoj5BhMg2yTuvykHv6GqxfyoFUS8svDKOQalg2aNjd5eNWAdc/NuGcivsL9nnW4Dqkuiz2yyoysiooO1ge3HOe9fN8QwvhpGlH40Y/x58EzeGtRbUI1jk027lV41hQ8Z+8n0HP5Yrrv2XPEy2GsXWkyXJhvpJmlhIzkqgzj/ANBH5V8HxBiViMgm/L8j6ClBQrq5+r+mQyiwtnjYMHTOQOmRzXxv+2T4Ptr3w3Y+IQ73U6KsT+aOE24GfbjI/DPev548McZ7HNopdWetVje6Pykj8NahcXdxLbwSTMScBBnC+v5VzWpWMtnPN8rqijDKo/ir+06c7o+SqQ1udR4KiMur2Vs7EyPII12r6+tfsL8Jbf7NptizRuM4BBPBI4/AdK+bz5+8kfW8KL3mz7s8E2ym3j85JDG43KQcc/4V9GaOjlYz5bHjo3RhXm4Zu+p7OOfvM9H01SVQP8vfFdRG5NuAIyhBOZAcg56fSvdgjwpTVzF1CVfLYvgKAV4FfHX7U2rXWieD4/KneWSQAJE7nazowlCn0GAp+oruwq1POxuqPxK0yWFJ0FknkI5LMOp3dSa+hvCUqpLbsBuPBIH8q8zMPjPZwZ9MeGWb5YwCoDd/SvdfDm7aZDhmUYUE15a0Z3SVkeq6fOo8hREGI71mfEnSIvE/wz8baLfLDNBJYgJE8YJLeYucd8bc5/8ArV7OAdpI8PHx90/mW+Lnhibwr4t8T6G1y97Bb6jLFbSshBeMMcHnkrkHB7jFeI3QCMFcAvnBx2H+NfZVabR4TqFEq6CQSq0SLxgiiJNzu4X5BwSDioi9Qhvc0Y2B8uRz52OVXOM1pW2ZBvWAlW6lj0rdGg1QwZkJYc+lWokKMpRpFbdlt3JrcC0gjZ96Egg9RxzTpCPMXejMgPG0dKYGdNGuwBfljxj5/mzWecyZiDqRnB9qmWwFQJhT5kmxwMZA606RdiuzxiM7eAxrlmiJLQy5SN8s0StIOF+WoAq7jEEdAeSO9ZGQqj5kMQ3HGcj+dWbeNWOXG7vzQBpoqGHa6sSpJ+oqVQo7Db2weDQNOxOscQLERuVI5yOlRI4RnWZPLYHg0CF+2QmOXejGRfuknj8v60jXTSokRlLqBnywcYNaQkgSLtjY318M2cHmEckdOPWmzXdxZO0U2xX7k9c1omaOGhcg8R3VnJETN5oIwNoxj2Nej+EvFd5pt7DqVhfTafdoVH2mJsMSPu59RXVhqtiFFPRn6gfA/wDa0g0yyg07U9WjgllxFdQvaeb5ZOPmXggd+D7Ee33jovjrQdZsLabT9WsNTkdNw8hicfXOMcV97lWOio2bPzTPMomqr5Ual/JMIxOmIAF3IzDhvcetc5qd/t0y5MjecI1+Zwhw2TX3WCqKUU0fBY2i4y5WeAaVKl5qdzcFy5VhFlj19DV7xHcPYaR57SwxTMWEYjOSCB19R14/GvrJ1Nbk42F5xR8heNvGPhLwz4e1S817X2s7+8gYQxQkzTFhjB29cdvfOOmcfDHif4k6nf3F0bVZ44pAGEm8qwA6D1H0HHJr4jif+FY/SeFsO43kzyy41XULyeW7JuXlyMPtDH6jioLb7SrSxxR3GGbc20Dn8q/JqlBn31lYW4s9TRY4IYLlI8534zj/AOvVf+ybwhontmt0jUOxHTr+p9q8nEU5crISaMxYvJld5A7j9KpTMpZXi3NcA/xDqK+dqN3IZftRJIWfbu25+ZRVq18xkeWXzFYHH3elL2gG1Dc3cQ8uNpGj2fcxwc1p21tqGZZI2uVLqMhmzx+NNVUtWRKNzQfSNRbyW2SZY7hsX7w/rWlbeHtZVi8Gl3jA4BljwP1JFYSxsFq2Ujp7Pwj4kuT+9M1yiDIDjn8P8BWsvwt19tsiWk0fm8szD5T7E9q86ef0Iq1wTTLNx8HdTSG2nZWSI/LHweT7+v1q3/wqS9jB3FI5ET7vQlvQ+g/M1wz4ho20YKV9hZPhFKkSXH9pSyMMZ2QfIfXrzUenfDSxkubr7bOYEEY2FRnzD6H0FefW4kglobXSieg2fwf+HEngvxPqeseMLrTfH0LRR6NocehS3BvQzqHk+0K2yIRoWJVlO7AA6kjh7v4Sx6db/wCkFFOd5WNcDmuGPFStdmMal9DAbwNaRzNPbxyDYON57enuau2elXGnxzOGdYV525yX9vYU3xDGtGxqoE1xLeyKzmaU8DG7k4rnrv7cZDhnjjI6huv1rvwmJTRokcvqXnrCxkkldx/FmuG/tdrOZnQ4Y9+nNfTYN3QEFzruoTRqouZETeS+Ryfb6Vz08wLRyIwBZiG/x9q9Gxg3chjmDg7xlQSBxnNQyRO0jsM5PIxQOO4wIhA80sqjnI61MgIRGDyCVRuyvY5oLcrMWRJI/LMTKznkkjvUqM7EzPuY4AAoJbsyPy2TBYBh7dqsQxlZVEZByvWgHK6HOrMrADaoP3j0NVVAfzGYthjux60FKQvlHzFdSA2OAadGZGyXKuhPBxinbS45OxNMAgy4cgdccYNQn5trblZerDuad9LGblckkhbZE6qGCjaM8fgTUKRs4L5O9PmG3oa0jsSXIdio6ofMjbk49agUlD5eQCehxnFUPYk42SsoZo9vz5HWq7lZi7sGfKhcH0rGW5pBleOJCOVZznjJ+7Vg5cIchxtwpHepLL1lCxbbsVSeK9R05f7M0zZJGiRvhSxHQ1nUZundHpXwFkkj+J3h7VLJRGsV1HZvLIP9WryKGPPU4PBr+lX9nvQTDJPrf2MziebzFBUkoowV57nr+dfKcSz5aZ7mWrqfo5o0Yeyt5YYmiYryjHJB98V2EVrtiQhY8fxfNg1+U1Ze9Y+ww0rROb1+No4EVYkbL7sk4x71zunzEuwfBH8OBiuKutT2sP8ABc6wM4tGyhjOPlJ7+9WreZmt9rkHIx0rWGisZVY3icpcXaGG/eQTRwRyeXu+6M44Ofrn8q8P1meC6Z2WNJmY/MXBGB3IHesots6KV7nhviFXlvhcqyqitt2g9R3BFQQXGyOXcCkjDhccVLd2epS+E5HXJhAuDuZC233Gf8KyLHTy1xGo2Nu4ZhVSehoodT0qzZYICgYA4wc1k3955sjlpUYfdJHJAqqLsjmq3bsU9Dtjd6mqCMlQfmYnoP6mvR9QvEt7D7NG2QOAr9fYV6eF1VzzMZvY4q7SFljKW2xiccDpW/C9xp+lmXyrd5nU85PTtzSq76nJL4bHn91q0d5eCAupB5wpwa6zTYwIWbO5fYfrUt62OqjFqOp3nhx2EMUgiecbsbl4wPWvUdALm9R9gKgEeWw6jHJrrpySgzOuSeLkjt9OiJCxLKdkLbejd/pxx+NePJdulxOjsxUDAUjof8/yrNx/d3M6b1sijEd13E7IZVRtxHb6H/61eiz7Ht0lQFF2jg9jXJze9c2m9EcVrdlKdKmlIRV/iHrmuH0i5iluHaEgqCVwR3r1qbvR1MKmjuja1i5kDWSGVASAef5VTuGBfexGCfnAGAf8K5qq91DoydxI5vNkkkXKlIiqZ7g/561zcVyyzyblk46iuSb0PQpO6OjuGN1A86xiZyBk9PyrFe1XyjtG2QHdgmtaa6kyjYxNRR0lVxCpY8A1zl9byNL9oJDbh8wrUEFlGEkR1UrERggnNdrocO2682JvMhA/iX16kVlWdkEos9B1OBZLAyoxaXOQO2K4SN4fPkSQuoIycf5/SuSErxsTQjZhaCSKVwBtLHgsMiofEGlI8U8xkRoSNzjGBW+Gdpo6JOyPBtYs/LG0rtZl3RiTnA9areGrllmEb2xysuwuONwx1+ldmLWhVNnq1sjRSxFigbI+UelekacImgKMyh15yDyfb/PrXmIjES00FvpioE4diAoPB5AFMtTIXMhCwwY5BP3ia1UFY590SMrxlnuFAQnaD6GvSvCsrzQySu77R8m1h2HcfyqmrmE52ieg2BeOeJMkE8D/ABrslDv5cRSTbjduzxXt4NJHgYzcntZSk77y5jIwB2Fak7xiMlgGZxgcV7VGWp5FSJ5nrMiR3DwugjY8hSMV4L8RjFcWfkOLdhHN5mTxu46E+nevfovU85rU+L9eCwxagEYTSF8YJGFB52mvA9SgkuZGjjWS3xJ976VzY1WPUwjHW95NZXaqI/OBPzEHAFdzbakz2lwZCscwGQFHX/CvDqy10O9QuiqqK7JJLGFJ4Kk5NdGjYkR5ArtgAAcD6GlGV2W46WM3VZMwyvJPh1ACrjJP+AFeYyXE7zyFQEbB+dR6V6lB3Rx1o3Vzp7OeTUUt4Y13PgKD0zTRbTaXJcTzFlT+IE5wfahyuctj0jRzsgadVZ4whyCeckcGuc1GZIo2RwWOCBnrWMFqO2hw8hlUMrqCCMpjox7/AIVA8bmNWeMlu6k9q6IbkvY8o1OOaLVm4+YHGOn4V9IeHYvs1ghkLxySRgDIwCvH+fwrrqKysc1KV7nWXaeXa2wtiqll39c5ANcFqjIwDoGClsColGyNab1OW1KwZGkcLidzhweuB2rItYZUkjxHKobnnpjPNcUnoegpa6nUC7SN2LsPOJwGz69vapmLKgAMRfGC23PFKOiIcrsWK6iLicyujBdmOx+tQT6j5FxbS52gNkqeq1L1djFxsesaL4gluLYFAEGd7BQMA/0rqvty/ZdspaSQ4wAeQKUEkVTOK1TUVhDAszIxIyOx9K86vL6Od2HltMzErtxjArpUboyqy1OQ1fS3aKV4vNbjkd19656OYwKs7K0U3VWJ7dMiuui7I5aiujldbF3cxSRQOGdm6Mcg/Wq3iiwj0TwhosRmVrqW4SF4guMsRy2ew6D8RX1GAndWR4uIjZmVq+jHRPAFzDHiIM/mSIAAQWO0n8ByfpXOW2njR/AV3OFlsLWfMqMUzlVyN49Rx+OBXrw2OOUFc6ex0ltG+G8WpNFLNpl/AZraVfnWRQfmIA6//WrU8PeHJofg3qWuyTrHqxE3nRRDYVzxGQe5xyw9Kh3uZ30JvhZplsfghc+O763Est1FPcSTwvlI4gAA6+vI/n611H7OFvLZ/BL4heJb8kjUZb2C3Zk8xZbfDIQD3zuOPw7V0U6d7mNaVti3+zRoOpS+C/FOtwvpqwWrtpyTICVWXZuIOemVJAP+0O+az/2M/DemX3hbxz4iv7WV7W5upJ5Iop8hGK5Kn1YjDkf7RHeuuVPl5vkRWqdjtv2P/D41HxX8T9WuUuJNGawdftMQG5ZmDMVAHXIGMd+ai/ZI0b+1PiP8YdTnuoTr4urm6jl3BvLjySF9FKoDg9ic1tOim5ehz05+9FnIafqkkmqePL8yKxmv5m3k5GMnC+3GOfWvP729mm0oW0V4HkEu5yRn5s+n8vwrkqtKkvQ7sJHnnoZi27SzPKQZZz82On5DtVi5IkWLd5iFlyzYztPp9a/O86xPM7H67w7hFGKYkMckvIuAsSLhUJ70+5Hl7v3bE4wRXyU5H2W+h5nrqpJKiocvncPwp1k7myeWQ4fzAoxg7T6H8Oa53LWxmonS6QkMks8DqGG79fp2rrk2sWUNE5H8IPIwO9Yy3JsCRyXBjn2Sgsvy/wB0j1pkUChpXaeOYnqg7UhXL25442aU4QLjIH6e5qhCxhEYLMqlSctyTWsNildsssfNgaVY5IznBJqu7BERShBJwG6/n6fWrNmzA1FpJIo0hyVUgMc4P1rGtUZLycvJHJFtG31Lf0qZbAtSCUyKBDBEX+YtgdjXS6csPkRTONspXGC3Q+lc011KSZ0KN+72q+GYDp2NPEbRyM6KrxserdauC0EpaWAugBOUV1YHaTjjvxUayySxlwi7wcA7cEYroosGiWRhCmUMZB5O31NUvOcyAbGlXocD9abESnsBkx5yB2FKkrBGR4kJ3ZAJzkUh3OY118/ZoWDpKDwuece/r1ra0bEnmgSjywvPbNKTshJM1XV9gO2NSD1ByTVRnVLn97KjAALz7jgVm9VcV9RXkM0jGISZXGd4wMetW1kcKpVt0bcjFQU1YikiJyQ6tGwyUx0qGOWS2VfLHKrtAZuCe1XDYqL0sXFQyAsH28ZxikedS1vOXV1c4+QUuXS4ShYsxEyvIqbSpXcT0/KqspXau1mQZwVJ5/E1IlKyIzczwvFlWaIDGex/xNXt6ylvtDBIRzgdfyoNjNTyZkbzpGQE5UqcD2rR0xZC8TssTXIXBYjcCPofaonsZ8+lz0Pw+qS3MNn5Ykk8z5yB29K/Qz9nfweuralHd3NtcW0I27ZGTAOD09+vWvosqjam2z4riCv9k/VrwxYx2Gm2SRKqlIgrH+8QMZA7V1+noWyQoBB556iuGE7u58bN6WN4SlELYUAdjS28YuXdmDLGDkCtlEyNeSd7aJWi/duDkHHIrhb+d98sp2PufLA9KK8LRuVRScjgrqN55i2CSrYC5xWsNi48uUBMAEEc14dSV3c9S1onAeJ9ZgskuWjkSWLbhSW2jP8AhXxn8TfiXJb6XdiW8upEiPleezBVDkZKoPQepr38roXR4Vee6PzY8deN7vxPNqlrcPNY+HgBaxoBgtjq+ep545649DXh2r61GZtvmKDjAIONw9a+1i9LGdGioxueaaz4iW58yKHz44wdpZu/HNcgHjaFSjPKp53MeT9c0yyvDdbY4HLAcksD6Uy6uY5JEYkYzwqHFbp3M5szLm8hdXbzMqrYKg8g1nhkdzKVWOfGGfuV9KZmAvERfISX5JB8jZyfrUN5gKhwJZCOT2oTE1cxJbeecGRVT5DkgnHFZd8yAyNFIwPAO0VuncykrFiEP9nt50UMjnG48YHrSyOmCHQCQjg46imZT2JYBFcQyI7TBtuFdTtw3rz2rb09Fke2Er4jjbJU9PelfUmMbosSXirJnz8kE4Qc+1Z1zcSrKIwIwMbgQ2c0yDFa4kllaCUfvsZbA4wfT/Cuk0wwFS4UiVSEIHf3qoysB0P2gBlgbLoeEI4A+pqg0sMiKqEKobad3XNVMBEdRMVyPmYiPB6HFXYblYGVlY+XnDbxjLf4VmTK/Q0VlYPnY+7+Haev41rQYliEE8mwZJPNBRHfNC4EbeZI+wAc9ugrEiHluy4jdWBGR3Hr/n1oApMSgkicsFBzknO6s5Lt7W42jls5xnFAHZW2qPNAsjIEHUgDOD3/ABNaTzSeWvkA+djqf51jPc6KfmXLa7KIZgu1m4bPBOK3bHWFRAgadnzllYcc+lcGJpXR62Fr2Z0kM6yISJUyeSCOlWHVGFtKrrEu/DM3b/69fI4yly7n6HlWIUlYlWRhLlDLEynKsvH41EhlkSWN4Q2CQcng57GvImtD6qEh11brKzzvcTkCMR+U3ANK0SNEpnlZI8YB7VlFXOmDSRRWKRBIsLiSMnJJOCp9qmVZgFjll3FfmJGDkelbN2KeqIo5EjXerKS5yMnP/wCqp44pPljZmlfG4kdq5pbDSsOQFg+XkAU8jPFWp7NYofPEwMg48sc0oMZjSvch23ODCo+Y9T9KsShwoWMwPIw+XPUe9aRepEo6DAoMRP7zcPlxnrU6woo2hF292PJP41qpXFBaXI/KPly290TLHv3Lu4IPtULKwIQINynII5q0SpWQk88EmFKAy7cbXpjxMFRsM0JGNwPWom9BJFiKEGBvLh/c7hkEYwajZSFVHRN3Vue1NuyFKPRiW4DLumG5kYkCpA8TzRytMsIXJBPH4cVgZzTbEzG6iFQzE88+lVZ55YfkRWdmO3KdB9aqLsy2k9yf7T9oaeCKPywqgde+KpXUQCRoXBYDHHNdUZdCVG2px17PvmTcdkaZTG3BJz+tNuyIgE+XzfTOeKtuxD2E0l5Ll3Ugi3U5UDge5rtYJRGkYG1hn+M8/hXJNdTYvyCWVC0sZaPoCRwT6UjsYZBMjSJOABuTqPT8qmTurlU9NB01sWhgbMgxyzDoTnNPaeEiWJRIzLy3HA+lSmS42ZWVyUZzyV+UketPkLDywVBLJux7VumYrYxdQAaEM+HIGceh9K5x5DFJMotkVto/eE54IraC6knM3KJ5yyRyRmFs49SPUV3eh2heIOq5O3KqB2qaz0Oijtc1HtwxcqgVlGzOeoo+yJi33IpKnJJ75rnctLISZGY7dwYArMy/ewv9f6VM8Qz5kdvC5AHBOAauLuhkAgcszKIHyOVHPHvVRNPVmULCgIOdw6mn7W2gKNif+z441aKSH5JBtbPcVMulRbFh228hI5C4P61mqjLi11I/sUKeZCYWMO3AUYBY/wCFZcumQKJG+y71PAEfY+vP51tCpoRPUhGjRFQ5jiDDg4XH51H/AMI+hDzLHHIZBjax4+oqpVmkcs6WpFLocbnaUkjYfe3HOcUyPw+0snkBQd4zgYwKiNZlU6Y0+H4YwVmhDITgMRVabw1buCAqiM8Fc5yK64YhpFuF1oVm8K2Zd2C+V02qvWon8PAuqBlWNc4ytU6t9SqdBbCP4ZhwxKrGzrjzD1/z9apN4VDDbChdj1LvjFYqu1qQ6KvcfL4XG0BlfywMuT602bwogImEhYgfLg8EUvrz2MalBNlKPw5cSZ80tG5+UHOeO1Rnw46mRWz5a8YA71rDGahPDK1iJfCt2LlonjbzP9YzZyuMdB6fSmN4fkZyjGOFcclu1dsMXdGFTCIonRLlFGHPkjoR1NObRJ5SXbKg53fX+lRLEWMo4a41/D0kKBwmSRtJ749/zqD+yZklJj3M+AvPAxWKr3RosPZEVxp11NMI0kAhA5GOc05NLuYzECJMjgse/pUqoR9WuUWs74xEeXMHVjhiMZqVbW5kHzCaPHJHr7V2KsrEU8OyNku3Xy5AzNH82f8AClVL0FiHZCR94VSkuUr2LciSWe6QIuXZj2IqgL67juFhYTEEdfSiTTRkqNpF83V2FO55YU6gg9aZ/ad5CSyOxY85BrKTVialF3HxapqAlkkkmuZ1I5yeAfSp5tVuVhjmQSb3+XGMEf8A1qmUuxg6bsOm1u+DpiaR8DAyeBTpNfu4WiMMr5J78Y9waLp7hCk7Dk8S6gHWLMkgOSytkdOvFXG8XXy7GbjZyo29Py70nSRrKLugXxleQN+7aWJ2+8B0NOi8Y3K7nJZQTkDvitKdFGtWbSLQ8XXpQqkjuPvBd3ANSjxgI0Z5ppQR0B5z9KynRTCnXsrsVfHWJogk8gYAlAe3v/8AXqSHx9MuZLeYhgSD8vNKnQi9zDE4qWyLjeMbhU/1jSJjcwXuart44nXynyxbIVw3UD0qI4WKNY4uSLUPjnEgkCNCQfvE4qU+NEMhILdeOa2lh1YpYhsvDxgvkhCke7O4BT61fTxdB5qGEpGTxuJxzXJKjY7Kb6gniiEbmMhdzwynpipW8XwiONkby3ByGJ70Ki2yZTsiFfGMKAy3k8csmQCiKRn8Owqxb+MbWMmOa3WaFuD82DitZUNNTGNa+hE/iaEZMTI8XUnPQVd/4SCymZS5RFUAgdf8msJ0Wkbxqomh8Q2e/KyoXA4HWoz4gtkglHDysRg7ugqI0mya9dIrrrlq33o1YqQA4ap01aBJ5SrLKiggsBwQO9TOk7EQrx6lyPVdNZCu88c4Z+3p71Vkv7e4dQGWOMH5gO/tXHKlI0jiE2THUbKdbiAyLGm3YrDqpq6lxY+YI/MVV25UsevrVRi7HTKolErTGAlpYpRI6jJXHA96rmW1WQb7pY1GHwORk1pBMzhVTRdFysjloJ4PK2Ec/wAwac0McEMkDOvnj5mXPc1o9DKT0IGEZHy3EGdgBUA4J/xqJYhkmWAw3IwpD8H8fpU8wucfJCGiVYdjsDv5brSSxxlFZDGsv3XGMGpnvYmMyOO3jkw7NIH6DB4qURgwGOJEZxyq5/r2ocnextF6g9sJJDIBtj24Rs9D61RktkWQKuZeM7VP9a1t1NnJIIYnciNRuGflDHNNFoxkZXCkDkcd/ShOxEpdESw2vlsxQYdjgA0S2DRuj748gYbf1zU9RQkhht/NICbBz0aoWgdZGh8tSp+8c4wfat4vQiaTLK2hjKqQcHkfT+tXQvkO94hDsyYOeeB0xW/OaTiuWw2FnVXnSRGTPBxnaaelxd7Xd3jaRmA3KuOK3o1nF3RyVKCcSSO4uYGiCSKqI29cDofUelUnhvppFeQvJ1YA9RXXPFSkrM4nQhuU0tLkTusiYU9CT1qYBZEXNtGFI+Vgf1rA20tcqyKQwXGG6o2eldN4ds3e/tys7QT52q2O5NetlbvOx89nDtTbP1E+GW1NFsFnEF1frHtJZTnH94f57ivZyACuzkNwoFenUfvtH5ZjFrc8z8aqY7OcI7iKYEEjkrXy5rrx/aG5V0K/Lg8fWvRwmqPPpy6nntzGvmGYQyeYq7QxOd30rrPCrQRzrHNEFXG7J6E+/pXoRepe7PrLwEkQSGRFSaHG4qDgH/61fQ3hti0sLIsryk4jAHX/ADjrW2HXvBNn1b4bjCWkJaKVJHjCzQyLyh7qa9Bg2opABIIxj0r6qjseNjJdB6qcb1JAB7irQaPGQzIx4zmu44E7FhwigbSAO+O9AAY5YOPYGtovQQyd2XgqYUH3Q3WiGQlVPD575qgJg75AynlHqMck1cVkeMH5BJnmk1rczi7IhZsBi43c5wDjNOBJ2lWXHfNFiou6HLIhaMeWJEPPHQ1H525gFRgMZJpkykEannDHOcgMKlVOS7NufoeOKDNDDIwLbQEQfdx3pHQKAcDd64qovUCWOTIKAAMCcn+lAcLuJCMccfWm1qLcSQq+ShKFRUasxUEnPpUDJMNIv7xD164pDsVkIV1A4yT+tDQH+es2mjMYZcIOCx6gf1qO4gC8bcLjAxX59FWR+uyVkYzwu0JRVZQGPUUkYkiCsMgkc1nKJyz3J4tRKsJEDugGA6nGD61oadfGNioCSnp8x9ahGLmdbYaviFoxEhZM8k9a2LW9QlN8MexsEMpyc11ReptDc23eZ1chrVY9o2gr831zVyC4icBo2EKE9Se9XPY6I7HovgrWLvw/4k0LW9PmeK8tpdxQthXBOSD75AOe341/UH+xV8drP4leBbKGaaSPW7a3f7Vp1y5VvNVgGIHrgcj8QSDX8WfSu4eU8NTxsVqrp/mv1PRyTSbg+p9822sQvFtRdpwdqk5K9vzr4Z/4KB/s8Wfx2+EPi++tNLtx4utIYpEfbnO0YPPrxyPRj16D+afBTP3gc5hO+jZ6FNWqWZ/JJ4g8P3nh28vtMv7f7Df2zfZ5oiCArA4HXuevfqK5OSLzJBGki9OR6Gv9XsNUU6akjwa8eWVh0Amjd/3yyMDgEii4uJJBJG23ep+YqMD6V0Q3OaLRhXCK8fmRqS7Djiq0AeEGJu/zL61s0NO+hajul2p5iybwMHPBqe6eWCLEQLsVyFJ6j0NFjlqHb+BdP1HXXk0+1ubWAL+8Kydc/wB4HsBWN4kttY8Pa59in1C7tr22mEkTDKHBGfbgg8E+vfvdNJvlZ5U9XynqketzeJI7eW98Qz3N4AMTXD4YNj1/rXh3jBItH1GdbYq7HgshyCOuf1Jrow3WJy0VfQ4q81KC7MSIuwAAMWPU16npmiRN4cjuRargceYByD6USVpJI6oyR6T8Mb/RoItTj1O9ghmijD+W65aTnAA49jmr3jHxOsyL5EU1tYL93I+U+3vXXh6aVQ5Unzs87g8Z65pSCysr+5+zPkH5zwK7H4W+IdA0Lxzol/4u1LVjoAmdZVWTI3MOFJPPJ55PbAIzTxcP3bS3OrCzdKXNHc+ufjPD4V1bUtL1jwfq8d/ZXFnGtxDG3yK6jhlOARuHUH/EV5FZ2xtsSTO5lD889K/J87otQTZ/oR4LZ9LFZXF1NzejmS1dghAUjjHrXRrqkcjxq7IiFQrr2PvXyKiz9+oYhI9E8MzWLOLifMmlRfNIwH3v9n8f5A17j8KdZt73XRqNi6+bJMYm+XC4B/ID09OK5KtKSuz8o8XM0prCpNn35pmoaRcW1nI88MM7IDMoQblJPYdOK8J+POt69eWVv4Ts5mk0YbJYWzlxnrg9yO+fT2r7zheolJXP5hzXLVi8FKSWx5n8JvhTezaFqGt38epaTd+Y/keTcGIMAewHJIBzntjHNfeHwf16zvrB/DOqal/aVzax+UyyZZu3yt9Qc557eua9fMpczc0fgU6bp1bGwnhfSPCPiG9061WDVI1d5I5N+coWJGeOR83+Nc9Loy2ciJZwRJagk+XjhjnP+NeDKrd37n75w9jZVKMXLqjltL8cyeEvHcWi+IV3QTDa5VuY+RgZ6ZGen1HB6/UljqcrRxTRu8cRVWWZSMHPTn8D+Rr+avGbJZYTE0sdH7X6f0j4bPqkJ4iUEdLZ21pq8wuL2JRcY3xyM2SM8Ef/AF/c16ha2mm3lnLaXYeKxlja3zGQWCkEHg9RzX9N8D5gsRltOon0Pyqq3Co7dD+fv/goX8MIPhP8Q9I1+xuYI9UVvPjltZTtlJVmDfQoOR/9ev2a/Zl16y+PP7NV5pHnwapI+jRw23A/eSujOTnsOBz9Pw/F/H7JpRlRx0Von/wT9AzziT61gYOe60Pwr8Z6Hq3wT+P97bwyanbS6ZdAQS7+ZVfHmAkdQNwHr8vvX7ceDJLHxL4V0/VUktnWZGuGQp90Biu33Y4zx61/ReSYhV6FOtHqk/vVz8vr0/ZTa7nHfGDwTp+o6bp2tRWNt9sglMP7tSj+XtUfRsHk9Dz3xXzB5EVq8lqzK0m/YwPbvg+lfa16F4KRnN82qOpgKuGXyVUAZC9BWWdcTT3kWfZ5K8txyfYfyxXNCimjCpdo+kvhloNlp+v2GpXcEqK4HllmC4J6Ee+cflX2Rptw1osyWQg+zupVkMQZdv49T/tda53ZyJp66j9Q1rTtFtFmRGuNWY7VQY2Bcd/TPTtXxH8cvAum/EHSdWhltla9lMlxlkxh8Z+XHQnBH5enF1MdKm0kezgcO5K7P5nf2nfgzqnw61a61G1tLqSwD7Y4lAAALdD6gZ4+gH1+TXeEebJbk+WTgru3VpXfPHmRrKNhCWhidtgZRyV2/pWDdaf5ZLrguTu5HauSOiOeW5XVoRMJDDK0YULgfLg08+UVMkQMbgn5TztpxiS0Mt5v348vGFOXz2+nv7V7T4B1/U9B17SNQ0yIr5MqkkPhiCcEfQdfwrxc2o81KUe6NqL1uj9EPiJ4aXxx4F03UbCK2ncxSyQIDz5pGDn0HGc/WvhX4W61e+FfE1vJBHFqN4j+SCrbPmzywPbvnrwa/EsmrOvgK2FfRM+gqx5kpn7neEriTUtE0y9ksUijFsgJi+6Tjrx0yeo+tc18U/Bll4r8GahZ3Vrb3yKj+apw26Pb8wKnjAH86/m3hvFSw+bRb6M9CTvoj8eLbS7PR9b1CytmlhthOYPMLZJA6D6Y6etch8RPClrFENTsnItRu8xCuSf7nPrnPGPT3r+7sHWulLueZjKVm0cz8LNMuB4o09vIWRfNVJC/AHfv74r9evhrbsqTI0KT7eUOSFPPb615edy99H0HDEHFNn2j4KhCMkcjyKnBIxyD1r6R0RpWAmmJJ2helcmHWp6GYPqd1asAyiMoUA49R9a2Lb5AYlzj7xycivZhHqfOy3MzVUHluj7QG7mvhP8AbTvv7M+HlqfNWS2dDJGVIysrlkGD/ujJ+td2FV5HJiVofjVpwFnefZoOIl5HHr7+te+eE5ZC9uwQBAQSM9687MNZHrYT4j6p8OTIZN0WVifCpuPJH+R+le1aNcvEiwgFlVcA+teO3c9fkuj1XTJCsSMWYsB24xXUSWzahbLYyQrI8jBFVzjrxya9fCSs0zw8bHofhj+3R8NZNH+IZ1SOFLa1lsg7MSfmC/Jwfqor80rm0SJrmHZ05wK+8qVVOmmfMxjo2UQkY8w7cNtwD1NXIEBj3IUjC8kGsKaNIbFviVlCeZvbCrsXkmrNvEsS3Mb+ZDd7du3P6EetbQWpZIgYgjjzMdRVqMMsPm7hIPXOTW8dwaGIxclHVY4zk4HTPrUkahIkV8lgcAqe3aiS1AhuInnMYXaHJKjJxWYYmJ3GNXbdnK9qzm9BNlaeMuCyoRIfunrgVUu9xVQEQZAzzkVy1DKTuZV06uMKPLXocetCny1jlLjdnArKTsSxGkUYXbuZj2PFNglVXlUSsynAB96XMBoi4EaGQvs4woxnLf0q/HcxSW7KkfzjkkHmqArXF7EsabPMznrnvVGSchiTuLH7w65FAAkzT+ZmR8kADnsOxrrPC/hrVPEupWOk2GYTORG9wcfuskDPNROVlc68NScpKKP3K/Zt/Zi+CEHw31/Stb+G2ma14kjtriafVb0meTcsbOOvCfKp+7jkZ4PI/FPxtpUVjqN862i2n+lShIg24hBIQv6AfnU5VXVSEpI7cdhHSm4PocVDiIDeVODkccH6VoW93JDu8plLMMqprpjKzPLmtTWj164mRbeWVkGOVzjI/wA969R8JfGbxd4PuYovDt7fW7lt6mSVnjjPfjORn24/r3UMS7kVqaloz7k+Fn7aF/rt5Dovj3VJY78k7ZXVlil6ZZNxI9uMYOPav0Cl1PTtV0Fb7Sb621DTkj2gxyhiinkBscE89fbt0r9N4YzHmXs2flPGOUunUVVbM8p8PItpd38sexA0rSgOARyeeDXj3x9uPH9/Z6bbaDoN/B4cw32m+t5UJLdlI6jPHGOeecDFfqVCN3qfGNf7TFHxEfgj428TM96mmyPeDO5mmLyfQ8H+v9am0b9mHVb21vLnVtau7SGJmVTGFZw4PKuM8Ac87f8AGvDzXLZV1yo/UMuxKp2Ru6d8AdKSwnllklUlDiR/l84Z4wQP6dqu6b8D/COn6dNdwHUPPVSS085lJ9MZFebT4Og7XPSnntnZHa6B8LPB1rpLC90aPU9Rjy4dnYMy8cA+vBOf8jzfxn4P8PaV4V12/WySKRUWUDcS6tvGQvtjjH41xZzw7Rw9B6BRzGdR6Hxnq6qjyEKwBY8AYxWRaRrIyqyh952ox7Gv54xKtNnup3R0enw7Z/KKgMDgkDAPuBXcW2ixXMjGPZKB94npXm1altSkjfs/DCOzJtljkUbiNtdz4X8Lrc3Cb4XBYeWN/A/w/GvnszzTkgxT0PWtR0C71NtPjYW8c1uAuViAz7Y/zjiut0XwJqLMXFkgZuWUjBRcc8d6/Jc04jqKNkyJPQ9J0z4cmSxMk/2ePzCwePsVBGPz9Pat3/hCrVLeBLmKREU7ggOAp/D6V8Q84qOV7mcaqWh28VlpN1olnoqeErmDUIS7S6kl7IfPB+6pjJ2AKOAQM+prjbzwVC7iRVWMoMYUDn2NbwzucVuXSq3K1/4IGo2/7gSWNuBiV92RkdOMH/Irg77wZGVgH2SLaMhSidW6kkds+tdkM8k1Y2n8JSXw/NCjbFmaReCOhrClsbmWMWlxEkwXJJ6jFdNLHXWplGK3Rh3HhpWQF4FU5+77VmXOhxMjRtDgHgnHT6V34fGNO51R2OZvdDwqRtGUYOGGOQV9D/jXP3GjzzAx+SI+cD3HrX3OXY++g2cbrWkiLTriOa3KSjqwOQR/ia+fdStvs88kEiYAJPTvX6RlM7wuTzaXMeNPMLIspcFecdRVeRQocZcR9gRkk/XtXsmSRHauCy5jYDOM1a86RP3QUEN949selAWBQV2Pw4B4HeniPbIZFymfuqD2oBsgkkSNwoGHf1705iWSNgM45AFAmxPMZwRnbJ1YD0qdHlQKYXIdTxjqKAH5Vw+9uCOQaWKPfI7MytwBlj0A9P5VcY3RUXqRPEd0oXMbngEdqcGdCpRQyAZ5PQ+tJPSxcpdCqWleTe6FkIxhen1qwVTexALllGcegqTNqwJGEIYmR16Ak8VOIwSZIQTGDhiwxzTTEWDMVDoEIdhgnGM1VeN2jBIGSeQa1i7oqKuxzo6qVEpDOuCPb0NUkhlVJZljyhO0nP5Vk2bJEUZl3NlWVAckdavqizDbHI8Z7cdKQHT6JaYm8yZRIij1roJpZLrT44i7sGYFSDgA1hJ6mj6I9d+BUjHxNplnPIIUmnVkbbypjcMx/wC+Qfyr+tT4WaH/AGf4b8MWTF47mK0Xeka8A5yM+5GGP1FfJ8U6wij38rd1Y+vNEt44tPiZCjzOoJI6Yxkf1rejSMZCsfNxk7q/L60PfbPr6HwnJa/uZlOUwgKleox/U/41yQVSWkVVjKmuXEb3PXwjfs7M24i4t03SFieCR2rdt0PkOufkxnPeopO5a21ON1oNIi2bRidGfzAjrlTx1+vWvFNW+zWU8p8nzkVsgdv/ANVLmsrHRTPEL62QXkpN1JtLlhvPTPaqN15san7qKvzHArFOx6UFoc3cql4qPkNg7gTyCPUVp2NusUP2pxkbsgL6U47mrl0Hy3ElwJLgELwS4B24rl1uZBcR7iEBfK7Tya3hAykkz0jwbbGGSS+YvEwJIBPIbt+VafiCKWYR7ZQSnQcAV62DfKjxsUrzscjMx/cW6CVjnkA9/Wl8Xa5c6fFpek2MTC2dCLqcORjgbBg9e5/GlZSdjjcLyUTzmwlHnEsV2htu8jANej2t4lvbxGV1CE8H3rll8Vzsmz1DwdLFcW8t0xkEEZ8slFzlvT8v5V6lpYVjlFPXJIOMCtJSsjKuuoniu4aOwhAV5Gw4Vt2QuMZ4/HrXhkQTF25DvMX+XnjFbcydNHPh1dsWB2hu0LqUcDa6kV6JCTLaqib2YcAk9q43uddSxzfi+5istBvZGu1RiBGAOcE9/wCX6V5V4PhEi3RlaOGfzCVQfxZY85/n9a9dRth7nPfRsXxhqTW+u2tl9neGaIIWUfMOQf6jn0qzc3IgtkWUgNIe9c2Ijy2RlQk3qXbAsbdyFjcn3rAlXy7pDGCzE4PPSuRO+56NE7ayhjMaKpBOKxb62CzO0xKE8r9K1pu5u7PQxr21Z4Umy5fdlOcfjXHT5w0DFljZslh2NdiirGI1YkSKSAKSpJ2jPDD1rvvDcodfLZzFIRkgdx6VwYr4TWLutTsL6WI6cclwFQiQr1z6j/CvLXVkuAZAytu3Jn8q4qC0CkzpYSZpIHbGANyk/wAVblxavKkMn7mU3CfMkqghc8EEdK6Ybls8D1+3ie7aWySNXicxyKykhiOo9h0rnLWBLO7EkYWNpm3MM5x26flXo1HdBC1j0Uw/arGKZS4YY2tGfTvXfaEwFq0jxjfjBHc+9ebazsZ1fhNT91La3EPkyea64DDp/wDWqKOeOBVWUGTbGAWC9a6lHQ5lPQkSVJEhyASG+Yfyr0Tw86bTFGhKZ3FvQ+1S1ZmNRaWO8imgjljkd0jmPAz6Cu6s7hZYnk28EY6da9bBnj4pdSjLLN5geOJiqnOBW3FOGt5JH+Vz0z2r26e55NSOljiPEgjmltJplZ/3bBtp5Ldua+cfHSPcW11EDA0csJVgwzkHjFfQUHpc8qUdT4e11njuZ0jcSHJVgfUdjXAXURiQBjlwxLA+prhxk9bHq4WGhlpZCNNzIA4PygdKhe+WzkjaVpI0fIwFzk/hXiS1Z6OlrG/pzfabiHcwjx8+SOvHFdFfTYxDtAZQHOB69qdPcbOZ1S8jFo0Q3G4J5PYCuLu/Mt9Niu0USqx24Tk9ev5c16lHSJxNa2Oo8OW7RRHypPtBxlS38vpV/Wrj7I0KFCDMdoIPQ+tJLU56qszqdDmlNisb+XI+NxOcBgP6VyOo3bOGzy5JG7uPQUQfQJx1M6wgmkt2DskqqcFl6VYMRWU+Y6zLGMkr39Me1Wn2E6Z454rs1a4EcjlJJiQGBweeMj3r2jRtYlubTTYLqOMukKIHAxwABmuuXwpnJRptTZ3xaBrUJcMenJQ4P1H+FeZaveRWsoLCQgttwvII+lQ2bxp6j7UyXsaztkopG4k9BVcq8c23lICMYzgNz0PtXLY1ctDL1giFInJUgfNwOgq1ZajDMNruEGMY9TWdSQovUScRwtIZ2Qw+/r2qhfSLNY+eh3SA/Ip4rPmsah4V8RXtu8i3flKwICxg5AP1/wA9a9tttQbZEQZTI4DbW6r6/l0q46sJR5djH8QFp0SEKSp+beo4BFeSXepTabcLE/mNH5mQdufw9hXTGWhhKJrRXcOoWzPuDP8AeDf0rj72J4JeMOrHAIPArSjKxyT2Mu3t1muY5DtcZx09+tN+Lsz3dx4chgsrSVS0RfYuOhBUH/vnP449K+iyiXvHm42Nkrmj8etGm8K+FPh3aul0st+kt1LkDAjVtqkY55JcHPoK3f2ivDdv4a+C3wrgtLWJi9qBcOuXaWN1WTaB3wpIHfBzX1+Hp3R4GIqtJ2NT4o+FY/C/7O3w2h+zy2sYhiuLaZJCXnjmO8AHodi47dSaNf0w6D+ypZX97YvDfwRrcKnALwyz+WHz3Ck7T+XNKVG33mftU1dE0FimjfsJalrK6eJt+l3rxbo9gnKyHCqMdyTx7iux+HXhcQ/sh6jP5tnBJKk0NisPAMxiU7lz0XDHFTTi7WX8xra7k3/L/kUfgClhbfsx694gie5u0mspr8yeXgTgqqqewzzuPptpn7I2gwxfAnx1eWVndX6WGpXF/PMuQJZPLXLY7KVA/DPqK76kLqb80cNWpsl2Kf7Btr5vhv4k6w89w8OnXMuqSShtqzRKgC7R/vc46jJ9a8//AGZvEdv4V0z4i6xc70uLi3nlspETDTmR2LRv6KgztPeiTarzgY0k3SUmeLWPiC8Gm6pBBPHc/bZ2kMmMBxuJBHoOn5VZsbP70rNudkwAf515mOk7WPey9WaLjoqrcu5CvgR7v6iiZI5iicou0ZKtxnsK/Ls1l77P2fJI/u0ys0UyHY0CNCDlwetMup43TCsx+XqeM14dQ+hS6nl+rKk17GGZ1mjG1SemCf58VJZq6W84jR5DnI561m49TODOn0M4u4pDgKCCeOvsa7HA8wlEA7kVEo3HPYmUbw5aVoCAPLK8/wCfrUUqs+VQOoA9OaJR0MgtpmMQSQbXHAOc4o8ze+54lLxrjdnjmlFaDi7DJE3eYd5eErtI9aikwkkpjdjHs24fgfWqT01NznL790ZDhpo2H3c8Gsuy8+UsoiaAthlD8kDv/wDrrJ66lw3C4hlbcckJuA44rpbCGAW8bM0cm08hqynLobqNzYbEItdgAO87h1//AFVPOTc5jAITGAU4x71cVYx5Ci0RleHfg7SAXxnb7/lVq3VsEb/3Z4+prpWmw3HUa5d5REzCOCMFW2Lyeeue9SD9yZPKB3N1yf8AOKLkxjccFMRCtHBJDyv7vPJx1PpVHZ5kTtIc7cbGB6e1AOKSOa1ONJ/LiVpA55bsRzXS2piSKGLndgDgYxTnHQhuxYHmrKxiieaHu4OMU1mUTyxDEjOgwwHT8fWud9jOLu7mhKElQLKGMbqEOG+8Bjg+3tVNC0gjMUqRxb8OMZzj3+tI0LMcb4kJlVTncNq96rwpscyyFnXPzZP8q0jsaxj1JZmmZZzH5khIA+TqPbmppJZHdHeGNHIA2bQAD+HenB6WKbIgWALFPLcZ2gd/Y+lIsZwMyq+RyNvesjLl0uLJJMFMkODKo5YDAz7elNCl0aYAkqM4Pegpy0K8MMc0qSTxmSEHAXOOf8K77w5pN7cwIn2YNduTtUdMZ4P8qh6uxnUmlDU+qfh18NUW5sr7VoFHmlWdQcBsf0z+dfph8HIbeVUsniitIky6jA+TkYHHcjj0r6elC1Jn5lm+K56h9f2obyowI1OPlPsK6yyt4o1bbwCOwzzXmUlqeK33JgXYtEgDoGya1YhHHh3XbxkYFd6WpEnZXM+/nEkcmZQYhzwea4XULhhNOrbJSCc7fX8Kwx8vdLwabZjQxCZWcod+eARVfWrq2s9PEpZRLltwPYACvmIO87HrV3aJ8R/Fv4ipZWdyYbuIxQAtKhOOO59PT8K/L7x/49vPFd0z3Fzc2FtE7eXBIMgD146sa/QcqoWp3Z87PWR896nrEzDdPJKSzEFWOdorzzWdReRkZyuzO0HNe1B6G19LHHzSzk3EeV2luPp6VDGlw8Rijj3OwO5R2HrVkmVcaq9q0sKu7My85Xgj0rEnun3ROrEsxwwA6e9a0znbKczxxlnZBvU84qut00pbylLp18zOQvt/n0qxF638xUDLKCepbGPyqV7xmlWJVR/QnigznLoU5X2GVkZQjEBlByM/4VkmzeWXzWJYB8nA6j0raOxG5YuJUhiRnYeWOwGSDWA9/mQEygSZwozTbsZSV3YuwPvIJTDAEnJ7V1NlMnltLIdwxz7CsW7lJWRBcS2wCLGiMoO5Qe1c7LdGMTRyyCVX4wV+77VtHYybG2MplZHNvNCucBmPB9xXSQTDbvKywpkYBP3vcYqkxF2W/KM0hfZCAFOT39KryXALglgCT26ihu4FvzESDIIyTn3qK21EPM4LL1+XJzmkBuQTK+7O6Ns4xuwTWgmoeWpUoFXPIxzQBoxXCyssb+UioOWYYz7e9VHlx5iAoT0X0oAyZLuDa0hSGWQ4CyA8Y9qx7zMkr3u054UsP0FADtNv/IdpIkw5YHGMj/8AXW++qySKCsrW1wzYCLyAP6VlJanQW5dQmMcakiTnC46j61biuZLRlEjeZJn5ip4/z7VjNaG1N21OnsNZQttkMkjA9V/nXeafeSzmKPy7cIx+ZsbuMda+czOjpofXZHiXzF+dgVVdjKej4HBFU8DEKOksjb9ybT976+1fLyjY/SsPNNFl45PKlcL5ir95gOh9PaoYkL7d022Q9M9BWDdmdkY3GQqiCRZEXcSQvbB9aMyIUeQLtUbWIGM1DZrfoTBgwEaFAmcBWXBI9R/9eq0x3OrK5jHKY+lBTRLauqA+azMcbsKMipJrk3DhkI8v1xjj+tRCNhEMkDmNXdSI1xjH9agJV5BKRG7IcgEYBqzLnLFwd/yxrtI52AYx61FBM82PMBVd21SR6dq1jGzJvpYklZZZInIWURtkY6g9P5U5A7s3y+UQ2VI7j0NVcRJLaxytEd+DsKHGODTHi8uFLWNcxqAS3epmrlxlYTlUCr8nIYg81GQVnRgNoc7QQOR+NKcuhO4rxyAv84XDYxiq/wC+F00oMasRhgVyMVDWgh0kKPcBVJBcBWb27CozEIVEUf8Aq8lgT0+tICGO3eOWRpBuZuQU+X86ZMzobvZGvmJwA/PPpW6krjtocrdzhZljchQVLYI/lWdcTpEmSC0ONwbrj/69OpI5ifRBKzsFO1iCQc120cMiRRASI20AMQuAaV9bHXD4SY3ELOsjeakYOEUDP5/407zDJ5hKq8hbIA9KyaVxSVti2iAAuWkJI+4T0rObCyNsVUhPPLc0KNyKkySXBj2Ijt06HH51nAhJ3aRpAzgAluDgf0rYwKF1JiNpkUbDujGema5yMylVikYO7/KFx0Naw2sNLQwJk2zxkqCofr6//Wr0fSw0VvCxdoto+UL1rGd7HRT+E0biHyZ4wjxGJk3Pt9TThEzF3hSUJnO09/UgdhWcEZ8yTFmlQQqjkqB90jt/9em7VGHm3SYT7ytgE9qvbUsqMixxsrNJ5xcDI6AY6VdRTAvODuQY9sd6xGlcfKzuoAXeucnJqonlxyfMiDcMkhqEDWthkc8iXLrlFUA4Lc7valW5mO4NCiJ6gVpFWdgcbEygAb55FjLdFPORSJmYSxIv2aJkI+Xv70Sj1JbGyo0BWRmgnHUKp6fWq0TyPMdqiNQMhz39qlLQzixbiZGLZRlweec5+lR7FUhlAjMikrlc8VpGVx02RLHtkZSpSbO7J7UQ+RcxpGhfb5jbzjv/AErduysaD5RAmAkilB8vzL3okhiRAshCKSoJA3delYtEydi08Ra5PmTLcCIgdMAe1QTCFHZJolkRjlig5H0/wrm5dTJ7kk8NtGkbpHuLghR3H1rN8hRtOFQseCxxmtIvUuN27i+VtZlSWRY+4zwTUElq00qTME2uWHI7+tdEZWHNaXKn2KORTEYGYAbmz3qy1jC6DbatDIBgBj1PrWc5sUIIjW1H71BH+88sh8jINQx2i5JkiR2K4BNUTNakMmlQSGOVUTziuDxjNPfT41QLFGpYHnNaQbJEk05jHOIwkmDlVY8f/WpkWmxn54kAmU4Zhxg1vBm0I2M7+xVadVaJSxPzKoxk1YXQEiaQtCwYAqcjoaJTBxRlT6OpH7sKnYfWpX8NQhfMtLaS4G0EknpxyamNexzKGt2VZfDttMyzMiS9ME9vpTDocKExmDCY7DFTKqDgijF4bVM4DkZJwfWhtJjBLNESMAH0NSqpMqS5RjaBEFRU3Ioywz/FSyeHw8UMqqqp2x3/ABrXnZlKlZaDI/D6vKJsBZSNhLHoKgHh9BkMskaA4G45J/GrjK4prTQWTw3I/wBodI5EAOE4zVWbwvIDEswjznOCcYb+lOFVpjlTT3Kn9iTMzAYSPkc96hfQZo9iOzOSMjPXFaupoYyw4xtKmkzF5ZUkYBx0qdtAmjTahiExx83t6Vmqlmc1Wh1K7aS8YIxdeaDuTYOp+vaojpdwFR3eeaXdglx0FJ1dRQotodPp1yFwnDE8Ejt3qBNMumQuCcocOCOR7fWur2uhpRpO4i2t1+6OGWPGSqrkn3FStayeZGWjMjjkZHSsZSO6cLKyEK3KOI/niAycj3pkSz5YNFK1vjac87gevFVGaMXSdgnivZWjiiV2nbkFeuPakiMyySSEsFJwFbPXpwKv2isTGg09RjSXCOGQBePnB606S7uNqnMqnHOKUopmbi7j4r24zKwMqo3HXr/9apJLq52F1aRMnGQeRVwSWhx1k2yu95eEDDsWxlgelSw6xdKjJ5soRuCCMAj+tW4qxyqEmBvriVwxZjzwKsQ6lcW6KoabHQgkniolFFwjJakqa7IUBjlDMr85B/HirC69d4WeKVFmckLkbgfwrB043PQ9o3GxDc+Jr1JQHDl84O0Vbj8TSxXBbzgCVBVQM/XNVUprciEnFlyLxOZpA5cK7MSQhwP/AK1SW/iiWG4dhuRSCCpPrXP7BM2lVbZFN4olEoaNJcZxn0P9KtQ+LigxKyAHjJ6ZrL6urHM6juSDxSEKyCQEk/Ng5xSyeLAQHLSkk4LFD27UOgrlRm72JIvGGGLKwRM5OOMGrZ8TBGZkkTLjllNaLC31NZVmlcF8WBSVaVG3DaR3p6eIY2YJCVQINx28jBrR4aysZrEtsl/4Se2Tyy8YkVSSynvVu18UW3midswRk4C7claX1XqL607jT4gtnmZ1MaKD1B7VMfEkErjKAIBgkHGaJ4XXQqGI7kketW0ceTMHycgY5+lSSeILMSIxKFc8Kf61EaL2OhVkiU6xEAcMFXGc7vyFW5dbshgDYY9o3Drzjmm6TNfbpgmp6akpEsgVWXOAcY9DVq11G0CAvLAVOTxzmnCm27E1sSlAopqYMrJGI3k52k9KvNq0Pm/PKqNjBYnvXYqbvoeXKuivPfhJlfO855AqYXtoqrLcLkk8L0Oap02Q8SkrCRyWbuHi8tlHPHSu+8H2327UYNtv5g3qRtbHQ5/TrXpZWmqh5Wa1FLDtn6WeCS1rp9q6Rh0kXdFIvAZemR7cY/A16vBdP5LOViZ40xH6g55P1r0ajtNs/LMVK7PLfHd2YrUxwoUZhlwo6g/5zXy7rciFiNqFCeDjFepgvhucaVjg7yR1KnbhQeHHeus8LyMZIrl/MysmCoGQQa70Wl1PrvwXuuyqAGGMDHHsM5r33wwZRf2MUIO8n5ue3tXbh/jCoj628OyN9mkO1BJgDnqT/n+dd1blYU3uGDEfe9a+mpbHg4qOpIQoHmPIsZ6bc9c05ADI0cgO5Tz7V13OMniUO3yEgdORVh5PLQBn3E9Mjmt4LQmTsgkG1UmLJIp4Ix93/wCvUSYZd25eeR71aRLnoSKVb5UXbtOenHNJI7hEXAVSfmpEWJ44i2HY5A6GnZJWN2EZyeU9qDZKw1UZArBxsJOBmmxgmTLEnHDGgxaLLuPM8ouS38OaYXfcyuFxjrVqF0IiYsdpDbN36e1TEs3yhlBGOtStwIw8gZ1bG1uDUSSktuLByDjHpW4krE5d2dslQMYAqR+FRzGVGOh71hLcrbQd5khJLMccAe1OkVBtTPnP6ihK4j+ADyWmuI1JEhZeQScg+lV5bCJiZ/LYQpkYB7n/AOvXwDjY/YGjFuNMaJW3EoqnIGc1hz2skMb4V2J+bjvU2OKorMy2gCqibdmRkn19qki2LOkZZVGeDUKNtTkNEXktu5ARRGTsUn0P9f8AGuj06XayKVZEz06YY+3rRzaXOhM7u3uI5kWIsgbbtbdzVuaNlYSWpUnvkZz7fSrubxehu6XLLFKodxIykMSDn8q/QX9jT41P4K8dJpMt7LDHcTi4EpPzAfKox9MEfh+f5J4x8PrMciq07apXXyOnCVeWdz+i/wAN+O7fV7WK9SZZYXXhl+nT2r0DT9UBtbiKQW7wSQlSs2XDegP16Z9Tn3r/ACuy2rLC4xS6pnvv4rn82f8AwUl/ZrXwZ8VJfHWj2t5F4U1bdIYgN0akjdzj05Gfbsev5OSzxiN3giR7Q8LIDX+u3h5mv13KKVfujyc0ilVuupm/ah5gHlbnzgnoPpVq3mWYD7QAiEHaV6mvtjyJKzHyxGCfKjednO45GD/WsmRVU+YMOD3FawehcI2HWhjaZkEbSXCqWVSO1XXtZZ1/dyBSeGBOOKuL6mctzj4te1LSry6fT5ruwZg0TyKSu5SMH8D6VSu9fur93ub6e5u7plA3yuWLYGOSecYrojo7nnVqWty7oV5PJcBVnnRX437vu/h3r2Dxh8O7rSvD8OpX8zieeNXjR0wSCCc+3bj39qyhV5ayXc4Phdz5xYGCYMqAxsexyK7Kz168itRbK0hiUbtv+FelUiuYco9T3X4Y/DuX4iX1vZtLNb27YX5SMs2Rhc/wjnOfYV9wfGb4L+CfA/w5thpJnu2mXyp5pZi589Qpyu45AJOB64P4ebTrSeKSRpTmkrs/OvX/AAxcabCvkRyiML+7ycnH9f8A61c/5TRqonDMjL5R/wDr+v419BOCbaM5SvqfVnwV1jwzqZvbLxdPeQKFEVp5DBOTwCXPCjuf6da1PF89hoOpvHpkwmsuV3M2ckfX618BneAck7H9ReBXFEaEXhps5CHxQjuA1yGB6DHH4Vf/AOEhjkkljhkRpoeXG7GP/r18THLZX2P6ZfFlOPUVfGgiuAkMm5SBuhdyqH6n+dfUXwX8f2GnalBewXEdqWBVgwDHa2NxCn7x9Pc5r6ijw05YfmaP5M8ZuPXiMSsPTeiP0v8ABGlrr1vFdwXtkZcYjMbH94v1x/PFdD44+G09pLo2pSo8kQUFgTnKscEe5yBzXhYPCVKFXlNuDeJqVeh7F7nW6XpkEQtrOZVFmIxhU4UDHb6en1rpfB2naf4d8Qf2pDDa28jtsdQv3/vbfy3E/Wvcr6wdj8ezGKWLkvM7Hx6Lq1sIdaigggFqvkzsVwcZJAPvk9PY+lef6Lr2kNdwTeJboWtm/wAqTB/lyemfrnj3r5us70vM/Tstxap4D2i6GF8bvh74Tt/Csnirw/rlnLqxZnnCN82w4B3DPJJIw3YjvXP/ALPfxXTxX4WttNYJeXUp2NG8m0RzDh9w/hPBz27/AE/PvGPL3W4d9s1rB39Efn2HxX1nHOcep9m6bd3BSC4lt4rRVGxfLy4I6/lnPNUvGPxY8L+BdMl1fxXqVh4fsoxhjcTKhZyQAqrnJYkgY9T2rzfo98RSxOFeEk9j57O8JKFZ2P59P22v2o9A+Mvjzw5Hotnql5p+nySwyXfl4jkypX8FAPB+vqK+5P8Agkr8frTR9Xv/AAFq2pNdabKvmGOI/NCY1ClgPQY3Edx7nJ/TvG3L4zyOXeNmZUsO6kPYN7nsP/BT34Hx6ZL4U+Kmmi4TT4r5Zb97MnbIRncDx905Rh+XtXu37MV5ZXvwl0izt7iG7urOYlpy5PmB1B/mD+JNR4RZx9ZyelJ9NPuMOIKXJBWPdvFOji90V7aRlCopuI8jIViMH6HHGa+BtZsnXWtQsnt2iAfazOMfN/P/APUa/fKqvRueBhpXdmb9hE3llfOjIVcgdwfUVw+q23lXTTIhkYHjB4avLoVVdm7hc978A+LJoLDSRrCyoIwEG5t5UZ4ye/oa+rH8dQwQQw6RdO9xJHmWSRAMe2M89vb+VeTWr2lc6cHhb6HKf2pPcJIlxdS3EhYvuOB1Oeg4rNknkTy5FMLMu7IfkHjp+NefXxFz6/C4PljY+BP2p/gcPiJ4T1a8tbVnvEQlwEyenDL7jHI9ga/nL8b+FL/w3rN9p16jJfK+JGjU7Tj+IehPcdq9vL6nNSszxcZS5ZNHDS3EqoqAbdx7ipYkYJI8jwtIDjZ3qmjzGrM57U7OVJkdAE3HdjOaqedHClwFhDysMRknpz1osEnqT27KqvINi84wetdBpOoy213bzxrKzhtwQHr9f89q4sXTvEuk7M/Vb4Ja/aal4KWxll+13MCBriVEBBRgAAPzOB/WvjX4meGofBvxA1C5Sa3NpbzrIiwDBMhOSeOTzt4/2jX81ZPinhszq0X1ufRYePtKfKfqr+zb4hfXfB1v5cjNOlqvm+ZJ8hOCGIHr0A/E/T6DlCtaXEqNbJGyGPYyFtysCDj8PX1r+f8AOKX1fNGuzPRt7yZ+P/x+8M33h/x7POY4o9PuVLOFXaVlzkDHYfe/SuAsydY0prd3NwOjcZxj/Jr+1eHMX7bBU5+SMsak5XH+AvCktrrvmkRTQM4HlOPlPt+Of5V+lvgOxurH+z7WWHeu0LIxblMDge56VebTvNM+hySCjSZ9d+D1djG8caQJszEzHOT6H/HmvonQpQfLDosaKNoXOf8A9dThtdTDGzvod1E6gJkIFztwo5H1q8jxohyzOnqa9mGx4bd2Y2o3Pl/MM4KnAIyK/O39uu6iHwnVbiB5ZWLz2eX243Bowff51x+Jrvwjs7nPifhPyN0+W4F4/wC/80A52kYGe9fQPhCWTdbthgi8tjv/AJ/pXkY5+/Y9XCI+qfDlyJIYDvYlTuGBgZ/p/wDWr3DRJFYR5+QEDIryj2aSuj03SJ8xqJCzR9OP4hXd2EyyD5oWiQcIWbJX8R3rvw0zx8dA+Jf22Ph7a+KPC665BDgxQfZl4yQTlmP51/PTqsE0epavbtGRLBIUlZhgEjjjNfbYJ3pHzDhZtGI7Iis+GVV+/gZqVZvs4yoDgjO0d66krExWhet3JEbY8s44+tTu8kZhnchgO6rk1rTGkPAXMqRbFYYY+/NXZWEg3om0jkFeMVoMhTc8beagEYbB+nanQSN5RM3+szgADAppgEpYPHuKpk8kmsh2iQyR5kChty44/P1rOewNFVmhky2XAU5BU/qKzbi5WaUyRhXyAchvl/CuSb1OdoypCx+f5OT0oDYVeu/HIPIJ/pXPJ6gJcTII4hHCyN/G2c5+lRuVcNjHyEcjtUJgDzNhVjZg4P5VLGVlK4zGV5JU7c1vGVwJxBJOwZpFjTBPPekSKVolbARc4wTzVDirs0dJ0+a4ljt4rVbu6eTy1jdiob2J7Dmv0C+Bnwqh0ays9QuRBLfyuXnIBPbGBnoB2FeRnNflotI+q4ZwvtMSmz9UfAkVuNMkMNzNYv8AZywkR/vLjocdc8j8a/Dr40+HLvR/GeoWN0J0cuQMpje2SWI9AM1XDc0qPKd/EWGaqubPArmCWN2Kso9+wqnDGpw0MhnJOc9q9ebufGN2Nm2jicxtKirIOo64rqbZbBCFnIQZ6rzgVVN6kS0dzaSV/LZIJ1hbosmP8819X/B747P4QY2t7M50uYi2uN8m0AZ4Izxw2OPy5r6fJ8W6VRTPMzrL1iaDgfdvhu7t/EX2TUdLuIHtpugV8lSPXv8A057VY8Xwu2jtDKQgbncOOh4P1B/nX7/kuKjWimj8JdGUcQqb3ucqqRpo8UTNHJONxY45Ge38/wBK4ywsbZLCUtcbITPJ827JB78fkBX09DCq1z3aOKlexycbyS210rLmBWZCCO2as23lf2VfrebHlIIyq8AetdUaCPRpu+pY0qWK600kvHbEqzBZBnovHPv0+uK+Tfi14oZrV7KCbzQZ2i2r0GD1/MZ/AV+ZeJU3Twt0fdcK0IzpVJPofIepSO0rsXklLNs3Ef59KSxjZQGO2Iqdq57+tfy1WlqelLRaHX2ZjbzG2liw5GOlej6FZTXAUxQ25kHyt82A3s3XArxcbUsjSk7n0jf+HdH0rQrOayu49SvkVTK6DvsUnj6lh+HvUWjWEz/ZoxHMjSPtVT0P1r8xzvGfu2mGJ0dj2fRPDp/dGVSVzhecAGvRbSxW0lEjZnONoB4FfjeY4pylYwqaRsdkFkvrcmG1S3CjBKAgY/HvW5a2l3qKxm4DF9oDL14HQGvIlU5TGC6mrHpklps3Wm+MjAw/I9/pWong954rWaURrCWypMgBb8PSsIYjqzaDs7kGveF/sgV4Y7YRvzIsb53H6dh7V55e2NnEJ7c20v25DkSHpj0NdeHru5VaqmtDzvUbW5jkMpfY3AVk4x6YrmhYxyNJZmFIXzuMu3HPpXuxq2VxUk0a+o6HeR6XLe3tmsiIAEkUdfTHqeDxXm13p0ys0qqroeQv932NehhMTeN2dkdiofDdyV+2PAUhdRtJHX1rE1Cxs7QOj25dVGIQwzgehPc+9fVZXiveIk76I4DUNKM9lK0qlQ+Q2cEr/wDqr5D8RWItLqeMl5JAxIzzxX7Jw3X5o2MpPociZIosGOBhIeGJNVw0UpMrEncSACK+rKi7MiEQzGHLwysxVgFztFXZItoVVPTrkdaBp63K8ibRblIj5p+V9x7/AEpPKkbdHcB4yONy0EkaxIZIn2NLztJU8gev4UkUwIZNykO+Eft+FNK4EjwrCysZCzHgE9qUW0sTqUwyk5PNVKNkA+OKMSNKyRtIOvrUxUQK07OuSeBiqbsO2lypHMTc4O9jt3D0qYgmV2IOzP3RUSVmNLuWUi3p1IfJJC9BVVQkZcKHaRjgccVIm7k5iJUnkjrxS7TEskcUjiUL8qMM5H1oBIiMkrKqtNLJjnaR0+lTopMYmkeMxZwATWkti4aOxHKn7pn3NnPTFMYO7pjglQu1emfWszQeIiGWNisYHfGf85rRt7aIhNshX+JlxigaZuJdIIzFEmEByecVqxq720RKrsbtnGB7evNczYJ6n1B+yr4I1Pxt8WPAOiQ2IvLS4lmaUsOMCM859Npb8Aa/rS8AXD6nd3N9ECIJHfygw6KTtVfwUY/AV8nxLO0Fc+nyiHu3PpXTrOGGCCMmT5VGW6c/SrcuFbJVRnrivz2cep9JRlY4/XIUWWNZEMcjrvU+orl0hKMvmMAG5Ct1FedXie5hpLlNe3QPGRs+VDhgvrWvHJshP7vYmORXMkaTfQ4zWr0ROrqJBGudq9cfjXh3id1IubgyMUQFpExnilyPmub4dnk5SFpbi6ZVRiQoB5yKx9Q8qS3lLNkHhx1H0rli9T1bGPbwS3FxEsSosZ4JY4xWjdPHFEkanbIQWUDqQO9XB3ZdRdTjLy/V5TB8qp0Oans4YrmSN2VJAhyX9PpXoQRhUelz1PQ4FgihCKVXJJGc5qDxDJGl3bwpITtJU4FelTVjy56yuYojHmuwHzLzx7V5x4gu4b/xDcakofEsCRMN2V+Rdo/OpWjuc/2znYr42V0kR2qzDdluQBXXPqSnTooXeHcJN/nA9RngVFanY35bnt3wquYb+zuJUZpIgcgrwN3T+hr2SzhU6naozMpkyRjgEdz9K5ZO7CvG6sReLbcXFmlukSCQkru65Hof8968kt4PISchULdAT/e9a3jflObDq2hjlmMq7mVH3ffHrXcaXcSRxXMGDJOhw2axS941rLQ5X4keXZeGLeW5iMsdzOISoPIbGfx4yawPhxbwrcXt5cxRC1NsBErgkb+uOOnHFetFr6vqc621MjXYFl1PzAPlZuKXVwn2ZCFYYGE78/571yYpydiKemxc8PRu+k3B+Q7X3Fx71RuYEmuIpQGJjfG4jr7f59K42nc9CLsdbZZWCRMAOBwDxzSXFpKxhYhZiy4Bc7RkeldNNpIuOruZGq2ryRqiCFZRnnPT+n/668xubd4rtorgCVQ+7g8V0xloOKTZrpBE0AkVV2k4xjmrNhdxW9xHCgeM5JLZ4rmqxui7aWO4Vmm09wreYq/MxJ5Irh75MXkE6bhtbKf7J9a4lotCYKxtWEUcjb5Q5VQRjODmuhhlZLbyvLV2Q7s55+lTBsU30PKfE0abp2jXy5N2V+neuDmWJ5Y2ij2KFxgtnJr1b+6mOLsju9Jkf7Pht5QjDbRXT6GZlkkjkDMzD5c/w1y8utyau1jtoYJjiLCFyPpiubu3ZCD5rwqpbCkda64xucknYqaXeSXlvFJJGUTJGG6j617H4dlRIYolQCbALuOhPsO30rOrEzntc7qNYnPzBdwwCMZ4rs7CQbWEkeEYdK9LCnj4iV0QahKEVUiXnoauQTJ+7jyGbPINe1R2PKqs53xIFNsAqoXRsgt6184/Eiykj0u4lETId2VnifcFOM49ie30Ne9hnojzZuzPgTXXmkv3DvsmDgko2QDXK3jBncZWOcNy3rXl47STPYwq91ECkww5ZyQzj51/hrkdQkP2pIhAqlXwMNx9f8+9eXeyOu1zp9AITz5JQ2/GcgHr9K6FroSR73bqfvE7aKM9TSrD3TjNauWnlSKPPH3hjGP8a5m6mE15ZwOJSoUsqg4A9TXq03ocko2PT/CbSWlg18jotwzELtOQF9fxrA1iSKe9iKklQc7R0pKdjlnG8jtNO2x2oRs4MeQCcc1zE/Et0GfLr8y47DHP+fpXPSnubVIahpt0ZIZotqqpOQB0z61cVDE020bwOAe2PWtoysZHmHiu0t3v4l3rKYpN4fZ1+ldZotwptI5dkKLjIKnII9a7J/CjCm/ebO7jlF3akSBFyMgg9K8p8Y6ilg9tDJM8MknEbKvDY789BxV01zFSfLqVNI1zzRHG2VjzjfnrXTXk7CFgyowHIFcVSTTZBkahPbTWBh8lo7leS2eCDXLWl68dwGcMMNkn0rmlK6Og6W5vo7iKIsqzP97pgVFLLHK4YgojnHA6VaVy4R6nL3Ep0y8jceYwaQBsH7voa9o0TUJnhBkLb3UL8x7Cjm1saONzTuLx3iUzSt5Yz8q8ZrzLxJumjcqHCt8ynsB3/OuqD0OOqtTndF1D/l1klaJgdo3fzrfvImlt8xjeBzg881pTZyVr3MiwdIb+CCVYwhfIQjnA9+9avijTF1jxR4RtLKJhZvdxkqG5GDuIP5fpX0OUu0jycwd2juv2ztCbw9b/AAKtbSJbqCe6S2u/MPMgmnWMFfbOePfNdr+3Lotz4K8C/DWO3lheXSmht5GZdwkmmLRgKBzypRB6c+lfe4ay5V6nz1fWlK/kUf23fD95pH7NvhTRbuUaXLbyCGxulkKkbTEhAA6DsPcnNdN+1fp8Gifsb6dqNtJp6re3K2ciCMsQsc0TxofQExA8cHcPSm3enGT7/wCZxydpyj2/4Bd+Muhpon7Bemyalf8A2PTGgikiKxf6qV58SEe7eXj6kD1outLtPCv7BOn3FozQSSaTBcwszcxeWHXDHsSMc1ku/wDeOxVk72/lOd+FFlY6P+wJZanDFbtpI/tCykO4lgsrTNCw9QI4h165rM/Z+1a+8J/sLeL9VuVk+3XUV48k8nybnt3RTGQPUcD2Wt3O8JLvIxxCV9P5V+hwv7N3iHRvhv8ABD9oCdY7a0W60uS7sRNKThmhYKo+rFB+Jr5D0nxXAdBtU0+8lvo50EiTqCFcEcEegrXHU1HESmc+DblTUexW02Dzbua4dJEdgBwOBXpVlZ/6MGVw7gZJNeHW11PdoaWG3kbESJHJEY12l/XPpWPOku4YGcjLODjB+lfmOcK1Vn7Vkck8Omi2phcyQJG1tGAMIGwCfXPueTVG82yQsI+HAIAYY5HWvDqHvN2R5fcxNJNvdwjKSSCevtV6xmf7PsAAyuW45pTZjF6nSaQY4rYJtCyFyePT3rqGkjZo2Eqltv3ccmsI7lzWg+SYuwQ5UbRk9qrGWVpAIpmUIcE+tUnqZFpjFEscm5nVm2njpQVyQ4KxnBCgjIIpuSHF2ZFFhAI3BKqmAQf4qaVLRKq7SzcZ96iTvoipO+iOdvd7O0L/ALtlPOR0rKsZSJJzIzeY3y+mQP6VMo2N4bj57lo4ygiNxHvAaIdDnrn+ddLpywzRTI7HYpwxWsXHU6Iysa8ipnlWDjpuqEGR1bchVy24DPWtCWxjxCdo9itE2MNzwal+dJI42kZQGICnoR61rAT2Bx9nkkCTecFP8PRvf1qdzI2SGCpxwD1qyICr5IjAYmB2PBboPrSS2y26hJZI5o8bgRxk0GZyWshI5ovJYRwkhcNw2c9P89a3rVROrRmNLdAMbScmnOXUlxuX40Ijb975ihuSTjj0poEYIhAZQy9C3IrmIirMtpBbgQ+UQyodwz61AtuICBb/ACRu5cjryetTszUeFDMihpIXRiQvGG+tMSN1MrMWaTICgHgCrv0OiMdDSiw6uwysiDIKnBB9aoyPKEhiOJ9gB3DjJ/zzTuKSuhOclbeNyWUl1Pf3qSH7Q9viCPMrEMUzyR7f4VDYJWQ14J0M0jvJEzD50x+NQMxHlEZfPUChszlG2x1Gi6JNqMyjy5YVD4yvNfU/w+8MRW5t9sZaOI5w65L9yR6jNa4ePNK55OZ1+SB7P/wlNhp4EYuGM7P8q9iRz17Cvqj4D6ncazrYmZBCCE3ygDB+b/DJ/Ovp7Wp2Z+YV5ty1P0K0+Bfs8MiIfKxjJPJrRjuUjQpGhjGePevMpxszmn2Nawid13bCqnnFW7mXClFwVPtXXBdRT7HE6pchWaONnIPJBGK5KY7clVwSc15WaStodmDj1LMZAtJZlyoxgs3GK+XPjB8SbPRYr6wt9TUlE/eBAcD0Uk9+5/CvMy2h7WqdGNlZJH5I/F/4iXWv3RtLGRGs3uBJOWfBZRkge/OCRx+PAr5f1fWbh/OUzFxknavAJr9JpR5Y2PHpwd7s8z1jUJ2IO3ChPn9Vb0riIr/zwWVpFj3EBWHcda6Yq6Lk7O5NGzSK5kcRsOgP8VZ1xdzyh4S/l4GDhtp+lWRLU5m4u443w0qsw4+as1b+3DPEBMvzZyD/AFrWCOe5nTXYklELxuY2U5JHGKt20McrRiMIrKAF+bH5/wCNWJFq8uZn2K6AS7sAIeMCs/7SoyZ3C/NlWJwAKDKW5GbmSL92zb1c9hw3erq3kwWSV1UBRuKq1axkCMCW58yXzAgORgEHmmww28g82IMADjnrmlUM0tbm4sGIRG4yf4uOvtVlrtUUh3SRz8u0HJ49fQVmTMx5b8RhZZmPmMxx22ms+VzLvne8WIhshccMT6elawYox11Nq0W3SOIzM0d1k7kb0/xp6XixnZMWWQtiMDkfj+FWE9y287GNbfJdl5YkcAf1NQiZ0ysKmcr1weaCCpJeyTSLsDpIAVK+gpsFzKHSTcFdRgECgaRtwX0rEIGYOR9/NXpLmVC85uJHfYFG7t9KClHUkOpy+Sh85vMB+Y+h9frUkWqrNAJuSjHaDnpQXyq9zNv7rD7PkbjJJ5GPSoJruaW3dJAjRFOQD1BoFyGd5/70mCUfMoAPT6VrWtydimRmVcYMp+6D6Vi2aJG9a3PzK7FvmHUVrLKJVeJHABx82ahq5siNJGtJ3l8yQ5IwMnH4eld3oms7AqGRVYdQzda8/FUuaNj0MDX5JJnodtL9sUB3UKec1aSbYvnIMIDj7vSvisXDllY/Vcsrc0LkRkUgkTLLFnnHrVqOGI+YqsWJXOB1HqR9K8+e578HqI0S+XHENsj53kg/oagW3jJdmlBYDGAeKh7mth0KqsqxkSSSHjAHeq88SvJHK0QkZDwM4FMCaAiNkaIlRu5PXFUW3scKu8enak3qTJ2RomU3DR7QoQJj5e5qJQYlHyxopOV+vrVJ6mJHKzxNlXlUDJRVPQ9z9ait0kk2NKHiVW3bc5x/9erdQcVdlxllEIljZEfd8rAZ4qEPNMrF8K56uOmacZXHNEKTlJlibLK3DccYq3CJGYNHgqT8u7gj/wCtU85XJoVjEWB2zeWDntzUsl2Yy7Opkj2Yzj7pqNyIbiSPlJLgB5w2NxUdabG8iuGEfy44xSnoNLWxLvHMuzcmM/LyarSzK8iiNSFByeMZ9qYrDpMF4yrqSPvr6ex/nVLUXLKAmwE989P8aqKBrS5xNwG86QEB3Ygl/vVl3MkrCON2xGOi5zWrRlKKSNTQfOwJSibc5UHvXaxsroJCr7yxyOwFZy0dzVP3bDyI90AZkX5dxPYGp40SOSVvOEUZXls8Z7CpbuCTYxUc/JvGAdwI9agaJYl2txL1Dnp9KL9CbDN7QhkUbphHvXPQ57UO/wArI0bG4Rvm3ckjHpW0djG2tjDvwQsERYYVy6Z96wrpZdhaIlZSciQHp9KuMrF2srGKr5eLzDGcMVzmu8tgYYYSCCeDkntUmrVomoszIHDOsoXJyPSiOaG4ETmZUBAIXODig50GCpOxTkN17Y9RUzhwscSlB/E3vUz2N7iFZJmwuEf/AJag1aRFLFn3OYx8pHQjvUJXNVG2pXMzblMcaNGDl1Y8MPSqDgSI+9TFJncFHYVDIT1uLCsbxh23K46bhxUoaRVM4JaSYAhs8exFVF6hNgjFIXiZPtEg4V1OMfgaht1lfa0yNET1FVN20M5K6Fw4d9+0qeFKjoPQ+tI4FuyOpMq5yBWZMVpczoIpZ5blyGjZGDBVOSV9f8a05C3AKPIRgBv89qqG5UFoRQ2ymQFnzEM9TzToFliNwjFUUnfgDoD/ADrYpEG0zqShTKHPzccUsbK2Y2VWXOcg0FTSLsshVVSNRn161nNJKpjXZGcPuLc5rC+tzGUW2EjSkBXbO3hSODScSFPtKRvMOQ3f6VU9zRLoTANEqqqgE9zzn3oljaV1BjZpAP4e9K7RU9yKHejgOhyfmFOa3mZJHULKSPkQnFJu7KkrKxC0kexc7gTwW9PanSBUBWQZGM1uc9QrNsjaXd5qlFDADk03y0mLuWKsxBG3iqi7MUI9SRSY9rSfexjae9TSJHIwkQiMKvAzQ5M1TuVgm+QSBiq7cEsORSIpiYylz8o2gHkc1Dld2BIQxRYZmwGAHReppGRBhgzqv93tWbk7kVVbQhKiGc5hyCMBQeAameJJyHlRlXH0rUiMbkJV0VmQrIDzhuB+dVSkckEamEKvJKHpk9aCXqrEk4ihEaPFucAEHPAH+NIsEwIVFXys5YA9v84ramyJ7AIsNygyCOAOcVNIArP5UamFhg56iqMiKOOaJwUwiYxz1NTNapJGEkEBbOdwXBIqL6lpaGZJbhydjDAO3cwpUhhMiqY3ePGBIRjmrlPuXHVD47CNi0r+UhB+VQeSPWofskSvchvInOc5HT8KDnmrsS3sZnSYTSIsecqxPT6YpXtYvkHl7T0JFJeZN+UhGngoZLiMxTj+Buo9jTJNMSN/METRsVxleaUp2NoRS1IRaMj+WFUMOeBmmxaahEqEJvzgg05T7lx11ETQ2ZiWXzsZLZ7L/wDWpsOkwvuC7QWPyn0FaqXQsR9EiEsF02XkTjnjIpf7OSQGNrdCTnaw9PWqk7EPcibRIS8CkAJu5PXFKdMgIQxoCFk+VT6e9ZuZlZJlKbQ0ifyVMZQt68Z9arjSEmBWceWvPatPanN7G7Ylt4eRup2xk8k046Fbxb/NXzIt3yjsVodYao2Im0SB3jeHEbDq2ahn8PSJlUm83Dbl5wCaSrPqE6KsNbQUZd0wZX6/LxzVUaFCnzmSVHY5JPQfSoc3e5cKasPudG8twieZIrAEMw61Enh95miijidEz98nGf8A61aKrpYTopkc+jyqyhAWXoc9qgXRwEy2YiTWaqBKCWxO2h3FvGqjy1YsSfmzx/jVA6ZcHzJNpVWPORkH3FJ1NTD2epImmzY2ohHGM9qsQ6bNDG0UhllcHJHYH1FR7W7NlQW5VlsLlwWVMIeh9femC3uFjIKKHHArrpzuZVKWmoSWU8TROsU0kh5AWo4Le6hidSXgYk5Unrz3rqVQz9guhFJHcJsXKyHqPm4I+tOQzkiNhJG+Og6UOqjOVIaqzPsVgSCcKQM4P9KjkmvDMlvGzynHzv0x6VrCSbMJUrFyGS8ijbLFh3BHNVpLq5dw4jljJ4wwrVRW4nGQ8XV0AZN4KqPmUDJU0NeXEZLMZtmOWB5Io90bjKw3+0XkCyLI2G4+bvV06pexqMQuqk7SF4FWkjCpew7+0L1ThWlaMc9envSLqMzo0olXcvJHTNaxS6HJVi7XLZ1m6liJE00cuQfk6H/Clj16+KqsrB3XjgcVErdBKLZdttTuXYbptxU7sKCMj6V798KXuDrejXDXFy1s8gMqkjCA98Hr0H4V2YJrmOHMoNUGfqZ4Wto4reMW91Ff2ROYLhAQki+oz1Bxwa9KiVBAJVcKxGNvoa1qO7PzPEPU8g8bQ3QWVRdSo28MCg2lMV82+I8vI8ZDO2dwCj17162A+GzMLaXOAnSU3GzzY9mAMjkV6P4PjYOI15kZ/mfsAP8AOa9CK1LXwn1X4WgEAhmWVm3rjbjG33Fe9+ErhLfU7W5fHmRkqjduRj8ea7cP8RFVaH1v4ZES2iqz7nHI3e9dopIjVA2T34619JQXunh4162Jozgl8gtjbyP0qVJA3K4DDua7UtThRLuVHKsxaTHSo88fMQdx4xXRT1FLYlEi5IYDbtxg1C7MDtQYOMfStL2ZklcnVv8AVhyMg/N6EU5iGVmiIkOOD2qCpk6MAwTg9qqFt7nCt1weaBzXQnEDRGQqSPZjnFKm/LYI29CMdTQZiSHexcZMy45Pams5ckbAKbkBKyh4DJnBAxjOaUPhJBF94dDjrQgIwjtGC7owJzgcYpeGXKpsPfnrVN6lRaRMhdCgX5kPLEjnHtSBI8+Z8wkbjnmhx1sJu4jGR1KqQGzk8dqaMsXcxq5QcEcYNUoWYRWp/BLAoLsWPlSjpzxU8UCiaNI1GHXPzdDXwTP19MoX9qMqrJ154HB+lYt9pgkWSfcEUjAwOlZzXU5qy1OPvLB4T91tw55rnmVGJV1dSD0x1qZR0OOaLKzbCwjBwR3OfwrRs55FS3zIGiDZUk8msmrRLhsdjaXMW8ACQtjLMW4zXXWl0skLREndt4J9ahSdrG8F1Lb30qqkcbi3II3HGc+1dr4b8QzaVf6ZqMEqWzQTebvOdx/2RXNjMNGrSdOezRnKpZ3P3x/ZJ+OMPjPwTpITUjcSSjDRyH5omU46n24PbjPvX6OaBrXmQJbCQCRuMHqp9ya/yO8Sshll2dVcP2bPp8LU9pGx5L+0z8OLH41fDrWtHuLCL+0UVryGcf8ALP5CrLg9M5zkdOa/kl8W+D5PB2ra14XbT7zT7+wmKOk3oSfzPvX9xfRl4m+sZY8JJ6xMM0ovkUjz2RCsiPEB8hy4J4YelWbcpK4jVTsBycdq/ptu60PCmjqY9Hubi2+1RxSmJxyT3+lYE+nOu5DDMM/Mce3X8K1oSuhwktjMgiZnlQs7xlsqV4IHbmtbfEsJBIMbDB3DqfStgnHqchr1u84V3yBwMDvXLRQ7RFMiOl0rEoemPce9ayfU4q5b0u3eOVUd3hVzjcB3/Gvf9XtNGXwzZrDrU9xdqgVopCc5AHfvXO4/vEzya3xHz7e6cR++YE7pCoI7EdfwrsfCXgrXvE080Npo2s38ca72mhTKADt74x9B3r06taMdWaQ1Vj6Q+GvxNT4f2d5pkuh2l3qPmlBJJGx8sgeg74Pf1+hruZviXdeMYRa+KdXdf3eY0dhhcdAPpxWdPDJT9oc04uLaPO9QS1u7g20DRXykZV16GvJfFdpcxaglvHAkKJw64wT716FOp71ma0lcLJ5xA626PGF5IjYjnr2ptxrV8y5kNw0ZPBZieaxdBVGz6TJM0lhZ88BdP1EqySLE0kwbcfQfhW5Kt7fMqSyK9wZNyyKu3B9eelPB8P8AtJ2SPo8T4h10mmzd0yzwkUUuLk5+Ytz3/WvT9IYQptnSREzlTG23JHfjkV+q5Pw7T9jySR+O8QZ3KvUc2z9DP2efjhZ6c9jBqs7xkMqKsqkJJk4JU9+Rgjr0IHev1EvNdg1vTkiG+SPYGUZBwT7Doe2Pavy3i3hlYWtdLQ9rgviF0ql2eb219sDsH3RAmRQnOeev9a0JdYu0u7a6t1hf5Rv7cCvhJQ1aPoMbiFOu6i6np3ieZr7w6LaVY5pJvLkzk/KQQ3Puf614ncWF1Oj2sFjc3UQ+XzUXKwHsT7/h2r5rlT3Ps6OLvlk4nzN458ReL7K2uvDA1+W98zKvaZTfgEMFwADgHnn86+dPhLr/AIy8C+O459TI0nRbq5DywMcBWV8np1DqPwI/PweOnHEZRUwy6p/8D8bGXhplDxGJlCW9j9+fCM2neJLS4n0h5Gt2lMkQVs7EI3KMjvgjP0r86v26/gn4h1W1j1fS7mO+05IwYI3j2tFuyWDHoSTkZ44/Gv418C+Mv7Pzt4ersz3M3yWNSpKm9z+fHUPDmvaVLqFtqI1Brl3YywXGcKc/dA9Pb/GvW/2XPiPN8KfjH4Z8Xy28mn2X2toNQeVGUyAptGf9nAC/nX968TqOY5dOkvtRf5HwkstqxqrlWx/ZJ4h8J6P+0h+y9Bpk9tHdwXts8TgMD83lROOe2Qevqfy/Br9mT4ieKv2fPjR4o+C3jj+1tNsxqc1vBPK5dHi+Upuz0Yr8x4+8Cec8/i/0e835qNXAyfwu6/r7j5/ERnKMo1O5+6V1PaeILS9u0hWC1voC4KKP3anlWGOOowR06+1fnV8bNETwd4pvNUhuZCt6scjicldkuQhX2zlcY65Ff13gKntKDR4FBJVLHCWvi6+vYpLeKxt4LcIBlE5UDGdxz8xJ5449uBW3YwNcwiVVQRM33pARz6fjXi1avI2e3Rwd2egaJplt+93lnyANh6D2/KvUrCVYIgispIG0DHSvDr1rnv4LCqOrNeC5bJgb0znNaMTpHFGFADqTgVxOdz3Iow9Zt3vIjdASboT5isjbRuP06A4xivw3/bm+AIS7k8beEoDbXQuJDPbBfleLOR04z2/AfSvdyerzS5Dwszo+9zH5J3ULw3U0L745wMqjd/cfnVWRnZYS0aoUboB1+tezVp8rsfNVlqOjtfMLb2BbGQ5P6Vg6hYMZo5VkUs3ICdqyMjOLRElFklyDg/LjFdDp0gSRmc7AhCg571nVj7tiobn3H+zR4tWxvbvTzcmdpohE2MKof1Ppzz7EV6D8dtAsdRtdN8RWVsLYWuI7lvLz5rZJDdMgYJx7jPtX8y8SYZ0eIlb7X6nvZTUtKx6X+xz4strqbV9Au7xROIzJaDorjO4AfhhfwFfoeqNcOgkiJZjjyz8oz6H0r8N8Q8PKjmkmz3KtrKR+e37YPg6bUTFqGlzNA6QrNcO45Mgcllx6bcY+mfavinRpgZdsd06xZDIyHblv8PfvX9S+HeJVTKoSOatq0fS3w/tY2uoZ/LWQkDPHSvtbwdaeSVjklR1CiWCQ9HB/pjvX0GMd5WPoMsf7o+o/DDzm2tRKA7AsNxwGI6447DtXtWgrOwTGVAOSGow2mhyYl6s9BhkRm4jO7bgsf5VfRmdCqdBz0zXsw2PIasc/q08ashLFCDlQFJPHevz2/b2up2+Hvhq+lNs1jFBJajyUAzEJPMJwPvHczHPWuzDbmOJXu2PyH00k3cLox8xX3oQeRX0D4WkKrl2aSUgeWAMDPoa8fGu8z1MG7s+mfCsrx28E8m9Ub7vHXFe+aJdNIftAdXJORgYBFebUVj2qSaPUNNuJGeNUXbnt2ruLW6KlUaFZFA5Brswx5eNRy/xC06z8QeFNW0a7W3a1ysrSMMmJejY9yCB+PsK/mX+LHhmXQfFetpcR3AuRcvvjkTaVO4qR742j8MetfZZXP3LHy1b42jx9kMkyxKqpIxwCTgfjTrZQpzKo5Yj8PUV6RkkaaxISrEZ2tujPpSGNvLJXaIw25ieDn2qobijK5EJgysqH5wecjH4VpplwyxKWUr82a2KIiPMQpGgaTruNEzS7d5jDAnLKo5oAbcI0iNcSDKE4wTWFNDJKxKI3k9+cCs5y6AMLhRmWJGYnoeBWbeh5JN0bQr83YYH4VyMwbMyXYShXMWCSR2PvUDAZLB2BI5XNc73EyNonYjzWaSIHI2nGKkPLlwEAY/d/xrKL1AeAgUh1IbPFTRJGj4ZGkI7A4raMrAaaRLIm2PAlblfcVqaHod7qpggtLSe4u3YiJVP3xnqCe3v/ADonULjF3P0d/Zd/Zba8ux4v8Yae9xKEYWttIu3aegZs9Mcn1x9a+5E+FbWM1vd+XApiUrEIkChgfUD+Z5r5HH43nq8qP0Xh2Kpx5md9Z6ddWNqkZuPJQrjK9Vrxzxh+zFY/FMG9S+sLDxGpf7M7/KJS3SPPTk9iRz+iwOMdKR3cQUPaR50fkj8XPhbqvw58QXej39sqhSzgbdpBDYYEex7j1rxddLZmLEbeeMDFfZwkmro/OK1OzJI4VieRUbEu3OKZPHKEt1tgkU+/e7Y+8K3pI52rmmJ7tIgXJjGemc7av6fqqSK1tK0Y3qV2k5BH9c16FKdmUo6H6P8A7HLS2ei6gJ7i7Gn/AGidSks+8LtUbQuTnB3jj1U+9fUfjC8EWmNG6eYSVjI7c8H+lftHh/Vcqep+E8VU+TNWkYcEcdxYMzwujqMFyeG/CuFudPeDT72BgwDsxOOoyc4r9dwjumjio1L1LHN2arPaXXk+YmxSoH3jkevvVaUk6fLHFlZcdGPBH+cV1Qeh9JhbS0M651ZNH0i+unhYyxW7NCF4JfGAK+GPHWrteX94GSFY927K8fMeT/OvxnxYxiVFQPv+GqXJRm+54qs58yVjtlRG6MK3LKykYRSTMuxjnap5Wv5kqvU9B7nbaRZiKVHwEAb5ee/qK9C0iJZJMRKrhWx8r45r5zMqtkKOmx7Xp2nzQW8UlxG7RsqgtnI/OvV/BdjYNNJcXCR3BTHlK4yN2f8ADP5V+PcQzai2RvK57fdWPkSWLRadcWFq5EiLLySp6EHuOK6I2XmiKYAFDyCTwa/KMTUakc1Wob2l6dePJ5KMQQvmBm5AHoMd/wDJrt9I0hNOiSeS5fzQS+c46mvKxFW5n7SyNC7t3b96kfmSMMYwefyrUj0fyljuZluo51GQCDtIrCNRbM0j8Nznb1Lmdp2aJXy2089PT6cdq5XVNPeG5to5bCWJWUbWz1//AF130JpM19neNzG1Xw1Ld6ddajZWd1OlvIFuVEZ/dZOBu4+XPvjPbNc8ukQ2libwI5ZnKZxg7un8yK9WGJTVjdfBdHPX9pNEsKX5CO7bFBB6/wBKybjwxPeq8VtGoZn8r5vkwT2J7fWuqliEnZMak0i/dfDbxsNQn02y0u61C4gjWUSWUZuACf4cx5y3sOnfHSue8S/C3X9NiiufEVu2m3Mi7pbaa3aN19eCBX0GXZlHnUYnRhoxkm2eTalpFvaHLsfIkyrAclRn9f8A61fGHxa0O2sPEGpzaaDHbmX5S38JOMgenP8AjX7dwXi1OTRyrWZ4fcxmECSbMrFtoAHX61DtK4DoiFfm5r9INpRVgCrKH2n92Ryc9aasQKlhLIkg+TjrgdKCFHS41l2qiA7yW+b2H9TUzB442L7mj65PPFAmiKOA28eUIZj82F7VCiEhd/lyMH4AGM1cZJCHlo4z5h2zPnJUnipluWMckihjxwpHStAsTrKDC0jIry8AAf1qO7GUyIMID9fxFZzZafukBVYlRojlQfmFWIkbc00SPsx0PvSk7kt3HvC4aKQSYG4ggHrUoif7OCWILMQD3WpET71cJGxAJ/jA61H5bSzAZJeMcnvigadivgqy7CQw+daTJEe0QiMkknHQ89RTT7lR1dxEhMmTvYoeAN2OaQAhlicLIvYikam5DZoYvMkhmgXGAxOSP8aklKRRuUznAG3rWc5PYDPX/WKighupA/nXoOmpA9tB5gUy4AO719qwnsNbn6h/8E+PBd5q/jK58Q4S3stJs3jgYclpXbYcHtgHke/5/wBIvwr04WljZ2kccgKymVVIzwenPr618NxPJuSSPtcra9lynv0II2lhnjAqOcZY7QuB6V8fPY9WmjlNTUs5kALEDrjtXF6lNEZoP3jAg8he9cNeFz1sMvdNHTrhV3oHKjIIGa6GK5EnmKUDLjIwa4TdtnA+IWUwXMdvG5kD+YFxnA714N4nEu25L7kjkj2lQ2Dnsc9qpzO3CdmcHbwu9iUmYgg8gdz61zOokwKYY1JlY/Ko/WvO5tWevJa2Ret7Y2umvclCjHIAJ/KuIv7uRN7PKI2/vZxit8OtLhNXPOpb2Oe8+zQSu+Dk+/rXq/he3C+RCYAsWMkqOB7V6dO1zmrxtA9Q82KCdQAXUDar+/tXMXhMt9dITsMZwpPeu5uyueNHVmTfGWz0o3piiSfkhHbOfY4rw+7vWZp5ziM7slaulG6uVG3McTq2oy3E0LTSzRkMDuU4Bx2+ldzpt6byy2x3U18gODKyBeT+lXiVdFpWdz6E+Ds0Vg80PnsLZ42Dqpzl8Z59B3+pr6b00QkwzjYZB69we1eK784VpFjWbJ5bEyxxCJRucNnvj/PNfP0Uv2ua6ZGCEuevAP0ruhrAzpWeqDyFjABkB3NnOOhrrNFtZRHeSIyhtgCHPU5rJrqXJaHJ/FG3vJNI0QhUkhS88yIMRy2zDH8FNUvCsN5/ZNw88aIykt8vAC9B9a7r/ubHLOF0YkbTTXTSOsQbJypGcVR1kJsaFpEm+bIZAQKKtpPQap2VjU0UqtqsSlVEi7cCsaZFtw9uPNtyr/ICd2fU1w2ak0dSOqs5AVjjK7WZM9OuO9bt1bj7HbKBuZefUYPf61PM7myfunNagkitvOxlxyPWvO9ZgdXM4bywWHzY6+1d9LYzjubdnZo+nrK+PMHykDj3BrniSt2XnVRICT8q9qyk9LnXFJne2UUjWdww3Iie9Yc0ZMjNlCrLjaeoPtXmR2MXPWxo6bGxDI7NjqK17ZgZmtwc+lKLsyZnF+ObUQ3EdxGoYvHtKt6ge3tXmFmCVeJAgyepXnP9K9Tm/doqGx2vh8P56WzSGIuQjfSut02Oa3nufOfdKshCt2IqIIirsdrZuk48wEhsYIYfpXP6zbW0W9Zp1iypcbu/tXXBaHnzepx2jXSBprddzKr/AHScfjXsXhqdTPFFguU7k8GivDlYc14XPVo/9UoCpJMexOAK0oLowziAHe2MjmujCM8atsaVxCtzCJn3qfY45/CprFo4hMTt5A24ONvr+Jr3aR5046HM65KsUZklJYckAV87+N3mubO8gsnCSSuSDJIAAP7p/ofavYpOyPMnHU+Jte063sbiXyYPszM7Oy9STnv/AD+prgLmCU3LTsUkUDhAv61wYuV2exhdjAvrqNMCQSxrjgAZzWBdKyy75kHkght68nn+uK8WtLSx6lOKbudfo1+WsZTIXSFD8g7n3GP88VQ1G8QBiN+0nPT+lPDGeInbQxTcPIS3mquBk5Gcj0rISS0vrlkjR3wduT2B6j3r1FOxzTR6Et59nsoIg8Vsh6knr7GsW+vY7i5SRQsMyECVgMZx29vpSeiOVLU66C/j+z7p1WSPoCf/AK1ZGoSxNPNANsiN129+KzpouTKFmht5dscqTRFhwpOVHoa6LfHC1yxbZHjqz8Gt0Zz3PLNdja4vfODsIweoPJ+ldFYSxxW9su0YIO7J6VtUnoZwhodhp0iTWroWeA929vUV4v8AEJnR4x5zziRtm0jO0Dn/ABrpwTuzGs3Y820zWDp+8IMWqHnnOP8A69ez6RfxalYMwLGVlyqjt9a48fTcXdHQopxuULqea2iNvJMhifBUnoD6VhPHh13TiIsCSz9PpXKrDsyTTbjCNZ/MFbARs/yrpbWaMzBLhiuBhcLu/StU9bGsVZGPdqJblpt2SOWUiuo0W/VIDFKZDn1HaoaSdwctLnRG4dkaMLG4OQ2W42/57VzFykqwyCB8IBk89R/hWkZdjCUbnCXfl283nRZGTtPFdRpWpLI1urwZXaQxB4NdMGc01oTXe21v45R5EybA+MHv0pdOvpLz4jeEwHTYZmxtbCliuAuPfOfwr28ulaVzycTHQ9I/bP8AFFj4o+IvwA0Cyktowmo2d0YCxOWWdJDyOmRwfTcBW7+3n4vsfFHiX4Z+HLG8t430/UbWcyM2VkkWU4Q+p3MMHoMCv0vKsN7RJvofG4ubUWu5D/wUCv4dT+HXw+8HDULaH70kkIcuxVQj8/UqSfrUX7eXjMXH7Pfw48BwzWVrfyrazWeeDNsmWbcx9Nvc/wB4DtUxpOdKMV3M6j9+Uu5Y/a18bW+nfsuadoj/AGu0tre4hFvDnMhi85ZSNv8AEVbkGm/tEeJm8Ifsc6Vo8iJc6udKh06azZSFYTTh2OP90j6Vla2n965pGDuZnxR8RQ+C/wBiLSPD1lILSW+0hNFj5wLaR/NWPPq+G3ewIrmL7xXH4R/Yw1/RYC0iXkkQtNOVMHfKGRmHOOTwR7CsKkna3965tGno2+1j5Vt/EEyeELzwVMzXVlPHtumXq4/unHb2rltH02eOcW7bUiZv3an0/wA/54rfFVXLc6KEEkesabpSW8MiMol3HJAbIx6V0CRhER1CxPjCqD+tcXJdGznqYN1BP56RyLsmkyEA9PWqd1sZIwjglRx7+/vX5txDTtWP1zhas5YZEEUaEPsaLaPmxmqF47mHMT5ZhxxXzNQ+tb90851GRzdqilQu0bgO5+taEUYhiheRXG77rdB71mQbmjttUqqgkdCe9dL5sYZlKhJgcMCP0oS6lSlctNGqwKwaQvncVxwB61DGhaSSTh2PPFCjoNqxYMZf5E+V1BJGeOvQ0FB5LTEkKW25PSs4q5DGO5WFEJjIGE3+/wDjUDedA0iEHzVONp/hNEEVHRmHqm6RMlOFGNwNY9kUk8yJFLv1JpTepvTd2LMGmFtbxQu+2Ql3PXHoa6uxa3igeOVvKZvmyR1IrKT1NrloSGYLtG1RyAf61Y8xoiJC25xx0qhgrEp+8jKyE4BH8P8A9elgVGZVmm4BO1sfzrWnsQ52IpVcMzKvA7Yzmp8tDCqqpeRRyT6GqbC90RNK25TBuEZABR+ee5p1y7SsSzRyOQM7R90/SmS42RzOp3KtdwxqUwRjpzW/aSbsieBBHjKuDkk+n+fWonsZpWNMxLFErEuUJyFYfrUgRXVvNQqMZVgM5rIdhuxWUPDICpXO7H9KiMnlxJuU7l5IAPNRPY0pom/czMkrxMmPnQE8jPb8u9MLFlTyzg9CD1FUtjojqrFu2mVXljd0gUggtjJHHoe9JsiRXO3II496bIasU8BHQSZQEffNRP5dygy7IQOApI5qXHURAIpYTOYjKA/BDHOPwrrPDOi3l9eparZyPMo3b+g9c+w4P5Gok9SZysrn0poOgLp2nRSkwWyKpcNtxkk9vU1a1HxJAlsLSMSIoXaGSTafxx717OXULrmZ8djq3tJcqORiuNZnTy4JfMEeSjzSE4JGOv44r9Nv2XLd20/RJ5g4h48xWXDMRkfXByfrXp1q2lj5/NMNGEVY/RywcrBEzId2MAk9au2yPO4DBAgOeDmuSjB2Pn5Ox0tuxjVwMjgcZxmszUZkjj27yGzkNnvXWlZGUpHA6pduJ0Uq0cudpBXpWTJOySmIyMAflYqeK+bzOrd3PawENNThPGviK10Pw9qV5e3EtvaxY6nbvboAPX/9dfjp8efi3c674k1TT4A0WmwqI5XLcyORkgKBwoGBknJOeOK9HhXC815s4syq++onxHq2sTSSxAAojnyzv5KjnGTXnWoXvyuzvLGueqtwfavtGjJ2Rw97PJM4dt6kdMNVLZ8rKpIkHQitorQznHqV7m8IUmFQrqKxrzUJDln8t3254GM1RhNnF3N0Z5lIZVBU9fWq8UkmRGEMpHUgYzW0djNK5pbZZE8mR2MY5UH+E1rwpHbxATMmzGOBVBJWOfubnc+5WO7f1z2qO4QKjCSRA4PzITQY20uVYpyHw4YW20jAPJPp/KmRzSuXLzYUjAGOgx+tBSjbUrRPvKgupCn5DmtVZXhQFLZG2jcoPANVKVzI1YJzt3yFmB4wT1/+tVCW5gEoSRP3nBLL0x/WpAyLktO8oToxO3Jzj3qWNSqRRhElBXLEHg007AXRsVI1bcSrY68kVLBB5UEsskwcB8glfyFauRnOPUSa7ZGV0kdIwOff2rGkvJrgOI1MWDuzuxVGZF58iMWMjHjt0NTQ3GDDEG4Vce+P60FRWp0difnVirbh1JPWr17cIroxZxJj5VXgA1nf3ja5Ra7CpcPEIxJIvfjmqomlmXyS6xr1IHANNT1sBIJo1jKKFP8AEOe9SzXUsY2LGiLgqSOnP1ocwMJp/IlYM6yN0yOlatjcywsViKmQr0I3DGPSolboaQj1Nq31R/MUSKRFyOB3rRivnJaTJOfuoKk0sbsMwngWX/UyLwFZsnHoTTPtTm7aTJWQAHjnA6VzsqL1PTPD+tLLGI2YIFwCc13ttI00TnzN8QI3IR3FfI5vQ5ZXR+i8M4q8eViSLuVVjYKqnPzVchDCIlFw0jEg5z0HP4Y/lXzzep9zCXUryzBFAbG/1U1EsyyrI5beCuFB4pGibbLls6yLFMrccEFarzoEnAMiFmGdi9RQatWFWBo8s4CZbcoXgY9fzpEV7dHl3bd7c49KCKpJ502U8sKg3bwQOnuKrkLG+5ULEtu5GQDQRMdBP9o3zSSPHMrYSTpjHp/IUwPMSxlbawOdvoaCox6jpHlET/Z1Ru/J4P8AhUARQFmYux3bQoOMevFA0r6ltQs29ckKV+Vwc4HqKkmkzGUUFEUZYrQUVVhG1ZXkO/qc96QIE81jJJl+SobIP+FXLRmUo2LEEiyKIQCkjEY96DFFv3z+bDIUG0Px3/KokrlpdSlDPlmGHidWwGPSnzBxMBGjBs4yvcetAculhA0ZljUhXVSD7VSvoI2mYINyNnOe/oKqLsyZrSxxUrOZJUYIqjj5T1rElw1tDvSUMSWz0I+vtWqZhM3NCaJgAtxJMufmUgcV3KErG67WZ94AHTA70SWhZY8vI8xXiKjjg8/lSwmec+Uojklx8oPyj86wNY6IRzh1iTBP3iegBqOUC6kEctwImzkHHDe1BnbS5DMky4diipGRnviobgeZKGQMTkElT2rdGcO5nX1wrCQRbc9d2K5+SeQwjc8cpC4DLxn3pkSepz42pKF8oO+egFd9aLtgjguY8nHNJm3NeNjXVrYcvFklcErx+NUtjLHNC8cF1uGDuHf+g9qIrQwsaMxkdYvLYEKKr4d/KaQFNrZBU5zRLY0itbEKXLNISEk3FsY6YqyJJHnAjmAjHDc8g9qyhubTfQe8TRCRdsKp6d81BHb3E8eIYJJJAM5JzimnrccWtisXfckJR0uW5Kkfd9vrTxIQyL90FtpOM4FaOKJkrMcxjYlQCEzjPcCq5acGMncsRBKlj1HSspasTRZSWN4D5sMkr4wjBsAfUd6bIsbhV2kMCM49KkQ0g2ZKhmaNh1U/eGatC5QI2PMVWyAvcVUHYCmjuVDyKIW3HODkEdqkmaVUWRlKiQZUjnIrYBsamQiMLhM9MdabmCCVtojnIPzLnpSYXHwbCJlXczdVB5/CpHhEZII2tjkf0rACrPb5C7VYEAnOadFHC8SEbEkxwpPX3q5dC6bW5G7C32PJKNyA5Yjqc9qPuDzWYtz8wHeqnsKTuVZmwsUiETKRkAc8VeRllUq0J39RhuPxrNMEmxghPyllcq3GSaYqhWaQkz8YA9BWkNdSKkSOFLcSvskErsuxyo6iiKOOOdVJVH5O1j1FWKK0IJAxbfgs+cAA9q0Z0XYzfK0QUAknvQXCGhV+VMIYt6YAVe22mHbOshRGjQEKoPf3FTLuGxLLuj8tUIEuPlwe9VhFO6hxhQpwQB0FTN9CZK4vluclHYc8MO/vTOWdIJCDIFzx3qo7BFWHSQPgyNbzIgHCk4wfQ1DcQSlBFtMY9RyV96ohx0KErGdkRo41j4AKn71XXZWQK+RH7nitI2SuZSWhWIgdh5kjGZeUwP604zoUlZCEwOSRkitDBIt2vkyrhnbafmyOahkjkREcyKC2VVQeCff0oOi1iCQRnbI6pGeh2nOKnJRQBI6RqeFz/FWbjqJRsO+VQ3nuqLnG3bzUM8cbKPLT5e2OPxpydjFqzMkOYo5gGYsXOM+lPZZJo/3sjtDwwPc0OWhlOHUuNEibJFWR4Hwyb23H/Parrt5SyOhKs64bPPFZt3LhqimyJFnBZ29hTVWM7t4CORkEDJNNa7msH0ImgYoj7GbnDHdgU9ItwKuQkmcYBzx25q1K7NBDiDYskxZtxyT6dqnDRIrq2T33CtHK5Ee5TwZgzFCjZwT3NIbZs7wm8k5OD096ylLoZqF9R6xu6K0qLnPygc0kohWOV5484XKjuD6iqe4NWFRIYxEi4MIAPPWnssNw8tx5RVicsAOgqG2mIjzvQrEuwjo23pUMuJTMibN5ABGOAe/503qrlVOxA1vK7FcGMpzIz9vp/hT5LUuIiSQY2OeOoPbFUpaXJsSNCisdqyKw5kVh0HpVlVR2dpECMAOVPaojLUp6IzZFiljRmQdQQe+KrvBjzmRInTO7AHU/0qbdTKW44xugjMsaMpOdvYj0NTi1RYHIj3SMQVfrgVLJlo7iRw7CwYRMGPJUYz/hSvZt5igQxIDwcHNVCNy+bWwotYlbAHU7SQOfpVFrL97ORFCUUfxdR9BXTGVhTVxF00BCJFLxBdwweTTrzTYPJZiitKFwU/oa0crhypIpS6fC6gpCoBXkZqZdPgAULgMByD3pTZkItjbbmixtJ4BxTxZ2yKFaASOOTxWsZMzsmzOXTkO5WVQx6YboKcukeaieYPmUnaQK3lN2FGN0TxaTCyuxjRnxw2Ocd6gj0RJiQjK5IwATgVg6rRuqaaI30AMw4iicHvyGFQPo4CDCyPFuzwelbwr6HBXpJvQZNomIlALyOTyq+nvSDw/bzAwuMAcqR3ranWuYVqaWhI+i7dqIPIbIJyOvtTzo4UKMjJHOR71TkYt2RatNPZSEdUxnIxzwK+ifhjYW09zB54Zo87yFJ5wcgYHrgcV3YN+8jy80klh5H6ceGJJ7m2tp5GBtVAaML90KRwOOOlduksUSAnc6E/Kc13xjqfldf4jzTx35s9u4iIQ7TuI6kY/ya+VtXui0kmHSY4+Vl6MOxr18GrRISdjjXkiLpshMKdHXPO71r03wch+1QIISYWbBz0rspvUun2PrLQFhhtrYqi+aEw+P4jXr/hG6ja6iEuPKUhSM87j2P6fnXVg/jIr76H2RoUTRwwtKNr7R8oH3R6H3rs4VRRk5PevqKHwnzuLfvinMMgVCGB5zS7tuCgG7n8a6oSuctxysTzjIPBI5q2x3bdzhoimQduCa6qaszNyuiqXSSXeuVC8GpJWEiL5Z+Ujk1ctxp2iCnLFWOARxjvUhLrFJ5a5dTjB9ahsmOrHM/lgFiRnvTlLCRMEunYAYINVY1sSOx4V90Zx6UinaFEYEiA/Mc9BVxWhlN6komUv5iqCPQDtUTBzJuYqIwOfWsxdBwcAEHke1CSNtAKttHHAoDoCeU5G2IoSchT2qR2VSyBkPfAoEMI3Ru5cgr2x1qMvyI9m7I61tF3AfGzyOzDAJ4+oFK8mP+WcqOO4PNUVDc/gsjNsoZnxG7cAetWBPDbcSlPNK/u8c/nX5+frwyKfdK8YkjWRV3Ent9KqSQRNaEuXRSQfUjFBjPcxbi2jlVUd1kYj5cDFczf6QI3nZUxLkK28fdNDSOZo5u5tfIVIyu58kkjPNMUswQqy8cYxXNViS0bunyyKzSGTCoMsRXV2c7pISpHzHcB1xWBrB9DekOEZkUEnBAY5q9pmovb3AQxrIf7si5H/161SujOpA+0f2TfidceCPF0QtdRJt5LiSRoZzlRI3yttB6DB/ke5r91PBPxGM1lJIzuskYIkVO57Mvf8ADFf58/SfyFUs0WIS+JL/ACPqciV6bTPZI/FivpmoWjBj59uUkToyN7+47gV+E/7f/wAIbXw94z1v4g6VYTWthqcELzlFyAyRCPzB6D5OR+PXrn9GfOHhsyeHk9JHZj6V6UkflJIzBUlWWOSLAbcq5BHr+NS2SEyvKW2x/ewB/nNf6E2sj5Cex90fALw1Y+PvB+t6Vm2uNX02Uwi3kx+9jdNwb1OPTrxXy3420K+0HxPrWi6qyLNBOQkat/BgEH1rz8DjF7Z0jio35jhXWW3uJJU2iMJ8pzzmstZ7gyrkq6AkhT0ya+ga0O5os3NvHPZxOIxJKDuX15rGkv54ln08W1sFxn5oxuB+uMg0/snHVjdGTKs4kWKZGC9vavf9F8M6FeaZaSJqMZuygDwyOTk+w6fnzXLXnbU8Wu7SOT8aaXbaBfwQZE8KgFv3YDAnkg/Q8V9HfCP446FpPh9fB+i6Vf6FDMh8y4DhDIyg5BIGQMj1A9cnFXiW3FMqpHsbWl2nwz1bVNX1PxRqGh6NcTDe1zMfLTPplSApPQfKRz0A5rx/4i+HvB2gRwxaH4mtvESSHzFWLa6KPZhwf85r0MHJt2exmpvZnm+l+J7nSLmJ7RIpjkKsZHA981DcX99rF6013Irzs+Cx/hrrlo7o3paan3N8AP2bR420czzXdq05HzQZw5z/AB8jpz9f6d58Vf2I/wDhAtLuh/b3hi6Cp5otrRJC3IyQ5fOSeuc+1cWS4zmxHs5dSoVFex+d7+HbvRdQ1CxnicRxybVZhgH0xWrbwnzxEI3wPev2HBYGNPY+czSo4yaZ6x4Z8LteREnYhC78Hv7Ct+90Q2SRlNu8L8w7rX1GXO7Pkq1fm0ItL1G+sEeCNp9pPMpbKg+oHboOOK+8vgV8etVttQ0/SfE92i6hFCpjmjk3pKVxgjPKnHbnGK4eJ8pjiaRFHESpy5on6eabD4W8T6Ba6jZ28MVzcrvxbSnjOcOB656j+XbgdTgitgyvJhM+XtJznB596/m/MsA6VRxZ93lea+2R6b4SuZ9b0h7aRJEaR2gDMwxtHCt7D/D2rm/Dl9HoGu3S3M8VhAZPInlkkCYAOe/Gcj+Zr4Wth5TlKET9JwFdfVJXO58QfF/4UafbPbeJNc8Ka1vjDG1DMknXlgwwv15P0r88f2iNI+HXi2SC/wDhmZ4YJCrvNHdLMAcZDDHHB4I74NeJmeWThhnzn0nhFj3/AGvGnHqfSn7LXxqmWG6+H/iScSapbxpPHJG2AzBQCR3xjHrjGPevtzXvD+n+LtE1Cxv5opFltzHiWMkA8cH+X41/nRxlhJZPxD7WGibuj9G8QMslhcxutmfhV+078Ap/BHjSS+eMppRPIlTAVs4DZ6g84IP9Dn5d8XfDqO60nU76wtD5s0DOEXklsYzjPODjI71/enDGf/W8BTrxe6OXJcvp1pts/f7/AIJNfHp/Gfwzm+GviC7YavoUcdqJHm3+biOLLDuScIPXOfrXjf8AwVK+AzeFPHOi/HrREu7B7W6tn1PYCQ8JVEVgR1PO0j1P4V+T+GE1l3F9XCdJX/zR+L8XYaWHxro20Z61+yX8V73xh4WXR9QH2WcSNZlGcMskQPDA/wB3IBx/QZPp/wC0F4Dh8V+HBfhbe8mhg2siSDO4ONufx281/buXYpwvE+CVJxqpnx3YaWljHCk0MttK4DGOTqM9jXYWheJn3QbQOArd68TGVryP0DCYZclzorPURGIm2Ors2MDqprrrO7Y7XiAbPHJ715k3odKhZnUWT5nJmV4t38Z+6fpj8q3FAkLNtYMOh/vCsTrKtxbN5UrIF2hfmyev4d68j+IvgzTfGvhi90rUrW33gOI5HjyDuH3T6Drg+uK6MBiHTqcyOLMKHNTP5u/2ivgf4i+F/wAQL63TS5pdEvJDLDLsOYGwdykf3TjIIPr7Z+V7mNoZjG0jzMrYkNfce1U1zHyGIg0H2pFkKHaoXoOuatzSLIgWYgOMZOOntURjrc4znJrKMlZFYbVOTVu2UoUTgN6Cs6kkNPU9q+D2szeG/FNnHDt8m6dkVNnHIydx7dzn1PtX6KeNdB1bxX4SulUuUubXcdq/dCg4ye2B0Pt7V/NPihW9hmtKou36nsYGVtj5X+D+r3ng34i2ct1dMpnvktlTBTYDIASF785P5fj+2kBe6SW7t/svkD5ldGIEnuM9j1x/hX5R4uUoyxEKseqR9BUg1TXqeD/tCeEoNe8L6nd2g842lmZpGHSUs20gDv8AeXH0r8g9MtLaLUG8hjcGCZoSzdiDgj8+B7V+r+EeO58tcH0YoJM+u/AGnILeykuZZMSShBhfx5x+VfcHhu2WY28l95Lb1CKmOqgV+j15XkmezgI2pn0B4aiVEtpbhsMH2IMdPQ17hpSSSq6ZxIQNo7Ed62w8feuc+JWp6BbwxRIpU7+PTmrB3GNlj3DIzkjmvXWx5UldnH6oHWYs7ZABr87/ANutlPgrT4oI5WsyqGaNTuKs2VcfkQSPau3CO8rGGIWh+Tfh6HyZI4J/mmXCg+uK+hPDDbWiQEmQn5E689zXh4n4z08KrH0L4blKR28aY2h923Pr1P8AKvf9DlCpvjlVpMD5PSvPrs96Csj1TSdsaCX97NKTtZmHQdq66ym81VZ3UkHgD09a3oOyR5eMV2WbyKC7V4LogWs2FmAGOMg/lX4O/tleDL3S/iNq2oebbpaXbyyopBG5w+0npwMAfnX1uVVOh81Wp+/dHwNeWaRO6GQFj3XpSnzF8tiiySf3ccGvalLoccty8sfmyLGsij5dx56VDkswVmRE7OOSK3joiUrEbNDI7IjAuvJI71oWuGwqu/lHqV7U4u6HYkVYY0IAYSbsk+1RTzNJMVTbkAE4HFO2twIGlJJBGExgYHSqNx5m/emNufuk4qZrqJ7GdcyzF/MbbJk9P7o9KwJZ5CWbePLJzxzmuCbtoYFOWSMKrLlierH/ADxUAkMhIA28ffx0rlnLoBMjOcgZdQeo6Gp7fDF3fcJv4CegrMTNJYpnKhgJHBwdq4DH2/wr1nwL8HfGfj5YE0nwrrusyyP+6jtIjhvQFsgY/HFaymoxuzuwuFcz688C/sA/EbX5kk8S2k3geyaRftUF/wCS8gjH3gqhyRxkdK/VX4XfCz9nD4T+GbDS9Q+GNjr3iJAQNQnvpCAe2VUhfw/nXkYrFuWkTtlgNeVHb3etaIIjJpOmaRpFozEJFCuCF9u559ah/tGC5VhEkLSY5Oc181UhyO7Pt8FRtFI8w8a63eaesGNgDNsyi44waw9G8dz2lzbpC5aRzsYngIccH2PvW6ipRudeMbcbHh/xv8Gab8UNKiu7GwFzrUUsjTKE5fPJb275/wAOn5Qa/pjafqepwPaTW09vK0LxuCCCD/hj86+qymvzw5WfEZnh7S5kYQRWUXCIrxkZyOc1A0cUrEOPK47DrXvwWp4QjQx+UImjIJ4ye/41TtrVoCGgJcEkZYV1QR0KOlj6h+AnxNuPBk76Re24uNPmnEsh3ZlUHABB9B3HXB9hn9E/FN9FdaTbtp04e2kG7eeSVI+8vv0BB75+lfqfh7jOWbps/IeN8Dy4uNbuJFd+TosMnzXkqAqyJwPrzXG3kt1cBYrWMtK5xvz/AA/1r91wjVrnwtCVqjRLZacLaA2xeMBmLY75+tclrUSK1wqu8KBdwK4JrqkrQufS5fVftbM8v1iOeXTtScTXHlCMkbmyM18N6+7i4vEkV9zyFiM8rzmv598WZO0PmfqeSzTotI5m0t3yRLtlBOTjqB6gd66+xtIbdIypZ5iQCTycV/PdfQ6p7nZWWnmYwhFzIMEE9q7rRtLuRMYoHXeoyT0zXxua4joJJs9DSC/nCWfmXCKcYCNjmvSPDs13ab7XyZDIB905yPr71+bZ406dma06Vz0218R63Y2dvG2n6jqJ4SOCEGWRh04z94/rx3r6COj6rpU4ttb0y70u9Cj9xIRlMjOCRwTX5Pmajze6cGNoqLVjrLXR9YGjNrMOmas2lrN5P2hbdjGr8ZG7GAeQcelaIt9Yu4klmR5olGze4wGHpgcn8a+frSS3MvZpxuez/CfS/Ck+p6ve/EUa5qFlFa5s7TT7sWrGTPHzFHA9T8p4GO+R69qvhLTPEWj3T6BFdDWbOOO6vJUl86OO3bChWBGAdxABGME4OeleZOXUwpTlz8q2PHhaeGIBe2dwInu0XCFiSOR3x/npxXHjRNPkka8WQXCk/KN2fxHoK6aspRVzqoV5WsdInjLX9N8Pa94Ug1G+Phe+Cvd2CgbJZE5Vjxn6+uB6DHmjxaFb2K3F3GWuWk2iHZ2Pv0FbUKraSRtRbUtS/onxA0PwdutbrSJ7mS6OxBBZozKR/ekYEoP0/GuSufEqajLe3P8AYOi6cXZjthzIqgd+ehI5x2zXq4ak0+ZnTKL6EuifEiz8O2kM1rr2q6Jrsdyzqto5UhMffUg/ePpxgHvnjwz4n/ErXvFd3KNXv7/VtQEmS80rPhP4fnPX3HbNfRZLD2dTnZyUYVHPyPALiG4m857vOCcgRjIAx0NfOXxY0VJQtwskccnmqJEbgfUe9fsHBGN5cRZ9TvpUHKWh88an4cuQ4/dOFHoM1yd3p8yOAS0pJC4A6V+2U6iaOyeDmtbEW1VCqIzEQ33ByPr9aW5t5IpGVh5bkZIxmq59TklBrRkMcUKt+6zwOd7dTU6xu5Ch0Kjgg8c1Zz21sVmWbJ2RSTAYBKjFOZA4UiMKyfMSaEUo6lNUxuNxEoJP3RV5trA5eQZ+6pXitHPsa2CRY2CpblixOwcYGfWogsoibEshPOB71BPLpYrIjBpItoLnDE56ZrWQugKCQx45z/SkRKNiqirukQR4U8lccNmpZZmeOby9wlU7ML2NBLd2WEUxrxtB6MccZ/8Ar0q3DMknlRNuKnIIoEUkWMpvdyjAAZNPkKtHjdk9dx4oLtbUjWPLW6xSJtx8xHGT6+wpyp5RZmTKb+AvH50GprTXdxdIVBYJ0yTz+FNtm+WdWGSAApPr34qHrsBZa1MZT5dzE4r1LQdNn1JtPjkiKfJuYDlhj0rCexrGB+//APwTh+H9vpPwpvb3yERtS1QCKNz8yrl2b65OzJ96/aDwdZNp0ltNG7bw2WAHGP8AP8q/Mc9xV67ifbYGjy00z1CLyCpMZwoP3cYqrePHEECLhQMsTXhRg2j0k7aGRfIk0EkDMVjYZbZzxXkd22bm4hch2jUMxHvXLWeh62G10EtJgqqFwqnjk5rqrRi0IUvsz0YHmvMlsbzjY5fUJU8h7hZo5YmYjKnsO9eB+L5Guo5gCoz90k9T2B9qd7K7OjD73OZaMmxjjcNLKwDMVOAMVwyySz38jvaTxrG4CyP0P0ril5HqQk27nQatLaf2bJI75SNMMpGQT6GvDvEFy1zCU8xhAR90joO9dFD4S6UnZ3MLSrSOWR5FVwgYAsO1e9eDRbJHPI6HzwNsThyMepx09K9GkrI58ZP3DrbmQBWk4xjkDtXKQySSzu7kOpf+LsP6113vE8dOxh+N7kW2jWmCR5kpVVz3A/wNfOur3rm2dELRTNHh+c4Nd9GNoImjfmbOChv5LuaO2d2cowUjrtNeo+F2kHnxsXQAjOf4qwxM9LHoJHv/AIP1qXSLuzltJVQF9khIzxj0719XeG2F8sTEZmJBOeNo715dRJO5yVH3N3xS8lv4f1lrfazx2ryjPbA/r0r5ks5BK7EEsB0bPX3rt5lyaGeHVkaN06siKFYuOCT0NdtozZt5BKTuGBtx2x/n865nduxvJ6HN+MbZL+KwhdAfJmLlW5DAjBH5VRgeOPSdokHyrgbfSu1NHnVXJQuc5F5cVtIwXAaT5nbqK5mV0vYpcsrRnI56GoR0U7vcdY3BtBD5vyKCFAPO78ulak8TtG8ip868kH0rKa1udcV0JNFuJFLwFiY92NxGSfp7V6Tp8DXFm27aGBx68etc1XTUqrpE5vVbGNUnVCTIr7due1ecX0avORIhwuVGTkMK7qLvEypzNLTmEsTQoCzZG3tiuJ1CW5hleWRn2CYBQFyAOvP1xUqOtjoi7SPSdNXz4pmUSGJYgwd+A3HOPx4rCkjT7U0iyKre+fyridO10ZJ6mxbRuqRybSG3c46Y9RWiVYyLIibCOpH86xguo5PUTxf4ft9W0RLuNil+oZFCtllOBhv/ANfXmvBPs09pcTQtA1uitt3gda7aTbgVTmrWOg0oCN1bzA7qcgkYr0iJjlJ2QHPJNa0tdCK7sjorOVXeKVNzox/u1W8XRpbxhTJGSy7gGGMjvj8eK7qcbyseNVm2ePWztFPNPsjaTOARxgf5z+de3eD7i3ktoZWZ1ldfukdB9fWpxavI3b92yPYLLaYgckKF69a0IBI8rPIcnqSoxWuF3POqo6e3kjaPY6Ax7ehH86x7i4AulQgLnhSR1Fe1RZ5s30MPxNci00/7XNZS3yjEaiFuh9Wr5g8QySSSXAuArOQeowFJPT8OlexSl7h5dSN6lj5x8TWG+e9l8xXAb5R614V4llmtpUjiX5N3zEHHFeXjZHr4SOljjpp/tN5F8x3E/d/qKTUHEcOFfzVBw2Dk14zldnr2si9pytBp8ixmYShf9ZnPJqlqcvlTqi75RtUc+vf9a6aTtsc843dyteOI41+eJW24JFUtKTFyBHcRyRluo5/OuqL0M1E1da1AtIieUu8N8xC8HnqPSs2O4aV5ElUvATzxxWspaGEaZ2ayTy20MahtgGFOeKpHal3BJIdgI2sAcj60c2gOGo26Mn2iAQuFIG1SvYE9/U1uCBmid5pASB65NEKmo50tLnmF8uy9uljaQqDuDMevtV2zvE8u3DN50gyzY5wK0rTM4x7HpGm3EPkvCyAllDBWGTj2rxj4nX5gmEbR+XLIo2rjnC8f/r+tduUu8rHHjfdifN1xqkqagPOLqofLqn8Q969v+H3iNbi3uLYqrThw6tjPy9MV05jTvFnNRr9GdZrUq7cyJmNskoBVC2uYZyEmKNGRsbcMjGK8JI9OGxTnQWl1bMssrRDpIvb8K2bG7MVyo3u07ndEwOB9a2jGzHJaE1wYWWSYmNpgNkoXsfQ/zqra3c9vIJITMh3j5hzgeoqag6cNLHUWupLKcsyO+CNvqKxtQv7lg7tlEbAzjkY/pVKNjBmZNALy1L/MshHyjHX3qHT5JLGdyFlWHG3DNniuqgYVVoa+oPGy7w7T3OMZjOFx9D1rlbB20vWdP1qZ9s9o/mxbjkBh0P1r28JpY8escpL4i1jxL8VdJ8Uap9jutM0w+ZBAkZURAAnPvliCfQLxVLxv4y1b4jfGTRdU1BrKbwzp8gKiDO5nX5skH7vYj3znHFfdYXGygtOx4VakmrMsfFvx5bfFX4j6JBcSXjafbcySPlQxwCx98N+HzevRfjZ8R7n4u+IvD2m3sUsXhqw01dPgJI3AhQvboAqkZPXIrbD4505qRw1MLzw5Rnxz+JU/xF8QeDfCsbTzaFbwjzDJGcKDgbcjgkKDz16VL8a/i3d+Jr3wl4Oji/tbTbeIJezAkKQoVVQ++35s+2OtYLEtyN40UooZ8W/HcPjPTfCHgBna50PTZVuzbvyrnA2sT3I5H1NbHirxXb6voOneHkiigsIDGIoBgmPZz83HJJ+bPbGKdSopSQ3HQ4qwsoIJ0ZjDJE/IUHn9K33jtiCYEjadTkZPKj0J6VXNqM3dL1Y6jLM0bo0gbDBRgHHeupQxyxKh2+YnzMpPNUl0Mdbla/gaGwW7THks+zlc8jpz75rjriRRvWVE35wv+zX5/wARw/en6pwdU/c2KaKTGsiJvBODn19ahuGSINH5wjfyy47Z9q+PqQPvW1Y86uEWVwT8rtyc9qulikARw0hXlQDwKwmtTNamxpcaSQSmQsdrA5Xj5vSt8ROCTtkKsMqxHUUrmqhqWppvMjKx4aXbtz05pwQxSB9xUdvWk9rD3YPgNEU/1zZYL7CplMcrYaPkjkE5qGrLQze5BMsscYiikjRd3QjoT3HbNOiZIXi3N5zDjGM5+tJOyEc3qCBMxkngfLzWfYDEgVMEjnNT0NqL1JnlQEoHNvIem3r9RWtA7RNCrsxUjo3f3FSbpamwfLmaNQyxyqCSoNXLMYkYkGTjoR0HegsidQpLtMYwD8m0Zx7/AFqCIOVuVd1aIL8gH8R9DTTsTKNx4kkLIY2jWeT7is2MmlEhcyyFAkhUA8/yqpO5ny62JkQkAXSBARnGetRk226Z1JjmJwoxnd/gKuOxVRHKXkcb6hESsW5OeuetdJZxhEV5HVlJ5CjkfhSmtCUrq447wrQK0h3MXUbuV7ZFT5ZnjEMkk5Q/MuOFHrWT2uSPkncxmdIUjcfwk9KswkzYZWYjbjaR39ai10bU3ZXGq2GV2MbsG+bPpU1ufNDokJCr8zEcn8apuxvBaFeRYyyTwtuiYYOF5NOtZ4eYGR0lB4YnnHpQmU1cSciTao/eMMkKBz9fwrOHDOpiIZlPI4rNzMXHWxpWEEzlFiTzGK4RWPU/X+tfSWjadF4asUub77RG08EbSbo9rAEBhgdxjHpmnSi5Ssjix0+SN2Zd34vbUkC2lxNJbElYSQcDHf2z+VUbZJb66C5RCPmkDfxDvX01Jci5T5vC0LJzl1PdfDHhlJGeGaMSzXCBYUJ6N0z9Oefw71+qPwR8Hz6Bp8N7crCtzEE2qD1Axj/9VZYiN7M+UzatJ1eU+k4Zbi5uJPn8xvv7jwCTXV2mI1QnarHrW9OyVjyJrQtSXa8qodTjua5rV7tY0d5JUjhVRgE4JP8A+utNLamHWxw8s7kEvk9uawdW1u20+3nkcmV1XCRp1Y/0r5PFPnnyo92nLkgfmt+0h8Y52Y6Q168NurnEUbZYhetflv4k8SNfDULu6tZLZpn3Ha24gA8D3OB0+vWvvMooKlRsjxJv2lTmPMtSvR5kkTMZ42XeMnGOOhriL3UzLtTAiPdeoA7D616BrJXKKySIrMp2sW4OeRWdPdiH5VVUAOcjv61UXqKb6GbLOzRmZj8vUDODXO3EjCNznJOcZ962OWb1MNphEYwqNuJwD1q1AgfczufMY8FR09xVX0sEFqbNuqRpNKYRKx65bGDjtUN5ctJb/LGY2K5xnOK0i9CKmpgwKrpGkpbeuN7LxzTrjALLJCr/AC5TJzmqIa0KMzAMki/OeMj0qOV0AGFkYEZye9ApPQrRhwwaPaVPK1sxSDynkkdd+QuOmD9KmUrBGOmpbEsZ2sn7oKMD61WEaSSyAxsipgg5wDn/AD+lUQkUp4kEqugUy42k98VJCxiZo1TEQHykdqASLVrumaYFN8qnjHpirpd0jMYJjjJyz4yRTbuIyrqSIAo+54ypBB7nsa58h8IN7iMPkMB1Na7Iya1saR8yGSSN0TfgFs9/b2qOLBnUh0Qd8ioUy09TqLa682BrjaAgG3b3H+NQzy73Vd+cjkDtS5tbg1qVrlphhI1gdGGF3HB3f0qGEtKrRr0z81Enc1huQXMzecixMBGODTpptsURz8oOC2c59KkHHS5mnzTLJLIoZDgZHapTdwCCKSNlZA3EqdMnpQXLbQ17K5dxDukHlgnKGtd5lhjLefjb0JPv0NQ9yje0e4kkNxCQJXK/umU9PXitS4ba8c0OYmK7ZV9fT/GshxWpe0+7dGieLEbdgTg165ourZtyJGAcYUknOa83MqCnTufQZJifZ1kdZGRLCskjII1JZcnofpUO77THBcRTBYd24kDj6V8LVjZn6xRndCPHG75DDJPQ9TUe2J2eEEK8XzZHOM/1rM7kyZJPm2yI0a4wCBVkiYAxIUCH15yKaVym7gxiiWFQ7ylfvKR29KjjcKI3HMIOHDH72e1JmM3qL5fkruDqoRjtx19sVICEIfz3aTYOccA0EFZlBiaExqFY9+O9DsJ9u59oRtpUdaC1PQjEiGUugCndggHp74qRTDKWlXMeBtXnrQXF6ECIHl8ttzDGeDipXliMckIjdY2G0nfxnsDWnJoKfcY8kRVkud6uD8oA6H+lR7FkQ7T84689qzYTehKi7ZlJ3kY7VZlhgkaCYmREC7Tl8g5oFLYUw2wjkjjeOd0O4tjaD/8AWqi0had0kxwp+6c4oNLEE5eSI4gLS9071Tu5Z3jRxsiKDAA9KEyZLQ5GddhufJVfNU5x0561Uupk2x5OC6bDgcj3rRSsjnkrl/SY4kMu6SQTdAEXP4H0rsYAUhVmCvJnI3nkVTeho1pctQMv2gsQzQgZIPf05phVVc4aIW7v0PBGaxNHHSxMssdy7qsfkhBtKtxvx9etV5LiQhWS2jhgA4Oc5+tApLQhV5btJCY8qvJIOAR6j/CgFBHvLOcttOf0raOxkkZVxHL8whEZfOCG71iTwu/mblWKUElh2FUQ4owoWPmJIkzGYPghx0FdtHE4iEkBMa54xzj2pNalpGigMSN5hj3MOmcnFTwzmKSSZB5ZAGD1pmMtxjXCSRzyqZokAyU7n296EmMSwRwptOeCRwDSaNafdlhJo5MLMmwhsAqMGobmMKyKp6nIPrWcUa1ASSYmb7SgZGjAjYDpg/4UyOZ5JQiRuIQeqnovv6mosEI9QkaUSw7YgRk72z0oxsOdyylgc442HtmrjFkNkUa5hiKgS5B3sp64piYzkQkxDPyMd1QDdy00qxqI41aP+PA6CoA8oR2MTSANk7etAhSrk7x86twAOKhLksCpJOcFaBRWpZ8p0RvOgE4RsmM+lQkBUj2u/wBn3fKCen+Nac2hc9yQzzI01uWSNeCrDkk/0qmUzIcE5PNWmEYlqO42ZUjDHoccUvzsEfczOq7SQeDWc+w57jwCFb7Rt+bjAPSmQJtVlESMQflNS3czSIpzGpLnO0gbc9jVZJRIvky7o4s9U5I/OtUtNS7KxdVYxGoCBUcEqT1qKMSxmaMblLYCn1FZW1sOD1HSiXFqhjKzc7gf51CkcTJIGjKkcHjrWy00IIY8iQSB3jjPfoaNyCRiqr5gO3JpibJ4iU3EoRJnByO1SxyrskQxRncMA+h9azlvYdyu6qrFFTB7knNRYWR44lYpEq7g390+3rVS2G2XCdskDDDSrwpX+dMi8wvITwoGB71l6kpFVikRiD7xIMoOuPxpUVI2XO5Qx3Bu/wCFNSsKPclKFod8jhWBPA54qr5ssaqUZlyCCP8AEVqncqxWjUsFD4aLOQAvSlG1lCggRg7sEetMzcCB0EiIwLCIcHK4OabEio37iB4VJyVYZ/yaak0Zxirl7cOC6MQODzimrGqgGXDRxoSCwycmq52Xy6ldEAZ9wJyORSSAPEIwTGnRSO1Up3CY5GVFG9AWzioZxJIzyOZY14Tcoz9PpRbUwmuo140kDMECooAYDkk1FKJTshV4/KHzBQOfrUyjqZk0JLToow6pwD2qfdljExVQQck9Kg0poiG8kMACoPXFL5CzDJDK2egOKC1GwkfyBpZATORsK9gPWovMjLkrzGeHUdc/X+laUy29LABEZlLxsO27OTUnlr+7UFmlB5Pb6irbJtYmCI/meUUVwuWLHrUKiVxtEbMpPOD6Vi3dibKk9wA37nzVQ/KOc81M0cbSBEQq5659aalrciKvqyFYbsybYWXO3PTrUC7i8sTRyLJ/EBx71U2VyK9y/PuSDdDHG7gA7ScA1Uch3QJHun7cYIqo7CcdbkgVHjdBNukB5T0NOuLiVlWdyEmZv4BismSo6XIt/BeRiCRjnvTseWrPIpeMjBUjOaSY5bIhYIEWRpFGRjgcVCrIsYjhJkwud2Tx/iapPQwau7kylnVvPUEY6Y6j2qw8qAm1ijHmIAzkt6/19qkq10R/6sqSBzz0qPzgrqeWXufWqitSbJakKnEmQ7p1C/59atlELKsaESYy2eTxWw4bakqxNkurFGPTnFRyG3AZpEkDLzlRnP0oTFOXQrvEhCusbFv4Qe1LLEo8lVVHlTlWPUe4obE1aJGsW5Mu20huQBx9akERLI8ecr8wcd61jMmCVitKfJdZWAWTOcAcn8KsoSP3gyEz09q2nIyh2I5vtEjB4URhnkAbTj+tPaKWMEyqyAdQF5rCUuhtTA/aIo438rcAcbT1xTxb7UCqqKSd2MdPX8auOxzrfUiuFAZCqKvHJApkcKFgHlZWHzKoGQa3pOxyVrt3ArGu4KCmTnHUZqOctbqEliMso5JHb2qrnLNaEaOpm2phAQAPY+tfQPwhdIdSd2Hl7JhEQw4YkD/HH1r1ctfvHj5ymsOz9L/DYuLKxtoZ1iGwDPPTPT8a68u3lzBlRUIwAV5r2Yn5hXWtzx/xnG32aaaSQI6sEC56j1r5r1eNDM7+YjEHLBeK9DDbCi9DjWVpZVVHAYtzn09q9X8E27GYxG4jODkHpxjt6/8A166ILW46aPp3w7c7reK2lLEjDbyvJFe4+CAl1dohi4WTcRj72B1/z6V6WEXv6ET1ep9kaDLI1rE04ZZH5APQCumVmLgkP5ZGSO1fSUNVY+bx0vfZaeOJS+WA+Xeven+UgjAEmxieuM11qJxc2lhoLAY646npUE0qIpLE7Rzx1reMrkFEXdvuMikIAMu3t/WnxarZupEdzG4I+UjnPuKOZXsUk3oi1FfQkxjdECDnGeatCSUF2Owxv8yH2qi1Brcli2FlLNv7Z7U5om8zd93bwNp60XKb0Hs2CBtIOOcnOKV0GwmMKqd8VbdlZGAWyswZjKWJ7Y6VKiiVgSQqgZBHQ1BUlYbgNIQQducA9qeHClQzY696TepI9G3OXkkRxxyoxxUUhDELhFc/Mv0pg1pcYG3s5kWRJEBB7CoDKoYHGF7mtYbC9B4ILPtLKNuPx9as4QxjacHHHNU2aU0fwNzRs6TO0cgXIC5P3f8AE1oW9qZY2eTy9wUE59O2K+AP11FOeML57Er5jDa2O/tVpNxWNv3eMDdg5x/9f296AqQRJLaiVwyBcAZ564qpPBHKIzkB1GBxjv39TQctWNmcpqWnMN0shU89TXCX0bwLtAkGW71MloYkcF41pmaVCykhcMeM12ml3kc4Mhchl+Zvp/WuSYJu51MV7EZRE0aK4XIy1aUdxui8xY9snYE9T6U6b6F3uzq9K1KW1u1mWRtuzKrGPmBHQj+WK/Yr9nz4vSeIfDWmiTyF1G2t44J5Gbf/AA45HZtuPp+VfzJ9Jvh54nLIYqC1iz6LI6q5+Q+0tI8Su8MIkn8tVGASfy57155+0P4df4i/DPXdPuLdb67jtWS2ikBIkU4LfhhMZr+R/DjMHg80p1V3Ppq9K8Wl1R/OX4m8LHw5rmr6UXvFktTjy5BgKSc7BjsO3tj1rl1fy41ZoiHJ4DHGK/1Qw1VVaEai6o+BqxtofRf7Onju58AfFjwRrZ3QaTJMy3DADDyYxGp592P4AV9k/t1fCtV0qy+Lmjx28VrqlpBcNMkAQAtlnhIHYHcEPbOPUV8TjcRKjmtO2zOOnVjG8WfldOlws7F1liaJuVY1EgUvF94hXJbPv6V+lzXu3OhLS5pOvm+QjwwpGGJbaSCVrT8MaDHdam4mt2uYlfeQR/Wsa0+WBz13ZXNPxjoVjLeG3sVQ3oQCRHbaAewJ7cV2nwy+DviTxTNPJa61bW4VdxhK7fK/3if6Z9K56srU0zwMSryOZ+Ovw8174c6ppK6zqA1EX0JktR5md4Hdf9nH+eCB5J4dvJllTdJNZbuGHU12q0qSkjScdDevr26WCYLeAYPHH3q5hdQu7p2N5eS3EiHBdjjIzwK7KLSRKjoeoeF9Asmtn1i4uLVHzgWzkkk49Ow9/X8arXIjluY1aMRlZdxCcA1cE3e4Uz9Df2HfAXivxvf3upabq99b21lcySR2U9wsaqIxgsSRwOMntgema/U0yfD7Xre28MeLtPtLnUpbZLIyecA8hHGQMfMDn7pz6AjNfN0puFXmi9UYTk1qj8/v2pf2TvCvgfwxqfxO8P63qVpYAbhZModGAyWwOu7GemOfXmvz18PaQGKgxSGBD1Y8tjvnv7+tfu+R4/2+HVR7nzefVdOddj2OyubC2iVFlaNgAckYwaw9f1uGUuqOiqg9cd/1r7TB2grs+GoSk5Hnj6vGl0CtwwJPKluv4V2vh3UY5ruykFz+8SXcu18EHGOvYVpUxMJaHfVi0tT9ef2PvGGrT6aguNWleC1MqRyyR8uWwoU++C5Bx/CDXsPxAjvNM1mDz3iXS7olLWVcjeR1z6ZwefXivwjimnGWKkkacMYz/aXE7r4O6vb3supW9neytIs6wMobOxyAcj04/mPWvmv9rLxxp3gLxPqul6terpVs48honOWnnHDFf7q5wCD3PHavz/LsLzV5I/W1i5RoOKPy31HWIvGfie+sbGy1iQmRcxMzYXsAoB6k9vavuj4dfC/x74b8MWl14s029t5mG7bJAYGI/vKrdFH58d68jiqKVP2Udz9C8IZqlmkZzIbm0uPDGtnWtItlW8jcOHEvldMnBPuc+o5OeK/U34J/FHT/AB54ctLhpl8xY0NxC4xIuBgqfp7eo9q/hTx/4YborFwW39f16n9X+KuUKthI4mHQxf2hvhvpPxE8D6jbPBeT3xcksjbmSPbgkA9ex/A1+Q+ladLY6xeeGtaljN3Zv5Mx2cBj0ODzyOa+z8DM8+sZY8M3rE/EuGcRaqkz1z4Ca1d/AP41WXjaOaWHwhcQSpI0eFVZAQVY46sT69q/o5+K/hHw7+0H+z/dI0NnrNnqFipkLIAgIjjfb/30SPov5eNxPinl/EtHHx2f5r/gWK8ZeGI0IU8ZH+u/4WP5+vhVHrvwL8fXWkasbmbR7S9bYjfM/lHpj1wpII/yf1v8PappPjnRHlayjhsn2xXM8QBJQnKhvXnpX9z4HEqUYzWzR/NeLXLPQ+IPGulQ6F4kurZp9txI5lSGQ5YL0/Lp+JrOsrg7WkBZV/2q58WnzXPvMq96imzo7eQqhk8tZJOqgDke4rpdPnjRlWNeOpzxXHKVzqnA7GyumyChREB5XGfxFbUV0xi4VnUnBC9qzk9C1uXZFuCq4A+bAAPPFZtxCrJJDcozRHggdawTKqq6sfFH7UvwesfHPgW8VIgurRW8z2chO1t4GVGcevAz7jvX85Pj7w7eeD9Ql0y8sJ7Bo32sxUbWY9x6c+vX3r6/Kq/NE+SzCnZs8+Cyl0DNg9WXHP0oBC4iDsTj5QTmvVnLoeHKNiJyFaOPzSWVMMfU+tTWzypPGzSLIf7wHWsmSmdhpWoy2t9a30QUyxyh1Gdo/ToK/QrwV8VdG8XafJb6heS29/5Ox92VRsDjAH047HFfjviXw1LFwjXhvF/gejh6nK7nz98RIpNH8awatZFoLMXgvLaR2yYwoDIP0P4mv2j+Eniq18Y/D/S9XtZ4BbzIksPp86BjwPfAB9q/GfFjLVHCUqq9PyPfwuK9rTafQseMFuI9J1Py5Ikje2dHJjzjjt75xj3we1fkE3hUWviLU4LOF00pphJHLnIcsSTg+uTivR8HMTbDTh6GuHvds+vPhrp8sEMUV3aQS2znckhIwnQAH3719deHrUOYSUjO48sq44/w61+zQd9T6TDRtRue4+GyyKNvlvExyCBn9a9i0dy7qyRsMADpXfRepwVldXO1t5V2oFQiPG4+hNQ3Lr8zIWI68HpXox2PPlGxzGoujB3dmaYJwx9PSvzj/beaX/hC/D0KTi33alNNNID95Nke0Z/3s/jXdhH7xw4lM/LHSXRbhl27Z+cqT0PrXu3hGUj7O0m6MpyrAfMDXjYyNp3O6hUs7H0P4VmIlGVG3Znk8571794ey3kupSaBR1UcfnXk1m2z6Om7o9RsL1oykiHbnoG5OK6awuGkkniWIJGgBy3Q5q6Uuhx4mJrXJ82JBtfbnkGvy+/4KBeEbjULXw/rEdvI0i+Y9ySMZjYluAOvKgfjX0uUTvM+dxcbSTPx0v4mkuF2Sq0QOAfb1z3pqrPsZlhdyG4CkZI9fpX1Ljrc8qe4+KEM08zOu4DBVjyRUcgjyWhSVU6kN1z6j2rWUtCSnayMJGWSNoVwdpPetSA7/JYDaDyU70k9BX1sXJS7ttiMJlA+6xwPxPaq06BugGzoCOCaqEhlcbXBQAkZ+UjvVWdHILSMIcfKFA5JrMCCT92h3IFfBUgjkGuVnlj8wySZSMvgEjGCa46u9zCT1KEnl7zFnzUDEKRkBvcUqRb5GL7iB1HtXPNdRF62s5JFURpJuJ4z3rufCfw98SeKta0/R9J068v7+ZiI47dPMJwOSQOijjkkf45N2N6FJzZ+r37O3/BO6/Z7HxV8YBeW8SASnS4fkWQ54BJJx/tAdTx0zX61eEPBmj+BtKk0nwfpNlpFi/yu0cYDMg6Ka+dzTGOT5In0mDhyx5mS634fF7AJmlnlcggkncce1fDvxNutc0DU77dHcxCYAxFj8oUEZIz9Mf055jDyaR6WDcXWTkeaaZ4kvzOHur9xbSuNpC5ZR/I/pXt/h3xRGJZbVVtWKjazKenow+v+NeTipts+9xGEjGN4nqsdr4e8R2yW2sWyy28i4bbywPHI59uh4+lfP/xI+GHiHwfAPEHg67s9a8PSyENZyMIZrc5zxjIZetXhq11ynhKV20zy7S/EZ0+U3N9BulTDpHION3UZxXyD8SfBM+v+IdQ1G1iQ2k0hnLBcbWP8J/pivpMni4S5mfLZo1Zo4G2+BPim5szdR6bdNnIVUZemevFXJv2cPFrW0E9n9mjTglbmZVOPp1NfRfWlufMwTsXF/Z51ctFFdahYXEykqpicKpPod3Kj3NV2/Z28X3ZMFjcaMt4FOxZpvLRj9RnH61SzCx1xi0bWnfs5/EG0ax1RZfDkttbN5kqNOIzzwcEk7vp3619R6RDrVvoQ0e8jWHUI8Dbv3DJHPI4r3Mh4idDEKa2PBz3Klioa9D0zTbhbe3gtxIPtATkEbsmsTUtXSONHNn5cwPKsAhz6HFf0ZkfElKtHRn5JV4cqQrNnNzT3l4FkFssSIcIHOCw/vAd65XxFHcwJLC0iKqrvMh5BOOma+m/tOE1ZM7oYVUpanE6ncwnw3qkSlEvfIJhbOMP6/SvhnxBcCTWJZDHsw+WBH44r8J8WMXGSjBM+y4euoyuYSIQ3mJktuyuB0rs9HtGnHlnKZAw2ea/AMXUtG57Lep7RpGmJHbwltnm5Cjn/ADiu1srNY2Z/s6yOflJHbHevzXNcR7xopJI9a8FaVYTm5mulubmMANGEwBn1B/z0r6B+E3gXQfGHjFtL1fxl4I+H8L2U80Fzr1w6RSSKvyR5UHG5yoLHAUbm5wFP5lnGLvPllsTUryjTco7jtP06a0c3NoyrOzB4pE+YDgdOK9YW5mle1u78XV1qCERyLK5bnPp2r4Gu9bs86vJy1PS9Fk1O5imtoGvDZEmQwBiqbzx93oOg/Ku8i0GWGOJJ4mgmbB8kn5h69K8LFzXNY4qV4blCw0m4uJJmtFmFzGCAynqB9P8APWvoX4L+IfGWh+E/ilouleEtC1zSdVmtW1y7vJHWa2hhIlRYyuQQWXJBxwCc9xwrSSRpWxCpQ9t2PJfE2j6ZateGweOK4umCXSzWZKDk42sP4jkjHToaj8H/AA21DxFDrOo28Nw+kWLrb3Vyy42uRnYPUgEfmM461x4/GOK0O6nFKmpFHX/CmoaeJYI9PnP7wIh+9xjOT6fjXEal4LvLqCaK1sL+Z4gskk0cTMqA5+U4B5OD+X0rbDYxJJlRqpK7Mi3+Fd7PGbi9VrVwd8R80NFIuM8k9PXjHSvCdcMmkXV7bWgQwBypbPX3HtX1OCrOSPRpVItWR5rfCVZon+aNpPusf8+1cnqlwHZliLBdvG5s19DgZe9c05exzkFr5pi+2TGGLzCGVfm2984qtPpukXQga/0vSr9S2A1xCJMHtgnpX3GS1nGomj3OG1TWKiqmxxGo+FdK1d5bc21rbZkyWCAcegFcfqHwZ0nUTGbC4kSfd8iyAKPxJ4FfqeFzycXY/Y8zwWEnS6HkniD4GeJdMupoobCa8MZLMsa5I9j6V5ZfeFdVtJJUl0+9gdly29SSAOOK+qwmbwqaH5nmeQ681LU5+80t7ZY/tcaLFIRGFdfvHsKpyWjK+0g5HBAr24TufHVMJKMrWK3lzMCikgg9zjNOkR1QKFUMewOa0MGrFRFEsojYqiAdSc4P+NS3ABCAs6MOcgdfagQiSL5f7tfmzkgjHNTvukjXLvGVPylf8KAKELMrv5kUqKeAXHUVdARBiTOR/DQJoUrLKRGqyBlOSh4xUjMYgrRRDZnCEt976/40GDHsMRs3nO0mNxU/dA7YPr7VEwAjz8xHqDQBWeNmZPlbaegFXYoy4wfKUkYKsM0HQmMeExl0cGPHzADn8KbJvjMQYuMnt2oYCxuwfBDAEcCmyy+UzGNWUFsEE1gtNQN+2l2SJE8gLHn14r6I+H09jLf6K0hjN0W2AKMk5GMj8M1nNG1I/qJ/YZ8GXPhL4G+CYdRhRLiXT45vni5jkCBfwztPP+FfcenyyQX4kLzSsybCWOeOP8K/JcztKvJn6FhX7iR3kbyBFJC7fQ1i6xOVSLO4uTjgVxOXus1ktVYzjLGIcZcMEJOeledajLFiWeNQ5K7uPT1ry0nsz1MMrMyLSVX2yOVcckH0rsdOkjjgVsI6AY2+orknpLlO2a0OA8Qr9nuCLWT7MrggoR1Gen515Vrdsbp1G1QpGcHuadde6b0FZGNd2w+z/u4zG+ME561yMyLawyuSAUGcE9P/AK9cMex3QkcXqt40thKrDzI5TnaDg8cj8M15ZeyGeNI+BGTg7yMj612UYaWOhqy1JILpLK3xCqxFiB14+teyeDJ459JSZn3+Zyu3kMDyOfTHNd0HoceId4Hbyxsloyh8krn6D0rj7p/syW5UFg/GQe/rW7+E8g5DxXfByFeGKeOKMk5HO7HX8BxXy7q+p+bdXRO7y1bbndjnrXs0UvZXFS3sUNNgF1dRG3JQkgk5x+Br2CyuordHkQJuxtI3fr9a8uqr6HdOTR0/hLVmuru3i8lWxKArl+Bjv/KvtjwDqEjtFIUxcsPNdR0B9Pb/AOtXDXjZ2MpR0uzutYvw0RZ0V7aSPy5UZuJBnp7Cvmu1gmi1K685wv71wBj+Ek4/St6UrUzHDam3cxuvl23lqpblSTyR6it3SGlWNU2uxHyY6n8aypvW5pLYZrCZVImKnksK5KciKykcxqm5iM92ruUGc89jldVlSKG2iL7lkHzKenPrXLW1zHtuIFKooyeT90dq0nT6GtHYtm4GI8j93x81ddpqtPBPEXaXI35PYf1rmmtTZMhgVIJkUOBbhsmvRPDN0rSGA4RWkLbsZxn/APXmueuiasrq5FqkEcEk0I+ZScBvb1ryvUbST7Vc4LFVTCg9Cc/5/KuyjsYU2r2RRsZjFe/MjhNhA2t37VmeILZlVABJEW5ftWkLKWp1819DovCt3ImneU+ZiXbYzcMPQfQdq567knjvmeKUoCRlG6ZrkqLVk2tM7bTZGmjLvs8lxgj0+lalm0LIokKCFflXJ61yjludRp8KzxeWrFN2eeh4zivn7xbpkVr4k1NbV5zA+GVHPKsOGGPQcV2Ya3K0YSfvKxg2UkhMCL5wLPtdgBlB646GvZ9OAu7SRVZGnjQAtjAY+1XSXKwrPQs2zy20kUg3oQwyvpVrx/LBa6GdTeER2qYDORnB9vrxXeviVjz6kVY8Js3M7xSjCwkZKnuTXs3hxj5VuI1WEAAcDjiuLEzvM6FFWPctPmWSFIo48DBcqOSvtVuM7JmO92Gd2D29q7cOeXVZ0sCJKkbK4VThmYc4FUNQWMyqy4aPdtVWGfwr2cOebVWpi61NMdNvI0cR5GCDyPxr5U8TxtDFcRI24li7f1NevRS5Lnmy/iHimsW0k8LSzBYyOYxn7/vXhXiKzeeVmj2qSpQHP3ff3rycZrc9jCHndrGv2xnT5w+IwF/hx1NLfSQmURSsqydlYYzjrx3+teQtz1S9axtdW1xEjRIow/B2k49K5O/EkUjIk32ebPL4ya6ab1M3TITKZY1+R1fOCXIOfyrU0tXO+Qw7cdCOa35tLGdjB1O6aS7kVi8QX5GB6VDbSbZY4yzMuc5zW5ioXPTkungsYiUIj5245AyK5dbh1uVRdpQknaD3rCM9DSUNToVti0tq7SYYf6xdvT2raLRoHG5tnO0k9qmMtQktDyzX5hbzOkZ3Rh+DjqfWq2kSABRETIVIDZ9K2qMwpRPUtPmTyU8tgoZssCO3bBryL4s29+kbxnClMShOueB0+oPT/Cu7J53qWOPMoWhc+SPEcjwXSNK4WRVK46ED39TW34B8S+VdSwJcnyziN2B4PfH8q9jERvFs8GnL37n1CEafTFdyXnZQyMeeK5+WGa38mCJhHEHyQV/Ovnqep9FHYt300c0PlsN646A/pUNg5uZEMrokm3LBjnBx92tZbFI3oyJpGT/Vgnbhj0+tDSwpCzWzGRCoBx3pR1QPyMmO+kSV1KkovG4VDfX1wPLkR1iJX5lYZwa0irkOCJLW4MkKv5x88HPPGDVt7jFurTptYj5sDOK3oo5aysMt5YmkCksZCMdPypupR3MdnfxLFE8zwlVcj7pP9cV7mF3PGxC0PNbm0k0PwPdavdfaUmluEs/MXqCzYx+eMH2Nc2NPXQPDd1qjMY712GCRyV+vc8/nX1UXaJ5FRa2MvUdI1DQ9GhujHI95Ocgs/Ow9OaytW02TR9MspoJLm5upcbgzZ5JwATVt3VzO1iG/s3sJdMt8vJezpv3E8r/nisK6trtNWhggM8s5yWLc5B7fnSasNoQRX1vdO6u5uFOMsOVFWtJ1C6lkv5BczXRXiQyKPl/KnHczcDXGsXTI1xGGtVjX5Zc53Y+lamhX+oPBJcXE04+0Ntjfb97PH5VrzWYlA928C+HFs1mWZZAqIc8ZPTv6nvWvcgRXLTqrMroBuA5YD/CuijuTLcsfaY7i2SBiqBTnb06964O7hBmmA3MoOABwSa+O4np2tI+44OqvmcTIAECPFGHX5skk96o3M8rWp+1+W824guo6j+lfC1D9LjK553dlVuo1UypEgJ9QT6Hv/wDqrSjmcwwrKiAYwWB5xXPNdTWEdbm3pMcZYlYpXOeMvwa6eBpnjDyNlQdvXOBWZpG/UnZVUxyAEJ/F9atF4yUwC8h4z1wPWgLWKyJOkjSBnCr0OP61MoRHQiZQxBYLnmgza0I4WLbHf+IkKTxg+9RgRhiNrP8A3qmSuZ82tjAv5neaUJ5MIC8grwfpWNZtLBkMAVDHGO1KWisa0xFZA7SRAybSfvdzXbacsDNDJIcg8Fm5I9qyOuMrlsg242GOSS5ViCMckUjXbyFDHD5TEYwDnNApvQc8zGK4Qbgx5x6MP5VVs5HdW8+SPf1XC4oFz6FiGcI0iqFDEYOUzipHwtuxhz5oHQ96Bx7sqRzHEzXI8tlAYFfmLevFSec5gb7KQEfDFmXn6e1bp3CauclNbh9Rgn81hNk719RXWQyh42SIlXIxnHH50PYmC0NK2njTeXcKwTYAeufUVXSKAsrQmdo0OCuMZ9ie9YtWHGOglxvabzd5cNgFAOAKtnYDiITiRwPvmkb04lcRZchiFK8gA9fx71ZDPtILBMc4ApNXNSI3KqYYzCfm43D1/wAKXcT94kyetTN6DsTu8atxl8DcGHAyaqSRvJEp+0K0mdzbVxWdiWjsvCsdq2o2ctzAbmGKQNJEJNu/2+le5+MtTl1WO3ZIUaJYxHgjHAHQ449egrtwUPfTPGzWLlZHGafYLJKuFLS44Fes+GfCk0zfbJ7EtGp42nBb6Zr2ZyvLQ8zESUYH3R8Ffhu80jX8mmNCsyqzmeMZjX+FST3yT0r760Wwg02zFsMyGP5FYcBsd/8APpVVXd2PicbNTm5HVaahDb2J5PStw5ZgWO0KMj1zVQWp5kncZPMY4w7kxj35rgPEN75oVFmAiaTaEc5GOtZYupaDsFKleRzN7qkVrDJI4Q7gFJbsPSvlv42fFOz8N6JenTmnEkp2q8hEfCjn8yR+Ar5/L6XNWubZhU5adkfjR8RvFNxrGq3GpLefbZtqhCT8sfQtge/qa8F1fUskNASjbstz0+lfo9NWjY5KELUzh7y6k+c7ZpGI3dMnH1796wvPjlkiklVsjgp6fXFbxh1ZZQvtQZCFjQDceee1ZDvLueZk6no3Smo6mMndmZczuVw1xCcPtCDqv1qsy4VmZBKY/nxirIauZqSEGJRGySFs7x6VbhtNhkkMb4A3RjOAxoBKxpMD5MbAyIh5YdTWXeSS7UjTaq7sM2e1NMwK1tJsiZkhMsm/ALHHHvT7mRGVRGrDA+8RjGa1g7kyehlzMihWCqq424z/ADqFkNy6+U2xs5YnkY9hVByksCFgQCC5cE47CuhSzidX3SpGAMqT3rKbKKUnkxgCVDDg/eZuD7iqUsygnaXKD7tXGVzPl1MwhiQ4kAXvkdTWgrmRGAIVuwzxn61RaVjTsokthJPHN+9YbWAPT2qC+fyY5HZdjYGOeo/rQZTWpy8t7uclhKR95cDv/QVLA8rjeJFaH7wAHQ076WM1Z6kE80gKu29pM4IHPFPicPciKMh2HGD6057k0zeSVoyuVEZxkleRUc0oV3EYRGOCWXqak1QXBMkEKeQquHLZ79KlsfMjidiVcdh3FBta2xkTXEhlxFAVUNz2J9eKnv2ihHzlivU7f8KCPsmZJfGRcRELH6uMfhTCDJ93arHoCfSgtO5fsJ1RUXAU555rZQwbWVlLxHkis59xmlbubaWKWJ3SHqwUdvb1rsvMlaBSTufGQpNZjTHw3EchdWG1QApX0rotHujanyoR5sHBKg9KipG8bHTh6tppnr+k3cV1AqO28lS2AewFW0nBRVVyg5IQdAfWvg8bR5ZtH65lWJ56aZLI6RIjRxNJJ1YMeM0+MSxiOeZGAPOcdRXHJWR7lN3ZZUxsrzvNEyE4QdOtWIcL5iSAN3CHrUQ3NHOxTlzyUkCYGA2MU/aWbMZtxEVwQTkn3H+e9SxOKeoLFBtCLJ83mbTvNVJC8Mhhij2JuwxoMiwrlpFiWOZ4x0U+lV5mKkgKsWD/ABdqDWC0Gh3hlJ2JyuFIGeff0pUjnhQxMV2hyxPXk047mzh2GSxgurGIygdc8YqAsGl/dSBADkAnP4Gt7kPUuJH5ib3RWA64NNSV9hUQhWAwDjFc5jJaloNMJFgjQPIFyWJ2gexNVpJZBN/AAflbJ+97E0BKVyFGDcrFIkz8ENwCKsFQ4RgcOp5xQddPYrFn3joF9c85rOvNyROSG35zyePpigiqtLnLyyec24loTkByBkgf1rK1F22Q+UUWRXyMHnI5H0oSOU1/DrpukaNIxcH7wI6/5/rXZNHJIFVQ7EA7QPT+taz2HfoTZhWIu2+PHGM1UJMZGWk28naw71kbloZuowwwqA5PPOB3FVnQExllUhzwd3AFApbCrKAu2JM5HysDj8ajJYghk8s4GPQ+9brYxWhT1MeUqTDzLeTHynPWuWuJBJDIxnDTZ5Bzk/0q0urMHduxgwyssyvLtYM2FxxXpGm5REYhfkbLI4+UmpOlfCWNjtHLsY+e3fFOtwqSlXlYKQOGXAyaiD0MnHW4+7R425jLNwAM4INWLcJMj7d4GML67u9WUPCSRu0ThCAOjDmmPGf3JK71XIyD8xPb6AVnN9AGRbk2hyyoOvc4pZmCyCcLJLkALk8ntn6VDViuZ7FURzh5M7FC/MRnGf8AGkaVZdkDJGIpDg5HH41rF3QmhUWOKIQ26GGAZwvTmmENjzCXjIwMLxms3qxDys5YfvXi3DY2w4yPQimtiLyVdXQbtre31pzY76WCNTAjSJI4CvvRickVFs4m5ZGA6VKVxFhrxEHz7A2ABuPBPpTkkUEySSKIgAURhg571rGNh2ZRdo5WZoFdpOwNWGhYrGWRlf61R0KNoldyhaPzd5O7HHarcSxL5j79654yeGrOa1MZ7kUkiY+YNIPbjFMIdEQQuGQDoamzWoOFiruiE21leTA27Q+ACeef0qzCrQp8zx+bjHHr/StiBkkNw8m4bYhGN21W61ZUvNHFMZRhgCpUVEF1NJLS6C6LwHEilmXhvUexqqs0twq+WJURW3Kvp71VjMdNIqom+JsM3QcmpQqLmfkREE4Yc5pSb6CaIl812jeXY+RkEDApzSFZRuQ7l5BxUuLuOw0TF1LpHuDDBBGKdEX8seaiIBzuHenPYCfyp0G6PZlxz3qRSAu8qFb+dDhcOayIx5T7i2wK3GO9VpkETwFYiW+8c9G9qzasBX+0tGXS42iID5R7mgDALxoS7LjDdD7VotEXf3SBpHVdoEkT5yXHGBSokahXlK7uoUdQfX/PrVkE8DxIEklUsucBQepqAiZvkibCtzgngUEyjcjjWNlkYO8rnr6D3FDTMmCiiWTsGPFTHYoSSd5IxcSKFn3fPtXHHsKSXLBdwRYsY+tUmOUfduVJFAKsWMZB596njeX7PMYZFdJVAyDjpWid2cslcbFCuWALhiOc8CoLhmjaVYZUSWNwvmLyM0Sepko62LX2eKS2hjmuy6PxIijaPrUbtskCxo7IpGATkkUp7lxetiZpJrko8kaRSFsFQOKaZXd2VCFbkBSOag0Y2S4Z44Uk3uxXDsTUZWFJnSL54sDbjqauDJTHtzMFZNrfeJGMGogIY5C8ZaOQZznkE05auxpUYLLGCTgqcYJxzTWleeSJAqRrnacnHNQ0Yw13KjLh2Xc4ZeCAvQ09GSQhHYFl5qlC6LLqAhgIpHQAfNn1qOZvs8kivuBVNzDHTPv60Qj3AqQySEkAM0e0H2phnYSCUQ4ZTlVY8N7E1cVYUth0LspkHyF2wRnsKvyQlvLVgscaLxt5JH171D1YorQr3AhCFV5jK5Xdzmq0VxM8KOxaLBw2OoqWrE1Bu2dQ6LJ5W05ZSMMKjyoYbZI1OASCuQRSISuWtu7MhZCueFB5ApCTK8sjRhixywIxg0BHcfMQUSMMTKoyPQVSiEjFomADMd2T14q4A43ZaIVGLMBngD1zUbRYVA5bIO33rRCZZfPmRvu4x8o9KaS+VWN0bHPTgUKVyGveI1Qozgq4YHO49DTZwhKIJN8hONqjkHrz6VcdxTfQBM0Qf90HlOccZI9xUQWZVKxsgCgYBGcCm466DgtC5E00ionkxhW+bG35s/Wo9kkkhfchA4xjmk5XQ40xsTSwPkSFdrZGBzmp9xaORkkY56ZOTUjtZDJ/Mlg2YIIw2GbBzVcuqqGZ/wB63OKuDOWUeoiN5yHdHGi7sFN3X3H9R709VlBYZZVxkcVqYciJJI40ZHiViBwwx0PvUMa+d5ayOMZJUdq1jPucso9Sa1s0ExZ5EDk4OO34V9D/AAiikN8qmISoDlgBk5zxXpYB+8ePncf9mbP0a0GJ0gszkltgYYH612U8bSJuO0K3r8tfRUVofl1ZHg/j+WNbkF4C7BACVODkH+XevnrVJFBkl8oKCcEe9d9Axk7I5eNQkgmMyyop3NheR7V674HOJIZVVX/eAbWxkA10DjJN2PqDRLZhFGxZUBJPTvXtPw9CwajDJcxsbRA5dkfBPynbz9cH867cC/fSJq6H17oLMbKHhHi2hB6r35rrIpHYMYyFULy3vX09BWPlsY/eHySbo4SkfPf0pfM3EIc4x1IwBXYjCK1IXPIzITGeCR2rlNe8Q2+mWOfPgTLEbmI+UDqTn+tJysStWfCnxC/bB8I+Ern+zLq716UvMySJayosJXghZGLd+uAvbr68noH7ZvhPVrrZZ6hqijeIzI9zE8cbDGFLbxt4PpXu4HJp1Ie0Z69ChqfTPw/+OPhvXhmXV9MSZsgIHMrgDv8AKP8AP619AadrkV/Ev2VnmRs5bBxXm42hKjUsxYimmtDotPuxPHJLJ8pX5QUOQPTP861/NJiG35iv61jzq550loOOC4kxtBGOKkTYJZNrhwp5bkDHtWgWRKuUdmyFVhzt71KZT5uz5cbCQx/lSbsRN9CBWDIvHG7INOd23qQyIApX7uSaylK7uZkcJV3cAHbjoecipQwTCbNoHAOea1TuBX3ESbWyEpvlMAxzkMSpWukEhzKq4yxPGOlKpUEK7bV9e9JsuD1P4NDErmRUUsxGcEYBqRjLEgaRBAuNu3I/OvgEz9ftdXGSzRLboXiXzM9cZFVbe4JRiFiRjzjGB+FAVNUOFwJQjgbUzzu4zzVaZ5CEaRoUCt8nOfrx9Kd9bnDUTKU1xFJ56yKrBju3dvwFcXrUUMgLxRg4H3uh+mKTMm0cbJGZN2CT7GtTTZMuZFkkgdMLkHGfSuGe4lJHbWkGAmBuHVj0rq/L3JCVXL9ChH3cdPxoi7M6UuppRPLFJbNhRIq4OB3/AKV9Y/s7/ESXwjrkcF7JDLY3btAS52lSRlSOMEg5475r4zxEypY3KqlFrpf7jpwlb2dVSP1i8O+JjJDaiGZLteGM6r8p6dP6frXq2jeIomkDQhnWQ7WV0IyO+M9q/wA0J0XhcZZdGfos0nFTR+R/7bPwnGh+JIfEFlYyQWWosyrJFx5Z3HIPbjAwffFfnreRPZBTINzk4APev9LfDjNfreU06nlY/P8ANWlXlY1dI2TzWkITdMJkkiTeE/eAgqMngZIwfYmv3K+B8dn+0/8As0eIPC99cw2+v6ZEypZXpADffC4PYnBBHYjuOa4eOm6Hs8SujPmcSn7WNj8XfiN4L1jwd4g1XSdTtlS4t5PI2hdpGD0I9v8A63bJ88aNUGZA20LnCck1+o4SuqlGMke1G6jZllPMmjfZGMEgB1GcD0+pr6J+CltYY8RW+quTH5AFtk43EsCyn8Bx+H4LFRvE5sVpG5qa18HJdZ8ReIPEGg6jPa+GxOTa298oaYISSF3AAEDpyM4/E1S0TVbv4bDVDNb3zB1WO5XdtMgU5wPxHtWap+0ionjYinopI8R+L/jiD4iXNneW1hdwRW/yhLliWjx/d9sYHoRz7V4/pcc9q6zvvMQJwMZwa9T2XJBQJp7Et/fIV/diQQ4+YAZOfap/DulvqdwIsqsa4BLc5rOo+WITdke1al4WOiWas106KVBIIwWGPT0z+ddD8NfhXrHxH16K2ttR0nSdORl3z3EvJJP3Qvfpx1znsByvauNHmEpJRufoNo3gP4l/s4TaL4lstV0x7OWCUzJbyF0eMgDEnHJOD90fyIP2X8BvH+h6vZReK/E/9n+G7XUNPjnSa4TdsD5K8kehzx6/Q14Ubt3MqiXKeSftVfErwL4qQ+F/DXi7Ttc0SLzE82LKgbwoJ+YA56np3r88NZtNKsZng0y5iuYxwpwQTj61+1ZNT9jQjTe+58hjnKcGefeK7ibT4kNoGBZc4HNeA6hreoSyXU1vezrFu2tHnIBHX6V7mY5i4UrI48py5Sd2Z0Wv3rRrNL9olJIAcKeAPUfyNei6BrJWW3lNml5Go3h9/DH09vT/AAr57C5xbRs9LG5bdaH62/s5fE3w8ItO02F5NKlSLcguB5bZIHc8HnAz79q/RO8vNE8XeDLCOTULB0kkNwI1+WW1lAxuH1wOBwenFePnOXudqyPzjLqro4rU8v8AhnrM+j+MIIHt41thLmVGGFZi/qPXPI7Zrkf24Ph9/wAJNqui+IdO09dYmt7lHuXUbTsZHZmUd8OyjB7e9fn2HjyYtxP3PCz9pT9T5Y+GUuh/CjxPDr2u+FrjUrmBw9uSo2w8feIGcnqc9RX3Lo3x68M/FbTYvD2nWEVvtJMawyPIM4xk71ByQc/5GPl+I8LJ1Pbdj1csxc6NeModGeO+MPBWqaFdTJrGm3q2s0jMjSwMisvbr1Hb9Prb+GWvR+AvGuhX8FzFc6exZLu1Y8lG/n1+o471+L+IeQrG5dKLW6P9CqdWOYZLr2P0e03V7HW9Oj1CGbzZJQVBXIKEYP8AKvzk/a9+EqaTPH480WA2t0kiJcvGMRzKfmXOBx8wHvyfpX8leFGbVMrzr6vPZux/LMZSo4nlXc85sI7Xxf4U07f9kQyW+ye2cEup6kMPXnOfev2u/wCCfPxdk8S+ALzwPqEFs+tWtwbd7a45WWM8BT6fKPz/ADr9U8Z8C3hViqf2Zfn/AMMj9t8SsD9f4aU7arX8P+GPnr9uP4AX2n6lNrvh3Tp7fE4lAVv3iJuyOcckd/x+h+ev2bvjFr9rE3h/xXaSW11bSNbPKijMqBuu3ocHBx17c8Gv6Z8P88WIyGlXb1SsfwfCbnH3tz2H442dheajaeJNONtcRtZrbTyRj+HexGPf5un0+leDmeR2RfNEaocYA+8K+3qV1NcyP0HI0/YanQWkq8sWkVm6HdkVv2sj4D8uQd23d1rnPVlG512k3cgO90Ut/dJrq7eYMDsVlUckHgis5K7sZLQ2YLjaqFY3YKMBWOfzqURIEeV8EHkgHJFQ0ON7nOaxpkV5DMt1bW92mN3lyDII+tfiX+29+zncol94k8HWvnQopki43qyZyR+A/Ec17WR1LVeVnhZxTtqfkjqtpfRSzxTW8kflNsYgdD6ZrAGZOkbxuDgFu+K+pqq0j5mrGyJggBAlYqwPTGce4qBArAKeD3IrJu6MDbijXiIO7KRlTnb+NbuleIrnRb20vEkBkR933Tg+1cOIoqcbM66bPQ5/GD+Jjbm9kDhV2lG7j0+nav08/Y28dLf+F77Q0nE8ttctbTRlsMAANgx6cjp1r8F8acrayhzgvha/yO/B1OVtH2jfLb3kIjliNzHKpTYFI59q+AvE3hA2XjbUru2Au7RpAVy2Bv8A4voOB+Rr8z8HptqUfL/I9zCNao9k8L2FtG0KqwktWxkMuCPX6819CeH2jZ1hTKQZwN3r/nFf0DRj7p9VDSlY9x8OxqjRoqbs87xwAa9i0xZlhETxqjBvmGeld2GWp5FaWljbJWONhICVHQg4zSSptJySB3Ar0oS0OOUuhzGsvCiOLdHMoHLMeM1+Z/7cd+kOheGLSNE8qa6lVkc452Iw/AsMfnXZg3eRy1LH5taerMFO6IMxBII+YGvZfD8Nwz20SzJ5hYM54Ax/SuLFRuxRfvH0D4ZkG5JQF3A7RXu+g3OQ1uzkoMMRGdoY/wCe1eLVhqfRUZNxPTrOQkI3mBipwRj9K6qwnLyLE+1E6En+tZU9JGlWHumwWubpZIoJZU5JUfeUL/jj+VfM37Uegvq/wz1jUblTOLYoQ4OCV5JHvg7Tj617+V1LVLHzmYU9Ln89+rwbdY1FnKEtcMwVfu4zjj8s/jVFdiF3QlEzyBya+1PHqqxUkfEqEj58bgvqKiQMztK8vLDAGelBkyuH8yXbJN8yngd61QZI48xyIrryGHBHp+NNImMbD44yqMFMZ4y2RU4mUkbtwjHGRVOBRXLkl3CNxyDjFVGVnKsUPH86zbFJaGVLAVjkbEhQDPAJrDlhuMqrMzL1C1zuN0YEEMMzvILdMEckEZxVyC3JSacjKKNxrnktC4wbPq/9n79l3xL8YNRtNVvLpdC8Ku4aVnJ3unbao7n/AOvX7t/BD9n74W/CSzW38O6BBc3kUQSSbbt6+h6liTyTz6Y614mNrvZHtYGkkj6ts9LeC2SIRvCiYyjjlfar4sjIMccDoK8icb6nqt6WRnS2azSyJICGA6D/AArivFvgbw34i0kaZqkM86+YSjKoPljBB4PXPHenBtENtao+O/FX7LXiZYvN8M6npt1FGxKRQnZvx0BD8iuEi8BfE7wrevB4k8Ca5ZRjCK8aiXPGeSvT8f0rDF01zH2WV50qlHlluepaNcX9jFAGs9QR2bGWiI2/72egrfu9UVraaWW3luYQpwhTOT0PWuChBxYnGMrtH51fGDxFqul+L79be2W0spissQHVOApUj6jPHqa8Rl8X6tAVlkklEgbgE8Zr6qWJVOmmj52vhvaVLIvWvxU8Q2Zgtk1G6tYslmjRhx9K6bTvjDrkk8NxOJrkxHGZSTux075ArmWZpnZh8guro6m1+Kt9vmeCOygmmP7wqu0j6Ec/geK0D40v7+Vp7l1aYj5mPzE46c1csdGx6FLh+PLzMtv471C5iDXk7ytGNqnOdo7Zz1rFl+IV3kRtIVRD8hOOff8A/XV4XHRimzmr5BBR5T3LwZ+0j4f0Dw9Lo+o+DbfUNQuCV+1bWjfdj5GDBsDGTxgZz3r508bfFuOTW5J4LCRpNjOESTCse/HYDj169q+pyniKVGLlF7nxmYZFyu0jCtvi3qrzWcp02ztmdcmMMZFXtnLck1Hq3xMuNTsxp0sdpGcZVo1+8O/X1xX0uVcb16V03c+OzPJYSmmeY654suGQQPMHUjbjuK8K1va9y0gAALZr5rPc4ni6nNM1w1FU42RStUYyoCcRZyW9K9I0hSkuFcAMu0oV5z25r47Hv3TdHqmk/IiwqymUAKdwzXp+mRIi7hkyFdr55H4V+XZhdzZU0dhomoR2jpEqvGA2cDivdvDOp2dzDa6b9ljZfMMoYKCwJ71+bcQ0nF8xLg3B2PfdJ8EQ3jwWv2qWSQYmlSJNzr6gj24yB6jmvR9F+Gv9q3sdpcy3NtCGDqImCs7duT0HrXwGMxajG5yOPLHU968O+ALG01mFbm41H+zhCw8xwF+fACgge+Tn2969P0TSrCYfY9S0mylVnMUb+YY2X/aBz17c5HWvkMXiXKVzzq7ZNq/gDwP4cktjZfbIJpywEXn8hs/eBAHXnqDnHvVNtBt9OlmGmS384C5YjhWPr7CuedeV7l0qnNG3Rl3S9e1eDRdU8PHU77R9AvPlu0h+RnAzxuxnHt0PHoK9ZTxT4RtPhULDwvpI0TQURYfs07fKZFcfP5hG7c7HnOck5yeK5sRJ6XHXquyieW3OgWcWlS3Uc8jGXHm7iVKc8LnPzev0Hfmuy8BeJPGfw/stUPw+zZ6ncrukb5CLgAcKQ6sOOSMDOfpkYzvGSRpGSlHlkfJHxO8beI/F+rXt/rNzeNPvaKYP8uT3BUccHsPevkTxB4fubu/lnFqIItoBV2yd3rntX3tCtbU3w8lTfKeaa94avppJrZRII0AYMGz82Oo9K4qbQGl3ztFCqYA3H+If15r6PBV10PfSXs+YwTpk/mPG8QFwem3kH8apS6FeXyJ5sLwOhOARzn6dK+1yuulJM5fbOD5kY0nhi/08SzS+Y0jfMFAzt4/nWvc+GtaggiCyLcpIAxihTLD2J6fl/Ov0nCTptczOzD51Wctzc0fw9qUqNC0c9q7MNySrhgR2PpVjxPoGnXemwwXtrHqbScJPOvzow4IBHPr6g0liFGp7rP0HhTMfa4yNOfU8o1f4Q+FtSjtVt7drO+l4kIwQP9oA9P5V5b4h/Z4NtaTzaDFbamyZk8tZsMD+Iz+Ve7h+I5Raiz+iMT4QUMRQ9q1q0eMaz8IPEuhWsd9d2rMkse9SuGA9Rx/icV5NdaY1ozDy3GRkZGK+3wWPhWV4n81cV8F18vqNTWhmSRIrRp9kiEmMrJjBB9RVKQMqgSHEnsOT7V3nwE42diOIyPHJ/o7wSoCER+PzxVhDtMKn5pduWWgkdJukUhEYrn5qdHG5XBUbfVutAMmG0BVCMG+vIqIqRMFypXOCSOtBzsaNhyTE0qxtvWPPerapE5hkdHAxgEfw+ufWgCsZAJVKkB06fSnFypwyiNmPABzQatNrQHgKPsZwHIBB3dQfeqgVpWyZnGGwBSbLLZi58uRjs+6xHUU2CKK4doZC67cMSPrxWc3cDet0ga4U7Aoxy4Xk19Ufs6eE7jxn8RPCul29tNOYrpTJtb7ob5enrzx+NY1pcsHI6aFnJI/se8G+EIPC/hfQNPgdWuUs44GIPyuFUAkDsMjv3rvNEtEZ3kdt0anl+uD6V+P15c02z9DoxtE66Z2kiVs7pFULyfTpXOasCQ0kpJzyR/hXJNWjY2px1MmSRXtSzAqwXAHrXmXiXMem6o8UhLxqHZEGWYAg4H+FccYtvQ9XDKzOc093FkrIWL/wq3avQ9G2TwJbRcTpEGkGMDk44/SuGcbyudU9zkPFrCAxxOgLBtu7HIzXA3sYjBlaMpH06ZOaism0VTlpdnNXt1ARiVwYeMc9TXk/irUZJZngD+XEF2iNVxg9zWcI2VzrovU4a9uDbxyXTsVCgKpU9D615bcyrJczSt8gYYJIyGHpivQoR0ub1Z3K+rXk0GnzG0jW5uzGRCjngtjgHHbNfTnhpRDp+jxwxtADaRhsDAIUAH+VbXOWbumjv/s4urOUW0ZuGYZRQeMV5rdSLLdNGg+dTk4NaN+6ectUeU/EXVIv7LurBvMtJwAHKPtb72cH15xkV8n3+pxrcvGJt4kcs49R6Yr2VpQRz0Je8eh+FYoUh+0psdSrA7h09P61q3l6U8vCsWUZVl5FebHc9Vq513gucS/a1aSNLhApjGerHqPbt+dfZ3wz1ZPKlZkYsI/IO/qMdGHv259a4sW1zOwq0bRO+1S83Czm+8m/btz1/CvO7+yWLVbm7IcCV89c49vYf4mpgc9BWZr+WDDCzsoTHBbuPatCyLAsAgI65B5FVFqw2ijrEe9mfJ2YwwHb3rzrXZfKtrSFGfaJC+e5z2NepQexzVdNDz7Xr2QtbxHciBR83YknmsFZ4JJryB0aSJlwN3etK25pQeh2VpFCYISxBBztPXBFb+kSu8sMLdG6ydAD/SuGaui5S6It38XkyNcMC0X3Tt5H5Vu6DK9tLAI1QKWyq471jVhdWE3eOp0+pSJJcNCR87YbOMDmvP8AUItxa4t1Z+SGGOnqa2pRfKmcNG6kcpaxCK5zKcx91zjNRarukjeBgoQ9AR2ra2tz0osk8ImWQXUamIzrkL5g4281zuti4jmaXholbLkA1EYXk7mk9zr/AA9qAuIEcRxRDptQ7gfeutVCGDKodSeRXGoWdjO9zprIxpHCfNjCZGMng+1cH418PoZLq4giEEjoZY3znDeo9+1dOHjeVjG95XPIrdXt7pkXaJOTtLcHjpXrHhG4hexSMxuxVdm0n5vxPfFElaVgxEfdNe4t5pDF5krwFXyGj68dM1q/EEwXfhac3d2rRN88qhMKuc/hycfmK9KMbs8dzb0Pmy0k+aB1JJ3YAB4K9v0r2rwspWBHeRWTOXVuMfT1PtXnYmFqh6UtVdHuumSl/IcvH5rjGAcEAdKuTRvknAUB8ZJ6120GeRVWpp2k8+DGJCsLDDY71NcrsVSjqVHTnrXsYeRwVkY15G08F4flnV0O8ZxgY9+tfKvjeazinNuHLXpUu2FOF5/ma9ej8B5stKh4zfTGZPIYYUD8q8V8YwQ2MLSzFXMjgJ82AD6H615tZXbPbwi1PL0Rba4K58mYv1759KXV4lVt00ZE+cYYYxXjzVmeia+lWy+UxV0SMjjJ5zWRc2ySXVxFIuAV5+XirpOw5bnOSRNFu2YA9zWpZQh7KSa3kkWQNjk4xjsf8a1Une5Eo3Ryl/stZL66mDGEjpnODjqKxhdKilVVnlkGF545ruWpzXtoeuStutrXGxQAF5OAT/8Arrj0lMd66RyCSffv+ZeQO+MelcjjZGnNrc66K4XdHKCwJXGM1aNxDKWMgMkn90HAqIu2op6HlWuytK7xYkCg/f8ASmaZdG2DRjIVx8xJrZy0FGOlz1fRL+JmZFWOV9v+rIIzxXD/ABAmSS0S5NrK9wrY3L0B+vr/AIVvlcmqxx5gr0j5D8axeYJGESM4OFyMV5tomqDT5GW5lWGANu3Y7elfWTheB8xe0j7G8Da7b3GkwI+TMwKMi8/KOn41PqEh+02xWUxwYKANnOa+ejR5W0e5CTaQW4VyiS7WeRsA44q5bX0guJMCLzGGwqqgYFTbob3Ni2T7W06rPHG0QywP/oP1qtfXEAgDRo0IAyeetDVhnJy6gtnulcyMvYZqnJem7ihuFZkjZuUzzjHetYxsS5HS6OItiyYUbfmCyHO6rGJZnVSEVWO4qxxz9a2oqzMayuSx5QRqfnjD5KjqK6bTreK8iuoZW4TlgTjn0/WvZwid7nhYhGXa6F/wkOi6vaK0E0CMXUSjjKngfn0PtXNa54e+3eG7SIxqsoyskSNnaQ3c/kTX1+H1VjxZyMLxho8mpafoO2ZPKEimVWQHgdB+fP5VB4r0WM33h028KNbGMGeIcfP06dh3/WtZ07IwU3fUw9R8PBfFFnaqBNOi9SO3GB/KqNr4Ze78Y3TwZM0YLKynPlDsT+vPpS5Hc35tLFXTNJZ9S8TQIq3M6qdxAyFBHJGe/f8AGpdM8LofDOo28Ic3TNhgxyGQZ4P6frUuFtiHUSRbsfC07+Gra+MWHMoBL9Cuev0OD+VbnjXQk0nwv4d1JbR7e0SZJZChxuG7grjryOnfBp2vqTKWx9BafZ2kvgy01az2zwNAgd+fvNk/yH8q8zXzXlke5LqC5VUJ44NdVJ6kS3N2WGz+y3EnlI940YUHPQZz/n8a4CdZFPEwD4yGAxmvmeJYXpn2HCU7VSgZt6xYXzcA7l7ZI61lXg8sfKQ64w/GdtfnNQ/UqV7HD3eDvXEac/eHep4w06ByoiOQMkdaxlsdVNm/p8TuWG0qP4cHmumgtkiYCUMI8YIU9DWJY6R5MwKRmHBdiex9KcsohkEkYULINoBGauTVtAbJmO5SxEsY/uSDBB71Sk82ArsMTIW/If8A66g5y6JS/MqRPgFQCAM1DJIETdCh80jADUGcXqc7qJVJmddwcD589z7egrDjOJ5CGZc8sD61E0dFMYYCXjZZni3MSyLg121k8UlqjAN5hOD+FZHRTNRzaQ27nzpp5QCWGMke3vVQED5kzuxyM4Iq4K5Lk2TIoMb4JViucDmqlukYYIsrTSgbicVAkrlwTOPOKBct8v3e2KarQTxtFIAhcYwO9BSlpYnTad6xAMvRm9Ka3+juFP3QgZT3zTTsNT0OYvo0g1ONHUhWQO7KMkA9BXQiR4Y0i82N7fqpPBFb3LtpYarx7h84XPO0d6srIISp5aJRnBOaylK4o7DUlLxxD94UkJkBB4FPDSzoJY8eWWKqd2Aag3i9BqyusmySMgFsBgM8/wBKnhLmOWOXBBbIIPSgqJYwA0coSMp0HqTVN2VlVT53nFiBgcCplG5pNkiFmgIjI3buA49P6U5wWkjWIBW6A9OaiPYzbsdX4daEX8bmINMCSDjn8K9vEc2pxK67l3KAQBXfhHaR5eYW3Oi8KeFb+9vViFvCVQeYGmOxR+P+FfWfw+8Nz7o7EQQXEwfeuznH4+wFekpanyOY4n7KPtvwmjQojMDK/lriNzxke/0r2Owl8zyvMZnZuBkVUtXc+XqM7KFXEabFUKT3PSrVwXjiDhUYDn5m71pB6nDNmNf38UFq0jMWkLBFQAn8fYe9eeXk5uWjbesYDchq87Malo2R04NM8x8Va/BZWN3PPcLDZxKxL/7WPlH4n+Rr8iPj78TJfFupC0fUdlkgby1jGA/+0Mdv06dq6OHsJzN1H0M8xfM0j4v17UY5FmMV0JpW+9tHC/8A168wvneTcIw0jEEsqnBr6uESU/dsc+jOqgSKUQfc5yfoayLlyoKwRLE+csx6sPSuhTJknYwjJPKWUysCh39AcipbvfBHLCZI5pCA6svAwR/P+VaGTjpc59Y4kVWkxuz8x6miTDRuWRxIeRt/rQmQTW8SOYZIdwdepJ7/ANKuFZCjR4C5OQ60AVLuZ4BzGwHrjr7istcyGVmQ+WeoB5prcwW+pJtAx0OBnJqO4jlu0CohV0HAHP41qo2EZd2yoohHU8H1HvWbAtxFOiE43fdOOCKbegHUWVmGYiUK7H7vsfWrLnyUlt54kIU53YO76VgBz8shuJpPlaRQAADyCKZLLIqiMjdCvbHGa2bstAKLXAaRYDG7bx3Xj6GpSGWWGNd/lsxBPoPWlCVwNi2f9yTiNnB4Gcce9Y+qXySyMfMDKO4qzKoc/IWfK7zs25HtU1nvVJiVnWNFLgDnJ70GaVi6ssW1OUHYqx5zUqDDs6hY29R1BoGkasXBEBkxI4wGK/Ln19qogOA2AsjE+W7dACf5UAXoRImwFw8YXaMnJBqzIBEAYwdoBJCDg++KSVjV6IyZrhw20wIjEfKaS7VZFQlDjAC+nvTCL0Obuo2KgKyyBshh2qyvmMsTSlSqj7uM5oFBaFi2bBWRFUAnt6VsecHcl5tmR8pzyBUz2LRrLdoxiQgmMeh5x9a6a2kXMKQlplY8HPGPWsRmpNGHCvG4k4w2B1qK1u2jaRUUBRyDmgtK2p2/h7W/s0kiqqzgrsLbsV7Dpkjy28ToiCOQfNxg/nXzOcUNeY/QuGsUvgZckj/eFBIpwSpbPU0MP3SB2O0sVUBu9eDKPY+6jsVU2q0ckkgcIcthcA+1RwXG9pPOLNOT94Dt2H4VzyjbVF7stESRMrEBznHJzkVYTYMSCHy88HnvmszV7FafMuUii8xgxP3eh9ajhcI253dQOnfnFauKsYFi3NxskkV3nODnPXH+FSpO1rAq+bEEYbcuu4kH3rI1hsRO5QNN88aOoQg9DTgAjI7yDy+wYdKaVzeMrIb5iyh42uJFGM5C/e9qrhI1YbtqzHquOSBWkdEY89mNDKWYQuGjBwcdj6Vd2KyBp2A2j5ADxmplrqJvS5A+1HXc+9Tyy56ilCLKx3MOThVxwPrSi9RRh1JGU3GHRVdwuAc8ccVFKqbD5hZWGNrZwPoalmqbIFDtktG7EfeYdKz76ONUSNDsJbdgnNBVT4bHJIJHuDhcqTgjpnFZ+oOFVmjRN7Nhsig55o2dIijBEyAovHBrr4k5UB9gx13ZAqnK5KVyZJN6yKUjY/dBB7etLOkTyBRIWJA4NSbXHRQtDDKJCpiB2qQP51QlmCMIJW2M2WWM9aqO42hY1ZEjByTndnFSqG4DpnCZDDkD2+tbx3MZ7mRfkyEpITI2OjHJrmJofK8yRkVhnA5q6hHmY0BiaURGOTIk3bweMeld9p+1kZADJKp+6D0+tc82y4u6NLz412lXCEMPuigu8qzbwJCDgk9KUHqSO81pJdhOMAEHvmrMTCFkBDQEnhv61qSlrcViBcspJkU/KJCevvSFTbSqF+ZSfzNZSeo07lWH7Ssck90ymYM2No6L9PWoWKPskBcKBwD2/wDr0pSuMnWMzBBKZDGCSMt0NVZg0c214ZIwflBYZzWiVkaTZOZHICSIGI4BxzQiuyqrE8Gs+XS41ZDmhRsBZAcHkgZ4+lRBpJd8bKAirngdfTmiMbmRFHKM7Jlj80r8wU8VaigkKs7mEgdt1EdzRQ0IWVVVBGpYj7wYVWndHOXUhFO1iRmtFK5Sa2JU2lQ4EwZGzx90Z/r/AIVE84keOWJTIYzjJ6ZqiiYGUmKJCU3ZyyjOKiJZ8IuNxOMk4GaiZFRWGwt8jbw7yLwWA4NSS+WUkRA0e5do55HvT3REpXByXSN5MM56AHH40m8HMLR7lA5KnGDTvrYFHQg3SqxJhIdgFDKc5A9akSdJFQopYqT0ORmpltoK/QnldmG2SURccMRmqZErOMORxgse9UkIJjOsEswG7YBg5/Sp5ZmWNFAVV9COMntQmAROzAqzhWJwDjGKVY4yRJIrO4HDbuPxpjTsOZ45MkKMdwRUJXbuLMSpHTsPpUbkRXcjFztYbGJIOG9/Y1N9oBijJVwynp0yD2qwkrrQrI+4tKUCSbuSzdB7f4VdEpRgp6dcEZyKiaNIJbFSeIySZlR4Hzgq/arCqoMkCs4KDk46etDWlhW1EuFg3glttu3ygMc49AfWom3JtEu50boT3q0TKViJsho0UgY5yOlWGjeQnyyqgHr0zRctrQpmCJZd8UgMv3XBqFyEVpPvMTgKeg96lR0sZT2APIRISqZx1AqOJ/3kSMMqzY5NUi+lhXZW2y/MpDEYZeQajL4wyqSByc9DTi9TGfZEiz7lSGRFBzhSeKpYCyOrDknP1pzWpk1qTuVZUy21vTFTKEKMdzHHA45o6CS94rmSaIlgFwRw2eaeJQULea8ZQfKCuRmpSHFO5G8imJZ3CByeVHeopwkkYEbhXzwFH9auCHJaDVuCZolAljcnaqlcgD3NSOsQm3ySvC5OBtXd/n60N2Zp0QkOwJG+Mtkj5jmppIBIGmP+p6PxwTUXJG3jqMNGFReAW/oarQlJTIHh2zgZIXuvr/npWilZBYkiaNw0cJZbYA8s2T+fenqY1jMMasIyNuXbd/8ArogwFVHa3jmKna5IJAwPwqsGM0hRpUKj07VSYPbUk8pP3cSklgPXrUsSugkDOAHHH09KiL1C6sV0iKvs3AMxwcmmvEjqFuMgZIIU547fWlJ3YNhFGz+dEhEm5fm3c5FSRQQpNsZgC3bFSZwXURhJhWZFjXcRgc8etI91GFWTKtuHzFaqKuzNlRJxI5LIwIG7B71cgmiaPckSq+PTpWnNrY0WiGzvGHRw74U54HepGYnYXBYHphelUZpjWLkQlSE3AjIT7v8A9eoSJkiaTyyVzjA5P1paLQU1crvcEHA+UkY571NtMh2Izwup5wMEH1pkxpj2jMsikDdNnJyeM+3pUkWFcrtZ3I6nvTT1uaLcasu0SBgTIvzH/dqWMqU8xEYhRnA6mk2XfUZ5Tly33goDcN19KhDuI55J4/k34zGcFaDLR6D/AJcRyGPLE49TjtQ8O8tMI/kxlh/d9qcXqYy3IsRmYs5LoU27cdD61NEsYgRUl81QMAbs/mT1rWVzKdlEtGUs0mxmWRUCnHf2rO2vDMHVSq5+UY+6e/41RyKHUsx24aYuz+WxHB9RX0z8HJrm0vSlkwLvGRtxndnqD7d69fLH71jxeINMOz9BfDrtHa2kcjTlzENu4Y47/ka7C9mkMUQKlwFw+3uvavpKStofltXc8A8cvOiGabasLPsznP0+lfPGqsqSOgkx1yB2J713UtrnLN9DnEVg00igu6Lnk9a9t8AhnkP7qOaKTDIQvKgfxA/n/kVuVR3PqHRPLfy5MmRGOQM8GvaPC8AFyIURpIpADyeCe4+n/wBeu/Ll+8MsQ9D6y0aJo41jkU+aADlW46V1MSqAUZiu44JxxX0kHqfN4pa3AM6ZUgFR3Bp5kfY4beqZxnsa7EcdzHv7xLS1vJfP8nYm5VK5UnP/AOv8q/MH9rz4zvoljfWRv4EjlbayJ8oYbQ3OOcFjjHQnA9q3wtNVKqgzrwdHnmfid4x8V6lqOo3t9Pq8t3PMoQIUwIu/Tp1559q4Wy8RnRlNhp3lQQgb3XbhX3dTx3JzX3M8Uoe6j6SFNbI9y8A/HrVdBvNNspZ7i8QMczswDRgD3+96f1r9IfhN+15rV8kcMt5ff2Yj+WyjUdzRqOzIcZ4weOK4cyjTxNP3d0cv1ZpWPvHwP8cdD19kKazDb3MkYYG2cYcH6ZGPp0r6Q0vxNDOkYOq2cMRAYeYpy/bgivinGUdzgq4b3bnWW+pJKyEgPGT/AAnFawm3KFZQo2/Kfb39a3jLQ4qkeg5gwdgqMI8DBBzg96GJDKfMWRcc4HX6U+bQymuowykR7h8p6gDvTo13Izls1mKEeoNIpxAqELjcWWrChBkRgg9K2hsKe5UkI89492MDnvRJuXJRiBjJIGa6jFN2BnZlWNxvj9+QRSu7+XkoZmPZeDUS3LjsfwbxmURMDI0si84x2psiBoyFfdIeeTX55Dc/aOXoK6JEEQfMWXI7/WqTsvlNNkFT0xzWl3exzz0ZbjizsSQExDqehFY13C8mxVU7xzx3NXbS5i3cxbiKVV8sg8HNc/cuFl8tI2kjK4UM3IpHDM5TUHMBJyCu7HAqW2lKyxghdmckehrjq7kHc2lxI8KI0zOwYYQf412MU0jwNJc3LEEhFx1BqYRudlNmpFNEgQFDIDncwP6GtrRdT+zXUMrxFij/ACjgj6/596yxVNTi4smctT9Qfgh8QYdW0rzrzUkhht02xop+83Q8dz0r7D0XXTewQS3E0a5+ZWUY3D8O1f5veIeRvC4+cezZ+kZbV9rhkcL+0F4Sj+IPw41m23oLq2tjJYhFB5LAOD3PXOfbFfgXr2nXthr2oaRe2zRXkEpLKn8adn/Hv7g1/VX0fM2VXK3Qe6Pk8+wzjWT8iK0kCybd5jUH7w6g1+h/7EPxrsPhx8VdH0/UEZNDv5IluAUByu5lY7T14lY/U9jX6lxlhPb4GaXRX+4+Vx94xujuv+Ch/wAG7Xwv4yuvHHh03T+H5FUMByGd3Y7s+uCMj6njpX5d3NpIhw3MmQM5xk108AY11sujzbo9ZPnUZLqiyjypJIdi+eRnZ0//AFV6D4Y1a6066a4t2IV2zIhXdgY7e9faVF7pGJjeJ9deD9Rkm0+3vJtG1DVLZkP7tDtz6jvzzXz3418S6f4r1zUNMuLRtJijmaN/Mffn3J7nNZ5fq2z5+rJ8hwN38PBMlzcwalbw2Ma7jvbr6D868xW4gtbWfT2gEsrEr8o4+td8anOrmKlpoZ0uklrE3pPkFRjawwTzWx4c0dobQ6v5lshVtoUt834VElzIu142Olu9bv8AVItt08j/AChRvbPA4ArZ8K6rf6HqKajY3L/K6kx+YRluMY/If5znnqv3eUHT92x9eeN/2oPGfifw5Y+GLjakNsm4RhAvzKu0An1I688cegFe4J+018O9Q+GthpOqyaxLr6afHYws0KRpCQOCuPvHovOMjj0wsJhNU/MwqUpOPKj4PuLG+8QarJdPdwf2vK2IXOdqyNwCMc/Udsnivtj4ffsL+LfHPgSDxX4b+J+n6vqoQzPbRWrknGNwAZhnHtnHH3uTX0uYZ46VSLiefjcOo07GD4g+HUHhnRrvSte02O71Io0S7gQ0br/F649QeOepr4a17w3Fav8Au9N+zSlixG04zn8vxr38ym6lNVEeVk9XVxZN4Y0BJlP9o6fFAwbcruOCP8K7w6TplxIsljbWlur/ACMikYyODx2Ht0r4R1pKtc9uv72iPpz4XacTBC0vkzyx9Ay4BJGMewxX2N4A8brpOpadp19MkttKceUrENhepA7qPXtx61+kZZiqdXCNVOh+ZZjlU/rN4I+zn0HSdQk0rU/DskE1vvDmRvlLjORkD8Ofr1r1Px4NP/4QHUdUnsbbUJfnMrSKBz5Z2j1XLfyr8nrPmxF13P06jF0qKR8b6D8G9I+KOi31hOw0q9jcMkzh90eBzyoPIJwT249TWha/s5+I/hld23iHRddsL64jxEkkQZwwBDY5bcCSOCRx2ryM3fO3TPWws1o2e+eNHs/Ffha80TUItRkvPs7iORmw0cjDquR2OOO4B718I2ehxWerWNpc310ixzCKUvlmJHrnr6+/418HmWGSwzgz+7vCKq8RlTb7H3/8IJbi006exN1DIWPnK3T5uAASfujHP1r03xf4etPFHhnWfD18kbQ3MHl48vOSMnnP+egr+B+P8HLA52q8NLu5+I55S5MdJvufB+geANT0jUNV0EaWESAJBFcN91x2IJ5JznOa9Q+B/ii4+F/xMs9Tluby1inmW1uAE24GSPxIOfz9+f3fNqizLI5+cb/dr+h+35Xio47KZ0X/ACs/bbx7pWn/ABK+GWnXd0kUt7JZxyeYDlxuTcP/ANX+R+IvjPwPJ8M/H2ptcyWn2OWYPEUHV2wfw4Kjn2qPBDPpVMvq4BvbVH8R5jk/s8VOC6M9pu57Xxt4DfT4pAWNuyQyqoH3vmz19ehr5NgeZLyWC6WRI4naNCWwTjgEn6/pX9K8PVJTw9pHv5VK0XE6DT7kDYsjOw+8SOtdnaXpd0ddpjGDjFeqeq0dZbXCOi5DrITgkdK6COQbQyylEyFLUkyOVHS2c6RlQSzc/MSe1XZLgHcFDAE/KGrGrfoKKsVp4S0bI+9lI5DfyrgfGPhLT/GOky6LMsLkggliFOewGeAa2wdVwlc48xo89M/nt/au/Z41P4balrGtaTZTXPh6STzmeFSGgY9eOQemcetfCs0Ls0c8TFo+u9Rwa+3hWVSKkj4iqnsyjLCAI33RsXXdjJ4qgsMySbsqwYgMM9R6VmnbQxjHubkNzJGBbOmFB49j6UtzteSZMIEABVl7nuKSV2aQVilZT3FpMZS7vFnn1/8ArV9sfsq+NIPD3j631BFuIpZozFKyPkE8bc+4xn8TXw/iDlqxGVVqT7flqd2H+NI/aHU9RezP2q2it7l4rffEVOASRkMMfgce1fnlrHiy0k8VaxNFJLHK05e4jZshW9QOw4/QmvwHwhwVo1X12PpMJS5b3PVvCHi+A6dHbnb9tnm3qxX5SB05/hHXPavpbw/rFrK6HMMNum1N6nhif/r1+10otKx6tHF80bH0hoOAsDxkoCo5zxXo1jK6kbF+bGFx0rtw+hy1Hc3VmmjRFMgbA596S5uGKncqqZBznqVHau0wcdTn9RuFlglyTuC44r8nv25tcnt7vw0BG5Z70R56kRmB8Z/HGDXoZe/ePMxLd0fBOji5S5hYSxyP94SDj5vX2r23w0oIjkkZGYtl9vAzXHiH7zNYH0J4cihiHmyFsEAADv7169pUhtrV1j3MVPyg/wCNeRVWp9HRXunoum3Uxt7dWAKgdutdrYrCImicv54wy5fiuNaSudTV0bVtJNhsOgJO1fSuS8fabLr3hPWfD1yRNFJasE3dnzyQPXBNengJ2mmeRjafun8+vxS8JppHiXWIkjtXgSfYqjoMfrk8fnXid3BMkxDRPHjpkYzX6FT1jc+brLQoeXc4flkRTgnqQfTNQqsaDydrGRgW3E8D2qjna0uQ/K0gYghuxFW0clATIkoI9KCSyjKbaPzFbLHacHvTRHLtaJlZSeQKpSaBotRrhjG5Vcru5P6VOypMERlOWIHynB9qlomN9mep+Hvh5azad/a9/eyTwlubdVC7R7E9+P16ivJbnwfefb5rW0sdT1WcHe/2aBpDgnso5x9KUYpQcmHJzbHtHhb9mH4o+MYI28PeAPFd3GxUNcNbmAKD7vjP0r6y8Df8E2fizqdxo974jh8J6BpiOWEF5fSZmI6BgsZwPr16ZxXg4nGxTsddCi+x+tPwq+AjeBrC10KKDTvLjhAuL5OdzEcqo7L6c59a9+0LwrBpsZjCKMDIV85OP4h6/j614dardnuYTDvluzqIrORQxJaUnGxGPB/HsKjGAru8EkR6kEc1kayVihcRMPLljQMQeGB5FYV3NJDuMaB5AcjnFAkrnORwXOqSw6fbK8ty8nyjG7BIrpNd046Faz3s82Z4Ykinhhc5UheM/l0ycVSp86sFOo4SXKeSxX2mXtxdEGyjbaSOmM9cVfuo9M1CyQXun2UaTADYoxsOOuAfp7VzV6fLoeuqk46HxN+1V4D8OpBp3iLStJkl1kM8E/lYIMQQbiR/dBwwPUYPrivyt1C1U3AktppJ7PbmNvMJDKeQc961xT/cps4KdZxqMzE0e6mM2EfymGMnqPpV86VfKijZPsxgHeQOPWvn3WV9z6LDZukrM3YbHU4YVjMDxBh8jtyT9K1xdahpsbII3klHVDwc+ldNOTaCtnV42RBceIZ8hHgktw4+bIxg+lYxuru4kG2K4Zs8GrleJyVMfKyZFc6hrZaDgxyhsN22+49Kptp17Oz3Mp3O3Yn9a6KFZ2seXmGKVRE81gbSA3BDbvLwMnofUV5xdaheRSuCyrIOrDoT9K9/C1dD4/Ha6mVPeSzky3TZlK7cxnA/EVhSxNOWRcOfX0raUup5Y+0gmhQqwV2UZ9Mn0r0LRz5kqhF3SYA9xXmY6XuMD3Pwzb28LOZ4wzlQOTg//qr0az0jUJopJ7DSdZvLfOXaG1Z1P5f54r4vC5b7es77CctLnW2Pw38VXVyl/caNqdpprxja0i4U89hjJJ/z7+/fDL4Z79T1DXNX8R6daavYwlbTS1D+ZI5I+8uPlwO/J6YABNZcQ8FRq0r09zVV3GDSP0O+FOi65b+GJbI6FeSLcBVkkWxbCkjJy2Mdec5r2LwTfa74S0zxNYWx8FwS6iVhdrqJDcRxJnGx2BKZLZJGOi+gI/Ec14Gr3cEjCnUVTRnEGdopIrS21bRZtUbAKm4Gfc4z1/xq5Bfxx3iwXUFwzk+VIVBGxuwJr5yrwXWUb2FPDR5eY9Chlg0+5m1DVpRBAkasrSDfjP8A9bH51gXOrWs7X01jfo8bt8qqeGHrj8OlfL5nkdSjHmseZJWehzNxB4kF9IbtbyZYnCNu5AJ5CnAwv0PNeut8RdKtvBtt4T/snT5tVTcZIZI9qFMc57k5JPtx+Hk1MNdJmdeOqaPE/EnjhV0qCPTHnvb0zBLhUQmOPJwPxIyfwHWrOlfEvxJ4R0k3l1bSalaRuTAWTy8MR1z1A78dcevNbLL5Ts0OU7K58r+N/HOgafJayPr9rd31zK7i0WNmYZJY5YDGBn/69ee3Xjjw/foBaNLDKyAMJcfMe+AOMfia+tngnGCbMnVnOV4nRaNP4PXSb261TV9MgdIm3LPE0jdP4dqnLelee+KbXw4sFpc6VHeTTZy8mdy/UY4H+fXFc+ErOFTU9enOdrMp6D4KHiAPqAtNQms7YZ82KL5Sx6c4/wDr1798I/2S/ix8X4NQ8Q+Cfhn4o1LwvGTbjU7XT5ngVxgs24Lgnp149OOa9OtxEqEkjGpUmtDgPGHwp0bwvqWpabrb2+qS2zqD5LlULYzkfxelZTw+F9B0yPToNItZdXkjzEkDlyBnJyp74PUenrzX6RhsRWqU1y9T26Mqatynll9rdsjXV1Ptj8ghZhkKy5PAJ9f1ryPXviBpCXAs1lSWcKWiXqEJIyfrjv8A/Wr3sBRrKp75+g8FYB1MdCS7nMp4gkmhe6hUhcZjw3UfWuTvPFeqM+zyldCfmOMZHt/hXsSir3P9FMFTc6EUuxXu9c+22xjuFEQ6HaMGvNdZ8HaRqtg9xbxRm4JcDHB9uPT2HpXrZdmUqM0z4/jTgyjjqDi0fPmu+DL7TNkUpVowpdnznH5d64eWynt5ZFjVQjddwzX6lhcQqsFKJ/A/F3DdTAYqVKa0Kn2abdJvZ32EKR6VIlugbIBFweGJH8Ndvs9D4uSZch0meRvNjLAE5I9adPZGAJIyExZwCeBk8VHKy7MuQ6dc7WLRZGd2Mcj2NRDSJZCXdQoH3VJ6GqVJmUqfYgk02eORcpHI4HIHAIqX+z5VjGwoqckoVJP1FQ01uS4sz5bVhIpGCDwOM1D9mEOEZHK5/WkbJCJCq7YXjMhYYPvU8Nm8kvlw7XCHBwORQ0BabSJrgCKC2kWQEEggrx369a1LfRZ0CRC3lmct8xCHj/GseRm0IO1zVttIlW9gQr/puAQhGCyjvj0r9Qv+CZHw11bVvjxqXiKWxnsrePTDLbRyNhpJIydjAdgWYY74HbNcObJrDS9D0MsoKVZJn9V+qWcEN3qX2Aq1kbiQQBecR7j/APrqHS0QOqAEQDJCD1PevyCjfl1PtoytodFe22IE3KCrjHArltWLpGBsYqBw2etaOPumtF3aMYEtaEbTnqTjOK868Rxy3NrPA5jZGnWXcvB+U5HvgnqK5KUrJns02onL20jxlFAJRe1d/pdyip5iKFGMYHr615q0ka1JHIeJZLu81GWS4KNE+0R4XGAAB+PNcndQs0iJGXMYBySe9KqtAjorHE61izQBYwSUJAdcg/SvnjWr0NdhklS4JG05bkY6AmohSvG56GH11OL1nWpLiFixjc5AxjjFcmL5QpZS0U68qzcg/Su6lHSxT3KElneanJZLZyIkizpKDng4YHHtnFfYuky2l5qUv9nWq+SCSVP/ACzBGePX/CoqdzGppE6XxFJFDpiIZNkWz5sNtP6fhXjM+rR6VFNfiRC/IUYzxiumNLmSPKk7K583eIdXGo3d2GgdnkJcys2ceox/nvXiM8flXbRSSCVnmJUY5x/hXp16lo8pphKWl2ek6VqKWdrJbRN5atGAR3IpLm9adC5l8mIYXeD909gfeuFKyO9Ho/g68hW+gjjhkvJAvPl4BXPc56456c4r6r8H3v2WdWEoW3L/ADDH3v8AAVwYlWmTiNVY9WuZjdRkgqGzkjGMVhapgR2xi3ySKRuGevPWiO5yQumaNtKskSSMrZxyNuRilULHexMoJQkZUGpNCzriBbeU5VVK5Ug15j4jtIha2qRzor7QSxOcc/z/APrV7mFs9Dgru54p41N1Br6pJPJPam3jliXPyrktkge/6YrPgvIluC+GVVHG4810VqV3obUNIne6Pcrc2UMyHMRzIjf3h0JHtWrpc4eRo3feucsp6YrlcVYzcne51DOptpIXY5Yhhj1rU8PecgiNwUikU/KM5yPUVx1FoXGV0djqcJkgjuRtJHPTrXP3McMds6k43ISpzmujDq6SZzuR5bcqyi42ymWUMWG4ds9OKW7f7SELkCYgAMTgitKiSeh3wehBoapHeSwuJAAvBB7+hrA8RSvbXsiBWMTKX3dh7H3pYePNI6ba3DwvqNtbXcFs8gSNiTtHJ+v0r15ZgXiX5A5G4AHPFccnaWpz1VbQ6G2nZYxmNTGxycGna3bNdadF5UcQ09D5rbiCwPA3A/0rWkrPQ55Ox4TqVq0Ny6RKgfOVyMjn3rqfA86TzXGnzRBGaJpQUOeR29qc9ZXNK8vcZ2EhdDFDEyvCDuy3JOPet7akui6tatFDdCe1eJ1fBAHXv9K66EvePHlGyufM9vHHDcwsyHOd65OSvtXrPhu5aNzEdpiChwT1JrlxTvVOqMnyHteiyCSOKRkZSeenH1zXRzNCNzHO1Ryc857V00NThrLUhguCRtcnJPHGDU8jlgqIu6NSSMevrXrYc4axTuQHVYFH7zpzxk18yfEW0jd7SR4JI5juQMVwcE8g4+nBr0qb0scE/jR4Td2jxzPtdQOc7hyR7V454+mtxGbaSHKfeUScn6fmaxlG7Z6lDY8JE9wNStE3ERZ2HJ4H19TXZXpLQIGxKcYO6vEq7nqNdSPTXhaV0jZsgYOK3ZNNSW2E0cm8liGA/h+vvURlZlRWhwep25inVFkK4b7uO3etp1jttHdZSsglbYGHHAHII/Ec10LsZy0VzzzVZlNrKxXdExxkmvO4rotqdsFMcyBwJBk/KPTHrXbTWhx1HrY9t1O7S3hhTzz5IUMNp3YyP/1VxSamHuXneZLYIeWHX/8AXUVNY3NorU9BsYigiErBn29z0zTBcyIZpQrR+Xkcrya5OfSxpOFzzPWrn7VdMZFQQnkAHg+xp0eMQFTEzMenpXRKNkZRvax6VoMzPbELG8ZUYZ+xPp7VzPiuAXFkQkjqifeBbOT6/pU4SpaoZ42F4WPmXxlFLJFIzJPHCvAfAOa+bbu2kS4VVDR27OQyMc8etfdUtYHyc4e8fQ3w11xsRiJ2aRUzhuAQO3Ne9TXUd1aQyAxcDJY8fTHr6V42JjaZ6+H1jczYb4K8iy7PlxkAYFSK0aSlo8q4rnsbX1NCDUDayqgYtFI3zkDkDuR61POftMDylcx524Pas5rU0SuebeJNQW12hyoA+UY5rMstRDxLEu8bh+Vdqp3ic7ep32h3g8qOATi4cY8w7CAfcf4V0l5NGrIWRixwQwGfwNZx0djOewi7ZZCZC8adwOcitjSNVW2a4M0KvCByN2TjtXsYWVmePilob/wt1KyOveK4NVZJbOSyLxADhZFJOD35Df8Ajo/Gv4Yih1abxNpDSxJKobK4J/iySfQcgZ9SK+rwj1Pnqsruxixaa+t6PqKxxBmt3ZC6DO3B4P6VQv7P7fov2xDtuLUAMq8kr3P5V6SVzmctClqlsq3uleIwhYrsSR1/vDgN7D2qvqekG18VWWqQwFILmI+YUOMsOh/nW0qa5bjVQtad4djtfEpEke2KcHeTwM47+9bWneG0+3ajopaO2M2ZYy/8agdvYnI+tZQSCUh+gaSt1pms6KhaPUoAfLVhgAjp+OP880Xenya34Qt9KnSNbmwhYKoJyvB79uv8qlU9hxn1Ox0C9jj8B2saKIdNto1UxO578hfwzj1rynUrkWt20U0ipMRuxnkZ9PzqaUveaZpVlqNudWgntYYFVd4AAIbvWNJJGw3yo8shGAqHvXzfElZctj6/hKm3U5jMnZ2aNljSMjg8/wBKo3aKkMku1jLt5boM1+eOWtj9ZppWPObljExlYswyBtrUMqRxROj+aEwrKv8AA3+P9KioaU1pc3rRX2yhWbcSCdpz24Ired5GhgiXKKRtYf3vrXLNammljR2m3BR3Ds/CYPBPv6VSZZXkilRmTyyMH/CpESPHi4Ln5otgG0nIz604xgDYqfIeQc5A/rQYSViGC1LuskpEZOdqf1pHSVZCUdXkI+VQN2KCVGzMC/ACnewMrctWPA8ijzHwcDCZXr7f/XoNaY9HdW2IoZj94E9a7G3WGKCB1WVHPyspP51znTHYl/dLK5DqHK/KC3UUm2RWkjbbFJkcMOnt9aadiVC6G28MFv5kcol85mzw35ZPatGFyrSIqjBAODwM/WkGiY52CrGIkgUnl2zjNQI0pI2JGIcHk8ZNZqWpAxDOfNk3KiZ5FTzytIsk0hDKBklR2rVK47GLdwzR3amNIyCmNx5xn2rQs3QxqlwqyOPSrqGsZXJLYJvxL8jHJC9SKuxCJ0KuEMm7BQ9xUuNihYkDTMyl0QDKxg/L9aSUs/mNmNR1IBAqUNJkqyKFJXG08cU0NDHAQ6PuaPdkHjOeP/1UG6RBEHCuuXDg5Az0qUeYgZYwVRmye/40AXDIjruJCsPbFVYbgSSF0IRS2zgc/lQZTepv6OGjmZmkijc8gt1P0r6J+HWqwzXUNhdIYwEBDOMKcnAXPqa6MMvePKzF2ptn1Po+iy29qygxSSKSfKRcN9D719C+CdJudCt7Y3FvMJpk8wGTrtPbjtXrez6n57Wk5M988JrKIWWSYjJ3tjkA161pEIkdZd0rRhduCcD61DdmefVOyjlYgoOCBmorm4IUEsCoHI61pzaXOOxxmoahKDMhd44fTruHavNPEmqRaXam5lu7e3jxtyzdPr6V42MnfQ7qS5Yn5/8A7Q/xFuIdOitbe5eW1MTzmFP+W2eB+FfmN4v1ma71C9v5ZFknkQD8R29hX2WVUlSw6Xc44rnlc8hv70yyFhCV2gqTng59q5sFFkmLMyvjCd+td0Hc15Ve5jXPmrJIXKyHOFWNsjHr9axLuSSWQDYVIGQw/lVxWplKVyj5TQsJJFVhjlVPWs29YSfuS+JT8w28VsncznsVpY3ihEYMXzYbJHNRo6Sq8KtvfO1j6e2KZiaFrAInjZ9yFhtLf3hWldxpbKEWN3G3Gc5/WgUtjkrtn/dRb5AkYwC3ORVqNYzFtiTy26M2fvf/AFqcXZmBSmllgcpIUMbcAKv61T82NWTJwyEYIbnNbgVmG9mZY90pPzGpLXykuYy8RcKvAxkYqZ7DW50lvEYi/nk7G6Db90VRnVchUZgc9c81iOW5QmjEaSbGIkxw/cVjGZ5FYS5LLySDWq1ViR8duZHEqs5QDABFT/K8yJIcRbhuOeazTsAl0Ft4mRvK80nKnOc/SuelBM8Ijj3OepJwM+9ax2IlHqVGWN54YncLGT8xHP5VKn2iFlkhuXiYfIFB+8PWqMhqqsRYSjMobcCT09avwly64lTIONvXNBUY3NaGeJ96YnjfplhjP59qh2bzMsrMIW4IX0+nelfWwSjYmWRTMixQSxRKQQGbIbFXrm8CA7V8qXOQwOMUwlK5jAStL5uFYgfL9adfSLJaxRESSkEscNjn0oH9kxJMqDjaHI6GtGyjSSMBpI1dBhgTk0BGViJVkMzR79qsCMjsa1oE3fKVwFx260mtC47GjGqfvXn25PK+lbdg4aNAsjFm54/hHb8awLbOqSNFVhFjdgNnofeuduHELF92FDkk56+1Bo0bWmOCwUu0cgOV9a9d8PautuQ7SFEPygE45rzsxpKUD3Mnr8tVHa+eJFJgRpn+8COnvS+cXAi2Zl24zivkZKzsfqtCV0mPiYRxrC0sPn9enL+/0/xp8sbiO42lYnPDEdRXLVVjrTsSZlkT5WSMcc+tW33oPKQoN3zMCvK47Vjc2v1IFZk/eNiUk8c4/OmBGZsbgVIzlRxTcmZxV3cdFE2x4lnRYwuCQ3zCpzcrl0RVHAG4rkY71JqU51t5IyjB2UnLjcSD9P8AComjLGNHb5h8xU8nFVF6gRpIZZZpAjKsZ2hiMbh6gVMgj8wK0TeepJEg+6QetaSV0RNdQRtrtKQAnQ84qybd9hkCS7c7g3YVkmEV0HNictuVFZh98DGKdHCfLVFYyDOTjnNIrYjjndGEDDAzkAnoaa+5j5TR5j6cnrRcLu41maOCcDBuMfuwTwT71gXhM8RY7TMq/OenPtQU3c49JMSYcSlee+CDUdwRMot1GEzk+/saDCT1N/TfkhjXarKeK6e1DMJihTYDuAJxx6e9A29bkjZZXUBVkHpUMYEjJFNEHZTuBzTvoVDuTNOsUkhkieMY24B/KoObmQECRmPLY5zj+lIsa03lEruB4wFqJZ+HhLsW7MvAreL0MJPUyp3SNXYqZhwDnisW/kHmBAEhyMHB4qloyJbHMWspkuRG+/YG52nHNek2iqkYJWQAEE8/pSla5pH4TTLK6eYi7sgvgDp7VNIGEbypAhOzIU9M+9Y3sySK2e3ilM06MSY+oXJX3A9akYrg7A02BwW64qprqh1Gt0Vw7oGKOmzGQp9f6UO7tHFIJQrKN2PQ+lSo3IbshluwbzULyEZydw5qypWTad8KDuCvX0x6U4x7hFt7kSOI5mwu5eik84pjl4SYJ3eRzhhxx65rUtK5OhkkzGJBGmN341D9qwywuVhJGdj4z+FZ1ByReURqcKwl3c8Gs6X7QzLFGzuMZKE/cFKMrAlqNcwDZCE+c8ZHb3pqJIoEc0iyNjtxg1KfU0ktB8sgKbDtBxyBVXyIhIFTLoEBDFuc+mKqG5EEIyTE5B2g8ZNT4aJtyhWcHLA8D6VqaN2GyyTOsMSiTcpJBHGaV5zKyPMixleoP8fuPQUpbEc10Pj8wwxhtjhziNmOCOfb8uaiuBFAwSdodxGPlbPNZKTMyurRM7KzFZx1xRvlaRIyECbdxAHNaJ6XHfoTtLMjImAinGCBk0tuJJmDFhEyqSQpxRzK1wT0EEhMwmBaNtu1QO1SQyxl8TYeYjJOMZ9xTUkISbylWSN2UJuBOT+lRyBXkRBlIev0pKNmKLuQrAoD4mlmLHOW/pT43SJDGHUiT5QeuaoExivHHlhklVIAJzUkBjJjkEIYKdxJYnPt9KLWGMljaZi8LBcHex67qhdzKzxhQQoz1/SgSQ6J9uxHiMbE7VJ5H5/406WQzTKQjxxquPvVKWtyk7McfssqujFmx1U8/hVqNU8rELrbGQhcHrWT7lJ2ZRKq48sBy6tht2QarzoF8pBNK+1yTgcYx/n8q1i9DNohTdc3Kxw3Bt2T5iHU4b8a0BIHKqz/ADE/MPanYt7DG34chBgHAGe1VooIP3sSl/LCjaWOcnvSk+iJLXlhSGO5M859aoyQhV2gSOeqsD0+tUTJ6EMksskkguZDudQikfwmntIjJOsiKoxgF+h9vxoM+XS5CEmldFWNI8j7p60+OaJ5drkq65XLjANVfSxIpJYOzQ89MgZ4psRDM8kcm6PoMetSZvSQska+YiiTygxBLN0FFyq4CmfzAcsNq4WtILqW2NJVYicZZhxmot/moQqMsg+Vs9TWhTkLEFiRi581ydo5qYoi53JvUkZz0+lZT3HGfQjEYEsUe133KSGHQe1WRgssZUNHgkbe31rOw5JdCvOI3OVkMLOMqAM7j7egquyKIVRX8u4YjIYdu4pmEGQiVXDJEQsynGCM1dCPG8W90ALYYHrn0rSG1zVu40MId8Ue+TcTuJPH4UEJMiJsWJgPmw2CfeqjsTLUqq+0sxLYByRt6ip/MDAZCbj1z6VE11JcXaxGDEjl0MjY4Ys2RVg9IkT5VVzJvzy2f4T7D2pW0uWMmsjbvJEpK/PvytKUYjB3LyGwpyRUkSlYZJJIw8wgJMzdfb0xQzrMscvlhYwTyB3qlLW5EY3Kw8wuGEIbtnPak2XEYLMVjRuFC81b+I0nsTpKWwEuIo1AwWK9KnRmOSkxmPZsdad9bGI0OWHCNGM/Nz94UjSxzyhT54jZtozwVp21uYybuQ2cDCRlnYIvPJGeKvR/ZtoV5HSMc5A5J9KZ0XsiuzFp2C7kGM5PXP0qqwnQ4dWVR0bNBCdyWWHZDuV45XZgu0ZyPrVhgINjRRu6EdDQVzFVpHBncAiJ1wyHmpSy7NkcY+deeelBnBdSSLzl3xlI1wvc8k1XHnIYwwDHOXx6+mKqG5nLVj3SD7YHJdIdgyF5I9T701leQOqyRFQMgg4rVO5lUj0C1m8sCMBTN/e7H8aJFmWRmlEe5RkFW3U46kSViWKF2dPMVVIzjnmvpj4K2sTzxtGjGIDJf6njk9ea9XK171zwOI/92Z+g3h0L5NvHLIrkpwAeVFbyTRDzJMTon3HMnX619Emfk8ndnhfxBuOZ/MlRo1I8sRrnPPGcV866tvd1LrtkVsjjHNelRV4nNVkczb7N0gimkWRZMMvr3wa948BXaxhkVfPViIxg/cPGT+VbpCoH1Bo6R2yrGkyOx6ENnivZ/BMbS3ymRw4LqIgTjafb/PSu7L/4hTVz600tnhtowHZ/9kdK6GO5UqN2cn5enSvqaUbny2Kl71iRlZXXdMQQf4Rwaa5ZkK7icHNdUVqc6WlzyH4qa2uk6CY/PWKT55Nj55GP/rY/EV+Af7UXjVdZ8T3V/JcyrP5ZRAh42HG046cY4z0zTypP64me3g7Qpcx8Fa1eM8KwoxwnB3H7/wBa5R5I5ULSyStIBkqtdmbY1qbseph9Vch+3t5bs7b224JA5xXRWfirWNNjtpLa+YSRsroS3XjGM9v8/SvGwmZShPmOln018Lv2g/FPh2+s7hdRayvI+SgUc888dDX6efCH9q221WSCDWruO21BtuB5HlI7emRwp9q+lw04V4WMKmHvG6P0Q+H/AMS7XxJBjDSWyJs5HQHkMCOvPBz/AIV7zZXheKIySK529V6E/wBK8arTcJ8rPDr0rK5rK+6MOPxFWYygEQk2bfakefdNEscavGXV+MndntVZZVQEYMiA5OBVRjcUpWJmKHPATioi6rD8rbpCOCK1SsjNu5GZTIEDqqkcE4xU4QAqVwkZPOK3jK5KVhnyNyp4J6dz/wDWp+3y2DHB9qyuVc/gxdShhdWLL1OPSrFrMm4vLEWHP59q+Baa1P2mpuNSGWSOMl0K9Rx19qewTZIs8UaPnGFORitIu5yzl1KMTyMXBR2deQf73t9Km805j84xrJ/cFaQXQ5Jy6GRNEJCrQq245yAM5965W9spoJSwSOQEbmwe3+e1HQ5ZSTOLvFZndnQbc4yR3rOh8xX2DAGepNcU9iDr9OkEWGDbm7g8V0kFzIDukAQY+VV5zWVzooyNuGfJj2naGUEKT1raMrxmOSXYrMf4R+ntVRV1Yua1PcPhB43TRNTtrJruG0lu5QqCQ/Kr9ie3I/Cv0z8JePzexW0k4tYdQZBHPHGMJtUABh9T1Hav5G8c+HHHFfWEtJH13DOK3ps9FXxUyQ3MMbF3aEplRxyMd/8APSvy5/an8Cw6R45j1zSrcyW1/biVLhFCAry3A9AxYD0wa4vAnGPD4z2D6nv53h4Sw7b3R8kyLhAYpV2uAwYAHNdnoU92r2d8kn2bUkl/d3SAFovdQf5dK/rzEU1ODiz8uxcFKNmfufpctl+1v+yTZ2urpb33jDT7M3qXMAKiRo5DERjnqRuB9CQcr0/CfWNDutKnu9NnV4LuG5kSVZB90hjx+QxXxPhvN0qtXCy6MjLJtU+V9zDWaGBne6Xzy3ylV7DsRWhp+rGOUGJSpBGA3ev1Koro66+qdj7g+GXxp0Xw74LgbXLVbiS1eQWdoq4kYkc7wD0DBSG77cDjkfEGsalc6xrE+oabZrbSyTElAc5yc5+vJ/Os8GuRSbPAUW/dZLqF/rGj2X2aWCRbZhsZpASef51Ut9Jtv7Ns743Eqs5IZPvFceua66Pw6GLp8pRumn1K6Gn26KYSBswckf54rf0rw9q19fw6PpFrNqGryOI1hIwVJ9fTH0rOrU5EVSjdnuetfs9eJfDfhq/1y8kgunUDeIGBELY4DemcH2/WuP8ADmhafYW6zaha3DMUyyKpJJx+g9q4o1eeNzqq2tZEc2lX19PIljZajKAN29Yiy49yOn41wdxBKsjfarXz2jY4VhgH2OO1d+GnzR0CUfduj3f4Sazouh61b6h410/U4LOWN5bad4gwyeNwycYHI/AjjOa+7Pgl+1l4k8KTalpeh/D/AEXxD4WQt5LNfGMv5nJKkL1P4fhgGs54d1ZankYp66nEfGT4qeOPiNrtxrFn4A/4RjTIR+/htS11LFgZ+ZgB7kkDnGO2K+UfFF3Y6ys6waraPKp3yO3c8cY65+tffUKkXh1SXRHjYbCuNS6Lfw2+BXjz4j3LjQNX02MbsiGTKgDPBZsjA74r6m0r9hrxegtH1PWbUz5MhktYwFJ9CMsQPcCvzDNMeoVWj7jAZc5K6Prn4bfss6d4dSFNX8SLeAuGd/s+9oxjHGW+Y/lX0JpXwa8HWDXVsLSLUrbd+7My4yO+ef8AD8Kxp504q0WbxyPXnaO+OgQ6asU1nKqW6jaFjyF47j613FvpEnibwVrUcpE0otpPKg3fLI4ZVXJ9Pmz09amlX95M4sxwlkU/gn4X1XQvD+qW2oWs9jK9wWSOXlivcE9xkde/vXqr2yiUboY1yOF296wxEbybOSK5dTxn4oXGleCbnzdQeK9WWISL5TlfLyoI5x2yOPfHWvijxS5v7w3doIVm3ht+M7TyMj3xXy+d0uWkf3h9H5e0yi/r+Z6D8OPHFy4aIJdOsTFD/eIBxwO9fcPhrxHJrVtHMsc6kIsbnGMcdG/Kv5P8YuH41MN9aitYnxfiVlKoYpyQ7UfC1vqLrNHAssjk5RcDpzn2FfmP8QfiE9v8Q9PtLe3Yadat9pl2tgyEPgfXoTgdfxGY8LMU8Zl06MuiOvw2x6dR0n1R+5P7LPxXh8WeCLCGS5trjbAsUTE7lKqhIJ789P8AIryT9qr4fwSWF/dwxW80xYNGzLkDhdvP44/CvjfC3HSwfELw8tm7fefjHGuDjQzSSZ8m+DNUKsNPmjltYlxG+5MbeemOhx/SvKPirpMmj+JJZ7Ux/Zbnc6q64DHI5Hp6Y9vrX9z5LT5E4nyGBqWrHJ6XqIlXO51kcFXOMDjtXc6Zf7UUSyDyc8Y7V1ybTsfRuHunYabcgxRssiAknC46fWu1sbmCZFJDNL2yMZP9B704LqcxuRSjyw7hYpAeQDmrqzPOA6yGQ4GGJ7VMncCeeWWVMg7QT8xz3rPSGBpoklRbiEMN4NTfUGjyvx14L8N+JtM1bStZ0yC5tZ42idtuT+Xf1/8Ar1+BX7R/7Ndz8LptT1LRjc6l4cS4YKkKBvKUnPscD37etfQ5Vifss+OzXC8k7o+MNW0ma0cxTxDzFOMDjnrzXKOfKeSVSsjdGKc4r2ZrU8eaaRaDuwACtuHPJrQWbIWNoCyN/F0wfeqprqNGJIDHKxQMFLd2r0vwBr17pOoaVfQsbd47oE7XwducE+nv+FefmmGVWlKm+qsaqpZ3P2y+H3x48A+P/BsOov4j0W21HSoJbNrdJSrSSIMqWGcr1yc/y5H5J/EjxddnxnrupWeqrcQy6jcSK0TfK8ZciPHsBjjtX494d8L1MFWqqqup6Kxraepn+HPi5430CeKXTdcC2pcmeO5iMocZ4Uc/L+v88/ZPwy/attLtobLxTpJ0yEnL3EEw/dMD9484PTkelfp+Iy5PYrDYxpn6j/C34maJ4mt5dSg1qx1G2ktEe2e3fekg45GO205/KvpvR9RimT5tyKOC/QA+leDKPLKzPXp17nSRyBxlQHXsf60yTaRJgHaTwTzWtzqm+pyWrzBFlSRWmQD5to6ivyA/bl18v4q0fTbieV5TEsE21f8AViNmXGO5wOPoK9TL3ds86ufIGhJCwWBZgiqPkY8kj0P+Ne7eGSDHCyQKYg2Cw7muXE7mtCOp77onnyxRIEYKfmzXrGlAuYUaPeG6fNgV5VRn0lKGh6XYoiSuFw0eAA3qa7HT5LZwkbRrJLFhpTnv2FcclqbXWx0MRR48glccrgd6z7/zHspIHnjHI2hlyd3tj8q6sJpJHn4te7ofh1+01pY0D4g61bLDJBayzLJCuzPDoHBz9G5NfL1zafIwV2ly5beRkk+n0r9LwutNHyc37upy93bPbh5SzQdiz9AfT6npWJMrSO0hEgbPLA8GtZo53sAjmaeRIUd9qAkbe9KA7hDuBYZAGO9ZkF6KAysUXccDcOMc1be1kWNGQlmxghm5+tAD/ss8XzOsb/KDnr+FXbSZLdC7KCmckBcn8KAOsh128WKazhZ/KYAkA9jX33+xbqfhmTX5YNQ0zRn1CNYmvpyhMhj34G0k/Xgeorjzeq4YZ8p2YBJT1P2h04m5jjVrexhVU8syW8S/vl7K394DtmvRdOd3ZZtqRP5YjIVuMDsf51+a06kpu7PslSppe6jogtsyv/qhcn5tqrgf/WqxE0H3mWGOXHzMRnI9K9ClF9TnnJdCmJYgSoDEE8EdPxpjsZY8IzBfQ9q3cTiluc7eSyRBl2qeeCP51yd20aJ5xm2uc7gR09BSKaseEePvEd/oZ06XTLy6tWdn+0GLjgfdBPp3rxy48cXt5bwiS/1KOdf3jJ57AP8Ahk8e1bTqKmrnvZTgY1I876FZfEx1B0kkJhlYbHVhgY/DqTXpMfjTzrR0mmhUhMsZHCggcfjXj1sQ5zPXx9CCp8yPnL48/F/QL/R08KeGZo9SvllDajdABcR4P7vrycnP0Az2r86NQsXbU0dRiMZPAwBzwKwzfMFGkoI+FgnzOTOu0rTrWQlUjaQFcZYYOa6WLw/ayqIWhDRkfMxH6V+bV8xlGbaLhrsdZqHhvQp7G3jgjnhmSNQjrIflbHUZrH0jw1pNlb6o2qNJc4ixAM/MW9f8+levlvEV9JGE4M4O58JzCEyzFcFz5a55xVvT/CAkUXCyREsNo3OBivocXj01eIniXy8pq23gex1VY7WBfNfzApVnzk57Vvan8LysMMllZXikM3yE8gDv24rkweap1ORnHUm0jk9X+Gt/e6W0P2i0cIrEIwKNj0LdK+f9e8MSRTtGGEZUdTwTivscDiOaOhwTkpROMuNMlj3LEiSS7dzLnFN0/SGllEUKZkYnOa9GVT3Ty+XXQ17nw++nyFbiMCQfKwznH1rU0LbDcLLmRQG2gkYriryvGxL1PePAx03VvGelxeJb0CK6K28spYxoAPurntkkL+Nf0vfs8fC/9kSHw9pNxF8OLDW7uNEWS+uLuRmJA+ZSnGMexHrisMBBJ8o3SbhdH3donhj4HW0b/wBmfC7wLsYeWPtFiJQU7ckZNek2uh/Dki3J8O6CbZcYigtVSNfwI3H86+oWG5lZnntySOji0vwFcygnw54aggRc+RFiIkeuGzn8qqXHhX4f3ETW6+FfC08D5ISayjnIJ7/Mv8sVjLKYX0RhTm07nKT+B/BdsogttC02zTcS3kxIOe2MqQB7VzPiX4a+Dbm32XOmaFAVTJ8g26vgn/ZQEn9a43w/Slo0dFSv0PnLX/hR8PIft16Zr7R1ii2qwupp2bHY75CM++K/NH4y+NL34WSW+peG/EWhXXnSrHarcN9oCMTgkqrAnkgdeevrX5Nx7wXR9lz00KhBTmkz428QfGf4h6xfPf6hrdtd3BJEhtbD7OjHHUKWO0ew/OuZ0/x345Uoun6vKLiMGe5dt0mB2IGeB+f41+K4vIqMVZHo4rLorUbrnxg8ZS3unWus+NdYt3mBW0W2uGgQ8gEGNTtY9Oce3Feh6UnjnxFFLqWo+ItSjt0VSrXNxKS5A6BGOEH+fes54enRijz6uAV1FHPSeEPGXiS5kbSNI+3Tu6xrNLOI1YemeSPyr6U+DH7LHijxNr6zeO5Gt5Z3zDp1hZs/looyXIPLc/QdABXm5xmUI0Hybm1PDqGkj6i8SfAv4WeAdHkh1PRNUWeJ9zlxFBCmeeV2nDHr1yPevJYPH/7N3w2vpptUs9O1KYw4ZLayS9Ze+5cNliPQj8jXyOX4DFYmnzRuejTnTUbxLXhv9o34Y+K9bi0nw/4C1K/09ScXZu4rZUGMl/LAwoA5OSOAfx9h+J3/AAUn8BfAT4aJ4e8CfEDX/EXiSaM2lto+nXzLbQqOuEUjfk9SQFHuTivfyfgyvjcfCjLufO4/FXlaJ+BXxI/bR+MXivxVres6LqWheHlkcP5lvYxSNC+0DALKeduOentXzXrPxs+MPiGa6fWfiVr11bMdreVbQ27HPTDIucCv7SwXDmFoUoxSvY6MPJqzLWh+J9ZvxZWdzqOo3UivlGkmO5jjv6j617TKL6HTo7uRAAw2jeOrdx7dua83MsLBStFH694f5sqWKjzFzTPEQSaO2uQsf8ByentXZXWmwThCAY0C5GD9/wBx7V8djYuM7H+hXC+Zxq0kjH/syO4c26xtn3HJrHk0u4sy20CJFJxkdawVRJn1MqfMhI9Osb9IIL+0t5fNb945XLKD/hXJXf7Ol9rep+R4bt77Wy6/JHbsMD35x696+pyfiH2ElCWx+FeKXh3Tx2HlVitUdpffsO/GaC3ab/hXGvwQ7Q6PLeWwL5xyoEpZ+vQDPtWp4S/4J8/H/wAY3git/hl42tCxERuL+zWxhwDj71yUyOp4zxX6tSxMXDmP4TlguWTi90fWfh3/AII5ftN30cQgtPA9pavGZYbZNctXaQ567vM+UeuFNds3/BFP9qLCTR6F4WvYSxfYNYRUHTAMihs8/wB1RVUcXB+8zz514xJ7/wD4IlftLzMjPpWiusfKpp+spn6MZUGR3z1rzXUf+CRP7T+jRvOfhf4l8ThAB5thPFLFHg9SSVb/ANCrpli6b0ZisRB7nmGq/wDBM39pzTI557v4TeOtQiDkrLZWUdwqr23YcMfwAP1rwjX/ANjj4qaI89rf+G/GFkVYu3/EiuVYkdRtMZ4+hrFypy1TNVUptaHjHiP4O+JfC6M9x4W8XRwqcNcPp0iJjH3iWHyj614pfWEsTSxBRuBznsa5pxs7oyas7FS008yXEMCeUSz/AHm6jjqP896/Tz9lz9gLWPi34ctvFviHWPDPhnQ5Jm81pVaWZTnBwqsCp49eawqVOUFPl1P0Ns/+CUXwkgsYYx8Tr65i37i8uhpMDn0Jkb6dBVSf/gmN8ItNuvs1v8Vdes5Cp3eTosKqPReO/wCHHrXVGroN45bHQaV/wTD8IQeVeaf8RkCgbjAfDpldh2JlaTIHc4U192/srfst+HPg74tutcsr651i8jtjapMlssKE8ncMjJxuOPqTXk5t7+HkjqweJvUVj7c1K2EeSWKTMduT1P09hWbp0Q+0DBBY55Ar8sdDlifc06l0b1yriEn+HHWuT1HebXzUUt2K+g96wasjooas5e0U+d+9dwQcHHb3rk9aikSKYgKdzYXPOB/+qvOno9D2k9bHMCJEPmHlEHBxzXSWaRJB5rK+QuBg4ritqayl2OX1UGW4BjZmI5bJ/lVEQyTSeWpHmt90EdfajEpXsOF2eC/EvWYdLj1GRZyYrft/Ef8AZx618s6lfw3Ny2pWtzMsZXBQHK59frWsI2hY9HDKyORvNQF6s8c6JKuDkLxn8Kz7mV3trCJI28pOmec56ZNaI0jG56N4OsLl73TCsM04mkAZQOYxySf6V9QwNDbyzTxxeUzNkj09ql6oyxLsrGJ4gvzcWUyuUaHcNynuAOn0rwjxXdRGCN4A0K5xIshxg9q9GgtDxpyu+VHil7c4mlKRxxkN3bAPrXLaZazvdzXN5sXDMV9/SpqSPQpRsitdXC2t3LLHMrlTtyO/uK2/D7xzW7OgTa7NgN2Pc49/WlF6HXy3R6b4XlNo5bYIZwCwfPI4zXtfgnXJ7yd5RK8lvAwEqnlQ3UfmP5Vy4ul9owq66HvthqD3MaGNVIdd2Q2agu79GsopEbcC+M+tcsGmzBqxreHZpLu2blTNyAr/ACihpHS8Afj0A9apLdA0XdZmhi0+7nd1ji2glTyTXl2pGC6htGbyJklhMm08g/8A1v8AGvTy5XZx19NTwbVZDd6jNKVZXc7GDt1PtnoPb61i3DywmWVpFm2MInZemT0r2qkUpGKm7HrPw5Bu/DFxEQ32aG4ZId3Uj+Ij2BGPzq5vSO9eNQoU9VIrzKifO0OTutDuIooHtnmTCyhcLJnJNX/DbC5dobhZIcAFcnJJzXDKSaYW0PUDaxrbvgliAc5GeK4NY1gt5bZEEoBIUsckV20I6XM46t3PO721ktpi33PcHqKwJWLbcurJn+Hk1M99T06a0si/oqwjVIjI21G4Yn+RrmvFlx5ZvI3jElwjbGUHLCig+WTNZvVWOV0Oc/aV85dg6Z717foN606r5rReb93HXjtXHV11DFR6nYrEoRXhdFcNhlA9a2ZAhtJbeS3aV2jZQAcEcdfw61pBM4JuyPH9Vs5dzoGCMi/L9Kz/AANqz2Wui2UrNcOCN7JhRzgg56Zz+lbcutxyXNC56tJb+WY1iEcjPltxPPXpTElmSG7hyYwYypyc7vauiK1ucDXQ8F1KJbfUZI4VZX3ZKjsTz+FegeDZhJd3b3DCKWJAgXZuz7Y9cc1jiqdpXOiEE4nuumzRyBMHyzt6Hir5lKtIHbzQGwGxwR6itcOjgrDBLtnYl+QMoo71pWdxLKJpJQm8chVHavUo6HBLcW7cSQLIzosY45rw74l+Q8dgDBPIuWDleMngj8MCvVw9mzhqx10Pn25tpUad51CRyycAclVrwXx7ZCEXV07RGAuIccnGTxXDKfvHs4eKW54HOFivWaKFiqEsBWs+pyXtrNcq8Uj7sKoGNp9K82pHU62+xsaMTuQugLsQNwGB+VelxLGtjqEU5VX4CFRjH1rlhrM3npHQ8h1IJJd3LvvSFmwozyBUesRyR6Lp7NMJEdNqjbjv3rtrO0roiSvHU8u164a1tmiSVGnIIEZrg9GuF1C6lVkYOkgB2jGcYNejSjZHmyfvXPULq8YWQeUq0K4Ck8fga5fTb7zLoCSNG3yEkA8Y7fpRUp+6bwnd3PbdOgiWOJpGBA7D+IVm6jsZpgFdNvCjd146148FeVjqqu2p5hdI7XRkHlsd2G7fhS29xG8kxtpVkIPJUdD6e1dr10OVbnoGkzyRQu2DtKdP5mud1K8MkJjXKNjCjOTSo07SuGIeljwDxLLMfNjlKMuSVXsK+ddRZoNUlVI5pI85ywwBX3WH+BHyNd2mdp4R1RLa9VpWK7Tt+hNfSumahFcxQm5kE0yxYjMf3Tn1/wA5HSvLxq9656WDfuj5WJLrKIxLwOmAa0I0RYg8hIkABJJ/SuOx2p21M37QplUu7oR93HOK6f7RbXFo6wowlCAjb0PqRWVQE7HivjG6CyfLkuWJIUZNYGjXyjMZlaEHnAOc+1evSp+4ea6l5HqGhX0bzJlmXOQRjvj26V2c0s7QwSsohjbgDrkZwDn35rjlH3jfdF8un2O4lAJmCgNxztFZqyMEd96vI4xhQcj0H8/zr0aKPNrRTTG/CrU5LHxdfay9vczQQwz2/lkhd2UwDz1wc49unWmfBnW7mz+KPjrVYZriNL2yn0xw0mAp8pWBHoNyg/4V9ZhndHy9VWmjZ+HV7Euv+O455ZY7YXLSLjOJE2DJHPcjOK2fh7f2eowfELTriYTzteRSNnjapVwNnYAkDI+nTNerFaJnLUVtg8PCLVfDfjyKJDNLYQbIkHO5s8Eep4IqXT7R7/wf9tjlE19aoihxweP/AK4/WtVJ2JhZ7m1eXCXPhjRfEaRpG0B/eydcnPzD+gPuK0db/swz+F/Edk8SxvEYJTnOQxBXn34H/wCuqlC2hhGV2PvZE0rxAmpwopiuIxGVzxju3uaxr+7tNK1PxLZRmRIriB9qAgMnGSTn0xyfamlZ6mqnc+f7v9oOy8I6PqnhsWc17MxErtjeuDkY547Zz1GK8A1X49DUBGdO0prwSOCZnfayr7AcMPxrjbWrR0+yb0O78DeKNT1yKa6uE8uFJNibenPcV6t5kSmNTMiM2Mgd/wDE1+d8S4l+25T9T4TwiWH5h5TyfkDh5SCy57eoNZd7MRaSNOkcq9MZxzXy7fU+0jsea+apmm/f+apP3Oy/WteKR5Il8h4J4wO3c9uaqbudMH7p0+l7IdzIoZSAJATz+ArdWRnIMcewD5ckZ/L0rmnuaxh3HztIUheKTYnUkDJ9iKGe5VJ44tsTsuCxyR/+upM2PZiQnmIIY3XBz7VGIWeUGG4mKYzk8UCcbllkdtoLGVFHzEcA+1VJcx4MY2Ejnb2oM5o5rVncZjaJf3ikK3pVCGRhAsDhbghcAquAP8KTRVNaXEYgGJkyDvy5J6/4V1di3noSXcYGR3OaxasbQTLc0cStwpMhXIz2NSwyrH5YI89yNxdxnA9v5UipvSxNKA0jArhiv3vahjGiFDuMrdMUHPKWooZIlCleduGYjOfpVRDHLI8MTuwHBAPQ0ra3GmNImhVITPFck9So64+vrVwyqYGVQ0e3lhjn6UyrnOzjfqQbcQ5754ro4oSYVkQK8mMt7VrNaGsNEPWNJkgaN41kJzkn7w9j6U51KsxxkYwcipi+hZY8yNI22tvJG3d3p+Lc7VkiIypbg4yPWoNm7FJpgQHVHSJTwD1qOS5S5YqqSqi45PFBSZbTyy7bgzD19qnigdmdpbrOeVLjkD0q0tDKTdytM0kbsczSQrgh3A+b2A9BUlupmSSSNYVkZh+8Yfd56Y9+amxk56nSJC0UkEqoJ1LFYwBjnr+fvX0X8PfD1xqc0dtIJI71YRPtTkAdQM9CQBkjnHA7110FY8vMqn7tn2N4cuZhd2Vq0QEQg2s6nkkdM/57V7/pcqt9js/MVtoC7+n+ea9hr3T8+lue0aBAC26JWbjDNjgn+gr1zTWW0t1yCGblsjpXKldnDXkaiTh2VW3Kvc461i6tchf3ZkJiPI2tjHNRV0RzQV3Y4vUr7lzxtGcDPNfNfxS8aQaJZ6obyC2bAESC4fA3HjPsP615uHpupVsb4ifLA/JP4m+PG8Qapqs80j3UEMpjjMZ+8ABgj688elfN+rT+eJMgod33WHNfeKNopGWE+C5xFyQkhyVDgEYI6ViSTw/vERg/BAZelVTKk+iOaCBbllfPlnqQOFP+JqKUY+djGq5wOefYVqZyjYp3TzwxMLZXkZhggnHFZRCSz4cRRuse9ff1/wA+9aw2MqjM+4YeaXOCiL6UtvHiQgJsJGW44NU3YyOhhlEbPK+2OLYFVQM4buaz7++Z/wDRoHzGhLjPr3xTInscwJnBdJAroWwAR0q25k+TKFV7MKCXHQq7njMzT7Wy2Rg9BiooQJcyF/LbOS4GcValdkoy7poXQESGeEH70XGfxqzpzMWRgZAwO5AeCPrTqBDVnZLFujiUtLCrLuPOQa52Uu8rqJI5Iv4HHesxz3ILySIgxOuSnBdRk1hJbJ5ssrLIYMfcHUH/AD2qoysSSRKkPmGa5cRjkDHU+ntWtbfOsjyxJtC5THWlux2M/UpIh5TiZA4YYJGNv/16564dYA3CsNx/eetbkT2KcLR/MZN6xr8zNtyQPb1rTBUof+WhA3KxoMRI47aaV0D/AC7cYkHGfT3rUsorfcgGwCM/IVOdp9frUylY0pmhNA670a9VpD8yyddxP8qz1PmIiOxDk4UgcZ/pWa1ZoEcLzyBFlVVHAYDp/jVuW13RTLJcLLgbd3Y1sZuGhSgimeVTvZ4iBghelXJbeOQBSrq2eecGgmUtDDls2DyFkVkAyoPrV63tggXz2jhjwPnbim3ckS4t3aSIIAQDksvcV0mnWzSxFlZdoO3p/jSNYPQbLEsM+whSpOBxx9aWyuGjkKo2R6Y4yawasWtTsbY3Cs0pdJcKM+3sahvFG0FUAY/MQOmc0joI7ZpJD5vlgysACC2Ctdro87/uhMzNID8xx0+lY143idOEnyzTPW9MkmZYYmEAIG4t0z9a37eCWGczEQXca8kZxx/Wvi8VHlkfrWW1+ammWpREVciGDDDBXGcCs9sjy4kB81mxnOK4Z6nqpjVdAzHcAQQhX0Pf8alldx5jJuJBwrN+lYtahYmMEk7mN0T7MwDE+/8AhVZJpSY1jkjiOT98dKUlZm0VZDUkDB5sRTHpvA6/SpPnUiVwckdcUihJnjaTKKkabRx1wR1P9fxqIMTJuIieRwIwc+laQj1MpS6Clx5zwpIgYAsM+1JPLIMOSrOT1VcD9OlU5De1izHNhIlBTytpPNE4nCxvLKv2YHC7Wyfy9KzktR7MIkidJGZsqvIAPWnQyC2aORgWzyFPSnLsVfoMJQS4eNVdvmwRmmqzMzeYT64HpUpBcgWSOdwwxt9Sazb9bdlEQIUMeT2qZX6Ck9DiXiLXyFW8t0bg56GqF7NKJkFuNpB2uD6/0qkrnNOVjptDlnmVIzZ+YyjgH+fFddDEkSshdY14K8dzSaNLEsjEwRxptEoOVYnHP1qB0ijRZTNmY/KVXpig1hsJLGAUboxGVxzUtxEYolWWOaKVlySOMelBRAYo5YmUEOQOAwxz71Vmt5MeUbrAA3jf0H0x+VbpWRnJJIxJwGIADsG+XcvbvmsHUYxJGJI3EjDKgj/P602zFpMwLBpI5oo5Ii79GZK9NsN4UGXaSV4BOQBWc2bW900vNk3LLbyLESQG46/SrMzM3m8lYw20+9ZmZSMkiTDbGDzwKc48xg0O4HPzLW0XoAw4bLO4QgcE1DkvO86bkTau1VII+tEZXIkrslikaRtjTedITsBOPXFPt0kZldwGgBK4HX/69NM1jG42eRI9schIXOSR2p0LLcYlfLx/cLMPSmXBaDpgyTQoFC7m2bcc59/SorhFk2CSAO4+dNw5+o/xrOoKoxI9iwh1BRGGFbP9aZlmwNyexBrMq2pcmtmMltDEMStyCTgN/gKgMcKlvPZlbGAF70FNkLJGhVQ20nkBuppyxtMu1SATxnpWtPYjnEufKbNwsTjau1mAzz/ntVQB9ySNKp5xyOtWDfujxKzs0cpZFXhQo5z71KsMLN0yyjC543f/AFqym+hkNjmVQUHluTzikaIGQlH2kjJyO/t6VBMXcrEPne0bq5G0lh1qzGWSALCx2Z5Dckj0Jp30KRbyjyNJujVs7lPQA+3pVLzikkm5YZZ85bYOn+fSny9hta6EUXlzzMqvIu/ljjp9BUxkRXQKysrcBj3pbMiT6FclGbACnBxjFLbzPlYsCVskMe+KvnKBBdRyOkhihh8wqqjkj1z6VE0RGSiAZOMgVon1Lgl1HRoVV5Jow6oMfKcfQ0AxlBIHk3qeg4GP6027kDY7lFaRtwIUZK+lRI05KmVFVRzkDnFIaJBcZ+ZY2Ufw7uQfelBwGDOXfHUDAoJnq7k8YVmTzFzGBwRgYNDzRPEkkZKKTwcd6zqMZA8txK0jtJ5oA5HUkenvUCZaNA2AhGck9PaqhsBYRU3RyrGoYZwOxqu8OCJVRTcdCSece1UNsbMzpmKaNiCOoGal3RhJcKrgDlW7+1FgJzICojSeIzA5z6j2qArJIDtJYrliCen0oIktCqtu0s24yoFIyAR92rJBaMOPKMg9uPrQD0RUExjeLaMlflDCp3eDyspxI52njPH1ptmJHt8rcCzSFe+agjUW5mlbBVjuwF70JEuOtxHkW5Ur5XQAPuHB+n+FSh1ngZ5CwRRkN64qozsKY2MsA58xEQ8njr7U+Pa+SxVJA2QcflWidyyF13SBmkV2B6GpWBZ1QOqOTkKRyRWc9yUrDpZo2DqC8JHAGOTVQSsHQouwA5DZptpIpO+hJMJ42UITAehDDvUB3OZJpHj34ycLgE+ntUWAlKrMtvIHVlxktjp7e9TNGG2NtCqjdTxz61q46WQFORSJCPM2gnIQ8/lSpLvZjNbhVP3DnP50m7II67lqTZJsRJU2f7XcVRCKG/eKp+Y7R6e9JSvoxy0di0rwlWRljAZsYHAzSJPlJY/LHlq33x1J/pWYiZjM8SDsp4zVJt5ZtihSTnrTSuZNXdhjoWUO+1XHzYHNTLgopZlDxqQFHcfSrsr2KbsrIYfLj2A+cpPBIHSnLh1Z1bcq/MGDdfcU27MzbuQBCCAu1Tkkjpg1pl5C2N0R+Trj+VN73AqwvO08luYGAUbgc9+4xU8hjdCvkgSA8g9jUOeugmiiCzkidZomwcL3B96VN9uSwKvOQBu7flWpEk2KzR+Zvy73BGNpPUdz9BUybUYEeY8oBXO7jB68d/rQa2tEcdyyrFDuRMfLvOcj1pBOqCSOMl035JBzn6UkxWVivjIkUb3LNkelHllthZymOSRTJ2GJKBIqKEZzyfm7Vag2x+f5qM7NwCP0qo76GcGkSKzJGIj5LkjO4Lg5qmVZmYkKG64x1qobETXvXHyGSQEsduBg5IHPt/hUO1xGI1AC5ySa2grIxqb2LdmrNMCzFtowD7V9Z/BF2ur4RWsEjWcNuss0hX5W3HC7T3OM8D617GVR1Pm+JW1h2j700UIkSIgjZV457H/PetS5khltbosCE+4R149K9yKPyebsfO3jLzFmv9mBbGQGEentXgt40W/a7SG73cP2z/SvRoPSxjLUzIJQk3lSMjF/mAxzxXuPgXNwY4nEcKBQysBzj0+tdIUWfSekWhYBGEkbDoAOR7GvoTwLaPJcWgcK53KRIeAD2+ldWAd5jk/dbPpnTWG0sdpDADjp9RW7CHDEbgynK5Hevr6LPla7vMvxKfM2ZUnbgue4qrcusSsVAjUVrfUUVofGX7T3iz7Dosxmu/KmhPkuCck+mPyAxX89fxE1G5u7k28qSzrEiwMJHLlQmRyT1/8ArfSuvJVecp9j2IwtTSPn3VZZ5J/nYTzE7AFXAxXPyHywfLYK2eGHWvGzGtebPTobGe7lhArKB8xLDPUUMzGZFt9+D2zmvHlU1NzYsr1re43mdvOUhcP1GO2a94+H/ijWLe5j/eQllIyWPyMvoeeOvX2r1csx0qdVM66Ox+xv7Lfi3Xb7ydGu5Lr7M1wsMK78b8gMD9B059CK/VfRGkij2SBhIihSjdQR1r3s0X7xHiZjh+XU7CKbaQ+1VOAD9anMu4E4yo6YFch86lYmgYh3bPDDBGaYVYv8v3/bpTi9QktB8hLNh9zt7jFKqkSB3wUH8JrczUdLjcgu5Jycd6e7AqzOCqVpBoXLpcsRncoAQdOcDmmlZ96y27neBj3qFqy5R0P4KllLIqykgnnOaVZgG2bXKddwPavhJ7H7DUZXE8oJQyyZz8rZxgelRxzXSq7xyBfm2rvTv/nvSgzGcXsPi82CQPPMryE42ntViSNm3n7koGScY/KtE7HLUjYy5BGskccxlQE5Dp0P5VUvYhPDIVPlunIfOM0kjjqRPOtRimJfeoALZAxgVkxI6yKWYqRyAO1ctUzjLozVsWYS7dgA3cMO9dharPuAymw9STisTemb0M/lWyAKSFO0YHNaVtIJyp3AEcgZrSmbTZPBdGK+guYt4ljbKndgE19x/Cnx4mo20Q+2C3vCBE2VI3N0yp/pX5Z4t5Sq+Xe0W8T0clxHs8R6n1FYa/GYY4A7THgtkV5p8ddMHjbwVFbQ2kkLadL5wmyP4iOnfrziv5n4GxH1fMYT8z7bM25UJJdT8vdTt5IbuaO6IjkjkPC57fzrS0a6MFyrNukAOQvrX9xJ3gfmtWWtj9Jv2Bvi7beCfiOng67nuV0nULa8e3iZiViIgeUBsesiAZ6fNjjPPIft7/Cm6+G/xUk1PTbKC58Pa1HFqLzwptETSKTsI4wM/wDoQ6GvzfBTeFz5wW0lceAlFOa9D865pJWnYokm7Owqa14IlmAYgLtA47E1+xQd0W53NMaibaNjP5nlheDng/StnwXqWgwahqFxJDbmV1ZYPMf/AFZYgk+meOprKafJoebiXbVB43m0+JoGkuoZljPmOFBJHv8Al/Ouu1iz8Gt4OtZtLaESSQb2DXG9iM98YxjGORz79roJqx5tao7qx4PouuRadfC6KKyrJldxyrDtX0D8PPGllP4ksbu/K20LXCLJLsyCnGentkD3q8ypX2Lpvlndn1V8Tfi7DHot34Y8CxoYrtHiuJHl35UnCjJ7453YyCSe2K898OfDDxn4s0n+2rawRtGTCuLhvLQsTwOnO7HC+nXvXlxfJS1Otq6ufpzo/iD4e/Cb4a+VqRt5bRbZjFAEH7ydgMgjOeOuQMn24x+IPjbULHxD4s8Ua5ooK6XdX8ksKbNpUDAxxx1B5HHNepk9L93KbOSM5e05WZdromr2FvJfS2l1bwuPMAllzlemQM9PpXeeDPiBr3hGz1fS9OmEtpeyi5a3miLRpIByykYK7uMjPYV2YeStdEYqlc+rv2ZfjpYeGfGaW3jGaa3GrQi0Bj5RXB4YZ6ZGDg+nrzXhWv8Ah7SvGfxK1aO01WKw066uBbkRqMRMpPPGPmJPPIHAHAFdWGnKE51PIwpw5ZH2z+yTpo8Ha1Y+Hb64fV2eSS0W7lGfMGBjdgcZ5GSB+dfonpLCb99IiRuVEb8ckDoDX5nnTftuY+/4dmrWZ1cToGIcFjjsM4rorUqCsbYLAA9fWualI9fFpX0L6zxK3lygb+wxmuw8LXDW+owRsVETnZhTgc88/lXpUpng46knTZ73LaFFXzkYEr+7bHOPr3+tchqCulxCQiGQthgOMD1xXpqN4nysXfQ+VP2qE36Dp4jtxFLOht3YYAbaAee4yGHPsa+HxqLoCspzg4z03V8xxBBukj++/o5Ur5MvV/mzu/h9fNZ+LtDtoo4pIZZD9oVuu0Dd/P8AnX6AyeFpvDmpTX1o3nQ3JWYIpOArKpB+mMfn65r8Y4wymWJwk4JdD5fxrqqni4p9dDtNyLHG3mSwrw24D5vqPWvy6/ai+Heo2PiXTvFGjRCGzVijYGA6E9/xwfWv5x8K85eCzCphZ7NNHwHAGJccfFH0t/wT58f3NndXmlahdxO7NIkgL4CNksw2++AR9Sfc/qz44sYPEHhm+mlgs72NbMl45SCrg8EEfiB+Gayx0o4XPlVj3PJ8asHKnmCqR6n5e+LdLuNA8SHyUk5jJRME8A9SfWqfi+wTxL4cu71fKWW1ty0e4E4OD+p6fjX965NiFVpxqx6o/I1U5aiZ8pabqkojjE8bxsOchs4Pc/Wux069V/JCEHjI54Fd2JTUj7mOsD0XTbuALGGKoQedx4b2rtLO7IcFi6oRgnPU/wCFRTkcc4WOnt7hwsbl4245wOa01uFQB9y+4B61Bk2XYbmWb5QUjjBzk1dZYR5btgnHWsp7gZ0hadmSOBhg7sqMEeprzPxr8MtA8bWh0+bRLHUHKlCk4GHUg5Unj/EVthazhK5w5hh/aQPxE/aD/Y71XwHr2teIPC2l6qPDDMGa3lywiPsehHbPt0FfnT4l0W60a8mtDFLtD7Zdq4Ck84Pp/wDqr7fDVlONz46dN7MzEilVvNwGdQATnnAp+Sh/dyP5bj7wGQa2tZHM0UZUTLY5b9frUOn3q2s0aspdCcMpHBrnqaoDtdK8SXmjyz3tqyW806eVKyjBdR03euO2enasS71J71p5tpYs5csR0J9PSuWnSSldGt7IrW18yN+9dmfGBgda17fUpoFLI4EY5Jb/ADzXU4ozUrH0p8EPj74r+FOv6WtpLFcaRPKRLZSx7lAKkkj0B5z0wSMc9f25+Anx30bx1pNv5UrSzjMqwBs4U9fxAHX2r5nNcNyvmR6dGs7H2BFq0N6sEtogW3ZBhM5/M04XEjQvGSijua86Ox7VOrzROT1m9lsrO/uIJ1bbFgoerN2/LrX4e/tfeJW1D4kTR+Uk0vnMZJOOrESD6AK/H1r2cuj7rZz1NZWPC9EZUMe0iRs87V4J/oK+hPCWyRo0X5ZlIyCeK8zEyPRw9N8x9DaPFGsQUORA5/iPrXrOlRkNHKBhP4R2IHevLbufQWdrnZ2jmCH5WJG8vnrx6V2VjeW05/eqobYMIg4NKxgbNqrefLKrlEf7sbN932rQdI2j2XkrwyHo6pkp68etaUnaRlWWh+Pv7ctnb2/j52kimEvCQuhO0hVCgH0+VF/I1+fX2hxIymVljDFgOtfo+Cl+5TPj6vwlj7N9oiMpixxwzHgj+tZUkCuNqRLE+cMa2buc/NpYqMicw4JGcjbxUm2F3CFAQBx9aRBahkkRSkRhIbBDFc8VE8jzTFmBLA5KgYFACBZZpV82T90p5O7t7VLHO1vMzsiugBG1hkUATwq5kw4lIDZUA/lX1f8Asu6q+lePYY5/Lt1ugINjnrgtyB6/MK4M0V6DR24TWSR+93hTxbZ6hplmsKIr72j3kEE85Ga9Ot9TdURXDw7VyuF++vdh696/OMIrKzPpqcn8LNuPVIpFj+chyCQFODgd6dHflwyyvI7OdyMx7V6kFoRJgNQihD24bzJOSTnnFZz6+0DyogWRinAPSrTsZzWpTOppKjb1+fvk1g3sqTq2zYsg4HtSuOTs7Hg/jvSpdTsDDAoEjuySAg/d7kfX/wCvzXzfreiXdhI92IbhXP7oMRgdzXLimz6LKcRyQaOGl8TT2EmZI3YKQFDcbj6c1ma14iu9bR7eMmG3KnMAXp6189jMV7KPMRi68p6HketadEsTM6Dav+z2rxvUZo0khJ3jaS3tXyaxkqrbkfPYr3UauiazBLJMoMTSN90dBmvY9Gjt5beKIiNpgOXGcN+FfMZi3Fhh+xvto8YkSKPdt754/CtW08Iw3CFTJ5MRGN2f8814tPGuMjplTTR7QP2R/ELaDB4nnHihNGuI18ua5to0izxgK+4sc9jtxxXh/wAQfDfhnRLO1j8LW1xt2GGRpQPncdWGOgznuc9e+K/S8LzvDKrI+e+sRc2kcN8MoLF/FOmQ63qkGj2ocGW6eLeUXOXKrnltu4D3IzX254om8HeII9ObRbmyuY05gliQhtg4Uk9zjGevXrjivAlVlGrzojEtq1jxvxV4UsF0m8urOfy5C5iuMqSp4yuP97BGOxGe9fFfjDRo5PtUu1kKnt2NffcL5iqtN+R5bi4Hhs1uxaSKVV8oncpAwfzrV0+wtZWYq5inC/Jt4JNfWTnZHMtJGmmgR3RxuUlvlJznpWvZ+CZ2lgjfy5GB3CRV4H0ryq+M5NzeFJSdjuYfAmsXCzSmxinw+5VB4IyDz+vSv3g/ZKvb0eFNOtpw4dZGiUu2dwGAGyfVSKvKMfCrWtE6pUuWmz9CrbWVsdPWRZVbA6t2+lVtC8eXOrTuU0y/07yD8xkkDLJkn04HT1z/AF/QKatG54jjdHaWvi/VJ9Rs9Lfw/wDarRyCt8LggxnvwR/XvXtekpILOF4pZHJGCxOTW8K13YwqU9B13ZyMx3tIFcYJyRiuPuNFtLAzyhxKWJdinUH8f6VtHVmDj3PnP4oWkUWkXiW4l1G48oOkQO9CS3KuO/GfX0r8Ufi1oXxP+J3iVdTXwAuiw+e0cdhaW7SNCFyoLbRgZG48fL83BxivyzxUzSOFwDkz3Mmw8ZttvYoaN+y78WfEV/HDHdeHvDdszBfP1mdo0Q4+6RGrEk++K938H/sV6vDf39prPijwtrMs8JSXyPNtYjgdMuCcfgB9K/j/ADHi1y92CPbfI1ys9G8Ffsl/Cjwzqp1nWfG/ha2u4W81LYaVJqAibGD8zuvzYJ+7kfrXVaj4V+DujN/aWu+Trfh/zCLlSwiMiY6CM5VBx796+ZxmbV8VLl7HnYtxp2mjS1H9rH9n3wnpwg+Gfwg0CxuVj/czRM0sYPQEPLgFj/sg4r5b8Wftk/FGW7v5/DuonwYjsEkkt3DPgZwpYAEfTI6V72SZNUrQftTzZVPa6nxV8UPiX4h8VyXU/inxlqmr2sTlfKe4OxHPJO0H7x9TknNfNOqeMtJ0e3SLT4orRzIWxjAZj+tftnBnDl4KNtArJU6dkcPqPxC8RTW93Y6bqLWNjcYE8UKZSYdw6nqO9cG0D3EbpZQC2cEgCCMIQTznj+tfqOFyqlRre0gtTwVFN3MO38N69qkssdrpF9FICSVfClsf0967Lw/8LPE2o3SiTS2ggJ+dmOQPfNfUTzGEYavU64VYrc+g/DPwd03RYYprp4LlVYOCj/OpHGM/5yK6TxDpkcOkXsilI1UDZnsfXP6fjXhU8R7WfMz6fIa8/bxcO6PmCe6vEuX+zvMgBLHHJFeq+EvEGsun2e+guJ43GFlI5X2NeHmsFfmP9CeBak+SNz1zS4beO4jufMxJ9/8AHpWxeadZ30B8qMTO/O4dBXyzlqftVNHFTaU1jMZQirITjB/Su68HeILzQ9RhuYLm7t5A6ndBwVIOcj/Csqrb1KxeAVWDg+p9r6R+0b4wtrKI2c1jabkClDbBhIOxI4pzftJ+NI3kM9hprxkj5C+wA59FHH5mv0XA5y3SSbPwXE+BWGqSlJLe57J4Y/bNvtJhtG1vw/PdBRgNYqNxA7HOSR719jfDf9sLSvEV7Hp/9iL4bedAu26UlR/tfePze/QV9Pg8zpuOp+Eca+A1XBRlVoN+h9haN451y6MF1DZW+o22N4miJkEgx1ypxgdxwa2T8QfEd84d/BPgfVAi70xcTROB77cgn8K96jOMo3P5or4aUJOEug3UPF2o3s0N7daTao/QRiQuE914BrC1PxHd34Dz6GLiUnY7yXsu3b243Yq+SxjF2Z8VftP6D4e/4Vf4p1RvB+m2t9BBPdTXLWyoVQKW3LtAzkKwIOe5+n8jnjW3hXU9Wiso1tUiu5YnATb8285wOw7V2SgvY3ClUvUcTzu2DTXjoscuAuQykqffpyPrX63/APBOrxdql5dan4e1DxJfatFD5aRoeWjUZI3H+JtueeuAueSSfJrJN6nfKlzRP3Jsby+W3toobiR1jJ2yIdu73FZxsrx53c3dxLnPz8ZBrpptcp5EVqelWfjTxqlrBZz6yZbaJh5AEY/d9sgdM+9fQ3wjuNRu7LX7zWJkv7kyrLC5XYdpBz04znH4EV5+ZO1Fo9XL0/aJnTaq7yS+c0e89iWz7cDtVWwkPm5XCvnPHavznFWR95h27GxegiExgshI4rl5zm3aIA4/iOeorza0tDvw70OKEi291OpYhHfKZ5xXJ+JZZRMtt5mxupHcYNedF3vc9lK9mZsEcc84iQOoIyFY5NdPHaCOEly7pt+bAyQK4ZLU1OaELsLt1WMxE7tvXA9q5zXtU0+wBjZriS6kQqEGECHHHPUn29quEOZ3NoPQ+I/iRrchjhdmja52urhnzk/3v1/WvDr3UnVGtlmg85RsKhdu32PvW81Y9HDPQ5GyEn2yR/m2OSzHPGa79Lb+0BCFjIDLswD2rGUrG0nZ3PdfC0R05NKtmjjVgOXHUAc/jXfzOqu6RxOzbGfIPA+tOgr6HDiZXPOdT1VLotGhWRfu4TnJryTXLwSSTD97FhtoB5rujO2hw0aa57s8S12C7GoTQKjSSIT868gev+frUeoagILWNYAEl2/eJ6mq0ueo46Hn19dvKnlSSFJfMyWz2rvfC0xZ4AzKuRtLE/lWTkrnSlZHpM0kkU0zoq7WhEYcHJBHp/nvXcfDaF7A6hIDLK9xLvUFzjOORjtzzmt8Wl7PQ4ajuz6u8PoDZ/ah5oQ8HK8fhWlCEuZ57MRKrEFlAOOT3rwKV9zWtFNaFzwpMzTuGHyuNu1hjGD1qbVt8N7C0coUA8n1roUtWc8kmybU0kuNLZFCNMFyu4fKT2Brx7xBcPahLdzGsrIQCo27R6j/AD3r1cudkcVeN0eMauQ8wYKW5yCcfnWU4NxYXwXAmQhoxjgn0Pv717D97U5ZLTQ9s+HG1tAvpAUISbZx13bc4+nOfxpb9o5ryKQBfNHIHTHsa457tE0fi1OxjwbWIoxDleQe1YltdT6TqsU8AluAZNkijtnAz+A5/CvLcDraufQlrcQSKrpcrcl0A8wcZP49K525s4xdXJiDAA/IPb1r0KT9044b2OH1vTHijMuEkQ5J28nH0rzqeB0kIRGDEZ2juKqrGyPTw7925Z06NHljYYBAOa5bxcstpqgJUQtsVouck59f89a54u+h0PVnH2ahL1zNjZkhgybfm9Pzr1Xwvd7LgwRIpxHuxjPXrXHNNMdfVHsdnaNKgZ498Eibjt5yO5qtbuzb0GWUZAOa6KbPNmtDkvE1kxSS7gBFwiEAr/nmuIshIt/HPGkjEkBlHWrqqyLou8bHtM0W5bbfbybmTcrAYA9f1z+tUIxtR8szHOeOtaQm3Y4Wjy3xJb27X89ylskdw5XdIOpA6A/571veGBKhjm2gOBtkVhzyOta434SoPoeuaMyzAjzF3INordMqpyykKOM571GFloceIZUMyGZi2AAMkd6ntr4wzZIMgxtBHHWvThoecy9cXDFCIxGwxggjg15X41Vp7ZlkAx/DtHT3rtoyszA8C125hgSSUurIVwjIeD6V87+NizI6SYmkJ8zpgH3FJxtI7oSuj551hTHKwJZXdwx5x/kVKd00MCPIFUMCAvFeZX0Z30V0O+sreLyLG4jw7hCrIp6nPWuy3n+zri1USK7Q7Nx6g9c/WuBK7O1w908yvLcedFCQHYEbuKzPElw0b20LKpRR8owTkCuym9dTKqvdPEPE88hmSKIhAG+ZsdR/WqejQnc8gC5J6jpXtwhoeK371zb1Od1snRt23GQQM1leGPMldtpDE/Nlxww9qqrpBs3oyvKx77YyuttGXj3EAAEen/1q57W5hGfMZZFOMhhzn/61eJRXU7q76HAeY4e5kPly2rkIcjJXvg/WrGnpHFMWjiMig5Kk4BFby2OdM7S9AtbGEjaokXIyf0rhb5niiEkCE5fDAvk9OoHaqpuzMKruePeLdiMzy74w7YHGSK+f9Vl2T+W0mYmOdp6/WvtsG700z5vEL3iHRrsC5VfLCxlsc9xX0x4d1BfIktfLSIhBxjj6VzYuOh04KVnY7CBmuZhPJ94rtJ9qdcBrWOISI7Et8obuPX6dq4HG56Rj+Z5dzDIVYlGKkMOn1FdTaXDTx5Y4jUZUg4wPUeprGcNRJHhPjZHhumLSfLv5IPasXQjlnZQ5G7cr56DtXu0Y3pnkNpVD0jw/dhJyXWQKcqwxgj/Jr1RJWltTI0imNlGw5zjHavOqq0rnfTWlyzFM8sTEIBEVzuI4NUlWOS5doWMaAZUfdIbH6c16GG1OCurIt+ENPu0ttf1p8RTQqX4XKsB3A/p7fnxPwXC6uPiFrtxdW7aXE2y1kRfmZiCrY9SCAPxPpX1ODXus+Yrv3jW+FSNIfEVxLbCE2sCtDC0n+s3FlYMfoBk+provg9cJNZ+ONSuYkNx8jSq44wu4Y/PivRcrI55Ruif4EWMk3hf4n3mowrbmxRGjGeBH87MfrhenbOKueA9cmn8I+K3DPBCYHMKuxBWRycEqehxtOD64q6VXoclaPRE3h/V4LT4ReOrTUPtJvUsZZbGWTDhpthdV6dN+Mcjhcd6q2eta1d/BDwvqWpJZT61FHFFIYkAVn3sXYY5bGPqOB6VpUk0k/MUbczOc8e/GrwH4b0LwHNqGpQrr0k7h0RgzxADG7b165UfUV8q/Ef8AaQu9X1GWDw3aRWEMtv5N1OilQw7fe5OeuMY9azq1eoU6ep8z3Os3GoLcXVxJdSs/zS7zk59Dj/8AVxVPT71rmSOQkIo+Yc9a8+UrnpQZ9c/Cq9zpD28Eiwxl98jZz24H/wBavabaDbH8skSs3JI7GvzfiSdsTY/WOFtcOWTFINhDbwoySBWTfeW0HnMHDZOM9zXin1JwN08ollY+SVdvk8pMCtu3jiK+XISGxnA7n3pyaTN4I6PTJ3/dqscbTE46cVupLFIoSZSiBsjBxzWUzpbJZIwzxyMDDx/GeCKWa4iZVHmyfZkJYLnjNQkc49RFKgLMd5XIx0phlV1e3jiC5G18nGKQncmt3hgEnkt5yY2Op4Aqlcs0gYENGM4GOcUkiZvoc3OrKreZJz3yetQwY8sxyN5J5ZT/AHhTNYuysNVoWkCEbXBz07V0VnCBgoU244rGS1NY7GrK2yJMxM3zAF+w9j9aYxXLOFEiMMYHGKkyluQNO5MkYdWIwcA9/Q+lW1MssLjMUcgOTuH3fbNBDtuV2CvzdSFyoyCDjmmi6cBwnlooHPy8kf1oFDYsxBHuBHEyFmQyKGbkAdqVpZHQyqHVkyffiqgyjlrnzf7R45l4PHauktomMbSBoxEODz978Kqb6GsHoXJGaVGVEQsDhiOMe1QKkhhCDJZfu5brUuNizQaJ4EaFlX5mDEAg7T+FRNG6SEuSWIzgCpOgdITNEsTFN/AH+FRi3ZN8bwgL/GCc5P8ASkloS2kSgiGKaELshlG07xk4+tAQZBSToPlzWyV0YlG5Z2EavKZFVsYJ+79KW2a6jdDKBBG7cBhjirM+XU9V8N6ZJeXEEMiPEA4ZH68Gvs3wQtvDZx28drHFGrZM6r8wPYZ/z+la0t7HzmcVbR5T3zwzpdt9rN9IzPNKoAQdFPr7V7foFmguo5pDs2nyiSueDXtTVonyXKr6ntnh6yuwVvLhgqE+X5YkJ3KDxn0r0KOVWYqjLIRwcHoa57Hm1VdkskzRIRIcMoyTXH3LxmW5ZPLyThiByPY1z4ia5SaMPePP/EutfYLe5na3mWZBhXV8BfevzY/aL+JUiWc2l2szy6rLKCHI+WIAEZ/DJ+pxSyWg3UuZY5/ZR+eOvXDtcTusqtIy5AXg46nPryc1wUs++S4kcOFQ9SevSvrZvU6IQ5YWOa1K5gfc0Sy7jwS1cwrxozhdzKc5A7UJ2Mo73HJb+a7OojRFXJBYc01rVDGzbo1l6ruXNVB3Cexl3NnOYgzspz3xx9RWLNGISm4IMdCDyRW0ZW0OaexlPJH5kobzBtG7Crnd9Kv+Q4jjlIYKfmHHUVclcyIRdhjJFIoMoOQo71WZS6NlVilGSvfJ9PaqApxwTeZ+8A3t8wOMD6VJKqtE6uBGuMqQx5NApbGPIXitx5hnLZO0HlcetLDh1LsCEHJUetBgRsUmAkiAcM2CEHT61uW1kFiRhCQD8pYng0Nm0Y2NO5NxH5e68tpURcfu1wQPSuckZ13SbMAdPekncHHW5izyl5xKsYdvr1FNhaSF2ZXPnHPf7tMUVZ2LECh2VnjGWODnoa1JlkiBEQEZXrkZoG46WMW7LOZnKx7mGzcVHFYFwolVI5GYRqccV0GLAxxiNpfMjY7flU/yNWBKogWQbTnrjtQc5BFP5crjaGduVBHWtm3V0jjIQbX53AdDUTNorQ0dmAse1SRkncKpStDCrxJMOuQAPlP/AOus47lBbZkUMzCPnJAFJPIpVFijbg45Nbmc30LlgrDe6ybXDDgenerl7EtwfNdPn3A5K9foK0cddDNoxXguop8NMnlueFK52j6+tb1pbRzRR7SjM3A9Ac0px6gVjFKzbGY7h2I5rY0pD5r4lXft2kuM8Y6VA0rlPUop2EqkFouxH9azrJwGOQeOhNZ1DSmzsrWYhU2ZKHgAnJrTmYsCACsW04THzZ96zOpLUxo5DHJu27cnnFbWl3RE8olzG+cqM9fY0mi4uzPX/D14ZA6M0agpnc/Ye3qa7K2mfJJnjSIDktXyeZUrSP0PIsTeHKSIZ8BvLMsLHJO7GPSnpLGXOF5UkDcO9eFKVj6ylIG2lSIlReOSByajjCrHCsrMyocMTySP6msTobuTPK8qsYpCZSNoHZRUc0LsxBZVbAHynPGKDpjG5JCsUMpjeGIKF3qQc8+v1/xqx5iMXlCjaw2gH+YoJIZg6GIrwDxVV4nicjbC8WMtn+lawehitHqOEjKGVI0ETAfOVyfzp0QWR2RxuIXJYdDVW6icrslkMSBvJLOmMcjFVorjHmiby12nkn9BUx3KTuywrKWVkCtHjLKRUcki7wNiysCDgGny63Hf3h7Ca4aVZwiJtBjKtyTVcLIjyxMzAgjj271lcrl1uIcNG43AEZAHrWZfwxvbqeVx82O9TfUbZyM6uB5gdWj67gOtZd4VUvIo8uZgFZl647Zq4uxySWp2Ohx3EUTupVw6498VvF2k+zny5C4PTI/WpN5kjgkqSTtb7wNEi7nLNG3ljgGgqGwwK6uI4pAI+zEHn6UMoGA+8c8ZY8mhBLuWoQXGCwSM53sB+QqncAukeFGxP5VXNrcxqSMm5KiScROEt/KBAzjcc81yt+zEARiMOzHewOOOw+lbCeiMWwkVb7a7yIGU5KjJr0i1mtpFZIWkK7cbnGDWU1qUnoW5RPsCsfKA6cDirUKN86SJ5sgGQp7e9QgGRKhOZJWf+5hc4qJjKquxf5QMYHYmm1bQB0M6/wCrMSLuTb0yMfX1pEt49o2MsCg5OBwaS0ARFGzKE5zxxTrV0jeVJkdZUbJRhxWlNAUVjRp4Zd0hRjuOOefUenFaH2RHjjZWaNlO7GeGFaHRGNkEsh3IPs8p3DKnPX/61NjUQrJJIitKDgPnpUPUzk7uwwxIh3K5weRjpmpFYqwjaBJRgj3FZBfUkkVgkbgjI+7k5P0qnJPdRxiOaNQpbLBjkrTXmatEUErKJAdoiwWwVzn2FTuS0mIvniCA+hJ7itkuxnJXdhQAoD+fLMwPKBMKtMlaIbJEddrde9DdkZyZShUQErEjysDwHbP4E1anZjJNFGY3lVcrngfnWLZi3fQqpHsKIEHHOScc1aQb1mkM8W8LymME+pHt0qWjRWWhCnmSAghnweMdvepBlTgtH5a/exxn3FTB6FX6FaRY2QREttB3fMevvUFnHAs01wGIYqFGew/ya1jKwJ2LUzkMSigPjgrVOI+XMkj7o5PvIcf5xSbuZLVlpQZHK7V38lSB2qNUYFfLGSW654NFtB8+th5YgkyDKk55HOaRCGMiLld+ME9vpWsdjRPQW5+VJFQqUxg471RRo1dVlkZM9gOoq2iUhWgUR7FO6NzhiR2pYyyl9xMkZGMt2x3FIY+JtpyoAQA4B55qXzriQQXEqgtjDipk9AIYrkqwWNY4lIJ+71zTDKAzhxGgJG0Mcc+h/GplHS40rjrnznV5IcEryR0zVeYeTHKTGxAXcAgzkn2qnvYmKHQK8ckbs0ayZDHHpV2VlcSSHIB+Yn0FUMYZfIWN45GbjrnlTUCCIJ5xcOCu/Pr9KAFjMbJuEgBBxj0pPs5jBklZ0Y87c54oLlFWuhqSFvNjURoxHDEfpU0UmVS3kRIgBy+OSPQ+tBlJaFF4MyrgqvPJC8NTxDDBKyqGjgyWHfGe9BiK5bySSiknPzH09qiNxvjkeP8AcSEcK/alfWwm7BG8jx4CnYpJPPSklkaYCEOFDcPxgYpkyVyvHNsnWYMiqPlCkdSO9SSNIs6giKI5yxYc59Pato9homMQMgkIdSeBQzujBmkZuxbv7VE3qUMm5KyLMXA4GBjB9arrED5SkMSfvkDAB9RQ4BHR3JnXaTDNceYVJHmE/kKrjesJBVig+UtTatYCzE0KoUKL5i8pxxn1pyMkw3yosseSjLngn0q27ICN0KoheRXYZIIGAPpTmUkr5Ll8D5wfSsWuoXIZTG7KYbYy46FhgimuskpUQuyyKQd44xSRKd3cTymXZviYknqD/OrboCrBi0jA/NxjHtVpXZQycySwmF1aVAMOD/EO+faq8cCvIkrkEBcAFiMjtzQ9NjNfEW5YwzEiRFUD5s9TUIjV4y8YjCZwH759MdvY1SXUzb1Yiy7iVjwXC/NxkZqMM+wBiEY9cDrUTeo0hygAKswJQLjJbOajE7ZiliRjHu2lj0X0I96kqWrNAyqisQed33lNVX3S7jvZWUBumM0GdRXZAXeIBiVki6EgdDTfNExc4AYjBI7Vuthk4MXl4jUmRTjeeRj0o3gSRKSAT2JxxTFF3HhV3IxYsA3HPepbi5Ci5mhiSOXOMAd/6UWL2ZWS4TyrdkQxnB3H1qRvJFuC8ZabOQ2eAKDOb0KcinKzRsvlA4Zh0J9KZveG5co6rCV4Q9D7/WtILqYFpC7bGKozKcq44Of6VYJzcysFkij8sBUYc7u9VBWHUlbYpuS7ETIz7TkHODnFOt1hZZE3yg9PmGD1pyl0IiurLVogNwIgw4PWvsL4LxhXiZJisTEMq7sj6j68V7+TLU+X4pl/s59uaYGAkKMjRjgMFravWP2SWMRgFx9xBjpXsp3PyaaPnTxrKwjQBNpWQuADjYfUH1NfPmpSRiZNuBIWJP0Nd9GLaIaHWrhZioRHBwSCM17N4MklMm7afMVx8o4I9660gSufVvh2KMW42yK8zqFZwCPp1r3zwXIbaWP5IDIRg55GPpXXgV746rtGx9FacqGKNoyChGeV6Gt6PIIUKm4DcM8Zr6yGh8piF75OGQjfI7hem09KoahNFBDOWJkjKEAD1x1P061dRdTNS6H5R/tj+LI9Ps0t7W5Eyic/a35YbFjZsgDqd2B/+uvxO8VauGV2uLtZZ2wZJEOASec4/h4xxXoZJ7lOTZ9FVVoo8mvJsmFIrrnJcHv9awCPI3spMi43hs8mvl8bO9RnVRWxXnlVIWmCrIWIXGMEe9Qusrxov+phDZDH+IV50nqdkI3L1rsaRVcBmLE49RXvfgS3d7uxSZEa0YFXDD7w/r6fjXRRd2rHZQhfQ/aD9mPQxYmyvJ5PLuYpllj3jGD0UZ9eo/Gv0/0SWaIGGWWN5kY7ivU/5/rX1ePq3nH0PJzl+8ondIBKIiH5I5FX42RAQ/mA/wAOB1NZHzElqTyzlVjAGxDxn0PvT5Gwpk3bjjt1FNIksOyBd+dzZGT61D5sLSSbQUDdATnArcx5tLEYRQS8iM7joCeDVgPk75E8vPQA/r9KCn8JEWwSm6Rd/wAoKjpSTzBD8o2qODjvVR3JlLQ/ggiG6V9/mbQcA9a1IORLC+GRDg54r4KTvofsc9iE2StubzcqG4PY1KIWhthLvTltoBOfzqE7MzqvS6LZVoJZHVVeUIfmUZ/GoidzxqyDKqHXPY1sc9XVFJUEr7EXa+ep4rPu1Yht4O/BKn2qo6M4KmhwWpRtOCxlxjkbe/8A9aubZyvDKFHY55Jrmro50my7bvsCSbtpP44rqracNGzYXd1yT3rmOqmWn1FljQphXXliR0rb024S4SN1cAHG1s8c1vBWOma6msLV1dkZ/nHKlhgg+ldr4Q8WXOh6nYMY7hkjk3gL/wAs26Fh3zg/pXmZ1gFicNOjLqiG3CSkj700DxTbX1lC9gqvwOXPzY/rXXG9EsMiTQLLG0TIynowIwa/iWvgpYXGcr6M/UMHONWimfAPxY8Oy+H/ABDcm4WKS2xlJE6c8gf/AF68ZS6dCsi8ITuFf2Xw5jfrGChU8j82zHD+zqOJ6j4H8QahpV/a6jYXjWMsMizySB9pwDnA/EDI6YJzmv3L8a+FNK/aq/ZXn8ZaS7aj4ssLSNnj2nfJGicDHfGOMdvXPHx3Gj+rYqljF3seVhJpYjlfX+v1PwM1mDy9Tv4YbN7SNJWjVXGCdpIOPbjg+xrOLTIHSONF7lWOSK/XcNJSpqR6VWNihfBhbNsdHlxkA/w157c3f2aSRo8qzkFj/StYqyPPxENDW0t77VS0bhZNw2neegr1S51HQ7PwvY6WBGLuKMqq+XkYz+lGrkkjy6kdjyNW82eRl8uZD91TwD9a+gvAvhUXGire3k/lXLvsTy+McdRVY2pZFNXZ2l/4J1jQ5otRj8+7kkXGxpMgAeo/r2z+FfpL8L/G+h2vwt0DQLbStZ821jMcslwoMMyn+L/a4wMn0JGc8eRiZ81rG05pHaeIvBuieNvBWtnUEi024giaaGVyQQOmARyc/wAgewNfnFL8H7nR3luLp9NOnGYyeckwMkq5+6ydh6V7WCqWouJyxqLnZ2fxS+Nvwx1P4Yr8MtD8Ive+I7NC8d/LiJYHx8yjA3MWOQTnoScDgL82+FdT0u6nuLbURHBbthmlKFmQemO/0963w9CUKTuF29zstf8AB2u6ZYQ+ItLgvW8PSOFiuAmAWOSoPXbkAkHvzimeDLKy06+gu9YKRac8u6WHIBB6k+x5/Gq9tzUnymjgrXR9aeEvi94f8PeJdHj0FI49OVRHPJGnzYzxjP3j1OB6fhX6LeGvFMGq2Ud5a6xbXSGQ8DK7hx8wBr4rOMM+VSZ7+TYlRnZnrdnc5wjlhKOGGMEVv296kTbwGc9OnSvFp7H1lV32OgTypkimdS75ypPY1qWk7RTRuJsFWyDkgfQ12UJa2POxUbxaPfvCutJe2McO6FHAy0YBJJPf2q1exIZDlWLdele7B3jY+HkuWdj5s/aZ0+HxB4OQGOQ3aOsjrCmPlQDGMc5POQPQV+dhtb0JFPLp94kyJgROmG9+O/1rmzbB82FT8z+0PALiuhhss9hN6q/5nu/7POgQ+JfGMOqappk0enQxyRbZWwJGAJGMfw5wM9+R0r7o+JN4vhvRbDV0upJZ5mEMwfL7UVU249OOMV8hhMmVRSc1pY/OfFPiT+0c6jh6eyOb0PxJFqtvapC8qzhS8jZ4BHp71leOfDmm+NPDstlfEtqqkJbDdtyDnJOeOOO/p9a/z+4owkssztyj3OXKL4TFp9j8+vDK33wg8W22pSI1vcWt3506OhXfHv54HXkkD03Y57/vR4F1aHxL4VywhQXKtGHYYU7G2nH/AAIEfhWfHWJl7WliIn1vikliMLHEM+Mvi1o622tTC4ma0mUsIk4JIB5/pzXjmk6t9lu0s53jFtPIIXDjcuO59K/ufw2xf1jKqc12P5qxErSTPkjxDpMnh3ULuzlmSYfaCIJFz8y9R1/T2qxot4GjBkJ3DqR0x2x/hX3uLhrdH6BhZqdBTR6Ppl3uMUTPg56k9K7W0unCqJPnUH5QDXEZ1EdJbXzPFIu8JJtIUnsa27e4acRpjchwCT3oOecDSguEEsm1i74+UCtu1uA8myQ7AB0I5zWdQErl1ViKO+Gx2YHFR3cCT74zCkhIGFI6mpT1FFXOc8UeHrPVdIl06S0im3EkrLyhHdGHoa/K/wDaa/YmTUhL4v8ACGlXFgwTcYAN5x6Y/iHv1HbHNe9leLs+Vnh5tg+X30fj74n8Ca34d1CTT5bG4maOUpKduDGcZ5HUZz/njPF3cNzAJGeJZIT0IGMV9Ty6XPmakOqMu5jKqzCMEZxmsXKiTy2OJAcniuWS0MDYWQXcfl+YGdTgEd/aq7mRAdoDOVwprKKuBaUlpREgViO/rU8aqQzMXMZPI7flXRADUs5mEgeJXOwACRm5HtXqPgD4q+Ivhrq9he6Ff6lAomE0iW0pV0+bJkj9xwSnIPPHry4vD88GmddCStZn76fs9/HOy+I2lWrSaraNdmP/AFqcRtJ1zj+Hd/nFfUyXyS2zIZEYsDuUjkV8Zblk4s9bBysrHJ6pq1vpkEt7LGtwttGzzCTneOgH61/PP+0R4guLr4qa5bsZ0W2uXtA2/duVcKM8f3UX8jX0GXL92zWb/eIj8IzKYo2SRHcgbvcV9E+FI2lVWY+W3VjXh4rRnr4OXNI970hZ2ht0WUtAG/iPQ+1es6ddeW9vHuDKFIYYrzj6PlXKdvpxjMQaNQkeNoGc111nG5R1bKKgDkgdP8+lTG/U5VBGxDcylC7KHYcp24q/LO7xpJInnB/mKZ6jv+FbUl7xyYjSLPy//b7tLRPEmnQ28Ms32eMQCZpB8xaRnLe5C7R+Jr8uruYpM8xlXjnAGMCv0XBv92kfHyeliva6hIsuJpfNQn5QBjA961ZpEbcGzv7A9q6GtTmtZmMXdJXIwCORj1p6z2+4nYftBwDtH86QSeohmcFoWRo1ViSMYpss0sZjkY4h7NnOaCQilQbhtEfOee9OFydoTbvbdknPQVm5agXPtuW2Ly4GFK16j8M759N8XeENceNJ7yzv0lh+cgA9D+n6ZFYY1/umvI7cE/fR+4nw58SSXOiafIrtJDHGEGO/v/T8K9307WLgtE6PGyYyck5HtX5hSqq59lPDp2aOqGseXJAcksx+Yjr9K2BrsSLHLIWQFtqDGeff0rvjiVsRPDO10WJNaeRn2vmM9OMkfjWcLxY1aITbDknk1r7S+xl7K25ivqUmTGAXmK5Kjjj1qKC+nVZVldPnPHHtSTsDimc1fXzTSmR2SIqMKwP6V5xrulRXBdLpHWQncjKQAPwqKsrx1N8Po7I8t1jwH/aNwiafZvd6gV8qJA4AOfXPGenJ6Yrh2+HHiLTRcw6jo1/YTxj5hKoH6jjNfnvGePhhqSlN7l4uvGlC8jyDxBo2qILvzbOaW2Awrjjbjrwev/668L1PRZr7zRCgY+xyDXy2W5jTqq8GcVZRqwU4nAYXS5Y4gZzcbvmAH3R6+9er+EPEk0crLLLksOM88e3pW2Y0Lw5jzMPUvU5Ue3aPqttNJDEGXeTnaTnP0r3XTdNtp0ViiPG+NyMOo7jFfn8m/a2PVlK2h9A6J8XL/TYX0zVo9D8QWURP2aK5hYvECMYyHA6Ejp0x6V82/Ee1g124uZ7KBIN7GRVVe/8AhX6HV4jSwiony8cLyVXLufK+ueGrjTIpLm7iRtLXl1kbHOfTvXp3gzXrfTLGwt45o7O1aPzVjLgjJ7D1OfSvBr4+Mopo9BU046nsNvHLqdlPE3nLE64cYzjjuPUZr4s+IOl/2JqGqwR3P2q180q0kvy4x1+uP5V9LwNmcfbOi3ueXVpqXuo+Uten1SO73xO8MRGY0P8AF7j0rnrfxdqtpIZDZgyq3KkYziv2SlC8dTzqlKxsWPxHmt4y6WKIgf54s5IPoT/hXd6R8altfs1ncaPPeIXAJijCMpPfcew7jvXPicqVWDsYKcoyufZPwc+Jvw8165ki8U+JbDQpomVAtzGcOPbH8vcY4r9gf2fb7w85SbRtVh1Gz8pvIeJty7/lU8diVI/Svl8hyqphsa3PY63iOdNH37D4Ti1vTEs5ZxBa3MQAZSVLKepBH866/SPhl4f062jsbGC+QpjYVuyy4HUnIySeuSa/W4Sbjyo8vnsrHYWXw2a0RLiDVrpQRuEYw2znnjHWuy0HQLXSUlkjYGVh82Cf/wBWfpWtKm7kTmmjduvMlRSzq69AveuXv2msEXUMIzQsGVivA7813RSTsc8tUfGnxu8R6P8ABnwvqHjPVtStbTStyQzNPk4VlLk46nkBcdya/HDxr+33pB8SalqFrYLNPD88aKdkhjAwM4+99O1fmHibwvUzHD8kOh14Ks4JuJ5hdf8ABRPUNZvozdWviWytlIO+G3juJGX/AGT8o/DcK0LP9vbxJctLNq/ij4mPp8YCSD7Gkszx9k2ocED03Zr+danhdUpS5po3rTny3O2i/aFtdS01dRgGo2d9cSblld9j4A4yoyFHtnrnrXiXjH476pJdS28upm9nI6yfNzjkgdgPeuTKuBnKrdrQ5aWL9pHlkfOMnxT1DVyJorwX8IcqrQgeXIp/Hp78fjWH9r8Ta/aN/ZkWt6jcLuCw27F94zxnHUdPr71+pYLI8Lhkk0vmCrRUToNH+CXxp8RoJh4L8U3qyJiRILcKUA6khj/U/Wup1P8AZC+K+ladaaz4h0/w7o2mSqTbq+sRyyk/7SoSU47888V7FDO8Ph/djqY4vMaVuW5kaD+zJ4ivbm5tpb3Q4bnjDRah5qj05ZRg+2Dj3r6isv2W/gp4M020ufE3xAXX9dZN8tnptiyMmR3lL4LD2TOfTtGNz+XMlTPDxmJcF7hFf+C/B/hWytbLQtN0owuQ8d3PeieSMnoHkJwpx/njjwDXfGegaHc3cVpNDeOJBwB8rAdTz161vlMa2JbcwyTC1sRU5pnCal8W7UKVjtJG3HiRSML7ED+lcHqHjR9W3wTTGO1btn+lfSxwns4n9EeHHDKniFVnshljFp8srTvFDHMcLuPWvSNOkto1HlAlQf4ecj0PrXy2atrc/tfhaEVax19tDtmeRN/lMc8nOPau00u5CzEHyfs5xsYd6+cP1mjG60LOuaTDem3kaNIM5ZCrctXLLAtlewQszMWyQcenWnJe6ejT2PQdOlabYu4HJ4BOenauqt4XneQmRGbHzBeoropVGkelhrdToLKS1s3UvMHQgFuORXXWPiR4Lm2jS7kjjIwoyOnr716GHx8oHkcQZbTxNNxaPfvBPxr1Dw9qMH2q/wBTfTQVH+jv8y+px1P079Pr+kHw2+JPh3x3ZWZ0/WzHcTMIFcBkHmdQjY+7nGRng5r7fI82vJRex/n/AOM/hrLBt42itOp7ZEuInV7yRAML65/Ospr6IzSbrxykJ/eg9F+tfeLVH80TpaaHxj+2rqejJ8D/ABmk+svp8ctozDeP9axVl2r7YJHuSPWv5T/G0P2y8uJIJRNHISxZV+8WOdw/M13KD+rnDh4P2zZwQhuLWRImRNy/LyMHFfe//BO3UotE+KPiaGVgsMlzEUyMkkpjafzY/jXjVIO2p70F7rP6DNAkEFusUjxgKQWcnI6dPauiaWFcCBwEPzZxVUXoeHEtQtJMxSHyhMAfLZuQDjrX1t4Dha08K6dLIDsmhVmPZn24LD057V52by/dNHrZcvfRcvSc8uSafo0ZRpEjDE7eTjqM1+d4yR95SSaNp1DKVwScdfesGaFAXDKNwyDXBKOlzrp6aHnF1bOuoz75j9nMmYyB29KztctwZY5VZc5O8Ec1wSjZ6HuqSaVitaQpFmfdibkDAzkVs3cBazeMY8tk24zyaxjDUxrOxx9sos1kMz7UQZUkZPHY/lXzR8QtXW+1K0vkkdIlZjGC3ykHjJ/CnSja7OulG7Pl7x1MJJQWjW5mySZccgdhXi93OWmUZLZBHTNKb0uelSdo2N7TrcOtswEe11ydtem6ekFsn7pYmUYHmEY/Kubdk1Z2VjsdHuhLqME8q+bHEMkjP6V2ur3n2e3ubqIsjkAqobkn+grpoO1Q8+q3seU2Vxck3Nyznzc/fUYDH2HYVxl6HQXhKqCTiNj39/zq6k9TajDqeTatAbcyuXcSk7cYrgdQUpa3DNL+7U5XB4ya2ktLndBWOSlnSfywqbpVPPuK9K0iIRRRomQeCTnoa5+p1ch69aQx3SpuchWPBHb14q74T1W6stZXTrhmKl2CyM23DZGB+WfyruqSvFnl1I30R9UeEdQupnmtZXSIJkYZsA/5NddIVtrsykPyc59/SvCg9bHQlpqa2nuLbUI2KuomG+MDuP8ACtTXRt8l3gW4OBkAfdHvWytYwktSqZJLfT7hkZRCRkkdVryfxOo1JjcTyMViO4Bf4uMc/wA/wrvwsrROaqjx/UoBJY3N2sFwGibaxK8d/wDA/ka5vQdt9b3EgZizkOSOg+leoqnunDLc9o8FyQC3NoskcSM5BOeAe+aVwHuZVJ8tlOVPrXHzfvHctQ0PRNEVL3Q4ryTzUn3lNjrgjaB/j+lZ2p2XlJauibiT85HFc32mjdaJXPQfD5k/snSxNIhvFi2SkD72GOD+WOO1X7+RrO4RpFJ3AYwK2pVdDFw1MnVEjvYGKguWGQy/zFePa872dxbP5eZGby2KcFBz1/z3run7yNaM7e6XNF3XISU7CeSO3Fcf48smGpxNFGsjeWC8ncDGcfn/AFrhpO02dcH7yOFzuVfnCOBkkjJ966nSLyOVFntXcwHBBD4Ix71zVnY2mtT6B0C4Etqk7SpBEmFRScswPp/nvW5JEu4PnamOfb2qqErnmydjmdeiaZIVC+XCeW9xXlySSW17MofyViO5zty2R/nNdE9UKGkj3eIwvpmnTrdSTtNAJg5X1/zn8axZWMeSxXcOAAOa6MPHS5xT3Z5j4mSOO5EzyPApYBV7En3q1pDLAVQmZHZdxYPkH0HtW+JjeJlHRanqHhqcyXRRgYyhABIxu966aa4LM7NtPz9q48JGxy4lFOPJu2YAFNtItyLe6XbIJE/iXHAzXqR2OVqxoG486JRvXaDxk9K5nxBbrNbS/Mnnhd4LcA47V10JHNUdmfLviW6imkubpY4xPGTlGX5dp64H8vSvn7xY0qfKjq5K7sZ6CuiS1uduGelj5z8VXETzGfEcVwoAHHbvUWlec8cRuSs8atuX5sEH1xXj4taHo4d9z1nSbq3SRSRGzkYwFOG/+tW+LpVDRkoAy8OTjmvPi7O53N+6csJBNcnzNhwfvAcYrltd3PJcMkb7NuAQPuiurDu8jOsrRPn7VQZ9ReQyF0ZhgntxitC0HkKWaeIKQRgjocd69+nJ7Hz8tDIvNUuE0+RVeNHAwzYyQfpWn4IlaZIpCVdNuSwHHtitMQv3TLwmsz3mJo204tn51GEBrldQkSYFJZgI1G0j1rxKPwnqVUchDBDc3awRssIAO4lsgH6Vp2EWzdHvQpIMucZ4FbSVjnZu34823RJHEgA+XA+7XE37SQxExSIspG5CRjdVQj1MKklax4p4x82U7mUoxHSvAdWtpEe63MyjzNyrjJAx0r7LAv8Ado+dr/EZ2nM0TRMS0b7tyjGea908F6lMSC4jc/xK3HTtRi17pphPiPYrRy9u4JczYGA38qszSqTIiqUAXAL8lf8A69eZHc9VoxomGHf5klcbWJHII+tdZAqrbmKaa3WcpuBB6DHT6/41lbUUnZHjPje2V5mcqC7ANu74rzmyuJrebCM4YH8K9zCv93Y8WT949X0C58xIZy5kmYg4IxXqsUyGyV1iMYzjPbPrx/niuCvH3j06MvdL2nB5hhn3vjjIq9KmyNSyYIySTzXTh9GclaN0egeFoLeTwX4h1Qyi2xCF2YIJJ3cH/vkH64rgPgbaW7eDfjBe3b2gt9PYXCySHAErT8RADqzeYfoBmvpsO3y3R8riI2k7k3wLsntvA3j4XVhY3mpz3FxPbzF9nlQxr8q9OeWJ5985p/wW0wR/C7xR4mupyAJ7u2maWMBgnJTJ6ZzkfjXXztmCqmX8LbTTI/h34rv5pbK100RXClFkWMScZjHzdRgDI615RYfGbwfpvgrW475Xn1h0UWcIkEYJI6Pnvn0Bzx9a7IROGc9Tw/UP2kbpfD934Us9IkS4Z/Oe8EnyMwGNgHUDofw+leNeI/iZr/iDQ49ButUvrLTBIZFtIZSi++cevfHX3orVFsVTp9ThJL+4nRYLidpoAAoUnORjoc9ax7xhPIFeTlSCCDjkVxSnc6EiBmbzGZXKyMOSOn5VbtTul3EqXxycYB/Cs3sawfQ+gPg9rF1Z3r2whmnspW84x/wqccn6mvr20MUlqsgiRY/vFcdDX5lxJridD9c4S/3X5lgXE0nyMCmPu4GciqeqySvY268qiMSAAOf8/wBK8eL1PqLHn8sipOsgkeNlPCDmugU7SJCwG4YPHU0Tep0JaG9YSKkbIEA+g5BrV8xHCDaYkJxwMn61I3fcc0gZwFcMFOPmqyhiJ2RqXKnHTHP+e9Fy4xTRKQq73Jbd2G3jP9KSQIsgUAPI/wAzZGKGRJ3ZEwgTKz+dsJxmPmqIDQ20io4c7/kck8L/AI+9TF3Mk7u5zWpo91DNiYqzrtBPVfxqC3Xz8NMzFY1CgjoPX86o1SuNsRlyzThVkXG4jt2FdfbNDsMJMokXgEAYNYvVm/LZXLkVzJO2xY+g7+lUhcsh8wEbn/hAxt9qTVjGSHu3mh51hYsD04yfcVaUSxukRYTLI+weufX2FVBXMpPQVhuPktjG7YxA64/kKYYEjkFzAABt2gHkN71AoPoOitUIUyxqW52HvVhMiN1WN41B5JHWhGhzrSMt7PGwSOBW5L9SfY9vpW2znbsHkSHIHAwVHp7/AP163saJaFwKY1UFlDMM/WmcOgibH3s88VM0OmywkUa7JPOD5PMRHb3NPlKNICsh2gHgDpWR0RloVcEBip8wkhs+/wBfSkjlLNHGXWSQNk8449RQQldg0ssfmAYfjvzQZkmZSDHEmAQAckn1rSmS0QoJHZ7fa3lsd24AcGu68P6adRuYEihknuWGFjKbsL3PP+RWhFSVlc+k/CnhSeyiljV4rhpDjPl9OMYGa+ifBvhm3tYY0e3uBcHA8x5flC4/u+vTmu/B0r+8z4XMsTzSZ7bpFmYJSYlMUiRhodvc+te2+GbmJRCEIaRANwYd8c131paHizn1R7JpF5E1o7RqN6k5c9+OlbenyecDPjaOpHrWK2uec73Kuq3waSPYXwwLZrl7u5SNXQAxk/eyMmvKxkmnY2w6+0fMnxp8dnQtKmhZ3EjfLIM8BQOPqcjp7V+RXjzxHqHiG/utR+1rfQTJuAz1B6/XtivqMooKNLmPOTc61jwm7OZWllkAwNoTPSuXvpykKxsykAYJA612N6nqVnpY4+5mkbKjAT261EkHlQsRlmYYJ9fY07nOlpckdUVC4dZGIzg8VRFxJuZTjPYmtKZhKVzPnnLl4XVijjBx6/0FZl0q87mUsMKAa6VrqYTepnwENIQwGzOBn+lbDGNYGV96uOBnpTb1sKUbGMF2OHUKF+6CaSaHYzyTMzP/AAiMcVRI+WGSNFLNGH7DIOD/AEqlKTDxuUBh27e9BE9jJuJIn4Y5XsuM4NMgsgy5Yy5DDHPBHpQTBF6G0ldo490cHOAQMZrdiUMgHUDpg5rKbNTPv0UQyOsuwN8uR2PtWLcm6S3LKiwyr1V+o9aUHqBgqQGdFcLOQWOecVMgkkj+aVYmI6cD/JrYizbuTwRNFc4eObd02+hHrWj5pCzF184Y3cDB4ppXKk9Dm7p/Omhlw6xFSDk9QPSsCcPvZFBLEfLW5zT2IGnlRnhnjcIMAH29CKtW0TOgLb0Rjgmm1pcyS1NWzgMoBmaMT84wcjHatTayxhc/JjIyOCP61lNdTcUS+eCkgkkkJGCGxgVUuURgQikJ/CCcmoRVtLlgFI2RVXeMfMTVVMPL87/6OODj/PNdUUc83qXLdzEA6lWUn1roo1aZPN2SS4xgAjj3q4rQz5tbGddSDItlKk4yRjnH9amgfyAiswRGbavy5pt6FF+bMiLkquPvcYOaZbSNHIFAEiE+lZSSNKZPqVu0rO67WYD7o4GO9cwzyJIFWNyMdVHQ1jUNIR1OmsjIWhnbJx8oI4/SuyjVrm3upmCrJGAgI6g1jbW5u2Ytwq2sbyQ5kXOC5XgHHeqNmxjnjbId2OXXoDVAnc73RtURJImDMoU7QCOK9g0i9F1GXLRsw+UAjp9a8HNqWl0fW8PVvesacjvmRmeMFm3AgdKjMx3KxZSg5wT2r5aS1P0SmEO4ruSQljk5VelWfLdkJUqz7cgDvWcY2OlbiQqIlVnBDMPm7n6GpoJIFV1cl5VIxz2rOW50X0sQSxRrFxLtAbOPXNAYyNlgYU4247GkY87LUgjKFZdkqONuBVCTz0YSRqCB6nirpslsYZJpURLhkMhO47BtB+g7UouA9xJ5cWyI9dpya1uZwT6lgQMsbuGEgzjGelV5ERWLOpYdVPWs3HqjVaPUmhyC7BTjOCM0/wAkMykK3l/3hU82lhz3EikPmOkYDkcetO3LEA7jzTg/KTz9fwpuNkOEuhWMJWTAUlhyRjpWLqrGSDIyhUkYP1qAm+hx8LNJDKsyMXzkD0/CqkiStORJs3AdKqSsznjH3rHc6ZG8UETxtKtwOG54rXAeTCszFhxx1BrONzeS1LjSLKCJYD8oAIxnPuBTbd5UkUzStPEoO1unPb8KouGwPDKShLIF6KSfz4/rUMxZlVQgOTg+tBM9iqxJSURtl93TpTFVhEVYbbg4aTA4+o/woSM7GFdbWUgqA/8AcJrAuA8MW5YV8voQeSPxroIk7ozdL823vVKYES4Kc87q9FtIEMabtqFepA6j+tZT3NIWcTTDCcmNY8YPDjoRTwxilcBm3MMLuqWrEqWtiCF2gl3GNsjqtM85Jt/kbJSRvdkHGPakaRiLGsm4xptZDyAf51MsaM4j8xBKATgtimlcJ7lc3AeKPyY5I3DY5P6iow+6MIE2kfKwx1H9a2SsZxepPsEEY2B2yOPampGy+U0wY3G3kdAR6imbSloR7XLIyzM0S9m7URW8Ekk5cOFPyMHbIOfrWTlroTFNMkkWOGQGFnCYxhh3qGZ4SY1hkklZjlxt24qBJNkwkO1jHw46Z71POVMivHtcEchh3pqNzTYoS4SSOJ4GIPO5GGAP61BIIowhDyLG7Ae4qlMibsycfZ1UoJCJC2eTwR61SEjK0ccTRmKRsdO57+wq2+hzSlcuLOLeOXeIgVy3nHqR6Y9vzpkaFdrxqhh6lgcmspbhASVs3ErRofs4+7uPWmeYR5gjjVpMAnPA/OkF76hksnmLIY34+XP3jTXzLKQpw7DOOgopw1NU0SBFaEt50QkBKeWwIbHrVC38qPfAolZVGRkYxQDZIZHaQKMxkfMAe1EEcshlyCxT5iaDFOxIsocJK4Vc4KHHUVXYGJ0jW5ZlBLMQM5qktBA8ypA7yK5XPHbApomDpEw2+SwyjA/eHqPatkatu10S3LyboyoJRRlR6euf8aarefI6K/l4GSzDArdWeo4yuMSSUsI4xHK4bB5xmppZS0bxPCwYHazDjaayklfQtWKURV3WMEI3r2NSGQIiqc5L7cA9DUiHrK0hy4O89+1WSu9WIKeYe5GcVE30C5XbIeWN13xMoAYHBBzyakd0YKIV8sn19qclqBDJC5dnnlEjMuC/4VE7JHalYp1d/uyL/Q/59Kd9bAVSDszjcM81KhzGGkVVwOx60xvyHRlHkwwbOM46DFNlWNUDRiRgecbsj8PSgRAWKyqqJtyOXz0PYVIbk4icKEBO057UEOWgE4DpJKCzNkFe1OklVYJ7lYnjUcYc5oMhqTqIGR4y3A2HdwKGQNtZNxBHLFcj/wDXSsS1dkCRjZdswddvQg9PSliAt/LM0pmZhtztxz3plEUolchhA0cgY7Vc9ajXzFcMyg5HKkdPxqnLW4tkXwWUlYvNjmPysrDjH1ohzHGwkGZAeGNNyutRKWgt1DFKkUmNqk4IHfHelCxgI6xoACOSaamUMlco8oJU7R6fp9aopLCxmMLu4H3gxztq2hInRBKCzbmkBxkCq0GBBHlg0SSM4JPc0NXHYlQCVVikXcpJJz/Klkd1J8qPanRSDmspvUmWxXEsxZmlG5h02jGBRBKzLyWB646VJSjZFlJCskbxmQRhsMpOcj0NWGw090wAwxwpz0FXTZMZXKE0jKdsckhcfKQBwR9e9RxqZFUvGYk7qDuOKlRuTDuWZX2pGoU4HQk84pYZo8u6KzxtwQPWt0jBb3IjKY1MUULxKCSeeM1DAzPudoZ7cFufNOefb0qZRubQ3LeCobCx+WoxgjvUCwvI4YgspGNueKU1oJLUtK/7xoghCHgccA1DiaPbGsPnGQ8APk8VkOYwyyxKyeWoDfeOeo9KdM0cgheNERo1xhR1+vqa1WqJSBpl8rGzDn07+xquH375JGBYLyAv9O1WkKGg6J2D4jbBPc9asmV0YqyKJO460DbGzlWKEMkKY+YkdKlMKiINvAGMA46+1NrS5LV0NS1j8oBJDu5YRjtnvQE8uNm27z0GBnNaxWhhclhKqwQH72Mg9qR2GFaQtvBwDnpVCcbgitOj+U6CRRk7qrtI+5XkQmcJ5bYGFX3+v+FZVEEVoS2zMmCrKGkYKCB0r7F+B8UMd61s7sqwhdzIM8HqQO59q+jyHVNnyHFmlI+6bdIxgpv3j5duMCr1yFS3MkWY7hRlWz0b1r002j8qqy1PmvxzcLFqZDM6ShSwxyMHuB0z/KvB7wb5GkUxsM969qivdIILQyvK6SNCJVOHwMEe1e9/D5GhWKXM3mZ2bupIHv3rWxrS3ufW+h2sLi0FrIlwzqPmHAFev+BkivrgyJKkZV2xkdxkfz/nXdl/8QxxUtD6TsAVggyArY5x3Na6lCCXBJxkGvqo6q58tWXvjZTIrqGUspGeetcr4q1FU02WCGSKISLsdz06inOXuha8j8L/ANrDxdbXl/qOm7g5W3DCNRkvLuDkn0XHX13Cvy98SPm6ecKWR3O4hfujr0712YaT9i2j6SUdEjgZjvKtEY3O/O71FVpI5BvCqS3DHjAxXyVf4rnXBaEUzoN4eLepGCcZFVklQSBGGFU529cVg2bU2b+jwwyXi7gsiE4IK9M9q+qPhN4bn1PXNOsy8suJd5JUAbewP06/hWlF+8j08OtLn7f/AAR0BdN0nSCroZWUyMCPuYYgKffj+VfaGjsxSKbLGUkl/pXuRqc7ufO51UvUud7azDZDkOCSRkdq2VQ4AJDg8qy85rsgz56a6kzpkRguU2nkD+KoVZhiFUwQecCt4R6mbWhMqvlSx+oqVpFJUKEDda0IkkkIgWeYkNxnHPY1DO0gljBOU6fWgbWhYyY8FiJGPr/KmDaCVLqhK5+YdKaZm1Zn8E8DAbH2yEKSTk857VaikeF5AcI7Dcx6g5r8+P2SaI45yC4Lgqe+ad5jIkhl+fceQDQZTWlhlvdO+85niToyHv7Gr7hiEkU+WCuCGOTW62OcqsoYKEnHByH7mmTxOXYkGRnPOOB/+qmclSJyGs2yExRJgEZ3sBxiuGZTKhChQN2Mn2pVI6GKVieCM7tswCgc5A610luUNtuMbBlO4OP5Vx21N6O5JFImdu3hvXrW/ZMIyuGGDzg1qdko2Oiae4lhaFSkj9BxyfcH0rNW4EUwZSXlUckdqq142Mqi0Pof4XeMPLubi2uzIWaNRB5knVs8/QY/nX1ppOpiW1Lysw5Cluyn0r+WfEvKPY451YrfU+u4cxd6fIeM/tA6JJrfh/8AtmwSaS5hmUS7VwrDb/8AWb8h618NXu9ZgjFkJ6g9q/WPDXEueAUX0PL4lp2qXN/Rr+NLm3Lh2P3NoPBHfINftX/wTW+MUOkeNtS8C67qcb6VchjBFI2wMghYCNh6eZt5Ht9a6PETBe1y5zX2dT4yvTfMpR3R8oftv/Ba7+GXxEuJxZLHp12ROzRKVG5hknH4En/Ofg9nYlxE6lAdwIHX8a+o4KzB4nLoVGfQYiKSsim0a7JGkRmLDAAOK4PU7E3EvkxxtvPFfWHmVHc6mDwrrnha1s9R1Czu4VJBeN4+VGM5/EGqniTWhrNzE1rZ/ZVCCPYDnJ9fb6VVBpvmR5sopmRo+jXNzdmKJdh3AZPTPpXpVjrGueGLhYhcrazAZDMu5QB2+p/SnKmptpjR9L/Cn41+FdJtnvfFE80oc5ZUgV3x2x6deRivQ/G/7YPhvVPDs9l4QbV7mdHAtfNtTASpHzAgjb2GGP5Vx0sBed3sTFczszx6+/an+LHimyksbrW9L0rQYlCxx+SJJyoGSC3AJ4GM57emK9w8QafrNt4MW40uKTWtYlhVnhgYM25gCACejc8j+Z4rpnJU2jJwtM8o8H/s3+MfGuq3Nx4kh1XwpYSEBhfRFDHzk5XOM5OBn86peOfgxY+C9WjsJ757kM+35CMDHB4P4g5/Cu6niFUdkdVa3LZHtXjT4ueE4vhpp3gaz1LUtX1yOOO1uG+y+XCkSg7V3H7xy2eQCMDr2+TLXXVtPMIAIXMYMg3Egcc+p96nDYdwg0zmoxdrspz6/P5iMoSQbucnHFfRXwi/aA8S+Eri302+1O21jSYpMW8V3lWII+4W9euG68DNefmuGU6R00qnK7o/Zz4baq/iHwlaeJksLmK0lIQiRs+XIQDjP0P8/rXoNpeSpIiO6+ceRX57Tulqfd4CsqkEzq7a6maIJIAUHOV4rTN0vkFTbsqrzuJzn8K1p1bM3q0tDsPC+qNYalFqLyzCNVOSDjoOPyOK9pbUo7m0tL6C5F1HNEJkZcAc+lfQ4KpdHw2ZUOWpdHk3xI3yeHr7UJY45/sse9VPyqW68nt0618z2I0jxBfo0liskpxICIwFXPY9j+FezWw3Nh7k4XM6tCX7qTTPpTwb4MtNGFzeeVFbs53MqRgZPbGOgxngCuU/aG8QSWehW/lQhbaKHYwXnJ25/OvOwlBXsfT8GVnWzik6jvr+h5H8D9chudGuI0R2kXja7ZKHJJBPc9ea95kuI3RGZo5gUwQD0r/O/wAb8E44+VRLZn7PxZg/ZYu8TxL4x+DbHxLodjq1tAstxbq0E2/gkH+Y9Pp+FfVX7Ifi9tT8G6RpGrPHC9rc3Hmp94OfMByp7Zy2R61+e5hiPb5Uqkvs2NOIa/1nJGuqPY/i54MttV8Ny3z26sWkPlTAZKEcn8wf51+T3jfxVaeGvE+p6HcXkNvLbXHkTxudpR+OD78j86/r36OebvFZe8O+h/NuITVO7PMviPrSaxFpmo6cVvLlAxuWA2gk9MemOfw/IcXpGrFQHZgrngD3r+isfR5adz7XhvFe0w/J2PUNOvvmQKELFs8npXcRakjKAhYHONoGfzrwj2KsfesdhZ3okeMKf3fAyO9b6ySQxicOjx57L0z2oMnHWxYivCzxMkjqc87R2raF4yvsV1fBxn1rCUupNjStJgWZBIFdR82TWlFcspWZ5lQDp9aSYlGxZJjidjK3nDbjG7jNc7dWyS+b5qJIhG1lPf8AwrelLl1RnWpqa5WfNPxf/Zh8P/FjTbqRLe3TWxF8twkSpNtHTn+LHbJ6e3Ffhb8bf2ffGPww8RXNtq1hF/YQ3Ml5AhCs2f4v7ufX1647/X5ZmMai5WfMYvL/AGeh8vf2e955d9b70xldofOfqBXPahA9uxE6MLggFSidCe/tXXPU8KdNly2dyIm2YkX7uByP85qvPFLHLhyQTycVlTMCeGRFw2AxPCsRyKtJHPGHMYGFX5cnqa1TsBf8lFKFCxDAZJqWMTSIHV3t51BWORQCUb159qu1y6bsz6R+APxL1f4a+KLu5kv5h4dutjNbqPlRxwWHpn8sk9M8/wBBnw58caV4+8KWOraZPB9pjt0E4Dj51wAHX36ZHr+nwedxdKuprqe1hHd2JfGBhsvDfibWLq4t0tbLT5pJo25Ygoyj6/MVGPcV/NJ8QdRuNZ8X65NKsq3RnaOaXsxB4I9Acn/Jr38qfNTZ3VYe8dP8N9Re6uPs8k6GZMKyng56ZHtX2X4XtJ4oVmlVraPIjUvldzk4A9vavHzGnZ6Ho5PH3rs+jNG0u8txCskKqcZXJB+pr0HT9NunW3eKGW4gZiAyA/nn0ryWz6ebXKej6H4fvLzckWlXonjIPyn7w/ka9v0T4deJr+0CnSizlctF5i5IPf5iM4HJFQ73OFysc/f+HL2yfF1G6uG2sCCMDtT1tZfLeKO3aWYKQFx6fyrspQtqcWJd0fk9+3TrE+ranotsGUS2UjeaWUdWJLfj0X6Cvy5vIZfOkB3MpbIK9xX3eCfuHyElqRRWkbOHlk8uMHI9animeTcJJMjPU9a6zGS1LBg2CSaMBnbnBqvGrFAq/Md53NjpQS4tEEoUAKjSxnPIZs5PqKY7RjfvbPGPlPBrC7QhiKsrR7Mc8j3qZQSGWMBCfekBYjJ3qzZD5zgdK6XwvdtFqUeZGhUNuKgdT/ntWOIV42NaMmpXR+zvwV1Gx1Hwlp8ltfATokbKqvu80OM5HYBQOe+TX1PpV5GMIo2vtGT2PvX5cocsmmfodF81JSO0s5UCyfaBG7kbQn+NXGcMFAZjyAVFW5XWhrHY07aUQuZYZNvBA8z+YrMlMbxROFjuVDbTv5I9/rXZBtIwqpNFSe88uNlLrFOR8j56Vhz6g0cJXzI1i6kY5z/n+daRl3OJo5S/1FBGoeeRgGyFPQe9c/a3J1nUkso7iKR3mWBCx4BPQE9qms/dudWEp3keyad4OuNB1eGO6+SeFiJgeGDemDyCDxj616YLazURR/ZrW7hUZKSoGUnvX83eNmYzpOMEfAcX5o01GJi3Hw88I6xDMl/oGkgySDzZTCAQMfdAHf05FeV+I/2UPhrrbxXFjDrFrbKx3Sm4J2Z7hQev/wBevw/IuMqmEd2z5bA57Up9T568Uf8ABPvVtYiubnw3rujWWiRkqXuJZCzDk/dWNmP/AAIjvXyH49+BHjv4M39vZ6/pSvbv80F5HMJIZ+ARgjlQQehAI/n+zcN8cwzFewloz7HhzMYVqlpPUZ4d1QW19a+c8cWMsWPbFe9aZ4yheNVW5EjNhQzOBz2zW2Mw7UuZH1tdC3Ot3UaLJcyoJTlSyKVDc+lYcWp6hrOo6VYecY5Li58gMjbcHBK/y6Vw42u1C7MKmHi48x+xXh34VeDYtGgtbrwzY3N15YikklU/Iy/fGwdeRxk4/pUl/Zq+Ed1PLf3HhfR2mkXBZbFBn8CSK/Ia/Fc4TcUfkWJzypCo4p2GJ+z18LNPk3WUOtaU27dmJVkXPThNwA/CvNfFP7JHwy8WXER1G+8R6VIVYGeAxP8A8C2GP9CT1IyK9nh/i6qsRFpmGFzqcZ8zZ+Dfx28PaF4Z8Y6nZ2k024s1u6yHJUoxAHQYPrjFfPH2awaZ2dhgc7Sv3q/urKKjqYSFR9Uj7ClUdSPtO5KumaTKzLIu1wdpA4Of8KryaDa28hKS7WJ3cD9a71Ua0IqxvoWrTwcmplUIYIW+Yo+3r16dPwr9rv8AgnQE0nQrTRruUnyWnM4Dlh5hRSPp0U49W9zXHOV6qZpCnamz97/CUqGzCzykPnHltxsHsP6e1esaSpVVV2G4E9ucV9nRWh4tRHWrtSD5RxjhR61w9zr97b6l5Ueni4gVQ5TeVye+TXo0o2VzG3Qu6Xq+q6is0l/od3osQbC+YwdXHOCrADP0NM1y/wBO0/S5p9QmY2gG8Bed/tgcnmqpmbdtEfkv/wAFBNVf4kfCu/8AB/hSHVtR1iSFEtFMJj81gzyBlA4IBVFzznB65xX4VXv7LvxPivhY6pBYR6hO4Epu5Xg2tjJUrgkfia8viDF06VBSkXha0VdM6zw1+wd491/U47FvFfgHw9bo26Wd9YZgCeeAqE/hkf4/Yeh/8Ev7STR7SbxJ8ePgxbMsoZra0GoOxI5yQFXn6nHbmvwnPuMYwlyQjuefj83inynp+h/8E7/gFe/Z7bWPjT4kS9lb959isDC6nPJ+e42BQB3Bz71a+JH7If7OHgvXoNBi8c6n4osWtka4v47WzmldTn92cKVO3A4OPvc46V8JHNsQ6jhE+bw+cVFUcEzxq50j4SaDNc6Y3gzwleabJlIv9FEblc8ZCAKzdMjaQa7nwvrnwz8K3GonVfAelXcYXz4rSS6ezRDxwBEM5PspHHIror0K9RX1O6NSpKJq+Pfj3pF5baZJpXgHQ/h3p1plYPs0jus2ejmSTBY9eSF/ICvlnxP8bvhXb2rLJ4zMV5tJlhNhKct6A7Qntnd717mX8OV5tcx0YHIqtWpzTPmHUv2ldJtruG706znjtklyyTNuPsG2kfkDz615d4+/a28Sa/qi3FrpVppjKm1XhtiI5D3bbuJX8c/UV+lYLhX31Jo+3WT0+p4z4h+L3jHxH5cN5rN75RXbLCsjKrjsD149v1rg7nxFe3JELzXUoHGxnJ4/rX2mX5NGktj28JQpUjodK1HULi2eWckBc8eo7Vuw6uUO9hC6Y4IPIH9a5szw3KtD9z4EmlTujoLDXNrJITj0DV6t4Z8TLJPFbRo0bA8lhjBr4TNcLzQbR++cO5i4zSPcNPmYx43I4xnGM1swERlm3qcAN/8Aqr410z96y+alBM2oZ/3sRZdyheMnrWx9hFyrFEB4yeOazPVRTgSXT/Olji8zBx7YrFPjJ4ZpMqEfdtkwelb0YXJxNVxWhYtPF6SsfNcoeQcHIPpWxD4mHzMI2Gwdz973FVUVgoYhyWpraf4pvxNb7ZkjticshXLH6Gvoz4WfE3X/AAdqp1fSNTubu13hpbRvlJx/EPcfr/PuwOJ5JI+T464dpY7AypSW6P3I+DPxQ8A/HXwpp2syx6cbqRgl7AWABPf5TkAnjjpzxx0991Dw34NmtGttO0+OwRkwxSQS8ejYAr9oyfEKvTTP8p+J8sqZbjJ4Wr0f4dD87v2tvghafECxsPhlp+oacqyh52kkm2KoZYyiljxjBJ/4F9RX5/6f/wAEavE2sebJpPijwPFdOMIZ74SfL1w2HwT6E17+Im6UFA8fAVqfxswNd/4Iq/GnS47q807W/CviKRlLRmW+WJYv++VY9O4qh8Jv+Ccv7QXwn8WR6lb+CYtbbzPPa80+TdCzAYB8xgMcZxwfw7+VUxEHHQ9qeJpzh7p+gNj4R+IHh2OCDVvDGoQptJd2wdvqMdT/AC96oXWpazb2sk0ukX2n4OIVnIHmDPBUjORzXJTdlc8D2etjsNFtdTulFx9lvljCCR5VGQPbPc+wr7s8Mi4k8NaG0u6FGjEezbgB8At/P+VePnFX93Y9jLKXv3Hahb7FMgXOTg1LYrkhgCuDg49a+GxMdLn2NPayLVyPKIy+GPc9K5qS68y6wFDDbjOa5pO0TshHU5LU43W9VVlQFSCSp6dD+dY2qzILk+aqTTL6DgcdR715kneR6kfdiipZSZkddgxnGCa3rt28tY9h/d8jjoacVfQqs9UeX6/qqD7TarbSQA8FmI5NfKfj8PdzIqutqkAKBAOpPX+v51m2opo78O9T588TtO8T7dvyAcmvKZAI50LxKSc4PtWbXunoJWO/8PwW0tt5jwup9dnJHoQe1dVHbljCXT9xnDn1HpWUFoc81eVze0aKOO/Vo7iTyUJ3Y6N7H9D+FdD4pu40shcIPl25UE9MCtI/EiKiOUtbYJpMbJEC8qbwucYHXn0rmb+G1NxDaJII2m+VXfs2M/h+NOXxWKhseA+Jbp31i6hjKNAD5Y2nhsdT+Jryu6ZnWeMgqdx6966arSsd0I6F7w1os9xfQJKh35+Zdudo717npeiy3JmEaLH5KjzcL0B4/GuSM1zWOq+hvWccaxfZGjIuAxIYHpWzp+nRR6ja3E8W7ZJyh7kDoaK1TSyPN5PePbPDFxkReY8slwc4UkcKP8K9jgKyQ7GwRj5T7150dNTeUbF1Ela0giBjhMYG1icnbnp710U0bS2SSgF0/WulPS5hNHP6gpFmHAcJkFh6V55qM0LSXUkMc6YACqxz+P8An0rqorQ4rHm0sEMxv47hZ1R89Odw9ce39K4DQrN7J9RtliO8KSDnjGeDXo0Kmmpy16V9j0vwdE8tswYqsoGWCjqcc/rV2a3D30MU0ryRnOQRj/8AXWE6qc20dUKZ6l4WUx2V7bOqspl3iRh82cYx9K1b+2IQQPk8elcrnrcmstbGz4fhVIrhZN5JA2Kf4T/+qt/ULYGGBlbc4BDZ5opS0M2rHK3zMsKxohweGbPP1FeW+Kma3S2URvL1BbrXrUJ30ZCjrcp+HrhAiBjtODkAVlePLX7UlhcW4WA7Csjk/eYHj6ccVywjebRrGWtzzC0NvI2ULoFJ3AtyP8ea2dMAgVrd5FO5sqUGBmssTDSx3r3me1+CL4BRamSKSUHkE9O5+lelXDsyHYYiucMexHtXLQdnY4K0Pf1MK+BltSjo+QecDovevGpzNBqZu7aJQsrEPuOeBx0716l7RuYcjkz3PSZjNpdurSKYo4/LB6gKOgHtWHqd8scsYVWC/e3EY/CrwjvE4JNqTRxuvB7iMOyo8RXBJHal0y383AKFdv8AFnINbSlpZmdz0fRQq3BfLmMgDGeh9a6N2MgYlIiwB4Pyg1FKNmYVpambLK0YLcgdgPSqG8OwDnDk5GDxiu6K0MKjNhLmLbLHJyxXBI6isjUlknt5XjdfKVPnJHbpW8FaRw1GfKXix5omvFIfeCRuxxjNfPviKZ3hluNu5R8o7YNds+53UNNT5t8VuLySCM78Bscd+c81qWBnkQXUoiRB8rFFxn3xXk4xWZ6dGN9Tt9BuPkgEwA8xigAOT7Zq/qs8oedLcgICSiGvPitTqDTrhkLsgDLtAkDr39K43X7xTHdyYLtjBC11YFe8Y4yVo2PIbm3iUtNtKtuLYzjJrMvmjWArLMpV49wUc4Poa92nE8KrK7OJv7yWR/LVhjvxXp3w5tkt7cmSMSKH/wBV6g85/CtMZJKk0Vg3+81Pb5pVFsJN2I8bUUivPNRuY38xowcN7YryKUdD069TU57TJ/MNw0jRsytj5euPf/Peukh+4JBliOpA6A1UlqZx2HajcXMNogkMW12ypXjjtXC3bNPBLJIJVnV9pwcCtIroctSLPOPGMlvNaRea5EoXaSOM+1eCarfKJ52UKdpwecEV9ZgF+7PCxWkjlzewm5jlCMB/dUdT6V6z4bu0W6iGxWj2h2jz69K2xC90nCVPePabPVBcXEIuCwtU4ZV4IrdEhCyKY0DM2CR6djXlT3PY5zMV2jvMu8cseCAV4H1rSS6lWB0BiMzdN/TFKUdTCo7nEeMjPdQ+dGsKeWvzpjt049a8Te4khnjjQ74yfXqK9XDfDY82ovePSNAuQVEjA+Uo5QDn6ivWLGQvbL8rnC9HauWvudtF6G3pt0kkqBUZVWPazA9fStS+ubiCNDkeWRuw3XFaYbV2IqOyuy9qfiXSfD3wa8SahqjPE9+wttOAnCkSDPzbc88E/r36eV+Hvj14C8J/CzxL4dks4pNQuT5iJIWAyeMtjhnGTj/fb2r63D2UbHx+InzSZ49of7Sx8LfCzxF4a0Syi1DVr9SE1JpMOiE/MoGOR79fY8Y8ptvjn4qtPDc3hvTZ5YdPkm8yUFuHBOTxn+foOuK7bo4Gr6HCaj4t1iewms11W/itJFOIklIUepHpnvXCf2i0yxpuNw6jgOeFPqPT0rOVYqNMqG4EhEYBwvHy0gKyHLMXlBzyeaxlJs2SsOwuUVMqeec96gdYyqZBz0yBk1Ixzo8cLu+Y1BwGPY1NbEvIjRASoeDz0pPYqC1Pqj4PaLNZRteNh3uIjsAHO31FfSUcLRPZmNmQA4YelfmOfO+IZ+xcMQthUjTtwkbuBv2Nk496xdRWWK02sx2qfmyOpPevH2PpDgmgj8/fuVwegzn8a6C2lHlyod3TdyOvsKG7m6eh0Fk2Y4ywYn3bkVq5kULJsLJkYyO/ekVzaWIoYWDSYDuWPGB0NaCwStu2xSB0bB+bt3NA1LSxOjqRglRk/Lin5dVSeOVkGSFPQhhUTkSV5HLRqZCGcHLEd6pySCe1uVY7JMYRh/KqS0IktDmL8XCBmixKGQZVuNpFLH5iWxRPlVvmJPr/AIUzektBlvul2vFHuGdrE8YNdI0H2aRY4SZdygswPc1jLc3fwltYCpYKXUldx54/CoWjRURwxUxjKuq5K+496TdzCoTqnlSJu5AGRzipZLiOeLzpFLTB8M4PQ+lI5ktSm8gBikDKik8Z4zV2HdKwZ0MYRj8shx+FCRpCKQy7blWDKVBwu09KbJdXDhYnmmkhIwVzxTQzIg3jVZYBCUt1bDs3JFb8YBuVaZCyhexAz6flW5pGSsPkSQRwiSZ5QqFYvXb6e/1pib0kAU7lADA5z1pS2CmW45wzMxiUTD5ePT3qISQRsoiMpk53qV/l61lJWNEiyHXaXQEsO3YiozKwSTYbfJXnd39qk2uk7FONgJG4fHHPvS3hEcyxqYzHxg5xk+lVGViXTNbR7Br3UAuZmwfkBr6X8HeHLbSitxPITdBQSm4BCD246n/69aU3d2PIzao4Qsj3Pw7qVgt88Qt/s5TKuhbGDxwc16WviqGCZV02FVDIFfI6H2r3cLHQ/PcU3zWOi03VdS1K+t43dyXkHMfy7PfHT8K9u0u+urgrbvMA8hCb2YD2wT/WrrJLY52rKx9A6LbsmnQ28zHO3a+ea7OFlitCF2hyMYzzXHzdDmqKxy91KplIDEuPQ8VwniS9FrY3Fy10YynLIzdR7VwYnWZpD3adz8vv2lfiRdXsn9jQTrtRTGkSEfuweWc+/Tr7V8I3WoSyROGi2kkhUQ4wO36V9lh9KSiceAheTkefXV8F8wtERMDwc5wK5q6ZkjFw8ojjkJIUdR71olpc6ps5tXE8jrGXaMHB2jJrX2bJViADxqMcd/eptrcm2hVu1cysj7cgAL/Dx/WqRhfZtABkwQu/tit4qyOUypkmTLQmTYRnHTcP8M/yrNvYhKixSASFgNyBgcZ/Stk7Izauy3p1isBeQD5uThh3xVa5lnd9gaKIn5jlcj6fWri9AqMz1xI7hipQHJHpUc3nLtMSSMh/i7UzMmiRI1d5od74BXDdDWZdeVJGqS7lJ59xSIktTPiijniWWGN/JEpGHGCv1q4G8tPMiCgfcCk4/GslqxydkNkkaR4kR84P4A1s2zlI0CBJPVh1BpMILQoSoi5UcIPm5HeudeZHhAyJ8nIKH9acVqUVYIpd+47NnQ8cirEwhWORVhWUbAqFuMGthtEchkWJGRm3jCkd/oauEykuWjbAGTTTsZTuc7cNCiReQwMpJkHOePpWesIRfMkwUOC/GSp9q3RlLYpbfNYyoC6KeknH4H0plvcyoSqOrqpORjPNO+ljFK5vabGzmZ440W7k+bd/d9SBWgxZWdgkhUj7nofUVnPY3IYRC7GQrLGehUnNMzm4bzHCYHJI6+lRHcdyK53+XujYFVYAgds96WUq+5I5AQeNvccV2Q2OYsWsc4basayDbwSehrtrAhEEQCyBhk5FUS4pmbfW6xznI8sEna3cUkMS2kiK0xaM++c+9JrQo0vkmRsyFgON3qKyp1RHjcNKoDY4POKwGjbjkhlSNpFJAGGB7j2qmbYl/KjwFYYI74rGe50J2L0KCCNAv7wDg5GeK6K1UAR4x7gjHNSbJ3Kd+iBHQTgFstIvbd2xWAihHVmkb0x6UGWzNOC9ETwDcQN3HHQ+9ex+HL6GQREqJG6DPH4fSvOzKF4XPdyOtaqd4jrhFY5U96SFHct5iYhJzhh+lfEy3P1GjPQePNjYxR4J6nbSjKHzjLtUx4x2/Csqh3xeg4Qy/ZYlWNhbyDK+Yck9utTbHChXjidT8pU9DWZspjJJBEHVGVsjgNTIo4pAu9CpA5xzUz2KTuK6g7ZAx2fd2k/rVmCPcrFGWMY6SHOaqkjG2lyn5E8ChrmPyxy3qcdqg8l0aNoypGd3HH51undFRS3HqTFsjnZDKeCB0NJI2X3xqyqpwoLZI9KI7BLVkrRsXUAhE6sPepEEnzC3YALyy92qJLqhS3K4UxlWjjEfBZ1z0/xNSrtuRG7EMRyhBqXK5IjyMzyLlVXHGDzmsLVWSQyrI4UqMDNShy1dzmI4FbyzHMsQB6s3X8ayLh1kmVpRsP8AEqj9K6CE/ePQdLOdrrOVdUDhi3I+nvWxhxAzRITbr1b3NYM62iAtvETgzbVIbchwPxqyGxHlwI0J/nTcdLiK5kjUd5XVs7SMAe4pguVVi0kZlQdqmxlPckjVpGP7pyjjKkd6pKIzC8lu/noMgt0yPUD0pruZydkY95IZEfYqpz8hA5rFu3Plqg24PJ59K1jK5m1ZGLp/mSXKJcffLYVh1A9a9IshMfk3KRtwgJwB71nN6lx0RZJWJ5Yw0qK4wcNwRUyEeUsbzFsklcnp71IoLqOilZIQgInfqD0BP9KkWNo388rjgEBT0NBpGViBxJ57yqTvxuG3jnPpRJJ56qjbVfODxWlMuUb6lYxCOUsH8wdQR/Sh5GmBlx5AUZ44IP8AjSm7mYiqxMIErSxfwsf50+RyQckt2DCrexbehF5ioxVWiIPJB7irK+YSc7ssODjPSsSlNEblpEhL7Q+7lwMZ9qJEUSMVQbW4znH4YoGlZES+ZGzx7GReOG5z+ParUxBnL7kKD8Mj1Aq1ohp3KZEaROkKpuHzqM4BqJyH22/EjA7sdRk9aqKVjlqXvcb5DKzuse1T0A5x70kQEZjWSRbkNlsICCPalNX2MiVmUyQQuFTLgBpB0z3p26NNyFW83kHBx9KzKluVIo3dC7kl85UE5qV7iaV0jcOSqkqoHbvQJPSxAG4DABT3DDOP8TU3zOyM5Xhdq89vShAmPWd0hUMY3PYbeQPQ+tVVfd8skgn3HgVrGNjSUk0NYNImCzNcBQocccDvTUlMTjezStggkHH44pyjcztpcRVbLovzpuzkdKY7vFJHFF5Y+bOG9frTSsInMELK6RzTTyNl3DLwPpVKI4jj5MgY9cY//VTLUtLGo/mpEseROCN+0dqzZJyXEUNuzknOBxj1NWpaCi9S7FAXBfLR4U8j1qN4zEYn8xixHzbjkVCNHLUY23yxcCNlVRtAUZJ/CoZHgV0YeY02cFT0/LtQx31sXFjaVXUoFB5I6Gomd2JTAMYHY80mF9bCLIVfZtBQDuO9SrJukZPKEIXB+tKMrjKcszxBULFYy2Ayjp/9ehXkRo5gkZkDfeY8VVuoNEq28ka+cXZ+dysO3tVaALu3uhVOQeO9BcVbVjWmZnBRVQnPI61DCsUcYQrKoHC5bnNBjKdx6xCVQ0ir5yfM8ijAwe1SSvHFGqrCHU5564rNyd7ITVkQmOTMKD5x1ZwenpUs6DbFCWZ492SFOMe/vVSegpLQaYUVlKfKR2HT609GBZVYgKeozyammZt2RFJtjmdNvyEYKkdqlecNuBiZhjA29vSruRziW7KDvJ8wBhwexoVI5C8il0AOMZ7+o9KY5vQeirNCVaSVRnBbHI+lKxbzCCAsZQgbhwRUxXcXVIpQBFkkDB5ty5XDZx9Ke00hkW3GWQgMXJGBVFX1sQ7omiOYwsgOQR1o2k7dy4j9RWzehrTRMXbdHDIFLYyAvp603y4wg8sJEoJ+UHrVEpj1UtINpjXjPXpUV5HLDswyAnoAOpqH8RLRI5kQKFn3O0ewj+hqLyZMHaofHPArJotvSxEryKuPLwzH5iB0qw5KwtIEJYHBPp704vUkrpvRpi53yYB47D+pq2CsZmm8yP7o4Vcc962t1Im9CB3Un94FkjPAINGHQr5ZUx+idqlxdyEtAJJleQJvAbLsBjBqvuKSeZIzbc/Lz1pXsXGPUsBDIiMImi6vz39aqockSI+UYHHXgU5S6BLcdDK8Yl/emUOAu1V4/GrcatjcjiTYwwyjBU+hrIhp3K1yxB2hPLP8QPOaakkaCPYh8wHaxxWlMktGKaZFkLqrhsbVGCB6+9RqI1DqSd7cEkYrQCPDhpdoRWUBQrDhs0svnAmLCljgAuOV/wDr9qpRuXJqxJLASiZDySBcjH8VOt5HYCGRdvqD2rSOxmn0BldXeeKLYR8nPcUyPzCUj37V6soojuZyjYRAGwWkdEB5Krk0+YxBQgLdOG9DVESehOkUWCQ5bBw2RjNV7iNIJG2uHBGQT3qXqyb2RbtCpChFXBAwG6A9s19t/BOwQKt+t1HbOygqDnMbDHPHc/4V9JkMNGfG8XT/AHaPszTEDQoCd3HPHQ1eukj8p443fJGASOnHNem4H5ZLc+dfG2jXdy4RdsTb8b26ew+prw+4sHaWdWUqUbDZHSvVoP3RGeloI7kyfK6r8wz2r6L+HaqZLHzGEltu3CJvusMdD/j9K6L6GlM+o9ChaOMeWypxnPYV7J4HAeaFGeMYTd5ijA+h+vOPpXXgXadznxCuj6M050lt1aPzCEXDDP3ue1XllEkZkVHUdAGGMV9TSl7p8zWfvk08rMoLKrvjAOcV8+fHDxHLpuhayEc21sqJvOcZc5JGPTg4pVJ2VjSCuz+ff41+K5NV1zVbi4gRZ5iIw27qAB+QGAPwr471S7DRyHEiru8tlI4616lWHs6Nme/TlzHLuY4QYiiRpnlccqfX61QW4kBZpWLRk4I244r46prc7Y9iAgPHIN2DjikG2LaZNuccd65zamjpdBsjMfMUyRucjg9PfFfoV+zlocj69oLXhmeR723EzzISBAGG9QPUrux6YHrVU37x6tL4bo/Zj4c6e8NoonCKu7EaBdpUE55985/OvozSkJwIztUDoetevgl1Z8jnEvesju7VpIdjL5Wzpg81pQSnzFDCRUPJIr1IHjz7EySbjhwpYjBNLGfmZ1LE9Qa6bkDkSYncw2jHFROCW3bH2kZPtVp2Mp7kwlCRMiLlG6HHeppnDDfktgCkVzFd5CxjPEOcBiBmp0jcqygM7MPlIGce4poiL11P4Iw8gwVG2MVLcXTSwsk77VyGUKMZavz5M/YVMQiRUMbwjy8fPkfpile0aURyCKTC8Dc3b+tBbaehNZwysohkLNjlgD0xzVplWbenktLBjHzCt4vQ5XAndIwigrFAg4XAqOSPcsa+ZuZRnDDBWtYR6nNUMbVLQYRUQ52Ag7cc9/8A9deUahGYZJvnG9WwdvTNTWWhyWGxPJ5Qkf5iRn3rZt3KOoOZFKc4PSuCC1NaW5bSeMGMmIyt6jgD/GtFbmKFg7tjPArU7b6WNaO9YwqGuCjZ+Up1BqSU70WVJPmHYVSdjGoS6Dq02jX1vdbnLBiuSezGvsXwP4v+1WsQmnXyl7Z/Wvy/xIyZV8N7VdDuyWv7OvZ9T0bWJv7Y0WS1G2VJFIUbun/6+Pyr4C8U6O+lavdWsTCBDIzKW5yOp/nXj+GOKtB0D2OJKXNFTMG0kWVkHnzQxrKGOB8y+3+etfQfwz8V33hrxX4e8R20phWzmDiVFPmK3HIPpjII5zn25/TM4war4WdF9U0fIqKSuz91f2k/Ctp+1T+y1pvxP8PSaV/wlul2tv5syj5J/l2gYHRW3Yx1XAIyMiv567rSL3TpZrO4RrXymaMqy4ZHBIYH15HX0xXyXhVjf3EsJLeLNIvnh7aLumUhCZEeTcWTpn0Nc1dwLGYJioglkbaGbge361+uyirGFXyPZdT8TeGZfDjwarqd1Lciz8q3EKBy0owAHycqoHOefugfT5ljmaacSM4iiByRnnGKxwdJxg7nk072aZtf8JV9gCi1eVADxhOn4isPUNbmvd2wMX68mtl7upUEZkd/KqBA88MhOSg4/WtSPUrmSNQXZUHTNZc9jROx0+i4mZFnkIgc4YdsHjH45r9BPg5r8OnXdnBqWnanqEIgVIN0hUxODy5J5PHGTn9c15+KnfQbpt6n6M6ZrKeJdJtNJsbm5tEnHCTSAqDjBwoGPocV4/8AED9mFddN5eHxBdPrMgzFJG2/a46Kc4C/kc96eFxLps58PKzakfn94m+CHj3w/catBeabq93LbsWZpBjf6EDt9P515a3gjxIZfn0a/AxuIBB2jqSR6D1r62TjKN0ekqN46HL3EZikXDvOnbHPTv8AT36VDHPH9ohujJdqQCF2EEpn+LHcj/GvPxFG8bHDP3T9fPgL+294d8NfDjSPhXeaXqc2qllWe8FiktsWCLGkiyMwaNyByuD256Y+y/B3idddsY9RVxtZzgKCxIHce1fBZhhPZJs9nIsU4ysz1u2umQQxRuzsxG0njPv7Ct23uXV3VmAYcHIrwoyuz7rlvG5pQXTrtGXIY5yDgV6NoGu3HlxafILfyN3yPtwR7E+le3g6tj5XN8NdcxD4/j+1+BfFCmQ/YGttk6BM/KcjP8/zFfGXgLUrv+39OifULmO2uGjgmii+ZSmRlse3+FfcYWSlhJHyE1rc/QvQVeTS7WaYStcqgU7h/COAfyryj46WIufhzr1yLZ2jtW+18clsIw2+vvx6V5NCN0e5wrVccwpSX8y/M/O74Ja7PD41ubW21GWTTRLLbzRkn5SqghD6kkDHsR719b6br9yt4LKV40hGDGQOSPc9z/jX8heNOQKp7R21tc/rDizCqpK/kjtJJbe8R7ee3jkjYbHUnHNXfgozeCvGQsbaGRbC5We53PyN2FGB9QGP1ya/jCWZShh54aR+fLEP6rKiz9CtTtTq+lXdr58E/wAp2IGxjI+8PTtmv54P28dJ1fwN8UbLUki2W2qy/bbq4I4hcxRbBjux7duTX9pfRDnCdSVNn4dmlGXvQPmvQ/ide3mg/YrwRLerIQWEhYBQeMenHOPf2rvdF1gSTKpEcIIDADv71/YHFGH5JuCPV4Mm1S1PWdMvi6wyJPlgTuUivQ9IvpIYwQJZpG5NfDt2Ps5u7ud5Y34KKHCxvnLetdS98iqpRvJjZchCePrWDk2RbUdb3LuoxKI0zuU9Aa1EuyrKFJ3dcg1MnoNQubUFxAjKUyDtyST1NXJdQLxxksqhTyP5VhcOXQZ/bMe1YsrDCp4PuaWS8VHgkEsKKTtOXHX6dvrXXSd0ctZWRkax4msxZq9vNMLrdtESg56fez0FeA+OPD8PjbTrqyvIIpZ5SSuUBKHsfr6/hWsK3s3zI5atB1aZ8ZeLf2K7LUtSnuF1K00/f82xlQJHJ1J2pznPqfyr5+8Y/sDeLNBMl7D4ksfFN08e7yrOydREMZG4Bmz+A/WvVwubc0rHz+Ny+UFc+XtZ/Z98a+Ebu7ur6CXUohja8VlLEsQH+8OTXiGqaLqVu0kklrK1sz/u3xtz+de/QaktDw61Joo+U7FI5CEIGMgdK0Y45dixxzRlxyC38QrppxMeRivBfOUcRSy4OWJH3QPWtaz06S5hFzbLL5Q581mxG2emD0qpOyubQos6/RvC+savqNvaaYJdWkDfvILJTK7D0woNfrt+xjpnxL0VBY+IvDmsaPYxllCX9s8R3DAKYYA9D19/bn5XPacakLHs4CFpan2v4x8L6z4u8J+J9D028stPnuoDAz3KkqG9GA5xg9vavh3Tf+Cc/gy4vrjUvHfj7xLqc87F2hsdOihhfAxtO5i5HoeP61wYHHeyg0e3VwvMe3eGP2Lfgv4VigTT9F12aTgNPLcD5x3G1ePbqfevoLS/g58M7BUa38L3F+R1+3XHmFfTbtAxx7VjWxftGb0aHLBRRuQ+FtDhSZLTRLJFIKbZow4x+PH4itq08N24SGMW8F5Njaof5QB6E9f/AK1cttbnpUotKzOittMitE+WKKNPusEHH/167Oys2RR5jxxsy/Lt9KbjcuxPe6I+oE2d0iSw42lX/hPce1chqvw/kCKNImPmg4AySQevOa6Ujza2h+SH7Xf7NXjXWNa1jX7GC4uEeL5o41aXD/x5Qc84GMZ+nXP5Q+KPBPijRdXks7rw14jDqNrvLb+WoHtnv7Hp/P7HL5pwPlcS7SOZfQb6NzLeQyxQE+WoPPPXn0qrHYJCXZuXHyjnmu6+lyLaXHuiRRKJI2LnqxbjPqB2rKnUW8Ubu/mOWIOTjFRHuyJrQeskexDKgbjB+lV2aB1KoeM5wTjis2zECCE8u35Y92OPwpw2CIkrIhB+YjkCgCOR2yrqSoPIz3Famm3McV3BPIsmxHEi+59OKiextR3P1e/Zu1+0m0y3uU2SmRA+0cBSRg4A4/8A119u6bdSTySy7MRkZwDmvzTMI8lVo/QsBrSSO7s7mNEEskqo/VFJ5P0ptzrC2mEKqqNycCuWnLqbSh0Q4eJIpbVhE/nspyOc49fx6VFLrBSPGdhIydvOK0jV1MvYtR1Mm4v3KqkUvmKy8NnORWW7uTLCk22XGFJ5H4mtpVTBRu7HOX8Li3kMzoY1+8wHWuE0nXBp+qRfZ4/MtSSd4IABxweevPNcmIxNoantZfhr3Ppb4beNr3xRrcEE3ly30gxLMy7icdeG9MHB+te8JG9uPmCLO2WTAyMdj+X5V/KnjTmntq0YPofiXHFD2WJ5Btuk8cgkuSrD0xwfwrWUsmRgGJfmyD1r+eKr5nY+DqPoazSx3EStJE8kgGCAcHHb618S/tfTadLq0j+WzNJGhSFo9m1fLVcj15DfgB619t4e1ZQx1jvyPEzp4uCXc/JrxNNd2l5ckRSTW5YPGIzggY/XufpVXSPFLw3sRe8lSJQVaILnn39OP6V/U+HwntaN0fuNbELlTPSbfxJI1vZxLqQSGMkxmV95+h7/AI11Phnxetl4n8Ibgss0uqw28I3YG9j1Pp35r5HNsC1Rl6M3Uk6Wh/SD4c0SO6s4riOWN0ZFcbTjJYZz+f8AMVs3Gk3UcixtFsTGD25r+YsRT5qjR/NmdTtiZIyp7aKNoVaMlnYLhFLE+9bMfha5utP1mWOCYO1nIlswQglypAOCM4B5/CvQytONeN+5zUq6ukfyd/tgeGJvDvxb8QqHOI72V1U5GQ4Rv/Qi3/fVfFF5q1+rmSK6ZJ9+35++O1f6Q8PSTwFP/CvyP3PJsOnQi32NCDX7tUkYqisoyQcZP0q3H4llmkVmjdiR8zN0xXteyurnYst5pHX6b4piQRsWbZkHjvX6y/8ABOjxzFrGq+JrVIWjlS5m+0Rq/wDCqRDfj0yyH8DXFUpcs0XisrcKbaP6MPBYVNKjiaKOUxLhzgElsnHOMjivadEl3xwSx7GjIAbPO3/69fW4f4T4So9bHe2yR7FLRhsrnJrzrx74ktPDy2/2e0tZbiQ52SNtUnGeMDI7fnXqUtUcsJNux59d/Eu5h8JQazHpqvJKxWKMRgM2P4ff9fxrzPxH8SLu40tr2600288eQYZQCF9AcE96Sdkb+xPh/wCJXxM0eLW7LXdc06wv544GjhtLhwodASzHaO2TjI/A14B4l+KHgDxBDpE8/izwNpcnksJbS3RpHtGHRWZVIZsd9xHOM8V8LxbgauIilA8nGYCo6vNHY8P1D43fDTwzJfQyfEbwLYXgJ/dvveVh2GFUgE84zjGe9ebat+2b8Lds5uPFg1Oy2+XNbeWX2nH3WPT06fhivzap4e1aslKRz1snc5XZxurftneCdKuLb7Do/jLxJZSRiYxwXCWqYPQg/OMeqjB+lePeLP20lmuv7U03wozCWMKyS3BMuBnCnPBAJ6LgcnpXv5ZwC41OaR1YbI6cZ8x5HeftQeN2lku7OG30vcpOwQq7gnurH7v4c/SvM7/42fEfWPNbU/EV9qV4ygGe5JZsegOTgAcCvvcHwgrWUT6eGHppHBtrnjLUGuTf+JdS1BJQMpdTNceXjj5SxyPp0HpVS/hvDFbMby6Fup4RHwGPGc4619VguEpP3kjVYuFMqywvOrzDdkrtYHjAqGLTXuoxLJIARnqK96nw3KNmzlnmvQW3sEMrK0ZCAZQFsk1u6Z4eiWGOa4KGcNwCOa6/7IUSY49ydjoJtKWygWWFlYMOVI5//VWE9rcuUJRASPuY6V+c8RpRnyn9OeHuGbwakzYsNJubqTaI3EbDgmu70rTLm2khZWeMKcknnPrX59jqq2P2rJqFpo938O6g0aRQTB5I+pORmvQ7C4tjFtGTIWyGz29K+LrrU/dMoq2gkakTRsDcLuMi8EY7V1dhehXJCs8bL1J7Vyzj1Ppoyua7mCZNvlxqjKfu/wA/614f4h0O6juLpEdo4/N81SikkqecH9f0rXCyszOr72jOdOLe6WAJJ5wXcSDxj+prpLa5DYLlxgc4FaVFfUmjHXQ6XTwweJhJIkh5Ug13mj6rNYXcBaSWSHGWXpk1nHc9KrR54crPpf4ffFfVvhx4h07xHpLz6fIzhpFgbarqecsBwcH+o9q/Y74e/Gq98aaNp3iXSrmytzKAl3F9mV1Abk42kDnnGfw6V+ncIZjaXKz+A/pN8EKnJY+kvJ/1/W5yXxRunure/wBamz/aQjVAWHQKcL+QJFeT6B8Q/GmlyCO1mWGwaP5Q/wB/PoSc1+i42opRufyDl0Glys9/8P8A7Q+ppDZ/2r4cmvdQBEUkkNyUdgB9doHtn/CvVtK+PHhCS6jg1a+udJv9u7bNK7Lj0ZlHGK8jkR6MotbHeWXxD8EajEqaR4z0fUWlyxjS4ZV9+CADn1rL1mz8La3bpenQNFvJEyDPJN5hRuxA6dOOc1Lpq1iYNow7rTbOWFE+zG2USKyJF8iD8B+Fd9A4hs7e048qNiyDI6nHP6Cvn86iuRHu5Q3doyrhjcuAf3YB71p6dEBlsMEz2r4iq9T6qiuVGHqQmNxMm9GhIK7cYINcjFM0Vyy+YhCnG4VhjElFM9DB3bZkXsg+1ojDazdM96xdWi3AyKoWMGvFk2pHqwkJpNuWMkiZkJAyR2q/qgijtLm4kLh0QyZzwQP/ANRrbDrW5hXmfPWp6odRW4uJhI0BQlTngNjgH/Pavn/XhcvB5t0g2Fc4z1PfiuPEVLyPUwkbbnhWvyhYrhPJdY268cA9q8yTTWMyFGbG4AK3P4GtW7Kx2857fa7bVTDExliChFL/AHtnZT9KVEW6trhY5SyRuUyOKhuximbFgrJEFYMhbpgc1neIJHVok8zzEwMDPX2qHKz0J3krkkrTfY4riGNlUL8ynt7GvNNYuC9y0Yk2TEfLg4+tFGfU6lDQ8iubVje3C3KquCdqquDk9z+tcdrWmAssYErDkjbxzW9Sd3c6EtDe8N2stl5JeGW2Ujchfr+fevoXwXb3dw9/b29jJ5MlttMud2TkEZ9Pb8a8mdRqVypP3Gb2t6NBY/ZZbZkTzQAzqcsvr+vT61WELbo7lt6bOrY6/Wt4zvG7M+TQ6W0vPsSadNbqJVMoL+617tbzGa0t1smZocbF3df89s1mimhmh6gl5m1ndkuyzKUPTaDjI+vp7j1r2HT40ez2NllxgD0NaOXQ4q6cdDjfEUJsXvIbqCezijDFsDlmxwMfXFeOTTST+bGdysVyB716HLaKZk431OfkSazaKXy0mVVycng+1YVvCFE8zRxo7P0UZABNSpsxsdn4cskjkQAoN7Zz0BqXVLVIJxMshREbjPOamEnzG9JW1Oy8Py5QmUgMwzhO/vXRzAlYijo6t3ZsVknqRUjrcv6ZLhyqgZHXmuy2CXTXQRlCG+aTqfYVpBpHM1qcjqSAlC6Hy9vAU4zXnHii02IdhflQzLxgD/H29q7qMtSG7HGaVuaW4gDbEK/KV6j3q74ih/tCyCSTLCRxGc8ZIA3Enp0qqcrSuaRV9zxC0uJYzNBLEpeRio9uePpXWaWUE/lgHYw+8xzg1NZ3Z3UtDsdBv5LbWoRDH5w3AM3ZlB6GvfLaYOhVnjeTuCtccV7xniYa3M3UJIyrKZBsIPygc/UV5HdQ+dcG2LNFKpJXPUV2taHI9Geo+HL6FbBHa4hf5SwMY6H3/wDrVm6pEsjjaQw9e1XhrqJ5VW/tGY15bjYWQ42/KV9qZpUkkTuFGcnGCK6pdyHFo9A00tmV3A8zuAMVeuJFjByx2ngkDJqoLqcs1czJLhl5QSc4Hy+nvWVd3CwsG+dUzjOOtdlNGFRjDfmVGVozGOh5zuqczbYGEmWUjJ5zXTBXZytXPBPiLBbJDZ+a0kdtPdBMou5gVG7Jx0GPXg9K+T/G11KBLGkqQoefpz0/z616kaSURQrO/KeBSwPdXs6kOgY4Xb6V0ktstvZiGPAY4KkHvXg5grSPosL8NjatIpIYpiIhtTAMucA+4pYZizPLu8wsMZJ9K8rm1OuyTLFzcmC3lMZj3cHpzivONcvXktmt2K+TvDEbec9etelgoanBi3fQ831W8VpoY45B/fUDoT0P4VhajKkMG52kEjLgBRwa92CuzxJbnGRM1zeJM8ZXqMDmvojwpZRrYW0hKowXcwjOQfT+lGMh7ljSg/eO61KRo7KE+bHtIxjbzmvNtQmlt4pmndVLthGxwo/qa4acLRO6crlaxt5wvmkDY4+UD+IV0sFtFCXkT5JGGWCrx+NKUNdC72RjardpICs77cDKlV7/ANKw7hfOtZoo/wB3kZLD+dVGnqYyeh5f4jWGezji8yOZUwyyDnPHrXzrrQRpLlSRu5GK+ky6V1Y8DHx1ucTEsq3QMsgUA5C+o9fevXvDMsMrMqMqOrBAzEYY/wCFdtZdDkoO0rnsFlNJHIZZHV846DAzXSi5mdJjG+3gRsWGPcA15clZnruehhfbHjkG9yw7nHU1rRXMdzHa3cchLDI2n9D/AD/KpIk9Snq4a4ilncqSRyg+6P8A9deDXkCLdv5bOWaTJ5/T2FdmHehx1d7nqGgqXgimeBTkcE8cCvTbOWKWxdFYyB48qV5CnP8AhWNVXOiC0NLSvMVSwPmjPKD+dT+IvNmsXfzNjpEW2A8j2q8K/eMMbK8ND4P8fyXV5e2k0l5d3Mts5Mf7w7QCOflzjPvXks13KGcySOxJA4xkCvroKy0PkZLUqtczJCUYb0zhB7VUbcRDKVaKUHGxPukVbkyIxsLLNIriMsCxXgCmxzsoWNbdVkHVjUlEPyJNId2EPb0qaIsIpXRVDg4U0AVd8wJ81xEcZRoxyPfmpUzui2srDGTgUAWBEJJXZyyoFzg81Z0yGNr2ONlIUk7jnAFS9i4y6H3L4E22mlWMUDI8vEmRwV9B/WvVoInjG5pFYyIASO/OcV+aZ4v9oP2Thl3wqZaWV4XYgiORMgg/Sue1ISLasqTfaSxG5c4xz0ry2l1Pftrc4t0Yz7Y2ULu5Oc1uwlU8phjpkCsp7nRHY2baQLsfcrZ5AHBFbIzLCu+aSFmbGAMkGs+XW5Q5EAEkIEjMDhX9AOv409EbaDGWaILkMTyabApxkrIBIxG18gCtpJ4girJ/q154+Y/h70ONyZbFF5DMTG4jER6giicwRl4wUkyc524pkO9jmrsfNK0pVCSMZ7CkfzHhiRT0xznrSudUNiFJMzJC67QTkkV08cjeafLUeWI87OvPrUyhc2a2RJIsYSMysSGOcbuv/wBbpS+cGSRoiEAHIB7Vm1Yyqq2hIvnThyzRnK8t0IHsKuhuYolUyRr82MdOOaRjYphnaRRH5UijL5I+79Pemny3aWZFDShhuycjNNOwE0ke4gHymkPzAZwM+ntVW4RiWSJxheWXGTRFXY2YVrIDcTsJfNIOGUDpXRRCNlWcMThtm3Pr/h/WtmxErrgqcOYiT909DUgYIPLiykYbO/vzTJhJkkMrLKocRSMDjG3AI9CadGEunmB/clBuA6A/Q1jJ3ZtB9CQQoA275lxgc96rJBGV2lnG0YHGSTUM6Iq+pCEuICgmJ3gYYMMVJKglj8v5Gm34II5FFy07nYeH7lbG6t3WVNyEFlJ5x6E16hZ+IRICkdzHGo6D1rai/ePMzKjzRudnpmuwRPbC6uUVtwZD0I9K9b0bUDNIhWQiQEEN79q9qlUSPicdh/ePfvC8ax2sd4yOd7ELu4PHB49M16boV/bXdzaw3gG2R9q4GQ1KpU1PFktdT610SOKHTbdIWj8sKNwPc9iPQY7VYvdQDOyRhd3QnGMGueM1y6nJKPMzmbiQxvM4iDDAJJ7CvnD43/ELS/C2l3zzRwPcRxE7kO4Sbh8oOegGc1lhaPtKo8bPlp2PyD+IfiK68RavqN80sBkYBXCDAGDux9TmvCtXv3WQIglIdSC4bAr626vYnCRagcjOjIDtLEdTk9Pesm5+YFYoz1wd44+oqjSaI7O2dCxhCgDlucflWtbpGFmaQEZGN392gU3ZGJIyPM1u8cUuRzvbtVWSWbdEjKoBOOeoH1roOQy73ZJM0Vv5bv8Awruqtaw2yMk4SVwy5JA5zinJWA0raR41DMGlLDA39AKwdSk/fqNpLcsGHABrWK0MZrUz4V8sFXjj2H7ygYB9atCNtzYZnUn9KoLaEBMYOAp25PAHeqc0Snazq7ZGMA4+lBEnoZUVxIieVcEpI3BAHSorpo0VMMwLnaCOealR1uYpXLNiuwFgMg8HnrW6Icw27sFKp8o7H8axbOvl0M26aZ4ypChVOWbHbvxXJ5lQuvlpEg6Mp6D+prSmZl1AieWVXLkcdqtG3SSIyOyhiMACtBvuZUQ+zgAK5G0qdx5/+vVxLu52PCm1cL09R3pxV2RLYy3MUs20QEseUx0YVn31pOjIwkGzOVXPQ1uc89jK/dqOASpPzkdvr70y3gt4giW7mQFtwb196CIbnUWymBECgmbowPY+hqzdqFcQSBYn25y2Rz6H0rOobJXHeWIoo5VjdpAM8HqaSWNS6cAORknHaoitSpRSRih3dneQbY1+bB6YqzOXgMMysEh2kvtGSK64PochZiYTMmF+ZOeBjFdlYSRPAHhK7lHOTjitAJbhBdkqMROOjAZrLa2d8BGiEhO1Q7Y5/oPek3YBLS4iGbWdMEch07n09qddYQK2Qyk5C9zWMnqaQFtLxgZR5KxjAHzelWWmJLb8hOwA71zM0NG3uGPlKMwxFuCeq+9WLadQzFdzuWyaT2NYKxp3aQTBHt4prc/xllBye/0rnLmOWRZGZfLAPXHQ0ovQie4tsQux5WjDY646mu+0HUF8+NMFWPAweKxxMbwZ2YSpyTR65aMHG8qgJXA56e9aqybFAV3Dg5J9D618JWVpH6vgp81NMassWHe43M7fNuAxzQksU6CQ7ZArHCkVySep69N3RBHNsgcgCQg4IB6D0q15/nQotwgjcfNH2H/1zUm0VchVjhyXiMo42bc4FRqf3kW1yHz0x1oKjo7DtxjZ2UPvHGCMCre6FZBJHuVQOme9KEzNlaRvkQje2eWBGMf41E0iPubcYyei45rWmBWEmJnt1XhTnPWp1mWCSLCIyKSX/wBo+nsKu+thtWLsUuTllyWPRuBVWVDIP3cjKzP0PGPxrF9gbuSHex8teZk4PHSmjZFJ5fzGTGfpQlcQigh2WJBICM89a57WLeSNxL5aOudxLNz+A70LcDDW5CMSAZFcbSuMYPX8KyJGMk1sVRGLNyxPb1FblaX0O1037P5cZVWZweUPb8q6TzSiIm53IbGD2z2rJrQ0kVw8fkyIg8uJCdwx71YzIbVmXY7A5C5zxSjLoy7dSvJF5ikEoBjJyefpiok8yOZFOUDZQqR+hpz3J0uPRZrdSys8kYJ2kdR7YFNljKwzXO3c+f8AVrwcn2oTvoZ1EYd7FJBFt4QgZ6Zrlb7fiPJdRtyyjrzVctkYVCtYBjdAHgds8nFek2qSlEjMYceWJN3Yj6/0qZR7DT90lLSPtRRDtJ5LcEfSo3uWcBIRG8YPz8VA4LQuRhXb5QVXHAHr2pJopVISQkycfKeB9KDWatoVUMjTSB3Hk5xx1x709lSMI65bnaOecU0mDnpYiaRLpoURQDGNhwev1pJsu8aZjS328gLyTnrmtHDsRLRXHJIsUu8EFDwEbpUoOY1wdsJf5kAqZsXTQrTIrRhUVWweQRUuUhPltIWGzhepI71AyNMTIsK9Ad4IPAp08SRBVYH5gSDnitIxTNU/dJA005IlclvLwjN04qCOVdqpIVZxwDj9aTasZ6ojZWEjMxD5xnb6f1qGWUxlHjGzHO8dquGxjOXQfbzRsS2Hckc7hgGpFiON5kDBjktjke1RTJSFcI6KpRTP1Dmq0SBSDJKGOQH28gGhq7NEru4pMxdXZkZm+b5R0oeYgjllIGW44oktdDNqwhWGQBY5limPI3Dj86ZGWZCsrKuD2HU1cVYq3ujQzqwbYxLD7vZagLbiN8cccpPGzp9faqJsWQqEOA4DKOR1P4VVllWRVUI0ToOCRwxoCasyeGWGePbHG6sD82e5pLgRMsiZQXRGA+OPwoEV4n8pcAtyPSpGUsqhQOeTgdKaVwCKNnEuW5I5APb1qKWIxrEiMY1PWU84H07mk0VPcmgYpHCqMwhGQCeCcd6ZOxdFWNVBycnpQEnqQxSSqhji/dnoGNRqjgt5xWQlgCyjFBSlrcn8+2yyRSy5XnDHqfSkORnbhpCOFHUik43COruNDmD96C0cQI+c+tLKzmF5QQY3BCuOo96FGxUmRXC+eikfu9q4A9frUKyMkYVHWU7ux6VV9LFPQtpJJ5aEyKzdx2BqeVUm2i4VlC9RGetZydiJzujNACmRldyoGACMYNSGEOwBJA6g9anmdxqKQn2pbOQCNVlzwwIyBTriceVGYHbcWJYMvGO2D3NXy63M5O4+GJ9jeUhc53lQelRu8UTK0g2gckjrQncc2Mn2FhK52hsLnP5U8SXC4iCwFF4JI+alFaGMlcnn8qTbMijDHCg9B7f/AF6qo0SgqTyGwSByPapcXYmUUkMb5XUoVUE5OfSnW77WzHBucZ47Y9a0bLdty0zOYmaUIRj5VHNRGHz0hY8Q9CCafQlO7IkRVykJkjUnBJ5NI8ciOzeXtYZDY5B/CrjKxrFalOGGRVBHHPIY5pYmZHIZt+eTx0q2zZJItO29UWMgyY6/0qAwgl2GWY8deaOY57a3GRwRxsflVmBx7GrkrlkPzFtwwCeelZJ6jI1C4XfubPdRxUSuwKyFz5bfdweopz3AmAYqxVGCEYNO3PPbqisIONrE8ZqTKdzPjkZpnwyspwCBViIQq8rx7JpM4YMeK6Exy1VyoTCHkJdwRgEEYHPar0LIA2yM7OVUdcfWo5tbBFaFcoWKqcKyjJANP8tJNyxxEIP9YZGGD7r/ACx+NKa6hGTLsMeFMW5RnsTmopUk8zbiNnHBXoRRBdRt6jA86iWBXERx/CaYqqSSrbHB6YxWZEnqRIhUASCQlnPzN3/DtRwwZ/LaNAQpNaKWtkSXGlAibypPLJGFJqqpBiWObMrY2lh0JrZLQXUqFGVwlvJI8YODvHSrR8srGchZApOG6/Wrk7bCi20VS91K0ZikYKpO4Afe9AT6VZiTDZmYu/UBOMUqYoxsWYizzLE4ZhtLFcdsVHEpAIJyx6v3x2Fap2M6reyJTtghR/lIJK+4qNJ402DYjALtGDyPc0hRXQlLs0gV49qlcgL90D1+p/pUFyjZbywjMvAJXOaiCZMthbKG5FxHA8KTQnk4bPXsRX3P8DInYBAJY8MBKWPYDP8An6V9XkN0nc+K4u/hpn2laXH+i7xA2Ag+8wH4e9NttTgncQTARSOMorcEivSerPyvnu7DNY0e0aOV5IoZ8rv3EZ2nGBjPf6V80eKLa2jkuIiqo4GcAYOPWu7D9hylZHnUSxzaj5UEflthcE9M9/8AH2r6G8B20cCl3jdY2YbmPPHtXS1YqhLQ+jdK2RJEq4Zge9eveBGkjuSWlRC52sducpnOMV2YL4jOq/dPouBSsUblgVPKnpkVccxt5bgtjOMe1fS0dj5murSK8txGgkM0xjgwNxAycew7/SvgP9qzxNBDYXVsL1oAJWBVnGSApGCPbPWpmv3iR1YGPMz8AfFviJ9Wv7ycFreR3aRlHzKy9FIPYkDkdvxryW7aJnbzGkLDoMV7ObVFyqJ7lCKuY9052rIXUtnHvis64lj8x49/nbBksqk18dM6okUiMxEkc/2VOyEZJpfLEsi745UCruAJ5z36Vzm8Nj0bwvZXCTyJbx+ZKwDBc8Z7c1+rf7M/hqS3ignkmDXQdWZ+CBmPG3HbgjHpWlGOrZ6kWowufqR4Oh8q1iE8R2oVbBHUr09wPavcNESfEU8zKjNkBVHFevRdonxWIk5TbZ3sJRUZmYN0Cr6n+gqxGjwKDvPm56k4wa9OK0PMe5MrKi7tuGz8y+9PiG8uzOFGenrXRHYi+thWn8twXG7J6U0TAQszjzJM/wAJwKoz6kzx7UjOApPIwajAIUncoUtxzzmgJLUQFwAIpljHPmB13ZHtUu4MoHmjnjg0En8FKBpViyVTyxgH1Ge/rVyLeA0kaI8hbJDdP/rV+eQ2P2CxYKgtLLM4A4PA71Yw3zxPJlcZGasdjK+1KZWjzgE4AHWtu3lT7Oc/exzkY/8A11rTZnMjld98kahBsyGB6rUShDDG6SSeY3QEcYx1zXTDY5aiIbh5JoYizhZQPmI715vr9vvnwFigxkBcfeHc02rnK0cmgMB3fMc8c1qWzLK0ZjjeOPHA68+tefy2ZdLc1xDL/Cysf4jjinwxBomDsFKnaCetCdzuirgGZSXbJfOOmK6OyiaVNxxsC7sk9P8A69O5lV8ilexvtaIqsa9Sw616D4H8SPpt3aRMWaA4jJbk/jXnZrhlWoSpvqc7quElJH11barBMkcq5kiK/IQcZXsfpXgvxT0OOa6g1G1GAylWGOrdcgdhX4xwjD6vjnFn2uOftcMmfOCSmC4YyMYWL4HHWvTvDt1cOkKGV1i3duua/bKkvdPiKj6H7D/8E6fjRa6fLffB7xfJc3+n3ytBazOgKuFG4xMvfg5U/wCzg4PNfMH7ePwKHwd+LviK50aE3GiancfabHypCybGUNkE9fvD368Z6/k/DdaWB4inhW9J6/r/AJnHlU3FTo9j4NL3EilOFdVOI8Yyfc1r6XokGrXEdpezyw27H7yqHIz6A9e1fu1aVtTapIZ46+EupaHdw3OnzNe6RPHtjm8vY6SKBujYZ6jPXpyOmefMf+EX1GB2MlvNG7feDdq1pV1Knc5ppbo5DU7VrKZ4pTISeuKobZAwLBlOOBipnsZl+NUlj2vjc3AINdBaaeJJFG0/dA+UZzXNVdlccdz2r4eaNpseq6ZJqZuEtIbhWl2AHAz3Hf1x7V+jul33hnU9JnvtG+wRWkTbSjsC+4juc5ycfz4AxXkVW3JNHROXKdr8P9GuNUurnV7rxBLoNm8Q8iPBZw4J5HZRjHFfRGpfEh/h7o0uvW4bxXr9qgmjMjkbsAjnAySOOn4c10QipSsedLWWh8S6L8bPij478Rf2XDp3he0jnuGlaa73JPukOANxOyMfQcA19EX3wV8P6bqeoDVNcGrWkYAlWFPK3yZBZcfezngevtXu4iryNQidM5+xZ8JftW6N/wAIRrOnafpXhJdP06+XfaTK5dmX/bPsMHIx34GBn46QalcXIhtLCe6uP4VTAA+uT0969uVNTw8aqKqtS95Hs/gDxJo3gfUodQ8Q6fqGoWXzL9jhONzH1x7jPvkjIzx+qP7NvxV0PxxY2+prb3eg6Q0mJZJVOM89BzjO09PT8/lM+wDceboc8MQ6cz7e+3wxpBJHc2kkQG1HV/vfh1H4iuis7h51RyImjI4YHkGvz2vRdOR+lZVjY1aZpWryqhUSRMQcuR/T0rbsNU8t2hkjjnjIw4Y9B/Wt8NU1KxlBSi0elxC48UeHdW0iO4tYLS4h8otICo+9nBIBJ5Genb2rhvB37PH/AAjXiR9bu9UtNX05sENBbsFTODjLYz06Y/rn7PAYz9y6a6n55iY+zk4s+lpFjtyZNpclcFsc47D2A9K8m+LGjjW/A2uyR3LpLEokKqeWViFyPof51vClywuVkeI9ni4TfRr8z8wvAejvpupT3dje4vrWXMpHBDZxkd+ex9Me9e1/2w0D2ksG5sSZcHsvb681+M8d5OsVzprof2vi1GtCM+6PTNE1a1uYEd5wblvuqD1Fdpp+bnWNNlt5GS6jLGHb1X5SCa/zU4tyuWFxs4M/JsbR9nOUT9GvCeoW2oWMU08Q8tZC0ibcbgT90n86/LT/AIKSfC+88XeDkvZYpbvVI7l28x26qkCqAT7EKK/oD6JueuhnPsm9z8kz5qLaPwP8M3F3aXN3NPDd2wcgiOZgx+vHT0xXu/hnXEaW3lZgshxsb2HSv9JeLad6nP3OfhqdoaHsOl6jJDIk0l0BExAX0r1jStVucZQB3AyvNfm+KjpdH2MZ6nYWd4fNDFiqlAwO7lvUfSuptNRR2hmRJGVgCvoa8udTU9GMLo2oLt5ImeTCAn5QOorRiv33ne6qGANIzhoy8+sQKyyuXwBhVB4J9fWsq78RTCUJFKiAjkEZJPt6VCkaSpkCeI1ijnjnmMcu3o3Y1zdzq91clmub2SZSQUCttwB9Ov8AKrjXstDCeGvuXFuo5FjZgqDGAc9607VWYrEpy5BYHHas51GzSnSVi9HYjewKRyZILEipfsaxSrO0e9lGVU9AfXFOhdS0OqvSg4WZjarpMGtQSwX1mk8k5BDv96PHQr6emOlfJnxN/ZJ0Hx25ntYdB8O+IDuRZZIiYs9m4Hyn9B2r28Hj5U3qfFZhlia5onwTq37EnxZ0vWLhbOx0DUNNb92hildFJB+984zk55Pf+fpOhf8ABOj4ka3Hb3mtf2RoFmuJI7iOeO4VW9dgZXJOegr6OeaxjG547wsk9j6W8Ff8E7NHsbgx+KvFl1LdW+2WX7Bb+VGwOByjM23nsCDnrX094b/ZN+CvhMiRPCfhzVpz/rEmSRuc5wwDBM9+h614eIzq+x2UcE5uzPfNN8MeFdFtI7fQNE0XwxbkgH+z7dYHAznOUAz9DXQghkVjmWVQF3FtxIHqTzXlVMU5q7PZpYP2ZA0ibXVkEYJ+Y+tROqoWjCEMFwM/Nwe1cyN2PgzGsaBNiA52nsa0FA8y6clokCB/lH8v8KqG5cIshlUkFAC8mN4B6Vp6eSxkygeVV546VckdkWXmtVkjcbmjDcZHNalvbXUaF5S0KgfK3p71vDYpx0udBZSusbghMgZJz/Kk1G6mWDKTC3Yjk46j2reETysRIx7a80jUJrXSE0O0ubotzPckEfUEHK49a8l8ffsmfD/4u6TP4jvPBXiHSPCCkwzahpkZ+Tn7zOw2tznrz1xXfhsY6T1Pna1FznofmP8AGv8A4J03OixXV34F1G61vTADJCqzgytjow3BT06ghq/M7xx8MtW8E3gsdb0/UoXjO2R/JwNx6KcZwfpmvocHiFUjcxs4rlZ5XqySWskirG2QOFccj2rkZ03+buSSUghyo611SVlYxewrscbdvOML2zUSRfvA5iaN1yCCMc9+KxbMAlfzACoZUX73ORmoHimYgRby/XAPak3YB2T5ah1JcdicfnW5pWx5vmLIO2OOaT1RpSetj9Ff2W9WsZ7LUonkVLSC5XKbxlmKBsjvg7hn1xX6J6LcQwwhpVdIXXcm/jI/rX5znelVn6FgHamjr/7WtFUJPLbpFjBLjoewz2rkLvXBeiaFOY0IDPjr6c1475lE9ehBOVyjHqf2aEJHlg3XLdv602PVJ0EgYy4UZCnnIrBVbM6/YqSKo8TeVLmQpknAx0P+FI3ihPMmbywgKhSxPWnPF2ORZfaVzJvLprtghlYE/PgHt1rjtSfdcPKFEKFsYU9K4cTiEevhYqKse2/s2Mtz4k1LWHhS5kt5EW33PxIpRg4YdgBgg/7Rr7jsrcMoYsJVxlXAzkV/JHi7VTx1on4D4j1E8foXmjQAMFUk9CBU62Pm8ssZDLk5HQ1+QPTU/O5PUsCyCksqnYFycDJr8qf26viCD42iS0njgFukDT4TgwiHBIHU/Nkfh9K/R/C/AOvjjqyl3xcUfnvr+qHUZVa5cPLjzF56cDn9QK8+vbXUHdmtrl4Q3VkHX/Gv68wGEVKHKfsFKpzRsbVrNqFpCHWK4mhyFOOcV2vgeZdU8beEoLkR20VvdjUpSrEkqg4/HJWvE4gw8XQlbsz1cInblP6z/gTrdt4l8FaZqMRW4nt4I4ZP3YI3Hc27H4kc+gr1e9sbO4hdHsRcSls55yK/kKNBKbv3P5nz+6xk0+5c0HwfDDfLKtsITLgIgc8j1z2/SvQbLSbaxkSRImZ48sRnhj2x+OPyrejQXtVJHkU5NTufzbf8FVf2fJdM8VS+M9DhjghKRoP3ZIYsgB/HIx9SPx/A260+U3F1G8YMRIZHXoRj1+v9K/vzgis6mXU5eR/SXCWJjVwafYxW01vMUOCqAjbnoKsrp1wYXdziMNxt6fSvuIUpPRH0UasY7mitttMTtdRo+clQcH6V+in/AATt162i+LOueHre6a31S6sERskAMvmqc/TAx+FLF4KSipM2xeMp+waP6hPAVvPdaNbKGlhuUtYmIJxuBUZB9Tn+ea9o8AJqMNxex3Mc0du0u6MSNnHAz+Gefxr1MK7xPyzERs2z3mESuyQ5jeQ4AIOBXmni618XXw1PT7DwzoupwSxEGS7m8sKT7hSfy/8Ar161KooxuzjpQ94881b4eayNGjGraVALRGzGljcZKcdAccfWuOvvAdpP4c1aKDTNXgvpEKbXcSZTbzu6nPf2xUcrb0OmU0kfzy/8FLLi5T4h+H9FtpJZLMaeqXaBipUpHF8px2y34gn8fyNv/DOn3YuLa4tGdXfzClvI0eD9AcY9u461+lYTgqNbDRnLc5pZvT9ny21M6aGaJBawz3McRXa7RnGVHQHuar2tolrJsgiMKuOSDx9P88V3YfgyhT+JHP8A2mpaIvypHtVC68DO3HNUmtUlfIaZF915FenR4fw0HdRJeKl0YT2kEkZgd3Q5DB0PTFV/LPLgxvIBhBjH513U8ppR6ETxkrE1rbxQLIy5O7k4PfrVl3NzHv2KCi7nwMYrppYKEVZI454pskexR4gwEauBkKT3pPsYhDIAocAbQW4/Oirh42M1NvU1raNYUKNDuGMkhMmuwsdOilBkREiG0AoBkZ9a+TzVqmmz2MtTnNIdJbFsgxEMDtIqtHZQxspeNVwdo4+6ff0r+f8AiHEc1Vn9mcGyhTwsYnUWcEBWIxkrEO6ckH1roYHM4AkjyuNgYDBz718Ni4tn6plmLgpLU6bS1eNiI3TG3BVhk5rqrG7Maq5BDD5Snof8a8CrQufqGX5xSUdWdlb6parIsOXiuNgJ3d/pW/bThZCrTRYK5BB/Sub2LsfWYTMqc1oye71SG2/eSSqikcYHIHofU1zFz4stpZFiTEz7gnqRRRoO1yK+MfMkhk+jrcPuiRIYmOQCOlaVnoPzEMoKYwvrn1rOU7o93B07u7NX7H9lKp5gkcEbsDAFXYkDzjOHDJjZnpjuKhPqezyo7bQ9QeFZLhXaQIPlB5/KvqT9m/4r3fhvxLd+HrvzYNJuAHRFkHltk5aNl7HPzAj0I+v0WSYnknzI/CPG7IVjMrnG3Q/THxh9m1bw1cfYbecWUq5KyuMjAwR9MsK8Rt7CRRIzsJQuAzAV+wxq81NM/wAwYU+WbR2Gn2cqwIyor5O0AN/P0ro7q4W2tY1vkiWMD5Wx/nNYR3NhdOstLnSV4LO0MnAJWMcH8q6Czs7izDsmqahLuGQhnbC/QDAFEpO5Sp9zqtCu9UjvI2F9ftFkLIpdmUj6E19EWUqSRQ7juiKghieelfOZ2/dse5lcFe5bWON3cqQyAcHtWqQsNuojADFelfFVI3PokctfSRmSRVjRGxgqO/vXAyKElYPLknLZI/SuXGao78CrXMCWczXCEnJHHFRakZCYiHMgx91u1eZZbnpR3L2nqw8ryxEkpJ3LnGB6+9c14+la08P3VrHi2nlcRgq3Ygkn88UU3e6JcE2fPF7LLFplyz/JKv30PAPavLb2G2d7aO5lmt7TgMx+YoO/Hc151R6nqU9NT5e8SJe6hfXLHZFMxYKWfA4OF57DGKseGbJY4zJfyQmRcAH+8ewrsrxsdLStc9DsbUtmWQKuVwSDzVjSLeOMyQuftCspGc459a5bkKLZoX3mWip99n7qTz9Kzb22mubyJiVCffIAzjihuyLjTuSXVw8KxW0c5k3R/NxwPavLNch3y7gULA7g4GMVEHpodME0chd2nnTea+7cwA6VljRp5SVfyxEOFJOWNOMtCzLuU8mVIz8qcKPTNe6fCrXk8+/BZhLMBFIG/wBkkAfTv+Nc00ty5K0T1HxDZI8UEqbW+XLY7VjWNmHtoWyS2eQe9VBe7cmOsblr+zyJYQVBXv7V6poU4tre3ZHY7FyOetTWloU0rHMxyPo/i2YwzPG8Tfcx8riQZ5yOOfTpivqPwbeG60cMYjvyeG4ZW7mhy2ZzYl+7zM5Xxwptonne0ndWxjDDknv+HX868Nu/N3lJGieXbklBgfl2r2VK9O5zJpxujAnuB5SLI+Mtjcfeqwt/MmjIAQBCzbjgEVxX6mMEX9G1NUktgEJYOVKY4wK1tXuIHbKYcvhmHTB9R/KtqWruW3rYTR7u7tWt5FkXJlwWPpnpivXr6GJ4LXZtZEQS4zxuYAmsprUmoyjYXC28zSZGOu09fwr0jTbqOWG5jcNGQMAAdfektznrx0Od1SERRuznK5yCPevOtej+3RiGIYRY95XPJI5P0GK7aErMxtd2PMLPKzBmUxS8krntW7ql5A+mrHPHHIoRo9mOoPTPrzXRsbyXVHhU6xQyvhbgAYxhsn8a6bSmYhl2FSBkNjNE1od0IaXNVI5Y3VwXlAcEeXkY5r37RJ/NjzJMrMcDK9Ce9cV/eHiY6Jm1dIoLbVAYdG7/AIV5NqkM8d7NIgjaV5NxOzAxXfB+6cLWtzttJkP2WJXjS2IXgbR+Z9aW7R8SSrLtGc4AqqOx5lVLmuZd/Iv2WUPGicDbg9TUGnfvEi2bs+jHkGt4q5ySmdzas9tEn2iNxLnLNjPFP+1ARs3l+ameVx0rojA5Jy10MsyKiOqnPJI5rl7q78twFVskH5W7Dua66aOeb6GbZXjCQozM788kYrdM7AbXkAXb0FdtKNjKasjyrx3GJdA1UWk32C5jUSiQLnPzAEAd2OeK+JfFNzJNcXlrONskXyr05B5r0VrEjD0+aojzPRbK6k1CcyyStCvCbhnJ/wA/yrtptPikljVEEX05r5vMqicrH1dGlylfVibWBsSnYFwSo61gabdytFcgoUboufX3rzow6jbuyXU775pECkgoFb3FeaavMvlF3YuobpmvXwkTzMSzzZ7oM7Gd34c8qvI9K5vXNXMSqz73TIQDvycV7lCN2eJVlZDNCgkmu1K7mUvwPWvozS7W506wjgB8iXZuIYA5HtWOOlpY7MPGyuO1LU1WBI8r5wzyea4/UHhkVFxLG4HOWzXOtrFJ6m7aySG0SXYLcFcKwGfxp9vdyKjRysjKRhi/epsdLZiahKXRtjGNh0rmpLy5t1mSWIyvsynPU1UNyJLQ4jxDJvhd9qRA8FF45PevAtZs1ja5UlXVslmb+VexgZa2PExzPP5pnglATyxGWG0sN2f8K7zRZhCYyEZGJ69q9ettc4KTPWrC5Z3Uq08kIQKE7Z9a6+K9dInSWVmdgA5BzmvMnG7uekndGbNKIYi+XcFs59u1RRTJ5ERWRndHyO3FZuOthloXrTIyuPk54PevNNQgkjvPNURLEx5yvNdNPsYM7DSJBHHHGS/mZHHYD+pr0a0mVYHDvl8YGwc9Ov4VlUl0NYvQ0tLvmDtAAcoQFOMfnVnXJ4VsrlpHLRhSuQMZpUfiRy4v4WfD3j2eJr2aNCFcddp6eleOShW3KCN4OTX2MH7qPlZPUp5D/Lhlk6Bj2qdZR5oV4GAC/KVbj8qokr7VG6RUcMepY8Z/pUOwRBSQ8IYdDSUkwKpSSMs6lGTGeTyavxRytAVZWVT8x9qYFd8YyCVPUc1IMLAqR5Rc/dHX3NA09BzzktIFkYLgDFWbJRLPF5jMgI2EdMik9hxWp9o/DK9N3p0MfzbEXG4+or2yLMkaSISWzyfQV+a58rYk/YOFZXwyQl3cyfxYkjXjPfFZN3KWtHEMgMjLhc8c141Rn1CWpxUassqIkmxg37zanJrdZlbJYMTjGVPT0rN6G1jfsUt/ssMpbDDgnoK1bUOspkLI8Ix07H1qVK60NHBWLktyVieSIIFB+ck9vSi5uXzyyCRgArIOgxRHYzIJdjBnCrvCjLCkgeKAiOT90+RuYd89KaIbuhIWEskwkjARH+QEdfemzsq7yONp6g9qaIU7Kxx92yXClzELuIv8ucVeilLQr5iARZ+X60NHTSd0LFbv9qgRhD5RUur7skH0I7f/AK66yDb5WAzo+CMqcfn7VlN6nUpaGdL5wKbkhZRnjdmrMARHDMo8tgMEdqU9zJvqWngLlvLkSPPJzn8qaskCo8a+Z935GDZzSRzlBhJblY5BuyctgZyKuRShpAqMwQtgbxtz9aGgHkYxFBGEAfJyO/eo7tH8+ZGZtygB1Jxj0H/1q1ukrgYVhmO/ufJQBT8xXbnI/wA/zro/JlaNlZlBLBiB1/z7VRWlidZ2DMqAZAqu5kSUjcqW6j5z/WpctbCW5YdldYogB7kHOf8AIpqo800cPC4yQc5rEa3JBdNFG7YBdm5AH8qel2xCnylyTzng4/rQdcHpYia4kkYSyESEdiarRu7ylZA3nHnIHH51D0Q4bWL1nd3HnM8SRIioU553e9XLPUw3kskmUbJbvxRGZNSN0d3pmordyrH83mJh1OOQemR719UfC+WO4lZ7+3WXcNoDcFf/AK/+Nd1Ooz5nNKCUbn01YTNZlYmXEOdoDGvQfC4ie7TEYTDkJkfiTXafEVUfVWl3aiwto1G4qmM7epqLfkZcsB94e/tXDKdlczhHU5bXbz7PDcs42yFMKQ3XNfl/+0b41tbzxC/h+G9s3gWMrKo6tjGcevOSfqK7solzN2OTG0+aSiz4f1683JPhnWPO75RwT6j/AD2ryjUGExAQ7Wc9etfR0ttTrqK2hUni2QKQ5ZsYOfWs63gEqySPujfAGCP0rUwvdltIFHzRiUKDyGXBz9KrSPs3Er8udxGauMDGrK5jThpJfOICFgAR/cH+NUZjjdNI0ZQDG3HOfWt4K5ElZGcVSdVk2GMbs7gMYqzFGQSUVtmcHA4zWiepBLdyJbJKkqOGC4UAZz65FYAjlmllafbJFgFV28iqE1ciO4ZRghiPHI7e/rVlU8x0jkR9w9D144/CgU9itIBbbtzljnd0rPurgSKjhSdo6jpmg5p7GIZoT8zQToWUrvJ7+oqOVV3xxqiMhJbI4J/z/WpvqOOxesbd2uJBG7iAjIOc7TW1ylvI88EpwMA7uBWJveyMi5ikeJgrbTxtOfX+VYOCd6Pn8BnNax0RCVx/2Z9jzN5jxoM8c/hirbybQ8USlFZdyt1ODVjmuhTaMlVd2VpByPwrLmmaaFzKBHzyopp2MZvQrrMkVt5hZt6/MCo5/Csa5knmuJCoZlLAp82M56/gK2Tuc89hJPKbcobp8px61Np1i8lxH5LZQHr0zgUxUzpoTPCyL8mwg5yOaDE8rBW3KQeSe/8A9akzeC1NF440toWWYOxG4Ke1ZF7cDzI0ERfaMg9s1nTJk7sw555THJ+7Ds3VO1XIzvYLIVSMgDmto7mTgXo3nRyTInlN/cXGR6GtiGVIyhKlQT1BrczNKDVLRFmiyodl6A4/Gqk8scwjAKvnoM4OaymBTikAPyIynrwK0giXKfdZJduQDWMzWCEitSFT5gGxzkda0IYxLsbzEkQDaCB375H9ayN4IJiTIGTEhH8JOMiprfFrN5Ekb27A87hQVza2Omh8xom8vKITtJJwDWJOrF3XdHHnoxH6VMNjKT1KkkEcIG4Nkj5sGpdOuLi3lBiDccjJ4PtRJaFRlrc+gdG1KGWzADEFVBORzn0roYiEeJyC0bfePXpXxGPp8sz9VyapzUkEhSUFgysg5yp6iq8LoAWeNzzymO1eXKJ78XoSfOZCoXBY8ZbgexrRE8aRolxulhjG7DkkAn0xUHQiB2dVyoDADKt9TUUXLgF0mbO0lRj8aiaZcCeV4EQP++lccAJzn6/41Sh/eOkcCO8jfdDHvTjGwk9bl6R8II23RyA/dxwD3qnFbodzSySYYksQen/1vatFKw4xKywNLGBG4knYnGTjoagYMpYOrCZj0HG32oejuE3qarJHOn/HzHHIB8yDrSyYkihlik37lzmk2SK8u6MA7AQoAAH9arkk4LI3mdM55pAiwkUxUxxhC2M8tjH41g6ttWHYnmGTGfXimtxykcWzrLuHkvE4bqT96qjTD7bJFt8wqAVYDAYe3+e9ap6ii9bHfWIZLfcABF0DHg//AF6v20iKiSZZjjGc8VEVdWNZvQsWoBaRmDq7csGNONy/mLGUQArtLDpn6dqpRQQl0FiiTck+Azkn7pyagkWSPCsxC79y85xn/IpTaCzuKpKO80MkoJPQHHPqKZNCwVPNyrNhxzjNKEeo5LQx7273faVTBwNufQ1yN+VjiO6QmYjk4wM1ctjnnsVLCWN5PmMqLwXdVyQPb1+lehQOjyBFBiXYCTzjH+NRB9GK3ukyojyOHIIJ2OexqSEGBWCRtEu48Y4IqCqbsiF5iu1irl1bA2n9aux3LeYjsoZVI4Y9famkMiLyN5kbQwgNnKg5qby0Vo2EMIPRUJ4z61adtC+USQKqhVTYTycDAqsqxkrGxEoX5tw9aHMyeugIu7fuZeT8o24xSzyRxsqL5rP0zs/PPtUNhF6DjKkoSLK7x8xYDinHy2+XIJHGexFDTKTJ4Y4Y1xhnLjJI5K1BcGJBGfLeQE4UFun1pXNJPoQykIybYZGUcsxPH0pjsWwwCxuOw70EuWg3DswIwu4blB/WoQGkHlso3Anr2rSD0sYSj1HQpsITYCu4456mnPhUZRayBych8/LjuMVUVYgkhkgKSLGzEDg7jkg+maqymZkZ4ERX24G7ofrShHqzaGxHCHCIXyRj7w4GalkiZowrS8DkL6+9TfUUyvFHb7NqGVoemDyR/jUiIkisEJBGSd3t6VqTF9BgCNGbhHOOnPc1Gk05hmjhcKW4IK8/n6VUY3FHcaSVAOzcV6n0prrmSYs77TGNrH1rTkVh1EOtHAkRZhtRsqSjY+hp8hERjaFUnDNypNZpaEENw8olkaSNiwCgc/hjNT4REIUymZx8gBycd6I7jb0JICimMPE3C5ALdfqagiRDIVDySEkn5jnafaktXqTN2J3zLtRBuK8DJxzVWeUqER2Bk2/NtGKQxsbGUJHEQrZ5BHWmXETlgqOfl+8M/pQNK5XTaQoeJ2XP3Rwc1beRbf5iTGd3O7gg+lBqrLQbJ9zKxtJIxG0Dn8fyqC42vvj2FtxKsM7RQTN6lmJY9nkFWXAx97OKaqq00EMTBWQ5U9//AK9XNWG3qVpQ2yQHZA7EkbRirUDOWiljZowzfPuPQ4rNoiHcR3ZmdioJYEjPrUJkkhQMY2llA5UH9aXMrid2CRgEyRuV3D5gDnIo3GTEhuI5WPRUTA/+tSmtAasAlby3IUKAOgpsJCzbJAt1nnpjb7UQWhF9Sdoy6koBtzkg9RSRFH3qxDO7cnpz/SqSsLn1BI1HWRpIlPHPBpTHvkBjXaNuAPb+tDY2kyqWRi0rrlwTuAOefb0ppUTRLKsqAdVKd/eiLuRUfRE0LZlYEyHIG4HpTUmkadlET7AdoHY+/wDn0pkwdtxWMyFWjUNKOGUnFNJjRCqGTzMYbLZoN6eurIcy+YqhYpQvLlu30/wq3CAXXy0J4xlhxWslfY3GvG6CVk/eMgLMqjn34qGJWZDPbgKc529z6n/69N2RgM3xtCjOkxVhuVwOKA88vyoA0YXINZbBfWxKwUBXGWHcZrPhihmdXDvO65XIPyg/yzSlqVFXZqQyFEG2JdpG07u3vVecqVYqrsjcAA4FBnV8iur7YbgvEqxfc3Gm7D5cbFF8wdMfzraOxMJdC0oYwGXBmJ+XOKsW/mC3ki3tEmc7wOtZyWuhrJKxUmQxvGzW73BzywOMfWrECLIytIzBRk4FaT2JjH3RonkjflMDsajlIRAqq28sMEmovoc6Y+C3kLB/PEKjqRyRTCE3IyHzVYbuKgHsOEyGcjypJGYfKFHTHeoXUhmLt+7A45457UJii7oImWIguAw9M8EVWgnePfuDyseQFHT6V0wehRaEBLb496oTkBjmkkQebhRsIXGabdzSnawjjH2cAqY06D1psMJaRI4ZVYM3Gen51VNmbYwE7vMSQmZOSQcZHare4MqCMbGJJPvWhi1rqNYoGMbEuO+KaYRA0rNbvuIw20YOKclZmfPYHR5ZI0gikT5fvFs7vpWzHpGqXTK1tY31xBERuaNc7SRzketdNCg5MxqVVFNs67TPCl4ZYpv3se1gDhe57H3r7V+GlnNo9jbtNFF9slJEqrzsAHGc9/8AGvrsBhuSB+b8S49VFyo9H8Tajqj2cNjBLc2tsZAziJsNj+v4YPNVPCct/aXll5/nvCHx+8YybvYsTn/9VdsIrlPhcPSvLU9cuTLNbMGYjC5614B4yjMstxIH4PHK87R2961oqzCa0seONJKs4k5V2b5RivePApkUJLIDJxtCk/rXZLYVPY+i9MlJFuqN8gAJxXu3gOSG4u45MI6xZDFTyWI6H6cH8a6sEveJqK0T6LsGleGMGHe4HzYHQetWDITmMeX5ZbkEdq+lp/CfPYl3mc5rlx9ns55Ir2EyY2JEF7njr071+IP7XPjVbjVJINPvJXglllVWjBYnBAXJPQYV298j6U6TTrJHblkfeZ+XmuTLFNLHujjRWOQB3rgdRKRsGEiEn+8cZ+lPMat2ezHyMO4cYZWjD25Gee57/hSMyod0cbgFOMdjXz05HVB6lTCTOm59megHer9urfaoolRFhAyXz39PxrC+tjWlHU92+H2m3V1c6ZZ2cKSXc9yq7X42jPXPp2NftB8EdBsrO0SzjmstUt0dTMYwdrY6jkA12UY+7c7sRK0D7k0e1l8iEMtzLGoC79w+T0Hv6fQV7JpkEcaR24bzJF4Zh0b3r0sLHQ+Jqy3Z1UDHcY3CtgccdPerEkwBxJuI6gV6aXQ89slEjMoG5MjgDFTxkKAOVY5ByOlbpA+5DJkkRnLKvTJxmnRiNVdCFBPBFUzKD1JtoZV3OyhTnGOtRY2kn7pzk80hN6ipEyoFUKR1z7+tJIq7EDrk+lAj+CmOaGdtzHc/cZwKn+1RDbAvnvIxwrAcD6mvz5Kx+uwmyVpZTvjLOWYdxitGJS7STggBVCndz+FM2itdSv5GXiEQ5Azn1q6onRyXKMuM8jOKuDE4lhhAYyGVg57mngl1CblIXpgcHNdMEc9ZaEKQBklQv8zD5cnjPv6VyWoQsEkBzPKFwGx0960OOUbnm9xAI5XIBCj72RWzbK6riNQ3yYBrgkiYuzLKy7HZjIjkdR1qYutwCqzqmMMFA6/jSSOxMj+clgTtHYHnFbdhdbyIzG5U9wcZNBnUZa1MLLb7AVVl7g4PWqViXDiKVyUY/cz1FZ1VeJhON0fS/hTXpp4YFa4+ZFCg5wRiu1vbexvtOuvtcLzuY2ELqOYnwcH8/wBM1+QZjgnRzBTXU+my3Ec+HcH0Pi7Uobm2aZbiNJbqJiJQi4BPsPfrivY/hboOo6/J5dtapLIyk7VblFAySPUjHI9M+lfqlR+7c+WrO0j17T7/AF34Z+IvD3inRdRl0fVbCZ54bhOPLYg4b2O7HPTrmv2r/aW0PR/2m/2Z7D4q+FtOYa5pMH9oXNsQGbbsbeuB3yAOPqMjgflPHLjgsfQzBddH/XzJyyMVibdWfz8ajpX2Cd4JSscinKROcsB657nsTVFdSm05xNAkokT5vlHIx3r9vw9VVIKS6k1aTUmhNS+OHi24ltdNnisLixgAWIPbKuOMbiV5c+5596yrnxzqetqjQ21np84BDNDnBx6+9dDtD3UckoNHmWrRS6lqG6RUKgc/KBk0h0eS7cLBDM7ADJHOBU1KncapkEtlLaFQ0YjQnGTXrPw41TS9Dvba41TSdO1UB90n2pS6bPQj6e4xisMQrw0Immj678XHwfc6HdXtvaeHrF2gjeBI8ghiTkxgDgYG0hieehNfN2n+JNWsZZ47Pz3hSYkRwvycnOTnr7iscLTvSaZXxR1Pp+3+NnxK0vwTpqpY6RHHCm1N8QOT25IPoO3OOvFY3g79qXxdqDXvhTVdJ0G/uLlj57ovlPa8dcdupPHH44NdOEopxuzGUXuj608BfDT4Wa99j1hoLfWdaNv5khS4aNnwOgAGCBnsc9elejLqPh7wN450TQPFc81lZxagLa9kjHnSWY2E9Bn5wQqkdicHFFOLlU1POrV3PRmt4/8ADHgD48XOhadI+qwW+mylbW8EBiZlxt+aMjOMfQ8V5Rffs+fCT4M+ILeXVofD/wAQPDdwpkaKazK+Vz8zhM9TnuTnrwc17NPEzjSWHCli2qPofIfxv8LeD9U8ZXPjL4f6VJp3hkwi2VUhaPJUD5tnbPOM9unHFVNC+ImseEfDNn4dsI4rKyQNcmco3AznjBAPf+ueK9LF4b2lCMJboiNVTimz76/ZV0LxN438PSeIdPmtYsYkupJGIVwwJyBnp1xnsD7mvqbQ/HGnRXt3pa6np9wUk8t5IGLAMDg5HbmvyrNMHKV7dD67I8Yoy5T1Sy1T7SjXcz+XGGETkLgH8K1hG4kSQPHtzkd8ivBw8j7uMU43PQPCeuCxv4LeZ4obNnXY8hwA2QAD9eBmvpKBkaxt5FljcO5UhZA23HqK+qymp0Z8BxDQ5al0R3EoLgPgk8HAwK5vU0tLjT9Tglt/MhmgKN2xzkH8wK+mbVrHz9OTUk0fJ2qfDPStGuZ7pJLG7a4k3ybITuVe+T6ewx+NfM/i/Urmy1yLTooDbIU4kHIY5Pb6D9DXwedU+eo9D+teDuIfrmHUZbpHTeDNfnUSWmoSlsz7rc7cbVxyD75zzx2Fex6FrKpP58MczyxSbSScH3r/AD78bsmjRzByj1PFz5r2rPv34PeJ7XWdNFm5RQigKzNsYEgnBz7gfhUH7QPgtPE/gG5hFpayyuApfduAJOM59xx/+qvgvBfO3gs9py8z8m4iobn8uXjHwrc+EtavrKe3Zhkjeg+RyDgkD6jkdq5jTr+USxpcSBWjYuo6Bc9x+Ff7AZjXVfDQqeR4/DM1yuJ67o+pM4jxN5g6nHevWNJ1pI1VPNd2xhkAJK/Wvgq8L6H1d7HodhqwEURVi5P6Cu0h1ZXiMQkj8rOQR6e31rx6kLM9GnVujbg1DMKbZGUYwpPb/wCvVo6kwQOxKjpmsnOzNrFO71FoosDDSHnmuXfWFnndTIyEAlj1x7CovobwbsOW9kf51kVAwBJYZJHetKFJym7dhSMk1i3qbcvu3OispZvKhTYGkC7QcZyO/H9a6qws5ZZ43jWTy1IyCMZFDlqEadonbWekgshMbKT0GeCPc1fbSBuWRl3AevetoSszPm6FpdLiQkrEjbh36j6U+bSUmURz25bnI54FdM5e6YuimRnSIIWmkigi3EBBuGcj0roY7KJ8SyKhn24Zxgc+oHauVyk1ZmNbCxtawRWapG3kkCVhjnjgVDmR4pGWJcdmK9aumciopPQkNpHMQwUKhGCKi8mEKY4JN43YJHGKtI3aGldw2KE8wdqgMIhUqiMEByx9DTIlBdCtJMsDynYTIeQue1EepyRhHePy89VftW8VZGRegnjlLylpN+Nq8e9aNvJMrkQuIwVIYY6iqVupvTV0adrOsjJhyoHqa7G1sJLsxwxASBx/q2PX6+1VTeppJPlNIaNOImkt4ZpEUcgckD+tZ2u6bqKRI0UBmVhjCnOR6/Su6L1PDxEl1Pn7W/E39mXl/pkcjWErERyNnaxGeo9eegPBIFfS9z490/Vvhr4V8KaRrEU9jEu++RAybZTjIIPU/Lj0wfrWeOsrM4aNBykpIxYNSjSHyYlyjDLMFDH2HP8ASvEvin8K/AXxP0PWk8RaHpC6kYOLyC0QSuB03HAJAznrXZl9dwki8fQUo3ifzm/tCfC2x8E+OZ7PT7p7vTZj/o0ckgjZCxPBJ4bBHXuCPpXzrqXh/VtJeUy2F9FG+AzgbgR6ADn9K+vq1E1dHic10YNvYz3cZlVXaEHsvNNntprZyrrgHkE9xXFNlVMLJR5mZrQQRwlSzFmPTNMVFIUNvQ43BVODUpXOQb5ZkdWdG80jgBsD34rQtI2ikjYKWUHPzHAP1rS+thx3PrP4DzarLqlw+lCNZGAVzGoDKR0Pp05zX6H6YdZEUb3U91ckoFKO2QfrXyGc4W+IufYUMbGNJRZtanqmopI1xeBWKgLtfOOOxrhJvGE6PLAGEOBuAZ8Bj6GvJr4bQ7KOZWsjat/E0lwrq907LtHIH6Vei1xSqRQSyyJu2APwcj/PWvnp0nc+lw2Ji4k66uvklwsbbzyCckY7+1ZtxqKys4DxuuMEdBiuCqm3Y9JTT0KJ1lbGQTTsCq/xZ6D0r3vQ/BfhbxR4K0zXL0ystxG00PkzbGYHG059OefX+XyXFuYTwlD2se587nmZSwkPaRPafgJ4WtvD+o3YZ/ttk2dzDnyzwVQnuSRn6V9QRo52jcnkljt2jANfyJxbms8Xi3UmfgHE+YSxOJdSQ+Nni3lYopHf5c+nvitCJ3kQiRkMmfmCjaK+VlG583J6EgZD5iWziYpghc8uSQCP1r8A/wBtTxJHe/HfxP4etpS1tbwm0jcqOYxNIVO72DEc+gr968C8EqmNb8j0eG6fNi7vofKcF88k+0BTHtwRitmK6ktY2P7kqeoI3cV/UFelZWP1WjdHU6JcafNbwtOjSc4c+o7V1Xha3sG8b+G7bT1Cy3E+zanOVVWZs+3HX396+MzqL5ZLyPpMBZo/o8/ZG8RwaXpc/hiVj57lYpIy+T8pO3P1z+Y96/QyHTre1Zv9IhkdVBbPAB9Oe9fytjaPLiJRZ/NHGUOTMJWLSTQRFiZUG7BGev51qQXLOxELxNMu1v8AJ9aUI8tmj5ynO7Pij9un4aWvxK+EfieC2jEev+XJPE6gbo3dlUDHqNufxr+Mzx/pXiTR9U1a01bS7rT72O9kidHTb5e1sEH8Qeen1r+1vBjGLEYL2T6H6lwTnEoU3TR5dcWepsA0xmtoT9zfwD7ipE02UwOZb6XavIjUda/pzK8kjLVn1uIzGT1H3FiVdQsm2UgHA54r65/Yz1i28NfGHQLpg9ve3V55TqxJMkUcbkAHsu5/zNdnEmSRjhudHFDMZTlyM/ro+G+rNfCJ2bNsUUwKxz5cYiBTB9T0r6R0W7SFomOzcwwSRnFfn2FXunHXfvWZ6RZyRF40icBsf5/Guiit1ZGjfLZGR7V6VKF9GcMp21K1xaopYKXGepzjmub1CxO64RtRlhIjYKztl84OFA9c4Fd9On0Rx1q7TP5C/wDgpJ4vl8VfHzXL22jK6a95JnYBwpjUlTjtlV/KvzJ1S88yfcoEbDBG04OR3zX9D5auXCQi+x4+Hi5UrmM1y0hj4t4pl+Z+Pv8At/8AqpnmSTwpGI1BjzsbGD9aVa250Uo2QoaJgjBWBIHUc0skUm9TIm4EgDac8VwHYitJGzzSKIzGQ20gfrVPG6SSJFVV4wT1ArVTRnPcmdEycyMYRjdtXkEVZt13ljMNiZxwMZq72MZQ7EwUb1fIdi20dzgCrkdokkqoCN/3c7uPb2rjq4iKdmVSptlyyhuSyRI7yTFsAkAd/wCVe8eHfCjXcEbu8Yll2gMRgEnpivzHi3M0nyxPs+H8FrzSPYLL4R2DSLHNFdyPGATLHwB6/L1PPvW7B8FtEufO+1WspuOPMJfPy+g44Nfz1muPftD+hMrxDjSSTOiX4AeHtREiaf8AaNJOAWkuP32/HYkYIFSRfs06CjxybbqNj8jyRzOEI9cZrw62M0se7h81lF7noml/su6E17Db6Zc2VlDEvnOIJ32SDHfec+//ANarmsfDj4ZeC3AXU9Q1XU3Xc5ublGibHVVVFUgcjHP4isaM3OVkh1uJq6fuSPh/4j+I30XXWitYJVi87CpC24oDyMn0AHOaXw945kvITaPLGgDdQeQf89q9Ctgkocx+ocL8YTlOMZHdXLXep2YaKTecYUqaztG0S4/tFA1s6EDLMOR249zXz9SdotH79gZqrFSR7gNPixGY2XKgfKB146/59avQWuFLOoecdWU9q89LQ+8wsLRIpo4tjMwIlY5zVeKDJEm3KA8gUnKx1q3U2tOXLeUAFTOSxNa8EkWn61ouowzSPcQyBgEJ+7kZ4/I/n6mu3Bzaeh8bxlhY1cHOL7H7TR6zPP4D8IefC7zC0kjkfPVlkbGfwK/lXlH9rv5shcGLcwAYDGOcfjX7VgZXox9D/JHOKKp4upBdJP8AM9i0i0xG4VraQH5lMY4IrSu9Fjv4DHIXSNueehreC6nDC3U1bDT7S2tlEX3gcEA4xWsE2srqyKfXFQk2aXOg0YYvY8YJCkMuOle46ZAWt7U7gWAwR6V83nztE9nLNXY34Y0fduKqW4x0rR1BWS0JCEMg+8OK+PjO8rM+jWiuebXU0n2ksTnnOcYrk79olkJ+VmBzgivPx9RnoYVdTnsE3A8sDrnHrSN5hkC4357V5LkdpvaVLHNc30CR/Pbxq6kjnk4/xryr4u3E/wDbdpb+UlugjWdUQ55wAOf1Pua3w0lqRBuUrHiGsxslq8wIlnkIyhOM+/0rzfWYZ/sWoThmKLEcgDcPz7f/AFq8xrU9imtD5i8QTQyXluQ/mMrbWwepx/8AXzXT6Fp7W4Rrl1lbaGYj3r08U9C1sdarh9piIZs5Jx2rasbVFmlnmRSWAwRxivLk9ToWhm62rz3EZikCbTkA+npV+0IGHJUqQM4NE6iZtGPU4S91Nd90EhkB3FNxHFcxdNE8O1oAHkOM9waSdi7aXM2ytpZlkWaTzDnC5HOBU01mUKNHEC6ncGHJ+oqHO2hco9jjtZsZI3UGFgrMHAYYq/ompT6ZeLdqiyg52gJ1yP04zUVGayp3R9RyXEGoWMWESJJYUcAHJwVB/rXPwRyR3EAinMtuOgHfPeqpS92xlCFo2OkaGNrdSI5EcHCsvTPvWhotw8hEaOu3uOvFTOPujktC3r1oBNHcqWZuCR/SvX/hVqO57y1EyurRhUSRsFWBHPPWs76XOfExvSOr+ImltFax3EpJIkDKijBDdMY9s182akCk6xsjPzj5e9ezQd6Vjgp22OSv3SadJAvlgkhARmmLeGVjbkKpxx/+uuctRMU3jWTsykAk4I9fatsaikgIfLPj5SvPPoa1pSsSo63LVrfKqDgmQNnnpXq2h6ob6yEbOPMUAHcOfYZ9v8KiTuy5x1L7t5MhdjEN3rwfwrqdLvJCzqwYA85zw1Sc1eF0T6ncI8atsIwhXk5B968o1OZ/s4DMZJhkEgdq64MwhHW5wIbbNKChVWPWt26t/MsWaOKWZljZ22dQAM5+g6/hXRzJyN0eFSp5c0zncZiwbcz549MV02mTByHcMjdCAK1qaHedbGGVEWWTcU+YsozxXoPhrVbbzYrTfDDv+4Scg5Gc/j0+tefJa3FW1gd/5yNLMjne0acEfpXBayGikDp908nHauulK6PPexd024U2UjMA+TtIPOanuLpmUxgR7Y05ycn/AOv1rek+h5lWOupg3LGazBO5Zc8n0qzoQlnRnBQqrcEdR+NddNWRw1InYh5liUqWO4ZUk1XSRUhdpFIZzjIrog9DkmtTBmuvs8L75QgDHaeua4+a7a4leYTKwBJwoxz/AErupxsrnK7uRLDy6yCUhmTbj0roI3ZUkiJRyBkMD1rppjn2Oa1rTIr21kkeRWhH31HJI9q+NvG+nfY01AMLeNp5hJEzL80SjjBPc/p+VdUPhuOjO00cPo9tBEDK0ZZgCRt6ZqWMfaJp7iFGbALMoGP0r5bFK8rn0sHY4HX7omEY/ibr2NZVvdPDbxpIcgsckcH/ACKqMNLGa6sw9V1V4wY45co3BxXB61ezxogO3ZI38q9XDRPPrrQ4S8vniE0xkERLZBHGD2ripZmMySMyOGyMdcfh617mHjZHz9SV2emeEbfNzAQp8s9EZuB9a9kuboW8KspB2dx34rzMS+apY9KDtTPP7i/eQiGZlYyS4XJ9e1LcyTNKXdkaNeMZ5HsasqJ0NveJHZvEA4YsNpLVS82Rsnd5iA8jOKzlK6OqBDO5nRmaQbv4QRzWTcQqI5JGO8KAMqe/as0VJWR594iZo4DJIyA99gySPQivEfEWA6gjGeVz1r1cI7NHzmN3PLrxnWZd+N+cV3fhvzJtqzoJOx46fWvaqy0OGG57BYBLYb9zGIJnOM//AK6svcCOZ5Edm3MAQWrz2ztUie5uXmRVwgBOcgVlfa2tbeWNcFGwN2OQBWerdzZyRpxXiuQyZaPaCrk5rlNauoUmdcOPm5Gc4ropmLepe0iaJjAxmY7Tzg8EeleupdQG0jlRHEsgy3oKxrLU1pPUfpyCeN1miEsIbBY8/gaveJbqCHTHeeVjbqmGKpk4+nejDS98zx0PcbPgLxvd51a5kgDKyuOowcY6HP1rzmSQOSwYIevFfXQb5T5CasyqlyWLIxLKCcHGDTJZNxWVSOOMD1pzbJLltcCJVeeIM2/5l9RUMzq7Hc6qOSA38qzBogO1ypGVX+6xzxVuDzZWYQiMlRlt7YFbQ2GlcUxxzMEVt5781BJHsRwN8Mo+8GHP0qhFgQeWw3GJ8KGBBzVrcGmVwBg88ik9iobn0t8FJblUuXnEu2V2Me88MOgI9v8ACvp2HzVjCkBCx27egr874hj/ALRc/XOEf93Ec+cC65BUdPasm6gQW88jswZY8hlHTPfFfO31PtILU46TYJd8UrO7gYcjH5V0EsaNt3mNgEB/d85rKpK7KmjetYUMSSPMDGp+6e1XAAc4UgngDOPzopimxUjBCo48x+hboCaR5CXMjqWUHBzxmtDK+ti4gBwGZAh+bAHQenvT0DIZJZmjbcQFUdh65oKsI7MyIySLLE/zAqelZ7HbK52gq42k4/WhHOc9dMRLzt4P51atgwiWUx/KOnPelKVtTsprQEUzXEYQ28K7suzHt+FdM4lTzbUvA0Xc46/jWco6GgyKSEtLABsVV3I/XcfT2/xqeIhyzJukUgBVAz+Ipcr3IkrsvykGHy2aJ8jDADpVSUvFHGkKKzBdwLelU9DNoiuhOJILlFBdQCMHofWhgs8zCSYsx5Py9PXih6q4gknWMKYwzdeSMZ96r3ErKbad3Rl3ZAU57U1G6MpvoZmlH99fywMwbdgKTznua3rq6MCxyPGw5DFkBJ+nFEy09CVJkkO8SBlP6VJM0LiUlFkDIEKY4NTNaig9B4CxN5XKSABSjDp/n0qaRGEE4iMEEpABJGSPpUpHTDYzpi8UURVS4Iwzdi3t6VWt3jbz3BImHOxjna39KRqtHoXmMN3DEIYY45FY7juIyaoSuwKLGzKQRnPPfn9KymzSxcRDulaJ9mV25PcU+1YJaoyFPPRtpAXBqAlsb2malNDdBnO4AYYmvr34Oaob0maNCZhnBzwR6gfy/GuuD1PDzaP7ts+pbG53lxMEJ+8Sx6fSu80rUmSVnjRQgC7COCTnnI9K73O6Pz6tE+ltC1aW7D7XXeFDs4759P8ACtSS5ZhMT80wX5AehPYZrzKs+hMItK589fGPx5BoGnXibmkYg4XgAsq/3uuMk8V+Rfi7W7rUZ2uL2eO4ZwXLY7nnK+w/lXv8P0rU3NmM6fNO545rF0zttBLgDCkGuPeJo1Mjho2L5APr/SvoYqyHWkU7q5E7JGsY27cR9gPr6n3qxBp03lQXBUvGvJweGHv7VTZlGNkLczXDzG7e5L9CpIxg+g9K56Ta8zMoHnLyBmtqauc0lqUri5jMcguYxuPQoe/rWNPIjGNVRpGA42npWsF1Jlqy1a2zt8u8sh+9VkjykaJNoIOGyf0p8hMlYyrh1eYNgSEnGPSneSUUuH8ph8w4oi+jE0ZcsaTnZITsxt49O/FTbZYwkjAq5X756CrIntY5yaeXzJmB3jO3IqtIu5CGYxPuySec0GMtirc7TJE8e1GXI2kd6jmUZVxt3E7vak+46aujW04TN5YhuD9nblUPTJ7itC/by4HXbHJIV6gEVgdFRe6cvdXJVVCDCng46EVVgQZ+VZI1HC/NuOPc961SuiIbGujRRWvmXGz723IPU9h/n1rNuCzSsP8AlmqDaf6VSRm3qQTrJBGhdiwcfKa5+bcY5NpRpBjAJpmVQhWSPrsDvj5cDkGqYhxukaGSRC2GXPT/AAroMpPQzdTkCpGYiwZTkELyPf3NbukWzTBpFkaNkUMwHcUBROhGS4w6GTblAp5BpFVXKBxIZs9ccVjJm1ND7y3njfBiEMqrtXedtYVwgAzGzN/e54zSi9RyWhjzSMkgMUZhIBK4Hf1962UcMYcbTKBliR/StzEuIs8m5pEQpnOPerbTuojBaIHbwAO39TTuzKUUiKOVXYAEJhsnjk1bW6lVWZUhkjUHPPTtxSbCMblUtbo8krSOzsc4V/0rUsbpC8YckknqeorFyuVBGlcyMnykEENnAPNJA0cE4aNXEBUlmUdG+lSWXJ51wH2RruPzMq459aRgZ52RGAccg+1Jq5fU245ZlU26FSjAFlPcjv7VTu44mcSIsvnMu1iGzj/ChKwSi7mRcyEMu5/MXoSlJDK0UgEjLHHjOfahoUVqeueH9QhYW01zvc7dq+UMgj1r1WyeOSFSwxE3VT6V8jm9O0rn6Rw1U5qfKT3MQjYKqiUlgF2Dgj1ph3BNpy+DjKcYrwJO59hCJVWMqoGPNjznB6c055JoyVZJMg8gnI/+tUJGxaKJKwxMGHt0NVi3zMBEEU/KV6jFMbRaBQSAbWC7c/X2NQMk0Mcjxny23ZCnqKBtaXHYjcwmaR1cjoBnNSsluhmCMwjBwyk459qBJ2IGc7SkKKqqxYkDtUIt2bEiNG8ajPJyc/WhsQ6NY90xaIhmO5mxSWztLtCB4iOMEdqVxlx4g8kcQOQQTnPGajeIwnzpVPmKuRg5yKYiBwDGbiMsVB5XOT9K57ULl5RK6q0QJ455FBMlcwEVcxW6zgR26bnJOS2T69z7VUQss5MrRpuPy/0pqTFTWp3FlwgXYHGOmetXgRbJMluuyIndtxnGetVBm9REwICiVpR5mAMelRyxt5iBFIjPIzSk9SopbkkZUzKnlvHgYOT1NJcIcqVaJo+QUI5zUlDFlRIvKjz5ynLEjjFZ/mNHlnbCrymfWrjKxEtEY1/I8uyMug7lU/rXNapC0CJ5xVx94leoqDnnsGm3URlR2jWLHAwetd/G5V4zhWKEErnIagq1kTl+AUwjStggipRKi/LKUVem4j+Qq4diYPQghjdgzTxSKuCY8fxD1/z6VJEHaIJuQqX2ow6cdc/41KV2dCityRZD5iYLsQ3DAd6qyvKt1JEyAuVxgnkYNEnqRJ3JWfDwW0fmMW6d/wAaaqKJmRSy7eST0+lIkBKHkUH5mIzx7U+SZnUHaY4SQGA70ExViuIU2PGhUQvk7W5yKblpcgrIAOPaqlK5QIJNwRGCN1BPapI1iYFmlQ4GRk9fapNHG6uNkV5Hcq5YqoJVhjj+tQeY0i7MBLjr5ZHOKDMtO0m5kjJzwcAZpUUFfPAOA2Mngiqi7ETehFKZXl8yBQLh2+XYfun19qjl+0LGsySKk3T5D39a1jK5EVcrQY2OrBh1ycVahXlSqq575PAqZvQ1SFkgLqVJ+cnOF44qvcbnIeVUj/h9OB0rNMUo3GQ78pHLjMg4OMBh/hURSYXbI6OjoMYOQMVuQlZj1ZZHKsfLH90dDVfai5WWVjwSvoK0hLoJ6Mpzu0hjVI/LUDaGU9fetGGNSIxt+U5JFOcrFp3WpJcpKrYCIAeTjHFV23AqXLHAwpApTehHLpcE3SIwmLx7T8oIzn3psMUjmV0ikJJCuwPGKzCK1LORD+7X96gGctzx6VEiMiK25ImPI+lA5rqTIsjBiAUZm4Y9D9KZc26RsWIUOefmoIHPb3aFir+SCAylf4TiiJmJZFO5UORz0bH86CouxWkW55kdwHPQk5/Co1l3KkrlVj5BV13HI9qBN3JZJlMayQhtufpio/KjTbExZpBk89atQEKxMYKxowzwAKcEjjSGRDm5DEnn7vuKdQpLS5F5bOrSLhuxNCeYYzGRGAT6Vmy4xsiyUIXYV2N6elCosKOylXb7vT9ahQHsisgCKXUhZhlQo6bT/X+VRMWESgN8g5Cj+dUncznIBIv3gfLzzUiSHyZXxh1PTHJGe1M51Jil2jZyYnPoc1WfJKneGB64HSgknEiCORyrbAfuhufaprZwQzlWAz34qE76Fx0VxkgRsKiqAM/dFRjasLr5RMm7g9sf/XqkrGTnqRCUnYQ20hsEDnJ9D6VLOEt4nkYuAqFiVP60zToVciL7itIoG4s5/SrKhdkBEecsS6jsKcVc2p/CPZCFU5AXuo/rUdqziUbjtwdpjJ6HtVwNIMJkCO0rnIHy5pgaNyZgA77QpyMHAomupmNEiKioqyLGuSEPP4UEuNuyREDdcjGP8Khsh/EVcwzMycjGSA46mp7fYD5e91kIzjGBSLFWT94nmZEZ4LDmpt23yzlSqnIU96aVwKzEyCTdF5hb5TGF70xy2UjkAZcY244I71dNmajZksIZiAqSAqOT2IqQrGzRNE7MWGX549iP8Km+pUtiZyWQLI6LITjr1FZ0MxjdkRme3ySGY5x6CtRR00LD/vnSZ5GkcZVCe3+fWqybDsbLPLg8npjtQ0ZtalhCx3yTYjAwUyOvuP5U/wA3IxA2ycHuOMVk4MG7kZWcywhZkDN8oAG3b9TVPzn2sJUMZLZwe1EbdSH5FrarDyRl3HzKM54qFEkjMnmjC9gtap9ihyTOcrJJmTgHjFToXVDEoDYG0ZGf1qouzE3ZDZICqwsjHOCGHWqtw4HkqDKuOwHFVBkSTvcniEYDtGhSMcYJ5NOaQMd6445HNawfcipK+wlrFcsJJsRbwcAhs546+1OiSaOMxPMGY8nPUj/CqWrMlDTU67whpU+qaglpaWsl87/LEobHz9wT2A6/QGv0k+H3wG0yDSSt6zT3WwSTIpHynsMk8+4FfcZbl6VNTZ8BxHm0o3pxOF1LTPCnhq/mS71W1mCuzBE+XIz09/wzXpuiWNlJYrJbRojs3yMT1Hof8fevUr03CNmfnyxDmtTcurSCRYHkXCKcAgd6htLYWEvm8mNjjbn9a4luTB2Z1cl5b+WWdHhQfKNx5rxvxP5Wo3I8ppPKfgSY6+h+ldEXYmep4hJBPFdqlxG6yM5IcdOvpX0R4XtkXZLE2VwrE+5HSu9fCZUke26WGKRPDuaNSAxPY19H/DVLZInQxvNgnbJ0Prg+uD+ld2BjqFd+5Y9vtriWGONPnYEZ4q8zZRgmd5OQSa+jpI+XqPU8d+KviKXQ/Dd3d2/lMyxv5bYxhgRz+vWv55fjt4qmufEV8RNPG5kLRrISQwHy8D0yPzwe9Y4d3rux7mW0rU3I+Sda1E3Er+Z5W4/M21cfjXIu8bsA4jnKHjJwDUYw9eK0M24A3Mhj2jGcE5FZ20KwBYlG7+orw6hQHzFwIRls5PFdFosb3NyxkZQ4I+XGA1c0tGdVHdH198IdEF9rVtLsY3dvBtLbfXp+WMe1ftb8O9DgtdN0lEhWJBaqSwH3iec/rivSg/cSNsbO0GfSfh6yKqiJlG3bzgkjFes6aGjBZI1d8YHofevUw2mh8ZX+G50EMjtzIu/jAANSESfKyKNx6ZOK9KC1OK46JEiVUyRgYO7vUqy7/wB23BJyMmtSJ7EoWWTa7jaM496QkbpVGzGMqAOooHy6WFlL7VCqDgcc9abGHkd45dpjA6EfoaDNx1sWBG4VHIlghYFkZhjOCRkfiCPwprKx/eMpZh2XvQYylZn8DQhcZIA3DseM1uW6xbEWXKueu0ZAFfnydz9k5EmStGmQ8bBQDwX7VJbypIrxS4wTwAetM0mupZZIpXljhLQlVVhnk4PcVZeQwERTCOVFBwccGmnYSehUinuZGklbETAYQ9eKkVrpJ4Z1kjAU7mBGAa6lPQwqq6JyVYEoB8xyQfWqFwryQMRbKCehbn61fNpc42ea6naTorO6BG38qD0FZ8Tzh8Bvl75OBzXLNdSHHW5FL5u7eqsG9e1PhlnXDyRrvA+Yg4x+HrWZ0x2LbTb0VmcAZyQKtJcsrFiMBiDxTasEldG6kjTgGeGBg5IPHatEQRLGlzbrG3I+73FS1oZNaHTaRePaSq8XmR4b5smveNKc3iiMFbpfKDAI2d2R/SviOKsL7qqLod+Uz5ajR4j480VLXWUIiPmbdsrK3BPb/P1rsvgj4g0LSdakg1WW7tI2QmNojyuTgn39SOOte/hJ+0w6Z5mZwcZs9n8e3+iazbJbKPtpJ+dlXCuMYPYHFfoJ/wAE2/jNbzP47+B/izaLbUNNmisWnk3LKQAq7T/CAOCPX3wT8v4h5T9ZytvrFp/d/wAOcLbTU0fCX7XHw0h+GHxa8VWiafcxfbJzdZBG353Zwq9uA3T2Pc8/Iepl5VlQmRcJuC7uo9M19fwpiHUwMJvseniJ89Tm7nm99azS3S+YJonPzAk8j2NdTYQJaJFh4pJgPlVuA2e9e/VdzmnFXLMGitLcMWV7becsXPIr2T4faZp+lXkzpIguxHlHzypHP+c1x1rtWRyTlyrQ5vx7psF7qFpb2i2AmYiRycY5+nA4/wA9qqWvhTS9PtSt1q0Rm2nywGLA+x/+vmt9eVJmNWdxt1fT2FmRKWcEZ2sx4x/DXEaP4u/sS6kkjt7a7kZy4WQcHP8AnrW8KeliIy0sdsfiB4k8SAWNvbW9jJkrEjSF4xxkck568V+pnwq+A3he78I2Gs3ekabfYtBcF7WLfMMjO4tjGRnOOvr0rixEnBqMRKtyrU+ap/EPinwP4q8WzeEp5fDljYXzHT5YgMsgA3HHrncM8V7X8I9am1HRdU8Vat4fvRcSoPKdrYnec/MwXnr2/E9817yShTUnuzmnSTu11MnxZ+0bqngG/vrOz8BapPakBm828+yDYOrbthDe4yMeleFeKP2qNH8XyzTR6RMLdICVfzzKWJ6FWGQR+GT6ivYw2GjpVOOrh3bkR5DH8WNWkaQaZNaqJNoP2iIyBlyCRtyOccAnpnpXaafdaz4/uLu8h0S5v7G2H+kQxxfugCOckcDOOR7dhWWMx6jJM6qWE5Y2ZteH/jH8ZPC1vf6B4c8Q69p+hRL5T2f2FsgA5Ch1K5Hsc9vauP8ACnxQ8ceAfE9x4gtNQ1G5R5vMubYjnr8zL788qevPc889bLac6cpQ6noYaLprU/Y/4DfGOL4o6BHdx20yusAadvvLJ6MPT5fXuDX03p91HPBIYZUdIjg88n0NfkGLw7pVGj7bKMd7SHKzchv1CxI214jgsCO/avV/C3jUQKLNwyoQfmUV14HEcs0LPsFz0+ZHrlveLNbxyIHaF03AsPvD+vP8q5/xDqBtdIvbyNwbZEBl4IHXgE+5AFfZRq3hc+Ew9G9RQPjjQfHmq+JrrxBp+qahLHfWi/a/KkXYvls5UbR9RjH069a4vxX4W0jU9S0rXE06RNQt4XiMxmZgysQcFc46gc4r5jMoqNZxP3jLKFTLqqvtY+f/AIj+PYvht4wsdAvkkBkt4rl1CkBd3IU/mOnSvoLwp4jj1KxstSW6tZBLHvQj+H0HFfx99InIJQcMStmXWzKOIqaH0P8ADLxbc6driTNdRGWQL8gbsDwf1x+VfoXpuzxJo8lkVE6TJu24xk4JH0HOfwFfx/w/WeFzeE/M+Z4mwt6fMj+bP4seCtX0j4keKfDXiIeXBJdtc27FPuDdgrxz1IxXy/4j0ttHv/s8kIiEgLLuGNwBwSPbPFf7E5BmSxGXQmuqX5H5zlFR0sVyG1oU29ElhdoXB2lRxu/+tXf6betEAY13SAnaV71zS3PvpQbR6Fpl/LJ5UbIIWYEtnkY9DXcWd2WkhiVFijADLgHFeTiUrnXh6bsdlp15kvFulcL+8KgcDPety1lk2yOoR3A+VcZznrXmT1dzuir6GJfrcTK5KOCORtBzWdY6FqWotNJbwKgRcuJT5efoT1+gzUKZ1uNo6HUWXg+4UOjwPcbsE/xD34PauvtfDUiEF8PGPes+tzSEvcsdnZ6RDBLDLFES4xyBXYWelwRSyTIm1nADc56dKRk5u1jVSGQSIhUozDgeorThjhA2+YiMOCDWy20MVuK0J5K45P5VZwZW3BVDFQuPpWjmzeC6jIrdWctNHIuD1FOSFFWWSZvtC5wGU4B/+tUJ3FVVyrePJny3ALAfdA5xUUgu1jQMoKFcqMfw/wBaq+hyWJ4pdsGxyjIe/cGstJIoi3mBkfeVK1uS46F9riAcHEeTx/8Ar9aYIxtZyyhScBSckfWnfoZNFaWzLKSoVmAyD61ky28hOVKqc4JxWkpWBU76ly3Rwql3Y579Oa3I8kEll+X5SRVX6GkYWLdnGIyEwDhtwxXYaJcST614f0R9wlu7loZQDwE2Mc57cgZok7K5rGN9D9a7D9l7wP4W8AaDqeo6Fpeq6isRlvZruIuVcgkRkH7q46Y79TXkcvg61/txrM6boen6RGyqUSMYXjgZxnJ+tbTr8lD2p8G1KvNpdD44/aI/YQv/ABlrs3jvwvrGpaXCkJdRp1xDg45OQ2ccZ4x/WvgzxAupfDjUYLK9a8uZlTK+c23zF9eMAnj2/CrwtZYmCZ7+VT5J+xkXdE+M7SrpukSFrK5eZvJeePkjqQSvHA4DE/nXX6j4nfUUdMQbWXaNn+NdFuR2PSxmB5Z6mTafDfwB4wimg8VeHba9BXCE28Zb65I5r52+Lf7Fnw4ljuNV8L6JfXdrAPNe3gYRmP1cADcw7sAeg6V3Sxra5TwMFlsZYlOW1z5N8RfsueDVtLSOC/srjALzkx+VuY87WC5+UZ9Tnua/Pf4x+G9A8O63JYWAE87MXMyLtTI44B6Vrgqk3KzPr+Mq1FUVTgj58ltZhJIqqJIVH7s45qe2g+VXKmYnj5Bkn8PQfnXsRmlufl9luexeD/gt4q8SQNdw6JqqWzgSQSPEY0kz02nHzc9hX0F4Z/ZF8SReSPEmpJ4ZupIhKols3PJPQgjH4gmsKlV30OWdVJn0f8MPgx4f+FjSam1/baxqV0fMldWI5AwARjj/AD759avfEVpGiGSWKMldqBcDn3/xrhxFHmdxwxTlK55dqviu3kjlt47hmnU4clucemK8q1nxPZ2000QmkudpAJBANebXoX0PVw+I1ucavxKbTZLpiLlIXTayq27cPQ+tWv8Ahc8dvGryQ6gzEAKEP8R45x0A/HpXmVsuT2PUo5lKLLTfFZNxcrOVZeMN0P0rW8I+ObvXpooYS5kDkMsoKk8/y968TFZe4w5z6nLsx9pJH0tbeEkudMjWVjdGaMuy9tvIOfTofwrvrTxPFpOlW2kQs8EKJ5UaB/8AVjH86/HvETFKrQ9jFnzPGmY89P2Ue59b/Aea+1LwVa6u1v8AZrW5ndggOSBxgn1z97PfJr6AjiaGLOEdWOVBOMf5Nfx/mP8AHkfiWO+PUktslj87K3dWHC/jWhJ5ixiQbRt5OONwrhbPMmtSCa4uUsrqSzaBb+BftaLj7xQbsZ7DrX83/wC0HqI1X4o+Lb5Q+y4u5ZWYnJyZX2j6Af1r+kPASFq8peR9BwvH982eKaaJJDIFKKobnitqeF28m3RM5y5+g/z/ADr+kcUrn6hSjpc0LOVYZGd1k3ED6Y9K9P8AhBeXN98QNIt1ijWPy5GRzyQwIwPbIzXy+cULwdz18JPlZ+rHwl+Ka+F/idpVwb9lhuAYlIbAJDqVP1GfyNfuVH4jtbtfO09DcWUgE8UrE7grDIU9jjPXvX8zcYYBUcUprqfgHHFDmq+0Rq2UT3pWaVSm04DEcE4raM0elwuVzGwUsuzjB9a8BQ11Pi6asrHH/wBjjW4rlbxBPp8yhcOcgHrkfhxiv5gP20/2S/Hlt8TvHaeFPDV/dSuY7mIlspKMbdpzwBhRnHI6455/prwKzVQxDotn13CclHFNPqj4Al/Z2+J8q7LbwZ4hnnkIDJIFABHXaMk4qg/7PPxStlW3fwX4jW+xtxMoiOSffg/hX9r4XOIwirH6VUpIj1H4LePdMjFtqHhqe0uEjAlDSBXVu/41237P/wAPvGL/ABa8N30NteWOlW8R/eyoQc+ZGSRxz8qtznv+fdnOaqrhuVGdHBpS5j+r74LXb3+jabdSxtHILaGIYGDgINv6CvXvEuo+PrQfb/C+nWWsyRLtW1ZvLLe3Q5J+lfneC3aZx14XqWPePhk3i3UNKtr7xTp9po+rP8sttHIJFjJHK5wAcdyB1/OvZYVQRJsOW6E16GGldnn4iPK7DZ7bzNvr+Wa8U8W3uuW0uoXJsy4ts3QfzOTs+b+nIr38BFc2p5eIhzI/jK/a50zXrj4q+Jbt1vgLnV7pI0ZywEQZTGw9eAAe3GO/PzFdeCtW/fy3T6fG4/uTqST/ALo6fSv2eeOhTppSZ6GUYBOjyzM3/hCtdb91FpouZyCyDeEA+pYj86WDwvrk7NFZaNcSKv8ArtvzY7fLjIY+wrx6meU27HdPLYp6G8vwi8bFLcJ4Y8RXsPVVhsneQHHJKgZAHrzVhPhl4tZ5YTpGpm6iQO6NYyRFh6qGGSfUDNcTz2CdrmsMtj1Mi/8Ahv4jVhDB4c8SX0+d5gs7J5ZB65UDJq8PhF4va3NxB4e1RZWwMTRhSPqM5X8q83E8TqB0/wBkRsW7b4PeKp5d0fh/VEtVAUvKm3cT3XPUV0dj8BPEt0zeZBdWxJIJlOAB27VyYni98vuhHJYrcs237PPjNxBI4i0naeNqNMsgHTkgHPXivTNK/Zou71w17Is91nMkUiCNT+B6Cvlcx4mqS2OhYOnHRHouk/s1WGl3cxl0m5ijSQbZzIX+fvjP3Tj1/KvoK0+GulaXbwCDTYQ4wwdm3Nj09K+JzbMJVFqz2stj71kbb6BAH8oRmHPOSeRWla+HfODjI2qMgkYzzX51jIc0j9IwuJ5Yo6uz0RIhb+eIbe3B+d5WC4z7njtTbzxToelO8NnFb6zcRggrHnbnHfdjGOtef7BN6mjxspTsjy3XPHep3V1PPFHb2sTDaEhJCgenrXiuv6nvluLshkaRCHGBk+mfXFd2HjGL906GmnqfKHju0jlZ7kT7W3dTyMGuJ0jTbqO6gRAk3nfKqAZ35/T/APXXrNOcOVH0+T5hGjJTkz618EeE/E9npBu9d0mSztI1CIZM9/UkD3+td/plnDHIbmJ4ZVDYWRBwfcV4ed5RKif0xwFxXSxKUEzejt1kiUxnZIT83HH4VCyyLIFClgODivlIn7zhqqcSGeQK0QlbaF5XA61bhEZVZFCkE456/WsW7nYiSFmbUHjcvJKFLM5HA9s+tW5FknWFrWYR3fmDZ8nH4nt6fjXdhJXlY+d4ig5YeS8j9VPCPis6j4E8MwNsaJbUupxypJJKt6nvn0NcnH4n0yHVzZ6npt6sG/K3UZ81U4BGUAzzyAegxzjiv2vAytRSP8keLKLhmVZf3pfmeyeGfFejXazeTeiSyTKjC/MGH8JHY+1W5/Fs6zT2tnDOIc8sWGXGM8D/ABrqg9D5yErnoOhXv9p21o3ltE7Lkg1oeI9YsPD/AIbvdWn8uacXUVlHEASSzq7ZGPQJ/wCPCqg76Gsd7HE/CLxXrGua3rC+XdWtkjCNBMMHZlePUnLgZ9vz+4dOQRGAqpKFBlT64r5DiOX2T6XKqXKjfsyN5V9oGeMj9Kl1WSAW5hdirucIFXPPp7CvjU/ePbqnkF7KEvJFmbEe7aBmuY1aU/bYyqIiZxg8kHHNceM2udtGdkkZ6KVvYiNyyFTsbsP/AK9WJ0cRu6KVYDJOK8mb1PRLfh0CEXdxKY/OlAjZtvYdAfzJ/GvIvHrS3HiCzm8vCpbOrKQccsACCep4NbUU1BsKek0eVeIkcRJIi/KM4A/nXimtXLCGZVYBMEun94VxzV3Y9iOux80ToLvU0uGgbd5xIDDBWvS7CeVdyiIQkp0xwR/WurHS2R1zitjo7ArK0MpUMoPbpmt+QohYSMgUdDjvXnN3Qchyt7dRPcwwCUlQwyQOcd6mv5/JD+U6lyMkY6j0rBs6KS0PP9Vu0RhIpeJB97/a9q4K91Z5TaxKTE7ylVXfnGOuR/WuqmrxubShodt4bhecBZnAZQcEjANdc+mRJEJFBdiuWLDGK4KlX3hHGaxp63N/CnlqsHl/MD2IxzXO3UPkyLDBKYFZscLnHvW8GmdVO1rM9s8O6i/2K2WVgJQNoLDoPSuqihU5IKFmyc+lEJW0IcEi7Awks3jYEfNg49qy7eVbbU4mD7VY4Izjnsa6E/dZhY9DmU3NhC25SeSSOpFU/Bl4lnq8LMLkztuIyvylQa5oawsc1Re60fR8DprFvMtxKUfBlDluQAPfqc18nXa6jCiS6jFJBPIC7q3VCecfh0r0MBP3GmcVKKR57dX2y42oC/O7HXBqCS6YYaOI7yuelOS1Ls73KE2obsSbQZBncwGSR6Vkvdy21ylxGrNjhwTjitoR6FxjdnS2+pPI1v5JSIScuXH3fau+8PasUlUocA5LKw4/CpnHlKS1sz0GUrfWcMp+43zCM9UPv71pWF0AyCUlAOASeBWEZXMKsCxqc8iRtEZVkyvBU8fhXA39wHik2biep4rohsYwjbU5WQPIURsFj94AYFTTuqWNxDIZHjMZAZTyOOD/AJ7VtTfvamjieGQ3yTENLBsuUIBVu/v9K3NPvLiCZSWiYbs4B4P4V11dXY3TPQ4mBijuGVgNoIA6Gur0WZGvXln/AHdqEBRdoPze/oPeuFvSxMldHoc043W80TosbjaAPb1rlfEjSMQ24BXyxK9FNb0NrI4oq4aPtWwC3G1pigLMOAT3wKnnkBgIkXBx8pIrrpKx5+IepjyljaqSxVgwXC9zWvo8cccbhQFXqQB3rsitDiq7HWExtbqiskbhcgHvWBcbkikBLysTlfQfSuiEeh59Q8t13UFuEVVu57Z45MAZ+97HPas7TLmZvNhmB81WwVbjNehWVkkTQjdXO4imcW6qiRuvVRjoa3I2Qr5wSNJD/dFFJ2OWstSjqDyXKFF2QEDJLLww9K+ZPiLovmTW9/ErBoyQO+fY13Qfuszov3k2eQRWsccEh8oQuzFtmcjNZMhktIri5WBYjzG7EEYrw6lP3j6SFX3bnjetXT3E0gjkQoG4XpzWH9ujtiVklYnacjP8vWrjS1sHPaJzr3Jk858b0K7tpGB3ya4m8upHnlXPmQqPl29Q3XIrupK2hxVnocVrB8qMiVy6Hl1xk49vX6VyccsbXigRYYNwWr2YaRPn6i1PcfCQU2rr8rtgZb0rrNU1ArEQoKHHQ9DXlzV6l0d0Xanqefw3El1qCO3zKp3AjtXSSSwtJGURsgctnINOcehvA0ZbqIRqgilZVO4DHIpGYNHH5DmNs9WXrWThZHRcQCZWcyWxSJTsZwOh96ybowHc0csYgVDuUdd2f85ohG7HWnoeceIGcvPsZJJMAjngZFeR61aqM/MqQHBIx3r1MOtT5/Eu5wElpBLfIr5Mjvgc16poOmLasBvjCbCSeufxr1Js46Z0NxM0Ku28AZxgetYwvmzIrxkhhg454rmqRNoLU2RO06CM4CAY571mahcrBHCFdpOmRUJWNmzR0+9LRiFozHGMkHHGT9Kw72VpLhjIFjw3ORnHrTRm9zUspIxMY1jjniU/In972NelxOTAjLvKD5jtP5A/57VM1c3htc2NOfZ5bBZI8j5lX8+at65cbtFuJZYMIqFQhHODSwy98nESvTZ+fPjWYtrGriIGO0WXCBzk9OhNedRq+C7LGWPQgdPavsNlY+SqK+pI5lEZ2JGrE85HbvSxoiiORtzoOoHWnJXMh0jBGYk7w424z0qFifJDrG644Yms5KwAkLbiOQMdzmp9pXzI/L+Xbk56GtUtC4uyHpIy7DsR3HQ+lP8ANaNRna6/rTIHJJH5bRt94nkirsEsIMGAJNg24bv70DTPoP4U69Es8cEoS2jbgtIcgE8AeuTX1TZRtgRsRMBnkH9a+A4kpNVOY/WeCqt6LiXSkpVoxIHVflLKvFZGoQRW9sYlkRoQMDmvl9LH3D2OMP72eNjEFjHCirwUp8+EU45x/WseW71NG1Y6ix/dx52GRCMMCP5Vqu4W2QbcbQAOSTj+tC0djEc6AOsfIjPUkcfSklYMNm7CEFQByc+taiaIEUxOqSEngZwauXIaAI6Rlkzg8ZwKBthJcu8SRwgFA24IeACepqhIqRtM7+ZIT93npVR0ZgjlbzKM0xU+XnA55zWs0csUcBDq+UD4U5rOa0OyGxRtsJMxZiWdMdOtdDBEk6NKWchW2FlPQ4zg1nN6mu0SZ49ksUWSYyRzVkKUnMb/ACZQuW7fStIrQkliIOyYsHOMlB/WokKkyqFZiw+YDt3ocbmVrsm81QCpZ8dhio8oriRIyxHOG7GmlYi42R2llV1IRJDgEDgGq5jmlU7vLVcH5gKZnNdTN0Uql1cRROS5+UtjJFdOzQnbC65fJA7/AEpNdRN+6RMsySbAsaj+IYwRViQzJF8u0HGcYrFu5pBaDRFIkgN2JYgV4wOc1I0saxSCQYJHynvSNYLqUziZmlYyAKuAq9PrjuacPKJWCMFTks3y8mpkrnVFaCCBjJ8wWNNpwfWqjDe6rkJIR0J6msS2iaUTCGQuV344IGBn1pEkcoqxqpj6k9zQiXG5oWkLy7JlIWB/vR56gdjX1x8HJ7aJE1KGRVmOETDYI/2voP61qqmp5eaQ/dM+qNPYyOfOYFzw2eMV6FpcjGe1SFEZScMWPH1r0IPQ/Oqi01Pe/CMkj2UA80xxI7SbB8uT/wDr5rqdW1FbLT5ZpbZmkVful+M+3qfavLlK9XlE5pQufmH8ffGUl5ez6VbsJYBvaYE8Ic8r9T/IV8K+I7y1hiMXzRkH5CGzz6GvvcFh/ZUlE5KVVNXOAmuJbl2MjbY05GOMj+tU0M9xDIGlj3gZ2Z5x7muoLN6lYG3ZIoZY0LMSnI+97VqzTxQ28cSMY1AxsA6UJCqaRONmvJIjIyp5iueDk9f6VCGkVWnaLduOMA4JrphoccddTJv7kCFiLckIwVgBkg+9UbSOVrlgRiIjIzW5MFqdpbWxtoSZ4gsZXIYnGQfbvWJcCOSRFPzxgbsrQKb1KkZVLhREsbP1APeoX89XUybWUnHHOB/Wot7wmhsSQhJZZCCQOAV96x9VknmxKk6D+EqB+tWZVGY0jCDMTkMjDt6ehqpNNL5XliH7Qcc9KDMrtbTQxrEVzgY5bcce5q+kOIxgIMrgqOfxqJmtPYv2VuuYPLDts+ZlHpiqWpXLCRUTzMHlWz0o5dSqj0OZljeU7BIGbrgcVoWFsscJZllAPJUNzmrBKxLd7hDkNGyqDlAMnNVEl3oIyqu+M8cEUGLMyd5HlWFWG1xwc9P8KybiB4WZAJUY8bSM5oOdsSzdDAr7AX3E59qZeQSbw7KQW5VsYyK3RnN6HPzbZZURg2CQwxwetdbp8bEvKr7E2YzjGaicugQ2LMcSyMu6beD8yuvBBreWAxR7nRpouoHrWZ2w0iYspdI488buQGOT+dZN3GQky+bIZMBlUcA89qqO5LRWhjYEvgsBjt3rTkYlAI0jLNznbjFUp6iSsIjrGzSMXCop49azmnlnczLtaLGRtbPNaGMo6ksEk85JljaJfuls1sQXB8soyDJOPloEVpiokIKkxlsAHqB7+tS2sgyyhictkCucSdzUYsBH5LmMggsMZGK1JLiIRhom/eDByp7+tAx9vOsyM0aiVgep65q3llKkkg56AdaC46MsJ5juknAABQc9KuurJHJIsKrcnALdmX0rKT1NTAeMp50aucuc7iv6VatoGEw80I20ZZT3rRCUbHV6BcSQywSec6x7yAAele1aeyzkMAXQnIA9K+dz2Nlc+y4VrWk4s3Jo5QYpoUzGg5y3IB/marpLGGKs8khLYZWHIPvXyR+hwegk48xmXapjxhlxSi3QxqSAJBk7iTyPTHSg0ImlTCtHEJGTq4PCn/E1NI7GFJG2l1ONoUDHv7mnFXG3chLZZWDAgNuHrVtAjTrLIXeJUPy9ufX1qpQsNPQqjdI6qY2Mw5VFGSB70pWONXkaRQzc4aoEkOgjjuI98GVQDLZP3qlCyupSExqMgnOBURd2OUbETt5Yk/eKFbqc459qrQbosuwCknLEdDVi3ZYiM0cTPI0aqM/KRz+FVzcGPhseWx+XPNA5LXQl2zM3mB3ztwNnGPf61zWoBo90DKBODzk0ES1RzrFkR2W3ByMZXjHvWfE8a3EYm2sQfkB71UVca0O70uSUrGZUUL04Petb92I0UyBGztGed1JK5rPYaAyyF5ZEYbSAPanSQMwiYM656emPWtI7EK/QcqlWw8zF0+65HBqFeYo3ctuVemeRz39TTbW5q3ZD5FZn/wBGBDYyQefrVOQSiM5ePy26/LnFJ6uwpPQxbiNA6klTHv5ccE/5/rWDfqgZ2LqQ7Zas7a6nPVloVtGjElx5bERxmToeeK9GtobcLLDEG2HleclTQxSloSXMfmBFgcKoOdw6Gq2ySDLNKkwxwQuQfcUDjGxLuMsa/vdy7cEp0qdDH5ULyKjSnnYRyp/xpGqfujZIoYrhiZnikIwNx4z6VDOrLCgCoHDbt56kelBA1WeOTy0/ek5ZWXnIFKw8wJuYqCcEEZxQAxI2QvLGjBeBknmpbkGVVZmJPfHSgSdyvMHRVVHXDjcGHNELRsY5IypkI6daBlhoiwlZMefgqB6n0qtC0CeZGsbBsck+tA+foTby+5gw4UZyOpp0TSBHaVIQW6MKCW7EIEuW8/zFcenb2pskis8bz7lBGzGeDTitRSV0NiSPfvZpFk7sp7VWs/NZliLIbgkhmB960tyomMXuLKM7pCX3DpzgflVezZ5QfPDRM33QOQB7+9TJ3RbRrQo3mkK6ocfeao5QoZGd2lGOAefwqCZXIFaSZNpTYCcgZ+7VfypAWJkmZFX7ueK1hsTFaiSgkGVGDMPmA6c1bRFmZUQBC3Qdias0auRSWawHzPJCKOnoPrSqkw3zKq4H93oKGxpEGxcO8haOPPGT3NMUsGiMpeMBi3y88f40E6bFlUbLtjA69M0gbaGMJ3rjJx3oFJ2ELeds5YKRjjtRBGkTspUhVblvekyWmyS6uJHlJVlWLPGBUEriUCIHnGQCaUtibDA6lV+8Bnjn0q00kORtQwoOqhc/jTQ09LDJPL2odxbPSqRw0qjywXPb0pkoYwIjkDMoGfu47VK7Zh4lXzB329K0lLUbIUYvGVluFDk4OOKtKm0RQnGCMBv8aLX1KUrIbGJrdnikVGkI2/epPNVGYvKRgfdAzWbFKVx0zwyLG0NvOzDhmL5Gf6VXLOG+RtibSSSOKB2b0Y4nbGFOHfGciq0auXb5cSAfMwGM04xuQ+w57dLgySOTHEpyT2b2qKGZeT80ZHCKVzn/AD605RsYqJM9xIW2HLEDnvUKuJYvMAkVt2MFcUmhJXFklVTcRReYVZM/MOM/5zTYpssI2jfIT5h/I0h82li1CHNqsxdcbihVhycd6nSRipOxtpGCM/zoE42KkjYlM6qImHoOaVp3lEj+XFIpPKEYBHegUNR7LGkTPKA8YI2rn1qGVo1kRI/m6BgTjFXDc6YSWxFhnkSEubeUcgscBx6fSpI2bezqgCE/MSeQa0SsOLsMkAkg+W4LRNzlen1pied5blG/eEfKmOD9aZlfUs7iUWVNpbGPm7VUnlePyiqbt3DegqIpCb94sSKkaxyLIhIIySOM+lHl5JRJ1Z1blTwQT2NSldmhE8TusciSHymbbkjuKrTrJuI3kqzbiVHSpTsRuyYyzrEwAllZTnCjkioVkQvmQtEMZAPf2oTFOXQtDBIZiQuOF9DU0IQyEghBtJyacNxz2KokYSKswWVjx8vSpIkAZgGjUjjkVqkD6EQAdmIWKMgYb5u39aWVRE5BIYYwcGrTMKktdCsFLiMM7ELkJhvlIqwAuDCUCOSCHzUOXQomSENLHFLKC+OGHQ02a0MriNgjx8E7jtzUTj1AdCkYSQqNpU8ADHFJtkNzE6Oq5TcCaqKsjKTu7IATOy2+zDFsg9BUD29y/nLA/lyMhKsT0x3FUVPYlj8yJUuDllQZYZwM9+PeqewnmOVuu4q3vTS0uTOfQkjYI8m99zZ/d8dfamM1xPt8lIhcA/OmMDb3qozsZ6lqKQIXEQCIw6ZzVtA8ERne2kZQN42DJI78d66aCvJEVJ2R9e/s/eBnur37bF5LGCYTtG4JHmH+HjuQOR7ivsbxxqut6XoNwiWctveTBkQKvl4Y9T+HNfq+BguSMWfiXEWJcqjsfn8dBN7eX4tIb29vJZmilnkciRWzjG4nIHPbrgHnqfsH4faJf2Wj6fDqF1PcvEgyW5PTGfyr1uIPZ8ijE8jDQSi5HqUgeBdnlCT1I9PUVwviu9XT7OSX7QISq/M+eM18etwPM9H8cyXV9Lp81w4IbZmQgBuM9fStG/1Fbi2keIqEzjIOenpXVKOlyZbHnLjdeeYQ7BWwoPXFe7+FWht0tldPM24Jy2OOprsp6ommz2CyvSgkZSvyqJGXpx7ev0r6V+Gc6TFVt1Mc7SLtDMOOOQffpzXo4Mipqme8QgbUZSTg/dPQ+9PdxEnyt8xORzX0dN+6fOVY2Z8Y/tM+Jbi28Ka9JavHHF8myIsSQBKhcD32r+tfgf8AFDXJtR1WaV41C+aThTnI54PpWmU0Oacpnu4aahS5TwSWYs7mVEKFtpye1czdRjJaIjaJOD0xXn42XvHqLYpecyOJJkVhzkEZqC5aJT5KsJYwdy+gJ9K8SruMbLHKDGYiQxGcHmu00AStGLlFSNw4WTC8D/8AX1rlluduGWp+kP7Mvhe5uLW3vdRt4IiW8tSjlxIh5Dj8Ouehz161+rHhLSBDDZjzJWY/KMfKAPzr0mrNIMwaUWz6H8OIwmMSqTEvyFifavTrYMiBIsI23vXr4VXZ8djJe6a0YQKHjfDDrmo8lj+7BD/nXenZnAldE0bMjEZJIGckZqyEUYZnR0x2HOfWtI36lgpaRsM5WPoKsIEQledpGCabdgFeMx28eB5km/k57VCyFdrrIip6dfwpmLeoTPLIY1XJiUYA9KcxIARgwP8AdzzQZcutz+CiGTAlkQnPQjGcirStHIYVDtGoXbkDlR/U1+eRdtD9lbbI5GddsLruzn5j1x6+9QxTFJFXy2aLcNxByce1WES5HJIriXzRIQcj6ela0KPLG0kcSmZQSdx4YVVtBX0EWzGyVxLMsrDlO2anMafZ1lRXbnbyOa1QS1KkMriRixViR2GB78U2VDOiGHzYgo5ZmyhP0pnny0Zz+pSQtDIJfIEmMEgda4Z5I900CIJM43bhkYpyj7oiz+/khKkJt69eaggtkDodznaM7d2cj3rmLjLoWEKru6MBzj1q1EHL7pIFAPKhjgGh6mpaRguU+be56dRW7aXSyBgmFCjrVQiZzNxJFAjuZd7uQEx6j+tel+E9WW2dFKmOPPAz3/8A115ObYRVaTiyadbkkpGp43slvIY7hSsxAD7u4NeFq406Ux26+SdxOF4weuaxyany0VB9DbHpTfMegWPie+k0/wCxGTMRxuPU5+temfB7x9rXw8+IXhvxbpupfZLWA5nXPzKcqQ4PtjnPXj0rfOML7fCzo900cNkoH6U/t7aVp/xD+HnhH4qx2D3l+8UF1MsMOwRguFByOCT82R6EDuBX5DXMNtM84B3WyZIZO/oQR2ryuBq/Ng1BdNBUnds4rULdAZGaRVIGdvrWA+oksDFtO75RgdOK+zktDSceptabdXKRNhV84Dhi2K2rm8vNEsDK1wn2qQbyM9fb2rGmryOOUNDhm8TXH2s3ju5lcCNyDklR2/DNaNx4mtFZbiGSbcoO1XPFdk0rnBPcrXvi6XVLaO2KW8OBt8wqQT7f0rlLeNkdWJJTPRvSrjorjge9/CnwlfeKr+9itpYbawtbcXU9zIQFCE7QFyeWLEcdhz2r6g8D/wDC4NEgvvC/w+8b+L00hbXE/l3caKiZAABIDM2T/tEAFsjGa8z20VO8yalPm0PCLPxJrtpqlzY6xd6nqqCUKxlfeTk/Nz+hz6da/RWb9s/RjomkeHb7wHaWtnDEqNcRuSqlR95FHEeRxg5H4YA9jGpSsjOpQdzrfHnxJ8C638PJ/Ft3PpOoJOqQ2Ud/br50TA9WYYGBwO4O9RX5Sa7o8uqatqmo6bYW1lZyt5qQwxCNMnkkAcAEnOB+HFd2VYl+wcX3Oim1ezMBtPa0aGSRCGzjrX0P8I/iNqXw/wBM1aztdLGq2F9KrtsbLIeAQFPB6A9f1ArLF0edCxd7XR+tvwT8L/C34mfCHV9WOiWD6xBF+8SOMKXTBZnbuW9R2wfqPyq8VfD1tR8ceIIfDYgmsRL8iE/M4wOQTjAHSjJKkoKftHoYrE3SizP8J+L/AIn/AA11PWtH0zX9U0e3kmMU1hGwIcg4BJGcg46dDX62fBr4jf8ACaWllZXMtwutPa4mh2khgiZ9f0r5XibAr2ftYnt4Kv7OaaPoOG+aNULsjP6KM10sOomOASLId+4ZOMGvjKdSzTPvkueFmekeE/HU0VpbWE0lpEpmbeZGAMJ9QexPAP1612niDWtMl8Ka/JeOI7V7F40eJhh3xuUH8QCD7Yr6vB4nm0Ph6mAlDFR5V1R+WPifxnJo+u+ItTinG+WRjb7Tk+XnITHQ89D716d4T+K/hzXorG08Saw9iI4xHdzu+SFA4AB+gA7fhXnZtH98rH9NeImWKhgaVWO6R8BfGvUdY8feKLzxBZTyaeTPsggabzHe3XCx4JHXaq9uvryD9RfBu5msNHtLK5ubdJkTakUuTu9SPT/6/wCNfkXjdgY4nAxorv8AofkGSU25SqM+jbTXVsftD2skkflgSSSqpJbH93/CvtT4d/tMeEfDGjxWfjDVdVvJzbiK2mtLZppBgcK2B0XoD6cfT+M6nhniatSNanF6M9rMcJ7ajynxT+0Smg/Ej4n6h8Q9FiuoNOeFfLM0KxuzYBdwik4yxbAz6cenyR4s+B+q65qU13b3VrPYxJlbdlzLu6lvoOfrn2r+9+BsTLD5bChV3SPh48OzhiuZmdpH7PF2sdjqEt+kiRSnLRrtVj6FScj2PX3ruLX4FpGL8R67LaoB8tubP96CTyd+cYH+7+Fe3VzHsfV+yj1O0sfhrbJA7ss8l3FtVGBxuXHJI79K6Gw+H8MUBn855Dv+5jt6ivPrYhtXOmjBWOlj8H28MhSAia3cYLBuD/hW3beHVKO8cYJxhRnjNZSn7psoK9y/PoVsIvKRT5pXG/0PqBVlNNtoEVW3hlPRR0pKLZRLFY+a6Ou4JnkDjNb0VkjKfKI3IdpU+vvRJWZEb3L6Q3IYJb2wdgMyvvAAHbHr9K27WIlZGlQhhjB6ZP8AhUsiokWI4g3myKzRyryvPNRW5kAZpRgkZI7irjKwRjcuxtvijVVZh69DVhHjjcy7wuFAA96zvqbJWK73RaXKYwemKcrAlI43LFjyAM1pTImtDLuLiONzHvkbBxubrWj5sVwg5dWC4Yg9vatTlluZbOj7mibYAcc9DXPTXOZmdWYkHJ3Hg1s5WNaVK7LA1EOGKkRr2zWpZ3p8pXLiVs4yeAKUZ9ya1PQ0/tiJboJQskxGcr3pBEHVD8pXOTitN2csL7C+WEykp+YngbeKclyqELFGzvnawHGKuWjN4RudJbWbyxNOSCGO/I4/Kud1TxdYeEtW0fW76C4uILMl50i+/IpZfu+4APHfNV9XlWi6cepq7Ri2f0efCv8A4KTfsb/Ej4M6P4LtfB/9p/Eb7AYrwSWIGZSio06M443dWQFdpOAT1r471TUoNS1XUbgBoLWS5YIXHOw84PrjOPwrgxM1RwLhVetz4ag5e3k7WTMPxFrF5b6Hf20EpfePvZ6elfj/APGj4aeIvFjX9vZXqW10rbrcmLdhdxIwAO39O/fPhjEWjY3o1bVVLsfNumfC/wCIlgb57iPw4zxN8sgvwnHYYYZJ9hXoPh5bxJbnT9TtNl5DxIWBwPTB7/T3r6Oqru59xmGIhVipI6+819fD0MUwuYklb7inH9a3rTxvHrV3bKm2DUpD8syuFTPpjgDP5VbhZXZ87Km4zujxX48aH53hjUNT8OaUV1dkYH7N0OR8xC9jznj3xX4IeMdC1W98S6jFr3nfb4XUOrJtB4wSoPI7g/SvoMDTvT5keFmtdzfIyLwp4H0SW8Z9chubuPdtSMSlV5PcDg19reCNK8J6DHFDpOh6E8agbXNsCQ2ckjP9etZ3vI+YxUnFWR7bbeJZ5BcJPL5jMuGTGVx2GOn4Y4rHvvFNzbxKi2jTopOxXOVUnqR6V6P1dWueQpybscNeeKZpBJINowMEDmvOr/Vr2WNzO8zYcncRgDPauWo0kejh4Hnup6hfBmuVEkgOBuH8XpiuQvor6aQG4huIs8A4PX37V41aWp6tOOhztzol/NLJiO7cKMguCB/9eoh4V1EtA0UTiKVeAFP3vft+Nc1Sokjri9Qh8CeKnvoLWPT7t2MpSUbvuDHcnp+Nev8Aw9+GXju41uCDSbOWaZnCxGQks2Oew+VRzknP06Z8DPM1pUMNKc+x7mVVuSfNLZH6KS6PqGi6Otpq88M1z9nBYRMGVWx2x09x7YrxuS1iu9Ut7Zka4DPsdT0OeCPp/hX8gZpnbrczZ8Jj8b7SvK5+lfwjsri08NwIzKyjEQCrgKoUAfqDXrLyIpjThiRtUDtX4Ti6qdRs+Jx8rzuXLdeAHDdOcfzFPMTyIQV81CM4PQVztXOI53XdRl0nS9XurU8PbSWrORwm9GGfyyc1/Nf8Tb6C58U+J5YJ4wDqNwME53fvGww9BjB/Gv6n8BcJaE6nkfRcKx/fNHAaZLibbs2xk/Nn1rr/AD4o1LclwPy9q/e6ybkfpUXZGRd6sIwAyHOcbBwPxr0b4KXcS/EPSdS86dXiQo0ERyXywwQO5U849wO9eVnFO1Fs6sPK7Pui2017/XdCurdo7KO3vhcsnUY6MPxBPNfvr8APE9v438A6U00sRvbeSSyBDZJijJCn34/LpX8z+ISadOfmfknF2H/ctn0DdXFtZQxBXdJCwQLj/OO35iorW1nvJi0mZMgAEjkj0+lfGuS5bn5fT11Osit0jhEIGUB3Yr5y+Ofh6S7ja+02G6dHwJfJfaWA7EfQj8jX6h4T5iqOaQTejZ7mU1+WsmfEms+CZtScwy6PabXz5e6NZG+u4jr615zqfwc1Z3e2urKCONCEL2p3M47EA4AA9DzX+geEoKUbs/S1Xd7HOXPwBluo7aaHSvK1FZPlIAJYehVensf51BF+z54oi1qzvpPDTaUIo9rCO32nt1Y/MxP0P4V0VI+7Y78Pi9LH6CeANGudL0y0ju7O8gkiVH3M2MlMBV4PAwBx7V9OaNFbEwTS7HO7OCe/vXkYag9WebjK6Uro9a0q8iUIECJGpzs24xXXpqEEfkj5V3jPPeu7D0GeZXrNl9JY5Ed1kAiA5PQV5v4whF9DcRWyFndTGDvHIIwwI+h6/Wvfw0bK5yzqrZHxFf8Awp0GW7a7j8MaZozSuzTODI7t/tLuYqv0AHXNZknw18JRsQvg7Qr1VGQktsJc54J+fPPfjBrolKUnqzZ42Sdosup8PPBMttLbnwD4HYjDmK401ZhIQMbS75ZF/wB3FaUnw0+F91b+VdfC7wdJGBxEINyA4/uvuA/CsXSaY3mc07XKVj8FvgbGJLi6+Bnw5u9QJH+kLYCKQY7bo9px+NWNS+D/AMKL6zhsH+HXhnS9OCkrBawLt5PJPfP1Jrnlhpbm0c2lseVXn7Lnwx1O8c28d5pyL8yQqBz/ALrJtOa5G9/Y58E30bS2Wr+Hba5D7Y/7R0k3Uirj1OST75FcOIwrk9TsoZxK9mcpefsORF3jh8U+GdUk27pWltXVFX0KgZH5nFYWrfsmazYxQrpqeEJLhRlYrG6uJxJ/38jwvrweDXj1YSTsevHMXJanMXP7NPjyCJYbTwlJfXacuqTRrJGT2O8heK8n1bwDc2M4ivrVrDUIZCs0EpG6MjjB5+9nqK8bEz1Oyn72pXi0a2jmBnmgg28jd0qodNLus1vg2+7duUZBFeNXk2z3MLHlINTTQdMjY6ld25IAcbCTn2zivPtd8cW1rNHBplnutnUYlcDBPtzz+PH8q8KvyxvJn0WEc6nuo841rxP4g1tpJL7UZMI3lrABwE9On6DArkbnWREHUSoB93BbH5+1fO1Jym7RPqsPhoU1dnneveM7WzjuSNQgkCgBtmcn86raL4R+JfxGuI18O2S2FmzhUuJkMgIPQjBAI/Ee2a9rLMDKbszDG4iNOHPI+iPBn7Ftos+m6j8RNeudYlMpDR2EJhJHqCSdvcc/rX3N4I+FngjwGIrXwh4eRIlKhJdV8u6l6Y++UyPzr7TA5XyO7Phc3z2da0I6HQ+MvC+meKrK4OqxTahdIgWPeQExnptA6Y44r4K8bfCCbwHqlxqmnLInh6bMgt+W8tuuB3AI5AHHpWue5eqlBtdD6zwy4rqYHMIxk9GcNpmp2d9atL5jWrBtohdMSdTn8jxWzPHKzrJLCkKKmxVK7T9TX4xiMO4PU/0i4aziGIpJpmRPA4t4ncxSyhcA461no0ogZQMqnzV573Ps4y0J1b7RAux5VX7xIPNalnJEskbylkJ4G0VvhZ8s7nm5nBTpSR9p/CzXotR0tLIXM8OoRptiV/usnfH8vbj1r1y28HeKdQmuZE03So9NK5iuRdgSO2OUKZyB6H3/ABr9lyuvz0Uz/KnxOy94fOasX1dyXwt4X1YXVtbwW8NnBtMnlOxM3XqR9T19TWD8U9O8W+HWZdOmmgvZSiR7j8qZP3vr1H1r16U1sfndGCb1PsvwDoc2l+HNFgvgpumhyWPVgAB07DOfzrW8SeFrHxDaNZylWjSRHwOzD+vJ/AmroLUE7T0Nb4e+EBo9xdG8URqu14WQ5LNu6H0GAK+m7CWG9eaXasalQyoO1fE8UJ7o+oyyqrXNKOLyy7ZLqg3fhXO6vJNBco6MqXKAMpVs4GAR+I/SvkoR6nr1JXSPJ5Y40uH+ZjHvLEjnBJyTXH6pM6alHGCwDrlcDpjvXLjJJqx20abumX4z+9hVuvTPpWjJNti+ck7vlIrxZaOx6TZrwQeVpFvdzyW+ySRgI05ZVGOvrnr+f4+IeI5GvdUlYNKCjDd02nIz/X9K61JezshUdZ3PKPFRW2jZg0keeC69BntXzZrkTfaZZ40ZXbIYnuPT2rmhC7uezhXrc8yi0yaW/W6jDQBWA+fqD/Su4tbBruVVjDrErZAz296zxcrnoctzt7O3itdsQAVSM7jwQaxdavlWJDCquoXgDvXFCWhpNHDwyRPcPIMoX5bPY46VTutYeSfypEOSCuV9qhO50Qh1OH1q/mEyRW7bl5ZyOwx2ri7O3e91Isl5E7D5VReqd/zr0aEfcLk9D6V8M2WyyvIvsts05ChVfgg/XtXRy2MkcMi4K4GNo6V4E5e80Y+hw8to8vmSiM5HykdxXF6lBJ55iMOxxglwOfz/AKV00JnVSiddp086Q2wtlQvwCXPGP8a9Q09YZNOnFxHP5w5iZD/OnCd5Dqdy7o+HguYfsgkyCHZh0rm7sLHcfbMcbtu3HPFdCnpY5pOzPRbJDc6ZKsDMRwwOeg71JosbJquWKyRLxtx/P/PelRsk0ZNaM9hkvM2xuPIS3Crhtuea8h8ZeXrUa32muI9py8Z53jHA6cD/AD7VvgNbs8pS948Mnt4ImaOKcOw4znJrE1FpDGvzOGB5bPU+tdco2Ork0uYRv2tJElMskbg8MDgVfWWG7JEm0rjB21qtCYvUpvKLNmExZ0YbVAONvuDXSaLqcSGMtIZbZMISH/rRW1Ro463PbtE123vFktFBiZV3KDySue3qf8+lXpbzyz5YK+WOu4154NJmhJfRSrudVaQDv3rzya4YTTEzsACcL0rsp7HNNWVjFnuCzpkrvB6k4pt3dZglSQyAlCp2mtk9SDxq/kih1SQKd0O0ID3Jq9Gzxys0kvkvGN209v8A69dcpa3Oi2iO80bU5J7ZIpHUop6DkV3ulXEUcnmkCQEDiuOqhHXtfhgjeVHIeqqTjBrM16SJoldG4Ax14rWg7SucM/dZS0pzJ5QB8pMfN8+cVcvpPLjMY84qO+c16VJpnHiIHOTXrW0kTsrybm2gDmu70CeZ5HeVJ43H3VYcqfeulI82srI37iVEIwpVu+T39K5q9uHG5jMsZP8AeOP1rtprqedPc8H8TanKt5dgRW7xM3ykHHNGh3BurtLY55+beeme1a4qWqNcPGyPUA5hhjk+cIPlI966C02m1jKkAdeverjscdRalO4kJiwHdlPOWHPPavJPFtqsiyM4T7OAfk67vUNXZReljibsfMOtX8kk86Rx+QEfahYdV/r3rk/EN6qadDmNlmI3Yzxj/GuWtT966PboT9w8D1C7ninlmDARPgbGH3SfesGW8Z5Y3upvLgVt2QvTtmly63R1S2MjUr17WISLcRzwlf3ZjHY+vqaxoHaOCTgNMfmBAxiuijDU4q8rJs8z8R6ncvcusMyxy5ypXkg/Wqmn2s9xcfaYQfM4XkZB/wD116lR2ieHSvOR9G+GraK2tcTR5kMWQemD/nNct4p1N4RNbbmjYccdRXm0GpSudtXojlNCeZp8iZg5wMdMfSvQll2pAE+SInjK5x60T1lc6qUSCe9Gwbj8m7BA4Oav2ciXDzebFMy7AQqNtwfWonsaW1LIcF+D5sbA4bdx/wDXrl9aL9Y0LKBk89PenF6E1FdHnN7KyyO42sjgqc9hXC67C81wwRGkgVchR/OvSw+1zxKsdbHM2VmXvY5XUsoPAcZ6dq72COKKAKV2Nu3Op4GO3P8AMV3nMZV/c75Sy7V3EkCoLS6kCtuCJPnbkc8VlUeti6SOltbhJUG2MKfugjPPvWdexNG7yuyyE87awi+5sldiRysYWMTSI4IOB1APcU4w8NJ8ze+K1TJcdTT00xy3MsjSlHKjbHj7vvXeW06CJhtcRhcOM9TUSdjWK0N7T3SOOMJGzEDglqg8UXkS6PqT3IdR5XyMvGG6j+VVhV76MsXpTaPgTX0ibU9RuocM0snmu3Vc4A4/KuYdF8kPKIkHdhx+nevrXsfKzehWt9hZwj4XpyamihBMcQCfZy3ztjlfcetKW5kRPA+cRlC3Rd3T8+1OKs0cca7HX+IH+YpSeoECu24RhdqA9SKlLSIZSQoRRg8VoncB8LqLcfOYkbklQCRUXmbvuYZge/f3oaugFaeZY5VijRkbqCOlR2ruGWVmBQnn2pRd0B6l4GklOqWcttMsZR1JDDIbnoRX25ozzyQGWaT95jfn+9nsfavjuKHoj9L4Fbbka5kxFuJkC56g81kalL5sXyoF2+/3q+KP0nkOft5mbKOig57jkVurCrxRg4KjgjqcetS9yEbdkVhtwvnGRQc89fpWqlypEZCbHJIwf61Q5xsKw/iZdyYycVBsVpIJmBIX5io4zQSRxyIJWk2uwxuC+5qxDJdBXkRHWJuOT1FK4nsV3kVZGQRBg/CvnFV5Gke2uGZCpC4y1Mzgupy88MjqIwQQzZzuya24o3NuwVA0YGCaTdjqhsRWklv5iGMiQyHgZ4xXQuwdGWAqGP3R2rHoOb0GsHRLdo2DOThsjoKWUmRg+GXAwDjrWqethOVkRQmRMg/dbnk8j6Vb2WyRK0LsJt2Tk02iY7EMWHkV1HzMOR3P/wBap7UmaeRvMUE/JljgCmRYrxKqxuqtsG7gD9aZO0S27qhfdjA5zzQjOaMHRrhVeaeNW8wHACjOa6+Hy3RHTCy9SCvPNNqw+XQYIpGZgqkzHHJOM+30q4iSQxN5xlU9MDkk/wBK5jSK6Fe4LPgIWaQDABbP4U2SNgoeUb1C5U5zQdNPTQt20KgCWPKliA+T3x0pRhWcuZHuslQgXjj3po2CfAjUtuD449jWVIGjEUslskrhv9ZjkfSueS1JlKxWEjhJZEQcdd3IqWKRhh2SAKeBhsnP9KQN62NmxeKFZGTaGLcgdOa97+Fl6rT/ANnsWKODKflHAUfdJpN2OPMFem0fXOl6lJM8YYZGAC34cCvW9FnXZBG0kox0x3z612U56H5zXhoe46Fem1hVWnhPmEFgR90Dofx/KuE+K3jp9MthbxSJFqEYykglBXpkc9BWuBw3PX5jycZLlhY/KjxprF1d3l+ZrhJkadmjZPlAzjPH171896tfGWaTcXZx2Azz6GvvqklsZ4eDSMMTt9mCIJXcNn5v1qmzo7OULb84AznHsaxO5IuW4iMaySoplU7jgdPcU3UbmKEFJCASvBBzVwWpz15HHG5DsI4pVRuqnrSsy2yhTJL8zffUZwPpXRGOpyyelyg0kjs0c8UY5+8rZ47H6+1WLeBmmAUkqT1FakJaXRPdXKxP9kW4dzkkq3BFU4Fkly0jLuP3scCgztrcsi1X98AixuBlP9qqlys1qLedn2SNhhjgc8fhzSt1LlK5nXYZIXYMA3cVlW0T+QxOEmdyzB/mwPSmYT3Kd9bmIxSRqx5wc1TWQEs6x/N0B/rQQQQ28xAMTiePG1kY/erZtYRLuWUtwBjn07VMmaUzTAa2jmd9qAj5Spzx+Fcnd3CTTRqDGSOGXuKlvUtxuNt7QCSRk2zKQThfpWjFhbaNAffkVT3FJ2RnakEQRyxsVAPOBzVJMvGVRSMnpt5qZvWxiY12ozIV+aRRwQeKxZ3nItztu4pVO5WJ5U+orRHOzSSLau6I4QjkDn8feor1iihppAkBGBWylciexzKqDOWVyY2PzKRmu3t5y1q8DIwj4CEnNYtjposwQDEaLtTacnjpWw7TsoKuCxGenFSjsb0OfvVRNzTPIXzu+UcVivIPKVTs3g5IDVQkiaCJ3RJYsKOq+lXFPmMZZImKY2hj0P8A9agqa1KdzdeWSsTLGem7HSobeyGfmUCJn3qY1xk+9aqVkRy3Lz2+3DIFYE9DxipQwt8/Kir7dc04u6OdoqXO50DlwoxgjoeeKIpZEePZtGCBkjtWc9zOGhtO5bdtVlHTPrViEAIpkeMREjAA5z9ak0NaN1CM4kYEf6tVGOfWmPLyuBISOhHH1oKu2i5AA0gV/MyDw2K2xITF5W/vgZ6ZNc5sZtysqB45lYMpwRjHNVrdQ8DlvMQhsKfX3raMrjSNiLC/IFLgkDA/WvafDtzKVR8ttCYKHkfWvIzuN6Vz3+Halq6R2yvAY9mZBOBnA6VBboJHeXyvNZvk+brxXxB+qQehM0JiLiXesgGMYrMO4OFQlFySD7UGsVdlpJGSOC0Esc8LfdYL1PrUT7RuLbpFGR+NaJWVyorUgUlzIsUUcUQwzAfzFTmNzEGMjxx53Ko6OKVSehpbSxWFvJEGKykSNySOv0qeZwF2yKF469qzTujFrUIW+VI1xtxksOlWLhlCRrGUcg5bB6UoxsVMijktXjVUlEjbiGYjgVB5bqsnlXOGJ+bdzn6DsKULkFqRdyJHMsi7Ofm7n+lVI1uVBR5w1uWJHygkewqxp63GCeSNCqsV2/dHqPesXV5YgpkmXyg+Mkjr2/nVNCMOXfHLLG7l1cYAx8ox/jXPeUjzxlvnYuQo6/8A6qHESjqd1ZW+2A+arxseNpHBHrWylrNcPGI3Cgnbz0/GiLsdJJJuYGIBZHXglR1FIrJwyiRAVwcnik11AutcobO4LBJAQE3Y5T/OKoPKFikUhFkA3ZPenGNxNDrfy/tAjO8TbBllHHNLcQlZCwldiPugLwPfNVLR3Jm9LHK384Iw6qJA+QfQVzWpr5kYZFdR98HHP4fyqZO5x1Vck0YTPcqH8tipyFx1GO9egWrxxncyKcr24xWcnYuWxaMsasTIpMeM8VE08SxOJmImA3FQMjHqPX6VRoRieXILKUDcEjuKeu6KTIYop44XOaBuQsUgIm80EL1QFc/WoAkhjRHkDOCSPQUmhNCxKIWLM5OfSiWddjM0Y8r+LPQj0piuSTNuhWcDYUXAUfxf41HBEwQtJJ5q9cHjr2oCMbDHdpXLFEgQH7gGMGmLNlnXaAjMQOAOf6Cml1GRlXUWqNOHVDguvLGniF1QiV2RTk7QelOSIW4yJCAQshZg3zjH5VcjjDMzDDYHOPSpLUbsRJI9+AzKoPzZGOaklKyOpdGddp28YJqktLgRRxuN2UEWVz64/wDr01VTAZAwbphhyKLt6CbG5+0ZSFC6A/MByeOtM8k8JDG0kgyx+lVKOgXLAItvMk2JMWGRu5IPqPSqjSCXyZcRkAlQvHOfUf1rNu7GKQxDfKztjovWlOzaMqIXA+6f1NXHRmftBiW5khUQqmwncrevvVsPKqEeSkjbuWAx/wDqFalplK6mTad7K7Nxnsarb5osMpwew7g/SgLa3HzSnfErxv5ZG7PbPqKkjZh5ZldSwGG2j+lBElrcZJHKwAdPKVuVx/FQiOpWOLbEvXOcEGkmVF3QJG65QJvC9xUUU0zSsCSWU4wwyCDQncoDtS4lVGkZCBkH/CnMvkqSUKpjJOeg9aJLQxUhsg8uNSI2nB6FPT1qeN5FO6PAjVSHDHJpQehJnLOzRujqk8JIYFRirJhaNTsKlh1PtVAkRQrEIRB+7kY8q27mpp49qo28hWGGx/KgDPFvEskcjYMmflBPSrTbpQiu6h9x+boDVp6AQwOqysrl2hAyMnmiNicDasqgd+/t61A0KzM4cxHY6YyinhQf5mpY5EEYE4cgAnGMZ9BQbN2E8xZP3nkkZXA9qqIzyKwd3hQn7gI+X3q4bnJOTuOhk3tIFG5FXHPt3okUODvZQW6badQzGBBFKGO0yEY3e1SNNPKrMqlgpwTjoewrMuDsNxJ8u/cQDnZTHDwyPMpkSNvlB7/SoUtbEosRXCXNusaxeWoYkkjBz6GlMrqjAkOuOoobswk7srLKHi8smXzRz83SiDCxGOViH5+YckVZdNdS0JLh1kiCQmALuJJ59KqMZQSzICc89yRVRdmOCHSOqozlTKqjJHenRSuz+WiIsbDLZ55rY0SHtGrII2d1YZyVHSqUZdJHYKTk447CocrE26llYkiSVRHmPFV2EpVdhLSk7VAGeP8APesrmcldiEu6HcVAA4G3OTULSthdzcnqfWtoqyKe5ZWYyRrtdgikkb+Oe9SRBiFlSRlk6jHapnHqWMaJ0kMxdgxGW96hWESiMyAnDbsHnn2qZW6EqBZCRrMqwy4ZvlUOvGf6VBcJNE8kcjBkJBJTtThuTUETy40xCZo3H945P506YBGI2FWwO+etbR3CbKm9fkRoomI6NV9YmSMSJ+8HbJxmiSszOMbsjuGk2NI0bMRztj4/Kkw3MSwSA/eLCs5RuJuwo3CbcQSMbiQelSyur+VKxSVt2Qvp2qxyV1YkSUwTXCfI6nv15qu33kIYO/PyYIwKCIxsLAFYNKEZVHzMCelWyB5iGGQI6/e5/i/pUq457FGZ5PLaMrsUkEe9LHINrb4lBC4Axkj3+tVFu1jniru5WjUMVLMAM5Qkc5q3CXZBN8sYZsAHrkVUVqaNaFcBfMdPMUv6dPxFdB4Zsb3VNe022SVxGW+dw33QMYr1stheojyczq8tNyP2Y+DfhvQbCzCI0dvcrcbkfdwqkZUZ9QAfTtn24X4t+ONOhkNmJkgFpK7FU+ZkGOrY6HGP0r9Kox/eKx+HZnWTnY53wNoOlTS2mrmysZmeIzW0jpu5OeR9fWvXYoAsMTNDDERwQiBf5VGYVHKpqCXLBRK8ymNpdpby+oJ5rxH4garAsN7GspikMZVMYbHHv3/rXlSWpjKVj4fl8TSw36tNO7SQNgushXcR349/619B6Z4htJbGBY7u3mSSBXQhwRzzgn1/zxXpVKdqYQ2KsupeZcO+6STZgg5znHQf59K928LGS4gCM0c0khBKouCg9D/P8aKLfKOnG9z2rSbGed22xSSDHOB29a+m/h5ZTS2kN1EygbQCx6Z9vWvRwk/esOUEoNnvcRf93uzJ0DY9KZqDmC2nLgAhSQevPb8e1fRRdkfLVJXkfmD+2B4heCx0+1SJxtunubpQNuWfO4YH+0Bn6mvxR8RJCkpt7YvFtYkyZyzDJ6nvz+NelkjtTmz3+W9kjyW/kk3ygokUfQZ5zWHtBkDEsCTyp6V8/jZanoQTW5XlxHKT5h46E9jVPZ880km14y2VbP3a8itKxrFFm0Cs2SSzKMYBya9a8H2r3M8Mci5y65P06VzwV3Y7KGup+wH7PHhh7IC+S3d7aZY8RMcor4wT7Z59uK/QHw/HJsigEaiLuMV6k379jnzZ7I9q8PwrHEd6hnxhkJ/Su8jhaR43IMa4HGa9nDRsrnyOJmW87pNmTnHze1TQl03KeAOldV9LHKu5bRfMZ15ZgM4HepljwFcNgnjpW5RAT85LHaM4+tWlkQB48sXAz0oAYDJ5bpuKnrkjp9KCoDRgYIzk0m7GCj1ER2Z2O4fL8pwakaNiAQFY9cDiok9bglc/gmhneUuVDF8YVhT4zuACNulPXA4Nfn03qfsMHqPQSMFYrI4BxuA4x61K1t5ikwSFZSMkDtWqZrYsRRCNY13IxJwVq9FBOjuVeNQBgZNBPIht5dPblS21h0OO9QQ38jSgwwh4sfKrNx9DW0NiJqxmzTGMsZzNNyenB/8A1VnPfys7IqFQVyuG61RwVo6lC6ilmiQB8EDkdT+dc5Mknmi3YsF9fegzi9Cs0rpIYyG4+UDFWoG37dx8tRwcDJrna6FpXNCKIsxzhRjqTSYZRulfzAeGFBsTPcjdEVkcc9uxq7aSvG0kCMJCcgnHatYIzqHRx3SnyQoIxgEZz+NdVpbTIJZW+ZSAFUdBz1/Gs68bo55x6np1nINQs2SU7cAEEnpXkXiDS2tJ5hEWlj35Lnv9PavPw/u6GyneOpiWYKvuW4CjoM96057ye2BgmjaSUuYmUjA/H0A659q65LQ5uW+h+u/7P3jYfFf9nTXPh/cob+6ht0tLOC4bMkaR4O8E9R8hB+oNfmJ4ktIrLUtVjs2zbSSbw44DZ7r6Cvk+Dv3darR7SZdKgoKyPPdUKxoSq7iRjLflXATqZPKwSAZMAgdPrX3c3qdEmmrmtp0zINgbDE45PIqzrttcWtqTLIT5ibkIbIx61jB2kcUtjglsrlm34kIzkgCtTTtCv7oXkzo7wAjax4A9q3dQ4KkVctTaFqGnRJdPDJHG+duRw30qrZQS3d0m9WRQck4rVy90xlGx7Vai50C2s76x1GS35yDBKM8duPrXpejePPGukaQYra/ktrRZPPhbYPv/AN4HqOg/KuFUk9x2d7nL+Hb7Rbia8l1m8drhyzsI8D5j/Lnt/Kuju4bAaULiO/gIPAjMnzD616E3cam72ZY074m6tZWi6Qfsc+l/dCNArcdCDnr/AJ9K7LwFaHx5rN4bKGZYIV+dEhIVecE8/wD6vwNbRqckXYwrvl1Mnx34Gl1PXbHTPDdi9nblikmYyfM4xnjvnkgEe1fSXg39mzX/AAn4ZuZL5/Dupahf/v0mWXZIgAGIyrfdGOQffucmiWOStE6ovnSR4ndWviazj1PTB4pk0y2MrF7cnPlZOQpx39fr+NUvBut3WnXsn9s65HdsZD5k8cW33xjP9a9qNGLptI5vqzVzo28d+EbfxiYUsbzVDOUjS9kTaBgY5ycgD1Hb61+l/wAF/h/baLYN4ifV7HWbxz+7hsEISJWHyhmOMt1zgeg9a+XzqlJU1Bm8JtNJn0HOz2Mxtp2RLtVDMinJHscd/apVvPLctcyMiEAE+npX5ziqbgz9NyqpGdNGm97vjXaIXfGfnXcMUaxruq3GnDTbrU5ruzzvb5AGIxwvHYdvwrXBYtw1PYwuHh7aNSS2PhvWfBvimTUb+3ls7idsNJHMXBTbkkZ7jjA79OffG0n4SXDztqms39yJWQxxrCdpbnOC3XAycce3NZY3Mm5XP1Di/O4YzDxhFnXaN8IdB066e8YalNPIN0jXdx5wb2GAMD2r1jQdEh01H8uNNwOVYDBx6H1r5fPl9ZScuh+fYXCKEdDr4FkT5WRwp79vxrctZPs6SO7EpINuSu4D6V5eCyyEeh6qSsWJot4g5EiL91aFjkRN0uBMSCp6lcdOa9unBx0RzVLXI41j8xSC3B3E+hqndXdsk8oDSbz0cHOD3zXYjyK0bSNjTWiuXIO4ZUAZ7109vaWkoEDRlivRgcDNRJ62NsOrqxa8mG2DxLCIiPlbPHPpVqMQxw+SABu+cHGBWjeh0ctkTxIg6J+76nnJxWe1uGuI2zsG7LDGcitb2REVdl9YVQBixDZOABV6Jg3lNJu2dwBWbV9RyjYvxwwhC6mRD6jjNRySFSozx2AppXRzyWpNBdRuOpwy7uO4p6XSeYi7dox8rVBUJdBJr4ICFYqT3qFtTAQtmKSIjhgOD+NJ2NVG5mPeSINyEsw+YnPQVHcasgGLoneV42nGauD1KlRdjDlvmZh8xkB5Clq2NOvkEU80qyMcbeOv45q1K7MZ4ZpEMmoJJ5ryIs8J6A8jHoa5K7vAQJiNoB45/KiU7HdhqJjXGtOFUI37onrWrFr8R2Mxyi8LjjNYzqA8PeRdj8RLCQjMPOZcoh9PWujstXM21oPM2gDcx6Z9K3p1NLnBPD2ZvNfzPCTGzb8hcDv71RgmlEpLEEJx1rr57oKUDv7HVnWFIdgIYZBP8NePfGHTZ73RJZQpuIwuZQCQPX/I+td+WzUZk4iDUGfFvw//AGsNQ+C3jCx13UINQS1WV7W7WThNgOMjnPXH19c4r9vfhf8Ats/s9/FPw1p9y/i+fwz4lbAns5bR52VsZwSmcDGOehzxnt8px5g6kpxdI584y+MIe0plv4mfHi2jnstD8I60zaO8gkmuViCNPx0yeVTOT26DPpXzz4h8S/23qf25LmNZGQx7oyB+g4A4FehkWDdOlG+58TQT5m2c9eyaY8sDSfZ48AKuADlumfqf61oTeHLHX4IYFW2trroCn3enGeefevonumetDEySsz5J/aB0LxH4chmBsp2ltrlHKAfMFQgsB6nr+FeLeG/iK+lmWTVph9mjbGYj5g5wR09j+eRW2MmvZqx9RQUKlJ23P0E+Blz4V8bamuk+JbiIaFO8cc8gG9gGJDMFOM4+U4yM5PI6jif+Cg3/AATp+F2heFx8SvCWoaJBfJDGwuEDK0ueVIYcjO7oeBz7gepw7jFUbpn55mc5UqzXc/FLT/hd5OoMtxHdW06KYHjm6A5GT7/WvdvCvw7jtHib7St6xTI4IwfxpVJcsrHlYuHNqesW3gvTjDJJbm/t5tuFV2DFR657n61lah4PjZB5JVpG+VmY7do9fc1rHGaHKsL1OEm8EWyvdO0YOU2qi9A+eWrCufBUTIVj27CPnV03Bh3rhr43Sx1UqGpC/g/TZ1trg6exbI/doO3qCT9f88Vt2HgWyjOXtYnttxOZPm3A/wAJ44+teJiMUelSoMs2XgULGNp06K2csDA8W9mHHQ9u1dXbeA9MKQ+XYR2u7CTKBksP8Pb1rhqYlNXZ30sEbVv8Phdq0VtY20e0cFyF3fj1r1bw/wCHtO8PQfurP7NeoMeYGO8V+G+KPEyhSdCDOLM8UqMOVHO+Lnf7OghBUg/Nzgj06V5j4SsPN1p5I4jNP5hOG6Z9q/BMK+ag2z89rVG6lz9LfBennT/Dvh8R21xbxNaqG8xsksDjr7dK7MqMhCmI853V+UVX+8Z5Nf4i0p8tFZCpBPQnJqVmypXHmYX16VrB3OR7Hk/xdaS1+FXjS8ikWJohCik9yX55/wB3dX82/iG+uNQ1bU7qdY0uTcO4+XCkMxIxX9f+BkbYCcvT9T6rhelao5GGrFZ4li4ctk884rb5K7UGBnkV+0xV5H3ZVvhFseBhulQbiDwCD29//rV9k/sQ/DnRte1XXPHN3qsenWGmJLFEJU+ZpipXAJ9MsR747AmvMzim5UXFFTq8kLo+pdYiFndsbGXc6t99Vzu+tfbf7FXxMvNJ1c+GNUMPnyNNcpE/8UWRk8dyXP4n6Gvw7xByqE8Hbqnc+IzTDupSaZ+udxZvcDyZSgIOc4zkDpWxCsYjMKthyAWA4r8ShO6sfjShytotPhApII7EelYWtadYX1qguMjy38wovLMuDn8BX0/COI5MdBruaUqvLK58w6jcWDXd5HDDFDL5zKEEQ3LgkdcdPf3qhHb2VyI5ZbOznnQ5VzH82PSv9PsjtPDxfkfdLGNpM2ZHs54VtzYgWyD5o2+7n8O9Q2/iDw/CsdqllDHI8hAcQbs49z0Hv0rsqUjuo1pX0Ox03xv4XRhGqwa5LyoyrAx44DDBz+fFb0PjvwhiNItUM17u2lDbOAvGeDjn9K5WkdDg27s6C2+Jvhi3tl86TUY7g5VmMW1MdsE9fpWzZ/EvwyYZBNqitMgJIUZIx7CtoJRRhUoXLN38T9DmdXt9XtLazKDb5sgUk4HIA681l33i/RLoYj1qyuM4VwsoGCe2fWupV1axyzw7Sucre6lpjKyrdRRW6H+N8n8+5qiJrRIfMW8scBx83mr8pPY+ldMJo5JU5Xuitc3Gl2TOLjUNJ+ZAyt9ujQcnHJJxmp4brQo7aG9m1vSo0A3E+evynp1zg/gadesloa06LlqzhPEHxc+FPhctHr/jPS7ZyQyNaOLokH/YTkn2Brzab9pL4dz3E1rpNxNfuDtzcafPbtjsQHAx+NcVXH8qO/BZbzy1OB1L9ph4g8Wi+B9RnuYnGZ7m4REwe4xkt+dctc/tI/Ey2jnNl4f8G6fMr/KryuSp7HftPPtivExGZK59Jh8piloZN/8AHb4pSzmWTxhaWPmRAf6DbNGyNjoW3YIz7flXH3Xjvx7fWUcWpfEnxhJeMTM9zFdmBueMKFOAPpzXm1swjY9BZccpqOsXl1HLLfaxr+qx5CPJc6jLMx9OWYk/SmG60aG3hu9VuLOytt2xZbyUIM5wBk+pNeFVxHPsddGCjocb4r+J/gfQfLsNMRtX1Zss2xRsVRwSQevPpXg/iH4r6lqMslpDbR6PvDASwN8pXPce/wDSvJxOKjBan0OBwjmrs8vn166dWR7ia/3NjdvDZ6c47Cua1rxDa6e0kV5fx29xkNFHPIFaQeqqew6V85JzrXsfS0JwoHOXfjDy0M9p5s0yYYEHHFeNa1qGs6ncvcNLdQKTwAwAUfQcZr0sswKim5Gn132kvIt+C7Gz1bxtpFjrNo91bKr3EayfdZlHAPr3/I+1fsf4S0j7NpekpNbwgS26XDG1UKFBGACBx0xwOB0r6XLqKjK589xNi7xiket2No6IASxUoM98jsK6KO2AijdELAHp2r6mhBHxpn30ISNi7TRPjllA49q8Z8e2kms6LJpVtsiu2uVbzmXcCuCCp/PIPrRiIXR0YabhNTXQ8e8cfsu3ej6SfFfhPXh4muxHve2jl+WPGMnHX8eRx9cfPqalFHdSaFq4ubbVYh+/V042nuvr0PGa/Nc8ydOnzxP7J8F/EL28/YTeqNu6WIQzoUQv5YQEH7vuK4+a3OQoHlSAbgR3Ffmk1Z2Z/YmHxHNG5UjAMqmUMQPfGfrWirFJfMaRWhwMKPWlHcurO8T6A+BWqJF4nbTsPNvRZoWJ5z5ihx7ADmv1p0rwxHZR2ZZ7K7heMSps9+me+ea/UuHKrdLlZ/m59ICjCGb3j2PQdI8K6VbSXN0bOL7VIo2MAF/A+tUte+FvhrxPqq+IdZhgub1JARCGYAn1wPl65/M19bTptan4BGVpHdxWIjwNkccaoEVQOAKSW3Co68BB3FddKFkXHcTSuL5YwSF2lt/UA+n1Nem+HXmF7dudrBogPl9ASTkenSvlOJIXhc+jylXTRty3K26sWdol5KsK5C9uJd8xbypItvBI5NfGKK5dT2eVtnCLCqmUDcqA9+TiuWv4jc3zSW0iXKKxCspzx7V89ipNu57tFaD4yA3z5Hc565p16zmJQcfMc5FcctTYvm/Ftp87zCNo1jI2scLuPH515HfXcc8nmn5JSMMh/gPv701L3S6ULankPj1ppLi0tf8AR3gt1+0ptXnLAjOe/Gfzr591y8VC0aoqoDlcnJq4Ssj2cLD3bnOBmMTERg5+8fT6etdN4atCoeR3kkU8liMf5FcNeeh1wl1N+eNPuAFyT+Vcvqtq6iVXjOAwwc9qwb0udSVzlJ0WNZdqjAHykjkVw2pv5IafzH2hhlj69qmk9bHbFaHl2vahO6MsSu4QltqnlqwfCWsXUev2yzIoV2ARsfdY98jpgZ598V7sKfuGFbRH2poMBgjAguY5UcAthcfTk13SW7vGyDaoI5B718nXjaTMqavqcnNZMZ5A58nacKoHJrg/EUCPc2xSF1jChHVT/ET97/PvTozsdMU0y/ZQLEPKZWXBwwI5r0e3VLfT1gmJbcgYY7n3rSHxXFWehFZIwkPlqUZh/E20fnWH4gmihIG9WKkNwK6ou5hJ63O4+HU8d14ds4o5s+XGy5I6rn5a7bSIHW9kEmyMA5UrS2bM5HY6isi2ptooy1yy7oyxwCMc/wD6+1eDTanNaTTxSuj/AD4+U5A/zzXoYBLlZ5ijqzm9ThtZZTPHsRiPmUf5/wA5rgtYiCA5YqnrXWl3NITdrHnOsyqygI6FF5BPXPrVTRtRKGSKWYOdwCgZ5H1qZS7G0YK1zo57qRXeNoiSvQ461z39tQ2U7xSxGK3lJ3gDOPXjvSm9Cmna57T4Z8Rh9MivI1kkt2QeQ7SZDDHBB7+n4Gu9a+afAIO8H5+eM/TtXD1sY027k/2oQBnLlnx8vsa4u9vJPOzuUxgHcMdTXTSYTgYr3DMxLyIcdMHNMur1VVt/znbj5GrdpkRijyfxHJbSTvFAsrSlgzN0B/wqCO7lnVSGkwvfrXbLZXOr2d0d34e1KNHmjY71+6oHr613MeoOnkDzPLgTl+OT7VztpvUyqRszt7a9EscWGADDcG9qn1AiawdFYKoHzDHNOjLU55wu7mdpqiNIkjmXEYw3cn6mtO6uAi+b+7jCjgdjXo0lc4MTornNC/Ju1+aMDcOpxyTx+teraRG1vHGpjcOeHVhjJruqKx5VWV4hc3aK0oKkHJGDzXlPiTXQqXFpG8cvlEeaoOSD1x9ea9HDwvqeU5X0PKNakEqICEdA24gcVp6GGNxG5fMTAAnt9KU9ZHowhZWPVZNywDy3LlRu2Z6H3/xrT0i4IiL7WeRiCxHQfQdq0PIqrUtGR7mVVjMIdT8wLYwPWuO8R6X9qguEZUgQjaZD1Irei9bHI42Pj7xLYzfbJ/MmhigRvkCfxDtXkXijU2/1UModeAOM5q6iu7noUJe6ePX9yJHndItkwb5VLcYrm3mOZkUyKC2GB7//AFqzjGx1xncqXm2cIhJVQmAD0rndSuJobWW2jIOQCcf4/wBK6sOtTmxj92x5LKs17fMZD/Hk4OMV6/4X0zCW7xRquTuOeM1WMnpY87CwS1O5vNQjsbUl5MPtI+h9K8c1XUZ7y5Yu/fgt6VnRjyq7Lmk5XNfQYfLlYuWkZlyoB6e+a7ONpgEjZ85HPPSsXLU76UXYW6eIIREVBB+dmXOau6Y0Uw+W4kfaMDcOR7VE30Nox0uSiWGO+jt2uHCld+9hxnsOKydYkSDzGyPKI78bvatYLoY1PhPLrgbtqxmSYFiwBOMVSvjGXZwrRsVCJsBIz6+1ejT00PHqLqc+tsIXOGe3HXKcFT6/WkkvCUWNXV4gPlJOcj+v1rtSOIypHSWWHeSxU7lOevtUSIELGWRpBu7n9Kwlq7mlN9DqbZ4ldI1WZJQPmU8c06UxCdY5MqXHQ5pWNUxhAtyQX8sEZ3Yz+VMeSQQxxRrIoYElgQSv+NMmb0NHR4CpkuJC25gCpb+IdM13NhzG8uRGQwGSOtJxuaQnY3WnZGgDAmTv9PWuT8ezK+hanPLd/ZYIoBnP8ZJ4HufSujCx99HPjKl4nxNq04WQhg8cY4K56/41iTJk7AVYr8yjPQ19QfLTeo2KNGUJIRgnnHFSSybf3So7bxjzAOBUz2JKruVGwoFkILADvjvUcRifG9miJOODwDUbsCYwo0gYY81QQOarvIzKACrLyMGtYqyAV1jUIFYLMRkIDyfpUyqTITIwjTPG0c0wE3DzfK8mRYznknr70BRE3yI0Sjk7mzk+3oKBo7rwjfNbX9sxiif96FZgMHHp7/8A16+5dHlN1Z2rh3BaIbdg4Yds18jxRD3Uz9F4HqWqSR1UC7oY4pNwlB3dOMdqyNTeOFSkcZkJYkHH6fSvh5LU/TnM5GCGTe3mPFndy2OMVtxFlikSOYOSPlIHT8e9SZm3YmQ28EZRdoAALD+fr9avxHeAGd2OSQBximjSb6FmWRmUcmPaOVFNaaf9wAUlYclm5/Ck3cnl0uKVcq0hY4HrwKesqGAx+TKzgYQFuAPf1+tBnN6FZmHllygnUHjAqncRtMiGIHZ93LNwePT+tAQ2OamT98FAdRuwST6VqSmbaRF8wQ4fB6f59KwbubQWgtrtkk+WOKPaDuJ6/St6OVEjRYo5BjABZqVynoieJ4QGjRyo3ZcdwaUwPPEsrvJ5RGeeDiqctbmcVcrCJzKojkMjEdO1OEAkVXCeYpYjaw61o5DmrEksckM/ySeWQMkkY59KhjaJ3nwJDIG+YYODWkjNuyJpYniBwxdcBhgdM9qz7hisflt8kYxnPrSW4p7FXSo0EUsjfJL5hOF6Y7H/AOtXSW5jEMNwS8ZK5kBHU+w7U5u4RehJFc2/lSTt9oaQdEWrDXAGxYJ087qqEc47muVp3LpoaNyozogkIbgKcHNKzAqU2yQEjG1sZU9wapR0udcF1HgTJDhNsqjsxxirVufKjMivvlAIY4qS7a3MK6vGZByJFbnI7iokkMaKN7hweSegFZT3M3FkTtF92FVdGOGyODSLE7lpUHyjGPTNQEZalqwdXRT96POckda9I8Iapb6dfpcyTvFlfKYqPugnP4//AFhSaMcR70Wj7P8ADOtwzWtrBHcAbxkYwSG9z2/lXs/hm5dfszXUhuGRiTnHOe1JXSPhq1H3j1kanEtjHzu2KA+9xkemPXtxXxh8X/FkjXk1m005kVSrKT91s8/0r3MjleofP5kveSPjHWtUMoMWcOW+b0rz27MjSO+R5JOAB/WvsLaXFCNlqYbp8yzJI+VyGHWmBkaRTE0LbOZEHJPtUiUjRYDDBHRC3Tnoa5HUpH2fKYlG7JBHX6VtBaGFXVmVZwxqLgsEg5JwT/nrVS4lETKzO8ikYwD909q6UupjPYhsVeaR9zkJ1G4Y/Cty3KwqrSqSDyD60xLSJTuxbXCpM1shvAfkc/eX3FN+4qvK4kkKFpNowAfb/CgxjK5ow3GVRhC4dBwG5DAjH41mur7leVQi4+712j0+tJO5Rj3jiYptO0rwVPOaYNiBmDMYto5xjmmYyTuUXUNJEZJS9vjLfLyKz7i2EQ8yJCYySVG7OB/WgkjsivmJl134yAO4roIxJOod1MhAxgDp+FYzep0wg7Et6RBAFaPqvX3rjbgLC8e5VdxgvtPBpJ2Kk+hNbzKrLIyqIQQpBGAc9vfmtOQxrFHC27O4sCo657H2rSDuZT2KDshTcsY2H7rEVkSlocKsypIehxwas5pszpd0cc77WZWGD7isoKJGUggnGKDI2Ibe7tljjP2V5WPBRvX+X41g6mvmYDjLKdoUdaLkTRnRW5YkJy2cgV1tqEhhaMyqQSAx96mT0NaZoJEjnaQwAOAfekvbkqLa3SXa2cqvr6/0rNPQ2MPUJJrgSxKoD+vSqbWxKxpIB5QbOdnOfr+dbGtNGojFIwoUDaeo71H9pQYDAAAZC+tBEtWYkrEnGVSVj0Zc8e1a9gn2YRZeUBRtX5ic0FvRGhI8cnmOZYzJ/dA5FYs+95WaR2xj7vb61rDY45bjVcwRr+6llRfuYfke5z1ps04QM6woWAzgc5rJkOOtzatJDJFGZQ5yNq8cfjVseU1uEaMyAttJHGPego07d1ViqXEDbhgxsMkj1HtVx2djuQYQKMjHek2bxVkSpPLEjRhkVM5HGc1dhkkmt1kkcNHu5I9qlyVikrj7tJWyuN0hG4Y596qEukQVzgscsuOlOK6iJllnO0ZJION4FemeE7zzEkMNwRwA2O5z0rjzGHNSaPTymfLWTPWLZfNt2eSR0k6EAc/WlSYxs0CzBncYHHavgJxsfrdOV1caZHRWjGXj65JqIlD+9cNI4H8K5/SoOuLsNISKRpZ1NyGO4LGQu2p45UEag43Ft2wntWsnoXBkcZla4kgdEEfTGe9LPKxWOCRkRc+nesi2QjbwVlZfQ5otkg3z+d5jZ6AnIPtjtSSsZwReRokc7ockqRtXiqrCWIxlYIzG2WHOCKZbjcprch5JEYoWboCMYqe4eUSJuaOWQjPyjGBQTy2ZJ5u9TGwJQ8nIqIuTErbShz07igVrsbdOschmz52UBbPrXI6g5CuSxILZyTkfh6VpuinAomcEiYKNu3btx+v41nQxtNPNlX2BxwByBV3IW52lvGXlCDzCgA6+nqK20VUkVYuYueCeSfSpcDYnEjMrwQlTIAcrtxVNYZhGzoy7h/eXIx3qXHoK2txpC3KKm/Zz820ZAH9TRHKkUZM8QeFiBjv7Amk1YbYhud5CoqgLwBjH51XkuL0RviCRogNzFen0olK5nURj3LRyhleNTgB81zGpvsZUDuqL8x+bjPsPXpUnNNiaGzySK5whJIxu6Cu+tYmWOUSgBG4z3FNu4S2EkkUukblmYnAO7kgVK0kY3MsQdQ/OT29KRcHoOmeFZgp3xYOBu6VPG7rJJHKw8vHC45BqnHS5RXU4kDkbyW2hc8GmM0cqSK6FlYFSPT2qGBEVuyyfZgzIvLBUyT+PamxRLP8AuyQ247NhPWmJNMvkhYjEwIcH7p46VUZ928KoAGDnH6UBYbPI00abRlVHGKrG3xGT5j7ic8HGKd9LEJ6kMcdtCpWJxCoPCBTyT3zWjEoBSFXzcBSxAHp3obHDuNzEqQFUkd2fGFOMe9PMUtussnlny2PyY/rSKb1sVVbbIBJ+843E84+lWoGnaQJIEW3PO4dcVty6WGQNK6yne27n5RnFLK87pvjSQLjeHxz9RTS6CauUY5Cx2oWBY/NxjHvVmNJDJJF5rIAcSAHqPQ/zrJyY7AXcCQShtm3CYOM0iJDIwCq0ewZZ+2aVuopPQaJhIvlI8gGT2xnFSQzH7jOX4IUsM1rN6GUY3HmdFfKnaiqMAVYz5zpHuGHBZvUGsuZ2sVTMxvIjZUO7ap5CjJA/rU6RLI0bqfmU/KfQ1dM0IpYDB5iLJIrtkhh2NCyBWfaEmIGGAP3Pr7/41V9RKSZKQgEbKXVR0DHNNaFCSFLt2G3j8aFojOOjsQKTA0iNOsoA52jHNQebLJ88cLMvXhuao0sSxQSBku1zln53f0pZLndHIHzhiVxjtQZ1NxsyxOLaCSeJZRyRnGcen+e9WQsZXcWAAA4P8RqYxsZvTUYjBSzSrCFHQLQQUhWJ3Ux5LDaPWqHJ+6VI415MkWVDZPfcKeXZI1d8FumM9KLAlpcgSZEhuXJCeYAF44zkcUkiAuBI20A5Az1oGlcfHGjZYqYyhOQf4vcUkwVIkYMVfdlgBxQOdiEWpWGVdxR3U/MDk4pxAYIFDAqNqgnqKDSSJZEDsIHk2qAGDA4z37VCYtwKlhjOOR1q5aKxztXdyqIpImMaxsrE4JLbhj0qTygZAC+Fx0IqW7hyImkRYYzvjlkYEY2ngUsDzXSmQZhwcYYelRKViIxuSMDE8SvIsrMOCTjB9KcZ0BgjclkDb+BwDQo63JasQSOqYWJCq5y2PehnWJfLAMzZzu7fQ0nqxLa7JIhFMwDsC+7GScYps0JilwiEjHJPSls7FxlZDDNJuZVVVUjALL0FRRMsgkETnIOCe4NaFRZBMGJUxlUb+It6VZjWZ0Qo5UDjcO1dBaZHvVRIWIeY/Kefu/5/rUqKArNCy46Zx3pSWhMWxSZtrIVUrwxI5NIVZEHzKM88VmmkiZabCb0+0RrJEuQMiqEca75F3MoJLAnt9K0T1COppS2cMvlrFICRgDd61DHAkSb906ENjIGV9+P61M2V5lqKeFWklWSUlh8oxu9qjLrbqHVW3ZGMdqyFzXRXd5nDQIDIgJZWx37/AEFQhfLCLOzlWPG05qovUysTCLZjyisozlmz2qsHkdjK4ViGyecECth6hI4YR/Zl8sY+ff8AxHPb0FTK5uZGnYHzMcL0GauexUHZXLjKgG/c7SdTgYH4VWuGk2Im/G7nOentWbZkncgjkWONW8t3mU4bJ4I9KWJEGJJY1POVJPSpk9CiYyBYxLiMZO0jH60pkRlEUSsz45JNKZlKTehC6NEFl8ne2MjJxU8gFxAJY5MHoQOCB+NaIi5USWJTsVuMYAJ5qzFJGvloq+Y2dwbFBMdhJY13DlUIGRiokcqnmGPdIGyGPYd6qK1By0IpJkZTLtZVxkg8113hK/XTdZt3RBErEbyFyME9Pr1r28u0qI8XMIuUGj78sPiGkGiz/wClutuoAaJRhwcdf5fWvDrvWhdapM9pJdbZpN3lSEKd2eSf6/jX6Lganv3PxPF0Hzs+i/AvjSKxtkeZjLdKBFGMDAGMHINexW+sLeRqVkBPQ+grHGL3riU7lHXtZSys5p0hMkwUqgLbhjvkeuO9fAXxT+JUv2uZLOdra7tpmFwFIORjhG9OucfTtWOHpc8zJLW7PlC41tXuy8wYyEl3y2V56cdK66z+IDaerJCzRQFeVHzED6d69ydFNWKT9039O8cXC6va3jS3JdQChRiQc4PI6cY6191/Be9a4057y5vIb15HEluqt0U/wt/PPvjsa5atBRQ6Csz7e0J7eZESNEUnBwBgfhX0Z4TWOJYDJHcW00bCWJHPHTk/yq8FD3jHEVXytHpEW1TGysHDLu44pLuRBCZJcyJt3kAc47ivopr3T55L3j8gf2xLiRl1eRgbd0maF4xkkF9rBfrj+dfkJ4pDiW4LEK/mHAU5KD39+9d2UStSkfSwdrHl10291Rhl2OAfT61kzRShkIZWx98Y5FeFi9zsUkymsYh81cGRX5Y5zTN5txM6p5i47DPavIrMZoafErlXG5JT3C9K+ovhR4ei1fVbKKSKIMXBUsQMj1+meKMMrzR6eHh7p+zHwj0SXTrVYnR4iY1EiICQR/nnFfVmhWyq6uGPypxg9R9K9GS988rN6n7yx6vpEPlwqwILY4Hqa7O33K0RODvO0EdvevZoLQ+Vq7l4psbCkAHrUwYyI/7xw5GA3WtzMlKKojkVsDOMDv60guFCxoBlicBf61tLYCcF9pO0luuT6Uiybo2i4Ezc49RUxeg2rDjL5iKG3CQABjnrUqouxY5JnIGSCV/lSm9SUhJgioYjGr5HDg8imxschCTnrmk3oTGNj+B2FBHc265KRA/MQc8VNAWeRxHsBBw3tX5ypXZ+tJ3NEAfKZflZeTg8U8PFGZHQou4DLY6j0raD1NIyZBDJH5r3CFWZhwAep/oKuI8lyyhnELZOcjAPHStkVZ3KywgxyzPAVHXa38JpjzrDyhAHTCitaYT2IYDJPL5g+YA8VOukO5CFQXwTkHAFWcU0SRaVCplLyLICuBsHIPoa43V7KeGR2Ee4j5QAcfjQc5jkOVVGjkJ6bjVq3g+RsRpIQNwz1rGeg07GhGhljbCnaOSRUkMSuxitwZJSdgXqc1nGVzaLuVLmxuFlliuLZYbmNyrofUf56UsFrcqWkZg8zDC84HFdQVUdBbzNFIHZfMjAAAU85712ul37CMRNEjHOcH+IUqsdDlmdtpczRieNwY5GIBUjlareIrOKSbdblWt2+dBnP515vLZhDY4MaerTlgdx8zIHQVNqEcao0m8vP/GTzVkpe8e2fsy/Ea58D+Lb+JdRnj+1xHCs5IXGeVx65HA7/WsH4wXEMnjbV73SpAdHcobeMR7dgI+YH1O7vxxivDwdN0swlL+aw6M23Y8N1CZ4xJ5shk9N4GQe4xXH3MxEuxWUR8naa+tbuzbpY2dMhVhk7wuemc1fuhDIUjdztU7yDzkelZU0cc4mhd3emWUEUlkYjc7eQRnaao23ieR4Ps0VnDGCRkIMkkd+e9aHDVOluE8Q+JRFC08rXqLvO2McDuAO34dOKrXngjUdCew8yC48uZS2/GAOcH9apzT0Roqd1c6Sy8LXqLEsBt1jZ8/O+36mug8YWv8AYUFta2+qQ3iBPmaIkgH05qKTbZlfWx41JqJtpiYw3mE5YJ0NSNrbygYZnVgQc/yraUrMLE8WoOSTISkJ6YPevpj4G/E5PCl1q2j6p9pmh1HDfuYyQigrjJA9hkcdvSonU0M8ZS5o6H6dfC3TvB8VjJq/h/U9Pvr5/wB68cwBfd3AU8L+BJ4z646efwrceJbm4thqjNDtLyAuPlHqD+n+FcPM4u5GHbPGfEP7POn62i2FnfbroI7hpskYAJOTz6dT+Jr508R/s8ahYaBqGqz6rYW8cOdhbiMADIGSfmfjoP1r6DBY9yjc7qtaN9T5s1PwrG+n3s15fvqEaoMiIAAH1B9etZtn8UfFPh+KztNM8c+LbBYFEcTpclmVRjufmJ98134yMa0bs5JWcj6c+HH7Z/iHwzoC6b4j0m98U3UeUjmMpmlMeeDueRATjqTk/XrX0v4G/bT8GeIltE1HUDZXozujlUO5A4wdx4Axjv8AU18PmuVXi2j3cBjpUmfWeh/EvQfEFnHqFrqCvCcAAnLdOOnAFdpPMPJjcSZSQfMCMEegP+e9fDSg4PlZ95l2YwqnO3VtvcDOFxgbuc+1Y89i4CvHEg+bBwelZTipI99zbVjWsdOb52bAVlwxP8LdvpWiumxQ42OFHVh6Vw1IJ6G0JWRdIkRI0jcqAcnjII9K0EmKxAJ90j5gV4pU4WOlT0Hqgu0UK5jIPGOM/wD1qlMLbNj/ADehHatJbmM3fUqXt5DpsazxYZWXAyu7P4VwT3J+1RCRNwZjkg8V10o3VzzMS7ane6U4kRUVgr5yuK7ixZxH5k4jITgbRXMnrqa4daFyRBcFSGxg5A9aQ/IjTOAGZ+RngemK0Oq3QZmQEncQpHC+nvTYpY4pgmRNKOsgBAI9s1rJaC5bM02mg8t1BUEYJ+XP1pUmEwPlkCPHWlLRWJcdDQjuU8toCVdtuFBPIqvJOsKBg6RyAbMEZ4NTGVjCSujHursRgKDtwcjHUVkyagIMO0kpUthQFzz7+lZuRcKN1cpTa5dO7raAGT7vzDityz0y7uRCZjNbblyqv8u7P9Pesqs0nY7MPTUY6l99HECRkScBCZFLfN14Hv8A/XrCvoVxvjk3YHAJq6EjqpK+hhtcpFIvlqr3x+XnAGPxrmL7xOsTCOFmEnQ7j1roa5VdnZ9Xvoamjas0tqqkkFjk46Cs/X7sxCRZhHEsqfLjjjpXLCfMzmUVFuJxf9oEyoiTbYxyR6mtS2vWMZKqXP8AEQOlXONzKUrGlHeNLtjMZQhsqxbPFa8Wo3EDOyhAFOAF7j1og7IwlFPc3bLxHKyI00oLFsbRxtHrXYWepWklvDIjxS7+vPb1rSlNvQ5nFQ0R1VtcxSZVHRgOcj0q7IIbiBopIxOhIKgngEf5/WvTw8ramVX3o2Pg342/s22mtaxqWuQTWUkjSiV4VBKt7gY2gY7dvzrwSy8B61odyYzFcabz/ossewtGOu4Hnv6j8K9Goozgmzz3jHyOjI9o0nxZrEkiWN4ssigCJn3cN9R/jXvvh/xKoES3khjhBCsN2Sw9v/r1yc6U0jKlladPmHav4ulMzXDtJ9nVgYlz0IOc/wCfSvRPhf8AFO1vz5uoDbuLReXI+AW7HcPf2/xp47EclrG9TLU6V0eveLNI0Txj4ZuNN1BZJ3aUTRzogLRHGNwJP5joRX5o+MvA6+GNb1Q28K6cIpzBIwh8sO2fvA+mT+tbyqc9LQ87AylCdzQ+GvjPVvBmvWUyXzzaaz7pkZz5inOdyeo7FePb0P2748/aWt/HXguTwj4sldNJlXziURDvKrgEDg9+e2RVZH7lW553EWEjVtKJ+beq3MN/rc99aQM9uWwA4wAPX/PpXUaVeJbqpBCuDkd8V3Ympeeh4FSlZWO3stUEiriIDA25pt88cwLQwEMBtbH8VZ86M4w7nM3WmwyRyIx+zhz91/5cetVhpBhh3lMP12sc49q82vM3p0yZtNV5Vnmh25G0BRxU9pYMyPhHEaMSFC8n8K8jE1T06FO51dpp6sqj7KgjPVgveuqtdMtJ1ABeN4yCjovOO/1NfF53mnsot3O/nUIts0YLa2sYmxEUmycnOc1mXdy/lzQKuycjAO75W7/h2/Kv5U4sziWJxDbPzHOMa51HI808R3sDGcAtiNcsc/y9fpVbwkkMetaXJH5dtfSyCOI5xyT0PvxXnUajVCx5FN82p+huiKbWwgtITItuvJjeTOHP3sDtzW4VIKnccAYAz2r82rL32eZNXZZjZcOc855x3qRZ3UGSJ8hhjp2qqS1MbWPmP9qbV00T4ReNrl0ulQ22HjAzkgMdvucBjxX892pys91cSkm5UHBAbp3H6EfhX9n+CdJLLJPu1+p9bwwrxbI7GWFpdpQ7h39K6CeNltyyoMY4Pev1pK0j69z7HF3wla4VhKypxgqec17j8DNZ1Xw74k06ym8R31p4WlmL3FrkFfMO1Q49OnP4e9c2YStTZ0U43kfq9b6Bp01o1/BcxXVhJHvU2bLIwwOpXOfc8VQ8CePrLwN4w8P6g99Yxx3MptGYTAN1yoI6gZ/PH4V+GcQqpUpSufPZhSbbUT99vBHiuz8S6NZatbyiWO4iEoDfQcZ6Hmu+SSPGRyPWvwK1pOJ+F42m6deUGW/lIAYYQ4G49zSyKywzxq+zcu0kDnHWvSyXE+zxEZnLKPVHx58X/E83gjVLq7FrctbSFDmGLJUlASwGD3JH4fSvJbP436Pcu9vZadfXMqKplIDMFJ752jBI7c1/p1wFmMa2XU5J9Efd5bhHOipHQ6d8eNGe+Nrc6Jq99dOrBFksJFQAdCGUbT+Vcdd/E1b/AFG5XylFzgsU284HYj6elfT4vEKzSPewGD96zI9B+Mul6dcXK3vheSKJVPDzGONzkncHAbAPcEfl1qjr37X/AIR0ZLSxm8B6bdSOwSPFwZSc+rK6KB7k14XtWe28Hd2OYm/a08KKbee98J31izuY0jignYgjjlfnOPfofWtm0/a1+HXnSRS6DqmpzOViJeC4tVgbryTGVB+pHB7VmsZIxngdTZ039pP4cXr3MdzompzSMCqCO4iZuPXp+Zx/Wrdr+0f8Mbixv5Z9O8R2d2oxISscqYHZip44+uPek8wZn/Z1yxpf7SnwivLN9RgubuLRjHuWRRJIpX1Uso3fgcU9f2l/gVPatNba09tYSNtnmnmV8+gCqD+XvWyzB7jWVnnfxG+KvwS8ZfZDJr+r2dun3pQqornrn5Tx+IrzCw1b9m21u5byLW9ctZyvly3FlqKqnXrsJAz7noayxGaS6nZSynTRG7B4l/Z+8O6cx+HbeN73WJ2KNc6m4kQMf4lKnAJOOT+HJyPJ9V13WZkkMsaRW8hDhig3e/ue/Pv7VwV8wbhqdeEy/klqjIj1K5hzDH58tv0Dls7h+PJ/GpBeT3KqmyWJ84BY8GvDlipSPWp00mSx2l9KzyRR3M0Kqct/CPqelU9R17wZotpFc6n4gi1W8LZXS7YPvJHOd4GMeuKxq1HbU6ZU9bRPKtZ+MGpWTsPC1haaXbY3MZoxK4znIB6Z+nrXkN/4q1PUgRqk9zdsZC4L4wp9QMV5NfNFDSJ2YXKHbnmcrPqljbCBmumOP9XJ5vO713Hp9a8z8TfFbwH4UdE8Qa+rHPzRQjfJ7jBxXJhcLUxE7s7auOhRjZHy74x/acM2pXtl4UsNTsbJBsjuc4Zj6HofTnGK8ZPjzxHq+pvfX+pahdJIFwHkG6PscY6ce5/x+uw+XwpRseJLFyqTue46T438yJI0NyWKbWLtnIHQV2Fl4ge8G0Kwcfw7cYNa+zjDVHr04T6HpnhiDTBrmgX9xIDdQS741TggEYY+/Wv1y+H15bzaVYvmVlkiG4nlQOCOfp/Kt8L8Z4udJ2SPddKW2ILjBYc7e1dxDp9p5bP8iuvUE4r6SlE8ST0OG8S3VppVpPKcsApbLHJx7DvXxl8Y/ijZeC9MfVbCU3CoA5ZQWLMcAKAPfjj1qqy6HZh6bk0jF8HftEDUEtrG/uIbOZ+syAjOTwASdoGewrA8c6VoPirUW1uGBINSaI+W1vIEDE9M4/hz2/lXzmMUXeDPueFsTVy/GKtD+keCaHrt3I8dprkbWFyG2Oj885x1rp7jJLxghdpxnrxmvxvM8JyVWj/RbgvP44nDp3MuaKGFJJvtMU0hbKqf5isW711YovLkESRRLuVy2Mev/wCusKGHvI+qx+NVOk5M+h/2VbXUdQ8UHxbfhLXSkt5YYDIcBgylTnPp8pz7Gv1a8GeMtJ8oOb1boxgFm3dOOSF64r9OyTD8sbn+Y/jLmbxGcSfY9jsfHPh57WZzfM6gZiMEZlBPoSOn1rXg8f6FGsf2i4itpJBn51GCO2MZP6V9VTPyWzNa38YeGbiSZJ9Ua0kQ7MNbOB79v51BP4h8PyK0UOo21wjAcxsGVgfccfhXQON+hc0hrJomvUnV13YOD09Pp0r07w7KqJfFYWM7oF8zPG0c9O3P+ea+O4ileDR9PlTdjVlEZZN8gVM4JIziuGnkdTcrKuxQ5CkdxmvjL3ifQpmGYA6XEjtgKenc1yt9saRmVVRuB8gxmvAxC0PZw+qKscDSkluVAwCTk1n6ncTwzW/lBXQsEKntz94Vwt6HS49CXVZMWSKrhlcZOBXmd4rpnygF3cHPOKyTsrGsInmPiOO0heWO4nj+1FSm4cAn8eg+tfL3iCbzL1VxsO7oD1rXdHq4V6WCwhaZohvywOSD2r0WwijtoSJtxjx8oHXNedV3O2EVYkYAvG7AKGOBx0rA1LfcF4Gj3qASQB6UpLSxrFnlmpzD5EAlyjfNjowrnL0xSrbonlyIwwGJ4pJWkdkGfPPiqRUvJI/KkXLZAzyD71U8DrCuuTWd3HDdWrlZFUnjJPQ/Uj9TX0kf4Zy4jXU+/wDwzGVjjnknWSMJtU4OMHoPc+lerWVgskdvIy+WuOc8sDXyNda3NKCucrqGnItzM8cyu5XD5PT0rznUoJRIqS26sS5HBzx61zHfy6EVvYTRTK3Lo553Hp9K7cKw8hAm9Oqtnp71pCRz1Y6alnXJ4dPgjzFtd1yrjpj/AOvXlOt3n21rZYwBKEw3Oe9ehRi+W5xwjzM9Y+FD3VtBeQNEDEsW0AryvGMH/P8AKvSLN8X0YaREzxtI5NJPVk1mtTqNVlVLNJGbfgZwTj8K+Ub43OkRz289x9peSd5c4x1Ynp+NejgdIs85uxztxrEqp5kcgcjgKzdaxp9TjvBPIShx1UdK3lLsEIdjh9QYP5zKmZScgHof8KwYFS0uMRXGFk4UAYCn0J/r9KzOtJ7I27S7CIYZ2L5OQSeaxvEMMMtszGLaQpBIySR6VHNroaqOliXwv4huY0W2OUjUYwxxgV7toupeXDIfMlDbRwT+nP8Anisar94mSSR1f2uCWJJXfYqxnPua5HW5wqxPFHG7kb1VjgY6ZrWluc830OasnhX5WODvLtt6nNTa9exrDAkCM8kanC5xlj613Q3ISuebarO4niby1wSPMBOMD/PFZ8F2we5hjWUQ7vvsRyPSt27nSm0bOm30lq8axbZASd2eoz0/rXdpf7Y0jlZW3dec1yR3Jep2um3ICw5uCoI+Qdjj+VdNdXL3FpLCsjR72DHHUY6VUHYxkrqxUs7yLzJFZC0fG8AZzT9X1CMQeYGjMKLjcD1r18LpqeZjFpYytEtXvbhso0qI4YtjofSvbXvZIYTI07zzgjaxPp0rsfvNJHhY58jsc3c6pFBcOk2x9ykBwcgZr571u/eS8uJHu0KRkqY1AHJOSTxyTmvQpT5VY82gnKRys92LicbFlRV7setdloAixHCXk3KBtXHGc+tQj1o6LU9c8xZtMuImISTZ8hUc/Q1DbuEgj3yhmxzgYya6uS6PIqvqW4IWW9KBvkaMMDnnPpUGuLHdQ4JkUD5WxVU9GcM5XR8ZfEqF9Naa7jDOGBGQOfYV80a7cNPL5SPtfAAYHGDXTUWh0Yd62OC1MqjSXTSAKW2lO2a50mWS8cQiOePbuO4VlY9CK1JL2QWysyRmRQQFb0rzrX5JCzQqzIzH5gDjiuik7HNjEznNO0xvPEgTq3U17lpsC2trF5hBZV59hUYh8zOOC5YnnniDVLli4JJjByoDd65pka4ES7SQCM4PWipLSwUU7noOixPGqvFtLHlgRnFbsv2cRtwyS7sgf0rjk9bnr07JFKd4JQpGRMDtwo+XHvWtpbxxI/mkJGT26ik2VBaF2SIlreIhNkrYHAyK5PxBGjqd6yI0ZweeD7GtKXxGdWPuWPOily7RF9wkLkYxn5asXMaxo0ksLJxwCa9WL1PFqKyOR1KZnkZFIjBGMY5zVZYBFC8yRxiYpjcwz0rpcupwtGHNl5lkP+sA5C9KfChYQx+ZGoDZGRkiobNKaOktZYoZsCQO4yu4d/zqxLcz5Zi8ILEBuKnm1NHHQguLny3Rnldhn5ht6D2rMlnFzcSsgfaXyBnqK3UDnatodRpUvmIFJYZ6Z7V2sCv9kuI1Cs4+aM9mP+FRLR2NktDbaZ/IRS6GfZ83FeN/EO/zZQKWJnDMSM8AHA/p/nNdODXvnLjNKZ8sX07ySTMwOMnBNZ8A3xmQZLr3A6+9fSrY+be5GZhvCsFfcMcdqufa9qsgCmPAOAc81nOXQRWknffHMQyjPXt7ConYuHwCS3GQOhqYuzAaoYJCu8E/xUob7PKFaGNwflXJ71smBH5kyhHEPzH05A/GhMtOT82SMBMdDTAeEeUXRcFUTll6Fhnp/wDWq6E3qPnySMUAbejSzw39kUt1nIlAaNjjIr7q8LRSxadBJcQbJXbD9iB9Ow618rxS7U0foPBOtST8jukUIpYHBU8bjxiuf1jy2tnn2ylgcqVPavh7Jn6ZJ3RyVo800i4jV035ZCccVuqHA+cEKOML2rC2pcXodJbEyI5mkd2VRgY7VMjSLEkCndlicH1plSdyzh1i2urtLuIKkfpU0L7ELTIIH+6vtU6JBzO1iZ5F3xrI6DHTAODRLGZohsbaVTazf3qoU2rkUdnGCYY5lklC+YefaqEzAIduGQjjNBnLbQwJ0VmjcNHu6bQehFayiVYYJlKJGwORjnIrBrU6KasilYo5kU2q7RuPykdq6IsBFkIqg/M2am2txyehFEfOVQn78gEYC8e+auhEkCmKV2OPmPYUyIK2okMTb5G8tmC9y3Wozbq5JTKMBnGa1jqhSlchaJnMgPmKSnDZzzQskpTY4dmUYZkOADWjZNiPzZgVJkkEZ+UoB1FQ3m2VTLlDkHqMgihomWxX0OLZDHEIo/LxlQrZI+ua3JzHGShcPGPmyOv0pCk7MRmmRPLwrIfmyDnjtUsJyGdUKlADk9zWU9zeC6k8MRlSZpCQmMhs9DQVBiVY0LMxDNgk7fr/ADqDeG5MG8uKZUUZbkf4UII40mJLZPEiZ6H+lBqVp44ljt2j2x4+8vvVKSSOWTEcLBiuWPUE1ztkc+pUYzKVZUGzI4zyKeheMsuG/vAGgSSuNzJFECZ9kJPC+5rb028ERTbvaFvkdSc8e/rQZTjpY+k/hpqt3c3ciyzQYVRIi47dCPrivrrRr9II7cAPIPvkZ4PsT/npTnPofJ4unytss674kgi0ya9uRCbaBfMBLYyTwB78/wBa+DvG+t3Fxq0ssTQWlkxLfZY+RjnJz1yScnmvpckocq5j5HEx5qlzxbUroS3DbQvlByCo6/Q1jO6rKYoCTEFw2SSSe3NfR30sOa0MW8nIDrkdMECqtrAwjFyF3SDOB2/OqkrGSVyHUb+RgRsCxFdpUDg+9YFy6Xd5FC92iQr827nB962RhLcggeNlkldj8pIIA5rPugjykQqqDuR/EKumYS3NnRbKSSSDzJN8YGQTyW9Ks6vE0ZaSElpFzgdFFWmOb6GNGskilXZQ5Oc1aEe1gQyMB6d/ce1MiMbl6KUTDaIhCCM5U5x71HqLtEuwFZISBz3zQIw41RkabyiV6Bj0NVy0eXhWUfMcYb+RoRnOXQh2sspk8wRoqkAMOCfb3rMnknChJbZrdjyynkr/APXpytchK5FAyqyLEjGRuPM6YArorAvH88Z3PnI965jsg9CprQZbZpVzI+3pnv8ASuLjtI52bKTqM5I345oIcXc04F8ojCgnoM81YeZsoGCnJ7itKZnUiUJJljhDyPJ8pJYEdBWRKftM6M3yKeueh+vpWhy1DP1OR2hEMb4UNnBP8qyLL7VvAQRiJX+bjG2gmKudHKrCNJg5Y7gOmKxNQCNcSBpQjrwV70EmTFcSCYov3M9uua7S3fEAkWEt8nzH096TRUFqWbdmNqgcMsrAcZ5FXJ4o9il4+nRmbofSs3vY2MeRNsu6NTuJyVPY0ssabfMVJGAHIJzWpSk0UIZJJSFJC80XajfujRXYAck4oLirK7Mx188NDv2sxGSR/nirodYpDFE7p8o2sDyG70EzlcseTIEYuyswGcis6/DrGro2QOXyuTj2qobmEyvbzAYMpC7cbQTV1Ylnn2o6xrjKsvrRLczNJYztXEhDqc7R396Q3AimUbw8YOPl7mpGlqbMMxBdnHzd1Ax/+oVt/wCjtEA5O7b8uOuaT2NyHiRGIXbJuxwMcVfhWYxMttGkhAztJxWBcZWGsWuRIw2hVxznGfpVZo0RSFllA53JjII9zW6RLRKjlTGY+V6mup8N3aRT70ABLc8YJ5rLERvCxvhZ8s0z3LT5WumNwgVH8oLsXuB/nNWEKRuXgXEOSxUrkg/X86/P8SrSaP17BSvTTEcRLH9qjL+bj7rcU2KV/kQhgpO5nXqK5T0YLQlEZjkzKiAAbgQc/Sq43u+xgmcE5A5ouXDcd5MhDLsCxgAE565pducJJJuj6Dd0FBsNkRNzRQsk7dt3AzT442QGOXapA55oJeiHSMglgChgGHAz1qUp5aqQxQ/wnOce9AlLS5UCqCGOFUn5mHrTAoQj5uevWghybHSkyM7oSGPIwAMn09hSoyhBlCW7iguCsQ8uZoXhdEK53NxiuY1WCO1lKwNJLCOhYcj/ABq4bhOVjIMrDMhAjTGeBg1nQM/25fLLAkAAZrRoyPRbZwH3KFDsOUbj8K0rmNkS2CqscgPmKQetM25tAhleMMQGRwOSDUkZcKJGOI3+UgdaC9LFcsJp0chYsNtbjGMd6qibaGWNt5Y5H/1qLGc2CEl5VeIBl657+1QT3HmIIHLFkGeOKmUbmVWemhgzMTnOV4zgVzmpF2dFQMWYYBNZy3MWrD9JjmVyQoEecN7V3QLGG3jj2IQd7Ficn/P9akqT0HhUKtLuO8dQf6UoZXwASxblcH7vsabCmNPmLKEkRHA565yPekSRo5H8reCR6cYp82ljQsAzn5GjgUr8xYt2/rUs+BFE6rtD5I+nY5pJXJk9DJkieVJPNmIAOAoyM1LHCxQSRO2AcA5oSMiwDEU2sZlUYB3HJA+vemKsQJWIs655cHhh6YoS0C7EKsFc7vKOcgk9PSnSSj97IYo846dMn09hSEVYceUqSI4jXpn19auA7MAuc54bGOKClKw1CXmKjOc5DZ60uZGD7DuIPQnArVw0LUeo9ZAEjBiQhW3MfWkZ4TbSqAwkLA/LTb1NGys0iu4ZvmPr3FTvGGVDHJ8x4Iz0NLl1uIqrF++RJD5E56K47dzTY2SaWVVZsgYYHpTTTJUtbD5SpjVXDNg4PtTPMIVkaGXpwT0Hsf8APaoasgvrYEG8IvzpHgAug4AqsUNopL3DOq8K7cdeg4q3G45Cv5jIiomYmxlj1z6U6GK4g3MzJ5mSoU9vasWKMbDjIFKu5LKR0p8Mm5OAsYJ3Y71opdCebUGcyB15DZDKvemyBFdcE5K5OB0NTJ6kJ2EuJXMKhIlJz36U+R5VMYUqBgU4PUqG5SkcsqPKp3g4CAcY9acIN8RdJCP9k9TW1upTethzMYTHkuj45BqaJDLLksrAjBpGc5LcW7WKQMvOVPeq8jswQBdzE4wD0oMb3ZCxLyFV2JKwOVz6ValCiCFWJEjckZ6e1NK5o1crxOwGJo28oDAwcEGkZpRE2VRmxwM9ad9LFvYaolCGKN0WL+Lcvc+lOcMuELrlVySefwqQUrDo0baHb5CfmXPpTfmaDzTl4WO4MehHtQOKvqN85wo24aEcYIqTJRhM+Ffg57fhQKb1GuYWLM8QhI5wD196cFWXaWG1AOAp/I0EPYqG1Lq0glYLnoKdhDFBGUEkoOZW9R7UEw2HRKS0nmSoy9QB1Uf1p25O08xlzhMCpaXUJT7ETGTdu5dcfNmqzxM8yyqxwRgjrj2NClrYhRvqWVYxFNg2yYznrx61RHnSgOpCrn+GlHcTV3YtQLmUgIkhxlQe3vV+VcAhnQgLkBe1WOXYzTIW8uVwWQ9D7UGdUR5DEAu7HC8H8qiMrjjImdYyhkePLcDO7gf/AF6fEis1wIyFtycgdSBWsdzREYijf5pJUB7be4qK1WJROm9twHyDGea0b6DL5YOoRNzIP4T9KpzhVLJEwdMAn1BqJmMpXKJeRmO4Fie49qvWwC9c4K916GqjLoOG42YunkyqBsHJ9/eneaXG62JkPTluDnuKJrQc5dBWiNvGIMrFKPmTsCf6Cm+bEIXi2lu5ArNxsKMbjpEZt8azLDIYwSc8Y6/nVRJWJjjeI7gCSx/lWijpqTHsDxSFz5cw2Mcbff29KVti5WVSSTgkHtW6aS1KnorIaYohK7RGRogOFxkfXNRu7/Iqr5bZyABSm9SE9LFvfleTu46Z6e9QREiOLzHy4BGG5BqHG6ElYlGHV/lIk3Ale30qojx4dZAFb0bqKmCuiJT7EiRkkhtyuQCARUwbyyVLiHsSFp21COiuSOu0B1mDYGAaYkkb+Yd0U0eQHXHB9quMbmDXUiW2+UqqrywwKlMTRFZZSrxKwBB9ewqWmVBrlGSMzM8ZXaq/qfQ1aiRJEkXzY1lxzgZIreOxnFaGTLGkUpVRuYck461qWNwVkSSLKkHcFZs/hXfhZWkjlrUvcZ7zo17c3Sbh8wdR5mOA3rXPa39qs5jc53qVJ2Dg5r7rDVdj8bx9O0mbPhHx1qM15Z251JI4OI188Zxz07Y/H17V9veBNUF9p0bODK4XZvxjBz/kV6OMtycxwU6ejuc38UvEa6PpOp3cULrDLbeTuGSUPTeMdTu7V+Z/jPXru9mVZFtpJI12bsbd3ufzPJ5rLLF7zZy1YaXPHNRv2abKqSBzn1PpUMV8jvGZDIvYlRnFevKXQmEtDufD98qXyLM7TRoc5XuPUV+jvwLtXt7WMwG1dWzKFORtJ5/M8n8fas60vc1OmgtD748M75/s0gkACAL6V9MeEo47XzEZHucHeCXP44/z60sBL3jz8TselwklVCqc8EZqS9ETQ3MbCTHlsF29jjivfk9DxXufmZ+1z4LvtWW8v4Ct/qnlPqARE+8FHzDH6Z7CvxV8a2irqN5LBC/lzxKMSLjbg5P484rqymX7uUT1aNVtJs8e1C08sESB1IPQGuauUbauUcoHwcdvSvIx6aZ61Mi2oI3yr4JxjGMH0qv88ZIiUlZBsfvnv+Arw6hrHc6XRYyXiAikaYDZkmvun9n7wkbu73PbsVyVyTx83b29fwrfAJuqevRVo3P2E8FaRd2NpbeYXWNowSmcjp1+tfQOhgfKpXZGAC24cYruhK7PmcdO82z1jTI1CQyMsbRkZVvUVuAqgJH1Oa9iiz57EbkxuIgvPztmpUZkO8A7iOnauhoygyYR+ailmKYOeO9NVihAGTz3FU3oXYcJHZA0YLopxtzgg1YXaqBmRd3f2qDS90RyrtdpYiiwsNpUfzpyMHUq5xngigmxYUqqruZXfOMgcU2T5hvJYZGBxmmlrqTc/giWULgJ5ckinqoxn3FMF2qE4hG7OSSe1fnajY/UYz00HTyhI4iRJIrHgDn86txI32fgMGbkMw4HtitWjqpPXUuWf2ZY2RIoxMWJZguM1dkaJch4kMi9GzxXRRWh03SRiz3rFfKaQkqSGB4/SsGFriSckNgEbcf1rVKxjPY6rTVMEexigHXBHWteNmBAIiMZ4zmmefULIWB1+U7o+RleDXPXsHnRSYVJEwWUrz8o71cEZHnVxM+xUdz8pOAOPxq5FmREZZvKkXjC/wAQrCqtQNGKNEUZVmkbG4jpVjMUmAOEDbSwGPxrMqMrDHPkx4VWZAcbzzk023ZrhAX+WTdtwe1bxegTmJEYVlcKXc55+bIFbcE8hkQZTyyPmTHNaNXRk3rY7bTLtlAYySBxwO9el6Zod3rWnSXKRRyIifPuIAJ/z2rzMXPkjciLs7HE6xpU8Bk2qsYDAH29q5lwUSZRi4kIKiQHjH0xWdKV1cJbmLo15/Yms2t6hlV0yokQkEf417B4sjMun2V2SJXkjEhbHX1/z71y10lVUjODtI8Jv2QmfcsbqDlSPX1rjpnDXKJgshblu4r2oP3Tpi7o67T0eNESNPMTpn0qzd2aqkkbhywOGYHpShuYM4G63+dKrFgmeMdQK3/COpwafqVpeXEcV2iPuCsOGHvitqy00OWvDQ+p/CPjvw5cX0cUq6doluzDzJBHnb7eoz6Vm/EjxDoa2lqukanDq1xuy6xqVWInHHP41jh4NO5hCbtY4xdUvJdGlnkuUyo4IXke4rzjWtXkvAFcsFUYOGPP410xVgscf9rMiIY0eMgnIY5JFWLZ3QlHkbYBlV7fnUydxm5CrI2Jm3Y6ZHQ17X8MtKvNT1OG3tkP2jaW5bHy+5/Wsqj0NJfCfd3hzwZYeFBBqOl3sskzRLK5QlFLc88feGfX17c16l4Vs9fLf2vrOraraWsj+bbRwuVVCOMg8dcfTjp68bqXRlKKtdGV8c/iR4i8P6HDpPhfVbiC3uLMCWZXycgnKv647fQV8KeFLWTxhqdtpXiHxaLWB5WZZZrgRLnlslmOByMZ+nWvdwsFGjc5aib1Nn4y+GPA3g+xSPwJ8QNE8ZTFikkMF75jpxk7sKB146d/wHyEGuJrp0dpPvHLMO3pXVSrfudRYdN6s7iHQUvIhJpkkt2QvJQH5j6AfxV33hDV/BvhqMxa/ZzR3Uc7Ekv5TpIQBggjj6YGcnPWsvZ+1p6HfO6hc9f8HeM/FbeKLQ6KslxpFmBNdQRhmIHG0HH3R6juDn6/ofpf7U/gVtNuo9R8PeJPDrQQpEkkzfalUABQrMAMn3Az7V8lmmVJu6OnLsXOE/dPUNF8beFfEVpa3OkapNdNKBIu5Npcd9o7j3rsrLE7kiIyN1w3H/6q+KrU3TfKz9RwOLc4XZ0f2WTa0trGhj2jBdsc1RmMoZS6sEzwo6HjmuWx6Mal0WEaf9ym9Cu7OccnPb6VLLdQgMJXacDPyheAT7CnGn1OlSJopvITzzJ5zFQoL/kBWi1wDFETJHHMe5HFPkuTOXQy9ZvPKt5SeZWTOVXqf6CvJ9Ojubi5LTTecpYtheAB6iu2EUoXPIzCb0SPX9IigWFGDStgeldRHcKGEcYYL3zXmKHc9LCNWNUSyKgIMIH3uRSPJMFEIdWQHfgjOPWt4q5031KzzxsN8ZbcAD7YqNbtGnXzVYoe47VsTKY5ngLySRedGCflBbOaR7tYEYhwZuD9BQZymQ2+rTPO48sSDqcjg1vw2st7EZGhbC8bmPHNc7ZLi0TXOiI8eHkdhx8yjkY71WGkwhVJcyhuQB0+tS43Z0U5pRKq2dpHPHKnl5jYMvH8Vbd1qmm6baw3F5dw2sJyUR8kkfgOeeK46sW3Y6qMefY821z4gaLFLIn2+FL3jZBCDI/PQnHQVxX/AAkV1fzT3MCPaN91cnPHrXTB8p6FGhyyszmdSvJ9pd7jLgYJz0HsK45WlkuSIlndc7slt31NGJq3R6uGpanoGla7FaW0kJmiZFXKkD7341xfiHxcZbWVJZiWjyQVXv2HrzWWFlvc4cXQ5ZcxyUficTPGyBvLZdx9q6228QWy7UeaInjOGHGa3pyu7HhV5WZs2/imBUMERhKk8u64P/6qr3XiwJHI6SpJCgCqy8YJ7H3rd0mcqrvY4fU/irDYT7ZYN0W3aCp+U+zD39frVnRfjUBeETIfIJG+Ddxx24OefSt44flRhCcnK57p4L+JEWp3s2m2s9tLeTYeOMuGMankDPTPY17za3jSW8MoT5HTdHk4DdifpnvTwkvf5WaYiLVpE9yIr8QxXkaXEABDL0z7E188a/4RtoLnyFhwjjO9unXgZNd1VtR0OaNBSq3MDSfBtrNdh5o2KjICqP6V2beEXUKbKKMcZODk/wD1uK5MNectT1q9SNONjzzxdC2nQPFvLOFxhf4frXnOgeKn0nMCO8UK5Lv1Oc/rXRj6WlmcdCupJxR9d+CfGs9/pCw3VwkuEAYo3yk8duuPb2rlPinZRXukG4EUc6nIbPc44BPbvVYKomrHmujyzZ8ivmB5IhBKIwcbsZ/Pv+NXGuZXEMIOYFQKi+nr/OqT5JaHz+Lm3IovGJGdVfywfmBPOMVahCx5d9q99wPBrdzd7nlS3NqAxyRq3mymbd8yA449c1oxX8QZ4mLrGD8vc/jTc2Zcmp0dtbuzLuRCPc81Z/seObz5xHNMQCfk56deO9efWqJI7qNK4+DTpJUWNVZhnco7iti309pWEjZDgcsB2r53FVdD2KVKyubltbq0YaJGYDPzY/WrrRJDCHKgsCCcHFfiXHmcckHG54WeYtQptIwr+5dpBIFIz6dK5O8vDMpxhCCRn3r+e6rc53PzSs+Znl2pNPLdxKm64G/Jr0LwFpF1qWv6ewt2hFrc+Y6SgFlOOnHsa+joZfOdL3UFKNkfcsUQtAixv5sK/Kku3G8eta8vycRTMTgHI54r8uxtCUKjUjzZS1LNsQDJvZFUjj61Zb5VLEPu24AHIqI6GEnqfGP7buttpvwq8PWLMkct3fXSq5OclYBjPoBmvwm1KHa6wTvulHB2nGSO9f2l4Lp/2Uz6vhZ+5IyrZG+1IFG5s564yf6CvQhafaoDKmZExztPSv1ax9fGPUwZrUlUcLGoGcgnk/h6VXku5bZTD5YDv8oOflPHQ1zV9zqgi/Z6pdLM0z3UzzDBUuzMEbHVcn5foKl8q+dp9Yh1i6stQ374pEAbcw6Lg8HJ/nXk43LqM4OLitTJ042dz+mv/gnZ8a4vGnww0fwz4gvyPE9tnzFxu2vsj4KjLBSQ2CM9Pxr9SsXNlJbPc2Wpw2rLuDSWzAe+D0P1/lX8f55lNShiJRt1PwrjTAuhi+dbMuQ6tptx5MclwqS5J8ny2LMPUDGP1qczfbpEt7WObfuIIYYYe59K8fCJp3PkKdbWx5Z8T7ZRpj3q27RTxpGY/NTaxPIPPYDH618oa9e69eu95dajdSxECEyM27KjouR1A7Cv718HczdTKVd7M/V+F6jlhx+l6tfW9oLX+0BHDHIZYWjGArdyp7H3qq99NNM1vE0AXksSow3PU+tfps699T6qMTDi8H23idNSlu4kvotxjnQsF5Pb6e3pXNf8KE8NxmWC20jToHY7WD4KOPTnoK5Z4h3sdtNa3GWnwcstPuLp5LFTLn5nYhs54A9OKuS/CGKK3403Yq8fu404JP8AFg5Hfrk1lKq7BJK5Ui+DGiRS7ESNHZstMIlUknr0HP8AOkufgf4XMbQ3Egu9pO5Fj2A/QnPf2rKVeTRXMkcNdfs5eBrmVbpDqNhqMDFoXnxcLGx6lF+XaTWdcfs6+GXkjmmj3XyE/PBF5LBuhyQSQT+NcNfMOTc6aTRyOofsw+E1ItnvXMEu5ngMpG0k4w5A5z3659ap2f7NfhDRi8+lRaJbsZAZBHJK2/0wjDA+nFebVzt3serTqRsaVn8H9H05kktxc2ckbExlZAVwf7xPU+/WuVuNEmubg2MBuZJl+Xb95h7cVrHGOorIwqTTehHOlhocDR6pqejafGhLbZrhfxPGcV5r4g+LXh+yjmtfDujaprRiUOL2V0jhkPqACWK+mBk1fOo7jpUpzlZHk/iT4k+INYsI7PUNUZIWbzHitSYlHsQOPTpXnNxr4islwxjt1GUdX/Lnua8bH5pf3IH1WX5cormmYGoeK9K0doprzU7Ng8YZ4pJtmPT/AD/KvBfEn7SXgzQ3It7y68Q6k8bL9lhfb5LA9ec57Dnj86eXZVKr78jkzXMlF8kD5X8WftBeNvFRmtGvotK08kbfs8QjdQeqk4wOvbGa8dnF5ezbw1xIS5cliTg/U+tfZUYxpQsj5acHJ3Zds/D7Xk8sVyJ7kDh0QY2t2BPb6V6Xofw81h9kzWwUOMxck8e5rOpi4xV2z0svy+dSaSR7Lo3w6MRU3NyUk8sNtUcZ/p+tehWWlJYqfLUuMbd7DvXjYnMeaVkfoOFypKN2XrCzludesoovtCTTXC4eM/6sgg8f4dOv4/qZ4B8QXVppsMEwZHZVMsZ4GQMDA7DGOK93AVeZpnwPEdPlaR9EaL4hjmkSNLhRGANzY713SatPLGVEwI6AYr62jNHz8aakec+NBq90hW2nhdiVChm2hF5P45P86/Pv4+WfjAS29pfKj2rT/wCrgt9oXJ6n1+ox2+lZYyrZXPosuwsXNHkGjQt9nKSmIjJLbF+Vie3412LeLJtJgUNNsnj/ANWM4OPWvia1Zync+1WGjJnl2taumq3S3cLTR3hy5QY4Prgen5Vqab4iludiXkrqyABTnrivkMypKU22fv3AGeywqUG9C/qWp7ocMsUzHlQG7/h0qhb6Zda5JC+5o4Y23OBxvHTHPUVlg6CufovEnF8fqzsz3vStem0rT7bT7YywxKwbZHIVxjvXV/8ACaXF1NZyPdyS+W27yFJG73J9B1Ir77Cx9nHQ/ifinA+3xDqy6nd6X44aQ7YbiGEsMEom39Ole7eH/EVvrEJs7iNZ4MbZA77wp6n5T0Pt9adTGvmsj4rE4GMI3PVbSaKUJLJOZokAREZiQOOuD1/GuisNYlhu0jjncxlSdit8uPp2r0KWJvG5wU1FM9z+GVzNbQam9vLdSiaSNJmkbJONxH5ZI/CvqDw67Wq3P2hGjnkYMyMTgY6Y9OO1fIcQV7ux7uX07amjfSK8kwibOOvauPuZoxby5Y7s8e9fMznamj2aUOZmSsrJBJK2Cegz6Vwxk8+6nMLlhnnn0r56tJ7Ht4eNjVgnMETgkcrgmuav3T7RFvY7euc8fQ1i9rGzdmJqc8baciIR/eyp5BriZDujkTaru/AJNYNaXZVKeh4t40u9Pe7gspruVb8BjMSMKR2x/h2wPWvnnUbbddiRYx5QJyPf1Fazdons0O5v+HrOzIu/MTdO6/KWbhce3v8A411xWWDT4yPnkJB+ccgVwSWp1c2ljIubkzXQVXyxGN3cYHYVzmuusEErjcWC9B61n9o1irHmGpSyIhLlSrMFH1NcZN57zyEZZecDHSok9TrS0PKPFVjJPdx3gnEiN94kHk9sVneFWm/4SvS4tNWCO6WN2kjA5aPHLY7nPftmvcw1VOmc9WN6dz748Cm5FpokMzIY2Hybhgrz0Pqff0Fe++SpefZHGNxwrDjHvXztd2ZvR0Vjzm7WFNRuVPnLGJCjBk2nIOD9efzrlbuyTzJsK7yu27J5PHp6CuaW5107kdhZSSzqzMWhXgRn19a3HS3tYpp5UuEVTtUkcZqqUbsxxLsjy3xN4lgurW8heAXIVcOc5+X0x37cV5lL4iBvmZvlkIA359Ogr1qaSiY4Sk7XZ7v8H/EGoPPqUBjWOaRBFcNKPlkHYg+36Yr2T91HdrKxwvU7RmuVMxqwszT1S5T7C5Jj+zLje+fmVfVR/EeelfJvjSeco0qzNIPOKFpQASSeAccAdq9rBW5NTyayfQ8wvtSkRXMibWB2nmuOGtst3OYlIQtlQTnbWc5dTfCq5a/tXz1clUjyMZJ6f4msyMsTdys8bnGQrtgH3FRGWh3cth3nGGeAIwC8dTXSrcTu4Z4Q4AIx3B7HNQnYfLrYwntmgPnNEZHz82K6fRNVcL5QDSTDqCcClN9SZx6HoialNJDEIpWkhU5wTwTVXxBeW2/zQ77SvfjHtXVQsczjqc9FfkRxk7JHxyB0IrF8Q6sYrVZDJIjuABjuM4/HmuqmrsIqzucZfalLOUeSYyy7evsK5O51OZtpWWRSvLAenpWptzI1dP1xjuMtw5dsKZGPOOwr0uG5lSNAzBjwc+1cU24spwurnd6NqIYLIUGAOe/410T688sboWwTgHHpV0Wmck0bOiTxb5HLYypO49OnT6+lYusXBdDEjjG4cHtzXt4e3Kebio3djuPCqE2Ju/MZSWwO3Hc0niDxF9gntbVxNmbIEsbfcI6Gu3CNOVz57MYc0rHIjVI5vOVZyuGIYAd+/Feb6yonuXmV2CFQAAe+etdb3MMNTszPYpjcriMrwxHaui0K7aORJVm226sDnrmnFana1oev2VzA9tuyHdlypNUxKHuLeUHygW2spPHt+NdMZWPHqRsjfk8yCMSoUQkdD96qiIJraaVzk5+6Scn/AOtVwRxyjY+a/i/FEttcC5AimmnLxKB2HUY7DOOa+INUCpPPHvI4wCPX1rtxEfdTRphZK5wmqz+d5kYjZOeMHj61Ho0ZZLglDkAAMx5Fc3NpY9GMupLPCH2xFMkcsSeDXAapo6XN4ZhGyOx7nOcdK0hsY1pa3NjRbOOxYRXBUnk7nOBx/D/SnaprIuYHgaNsopUbO49DUqLucM30OCu1mmaJWSQAneCelbekWHnF13EkHBBGMGsps6KED0a2sRbwMyrgNhTn+GsuZZDP+7ljKDO/PY1zp6XO1IrvcTSPKsGI3JGQRwRXUWUAMMUhX5OjkDvUTZukLdNEJIljRnI6EnpXF68weYjfIsfXk1rRbuRPYwlURBpFYkMOgqldytIVklkJZF2gen/169Kkzx66PP72MW84n/eZye3FZc18RasqMcbcEY612J3R5knqZlpKzuwWNw3QH1/+tU8bFLmSNoh5gGPM/vetTU7FwNmz2FAwHyKMnfyf8a0YDGVVvlR8ZDdetTBal3M7UDMwgkCb4gM/7y1Vtmh2/OCz54HQCuqSfQUrdTtdCCOwQJtY/KWIziuwUASLEH6dh1FZvcpPQvx+UELzGcMoLSE8kAV82eOdX/tC8nhM0aoSdpHAruwMPeueZmM9FE8L1GR4VLBVlnVh+7HRveseVzJubBjiPPBx+Fe49jwpblhNksUU4JZW4BxjinFioJWRAOm3HJpRjcRGhZwEwwUggn0qwocRBSQCSO3FKKuwIz8qAhsODnFMZmMq3OGZgd/HatIqzsA2Hz8YWU7N29WHFPKBGXaRIBySDiruBKJAkpVxjd91jz+dSGQAKMle5wKAOl8O241DUrdbyWeONZFcFDjoc4PtxX31p0xnW0kLxlSigY+nWvleKo3pI++4IlarJeR0Z3KrpKFjYfKQa57WYJYUUB4wBzgGvg4PU/S79DkIB5TREu0kpc5YDpXRvtSRYop1TgNukHGfTjvRLc1S0sdDC2RCgwXBzz2HqP5VbuIGBiQthnG4L0yPWpCPYW3meNXt5Eyc9xyPxq0QJYwSzmIPtRGOT+dZSd2U2LOoTaZdgAPQ9R9fSjzYWSREkKEfMCFOD+NWnrYwlK5DEylp8K6gAEk/yrNuljuIZrdd+AA7EnoP89qovsYUwKtHiRSuOGHGfetbzVjtkLsHUjoDzWU9zoT90S2Ja4iktxLEuw5YnI56jHrW2kbSoquDJgfKoHJFQSthI5VR9sSmLGVI6c1YBJzkFChxzxmnYly0HSSo+BGrKo5BcU+2jEgd1VjK4wQPShO2gk7oqtJIkqIylVZtpycbadJC252MbDPAx2rZFX0sPiQKJnby/K7K3U1jXzyEsv2do42GAxPBpktBpLqkch2MNnDHHStzy0ZYh5DpCV4JGM/X1oFKNwwy/KAFA9TilZJDgOyhAMgHo49PpXO2dEHoOWSQDyCuELZIPSpg0iFneTPy4C+lPodEe5J5o+zwvt/0jHIY4waRcHKsAj9WHekTrczGVVZVjkVSTwXOf1qKTesgRvudTgdq5zMjDgkCRWSMn6kCrEcTu4J4UnGR0oLg9SrHb+bLIzxq4VsrmtW1iZ0KygRoSMbeaaehnI9t+H92bS6V2l8tuise3sa+q9J1cOsO0xGML1zwa0dK7R83i1ds8w+Jfi3TzC+jS6gj3zkSrEBgFRj1/wDr9fevmLV9QaQu7Sy7sldzL0NfY5fScYI+TVrtnB3EyOqmRyy4IyowR/jVdI22b7eYSKF3klcGvTRgYAtzdSNIrxABuR6j/P8AOtO5WOC0jVWBVuSa2auYqWljh70zGLyZL1J33blRFIyPWqpDyGRjE0L/AHV3dximc0nqV5JNsaNEY/MDdMck1Ximl+0oi5ikkGGOOVFbRjYyvqdtbCKytU8hI0Z0LPkcBs9vTP8AjWBK4urg5kR5AMtt6GmlYym/eLNvEA2HUbewyAa03t0WBWOzzeSQehHama3sjNtCZRMAyDPDL02+xrP1I3DrEmF2RnA47+5oMyjM8j226d0UA5GflB9az3UEMVRXkx972oMpRdxrTSyI6yxOi8OH7ZqpNhFjw6ZUfMRnJqZbDg+hltM+9Aikx7+cHp/jXb2uy3AVDl9vPy8c1idFMx9RKRRJNI6hN2Dg5wP8axrWNXa5RUUyM3mIo67cdaDQsEhLdZZiiANtwB1z0qQ4OWZiy4AzVwWpz1JGJdIxWV1JiJ4IPpWWJ3KuwUMuCrZGRitTllsc5eTi4dizb1HGBV/S7bJmJQtGcFst+XP9KCIbm08bLEpVn5JwCK5e9aIs4QmTnO/uT3H0oIM+3UC7ik2HaD8ykfe9jXb2SpEUDjhuimsb2ZrDY6GWKBQpms1jCYO709vrWbdzsJAixFQy7lYnINSWZESzCUySshcHGwcge9TTBI5N5YkYxjpW8XdAUIY0d9iiWKYNuLN0I9qlv0eVp5soQCSxAwCPpTKctLGEQ3mEbX3qNhB61pRcfMsARiD8uc8DvTTExS5kR8osY4XcOuKq6hIIQIljedQMlhx1rZO+plUKEDR74VliUxlsHdwPbmrkZYuS+xd3y5zUJ6kMtNIQr7PlZTtYf/WqJPP80klWU9Tt6VF9LGkF1NiJiUaMAHPO09//AK1bomLW6E7enJP6VKZoPgufNJ/eIk6AEMwyPoPer/nN5DLGG8wjHuP8azfYbjpcnCJCfmj3Iq5JBzVN3lSRtqLiUBWbPJXsK1BvQiQxIzCa5kaNuP3QyVrR00n7SAzvkEEY4qZLQinJ81z3fQJ5JkWRN8boNwIPIrqRKsKJcMhcMdqbT3HevgMyjao0frWT1eaimVvObJZ0R4yeAfSprQtJK/yKB2U1wHvUncjacqCJAikkqMn8jTApgiiRlaYKuCF6mguKIWdU8tQJECcpuOcn3NTuGkSWMqE3DI4yBUN3RcpWJIgiqr4jkl+9jPBHaoUjYKS5xKThmxwKpMd0yS2Mg3OxjimBJUPyVH9TTWmZZYJEb7Q6gqynoR64phLYjYlGdJCkbKc/L60xlEYTzJSjPwBt/WgcVoTuxWFlyCq8KPWqf7zZbSHB2KRIMdeetAp7B58gSSKVvtG5Nvzngj0+lc1qsn71FR5A5GOBnFVHczku5jpGygmbckZJ+U8mqUcIuLpdkzzAAHjjIrYyerPQtPKJE0bJBJI2Ajs/3f8APrWpyytECJWBBBHPT0oLK84dw0ucHaAIzwaiE4bEKZaVBgn9aFqbp3BSsqMUnQgDLcc1EYwGQLOrEHPHBFBjJ6ljKi3V0gRGD4JA5JqGSOF9pMiquDvyOSe2P8KV9bGc1oYM5bcwiJjlBwSBnFc/q6y/KySxBs53beCKhw1Mrj9DZFmczwu8fTCttzx1rrLcM6HyiUA7MvNQ10K5S2XdRiYqwyCRjiolTYjsu5Qx6k5x/hSNFZIlkgRVic4Zf4s96SFRFHK7NKVbhR2/GhCg7kkaKsQfZI79cnpUUztLAQ2Y+/QZX29K3SsE9iNCwYMVDMF5A71MZUYxlI9uRtYMeM0NCequRXJKzSxrMGAba/0qnIPmkC7lcDJx3HtWclZWMou6JA2UMLfOjDkbc8fWpUjkkDRKqOSerHGP89KJ2GRCFY8yMroVPQnNSFAWR3LvHg9DjntUBTd2K7BmEkQZZCANuOmO9QMsbPiJRbhhgjP61tza2N07k05U7UjZiOAApxUyGMoxcgn+6DiqGQSxKEEu1o4yNwHWoYnUrKqrKeMAsCNp/wAaW4mMRDHI7O07l+Bk9KkiV4nfynG4dRWK01IgTtJ58oULhvukk4FQM+/zImypzgCty7a3JF/dw+ZmNSzY2EnoKizE0PnsswjYZCt2pN2IktblaWTyXiDKwUjgdfxqzCNzZlIAA+U461i1qOT00KsigPje4DfMcDp7VLvkXAwu7b8gx1FCdjIeryLG5eRUUHgE4qG18yL9+Z1mcZUOowCD3FVF9wJTnKlhgdOBUJEw2oxRM8q3tVqKQ+o+VgzwrIVCY7djSkysw2iNFA7HNXbQpS1uWYnFwixOrR84yTjNRETbkRCEuEztYL933HvSMZ6uyIj5kMZV1LEcPnrVAxI0rSmaXjoF4x/jStrciC1J444w5YyYkPXPrSbTId8iZJJBVDx9a2jHqapFkqHUrHtwQFIb9aj8smV3Uj2BoUBlR5P3wVQqg/e2ngU0T/vtzqyhuQvf/wCvWQou5a+WV1GSBnAzxQDHLKsMnC52r7UFp6DUiEYVGJz3yarvJIjPGiuH5KknODQOe4+RllKGRlIRQSVB/wAmrSBUO7HmhhxkYoM29CBvLGS4faOetRqfn25xkYG4YJJ/oKTehC0RLNFu5PMhHXpmqzERtbmQOW69OVrJyuV7MlaZXLARqzAbVA7D19zUS5ilV1UmPPzAdaIrUTVkKHdptsbqUbghj0/HtVWQQJ080hSBwcc1TTuZrTUs7RvEjMA4OcR8UrnzXWS3YQoeQvUe5q3ITGsC/nNEgSTP8bfKT7egqMiVpY4HwBt3HaeFNYp2HFXHIC5MTMEx0FWo4vLURxkM2O5rdMqG5TcyOjhVeLaQoYYP4fzpWmdVOIJEHRScfN71vZbly2IxIybPNIUk8YHerShfJeUggbgpJ9ewrKe5i1Yp+UkXns8hMhAKr1z/AIVNDOCyrtJH92hLS44PqgeRJS7Ko3ZxUK5RUiAVHDEqccmrnsIdGJBIkUuWQHKk9qkkkdTkJEy5+hX/ABqtypvlViLcXhleQLAFcAKTndnv/SrJWBvmKtt7EGmEO5BKGjQNaACYEEHNQMzoEeZFjJJX5h3oHHYt+c85CpGu8jDADj8BRJbTxyETKUYfIQwwQPQ0EWKiKdoIY+Wevy8H8abLFKj/ADDMZAIPagTY6E4VWkJCK2Yj3B6H8fensu8SI6rt9aSVjFK4oM0rREMxiT9DU00zIsjYR2A5YDlaY29CB4JGUMjFsDcwxUKGOYfuWDSAfNjoK0WxjPV2LjhI4YHXLHgk5/UVDIpmlClsMoyfTHvVR2uQ+wBWaVoRcxle5ToRTvKjKtmWVZRyAvXNGxrDYqy71Uvsw+7kZ7etFnIqyJIGDxDkk9K7aG9zkqy0aPd/C2qWqW0beYFcjDgntVTxrc200Kpah23H730r7KjNWTPybN6Eo1HE8o8PxamdTFxHaCRY3Lx7ZPvcEck9K/R/4b2l1Y+E9LuZYbm0MqkFCQSOmQSOpz+td+Ir3hY8907R1OY+L1zd2Gk3Uspa206aDYAVyG9c5/MH1r8yPEEsYu7k20bIFbDB+4xW+Vy3Z5kle9jzy42SiaKFHR8EqeuD61nxTPCYl3IC3BU9T9TXqmLR2HhyWWbUbZHk3J5gJxwRjnk+n86/S74JXcjz2rTP5yqBiPGMLjH41nVWh2UtEfoD4RvI7uzie1draQko5YYb8j719S+GkfdZGBtqhOd4+9xzTwasefWWh6dau6CNZshxyCOafcrCVCTv+6YYJxXvLWJ4b3PDfih4Ng8Q6aywDNwsZSIqpDY65yO317H2r8jPjJ+z06Ty3FlYS2Lj94hcbwf89P1rKlX9lI76Ebo+BvEfgXVtGu7iK8W3Ad2crH86t/tL/d9xXj+oWrwzvG0eFUY44z71ri6fNG6PUo1bysc7dxPjEiTRxj5kwMjPfisxo3l8tmZzMX+XHHAr5utCx2rc9O8K2m6a3kuW2xlwGI7e4Ffq5+zj4ImItY7iWCKfeUDEkIWbuc9BgDr0rpwsbJyPYS9w/R7w5aPHb2aNOskhwqtjAIHGR7V6zoNqQshlAuARjy2GVP8AhXTTj2PlMQ/fbPTbGJFBAZgCMfQVtKpZdquwOeAfSvWo6I8Oursc8Sp56BQ0OcjI60IWEkcjAlRxtJ61vGVyIqyLcTu3y4AU9KfHIGyCjMqnOM4zVp6ESdmNdyNqoh2s3B9amlfcEVeg6ilY0TI9zvuBDIoGBijdvTbGwRz/ABDnFVfW4XLWcLht3v8AWmNI3y/uTIB/DnGaTd2Ty6WR/AYqnlwZFZhkYParsMaqYPMZpFVt2C2a/Pj9PgjSGAsbRL5jAlip6YpVvpJNzkq4YE5Ax+lNJs61tcntsRQIGkH2gnJ56j/P86imlkeQLuLkHAHoa3puyN4akE0DzOxcDcw6EYpbXTntrxEKOI5OSWOcVrGVzSpa1jp4F/eiIoojA+Vu+e9SvAsUu8tHdlW+VgpAqzzeXQjjg81xK8FwHzgESYA+oqte2ss0bwuxRhzwcVpTOY851Cwk85goB7EkVnxRyZCRsoYcMc1jW3E1c1t00flM53lRkjsaS0mdtoOSrE7h6ViMvSIyxBC4RVOcBs4/+vUOyRYim5WjYbSDW0NhNDFR4trrC7KBtLg8D0Bq/aidow6yyL5nDMnJFawJfxHUWU75VV3oMYYmvd/g3rdlH4ri0nUpJXsp8GUHIHOAB7DIzXk5tC9CTMKjs7nb/GnwTqGhagk8dnJBZzpuKSLgxkcZ6Dk9CP8A6+fmK4Qx6jwIn3Db8vQ+leXkmLVagpG9Wk4OzOWvnuFvFWI7Wxxnsa92iml1jwdZXKrE7rAFBToT3/z9K1zGVkmZRXvHget7Y5XwwaQtg5HWuVjiaSYyuFAIxnNe3CXuGsNjstMvfLDIibMd+ua15JHmRFcQyee/lg453dfw/GnB6kwWpzFxpliy3Er5DL0I6dec1kz28CbEiZVJIzs44rps3qZuKZYeXyjF5ZBCHcp9/WtfzxcxA7jxxhmyaIbnNOBFcalKbZ7ZWZYyOgPesEedIyIyOzM2OBVy2MWiH+y5IWMw5PcY5q5HZxTL5bKGIyxBGaySuB7l8KPhRffEe/htrTWdMsSeFFzMI1yOxzz+PSvprxP+z14i+G+g3HiGDWtD1SxhdYryC0JZowx27gRwRnkgE9D6HHJKp+85DWk01ZnT+DtS8TSeGZHdbp/DtjmPBJcdj1+g788e1VfGH7XN5HpMfhfwv4Q0HRru2cJPfzTNJ5vY4Ug4J9sY/IVrQwqnOxjdbHgXiT44eItX0w6ReXH2i2cl1AUfePrnn8favn3U7y5upLVHNysIbIwcYbHqP6V7tWMYQ5WSo9yWHRtVj2wzSXEcb5KKVKke/PP416Z4P8Ban4lureDSNgt1cLd3SjcI89APRjxx6En0rzsTiEqdkXy8qP2l+Hvw00j4W/DeNPhT8MbDxf46ktBJc6vc3caTPJz/AKvzD8iqDnjnhjyfu/LvhD9jXXPid4l1Xxr8SPFuj+GllJlmtlQX01yo4O7JUKoUfeJx+Ayc8sxzp05d2aQxceXlK+spYeANbHgP4P6sNcMuT5UFn8yNjH7zqFP3sNnscY5x6h4A/ZzkvrNNS8bW9/Y6g7fvLGO7OADkt8gP0/OuLNMVyQ8z0suw3NUufWvhrwL4a0u3jsodLt0SNf3eE+6D157k16QmnWhQGBI4pNuG2DBH1r89rJyldn3lNqMOVFz+zlQuZViY4AwGyKguLJTjYojQ8HA4odPQ2pYizKD6U/nMI3UqOeehFZbWNzG8YxCpLfdPcVLVkenTrJii2CEo6hQckYPeovtM6okUkUcjLx5g4z/9ajkaG6hyniO9uPsoLSMI8nHYA/5xXL6MWe5gaOYyKPmYxjIA7g/57V1Rh7tjycZUTkevaXqLp5boInjHy7WHX8a3or20cF0b95nBPX8q4alKz0OzC19CaO6EwO59qjp7+1JPcIV2i4KyE4I9KaVjrVTUrSTNbxKjEbs44PrUP2sqoDNsQntSk9Cm+pj3WqsEKbssTyRxisuXUbm9kAtxwVGGHJNZyqWRrSjd3Oq0V5F+Z5ACeSAeldpa6nbsEcPtU8iuKMrs3qx0N6LUY5YHHzLEwxuAzmsi8SVY5ljZgQm5QOtdFOprZnKo3PJ9Z8RXWjvcPc20slvswH3AfNXiV5491PVXa2sxdGYPtk2jIX8W4/LNOrFc3MezglFJGtDaS5E7QIbphnzMcis2+1qWyiSPIRc4JNRCNz0YzUpaHIX+t/aDNFLkKFw7H+VVTqrLtk3M5C568VzYrayPVpK25m6v4quLYKC8PlMMk4rx/W/G2b7zUeWNgdgYN2/xq6FJtWODMpXWhzjeOgkubd7prlTnyh8wb2Pp65ptx8RLx1jVrXy9y9D1P1/z3rupYRxep4k8PzK5YtvijeeRJ53mow4Xcc5/GmXHjrUmEbxXrWF2PukOSuPccZPv2r3sJSja7PP+qWndnHtq08kwa6kmlBcuGJ4z/Q/SrUmohS6CZIwCvmZz+RxW/s0zojCK0O/8KePYtN1SK9vLuayCyKsciZPlqP4sD8a/QXwD4/0e/wBFupVkkk1A4eB1YFJ1Pp6Dr+R9ePExNL2dRSRzY+S5dD26CdvLjiVlkd0DFVbIIIzn8q5HxYTcWzNC0EcqKfvA4J9PavQi1KJhhZLmuedaPrSW1xJH5oD4ySeo+le06E6XjKkKxtJs3bywAHtn1rhpe5M6MzpaWM34h+FrLxRpZmMFvFdiAxyNtwJCDx09jjn+tfFU/h++R5Vu7MRyI7KMc9DjI+o/nXo4y0ocx8lgqrpVfeL/AIQ1a50e+vbK2uorm1m2xXEUpLshzyQc8ccY/H1r3PxZq1lLoyQvcTW6G42JGzZOAOAT/npXj4Sqo1D6WNF1afMjwee0MtzMpXamePWqVzbRRHZC0sbIoblScn6+tdrqKUrnx+PThPkY17UxLCWfEbN827GQPas9zEplWdQ54GD91h34raNS+h5Sl7xIt05Qx25aIH7pDcj2NTQQyTqAXePJ5Ujv61Up2NuS56hoVuLkMTGz4AA3V6HZ6S8MEeYpFQ8o4PTH65rxcRU1seng4aXZYfSFh/fqDksB8p/n/OpoLAgy7HhEQ4PHWvn8bK0Wz020kW7g/Z40ZC5JGMDsK5me4YucKVxya/lDjLG1KuIaZ+Y5zUlOq0znLh5biSQlwkOdoPesefTTtaGNXyoxzya+Yw2Fc3Y8KpSdjN0nSLSz1c2+pXttFK2GRHPGPr7574xXtGmePvBmlTPbxaSIb2FceZH84Q46N6HB6mv7C8OPD6nPBKrWW5mqMnG5q6p8afCOnWj6pqOsxW1pDHuKyEDdz/CB2HoOa5Dw7+1j8GtcvpLC28f20WocgRvZynv05UD/ACK/PvE3wYdGLxGHV0ePXy6pvDU9w0T4geHNUhSW01/SHznZ5k4Xf24Bwa65dUjFr53nxxyjJIZsHHqB3/DNfy7VyWrTnySRwScktT89/wBvPxAIdB0G1m8hrU/6qHO4AMMcnuSM5/LtX5Bzyq97NKkkbNJklm5H4V/ZXhNg3Sym/dn3fDcOWi2zoPDumW07HeYkcHjzBmvoE6HoQ8PafeQx6WjNHseFJdzMRkFyB057H2r72banZH03PpoeZ3VrpMUjSrZrPk4dg2Bjt9a5HUbW3llXyIVSMn5VLYx+NRWV2dcapzEtzAA20CTZkLgY5BqwmqXPlqAvllj8pAzg+orGUdNSbXOm03x3448NvHd6P4l17w9PECokt9pOB2+Ycn09K908PftQ/tC6bc2cmgfF/wCIPhpQ6Aw20qDzOmd24H68H8K+I4p4Yw9ZOpbU+bz/ACOGLjzS6H6b/Dz9ob4t6jY2er6n8Q7zWd0QR3voI53Y44IJHA/zkV7xpPx++JNxEy33imV7FvlhtYYEiGf724gk+9fyZmSdCu4H5FiclSm7GzffFf4l39nJBdeJ9QvrF0JWF32qe2Pp9B+dcRJ4u1JGUx6nqVvM3DrHcNtz3+Xp+df1h4K55H6k6PU/ROF8Io0bG/ZeMryW+XzrgRWpIHlg4BJ6kD8vz4xXq3h7UjczudqvtYBm7ew+tfu0MXdo+kdKzPbtDtoTFcMUUTP12jGDXUW2nRSMVZHdkHQ810q247mwNJ2xOu9ZA4+7ismbR4VYRw7jk85ODVtiKMlg2MhRsxjBH61zWoWjJvkKs56ZqGgPPNYuGgjWN2RmIKsccE1yE+s3KSO0M0/KhSF6HHavBzCKTsdNFMw21WS5YBopIX3bSnfNNvL19Oin1W8ntrCBclRNIF5HYr1x74rwvZ88rHfTdkeN+J/2gvBlnDcx6N/xNnVf9aH/AIgOcJjnnpz0r598V/HLxRqjraR30ej6ZIgMdtaW+Du9SQTj3Jzn2r11KFGN2epluUzqy5nseG6prjXiTwS3tw/z+a0bYIJJ5+me+K52fxGbi6naJ5xK8f3M7iVXnB9hXzNXGVK1S0T66lgadKJ5l4g+Kml6FbO872V3espMULScO3vjkD35r5y8X/tDatJbSJpGkadbyBgzNMm4Af7ODjNe3gMnc/emedWxenLE+b/EfirxP4luWub++8w7iUKJt28YGPT9a5rT9JuJWWRhIIyMBm/i/HvX2VFRhDlR85UoOU7noOg+CEvLpUeO6cMv31TIX2NesaR8KJriA/aRYkbcIjHaWPfOeg96+dzHNFGXIj6PLMh9pHmkel6V8O9Ptdi+TMCqDaGG4nHv6Cu4ttLtI4dio6BF28f4V8rVxspyuz7nA5bClFJIfOiLFIytFbvkbdwJyKxZZpmWQqCW6Bd33vSuinU6np+yT2PRvBUVkl9Hc3JjW5icFA7Ac191aFd6Mrs41jTrSKSJYzJNKFRQOi7j+Wfavpcsxqi7M/LOMssqc6lBXO8s9fsQ0Y07WtOu1AD7oJN2fb3/AAr0HT/Fz2diLtwzW4k2+YuD5be47fjj8a+opZnBO1z5Khgqt9iW+8V2g2+f/Zk9ihDTTW0wkwMZxwfvH0496+aPiP4r0i+s3kR471hcZCbs+Wo6KeOuMe3FXicbGS1PoMvwlV9DzCO/0u9jCTQQIWXeqBQCD+FcX4o8MWV1IDLHd2t6jbwhO0MuCCCCOfr7V8dUxNmz7TBYOfOkzzy68Lx2ssEkUgiVD/CRke3tWUfD0rFlt7kKXP3vvZHtXz+Lxqvc+9wlOpFXiadpoL28geVmZgedzZyfb0HtXTtFqNmZrVWWM4+XC8itcHXizqrKtNWZWin1eWGTyowZUXzCHbGfXp/Ss278Q6n5exImjYNgBWODX0kMzila581jcjc3qjY0rX9VhQQ5vUkiHBY5D/1J/WvofwN8Rbu2Fnaz6PJdXvlhf3Tcs4GSfYfn+Fc6x0XUufH55wxLk9xHo1l8YbzTILlo7HWprgEqEjlCFTnkEN6f5zXY2PxMmmWyv0t5ypXLwtgsT/hXpRx0Yrc+Jo8LYiUr2PtL4U+J5dXj02TZLErqM5IGcnGfw/pX29YX6vHDGZPOCLs35yTgf55718rmmLU56HpQwbpqzLM9yJEkUFkbHfvWBfcWzbU2nozdc1483sduHVnqc3eXax2jLIzxHZwD0rg9Obz2V498Jfkr0x9a8vE2uevTZcmvyIZFD4b7o4/WsS/uPmiCtvbZkAd65kakc8wa3XDYPQ+1cxdyXMSyTBFJTkE8Y/8Ar1zocY3PnHx14gFs+qIsVu19KCbQMO+RkH8M8+9eNjVjezp5JRQ7YXae9a1trnq4aL5TrdCtpLq6jijlAlyCWPTA613GpRkW21G3kcAVxykmzsas7HCujwDzN/7zJDK3XNZt8y3I2vu+7xiuaT1udtOJxur2AkljGSQhDRrnGG9axf7OniiU3OxM5Y/X0rJT1NZrQ848ULFJPaxSBVQfKoPc0zwro7w61a3o2wPCxZSByVIIOPzFdkKnKrI5Ur6H1noK7l068uYnMsJ3RMM9On417pp0sclnb3iGGSJxwwbNedjZJHXCNlc5bWcJeSeUVck5LAZ4rmr5PLhE+SZQw2qv9awvdXOi9ka+iQW8y2kojETM5VuOnqaxPGd1CmmX+lSTMtrOBuA656DB/OurB/Ecded9D5f1m8t4kkWGQ7FYhVZsn8T3+teaXF2ZSk6o8cjybUXGD7kfSu2otLndhvhufVXwUaVYvIkbzbhyUXccEE/y44/GveLt3t7mEMc/Kc57VlSjd2PKxUveOb1/VFSycNlVT50OOf8A69fOvi+ZfLhK52KSWHUtXqU9I2RwOPU8Uv71hG1urs6HnLdRXm73yG43pJJH82zdyOc1lKPQ68PTL8l3cQox2uV/hAHAY+vpVlNStJLeR4x9oOzkOcfUgdxUrY7XDsT+dJcRW8zhmlZAclsbcdAa77SJ5GlijupQgK4w4zjFZTepLRo3cER8zaTtAyuf51gW9wtpKA6ledo9/er3RjKL3O0tdQRo4yhCryv41n6ncyPbq5kEj5+YdK6sOc71djMtrl4YzKHKuTwfSse/u4FHmJiR2G3LHp+Fd8Y2FPc4+/nbICvHu2fKOmR7etcDrGpXaSJEjJFgZDp1px31JMvRdf8As10LV49xI2FiMggj3r3HR9TE8X76c+Vsx61hiY32Nab0seo6BdwhVkMirGcKDntVue8RGdnRJVXnae4rGkraHPXkdHpOqIttOyK6oy4VWHK+/ue1YyXIvtQtid8+51G4Dk+g/wDrV6+DnpZnnWbnc9iN/a6dZRzKmEL7dmevtXjmt61ueWSOa6lYuQpYY/DPoOldeEqWVzxq8L1DJ0rWGWe6Fy3lxsm5ePvH0qzO6yRrOhVHzlc+tejCVzCMbSschc3BZirMjMeCw4H5dq7Hw28jOiyYWPPI68VrF2Zsloz2bT5IY7eXKF1PC47e9RMYUu1YcKW3Nx14xWqdzya7NUvujOG3MBgA88VnLcGSN4mWSCcDKqx/Q10JWPMlN2PC/ibZ3GpwXVxhJpYxuIfvx0/EV8N69FLHdLDsZXDnGB37ZPau9q9MnDM4C6tBHJDMHdZWfpjoB3q5ZWjWltOywrKr9QxwOTXA2evFaCakqxxJLJJFIzoAhU8c9BWK0QWSNpCsZxgtJyK0gzGsefX2rQ3UkkVtKZVUn7qkbh6j2rS0ixkvRLJsLuY8hQfxrSasjz4O8h7aYu4F8xOTyh6qfSur0+1kG0FEXuS1cNVnp0omzqOIYwiBZlBwMdxXNuD5kzyPGly+WC561EdjeW5n2rGSd1HzYHOPWunsT5MawyRmWJUwuWxz7+tRJ6nRFXIbkOm1ZH3kN1QbQf8A61YerSh3ZUWIyAbmJPOP61rGXUyqbHOu0gIDqux/m6f5xWfcKkURSVnl29H7mu+mePiGeYardhrqRYyQgxnP8qwBISpiDAuT1NenTirHlvcfaweWSzFxlgfpVziSYEAFCMfjUtam0djchzEmzbh84AI605pn2EBVZwcenNVCKGZEl22/b5eccbQetVpCZpY2JCqGDDBxu9q2MZO56P4dRgiyOuFPHJ5BFd+lxEjSTy27zu3RlYL16nHelY0i9Dl9fuktrOeOGTy49nJZiSfb3r5R8SXf2i6cB1de2DwRXo4NaHi42V5HLXEDti42KzFcFAcfj/Wsc2zqgg3s5zkZ7V6aloeWPgiP+p3LuYEHJ/yKF2FTkZkU4we9JRYCOGjhPzkJncBjPFRxbgrKQShyetUotMCdopGiR2wpPI29xVZDJksMBXj2svpSnuVKNiOIffiZ2EQGAB64qKJX2sEBJ2/u1J6/59aV9LEllZSkgUbWKjLd+KcPLLI/msjtwpFaRloB0WiSPDeoIo5GUyDe7HII4zj8K+7PDkhvdK02Q5hRIxGh3dgf16181xP/AAkfc8GO1Z3OwCCbzBLOVuV5UsMg++fWsfVZFiTyxIjnaWINfnx+oWORsER5zCPk+YMozgc85rqpeWfZIrgH5jtwR9KbZubNs6qoLSxhs7VB44+tWWfa2drOpwOTmolsK2pIo37WWRgq8+xqZZlNvE6qBG/KH696hKzGLGFhLMqxiVhgnrkf1pklwOIlC72OcDuB1rUwvpYeJ3lA81A0eO5xn2+lUJQAk7tIDIFyBjAbnp7U4q5UNzlJGje5yySK+eu7g1vLGw3YAVtvTHAzWc49Tppi6dhJJBvYjbWkZLiTcq4VsfLtOce9ZCnEikhLozbmyz4IzVhISplgcv8AfDKGP3fxoTM2lYviSLCh1B28Y9ahZpDLIWRU2twB2obJitBzNl0URbkPDhuQwp4Ek0qSecYIX+Rx/dA68d6qPcsrXKkblEonwQfvYrMu2kEEwIkBz0NbGc5CaUxaGRnSTDcNngEjtW/BGzRefNvEa4UN2J9Kib0NCWQLPGzzhOytxk4Hb6Uil1j3KQ0mMc9Kzt1Kg9RYSxwJWy55AK9BU88aKUQrlRwo6kUjrg9BkyYZQ2Xbbhct1A/nT4U8u5dJAoZkUZPPHbmgodLHBJkMpK9G4qpc2qo8MzOFRvkAHPT1x0/GucznYqvBCrMqk7Cc8HrUkaISTHPGsWPlY9G+lJBBFsW7pDJLtaRAdp289e1amj248mOGPJCrgF25H+NXy6XMpOyO7063lg2NEnnsW+4eMe9es2Gsy2WnhvtbQsFPzjtXdhI8zSPl8fWUYtnjHjDXDqs01y9wklxtA3gdSK8ou71i3lOGdFG4nOMV9pSVlY+PhJtFSCZJFlLAsC33cZx/hVN50UMPPlaIZYALnit4xuKoMstitmd1e3Bzjpx2BrK1G+jG2KOYxbm2gYz9eK3pxMKqtoYk9wFCtG0smx/lwfuH19qoPqBBKuS0YOcE04x1Oab0MPInkkBG7uCDjFdBpVqZJWMuXAHDHjNXJ2MFLWxc1G8Aj2IGxnGB2rO33G1mQblDYdsdD257VQkncsWMg3vI8JMpG3cev1FdGvmzqqytFjbx8uCQKly1saJGDeTtA+IkXyyMZrGllJEWJHaQc4B7f1qmzNLW43/Wko53MpyKbIm5x5QzlR85H6UJltjYVQA/aQzdflzxWbfym4+zwSbQytnIGOBQTF3ZSCPPNAsaojhioYr90d669YJooVT7y4zuB5rnZ0R+G5zV85aXyZGWSPdhtoz1qaNY2Do1xEwGAU24P5/0oFHYS4LysFeE+VnCg9x60+0twq79oIz9085FVF6mTWhjaqFd2RD8oO1iP4TXO30C25DQXAkjjB2yR5w3oR3rY5pbHMCGf7QZTtZSeBXW6ZaybBvIC53Y9KCYrQu3sojWMKpcKckdvpXGXcix71ZCoByR3FBkRaddB7yaQ+TtkYHBHJPtXa2sjT4AiZAH3ZZcE47fT6VnJam0VoatxC7xFVbYAuQ2eM1jygh4lCs7fdOD+tZ3NOV2uJ8pnjjWP5Put82TTZ4o2ZkJVFwcbjnPtVxb2FYEjDySMp+QYOM9BVe8jEiu+47R0w1ajkitHFNIsUcSNv56DkCpAJ18rc1uGOVJK8sPQ00rkkbq5MscsflxclWJzn0FYU00SxFbiOV5cYyjYya2SsZTeotgC4zOJvKU4+fGRVlI/My6q0sO7cGXn/IqOtyUKV8ueF47iK6UjdlOQalaaRX8wbmY9EK8VmawTTNJH3IhbJVhk+1ap825XYJI0RQCGxnIA5/GlsjR6sdpUqxqQyJE5+75natYM+1VBDjdu+XtWUdzW2liwsssilGcKm7DbR1FSG4tIJ4Qyu0ijKqT+tbHNJ6GZMQ0hWN90xG3KrjBq3YTR2k0Jmdy4XB9D74q7e6OOh7B4dnG0G4fY3GzHQn3rvZXEeyCVXGfukDNfB5zG1a5+n8Pa4dD7ZZRG8bOGRT8qdfxqQYJVlLIw4ZSeleQ2fT09NRSpEZlWaN1B5XHJpEmSaNw6CFgPTke4qVrqXchnmcnJweNqZpqymNVBI55wBSbuhuTY7cjySzp5bSAiNiOB605vN6Ko2+1ENhE0mzKhlM2MbT6VnyRmR2WKQ7icoFGMVUl2KWuhIY5ZN/7xVjK/d28g+uabkqfMuZ3YqMK+Mkn+gxTNiUqsjpvaQKPvLikYvvKRkbHG1vYUkyXG5mTOxVdrrIP7y9DXPXbyxyxlAAoOMHnNMzrSsVZSkhby4zuYdu30rLs38mTCoRKXww7/WrU9DCMrbnbQjdbhSIW4Pygdc+taFvOyWwiWM5Q9Cevsa1T6l8yHxTyrcI00kLZ+bYO49DUaDbNuXG4HP1p31ujVOyL6JGIw3lR5PrUU0SCKNwkrM5JKgjipaJdiERzLIUIGAATk9aguQS4dFk2fdINTJ2dzKcuxzJnMe7yuGBxjqcVg6lHJJLuVwCANyk9BTpS11IsaGj7o2Vc7jnrXaJJG5zMCMKAOOtO2ty5lhYNpbKhkYfKSehoeMIDJLhgxwFHAqZrqQV5RK6BSu9T/CtWI5WiITkzdkftUQWppDYplpXLBdpOeecVEI5I8oZGlj7AnNbGbJOF+eQktjlQOQKVZY3+WWMQQ52hT1Poc0r62E9rFYF/tDCVgzYwPUCraLHMwjZkjQHlj2NKcb7CtZDFZI7hxGA0W7G7PH1FRSsEbcBKsW/euW71nKNjPUlj+aNXYlcn5m68+1Eao0bfIzJnJ4/XFETWOmxYZEKJKynY4+UK3zD61UaJ4HSJwhRgSAevH/660a1uVFjo0CJMsQyCDkDvUkUSMq5Zc45BPWqNE9BFkeJg7KEcfwPztpjNE7BnlWMKOSTxQC1RJmN0Kg5GRtcdNvrVNmcsGiTzg3pxmlYzej0FJAlEIR4SOCh7U+WMHiOMsMdM5OKZUXoNidJVWSWCSYE4AU4I96mklhETCZMAcLjqDSauUndGesoEQilHnQnlTjn8T6U5ZHdW2BCq84PHH9aTXUzUrIlBjYq7B2kA4FPAWQiUlQS2MAViK+linMqSW7tPH5biTYjbsioj+7jA3Z2kAMOBTiriJVuHjjkeUDySOdoyT+FDPvCSbWlGeVzg1sAPExkIjSKQ8DI54pStwh2iJkZwQvtVXK5dLkDSSSYaN2Lds8irjO6qzG4dI2AwB3NIkjlidFYMgQY3g9c0kCFkVCuYugz3q4IiNrjLpDKzB1KqOFHTNQiRVdYoo/IUD7wHB+laljll8iRYpFAdicHOcihXIiCRFcMfmGORWcpdiWrorNiWEkB1fPenQ7kURSuzAfMuR0rMpKxI+DiOIAS9WBbv/Sno3zxgKEc8A54z60DT0sP8p2ZpJGR1YEADrn1qCeOKJQryrubAyOOewosOpoLBM6xFNqsS+TxyBSyTR4kIEq5bjYegoM5rQjhkBXfIrPngBwQaJAG2tIVJ6DP8qm3QTWwxZpN4Kqx29/QVIRGX2tLsZgTk/wAqiK11NG7kBQoxdZ9qA/KxX9P8DUixbFdyyjnkE81UdXcmWwm1ZApXCHodtTBJ2cJFtZcE4K9aq5EloMmQomYwfNA6HvTJ5UIj2xtAAOdxzWc9yEV2mbYr7pbhz8oGMkj/AAFM3yHOwAjGOetE7FQ3HxKSnlYAcfxmpHcwx7C+8EgKy8hx/eHtWi2HDYWIYbskPqTTRErh03FQTgHPSqTsXbSw2aYwtEUQSxE7SCf1pxkf5mEzEjqCuQfaiKuyJxuEEEbj7XsQu3AJ68VZVYxHE73UMsw5wibSPY1rfWxK92I0s8JUzooDnKqRjIqBXSQw/OYsSFlb3ptXFBXJY/LEUjK6uSMq2evvUEy5S0lEsbBxvABz+BppCmrshE3lxlssgY8q/JNSQMgWYLvCMcPg5/CiwLRWInJVkZHDHOCBx+dXJ3aQNFsROdylhkjigCqiM7wL5yoM4x0zWhPuMJj3bowME5ppXHWlZXM4ysxCZjjtyuFfOT78flTlBeMru3KuQPQ+9IhK+pIkZEcEZJbDFz6L/wDXNSTMpgDMMOGwqjuPWnq9SJOxXPmSySKqIkmNzIowKBMPMFtuEYbLYPUfjSII5fMRPs++Xe6fLjqPU0ivFHIrBhGpXBPr9K2S0sY3akSxzFnlXb++jQMN3TnjipCVd8+X8mMHjrScraFQHqqBmQIoXduzjnHYE1HHPdROZYVRoi2CCeVPqKq5aZTdgY4wZCUDYd+gY/8A66jBRgyrHIUPB4reE7I46i1LdtfzRPG0STRSAbWyeK2W1VrwpDNN0Pc4wa9ahjHax8/mGAjN3Ol8KW0t5qcccOwqrK7IRgOM9D7fSv0E8GyXUmn21s8pKs/8QAGcfoK+gpz5qdz4TNafJLlRzfxX0YajoPkyn7TZyBleJwcNgcqf9np9a/LDxfoyeHtUvrCCG7EJKskjvvGCBhcnrjgfhXp5XNHz70PM71RGEidZpGJzsU81nNFI8sKlSGPIHpXp8wmjufD9rc3GrRWzxcFOAOcjvX6I/CET2tvF5JwVjEYDN94DGAfb/Cic9Dqpx0uffPgS5SUaarkeargu+f4T1GP89a+0vCbSGJkiMywxnlHGduenPrx+la4OPU8zFaR0PQvM2IjLIj56cVowq2WwY/mHORkfr0r3k7I8WkrvUytQijEcQOVmxwa8Z8VeEbLVZbsNaGXKBHR+d+eMjHufrXPiKN4nTRqWZ8A/E79nfTZkvIJ9MuJokmdwYDtZH5PcHHPXpnBr84viD8FtSgkupbNrVLmM5aFxhpFA+6D2rkp4mSjys9KnJXufPeqeDtVtwHmtXiJIWMBw/Hb5ulc1D4b1IsVityk2/AEqEZ55+n1/nXPbmZ6kNz3DwJ4Eu7zVbG3azleCWUKTn7ncZ/Gv2N+Dfh2Ox0p7dtOV4JAjBJMsMBcH88c11ygoUj0pvlpH1hotrG80MUQMY2hU3dfc16poyqQOATnnHHNFCJ8niZane2uzYQyASY7dDVhIiGjLStv3ZI7gV6VJnl1EXyAQWJYqTgEnpQ465X51HAraDMJOyFWRgw3hXPQikXzNw/eoVxyCOasVrochcsjBgynkAHj6irqghWG0E4wDim3cpKxHFkeaWG70I7U9wv8ACoLHqw4xSGRqjBJJlOX3AAZ7etWELRL5gYHsBmnbqFz+A1ITF+5LmVn+4wHQVdCbUhlYFo88/X2r8+P0vnYrXBAeJGY5HfrRbo7SIGUonUgjkVcNzrhLSxsrNcEszQZ3kAHAGPpVpLYCIuoMbA5Jx1NbI3UrF5oVxieOJRtAAB70tzB86SwyRqwGCrt1P9BWySKbsLZzMkccVzMXEbZAb1NajSsbhpkhEKknap5xTOJq7K8ZIUDzTEckMB3FZ4jVp3m8wqGGCy8nArSmczRi3tsHiLRqxjLbdxHeuVlgaBgXAXnnjqKVWN0Ium4jdgFAJUYHGMGqRuFEyF2UyOd4wK5B36Fsokyy7JYIsHJB6H6fWqxjmjWMbiI/4eetaQZD1RdiCGB5DIuRwRSW8zDzBlTg9u1aGcrmjHO5jadBI0CnbuHIP0reXXL3T72z1LSnjkvYSj7XUtuUdV474zj3xWGJScLMzmrqx+rzabF8bvgFYatplzFez2tvHLGGY9eoGR0yMZxk8DrX5va54Ruo9buLGKCWW8ikPmoRgx+3v/hX5rwrjFGrUwr+yz0qkOamqh5dr9oIb4RZnWZTtI2nH519I/C/S49T+HF+W2iaORymDgH5h0B+v6V7/ENbkpRl5oyw9HmkfLHieGe2vZ4JsxlXOFb7w9s1zkcpVFLxBpietfTUneKZjSVy8Jxb5ZHKvjqPWrKX8jwY8/kHgDqK3S0uW42Y+3jvZmbY7MnSVSaz7+EQBH8pWycHeuQR3FbRmZuHYI90qkwqpX+LPX6VoWenzXUwt5C8bt6HHFS3Yyaueyab8KBe6HcXMGpwR3Kxl9rjJ3Dt68j9fzrl9P0KWwjv2eCG5WMZQMcNkdf8/wCFZUa97mE4p7HceGvhB4y+Ja/aPDNnZWEERKvJdkkMo/iRVyzc8AnA/CuX8b+Bta8EakdG1+weyvIhtbI25PcgdcV1YOanLlEknoZ2h65c6RNb3VlMfkcSfu2IZSOnP07e9eq+Mv2g/HHjjSo9A1OS9gs7aEw2rxSZAJGC+PXpycnjHQAVUsIvacxhTpvmPKr74neOIoU01PFfiCHT1U7bdLhhECfvHZ05wOTmq3htL3WZX8stLI4+bcMnp/Out8tOPMTLSR6d4O8DQ3HiCzi1+3uI1jkLyRD7wAB55Hp7V9oaP8Pvh3a3OleI00nw5dW1lIJAtzMXXJGPmwRjjPof5V5OLqym7mNSvbY8V+OvxJ8I+K/E6LFp32OzszFbW1z5Kx/amIwFjAGWAxhR1xjgCvr/AOHHhu78PfDjwpPB4bg0t3sjPchlCFz1Lc/THHXae1clZ2ios0m26Z6D4S+Imraro0zvpunaTZXLtFDGsnmyuAON3Ax94cDjOfx4bV9I8Yag+oaZq/ie5ttBJQ22n2hMUkbDO4u6kEkjH0xiu5JQuZ4Old2O2+GngWHSTeXMVpAtrOht5wYhnGQfm98gHPsK+jNGijSMxFzLtGAS2SB2r5fMq/tJWPtsuocup3NhJFGFV2DN0HNbLSmOKQkIyt97HpXiOGtj15TEhlwASY8noo71Osju53Jtzx1qoroXGXUewRHG8OSx+UgZwagd42kVFdGkjOQWFL2Z0KuypdJGxbZgsRnmuem3QeZuVC3T6VUKep0+2908d8a6huvUske5SNCMOJPlY9yAO31rV8PWhSIMoaJRyWUd66asLbHj1qvvHZC/MU1rHCgEfVwO1dFZzSLaxSS+VDvY5A5Of6da5qlM6sPWLbyrFEsnmFW746UsuXiMkUqNMAGPHT29zXJONj0qVW4jeckecLIxHIxWbOb2RQMkv0JI61jKdj06aurGJNplxJM4LyA42cnGDVuDTZkK7opSgH3gelcVaR30oe6WhemzYqEBjPPNXra/nkcAjKjgVjJ8rNFC6N+31Xy1bzJCvHABpg1iSVX8yYyxkZDDsKXN1Of2ViuiNqTIpS2ljU4bcOVH9T9amh8K6U07mewjuiwLGMjaB+VN1GZSv0INQ0GxmDztDb2QcKjGLjcAflH/ANavNdQ8A2s7zNHA0SENlUPGT3/l+tbwlbU6sHUcHc8c8Q/Czxppt3bxW32DU4Bai4nikJQuCeCpyc8dVwevUYrjW8JeLZoprlbJkEL7TGX++McY45/Q1lOpFs+gnjlJaE1j8IfE3iGXUYda+yadZ+WBApufmY56nAwBjsT+FS337OlrNNaQwajLdXS5+eQGJcH8QCPwrShU966POxWK92xnx/s16ta3MtlPf6Xq0kkxby7aR12DsCzBcfpWfffAHWI7UyPZX6RgkRucHP0PevTVfmZ5f1trQ8/vfhD4hit2uLHRrxtQU4lhkQjC9tpx8x9hx71ycnhDX4RJJc6FrFk6ja0clqS2PUAc16uFkrGkq94mFNoGrCc79PukjU4OQPz/AP11RltfsiyxtG7zuPlUttGfcntXdG3Q5nNJXMVEDtulIULng+tem+B/Gd/4X1KzQo8lhJlGCuf3RJBDADjOeMH14715+ZUrwuTRtU91n398P/iXHfx2NxqLXK3LMQrINyEDofbI7fh3r0LV9UhvAlvFIHRiCxDde9ebgqzVN3PnsTVlQqNHN6z4UhstOXVdPvbaGVSZngkVmYqfQgcnn9frih4d8WzMEsojbtAsgcszcqe/0GK8fD5nGpNp9Dpy7NFiFZ9D3/Stei1eyS4swqaddFo48vvOB157jnr3rQ0X4deCNTmlvfEs8tpeK7RRssuEHplfU9iffkV3YvGS+rNR3OPN8I1B1I9DxH43eA/DvhO10fXNEuJk+0XYtQ80YXceo6dMjOPce+K8L8Qak95pFtPcucEFVIblcev5187lGMc1dn1fh5N4qKUu56F8DPDHg/x7aawNS16bTxFiMCNQ7n5iCwB6gAdf9oH1x9SaT+z58OwzWdrrOuwwGPfDP5Imdz3zvYcY/i/SvzfiHj6vhcRKlBn494t5nUy7M3Si7IzdY/Zv8JxWV4bHxRqF/cHiNpoYkIODjBGRj2yP8PhLxFpMegXb2s90txIrZ5GC35dh/hX1fh9xXUx0pQqHznDOdvFXUjmxLGhDQxDcxGc8GtawPmzJFLOSSfl9DX6dUkfe05LY9x8KCSRLcb1wx2ptH+c16ZbtHcNGuDEig4GeM9z+NeTUfvHq03ZDpWXBGdo5UEU0WjJg5DRn5QR0JrzsRDmhY1jK5BewFw0kZIwuPmFcdeJO2+MGcMwwx2549K/Fs74QjUm6h4WPy2MtUYcg2FRnaPu884/+vW/pthZyxb5p3E5XK7Odpz3z7c5r5vJcgvjVSfc+RxGEafKidPD2gvKHu7G3bUTyXfgnHTH0zTb3wr4euIVe8s5Z7QMA5VyhPtwf/wBdf2hkKWGoRpx6I2p4VQVmcJ4g8KaBfabqkM9nHdxi3YxiY8Iy/MMY65Axg+tfkz49064i1rVI5ZI302XasYdAwdcBiD685xXoZnP21K0isPRSZydj4m1jRJnn0XW9X0efHlwNbzkCMjncF6Z+te1+Df2sPjR4LMsY8WajrExjKvHqtukgJB6fdOBX4nm/h3g8VJyirM8zMsthN3Rzfxe+PPjP4tmyk8VR2DPEQT9lgEaDAx0z/KvCHltZJVkhg2whsqW5wfWvq8oyaGCw8cPDoehgKfJHlRuabqktv5bxAXCltgdF4x7129vqMVtiFTMJmb5sPkZPtV1aOtz0CC41G3ZLk7ZWdTwoOdw71iajcxvalVIG4c8dvrXPKF3qawmcbCkUU++W4lkYjkAZA/xNdNAkc0SFNm0dD/dNc1WLudanYvx2kLMEUuRjALcfX/8AXXSaNBBPd2tsQ87K4BIHTjqfavPx9Nypu4pWasfc3w9uJJLS3s1umS6VN2E7Duce1fRuk6jcRywxRghHXepPAzX8d8UYFyxLce5+Y43Ct1XY9TsL0yALdMz5A5Mu0hv8KrahIs0nmQlFOOFU9TX6d4XQq0ay7H0HDtGUXqW9LcmTfvAPGUPavoPwLJbXHlQJPDLKrHCZy446/l/Ov6dpV9UfVTpJ6n0dpcsEdrZ7JIHTbn919a7iwkIweWUdsYNfS0pXR584WOhiKbUMEjKRySexrKvVG7dkbDxitiDJkKIm5Tn156VzWoRyOjKkRa4Ybo1Pyjb3+v1oMJSPAvE93bLJJLNf2tpCAWZpJcKAP614Frvxi+HnhlRI+sG8mPQLMFJb/ZHOew968bMqfvXPWwVOU/hR8++Jf2gNe1yGax8PC38PaaHJTFptcE9WBbnJ9/yxXh+t6xLql5A99LcXzRgMJp5C2D/ia8KVRU56H3WXZGuW8zkNQ1ciTfJcqxH3UAxgf1rM1HXLbT4Z7691G3tFSPdulfAwPT/ClUw9Ss9D1K2KpUI2R84eLP2hNHtJvs1tp2o39w6FonS38pGPu3Yf54r581v4t+LNZW8t53t7HTHVkWG3UoQP9phy3P0r3suyWFNc0jwq2YTqKyPNmF5e3Kt9qn84L87MS2fbnJrQtNEvp2V4keUZ2jd0zXoOsoowpUpSeh6Np3w+uNR3M8awsoDvkADHpXqulfD2KMwrdbpXTh1dOeP4TXgZjnCjHlifS5VkvOuaZ6JYeHzZ7oViESsPmKDAx9BXaWulCVCqwo4IBDtyfpXx9eq5PmZ9pRwqpqyNCPTZFyNwEKrnBPQ/41lXEUKbmy2GGSQeB/8AXpLe5sYlzbKYgSQGIJ3Dniuck/eJ5Y3tyQOehrrp1NDSMddDGe5ntnYPJLBkFV2HJFakXi/xCsNvDHrF5sQCM7zuLKOxJ68V0LF8iue3hsrp1l7xZk8TaxcR3az3l1PATuiVWKdO2Qc/lV+28Ta3EwkHiXW45c5UpdMnl/SuKrnzg7n0tDhKjLoTrr2qJI9zaarfWMjOHea3cpI5HPLDqOvFZkusa3LNJd/23fp5o2HY2Mj0I6H8qiPE7bPUo8IUY9B66/rkEkcttqFzayLjEifeB9c1Nb61q9tNcXR1S9v/ADiC/nyb8f7vpXLXzZv3kdUeGaPRFo69qayyo9zG9ox2quOT+NXLfXdQiCyJKVlUj5hxivEr45vVnq4Xhukk1bcsDxJfRh522MuPvMM1aj8R3zIrwgSZGchs5/8ArVjHNpQ2OmHC9JbIhu/FGqtIplkjlcrjCjZj8KyzrN3cKQCoWM8AcYz/AFrapncn1JlwpTirpFyDxJqVvEy2kzrL1BBxj3rpNP8AGGsq9vcCZnlU7QwPf/PeiOcSXU8nEcI0pvVHU6T4u1WWcATCWfdld3BArornxxqcBFzDeskkbAIhX5euT06kgEZNdyz6WzZ5tbgyhTjoj9Mvg14w1KeTwNayIskV7blBzlo3++ASDx8uRX6W6Nqdm1rBmeG2DNhWkboOwNdOHxLnZn4NxZlaoVGomtdyLJFgM6sWxnpx6j8azdSecWLRxOEkJHJGeBXdU8j5CkcHqmobYVg8mWMjks3IIrBs7iNYZHjyGJO7PrXi4md5HpwXumTd3aFAyuxcnpisoag4ePzTjsCPSom+hq3bU34X3okuVCFd6Me/0rm9bvoYLacSSLGhG4EjnjtUQjd2L57I+QfHdzDdztdPJFdgLvj77OvP1x+leO/arSO5S5Rg2eQBwOe9b42PLoj18K7wR614Tjt4nunttwnmVQ4359+fT1rqL+/dolwDjO3pivOjD3tTu5bs5m5uAkLxgFcHJXb3rlvtrtLI8QZvL5JXqK5qp3U0MYK75aNo3IDEN1rnb6QxS7o1WaHaQSen4CsmtLlSV0ef6haG4uYnKiWNPuxAZf8APvXpWg6LDMWiaN4Q7qyJjcQPQmnz9TOMdD1WFntIIwJgQDnZnNek+G7sPDEkYVoSvmbfc81xV03qds1aBha3OqszFyBv455/Kubvbku4Rfn3fL9BVQTauZ05XidLYXFzDYRwSGNpCo3EDkYry7xvqcc3lpG2WiLb3A65xxj+Vd2DpmKpqTsfM3iKUjOXUAyDn0zWQrhJE8zckkZ3IRyF966as9D0IxtGx9EfB/Vbo3HyLGts4MYmxkZOeOemRnBr2rUNVjC27+ZK7xoY13MTkVNF9TxMWveOG17UYlguGkaXAAYbecjvxXhvi/U44hm1M8mRkEjaRXp4ZXVzmrR7Hh+paniUxyQvKuOWz1NcbdXUUk4lUtZoH+UM+cfX1NZ1HqehQjoatvcTymVHd5I2XG49a01fjYJ7bBXDYU4z6Vk2dUlZF6EsRErrG8Y7NXTRGQNAm9mUcg+lYGbijsYB9ot2MvlttTC8/wCea43VH+zFArK0anAO7mrhuYMNL1V7Vg4kEg56dQfWtm41Zbm3WNIlljzz6V10nY5ZxtIxGlRmjVi0cmc7j0+lZeqTiRITuQKAVIHf/P8AWu7m0M5rU4zVbhoBnzC7wr8uDux/9evO9YvUiTz2O1gBuJrVLS5k20zFjvHE8LqgkjJyfpXqug6lgoqhzEx+/wB1B/nWVSN0a0pXPb/Dc3+jmJYF+yqevbmt6Wf7RI7ONqqeNoziuamjKurs1JtUWO1VEDLLxEuTjP8AgK1vC8a+dFcufLkjbzFYcYb1HpXSp8sW0cTlZNlvxbr7QNBF9m3yFgylPvRk55646V5zealKUMJfdG3c+tdtCfuI83l53c5CS4FuZWmlVGDfNuH6V2MV8P7OiT5cqAwZjyDjqK7sNV945asbM5iVo/MfDHLHLfNnmvQPCtwHhhOx0kYEhSfSu3n1DaJ7NpEu6NYVYkhS7N/PiqZuEguli+ZiSfmJzXTDY8eqveL8199nkjYHAC7RiqSXPmyu6qSAM5NdS2PMqI5TxdIx0u6W4aVBtJxGufcfrjivhvxRYxR3tzcLCA0jZYe/9K6IyaiaYeKR43fxZulLRShs7dwHGPQ1qRspj/eMZU2YVx0x2rA9HoYt7Http45XWSAMHVfvHNctq1x5qCZGJDjBAGP/ANVVBXZyVXoeWXs6SgfY3ZJC2Qehx3P/ANevXPC0O6yDHEgKdQe1a1Ze6c1GHvXNFbG2a6jeYou07lJH3a6qCyg2oDtVAcqT3NeZUZ6kdjI1YwKSQxVQdrkd/pXNTujwuWjYhck8feH+FTbS5pF6lKwt3kkHyAK54A4x9a6aMTEOHiUohwE9T7+lSdTdloU7mbdlHVw+MAgZrm76QxgFVJYD73tXRBHPUlZGCblnWB40wqnEp/wpuoJHI0ieYCMZ4GM16dJdDx6+p5prcSRySbExuOME9DXFW0LJK6yESAtuJr04bHmPc3GRJEU/MxPoelWbSNZiI9gt5SeAeKmUexpTehrQQqhZy5UR5ywPf2qu0waUvD88LAcE9D604QKbsc7eykHKIyDPzEng1LpTSXLyRuw2FuCV6D61o1YxSuz1XSIsxpGk4VlIVgecjsCa3TdvFLgxGWPHX0pFz0VkcT4wmj2MgTyVK/Mp6E18wa4WF6dm6IBhknuK9LBbHhYyXvGKLyR5Zo2DbccY6VVwqhShl+7ggnNd9jhSuOk273QRLLGByWPB49qaEQmNxEEU9AfWtY7CIppC4EEig7TlTnBqNZVKAHggY5qgJQBAsRZCrldv1HvUflLuY7WKnk88Vi2W3dCZJEewDYx25DYonaSRt0gwynGOlSSlciQHZKEQM3JBY9fap5AvlQlcIepzzg0FqGps6DKwnSUMZnEgOT0xmvtXwez3elWQjnRkA4U9CK+f4l1w9z67hOVq9j09jhlVBuO3hQeeO9c1fojoyS5VQOcHP4V+exeh+sc2xg209tHqFu8kbunOdv0rZiug0jDYUH0xVHRJnQxxi6VMPHFt6AjrWztRIOQpIOMg9RULRkNkUbLKAgCDCllwelTQqXi3JNHjg81TQktbkDeY8+4kYZgQAKn8mPc22Is2CBnP51SRiU2uh5YTa8bk7SpFV7l4RGQuVcjByelaJW1BM5nYZLpTHC/nEYK9QMd62Emb94m6QJtGe+a56h1wemhdsfIUyS7G2vwSByP89auRlmCwW8beaTuY44xWQOelhIZVnkCxjgd8VYcqXuQNwOMB/wC99KuUbENFcboF3hC2Tjg/rVoyho5CY2Z8DLE4/wD10mtCJ+QsZypSQqrLyATjP+NQSgwxIzuJMP0PfPb/ADzUlX1sKAEC/KpUnvWXqEsroQAYgpwyng10GclqJZnZCmZN8anO7P3iT1H8q6TzJl2wzB0k3ZCGpZqLIIReF/LBLDjJ4I96kVYgo8+5ZmzlM9D7VmndWNILqOcfvRID8owDzT5LounEDyMDgFTS6HVBaDTKFZFljLbTkccg/wBKdFK5JIELLnkMucipuUNYPITsz975famDy2jnSRCFY8j29DXNfWxg0V5V3Qt5G0AD73f/AOvWdEybVwElbqT02n1H+e9UXF6liGXyyI45GPfBPb3rqdGlw0ZfayouFx/OtorQyrLQ9j8P2Vo1vEhUXCufuOfvexxzjt71S8Qn+z7eVJyrRs2zy93P/wCqvRwVN86SPg81raNM8V1C4SW6eMR7Rnk55ArmNRWCS6klCu2eI8/w19ZDc8BSsiYNHFGvlxPz1UnkD+tY0pnLM6EGFH4ATpnsa6qewqkrsuo0VvFJFNtVHIYsOT0rh7+SKedidwxyrL2+lb00YVJXZUlkT7NOYpXQnADkZrm7mcgM7SCM7sA1aVjlm9RdPkEm8bSpZsq2chh2IrvbK1aGxlMvIGC744z6D/ColvYySsjPmCRPKGO5lTJJGeD/AFqsshMQhGzaDwwHUeh9a0HGVzQgi2wlxGVY/dYnNPF224oSrHGMnjFKxtLRWMW8uGk/cgAxnoRVWKIu7SxholTC5I9v50zJF+2tyiRTHIDMRgDNOukkyBHEXGdxYfwj0NBM9impMkkvnsucZUVkXyxoqyH5WY7VPrzQEY2L2k26h9plj3bc4b+L2roJ3KxHylQANhgfSudo3b0OVvLdI5DJ5beS2SFB5FUIWyi+Yuxh82T60DhsX7UhsqO3DZ9K1LlTax4Qx+Zt5xzxVQ3MZPQ4oyiWYtJ1GSQOQRWHrXmRNDGu0L94bf4ga2RzSehi29tK+CNwkLAkHsa7G0jRLdSchgehoCTsZ98zECUAhR1IHFcXeSKZZUBL7Ru3D+IUWMOpqaBakFhhZFJBTjOBXfRwyKFjwu7oCOR9axlud0UrEupL5MDHiVVONy9M1jwREktAHbPzfj3qSxyKrurKpDgdc0y4hO8tKn7pVyG/vN/QVcGZte6VIpACY2GJSvUnGPSpb9NkuVRfKcArgVqS9jLjleEvIzFJ92Tg9D6j0qK8cY+ys7CYr5hZTng/pxVxWpnN6EHmFym5JBgYJJzmoLuIRK0cTKVY8HoR71qYlGCQwBizSySdvStS1lmCLI0Jx6Hge9RN6Di7Mndd2GRURMEbV9arQQOCWkYByMgHtWT0Nou5qRFhtQrGnH3ScitOH9y6h1IUrllHUH/Paom9CkWUXzJ2iBCLnG4nH5VqxhYNgdX5PBArJM2k9AkURvIbdpY0cYbnvVYqspkCmaSVecg/d+tdCZgVUuityq7cg8qBz+dX5BEku8q7bl2hlHNXPsTbW56r4bkQrGz4LkZVF5z9f516NAzy7UedsD2yK+Mzyn+8ufpfC9S9GxJIGUYldfViq9fwp00kohzGFYgcZHNfPn1y2FgjYqrfIX+8cDApkoAlz5WSMfMODU3voaXSHIpmkVGysYHPGaV8wMrJtlR++axIK0siEnyBsUt/F6VYlkCM/lvI0fG3NaUwEVys7Ry5CKMhwcZPtVLKrKIpJVjiPOe+a0AsRgRJsCnhs785zShgxcNiSMdGPU0GsJFhC6hysjZZQpHtTG+aGfdHIWyCGDYwfQ0Cm+hAo8lbfEZhmjGWOe9crf8AzTNhwUPH0NBz1HqZJEwidACsJHD96o6axkul8xQ8SnGTTSISPQrWFWheRW2lTjgU+MxxAiaVokbg7uM+1ax2EBaJi6SRorfwtnr7VZSIkqzr5MowNjdqo6B1xJCUbyzKyrztPUH/AD+dQRumJCPOM5XCkHp746UGTmNlmlUGTY7E4G1f4feop02QI2+WQ7ipPY+9ZzJS0uYF3LBHKZVCRqoC7T6njNc5qMuxw0kQEnd6uwLXQm0h5TtWIhXz3H8P/wCqu+Qxb5F2F2K7TJ7DpRY2ce5MhETwnaGg27mLOdwPbHr6VWBaOUytJcSK7ZK4yAKlS1sYE6F3RsBLcknGeajLCN0UsshTgqTk1SVgZAZoY8zTFkhBywUZP/16uAxZEoTbCF7+tMdyhIUeUkjCsuwqfSpmC7QRlh2DDGD61NtbiQqxQlg0rBWHGB1P+f61DPbnck4B8snIH0qJN3ARI32b2AC5OMHmhFSOKGQlJmfByDkEGri7gNdzGso6bWwATVmOWWKIEnbGCByetKMbDJ2ULIhXgleTVYKYZ5HljYSqdvTkVaRomh6mWWJXiIt2ByCR6dj/AI1Vim2ylW3BvUiqjG4Ju5I8jStI0a5lI6t0qEwnKEsjSDrgZFSECN45Yj5LfMv95DwT/SrKhOSG6nHFJO43FbhMuWD7WZ8DnOM09vs7WwRVljuAQSd2S3tTMr6WIB5qxGQLwTgA/wA6qIAM+evmf7J6VW2hotEWsrMspdl35yQo/wAOlVGswkaSSyujg8qPX1rOWxCjpcnHmbQ6K/lkZ3dM0xNykvnMmcqfSpt7pIkiAAEsCT05yKaOXgj8sFgMSBvWoTsS5a2FadLdDGIf3IwQAMkUMFefcAFJGMjitxp62HwptMjFSzk/KBxTXOCygthRlBnPP+e9BTvsQoy7wWxEjdlH5monaV8O25lzgBRyaCXsSrJIpMYLxD+IOetT4PALExFSQVOMnt+FNMzjDqUg7XEvmrBLKVwGyeKdcyRs5jDOGzgKOua0hsXGVyQxEqXkAKAYLDsewqHY7OsDxqDt6r3HvWbVmUWhCpj+UGSM8tzzUE8dw8cSb0UK+8Y5x/kVDlYlSFgSSS4lfA+ysQBxyo/qasTKWWIKqleQTincsiSNjIFjWRR97J6H2pZlDqxaEB94IIOQv/161WkQk7kTRhHbf5yxjl2Tv7YqIQCFgRhVcnAHQnrWKlrYcrdC2qkRxXBMjQH5WY85I/8ArVTkhdnWNSGj3eZz2PqKiT1JJYlKbpBkx/dzVllTKpJGFx0z1oavqaRs1YpwJcI7STkyIwwgPAX3qIgNKZJfKY5ypYd6vZGMuxLFIU3MFZlJ+YgdD/SgMXQo7srMcgqcEU1rqTUH8KCvPmDj1JqrOJJCgEcZc9TnPFQ43ZmPQB4WVZFLpkgg9DUMciTDJVo1BwSwwM1Md9Sk2i20qxhYSgVsbgfaoHPmJG4u0jG7e8W3r/h+FbJDhuTuIGjiKqSfurxnn+n1qhIIlhYIjoinBGOfp60GpNBEWaUPJGCoDLu44/HqakVCyqInChCfmA600Arb1VJFb5COQRnPrWelsFuZXYGQMMqc9K0S1OeauRiKbcq7XZgd2CckVLHKEWMMhdQ27HY1Ze0S+kkbqw2ndnlc8j2pDEk6sATE474oHDuMKoBiMgtioZfNQI8UmxSMNQRuxRtSRpZBskABwgJzUQEp3CNneTaXweq0CYWZjOWJO4KCPepZ4slwpZWPBVj0qouxlV2sV1CoEgG5XUfNu5zzRcCUPGwYHntUmqLMR2SOV3Hd9/69hUUkbFVa4O4q5xkYIzWn2TOW5MhZEMgUrn5S3fHpUDKsjNFvcNjPTmp5dLk6N2JGjkt5C4RWIG38PShpQiI32aN4jw2ewrSOxlWaRCsMrIXRgFJ4PtUyPLErgOjQ9B23exrFhDYRJXMcu/AfGMZ6n/CnuJE2SqqjPAVTz+XWugyAsuHaRVCsfmAH9KpTSyQhGimCxhs7V7H19qSGldkEUjSZbzFUAdelP81TKrsETkAqema6ac7I5q9C56x4BWX+0Vfd5+5xtC4wvYkf57V+hfhGBltokk2yxiMDzAOM/wCf5V9Zhal6B+Z8RU+Ws0zpNd0I6naywxxqFaPG3qCO5/xr4O+MHwvkUs6OssCylvMX/aHT6cfXjmtcLWaZ8ty6nyDrHhiW2nkQRhlU5DdK5RrCYO2YTEijcWHOR9K+gjVujWx3nhnS7k31tcvCJJiwTJbHy199/C3SfsVtYzxCWWMxsgcnhcHBBB6n0NOc7xubqNoNn1V4VklW7hnW5uLYR9gBg+1foF8PID/ZLrITKDtcSA9MjO0/4+1ejg37p41WDcdT0mOJosnZG3uDmtMGJ49sgLSlfmI4H5V7MVdJnkWsZd6FEbKTuUcDA5rkdRQlmVo1ZW4zWrSaIpbnl+v6EZixhlWzkA+aR+efw5zXzP43+Hml6ms15HaWdvq/+rkk8sMJhzweOOvB9a8utS7HdGTTufNer/Am3kllQx21pJ99GZTlW65GOh/ya8xu/wBn3VpZLSezTSomjlPnu2QpB7be5/zmuGlLlWp7FPEp2PbPAPwYttO1NLq4s5zIi7CpUrg59P8APevt3wxocVnZ/JHEgALFc8Y6Ae/FXUq89kjpxeK92yPS9PjixbywrGBjtzXomlRbSp8teOTg9RXo0keDUldXOtii2tuEu5T0rRQhgq5VW7ZHNd1OPQ8ycrsQxgyoXLAqOmcCkiYqGco5cchs/rWsY2Mp9iR5WlR9+fm7rwRUSoI4U2mRT/eJyf1qhRVnYsRSDy0Lq+S2Ae/41YaV3Z1AGR3oTKm9CrHK5cQoWVTzIc9R6VaIU4O4YHfrmrmXCOmo/wA0Rq0oIRCQvI6Z7U5M4MW1iwPSqasjKLu7n8CyyvIxZssc/Kw7U4ODbwRQ+aIlJYITnB7n61+dH6etGQq7CVpgPnxj61sQtIArtGSNu4c9f8acXY7El0NWNzIVDF4o85CHnbS3VzHAI4oXE7liHC9AOxrZLQqKvsUXuHaWEEfvDyQzfyrVjt/MUuWPoOOa6E7oRbEKqqI+Dhc5961YiVhWPKsSdxrSANWZlyySSSM29JYkOSccj0qVFQs0koUEruG0/lRBnJN2kU/Kf5LkLuXGMHpXKalGUYO/QnmpbM0rmDO5SVzApEbHPrgVA0hZWfK7gCI8jHNYS3KjET7Q4YbIkZTx9Pf61pq3mZO8HPylG64FKLsjNKwkqSRBfkyp9eajYhQyEElo9vHXFWp6Ez2Llq4ESBDLDCegbkrXQ6eqO0aNtUbgWOME+n/6qzr7GaVz9RP2KfFAg0/xR4KjtEnsY7UTQwMN64PD8d+DnPtWl8Tfh/4f8NeN9Y8Qz2lzdx6n89tDuwoj67W29TnPPHpx3/nalmEsLxHKlL7Tf+Z7UIJ4O6PhL4u6ZAmoRS2sMqW8e0l2I69/wHT8K9k/Z7s/tmgalcxyIbVr2O3WQoCYwQQSPxGfxr9M4xrqODU/NHJlqvc+MviBZmDxPrUYLzqtw2WPAOecY7DkYrjSyKmQxfgYPce1faYOV6SZzYePUpSzK0qKMvKP4R3rZ02wlMgkdUKfxZ44/rXVfSxtNaHawywWsUyxsBGVwx7t7fTNcfqmp5hgGwOocyKcZxkc1vCOhkY9lqDy+aqxBY85JK5rtrGJ7NEuQ7STkdD6VlNgoG9D4xv4UmtYLiaNHXBUdG+taOm6kHYyXSLKCfu9ePesrJIweHa1Puz4eftEfDf4WeFFtNF0G7v9UmCLIbxPNDOvORtAIGeev+I+UvGfiLU/iZr17rerW1xFGzYjlkUKdvp+H/1u1b5fT5bzZwYfDy5uZlh/htaX1uw0fUIrphFvdyQm0+nPX/P4L4e034faPourR6xZnUdaZBmd5nDIAV4jAyFJwclgw54APzV0SnKUdDrcbao8FudKkvr2e5hcqokO0DHA7CtzwxqV94TaeXTHkhnOeO3PeumtFTjynHVotl248c63LqKXCzzRXwXOY2yWHTqa9E8D6VqPibz/ABBeLeIApQSkbT8p5xj0/wD1Vz1eWEbGNShZXPbfCh+HOi6xpGtajJpWo6haO3kSXMQmeJ2GDsz/ABEHp9K9l8VftJ+O/Eum/wDCLeGtM0y28PeX5Fzd3Q8yZlzjaMY2cDrzyAccCuOlQcqnMYyk+XlMPU9c0DwdoPhjSPDviJvEviiSMPcKDnyjwPvDg5579j3yB6z8O5tYvYYNU1m4u7i+GHuVnOWKKcY47+w6VGYVHCJ2ZbQk5XPpHSjFbQI6FnBO8YPY9jXY6dqMSqGlQBTgfOePoa+XlG+p93CNonVQX4V0EUYCKhLd+asLq6OvmAtGnTHWuaUNS5OxcXUWUQM8yyeWPlB/r7mtKDUJpGSa2ns5VznO7Ax7etT7MKdRk0mqSuwUyrGA+Rjiq4uCxkl3hsdc9TTlFWNoSuVZL6RWeQKjIRk56iuem1OPY08kQimxyCc5qafxFVJNRufO+uau+paxciGZxZqdozyTjr/PH4V6PZ635GlO9szeVGFXLccnv9c/54rvrQ1PFxFR8512gyXC2A1CW1aaWXBiIPK89f8APvW55l0SuxOCOAy1x1bbnp4dOxdhttQnKvJEUIOApNdDFpl0saNN+5Z1+U/1FebWkevhl3LcVnLAqsAJoQpU5yW/+vU32LyyZZkkZcZULXBVlc9ilK2pWNijo4QurPySD0q3JZRqgkkJjYDbkdPyrkk9T0KNToctc2iiZ2ZVaMHYh6YFWbeJo9zIoCgfeIz1qKmp0kd0YkRCsIZM5j9frmqdvLtiEOF+8WI6c1nKXQiSudBp07qcxRR2s5+XEnT/APXXaxySPCyvEI5ANucYIPvWkHc4ajsQm3LwJIqLIGJz6/lWZegKHKkRs64IB/nXQ9gpSZgy2X2qRZZDDI5PULgfh6VsWaKw3yGO4RQUMci7hn1IP868xpuR1Sl1ItQWN7aG1Vo/lbcinnA74/z6VwOqwyQ7XMc8gZ8rjoo9ea9CiuhLndXNHSpTdMizMSFPygnORXpOn/ZI7Ixz6bayXBfIYKN2P6VqpWZyyhdjru20qaFmmsbeQYwpwAy/iOtc/FpnhZ5gdU0DTNUtwNpRlKk++QQc/WuyFVo6qdPmVjkdV+Hvg3WojDZ+FvD2k2IJCpbWixS5z1Lgbm+pJzXmXiD9kfw9q4j1TTLmGz1QHakT3THzAf4WBBU89CMGvTw+K11OPE4ZqNj5D8cfs5eNPBd5Ib+4gtYkBJYKR5gHddwGB7YNZll4Ls7WzE95qVg91uwYA2GAxzk9D/8AXHWtsZXctInmU8XyQ5kej+Edbt7W7Gmm6eNY1X5c/dBPX3J/pXt9jrlqXgso7k20KSBXZznA75J9eeteXTg1dHlZ1iYyjdHU6z8WPhx4Xt1fW/F+haLIv3hdF2iVMdS6g5PqMDFeM6p8bvgDqu+bQ/jN4F1bJDfaLBJ2RHJ+6T5Y6+3rXxFXIsVTxHPTTsz4jKq9WlVstjv/AAJ8VdCa5lsrO/tLq3V8LNbEld3fIIBHXPT8K9U8b+MbjS9KW9trm0a3jnCPcNkqD7AcnPQfX8K+toYWUY8sz9iyrDfW4qPc+evFv7TvwosLEaZ4s168F6z7beNtKnlCNjG/cF2qAM8n/wDV4RefF3wXq9tMNG16PUrZyRE9uu5X+vpXh5JllR1pK2h7nDuEeWYv2c1ZXI/Avxr0n4b6vfa3eC8ubWRhuRW2k444z7fnXsdt/wAFB/hbpvkxT+FfjUZiPLluPIh8oge3zEjPT+dfAcQeHNfHYp1KS/I/J/HTh/69mHtKWrsbT/8ABTH4IaZpDqvh34m3N08ZgYWtr9zd0JUgZbuPpxXyl4h/aX0vxl4kvNb0XTL+2s/LWW3trgAhMjkkoTlm6nHTsBX3fh3wJUwDcqysz8q4bySrgpP2i1ONu/2ibPT7me2sdKXVPm3zma+CCLHbAUtn6Ee9d18Pfi/qfjPXE0nTtIuk08gyMwlDmL/ewOfr/wDWz+oVsquro+9pt2vc+4tBv5dPUKjKxRQHZRnDeo9K7m11o7WdmuEwcFwuQc9ia+eqYDW568K2x2dpPaywxSIxBccK3GD6HP8AOrKzCZo41ZFOcAA15OJwslFs7oVEWprS5MJihIJLfPuHb0rCvrK4CT7Hl2jjaRxn0NfC46qk7DrWsctc6H9qCxGWRA+JGI42sPT0+lXk0Q2geWBUWXHzOo6/WvnMvioY1VEeROlEZLBqbxQbP37ych1Tg+49BXOGTU3lkV3Z35CrzkY4z9K/oDB4q8EzOnQhJamBqFprYia4jiUsQcY5xXwN8Yfhlr0uufabZz9kaLzDbmIhs45YHtjoeo4/P03XVrHnyp+8fNsngvXcNLbaZqAsVUAu0RJB9PU/1qvD4S1m6YQmxvmWQE71jb5SOxyOP5V5as5aHJWpNsq3nhnXbd3RtPuJIyfmZh8oH+JqBNIuirq9jIspO1SQBkVtOKsFOFirbJLJH8quSiltgIBIB5OO4+la4W/aNbuJGaHAK7U3Z9wa46tJbnRFXIjpl8iSTRR3Mk+G2duvNUpNPvNjQtDOySJ82RkN7Y9K4JRRoqZHZaVNIFkSCVgDyqjeR+VdK+jXWw7jLbRNjadvfsPrXFUSTNY029i+fDWt+fHFDY30s7gMqrH1Ar6X+CfwflunhuvE1tceZK2bmBTgFByFJ9PUfhmvCz/EqnhpOJoqMkrs+1tJ8C6NbWyxQQSi6yNrqdvHvj/H2r1nR/h/p626tLFNIhHyruz+Zr+c54ZOblI+fpYNOV2b8/w6szGsaX5h8g7o2Lbju7r1yOvBrjdQsF0uU2SOu1OSvufX3r9N4MpU76H0WGwkIx0L+k5cnzlzzx7V714BiWK7N1YwTNduVJZevy/0HJ4r9Xw1T3kjVx0PpPSmdGHyGGMjcCFwCSf/ANdd3ZXMa4/fIh7Fv5V9bQraHj11Y6SC7UoEWOZm/i2rmuO8S+MfD2hPcSeINa0LREC8fa72O3y3p8x4/wA9K74NNnI5N7Hy34z/AGufh94cH2fTp18U3WMvFpMsc+V9dxIGPYGvlzxt+1prmvl49N0jS9Dt2U+Ulv5gmPH8TF2x+A71x4nGwpO8j08LklWq0z5h8ReMNc17VJL/AFnVb69RVV4YJZi4iIHXOeT/ACri7zVNswObcbxn5QMAeh/nXymZZo6s7wP0DLcBToRXMZOoa9ZxwSySXEcKov3mfAI9RXl2s/FLR7SON5LmOWWNSFVDxIPVvYev4UYHBTqu7OvMM4pwhaJ81+PPjRr91P5VkbW1tETYZdhLZz0x3+pz9K8y07Xtauw93qmsavqQZ+XuJM8+gA6D2/nX20cNGFOyPhHiJ1Kt2P1pEvdisTEhADFhwc1V07wpcXk62tvBcuRj5sZBHrk/1rnrYhQhdnv4XDObsj0/SPh7bSQ+dNdST44ZBDjYR2OfzGPavStL8L2VnbR21tZgoTvdj1J9q+JxeZuUnY+zwWVxgjstN0IIYyFUQg5Ix19q62z0wBY327dwr5+dRuWp9NhYJKxvWmnLH5kc6qJWJwA2a2VhVOQqMygL8vGKz50bykrCT24VTJcQSpPjlCeQfeuU1SGRfJfMSwqdx5/St1LQyMKeOG42T4PnK25SowB7iuSuI47CZC8/mgMXxjn6V0UndG9E4LWtTN1eNIpKgHbsUcZ7/nVOG7XD+bIYI8YzjJFY4r4bI+tyxEq3j4hZXY7jjH9auRSjzg6yRA4+fHX2/wA+9fNYlH3uAqaFx9RKwlEIaQNnj0q0rhkBVipxnrXlptM9jnuif7QFUxsc5G4Aj71M+075NsSkKMZUCt51LI3oal9NzgAn5c8hu1W0JQFY3Akbg55yPSsJvQ9OmtSwBD5u1SZAy5wxwAals7phDO4Kj+EexrlqHfBalYXHmTYlwzKcn5cAipTsaIRhlDdVPqKxlKxq0mQWrxxI771KyfKTnr6Vr2AkilCEsoY8c9K05rnJONjttMkhilKwlPNKnJPuMVVnlL3KwxyyRlhgOoz/APrrWMtLnk143TP0k+DviR49X+HGnW8VuLRIRBLNyChVSc/U8jn1r9XfDEiz6XYXEp8qcMcLjhh2IP5j8K+ly+fuH8x8e+7WaOpvCJIhCZAjNwRj8xVvUmcWks7MShAXI7V7MKtldn5tSh1PL9RlVoT8/mFEwxUfeH9axYWRbFnXkdGJ/pXi102z1oqyszk7u5dlEQOxs4rnTdqbgb3IKnAalUYnG7OxW+PlERuoKxBiO3pXCeL9SWK1jSSASyvw6KcKwx+g7nmt6VlqaQhrY+MPG2pSWxe3i2eaxwz4I3L/APW7fWvLNMv5Lm/+cFLUHAUqclu/0FVifejc+gwdK8bnv/hq/EUjXCv+9EW0ADjH+Sa6C51GKWNQQ5Kgkc9D3ri2VzoUHzHC3urKhn2zIj54U9xWNZ36zF3lxFhuSDXm4h2O+ETakme6nmkaIB1cBHBGCMdq5jWSqpKVLrsPzdqnm0NJKyON0bWIbXxBosj5WRLkeWSOQx4B+vNfQGnWcg1q+triV7QxMFXCg7+Oh9B1qZLQ5abOl123W1sY54yiksqkHsDWRY+JPsyyLDLlwwXbipWqsb83Mjlta1qaS7+0tKxmXjPqPSqela9cJqtqZGD2kjfvCT2qraWN40konTatr+ZIysiGFOcLkbv8+nvXmOseIkeS5muS0rPwRnk5rrpy5Y2OekuXU8d1m/iUTRwsmCQfmXP1/wD11xtzq3nIgid1ifCzBv4l9PzxWVQ7FO59F/CN3TTLu4nINvKw8t1PAx39z/jXpeuX8ixQFGAK4wV789a2wmqaZ49ZXnY5HWtSxaH955jsQq7B0ycV4V44vEtnmhupH86NtjnJyrehx0r18ItLGLVzwjUr2SSYxsZmGcgg9aWGN7lHFxGCn8QesKm56dONol+e9aIq0ToibRu96mW8uZFORsOfmVjis2xO/U0LXUGswRIGdj8o56V11tqBEMMzQtLGBg8+nasWxGzp+pP5lvBswGJVct39D/jWJq0nmyMiqsMYOQD1z70o7kqOtznHv5/tMEMZjjbO1gBjn39K622nYFBIyKmcfT/E120t7HNURHqV2scDSSEK3UDOBmuHvdQ2upjSMxjOAOMeprtjG5xyd2cnPfrJ5oyyrnk571y99hmIWLc553dePpXTF6GcpWK0Nu4yzFJEzngV3mkTNJOkVvHIZdnCKM5rOUdLlRfVHt3hud1tyzO8QYYZS2M+xrsIJfLbFv8AIDwK5YLQyqMr6i7S3VrGj7HkYKuR9012cV7b6bApluVjQr97b27jHc1rCN3Y4qj908xutau70vcXUhllkkbKKckKDx/jVIXhOSqqy/dy7dK6oPoc9OHKjHu5Hlgj24OJAMd+tQ3utfZ3WIyDyxwFPJ/z2rsoOxhXgRC8lkMawQL8zfOD+pr1fw8UQwqrES7evr7YrupyvqYON0ewaRLJBFMmz52+8SKqNMEvwpw8anLD1Fd8HoeTWWrK2oyzySxNsHlL9znBHv71b05ixcGTa2MZ9PeumL0PGqoz/EoMlncRtdQ24MRJBzlgO35/0r4p1+N5xfTSXDM3mgKhHKr3B+ldkF7oqEnc8mv4v9IeKKeO4t2XcXXj8KozTK6ELDuQdlP61x1OyPWT0MK7uo/LMagH/a7/AErmrySURh0jRk27cMM8c1pSWhy1Hc4x7TcojeKMRg5ZgOcf4V634cgiWAo7i3j2ZyVyelXUV0OlHQ1ILV2uljhCspGMuvWtMTG3Xy1ijwG2kH1B5FcclZnU3ZHMag6RzSiXlwSQrd8dqxVBeAlwxRj1HOR6VLQQkxY4/srRbAWRvn3Z/StGFkjjlkhRo3c5bJrPk1OpMx5rpts2QYvmyuPT1rkrqZpmEqFnTO30zXbSjdHJiGQRJhsyIrKTggHjFFxbwyktCCGIwQDyK7aS1PNqvQ86121fzjEWDshIXA6D39frXMQ2kgdlC8hvnIHUV6UVoea9zRgj82VGJKEcA1pyQSGWSWZlyRlQvamXGSSKrXSP5qoSEYgscdz2qKeYxIXEasGGxVAyM+tbR2Jnuc7eW8sot4w21fMy/PbH/wCqt7SbeVMbUBTrHk8fWomUmkj0iG4gjXZGuCU6+hqwlw3loiFQ6rnPfNQZyZ5Z4qv/ADEkh3j94uwhugzXgeptcSTP9okaV92wDOTgV7OFh7p4WJd3cwmfDqhk8sHJ47inq6LkRHLDqM12OJzWsrkYuC5dWXBbg4FNZyYgpJABwoBzj3qySGSQAyKxJOOQR0qAlFcK77STkigCdAXb7jHgkL609mIUAkqo7e9YPcBAquXg+cqp69jTZDM0bq6Oi/dJ6ZFIuG45wsR/hK442mpmDkiQqjjGCOlNGpaspblbpSY444gMAKc5r7G+Fd3/AGhokUyTKUAwOwP+f8K+f4k/3do+n4V/3g9ilndlihcxR4wuRx+tc7rBXYAoO/p6Yr87g9D9Uje5j2g804SMBQe45PvXQQlQyhX3L0+YVZ2R2Ohgs4nt1LfaPPz95BgAf41ou8XlmCMovGeOaTVxSVzPQOJAY2WR+5A4q1MUKBpIJXbIUY7e9FtbjeiASyLLJ5gUxgAJjqCOpp0d1I8gVUjeMjG8tyK6FsY20uV5txcSI3lqThiRk49qzLoLPGqyxxCLdliBkkf57Um9CoJdTn3M10w8xmJBwDnsOlb/ANmkhiBbhnX14Nc030N4aIfbzPCLdnVpmA2tjjPuB6VoF2beySO+RwKwT1sK3UstBNFOTnYFGNu3Bz/+unJG5byZI3KsA6sOvWtNtRDXjAclQ/Gd2BRFMbeWLdCZYNpzzxuqprqSpa2HMsjARthtrE59DUlskElrLBJPEHR+EJ5JPJI/SlJaBy63IbksXYSKoBHOBisq8dlhdyzzJtCguPwxWpk3rcs2MavGI2MYjyCB6Ec1q5nLs67XxnkDpU8psndEixSMZADlBGG3bs59qrRgl45ri3LquV2t/Ssk9DaC0LKETwoJbbADsNhJYFaswSxuJJQu98fLjgYpG7eg4zqVQkeSw5KE5JHoarI2dzzbVY8qVGAT/Spk7amkY9AlXdl1BjPQEnFRJKEjdZSXc8Zz2/rXNJdTKcbFYlDvSXzAuMAA45+tI0ZUwqwKk8AYz+dOOxOxGw8hpJUVWZjgeorQt3cxwSopRkyXYfxD0rrhqZ1ZaHaaN4mmtFO0yx84xnk1B4i1yfUJY97FlAwT39sV72Diua58LnFC75jzuR2tT57HaquSOeR71jxy3F1cTkT+ZHuyFAwBX0ET5u+tjRkZRAULMZW6A9x3qvDZx/aElLTJtGUJc4/Ed/rVxeozF1edI2fMjeUeDjpntj/CudkVvKlkdHVUPPNdkNjnMOe5jcSSvlIgOMdPyrn5ZRdTOioyJkBSe9Nq5zSlqdhotkGfIUrKq5cN257V0d5OFD7G2xYCtEeQR6/jWUdzOs9DmpXuGLF3LR9cAdqsWUqxzINqvEBuYHuK2FS0NtlWOCBMzJyW+ZeCOw96wLoSJDOHQvG42Dtj3qYvQ3buUbeI4MiMzR8DkdDWmbcgssayh9vRuPrQ5CNu0CGJRKymXG4cY4rPdTmRd5RNxI/pVGc30MqXG+UbGLZ+XnANVJhHI4CwYTA3EdM+vNARnqauneXEu6NI1cHuKu3IDMX8uI4H0zWDNDldRnTzjFIXiTGGwMkVUWRY2RRE8hIyG7D/AOvSGmaUMDOfPDGOI8MFGcVT1q5hQojSDJ5OOKuC1MqmxjHaweYMk4IwccVy96+H4JkCKSq5zlv6VvGNznqENuXZyTuWUsCMHsO1dGjjMa7yJCCTg/nxVqNtTMr37K8RKjcRwQeK5URGeSdVCCRP7w6n0rO41udLoVi7+dLAsjIn3z2FdbFOxKh1+ZRy/UEelZyidyGXkymIMcEk4Iz0FZSKrB0SXYrLuwDjOO38qyBIS1EhEkEauMnnYOR6mku1O1YGlKxgHjPehA9jA8thMTIyupAAI61pOVlHySbI8fMBwD7Gt4u4mtDAlCFmkhLOemGFRsHlMiiWM7MZTGDj+tbpbGNi5HHI28oCCMcE9qztVUKu8ucKOSDyaowm7MyTNLKIooodqg8N1yPWtOFjF+7DtKP72c1nUKgtS3FFtfAlaQ43HI/SrE7wGMOSwLcAVjJXRolYtW6xNuDBym0FccHNa8G9mEgXBAxx296JRuXB2ZOzpFIAqb0z19a0YJ5kVhjcjcFSMn8+1JJbA3djp2lhbYoQEkNnr+FVm/d+ZsJC9GyOc1YmiG3Loztu2EnIIGf50SXKjy1lR3AOQScA1UkI7vw3ey7k+zhQ+cHzBxj/AD3r2CzeQxRLFujUNhSRncD1/wA+tfK52tbn33Cs7Qsb6BHZAoEbKvJ9TUMi3YkO8hnfncxwCP8ACvmZqzPtIysV4vPAG0Rs2MMVHXFO3oXGYxMa507GxZ3LGMMElZuuDgYqu0CD7pTk4AZsAf4VIXGrNujeJIoC2cBQvT6+9VAJZvLVtoAPHHOa2itCVLWxoRvMrmHejLt2hmQH8Pr71TEkbEqRkZycgc/jV20uUNhiMJLhikbnDhud3+FVzHK8hQ3BfuAy4/ChqxpGyVyZ2YGNCxY45wKllkd2czEKG5OOhpEN3GODKgKK5IXoRg1x986ysrGJYucEA9aDCb1KTCVEkyECtwCD61R04iWWWIIQrfIHPGD61UZWM1LWx31u822JHES4OOOeK0J4redd7sZgGwpYdD6f0rRSTKKckKKwQxHaDleckU10C+WqF/NLYYE8AUpyNZaoc0jSoxhkhtwq4ffzz6e1JKse3yreRwCuWOec+3tRGVyFC5OYklaN2VlmVfm2ng/59Kr3bs2+RPLiRV+6T1ppaiv0OauZWZw8kayAkYKisTUFzI8Mjl4wcA44q0rlwXUvaJBIpTcd0ucArxXW4kQEr87NxgHGPaiSszVsevlxR/uVKMPv55/GrMLJDG63FxLCHXG9QGYD1A6VEo9TCe5CHSNM+XCZCNrNzk+9QKzSIVZW4fmT0HpTjsZylYsRbIgvmCJMN2GdwPel+7kMyGErsGfX1pjTM0ySMGjh3RPyN/p+dXYhuQZSWQrwVA5NTKVirD5GAJBULPjAU+1JFtmhKytJ5YJGw9KW6GlpccgnaUxwAMcZIK9cfy9ajKxzuIwEG3kqOlEHoNR0uH2ZXlkDqSmOAxzxTZh5rgEk4HA64FWiBED3LARscE4U+mO2aSNOJEZsv6juf6VUNyorU0LSNZI32Kz5yoGeaqCLaZpXx5kmEIxgetVF6lKSuQxQtIzoFkGz5iCevvSQNKp27/LiJwWI4NDgUpIsuCjiZpBkH5SB09xVQxnd50i5U9+1ZtWInLoI2VYmYHHUevtQ22Jl3LljyMUJlKKWjH+ecPkvgjBJPBrNMss/lxEBNjF2J6EVcnfUmb6FqDMkXmQsIlxltwxn6VCZQzrN8uCuODkEVDQSfQiDyjaoRlXquOmKkYCNiWbAYYCDpj1pNXJirjB5gEMhzuRicKcAehpYHLTvEGC7l4I65p2C2pM/nI5c7SyjGDVRp45WjkRNhDdAM4P9KpxaEmXBMXdmhQxqBgjPU461EqIJXd1IbAP1qTS92OG+FWb93cBh8px0FRrlgrCaS3fp8gGTUR1dwqdiEbmn824YsgGCp9fWrjNh1BwsbDJPrVmSVjKXdF5m7zAMc59farKhnjJfOQPlwP51s5JDUeo9vK3DY6yK3VhUK71MkyBgMeWx7MPSsWwLcTRrtlhhJ6D3+hNMlaUBtoVI855Pb+tYyepnNWRGkoXf5ZPmeuOKcp2q+5z5jHIya2Qc2hHA+d0ib5CR8uDjHvTWkDRs5AEx9/vexpyd2WncnEwAPls/llfnAOBRHdIyNEyFlY5GRnBqUiHMIlESxrnMe8j6Z70eckbYZm2jlx6D1HrScUy0PlhLRH94ojccEHkVFIZPMjO1fLU4JzUR0dikOZ8s8YfKE5zjNVrmJZFV0KTxkZXPIYVo43CashIZNke5CUB+XbjAx6YqvIHaU7WZXHUegpmEpXJ0YMiqzrjO4c81JEoMkjjKsegagUVdkLqIldVBdB85Rfz4olQbVVomlU8FCOCD60rdTRO7GyCVlmMxRWRgu3v9Khton3+cYQ0WDuDGri7alJWNaKWFkaNlQJkEfLxxUMjROm0gxuOrAYzUlNWKs0W/5sIR0IJqpDmMY8tkQH5dp6UCWuiLe7cQMbcNkZ9KZcSGFQUL5PCnbn/IrdbESQ+OZmVnC/OQCcrTcFy25Qe/FCZnfoMJkWeJV+feM7uwPpUzfOjIo2ENnJpRlcuSsiHmOSEpxIf5CpIpbaZJISdjKT+FaR3JcbEbtJvJjlOQMA9qljmmkjO+a3lA4IVac11FbS5TZyrKEIdATwO31qfDxO7FPMU85qCXG45kUxMxVPNH3cHjFVtrbopQNyj7yk80CT1sSiWVEwuJNx4CjkVONwkeSVzkHndzg/0rbl0sRy3VyvLcghvLjkUH+LqBTneQkNCyzlh8zYxWV3awoR6jLwPIYyrMRwCc9PelXKRlUYF9vJatHPsczV1chmZYwEAJA5fbycd+KtRq0jhFV44AwOCc5HrWTLgrIJ4o42XeWUFsLjn86a8MFvO6RjzHxkyKeKtT0JSuR7FhmLqyMHGGB5H1qGWECctKjiND+Dj6Uc5vTjZXHQqFgLJERG/cjj25oVJJI45GjRJQMuMZH5VpGVyKjPT/AIc86pFAjhJdyuxK8YJ7fXBFfpD4Vj/0aKeOJooWb92rHlfY/wCPtX1uAf7g/LuKV/tB2t+rJaSRiUASAgSLxj3FfOXxTjWW2dV8tLYZIjX1IALfU45rajH3z5CR8SeIbBLmZ7gOJFP8PQ+1cA2hG4kLL8hY444B/wDrV7cHobNbHY+ENIMt1C2GlAbHI6dq+4PAVpENPtrWJpooWUqjdwe55rS+ljb7LR9S+F9HYalaQyvG5UAnacg4GMGvt7wfbPY6RaO7KLjy/wDSSPuliew7cY49jXu4ON4Hl4mSjA9HhhYgOrFlIzj0q6zIkY3Hfu44HX3r2YrQ+alLUp3HCkkhsDGccVzWoW2ImliCvleAO9XysuHc5We2Uu5EYlcL91lyOlcLd6VEzzRmKMDaAOOa55x6nTzqxwWpeGxKzbFLICduexrFTw1bA7nhAm/iXHX6CvNq0kTTqNSOs0nRhEx8tCiFdrDtXa21m0dwkAAVzwcjAWpp0lc7ZVrxsdTpNtLLLvkXoeB0xXf2cBKja4d8bmIGAT7e1elRRz1X7puQlpCUVgWx1xwPWr0JEavuwQB8pzXSjjnYN4dnDErkfL9alWIQgHJeQ8ge1bmdupNEoaNgIyhPILfWmIzs2CAqDsTQBZSOPqoynt60x33SkHAAHXGKaRDetiNiQSMBD3OOasLKqBFdSEzjIpGsX0I5QQXcRAfQ8H0pvAXdgq7DkVTk3oQo2P4G9xtxtjMpjIzuYYzTI7gLtwG8wnk1+fN3P0ks26GUsAoRVOcsepqyzhZkBcPKBkj1ApHZTLNs0sjJldrHk+wrfs7RC7TRxRyyMN2WbGB6j1rpTsXT0Irm3PmBuA2TnitTzolijlii3TbQACePerjqjSa1G3GwKkjIzJnAxS+dGoIMbyQYzydtaNkGZLBEsYTeFjOf9YdxPtUdspTlhL35JyPwoMK0eprx/PEyxSLtx8ylsDNc9qUfn7irhkVgCSP0q0rLUxpnKNaz+aV+RowfmBplxDMCpwroT90LXPNajjuVfLDSEOPIb7oPYVejRHcNLMJGIC+YDzx2qCGK8khTy0kQEHHzDmnRRuqL57Bjj5DjtQRNaE0cqrvidcuACD2q/bXDwgOmCo5I7/hSlqYn2F+zD40Ph3xvovnMkOnTzbLmTJLuO649ADx65PpX6p/FfwxDqvhBdVY291cQoPLaIggRsCdw47cfnX8u+KEvque0sRHyPdyek6kZQPyi+Ia293JOiKjoG2svUr6g17n+zz4ejtPCd6LUme1luQ5duR3J/QCvvuPMa/7Oil3X6l5fQ5ZyTPhD4xziLxz4kndEd5pRJIyLgHORjHYDBP0NeMvIGcGIkqegr9VyjXCwfkjyaTsrF+xhcs9wojGOWDHp/jXTK3+jyvlCzHOMYr0C4yuzAur+TDR71Xdw3GcVgfZ5ZnUO4Cbua3ctLmclqdPpsQs4/LUKTk8kc/StZ5s7kMh3gZHfI71g2bxVylaC2gluJyxW4chlOenb8OK2ba7EbPkqCflJ/lUT7G7StY37e8jCoxuFYDg4/hb0NWzrs0lsYGkZY1YuPrx/gK6oaKxHsk9ENXxHLsMME7sOjgH+dTI4u8C7VWgxyTzx7+tWpWCVFJHrXhfw98O72N216+nE/lFY08wIu4kAZ5+Yew59K6zWfhT8MrsRQWmuxrBtOYTdE7OOAWVTk+2PxFefHF1FNo5YU23Zi6f+y1Z+KtIt7bw74m0me9ckNbylkIAxhcgFjn1wB9a9B079mT4zaBaTaFZL4e/sySNUUW928snqcqF56DvmuT+0eZ8si6mBfLdH0F8LP2ZfA/hjRp7DxHpcuueLZwyrNPJkxu4J3qAcDBxwfr15r4v8a+BviPYazfaZa6Zqq2IlL2waxnCvk9fMCbAOMZJ7DjufQybHwlJ8xxPC62Ok+E3wk8Sapdj7VZyMIpxKscIzt79R94+ue1fb2kaOdFzbXkM1rIqhgzKcHtj3NefnGJjKVke3lmDSfNY9AgkkitluIZJjGrBZAqkn/dx1zXa6dHc3kbeXaSeaWyYgPmUe4rxJVEj2ow7nQfY7hmQSNNEyNxH/AHvrS/Zr5mZHiKw9gASfpWbmtwdG50FlpuoXUgiW1dgAApA5NbEfh7UFjJmtjbkH5lI6H0PvUuaJ9nbYZF4euCzvHHcGY8yICWxj+XHPFblh4cnnX5HV2I5kxlR6fnWNSqtkLldzaPhVXjMEssYkCckj7w/CuY8ReFLXT9Evb2d1RlAwvqD/ADPSlSleXKVWl7p8T3rtHrmqSq0KWqvkYPQ14L4+8azy+JNLW4vnj0+1u4zFHGSAMHnJHUFQR75r36ME3qePiIJs/Vf4X6LoWr+DdM1KKR722mjCu6vtYSbQSB6ADvznr3rvP+EahghnFtCFATCq53HH9a+aqVdbHu5erxuRx6SzRIu5YmU4w4zn2NSPaOTCsiqwU4PNcU5dD2aNKxYW3iiMg2vkDtzVWaGQP5cg8vsf/r1yt6nbCDsc27TSyyFE2xB81NIoYvI52uAATnP4Gue12dUFqc9dyCcCAKhQtg56Y71cEtqsZQuyoThyOc/QVL3sdMZWMZiSxlVEmbkL83AH0rMG93JlQ4zgcdqwkUpXZrwuIwsTNz95DnqPWursJ8KsbSMVPWM/dceh9qUdDKtT0OpgRZImfdt5wTnFcj4tguNLt7HULcrPE0hWQA8gY/r2rqpO7sZQjfQ4CDxlawJuvJLe1UdBIx+YZ6ZFPT4h6Z9o8mzKPH5eTK3ChvT/AA/pWOJounUNVQk1qVLzx5arGUIhiBGCjkAisCbxXZXrSrE2x0HKO3GfTPatpTtqbYfCtofY+LrSK4jCmKN3I2ktjn/Peu+j8SxxRRTXM1nGJGKlPMGQo9e5/wA81yVqrG8I3sQXPjHTFQi2vYL+QriSMZyg9D+FZVr4xtGZLcLbyOxwD5vIz2NdCxL5TvpZfO3MOuvG9hpUuyeG8ebH3IxznseegrotK+JNnPPE11CjBht8tDtya1WLcVc3eUynqzwn4/fE9fFmkDQbbUA6WjBoiuMrgfcz6Hj64Gfb8ofEWreIvD+s3ElxqOozQzzFjHcsGwCOi47dq+hyKtzxcZHyufcPzoe9JaMr2XxS1SK4M0qXETowBJOSyjp9RXpmi/HTUZsQZuL+CcBCRLhgoI4AI+le3WwkUtD89rUpS0ZjeKtA1P4iapa3MPmWEMZJWOeViEGO4PU9OeO/IFdx4a/ZmNzYza3B418K6ZsAiEMrOjMPTaq4/GuSVRRaRUcOoy909C8CfCrVvCN4rweLdJvtP3lgGjYOxJ5UknkZ7nr6+v1Ja3p1aC6tdR8jUHaIxvGOVyQRzjgAV52ZVeaScUfqXCdeMEkfJfibwXaeKdTg0dr/AOyqHKrc7uXX3JHK8fWu30n9inwA9nY3118VdNtnkGRa2elyRgknqZSwHrmvOo5iqHupan23iJhYqcK9F7noVh+xl8MJ/LfVvjNbNDDEd0QBm2YPcNtZj9GJpp/Yy/Zu8iDULz4w6xqyNJ5bx6XbeSbd8dGUueenG7nPWu3AY9xhqj8Qz7BzxFb2kpGpH+x/+zPpU+b74kazpshwkayWoh+ZjxnfKwz+Ga2bP9jf9kyxvTPL8UtceLftZrn7PDuP/TMKdxJPA3V20s4aXupnif2PKPvJnb237I37D6Sw2+s+O/iNo7Tfuz9sNrEJQTxyqYYZ4+avY7b4J/sb+GmEWl+NvE0NskQOVwDkDjBjBDfTA/Cur+1ZtXszkeEv7tzU0rSf2O47iLTL34j65Fp8h8qWJrlLSfPoEUszDJ74zmu+ufCv7ID7Ul8S+PnijjaKBP8AhIfssbe0jFc8+prkrVZ8t7G8KSUrM5TxQPgkbG3Xwneamy2/3Z11834/3X6A8cg8/wCHi0E0eo61a2+kzXNxYtMv7xidxXOVAx976VhTjKUWpHVGdj6i0rwL4lW2mfV9F1OwkVsLld25SM7uP5HmtaH4aeIpbeOe40mRbdn2rNAGlTn7u5sYBx29eK8arwcqj5mzw6+cyTsivL8Jr6C4Nvc/abS8BLKXjUr+QOe9aFr8JNQnVYv7S0hJzw0bRspk9x1AHsTU4fgKMZc7ZxVM2le4xfg/eWqRvcagdObcBIFhLbk7jHTH4/nW6nwhsbhkgFvMUZMq/mBAT1GT2z/nFfY0cp5Y2RCzVrUzrj4PWF9bFob17FivAaHK8e55Pr0rw3xL+zHql/cyNqWq6Lqk0hMhEET/ADDgAg5BUY6qBW8svaRUMyT3OGvP2UvEUarDFHoBm4CmK7CI4PQMzgY/Ekis+H9k7xdHE89zolxKpG4Lat5iqPdl4bmuRZa0ynjLs57UP2XPElsvm6l4ahXT1YOpdPPQk9iFBAyBWLqH7POm2saWp8N20Zc5cx6cqKFP+8ME/TkUPBySsV9YRwNx+zR4WtiY7fw1ptnEM5Edsse49yfXnms+X9nXRIypXRo44JDhykRG7/vnoK5auGkb08QinH+zj4fmSOK20COKRgcxQ3LneB0JLE8dMjpVBfgfoFskSXWkW6uJRvt3G3gf7SnP1GcfWvDx1CSWh7GEcZl6L4Q6Mt8ZI9M+zo7HAwDhewz3rqLP4WaXY3U4sbW0gAQgo6h1bPU9OvOc18ziozSsz26OGjuT2Hwx0nzk228YX+IuCMY7jua73RPDljp/2eKGWdIgfmUpyevQV8vmDk4OLHiKatY910PR4lhl8m2haZkxufkj6V2tlYx2kaTrGQOnDd/pX5rWwU3PRHyel7IzdUvDBuKqkcgXqK8Y1CYyTETRuztkArz+NfofCGDcE2z08PB8tzR0eOaJo4dygABQznOa928H3C2FvFA7uXy7+YxweTwv9BX6BSvzKxVfSJ7nZajZ2kbRPNfMiR7yUhZ2Bx0OK828T/tDeF/CSyW0tte6rqGz/V2zD5M+pPAOOvXFfU4ODtqeRyOo7I+ZfG37YvjCRLi18MW1v4ftt2EuI5JHmTPGcOCue/AFfLuvfEXxL4klkm1vxJqesGQAyNM3O72GcAewFFbMY00fV5Xw4pJTkcLcanIJHkhZY5WIUkDl1HT8PrWd/btsYpCsyILdTKW4AQ9/x+lfMYqVXEvQ+nnKnh6Z4z4n+M3hDQ4ydS160kTdl4LfJlz2A4yT7DrXj8/x6utY3Lo1pJYaeCfINxtZpB69OPqQDX0OX5HyQvM+BxmbyqVLR2OP1LxTq2oyR3V/qbyIRjy8YX8B2rmZbk/ZwiuZJmY9Rkgdete5RpqEbI53eUrswv7Burx2KJJOzfdUjoB1NdPpfgeRHSeRWEeOA1cGLzKMVY9/LMplN3Z39p4WgWFZHiEzHjBGcCu20nTWtY5BbRxx59BXyOMx8pn3+AwEaZ1cOlFsOEIjccHsa6Sx01Y4kgEIaYHO89x6V405M9jlRv21osEodItuQRhhkEVtQ2YEztcY9vYfSsi4Ssy8yxiILEo245YjnNRBw8ZchOmV285H/wBespRsjVMSdpWeV1UmbZtIPGD71zN/E8HlKoO8/vFJH51vDVWFfuctO4jDSNhFzuJjXp+ArhtWgnm3SrIWTs2ODW9PQ1oTSdzzTUphE/3lEoGWIrEN6FDqXVv4hzW9Wg3G59Lg8UkPg1aRxMBEuAeT2H0q+18jk8+WOMsPSvncXh2fX4HGpbluK8Qy7w6n5cYzV5L+CKJfNkSOUHCg141ShJ7HuRxsSZNSgk85lEgZcdcEYqyuoRCQNDIzDGSxXpTeGlY7qONhceNZjDhCkgZeA2eMVZl1aJVjYFd6HcrDrWMqEj1qOOhfcmbVll2uTsZlwo6ZNLFqCmMvuVD3G7r+FZzw8jv+u01uwbW4iEWMljgK7MePb/PtSyaqD5jzyRF1O0qKwlhZvoE8yp9xsOqbkbyniWUH5Q/StZNbjlkkVbjbcbss3QA/0p/VppbGMsZB63Niw1Vd0qxyB5zwMDr71qDUVa6sbV5GQxyh0IwM+oP+e1VGjK2x5tXFws7M++PhNqsksOlahHLbw21snlgqOdwOcN69/wA6/Zvw5qNxPYaZeKkVvPIWDRAfdYdTjtxjmvo8HG0UfzVx1LnxLOvlMjNE2UdSc5PWnavNGdHExeWNI3G5lbH0H8+K9flUmrn57JNJJHmGozExPsZlbPII5Fcxe6gsOnyxCR4m5DgfoR7+1edUa5rHa3dXOO1W6YwoWBecKCxDYz/9avObjWitwgQg4OJP68VzS1OqhHmOns9dU2gRDkICZCX3ZHbH+H1rjfiFqskNvYXlvc3MWATJGANrA5/+t/3zWtCSa1OyNPU+RfFTyl471ZWwrEvk9Qe38vyrgNL1V4LwRrh2kztYgEAelav4T1aFTTQ9a8N6xDC0ylzuOSVJ6Gt641NiGZ3jAPHHavMctbM76WsrnE65fFVEcbIxbkjNYmkXhikbN55WT9yTmvPx0vf0O+EdLno1ldxzWgH7wSNnJBrE1OSO3kRmnChsYJ9azpu5NSJwm+OHWrWSFli8u5jZXK5KgsAce+Cfzr6J+2rFqCy2kUm9cK24/d54yfpzW8NWcFb3WjtfE01suhXEdy1u8DqDI/TGcgAfX0968BXVPsiu6YZkXAxxjFc9F3ub4RKzM+41GWaETySvHlc7CM49xWIuvTR3wO0mMAALn5Rjv65P9K7VHSx2NaCjxa9+rB1WNASqhU2/nnr9a52/mDpIyuREozl2zn/GtJQsYU4annusXBmRopCoBIYZHIxx1rn13wraiQxsGbYpx1P+e9Y1HZGnMrn1b4FgutL0iFGukNjKTIiBMbT3B+vX8q2tYuXCyMLiMRk5YYzx7VeEPFnK87HM3k/k2r3LbWhVcBh2J6V82+KdZmlubzfcCFWGAeuR/wDrr3MLs2Ju0rHkQuZZLpXZpGO4HAOMEV1EN0J5BHK8Pzg7uMDP0rkm9bnqx2GT4lgh2orRykZLdCPb2q20yLHsLsGVdq4GfzrGLvoKewv29lGwjYWUEOv8X19q29P1FIQWkcbs/Kh4z71L7GRvRXJf95Hy+7HuKg1y5WNJWRWlk27VQHr70oSuwPO47t7e5GWcMXG/Az+FenaPcqZEWRkcE7txPBPqPQV2UtzCqtDK1zUvnW3Lb4ixb6Vx13diONlR2dHwcDmvRgtDz2rHKXDuDIodPLJ6etZE9w7RxnDrIr4GK2WxLSZYsVlDlZBlM547exrv7OOR0V45cRnpzU9LEw7HquhxtLbJJ5uVXkqTjPtXVQX67nYIVGPu9+Kw5GE0W7acT3EcpjDxMBsY9jXN+KvEYJ8qIM23l9v8PP8AhXVQhbU8zFLVJHBJqck8pktR5cobhZDgH6mt+CdZAQ4Rpt24jHFKdlqauJYaWKNBEBGJM5AZu3vXneuX4lvAsSyQYf1BzXVR1VzncLux1egvOWt/NLKMjBPcV7fo6wo0bwEp8w2gnJ5Pc124SempzVIcqZ6Xb3KxwuQxY9wT3rHEztcbJT++ZQWKjjPtXoQnoeHPcbrQZLOGEOAWOWLHOPapNHuDgxnDnH3s9664R0ueTUWoniiZv7GnRvKaRxgNjGD9a+SfESWhe5gkubZX37c78ZNdkPhMKU0meHaqyre3UXyPEh2fLXK38jQxSeSXVHGeTXM1qesvhOXt55Gu3hMzxAnDMeNw/wAKs3amEv5c0Uw6E4yPyroSOaO9jGWD7RMhUDys5YV6hof+j20u/a0jIEGeoFZzfQ1SLIvYbeeTDuJlIwAKxZp5rq5mij3soG4IPT+tYVEaXux18yGCYwxSQsoyrE5P51lWhkdFhAaOJegPAzWRqQ3NwqyxhCqxrwMirLXEZgMp3E45yOMVUI3Y+ZnN6lqSSLMhCgSsAe34ew/wripZVYlVLqiHbhj1rvpU9DkxEy/aXrQxeVzEQcn0I/rV9yskbTAqs6KSuOAD/jXXThY8+pLTU4LWVR5EaFmb5BuyOc1yaxyb5WUPAQ2T6GuyOhwsuQoRNDnEidWIOBmtFgJo0MqlDnO2rUboCCJVaO5LxhSDtHuMdawZ3KKsCliu0kNn0/rVRhYc32M8TugCSKJJH6ds10GmT4CA5CfxEVMxHTR3UYlUomIsfXNXJLyO0t2aNChxwwPSpW5nUlZHiHinUI3ZlRtwB5rzGeXdICrBiTwa9qirRPEm7vUyZzIWV02+aW2hSMf5FSrGzPtkSNJiMbgeortMplWdJFCYUjIwc8ZqO3Kxq5k3ls8tmgzB288iMoU6MrE9vT604JGokT5cMPlJ5xQARlIgNqSylehzU4DS5VEEg65qZK4EHnEZTAGTt4p4fbI8TKXXGOD+hrEuG5FJMW8xXXaynAGKlScbCCm5QOAOKDRrQv6Y8nmKxJBzwK+sfhbJJ/ZEtpbpILJH3lWHc8Ej/POK8DiL/d2fS8MP/aUe07VOdxYEruUHvWDrLmMRmTau1s5z1B6CvzuC0P1pbFOx3J5jfLgkKPYV0iLFmX7wAPyAntVm8Xoa1tcMVadlkSMgIUJ6H/P8qkG1GlKDduXac+9TGVyySElVt40IQqeQec/WlQeXHIoLnByueRk1bWgpK6Fk2xfIUaTpuJ44PWpn8uB9g3OwHVRnitktDNfCRMVKz7ixIXBVR1P9KyrvzEtmlKoq5xtBJOPWpktNAt7pkxjFyjDcOPlxW0EjVCWJXuTiuOW5cdhlqMysCkj/ADDBXp9fYVqiSONnKkwvngjrms4rUq46EmWNW3tEWOWzyatSwq7xnzZV8vPy9M/Wt5bAQKx8w+aGURqUJPHfoaq4LzQxbQzO2AA2eO1C2M/tGrg4kEiPCo4dW7+1QNME/cxxBELA5KjI9s0oLqWnqQ3S4UF2Ee9toz0z/SsrUTaxRwRxSSSy7sHd0/CtkrmFR2NTTInmTYQWQAkYHb1rQRY0l8pVKDAzg8fXNRJlwn0LMvl+XGtuse3OQRwQe9VxvLFWIK+45rE6IS6D1iKAJ5wkjHTHSnCMjLRvgHqRQdEFdlVI4lnzMrMB1x1qcSqYnRkcSKp8sE8E8flUTVzZOxWNy10FXaxVfmqukrNuUbUOd2SayZDd2Mnk3rB5QYSHKybhx9asx71URTylEA+UnvQTN9CABQykHMh4BJxU0TRIBgSbR0IbFdlNaHDWZoW2VKMP3iZ5B45qG5nV2TCsrA9+9e/g4HyOZ1NLGJqW3dLh0GOFIHWq8dtE4MjO8cijPyrgE+le4kfK31FJPmRpgoSMofpU96pe2jkaRiRlNh4x71rFIyctDiCoklJabzArYK9OfSqN3BJFA4fcYmfcTXRTIlschd3McBe2i/1WeA3zH86lsLQSrHKYy2eQf61UnZGJ3dpD9it/NnKoxbKt04rn5rlmlkXqD1z6VnF2Oeqrsri6hgiiedGjfBVu+fTH+FXrGHczMwJbrzVwdyobmpc3qbVgbcuOpP6f/qrEvJ/PCK6nDYGc8YqxX1uKFhXy4EWVoyN5btxV2OOR9jklRj1rKbNr6XLyXEUARyQyHHPrWXd3CEuj4RXbI71otjne5Ut5oxJIXBy/VCe+KhMcgnD+WxbOCM4xQ3oXFam3axkutvGEiYDcSwyKs3yLbqjxgMSPm2jv9KxXmbM4G8RZrmNt8kUbNkd6eWYROkcbOxbAx2FIEa0BKwuquChXBPvWBqMihtqoGhHTjqe/FaUzKe5XlXy0ZJEK8duK5KaDdIZIXTzU+Ula0Rzz3MuJHS9JkdiWwwxwAa7exMcUbvJGCD0ctWs3oJLS5k6hIXYhGVYPX1rGEpG4uREMlcg54rNBFXZ3mkJIYQUULG3yt2yO1acO1cxLG5icEcHArnlud7VjFvZMyvDIPkJwpB61mwzy7iqKHjJwFHX6ikI1oEe1QEfJI7cRnkr659Kq3s6AgBizsdoIXpQZTetiuio9wBCgaMLtw/r3YU1EhiWVhuZVfkjoD6VtFaGrMyRSXkeVxlmyMDAHtWfOiQz/ALtvPx94AdRXRF6HNUdmacBCgyRgrHjPzHpXN3splYyKDtU846VRyzepRCtHtUMVaQblZW6ithW/cm2AIOOZV6kn09KzqM2hLoaULlSIHJQDrxkipJvKZW2MS6kBvSszUmgURSsocsR0PpWofJLLhjvHvWcpdgJo4XVhExZypypJ5BroBD5iuZvJkDEbhGcYHt71DetzRKyuVZ441DFFdVT5l3HJH41kxGa5CAo+QcsFHWtk7mZI6RrJOBPcxnjgqODVcKkojdt7gHK5PB9xVNiSO58PSO8aJvd4wd208jFey6VIGhFvAMD73zev1r5rPI9T7Xhqdp2Np3IDyIDl259qrsjZLDG5uGOa+XqM+8i7gGEMW2R+cn/9VNtirl9rOmORxiuXlbOgn+0RhnwoJQc4bv6022kibzC1zFDIGz+8UkEUktbGLT3HyTQKiiGNN46sOM1VKTFkeMI38QIGNh+tblU0Tpb3LyFQwWQ8DmoJ4/LbY6KuRhkI4PrmqbLSIYnZ7nzBu8sHY/Hb1AqXMrBdzsOcj2rSSXUbegiXLM5QnKbiQtWo2LoFIaGbsvcfWoceqKtpcrzMWjYyTvkcMVGK4+6VGuoogfnwTnPYUlG5hNA+WjMrna5BUp7DvVWwW2WZWQsGcYA7YpwVzCO52EMw+7GTHg/K3c1oiRsvKYw0JO4kDv8ASpTNoK5Uaa4LHftWF+F579qndJMRyyAJEx2cdzVT3LSshzxpALlFXLEAxsejUwwDzJJZGVyyA5XtTjorkKTQMD5QGAQeetY9+Eg/eBi2eDk9DVkmOohRwzF5lHAB4rJvSivl2CSBuCT37VpB21Nloja0hQqzh8pKCNp6n8K6N4ZXBYSJHkbgMd6UpXN2tBkrebK6OgTcfm2jBzUILxyMw80yZ65yB/hUnJLclliRlAkkmLH+7wM0ke9RsEZfPBHtQYT3I32uqu5G1WyoPp/nNWbeS2m3MpbySMY/rQOmxQDGsqARODwqkYGfenv5zndB5jzhRwOvArNxdzW+linJFLIYhtKygZB6YqSIjymZAYVyR8x5zTjuVLYQMojcmQ5A3ZNTLIVcwLguYxI2B2qkibvYN4MaMSxB46VCrDMjBnmYLtDd8VcFcSeo9JNqhEwrKudp7D/GoifL+eNQGYZkyeSf8KcVZjk7siSUPtfYFAOMqe9TsXG3cTKoJbaTwfaiMrCKbRHy2eVnCb/l+bGD6VM+EjCRuJIUHBJ/iNEZa6jTGpKzqyykjZ8w+tMjYHyWaR3zkyL12+g+tKW4WdyWd0dpHiOYcZUE84qrC6u8md6qVwc96kaV2Ot2LHymJCYO1ev409kRV8lGkKAfKx9aByjYBHK/mDKyrwpyec/4VJIwWJw4QLt2MQOg9h3NNsNldlQEhQsbuqEbMnk4qGJJ45BPCqGQHGWOefpSZUES5uhIyyADzOCMYGKSRXMyyB+RxkdqadjNrUWI+Y6+Z1HK89adGxBmKgKgGMHg/wD16bmZrRktv8yHfKML6dT9aMJEj+WXYHgbjnmpLHeSzSxyGQxbDwAep96rSZhaCSKKSSMEyOC2Rn/6/wDSk2VJ3JQ0rSBNybpB8mQDiq8sYPymVdnUYHOaZNRa6CRxL5byyNL5SAkqq5NFq8iQKxzEvIwxyce/rQO/QhZFklby5IVZjuJ5wR6VK9urFNqyCYDII6Cgluw+3Z1DZdSrD5VTv65qF4pJiYgX64BJ+7WbtcxbuXLSFGhZGDhwSxz04qhcy/u2CbWYtkKTjn61SlrYqYyRZFizuOMBsDoKVArRoYwSBwQx7VRty2Rffzfs8vk+QW2gqGOMVXeVQgAhwwBLOOBn0xSIUNbiRTrEGkwCx9an8tJt6gZcrknHFJy1LSuRojFXbPBIAPTFVZlZGCmZpSp5wMBvzptFxhrqTJHvWRtpibrj1qF4wCJhlTnJGcY+lVpYVQm4kAOdyk43dKRUidJpQXjjTgdy4pGEo9UIYI7ZR5wKOeUzxxTHaMFQ+8MOgP8ACaCEyF1ViVEjqP7y1POZsKfMkuGxjnrgUFQKKu8saNHg7fmGOaWORstkHJOcLVR7Gpc2mEA2yKT1cE4PPsetRyLK643Z553c0krlSdyLYCrJL93sM84+verJRoQxdiS64x6ChoiKsRRrFA8ryKWB547DFBbzIEJd0iRiT6H0FbR2ImyIy3EkQ8uVwnbuF/8Ar1YhhAJU3KLOOAn8WaYRj1AKiugLrKMHO1cc1CA0kzDIwcFc9qmMbCb1JEjSO4jKhSxUgqx6/wCf61KbKKNFkaQqpYgjHP1+laN3LnsVXO9vmjREHQjjdSxxIA6Ko2sMgKcc5zVTfQzirgYcHhDCcc896SaWZVQxxlx0LHtWYTfREMqGON3Bk38BW6ioD5zbVjLApjdnv60GUU76kuN6OqqvOcc4p7ozL5AyY9ozznNUpa3LI0jt4UKNOrMTkIRyavxRCWF4QotX6AA5J/OpY29LFWKZ2jlWZFBX5EUfzNQzThIl8xwMsQpx92mkcUlZEbOZUbHysOnqavskabPJMskgGdh6AfWkEXpYhMksshwVC5waNw8wrFtRQCCCtD0djTD6q5LHGsj2tsoeMFcA/wBeahkSOTALucHGWGOaVnc0krIFwEUKd69MVDd3CsSgAW7BDEDpiqi7GdVapHsnwwjafWrFlnCsgZVJ4DEAEEenp+Nfoj4XkCafFIRtUgEs3HP+TX2OAjeij8q4sf8AtLSOulDjD+aZPkIAb0r58+KXlIbeSC3k8oR4fdzlicZHpwa7aUbTPk2j5R1q0jJ8uMBbgnhj6Vwclk8UhiKpszgbe1ersaqV2eieALMrdoPKDAyKN27v0zz09a+v/D0KWwRZI5I43IaMYwc9ufT+daFTlZWPofwlfJBPaRm0E2CGdlbG70+gr7P8GXPnWVqkzAgn06DrX0GXO8Dycbsemou2NQu5CeQKVd7YdmTcAAue9exA+flG7H/LcDb8kZU8is28CyLGQvlgLzn1roNZaKxzUlqCSWfPHJFYd5ZGWVdoUkDdtzgH61zyXQsw5NHjdGEYYFvm3N2PtVK30J4pSGRJFxwW5Oe//wCuuGSNoxsXotHhYbQrqmfunvVqGBYZSnluxPJYis4Q1KOms7QCRXfLqOmPT+tdXbbBGsQ3Ejoa9CKsjKctNDStgQNoYoDwSRk1djG1PL7Zq7nO02xzoqnb5SyexGc1PI6SoqyxPjsQ2MYra4k9CF55EZQsYKEcGp4wJG37RkjBobsSThdrNtOMjpVOQO6KsbBiDnJNNMVupIygsI23EZ/Cn3CuwaNsFsZ3KaBiNIWGQScgYoBKhnDYGehprcTdkfwLRzTvCZHJeTPHcf8A16as6RiUvG28dNq1+fH6Qnc1rZQ3BMZDDJwcj6Vce2hCQEn7x2H6e9N7HVTmSrLJuQw7BbqSrZHX2rUS4WNUMQZ+wUdRW0XdG9iWTDgzAOhKnaCc4plswBVmwGQA88HPtWsJdDSa6mosXnDzo0BZBjDvgH8KCjnIkMbQEYZQOvsfaqclewnsSqsU8jyRpCsJQMozxWfOyRuu5U3B+Qe1WkZT2Gh41ykZRMZY4FVhGtwu5tiu5yqgYz705PU43ozGu7Iwl3aMJnhhnmsC5uH84qfvbQBz09DUktlSQv5whLCU8nI6e5qWKaCR5XiACbQq4PH1/GucTdidpUdhIyJ55GzIHYdKYN5K4k5PB2ikMmhUxtJHcbIyCcEHNWUlCRI4dWy2AR2pmDVj1HwNqcmn61pMltcwwFLhWckZzH/Fj3wTj3Nfvfo1zZ698NLaBdOR9PudMcQXP/PQg5yPbIxj3NfzJ49U1CtRr/1p/wAOfR8O1VGbTPyo8d+Gr3RvFXiXRJUikiguylsU/jU9+ep619m/CHwRYaL4G8M6ShVLOKPz7kSYJckj5Tj6fia4eKs7dbD0l3sevWoxg3NdT8mvjhcKfG/ia3WCNna7LyMOAoxxj8sY+teIIpQecHQoOnrX9NZR7uFivJHxspe8y5BIkTBAFSI88dyetXHuXwU2lWHfPFd5UHqc9K7ZbzY1DZPTmtW1l2RsSsZY4x3oCS1LEc88sjMWATOAuO1TLBG8uTLLDCCFCOdzN7g/40HVTRAUmEpZSDztBPPFbKrcxgxNH5b5+YMuf/1UlZ6nQoWJpb+JUS2KvlgSUYdPWpIJWuNj5LRlcEAVopiSszSs5CRcCKNCseBuDd/Q1clDmMPFKvmHkgelP4jXkuRxXZUb95RxyD3FaOn6hOJzcC4kTHJAbGfXjvWcoJMPYKx2ukeJbqCQ3SazqdjIrA74JmidcdMMpB/CvatD/aV+M+npbonxF8da2kABsYtTvzNHCRxwfvZxxnNcv1KMrsHh3JWR614G/an+K1/qS2d5pPhnxTeRsAIbXSipPP8AGy8sc88kH+dfoB4D8ffEHUtLsn8Q+Bdd8Pq7BXj8pxFcpu5byn6oPxzz1r53Fy9jKyZtgcslduR9KWVzplxAUn8PeGtxGSE02OHr6bADVpNLsYVBhkubfIAbyzt47cg5P0rwZ4uUpXZ7VPDW0RDHaWcDsvkxM/JBdQ2Ce/Peqo0y1kDFVh3M24nbW8Kja1FKhZiS6ZDII1ljiiRCSFQc/j71rWkUNqwltXhVwMKzICQP8feqlN7GiVkT2lnDEjpHEiKRhSeoq+IIBCIJ2Y/NvAPrVWORvU0Yvs6BRCcZU7lHf3qeGe2kYxWxUybfmUelDVtyoz5mSJBGjqyhWOMg9hXmXxWvI9A8KXE08qX0AJmkAXlTgkYP0yMVrhbOomY4qPuaH5xLemHQdR1S9vFlDlvmVfvKScEfhjH4V8Xa9qwvddmlYyMyT75EhOee3HryDivqsGtWzwsXNpo/Zj9lTxVHqPw10h0BS0iVIJMxdWYH5sHudhFfVWyOQ7mUBtvc9BXxFaa5nbufSZYvdRSuPLU48sFPUGoZbZS0ezIc4PXNc0tD6GGwkHzy/KNrhuCO1R3EsCvJEbffIfuqxrnk+p0QehyjLIJriSWLYvG3tVe9kD27rlfMA6KvWue5vFWZxMvmM43gmI8MMc02S2mSITCSVUZeYx1H1NZSep0qC6mWJkMIMZLk8g5wPbmntI0hQJM8mR8wxwPpUCgtSSxRUmdnnd2HI3evpXdJqCBI0aNFYjBxxtNA5rQv2OoKzlJmEkYPygDtWjdrDeGWGQLNakhm57VUZWdzlaaeh4d40+EdhrVxf3WmalqOlAKuAs4c+oKgjbx6V5xrPwJ8Z2di1na+LbKCfaNksgMu4noPlyR+IzXoKam7sv8AtP2ceRo8o1T4F/GXR7i/sHVvFjqqgQxeZG6HuGL/ANa8p1/wZ+0d4XW4nh+H3iJtN37ZIbKUzSHuMbcjH+ydtejClCSM6eeqGjR5PD8QPHum6jJYeKLbxBoGooDJ9huossyDrwB+fpXa6X8VdR1AiCO4uR8wUtzjtxn1+hrnq4KLTaPdrYmGnL1PY7PxFqmq2yK0O21XChTzkY7nvWh9q1aaI26whITjp/L3ryHG2iPp8NJciTLi6lrCyyTXMkzogGQ+foME/wAq8t8VfFLV/DN9Np0drI6sn7qVmOA/px0+vP8AKuypg1y2PoeGaMMRio05HjkPjPWLyV727mVpyxGxD8uPTP8AWvJvHljq2vxQ3ZgmSeGQlMtvATrkY+8e3IGK7OH58lazPu/EfhGnUwn7vojwO1e/lS5kktdQSFJSGeXCflk8DtXYaNrU2jtb6j5MptW+5IFG309cn8M1+g1KNz+I8bVjCTiew6X8QLlIZ3juIJ2iALgfvM5/hPv+tbEHxA8R3FtM9rdyrKpBVYnXMJ7kAZwf880LKIN3Z5UKzc7tmjZ/EvxTJHdW8Mupa1Ep2NDBIjkE99vBq4vxR8S2aNbHU30S4WQb0lmKPjP3QvBJ7Y/nXQ8mo295HdTzWVL4Wara94vu7Y61JaXemSpIWRJYCJDj+NAuOPy9s92wa18XbqWNrHR9dmsXXdNK0ACBfYKDu+ma56vDmHb52j63MON5YmhGEnsQIPiafPey8La9qsgBCR2WnO5BP8Qwh/rXTHQPjFcPBf3OkfEAAp5f2Z9GuoXP+0MoBj6+nFdf9hUHFcqPnJ5tGTK9n4G+NYtbr7JoHiX94zP5V1buH684UfMCfXBGeeasJo3xxtALPSfhl8ZYRBwzSaY4jf8A4FJ8x+uQaVHI6VtEYvMIt2NOx8G/HK/t7mZfDPjLRk/54iHfIzfUHP4DNa1h8M/i63lyS+F/H8ZVSxeSxuowx9yy5z3yKzeVQucU8dFO5u2nw6+OkgjuLbw14vlhRPlL2ckrSD+7knp7k/lVjT/hh+0dql7JJN4I8U6OiJ8jG4jkkm9vLUnHtk96qWXQsRVx0ZM9H0j4ZftAp58WueAPGkMMigRxzr5TspPIYZ2ED1BP0719y/s/fDLXPDN/a+IfFsF290YThZ9oWFuwGCQM9ep4HWuStgYRs0Z1MYnSZ9v2l5aTQ3Dpd2c0AcKzq4wGJ7+5966G0TT5yiJd27O2QUJ2k/8A1q9fDYWPLqfBV6j5tDoY9NiaOO0YQBAd6KSDnPcd6nGjFVTy7PLFtvK5/wD1Cu6GDj2OKpUk9BJ9Hmtbacz2txNblMsIomkJ9sKCT9MUw6ORtuLmzubK3AGGmTZkfjXTHCJGbqtKzLdokEmIvPtpApxsMgYZP8qhbRBueJYoJmBywxyMd6l4SPU0jN20HWOmwt5aW/2WcufMUoFYj6YqK78IeRcyeWs5upAMRecQm3vx0J/l+Nc9TARvojphXaWozUPCPkRJJFZ3SkgnzQMAH39BXLxaVbXFoFTUbdrF/wDVlWCee2R0b06+ueKxll6a0No4siuPAdt8zTw7LXoI7jacemTjB/GuU1Twn4StEJ1V7C2glb5kitmVT1/55Ad/cCuGpltjrp4u7PKr3wN4JvJL6SzvonjiQbRCCVJJ+6STkH65Nec3Pw0sNSvzPpVpOCBteFtzhuOWAxwP19K83E5UnGzPSw2LaegkPwfuIo7gCSyt5nVn2zqx2Y74A3fkMVhn4V3j7orfV/D19OTgNHOI1PvzyPxFfO4rh+M0e5QzeUdCvJ8MryEG1mnsba4IGJFmRun45NbmjfBHXb6/h+zalYbg3KLdozM3YH+79K+fxPB6kaTzi6sfWvw7/Zh1Ca1Y6ne2ERLZ33QbC+wKYwevNcn8R/hja+Drm60yy1BBIDhZXGRuwOPXrkDP41riOEKCoOyPmo4i9a582az4Z12aSRZ4J4DH8zsuNrH1A5/KuIfwzfyZuXLW7MfmGQCR/n0r5nL8KqV4n3VGUXBMj1G48O+FrWSfxHqTxBVEgCLkuPb/AA9xXAap+0bc21o8HhOxh0BUjzHJPCJJQD6sR19wPw4r6LD4VQXtZlLCurKyPn7xt458QeNLqYeKfGPi/wAXafIm5VvdTkeMH+6I8hQvA7c159Y3Eem2yw6Wi6Zbby5jiGFz3/OuqeOVrRPWweVwp6yG3N/PvkWZo4yF8zdnhvoemfbtXlet/FvwJ4Qc/wBv6xLZxOdpUoOOCcjnrn1wPcVhQyydeep043O4UKdongfiX9ptIYZptD8NTXMrTbYpt5HljsSpII9c4/xrwzU/ib4o8SSNeXGpXNoHBV4ovkDZ9f55r63A5ZTox1PhsVm1TEPU4m3guSrANczp5m4eY25snvk9fxrsdN066lghaLekmckkdRXZWmuW5x0KTcrI7Cy0O/u8qyqy7sAEdB713em+E/KAabE8A+XKcc9utfNZjmSpxsj67KsqlOV5HcW+gLaQeYsJSXphhgg1tWumeYAhjJAGWwMfjXw9fEyk+Zn6NhsPGEbI2bDQFaSJUWRYyOCx5/OukstBe3kA3AxfxY5yPQ1zSm2d90jfjto43RFJDtwMc7avRwLEXjRpJHHLbe1DjoXcvxx/umC9h92raR5VZJ2DyYxgnJIH9KysBNEhKoAC4kXPHUClWKFbgLuZTtwD2qZK5a2HyBnXHLZ459O3NcnrCMGEbyHC9AOta09GU3dHLSwJJC7NOwZeoC81zV0FSKcyRqcrgbuxrpgrsyufOniuaUXcoRhFIT+grz0ahI8RG9DLvO1lOcf/AF6+v+pp0Lk4bGP2vKiSSS7QFBdzI3samS+vVKyFm8nHCk8mvksTRSkfdUJSa0IIdQ1LzZypkdCQFC9h3NagvLudtu98jhSx6H1rhjCN9Tvg5D0uby2DGS6aQr1bpupWu7qZcyXEwjYYGzgj3FWoxZupTHjVL5CVUy+UBgEnrSx6nfFk3uxX1zSnTjY3jWlfcuSahdhCRLIM9DmorjUtTjktPLmdkMfzqOcen41nGlG+p1SxM31I5dU1RDFH9qcQh8tnBz7VPHrWoSXSukmyMnHzHke9avDwsT7ee9yvJrWoIxjWWRiQfY1fh1vUYo9hlKMTux71lUw0LFxxM0rGtZ6zrKMWiu5UDAfIowcV3Gm3V5c3VlO0hR0bgE4B47+1T9XhbRGaqyvc+5PgF4sdNM0SyvmTUAly0dwHGMru4z6/4V+1PgTVp77w1aXE2oef+8eBHBw6bDgcdx6HoRWTgo6H5HxVT99yPfzq8d2ReAKE2hQo7YGK5PXNZCafqEEbSq5+ZEzwWxx9PWuui+p8Qoa2RxKaibmGEzBluNnNcrrl81swhiZmTruzjnFeVa8jeMHax53fas73SCSdRD5ZLA/eJ9P8+teZapq7RXjuxC54H0rGbsdeCp2kSabrKRyMHgeZGXCsDgKf6mk8QanJdWLRylJk2FFQDBUGig+h3u1mfPHiGNzFMszZgcEHAyAPevCJWuEv3kjm5T/Vpuxx9f61qp2ujfBO9z0bQr0W4t5IsSNnDseWI9Pz7117XmLeZ3ywYZxiuCstT1aD1OK1a9DxLOjvJyNpH9fSqNjqQkWR3UqWbg5rzq8bvU9al8J6RYasuyGMbd+zAGe1FzqQlkk8yPEq9sdBSp7kSVjgdSvonu1Kq2wv0NexjUJWFotygQsoTYwx26H+VaSfKeZX952Ox1PU5JrWSO8WO4LKAFduPx9q8T1O8a0E5geO5YP1PCt9PapwismdOEhZWMO6vpXs90PliSU9S/T3FZc1wwXa6gORnIPau+mdJkrexxYdpHlRvvIewrLvtUVkdow+B0DNmnLYxu1ocZc3s08vlshLFuTnpXW6Jpcuqm0hjRkiLbHbuwz94fTp9a56mxLZ9SX1/HBa2Vm0Udm0NuqKU6E4+99T3rjLiee6lhUZ8ofNj1ranpG55EdZ3OE8fa/eQ2kNlZyR21qz75A3zbx6f5718y67eNOyRiQSOWPAb9Ca9ik7Uh04c0rmHp0uBI4kd1z0I6f410tvCZkMjIrwyHbz2H9f/r1wzeh6SXuli4lYvl7lmWMhShbgH0oje6ujcSW6/a2z+9IGAg61EXZkNiebMsu6WXzFPATHAq/bzxzOwjkWTA+bAz+tS2I6+3vEETSRFWlx8yj+E4rI1S9jNihHEh4PNJK2xMtjhYNRBkXEhCbscjrXoemXsZXCpHbRFcfKeM49/Wu+juZVXdGXNM85beMkEn8K4rUL7aoVduFJKsv8S/1r0EtDjnG5iDUhI7eVLE2eSQM0oYY25VgoyWJxVI5pQsWraYyI4UHepxlTXYWTb4kZ3cL0ZcV0KKsQmeo6X5aWMCRGQliACDnA9a6gqJPLaPG7bgh+Nx/wrmubN6GRrOrRWESq7MoPygA45rzK/wBUkkHl+dJJHLkMQcH9P88V3Uo2jc4GrzKUc00Maea6s+cqpGOPWup013AilyC24YBHWuarG6NpRub9+Rb2L+aYiTx05+uf89a8ymjiv5R5NxHIwbKHPetKPwmUI6npWk2xgMMkhDOMDHrXrWjl3ICrGOCxUDP4114U5MUvdud5aTAoGkw7qMvxwalh81ZSVZBFg5Ur3r1qaufOVFqYGvkyvDCJMn7oy2AQaf4ellBkhnWMoo+TaO/ua9Dm0seTVja7KPxIvPs+guIopAijEvoGOSP0FfCuo6v9uluJpY/LJ/hPY/1rthG0Thoe9Oxw9zdvvdJWRYWG3cx6+xrltRllMkiGb92ANhY5+orBw1PXlKyMyzCy72LbF6Dc2Sp96kkmtiVd5MH+92NNGezLdhsWNnmYEbyVwK6yG/mWP7LEipGxDMX4II7UpW3Z0UpXZCZZriQySbkDNl8jvV2O2Ak8xWGDzuxWM3c0UbGPf3LJK9oSoHBDZ65pbWVREQIyAo9aytdhExJZI2kTywHuQMspPH1/KpbyVvsrwhgFbDH3rWEdRt6XPOtSumVGjLYJbcc9sdqx/tKh0k3ZLclcZ216dONkeVVn1LlvqEnltiRW43bscfhVy0u1nOY/LnK84J610QaOSeqOV1KV43jeNmhKvvbv+FYLyXThT5iuc9SOMHrxWhgWkljtyVDMFUd+amR2uFZiWARsH6+laQfQCYSlYJ0LrGD1yOprjLu4KxtErMSGxk9jVR2AYWgkIWWRpZeCrd1xWjaajC8OxBJ5SE7Rjg+p/wDr1NQTlY6G2laQgrJ5ak7mJ6GofEOqRQaVPAZvKcglH7Z4p0IXkc2LlaJ4FqGoPO6NI0cgxyyjhvwrnHZoyCBs3HsK96CWx5NyGQhirKfMJ5JNS7/MdYsIo25yPX0rRdjOZGCPMxLJEPlwwb19BTVWICXaXDHqDzTMyGZUdhFFliuDjuKiwzrghzIRhgB0oAc0IVnYiTCrlsen9acdrACMsrAY4NAEMERVhNKrCTlevQ1MRIPKdkYOVzjPX/61ZTjYByFpAWlXaenrTceXhAuUA7nNQbp6XNLTi8lwgKEKO/avq/4TeabadHlR1OWXbyCvWvC4gV8Oz6Phn/eonuolP+sjKlwmz5lyMVzWsgLGpYxjPWvzyMPdP1h6aGZZSTq37uOJXPC7uR/9at1BNuIRUyFxuzQdEHdWNu1jLJHDIrMF5DHmr/mhQijEeGJAYcc96mMbGxnsJY8yRSEMOQT0rTWaVoyxZXc8txWsVfcmGxXkIC5J3KWwX3flSt58MCTyIAudu0ckVopXBRsrCRSSNKxaMh3G3B4xVS5mZI1SRGYE4fBxihvQiK0MC3lC3m+VVDF8ICflxnjP1rY837Tbo7uLeQvkJnJxXnvc0SHpNDEyQxyiVnOMr39x7VqW8BcSO4Zn+7jsPwqPtA2CF4i7bVDAZCg9TUzuQz3IMkhC4yBWrl0E2lqQRxpcxvyzSAFpT2rQQRHY/kLHMoAVgf1q4EwXUqxxy7ZEkcli5YDPFOhmaJWdnZyWCEYxkfT0rQpLQdK+I5GZS6ZBJI9K5XWSZQZJC2FYEbRVwZg1c39MEslvtWVV45YDnNXVLSiRkLgBAnlgccdzUFbMkMjTRIYvvDrj+tKkzsu4ybkBxyKwnHodMFqEiyKqvFIiwliAoHPvmr0kMbRpDC6LIQCULZO2kdMHqRkNvCjDRgEH2NNcurLvMbJuycDGBj9aDUqzOzoo3oGJ+UA54pIxG0iooDNjIzxmspolLUqXFzI0xQKRJI2cAcHH8qhEpVkeQs8pP8Izj05pRZlLcupGRt8xzs3khuwPrUgaGDAVNydTjv713UI3OPEysi+HUYdywCjeNo4H/wBesn5Ink24YMdwOeM19FhFofD5nK+pzt3cSPPhMld3OO9acLMm2bMtqqjpnLKf6mvWR85JCJLEssss7b+6kDHJNRX9woU/aZGyx4AGc+30rSEepL2sYA80hg8IVQTu9QawtZkmcvOZWdSc4Bxz6gdq6YbETfQ8/Z5J5XxHsTfhfoe9egaPp8hETTqY4duF3Dt/+uiexnYs61csqKhMaRj5doOeenTt2rmgxEsbJIzuOQCeazsczLBmlubqQGI4QbAknaupt7aOONS+EJTOG65rVrSyKg+5h3kqRznaRgnDFqx5mLLnfmYvtHfA/wD1VRKNOE7oGg8to5DhgcZOBV2NkGxGU7T94f3uePoKxerLlpoaYCpG8boCgX5QvY1zV1LJBIXCAg8jIrYzbEtEWZZFZAzyDaCD933rREE05DOyoV4wB0+tJtdTemjVtoP3bMzq0meCBxiszVIy8KurIzLzkHtWFjea0OSckv5ZCKvZicbajtwzHCOHfsccU5KxiayMscMkkyqxxwnTJ96wJHWacMwVQRn5TmrjHqZSepmXhlAdTK55xnPNc3PiLzBHjc3OR2Pr9a2gtTmluNtIVknZ5I8qwyC3IFdtHDb28AMZkE3XaTWxf2TndUDXO6NGSM9NwWqMUSxuRKEYggqcdKxluVR3O/tQqW0ZLCRRkkAdzVxYsrJIIFcHhS+QBXK2ejJI5S9MiOS4QFTz7Uy0ifaqSDCbi+Qeue1BgXMTq5MEBZAM7ifu1Tukk8wKWV++R607it1HmEIke1pVkBy4ZNpBHUYp00JKNLHgYG4g8VcJdBmI8iogVSZMjJ56VjRyo9yzsxMp6g+ldFM56iuzYO4RvIBiNhgLnn8a5adW3MIC2WIGCK0OWS94h2+XtgMyrNnoOo/CtuN1CBYikmGwQeorGa1KL8UaNuaKbdIOT6VP8rRRxvHuQsGcj/P6VlNm8XdFlmhILxbinQA9atWk8byk3DbpCdxYLjFFtBlq4dRuKEBj0NaGmMsiupkOFAGCayHq9C9eRRXEhEUEuduDs6Agcn+tYyRmN4Yv4FJY46mtI7CKjpICInuQmSSCeQR6f571AoVI52Xcqnj5jkj6VoB2fheWUMzhipY8lT/DXs2lTvDGwX5InGCM9a8HOY3R9Zw9K1Q6OBLlixcBUK5DE9aZcFwbdS+5eRj19q+SqI/QafYeiCJZXdAsr/KAeflqGYFFkXLGBuHUdDWR0PRELG3lIeKFwBwAxpwfY68Iq9Tv5FTGNgk9B0m2Qec2DGOhAx+BpkRHyk+ZLKeWx0x/+qmgirI00ny0hhRXAX5Cx7fWqk/mBkkZP3bkj64plIgTzZGCo0aqD8w6Yq2gjeKQM/mQsDG67eo9PerSbRryEIjgjmfevJG1SvWkSSSKFlVcMSVHfFXHbUi2lyK5kC2+QsshyAyg9veuSuol80/KPMRSTzz7Y/wpS0Rj8TKjtN5e2VMbhgHFQWCs0jKWJI6e9TTZLjqdraRxXH2ZZd8IB+b2960FmhheQOrt5h2DPQfSoaKasQ3UoYlccqAm3b2FNgkkbersWUDdjHam11KvdDrh5bx45JGWIEg4UYBPanCNySZMhz0QcYNDlpYhRbIi0iq+6OKRV4xu71UuknEIPkRGPggnqa2gLoYKxlGZJSCAC2WOOfT+lczdYM7fM/XgHuKuXYrmudfo8cdoWRQsmRuYA5966WNmZCxTMcZCkg881J1TRBIkQkADxlRn/gR/pUbiNZWCzOiFQQOxPpTscso9R/mqArMyyHpg8UBnKSSBTENvBFCi2YTZTjiGQZA+zaRx/nmrcaZ4VW6cFaGrGlOPQeZUZ4jK7BsYJqQsqSrOkchYAhQrYGfXNIqSsyAurjALADgkGiWJ1jjVWQlmxlvSs4Da0GC3fZ5t04kXOFYPzxSGNCVkMsscI+VunJq46uwpPXQJlkeNEVxtByCTzVWJBvef5ldeM8iqasSo3Y5LnzQYjlbjOSCOn404mRA8yEsRwAwqovUqUbFTzDMqbjuzyKsJIBJKYGOSoRlIx0pQWoSXVDgklzukBIAbacjj6VLG7yBpp4o1B4bbzRLcpabkLOj/AOtwhJyCO4pFURysiZY8E5HAqRJ63IZ4w2TEzKCMg4pQUdNkh3r3JPNCZUdyQzMqMihUB5Bx1/Gq/ml8kxiVCMNnrWqsgmyWNZGLeWxWTpj1HrUUjPvRzDNKSMFyentWb8hN6lm2k8xRlHjAUjbkfKfemtDGQiNceUccuORmkVutBGgURKTKZNrdR/OoJ5BGIsjapOM+9BE2N8x1lk3xSrEBlT3H+NTnzGVHbyxvbbkjA9/pWnKmiBmwLvRY1hwSRhuv1pRLIFYhUm4yMcVDeonuOE2WYPxGcEA9QabINykwuzOx4zwBSGVghikhySU35GBnBpsjTQoWQeYCfSpjK40rjzNJ5abSivzx2IqMM7SK8ZYqoA+b1quawNDy0oyzwok7NhsDtUiSsHIJZ+OSw6Um7ENXdhyyRwsGSWJRjJIGfwpryyOXl+Ztgyc/pzWTutTKSswEjzOxRyufSmNGy7VkSNX9fWtOmg4rUSQBkiVFkClckZ6NSxRK6OHKcDkGlDY3bF2ldkshjdhwuBgVHvP3mRWYYBIPQ0+pC1dyCWZI1Mq4mVeCq+tPRp3yy8Y6qvp6GlFdWOk7snYjYIo+7c88rTbhwfnkEaMw2gZ64FWbTlYijkKxKHcLtPIPFSMIGhGJleNhnK/N+tBMyum8b0dmaJhgDHb+tTMGWMhJGYKcrjnDf0oMpPQWIiDCSESttzndn8c1AVxyqx5Y5PNNoxHZJX5mKAdgOTToUbaYiST1WjlZdrRIDHJE8pUhgw2sTxTo8GXzix3Y2hQePrWySNIPQnkYmSMB1YjjAXkGlljkIYMBtXnnjFQ4ajbEgjaUEOoZwSwC9QoHJ/rVWJVbfLl2TPQnH4j2qZ7kc6JD5cu9mRS/eoJrdlMI3Kyk/KM9BWil0M7aXFFsUAVU2HqeetNldo2yI2IDfKSKoqM7Fje7SMrSeU+djKoxn601nRZbqMR7GXChgclv/rUBuydJPLKM7eYcZUgZp07NIr7wTngjtVQ3NJK5CqoqOFBcFdwOe9VVlwpCuNpOSBTnuQo2YsT3EhKlUMLDr3FNG+RHdVYSBgNx6Y78VlLYiT1GMiSPgFtg681InljO3c4xjB70oPQbjpcrHzlIDExruyO3NaFklzNGd5EILHDqOR9KspQHvGgBhDiPnqV5BFDkLsaOIxkj58t0+nvTTMKqsUnmikDk5KggcetSGOMupVgqgZJ9aRyS3GRxSxMZYcJzkORncPapJVfBdQX+h70BfQgiLLIXkDdMYAqQGSNFE8alycE+o7VMVdmydoqxahTdudsDB4pdpCAnYTjk1R0WIm3SiNPKSTIyykcHH9KzBFtl85ycKM4x1+lKF7kzhqfQXwrtRNqFmqRRu7vyHOAfQE9h71+hmjbZrONfJZ4ZMJGrc4wPX6cV9pl/8FH5DxTL/amdVhFixIoAxj5hXg3xPLKPswVbjKbmdeFB7D+dd9P4j5c+WdUtVRpCVAZufeuGNhL5yEiSJQ+OOq//AF69VAel+BNNbzLlZljLRvsdAef19iMj3r6m0Czk8pGcSb8ZAZs/TFMuorxuet+GxPHLE1tGUIdVdyMjBPI+uM19yeEpRJapIyRrJsy2xdo44/nXt4J2jY8+vFOFz0+3eV4liDN5mAwOOMVaZEI+Yqe4+te7TjdHzs3ZjnkXakbR/Mc8ism4fLsoRJgVwM/wn1reL0KvdmUUKRzl9o+UAY7mqEtmXTg4I7+lRU7msXdj44Cc7l8tRyRjNVLm3KgM2VYt24GO3/6q5poqUtSR4TLIjmLbhQuKh+yyK4KZJzxUGkpaG3bIsabGWRG6Hmt2CFWdQ69MHIroMS/Gp8sk5Dg9fUVOFw6KSQVXJ7/5NOKuRKYiOHlUbgCp3ZFI0u/MSo23ls9BWr3Mid/M8uLasRhHDAnmoxLJvOwKAp7jpUzl0GlcFlO7KtktwQR0qSPBG4qS6t+VOD0EOkuP3kYQllYH5u1Kr4GwFQ2fm4qwHcE7VIUc4JprOmwbuSP4R0+tWoEzR/AjbysIWDRktnhc9KkkViI1j2t8owcdPX/9dfn7gfo0EWrCUoApDKu7lj1H4VcnkdmUq3yA4OBUtHRTfQvxRoqoGbac5wPWrBlC+VEMqejnv9a0p7HbF9TSt4ZfJVop5ISB8so6/hVWWEwurAbUzu69/Wrpyuza11oaUc4ZIok2kNhmz1FMnnEZIVl5GDx1qramaV0RxXbMcsFXnAK9M1XukuZrhwXTqQwxgg1unZkxgSW6SwmHzy4lQbWBOcg+vuKtzXMGAihh82VbNEtzhqKzKF4qyxF2cbyCMfyrgZLZhO7SK8jD72OlIgqXKI6ljvjZGAzjFVbQTySEtsdc8bc4IrGa1Bx0L8Ec0TMXDlye9aFuG8tmRWRsktnpUgVmWUFgJAwPQnrmowH+ULkseGJ71nB6Gc11Ot0eSdJ7cqyzQpKCyk4AyOh/n9K/ev8AZb1C+v8A4WeFJ72X7baW0n+mQtwpdVUsuOoDEH67RX80/SM0wdGp2b/Q9fIVeseF/F74ezx+MrC/Sa6ktZw8hDBcxgkbcHHOFyPevpDQdG/svw1Bdoka2624lJflSmMY+pOMfWvyD+2vrEKEEfR5raNPlPwB+I99FfeJNXu4JnljmmDsScYfADD6cDH/ANevOnkOx1iYEdiT3r+7MujahFeR8Hf3rhGGZkfIG7hgeh+npVx8biWYtHjoTXabJjZYfLMQjQAAA5PJpYQyOA/yQjpxkig6VC5cDE7mDqspOQuOCK01EahD84Yjv2qJStobxRYijwnnysoKnsMA0kmoCJFK7ZVx0JwCaII2lfoQC4E2JfLJbPOf5Vchu0wg2MJH4XHSrKsa1pKkJOcPnt0FF3dNDEZmGyTPGOeKcXYuD1MlXnkfe0ZRcbhk9RVkzGJlG1ugx9aG7mpp2U8wkkBSVpF4Iz0Pp9a+h/hN8JvEPxL19dL0m3vFtvKUTTxjkHqwHpgcluwHbrUYmsqVPmZtRep+x/we+C/gb4c+GFsNI0q2lvo4U8++ddrPMTzjngcn1zX0dp1tDZQiO2AgBIJPf/GvzTF4p1KrbPpsLT5YItIYgZfuq30oiu2J8ksDnk8Vy0tzSrDqiz51tgl4EmYdVduG/LoKpRyRmXy98MZPIGeBXXGfQ5Wr6FP7bGysVVo9vQHrSx6nGoy6ckZwP510q25yTbeiIm8QxwAhMtx1znNY1z4sleZFjR+n3lPStnVVjKng5Seoy31C/up2cyOMcKPf1rttOecIIS7BupPcGsJ1rnpU8EkjXl1OVIgEVAzDG709xXkXxOu/7WsY9PK4t2BWQEZyuMf4/nXRgGvaHHjMK+RtHxp8UdEgtPBd+uj20l3eSJsiUkDJH3dp9O2K/PMabrn9t4/sa8s7iNvOmikwWPGeduQPwzX1GFqJJ3PkMxTVrH69fsSeH/FmseGdZu1sriazt1iaSVYm2Aks+V98ZAHYZPTr9vTPs3rsjAOeCe3pXw9dWqysfV5Y/cRSklX92ZomAK5APcdKynmdLjehygHyn3rOT7nuUy9bSD7sjRbiQSVGKuPDE0G+RlWVm2njJH41zdbG8JWMKeKCNw8kzueoOegrGuolBPlhd3XAFY1aY1WTZhSwIHIPySZzgjmufv5zCxjU9/mBPaspp3OyE7nI39zPKQVaJUX5Qu3ANMinMcJdykcca5cA5JH9T7Vm9DoNIPJ5cTwwgIOuTkgf41BqOomPyN0qIx42k9T6j/PepckhqNyzp+o3UyuzsYH6KM11EerlVVhM0Jj4VM9feiEk3YipTsLDrRkDM4jaMHJZR1Ppira6tEknmRxyR3fTduxgf410U58rseRUh7xNFqJQS+XJLlxtk+b7w96q3eowSIVZWMiv5kbF+Ux6V2UZO4nCJ55qulWWsW11ZXun6bLYS8yILVNpPfnHGetfLfjf4Iy6bcHXNHeK1sEUrLaxtkjnO9Vxkfj+FbzrNKx24C3tVcytIeWzU7kZIio+XoWHrj0r3HwlbWl3hJIEljZRmTGcfSvGqytUP0ZRXJdHYa/4G02/0zUvKjleUw+Yq8YJ7jHYYzXxDrfhWHXLxrFoJri6tX2uChbyzxkH3Ir7GjhfaQTR5OC4hWCxHO3axl2Xwnu9QR5dNt5habSTLHHkA+3v+FdjpHwM1qa40qKW7j/sWQBJJJVKsrd29APc8HPbpXXhMkcZc7PoM48YqM6EoN30PVtP+B/gr7HA6+ANL8Q2iSbZLq534z3IUdSff/61ei6d8G/AtrDcAfD7wuivuUPJHIRg9tgITj3U/SvrKa0sfyLicdKc3J9Tv9G+Bnwh3RfavC2miRVOET5YiTz/AKsEKfxBNepaV8Gfgzai3ubrwJ4X1STcRKJtNhhV1zwPlGW/Pj1Nepy+4meXLHTvZHtem+GfhXbWsQt/A+nWLxnMLZVwhz6MpH5+ldtpdtoyOEstD8J202CTJDp0UZdTjghVCn8u9ZyTtqYzxc5Hb2nhvSJZWvbaG7a8kABkAEIUdwFTAx6V6DoGjCzfdaz3BjQb1Scedn1HzEj8R6V10qLasedPFu+h6NaESYjudN0y9tCOYZLVWQ/UEd/rWjbabpdrhF8O+H1iLbwv2NFCt6rgfLXU8K7Gbxskbqadp9wyG7sbC6QKFL/YYRJnHZtnAH51fijs7JQumWYsMAIyukbh/f7v86qlg76E/wBqSXU0NwkhKvJcqHyHhikMMOPXYmASferKSvIixyrHIYyTGyjH4H/HrVrLif7Qb1LwmeSGBJYIbp4jhHmXzGx9Tz+NSPK/kxQKibEGctEjYPsSCR+dTLKuxpHMn1K1vBax7B9mjMLPudWGSanmt7FsrHpthDEzdREM/mayllNzKeaSuQNpembgU060gc8AKgx9eQf6VMdK0ligfTNPG0bXCpgP9c8/rXdQy1HLLFtlZPDWgMHMWj6UsrDaxFuoPX1xz+NXF0TTorY+Ra26yjo2wEH2x0/Gu+OBSRg8Uy3Fp9nhUMFs68YxGAasNBHnLKkucZ3oCeOnbp7VvDBoyliW9C88cF4FjmsrQW4/5ZLGFU/Wq8elWLTu89lbxheVMQ28/hWM8Gug6eJcS19lt7UyC0ikjDDB5+8PQ+tSSWemXHlyDS7WGXuYxt3e9XHBq2opYtpjYrKBJUmhghS4T7rbAce/Pf3rRWCZ1dBcOsBOQBw34n1olgo2Ihi2nqVn07RRx/Yth14aRfMYe/oT+FJHZwxZSACGPPZR/LpXDPLk9jphjWmSxafpsRZhp1iX+6cJ5YGe+FwM1Zl0jSJ2PmaTpdxHgbjtKMfbggkVyzyq50LMpJkb+GfDjvGi6JZQxKCwbbk57DJ5PPrUs+labcYafSdJQhdvyW4XI9wODXJ/YlzZ5vYoXPhTwtNHDJdaNp13MfmcrAEwM8DIHPHt+dXDpXh20aO40rSLe0/iMcscbYP/AAFQPyrGrkljeGbto5jxA9rZWF5czRQW5CD7nygk+g+lfBXxNuxqGqa1eu0bWD3WItwy3sfbv9a8PN4wp0nBG+AqOVTmZ87eI9HjniivGuTZQoD5s73GEU9gQK8TvviB4M0OYS6hfHVyknltDCp8tz6Ek5Gfp+Nfk7wvvXP0vLIylGx4D8R/iuPFEPlQaTp2iWcWSscALcepJJJP418/XN7Irlsq8jAHb169K0xcnUSpwPs8NCFCneZ514n8d+HvD9tHcarrunWNwhOYVJLMOzDt+BPpXz94q/aOhs5jZeGrP7bI4zm4+VdpHbj5jn06V7OXZNL4pnyeZZ1fSB8/eIvi54p8UWzwyapq2nJna6rLw2D0+g7f1rzy61LU72UT3Dz313jbyeSO3X0r6mlTjTXunzLcp6sktNLun2RrEI5AxLBl68812tn4bN5JDFFbzKOMnZgg965sRiVE7sLgJS0SO503wDKTGswmiAy3zcV6VpHhaztYkRSzjJG51HevmsfnGnLE+yyvh1qXPI6qPQISIzFEYwq7DjufWuih0QtFbtGpjABVsjrXyWJruWrPuaOHjGNka9to6xQkhlTHXzM810VtoxUnBV4ZFxkDhh/hXnp30O6mlY24rDasKQxKTn5snAxThBbxBpCZYxuwy7SfyqoIzuXILdWUPDICc5LAVpxqwiIXbFkYIT+LvzWhb3EtwkRlW6ERDD5Ap5+tLHHEm5EUyOD2/rWcy4xsWHaBSRIrsBn7pxg1BtMjQCI5QtySNp/HNZmkGPV0kBBBTax5/wBn0/OsHWEuDDvtbdpAqHDEZA+v+e1OLsOD6HGz72JLO24R/IwGMmuXumaRZUKRg7SCX7V20d7Gbdlc+bvFKs97ITgYOT64rhBDb31zE8YVolIZWHQGvvpLloanjZfPmxBoSWBciZGLdtvTHvVWfTWeVNjSiUDjnAFfAY2r7x+vYCheCNW0tYwwikJRTweMn/69WEtSFdF+9u+UEV5nNrc9FU9RnkYdGZhDJu6seKlFtHtnkO1TnjDdT9K0UrkzjZj3iZoiiAGPO5VPr9aS3tMuANgQclcgAVVyoNFSZ1iYjcSmcYx+tCMhMUqEqqnduHXFBCmy+8MahjKqksu5Qves4Qb5kj2qAxwSTjFaQl0NIyuW4oDNKxjhQpEflD9x71ch08SFkODKBub6VMpalXNeC1hQO5LpuwGI9PSut0qOW4wYMF1PyAjORRHcznOx9NfDK5W0ItoYg8qEuYnGc56/4V+xHwa8UwXXhuzkuZNlw4AyEyHUDG4e3Ws60Nbn5xxRC8Wz6l03V7dbGMlmYEEgMev5dK4nV7h5RMm5xI0vmH5uw6Cqp/CfE0aVnzMz4NQTyACS6nrXA+KtWE1xLFGpWJlBPz4ZT3FeemrtlNa2PNLm6Dy/vDhcdCc59K4/WJwVLAtJ2wa46juzuowOStdSu4bhjDOyg84b+H6Voa7qxY2zIzBxHtdt2Qf8TVQjYutBnl2r3qx+dB5hmGcPGTj8DXi+qXSxTPNAVfLbMA+taqGlzTCpo0tFuJURgjjzlfg7utd3Jc3UlssUgEkiDcCnpXFUZ6eGepyGp3gWGRN+YyOazNOuiN24+YvUHHT3H8q5Zx6nrUp2O5sr7Dwo8yRAr8rEcf5NWptVRGZdgml2c+YcA9qzhHU0qM8w1LUJmvWSB5I8EEE9z7V9CeGL+F9E0mSeNo9RMI81HwwU49fWoxmmiPMqQ965oapqR8qMMxLdMDpXk2tao6eZ5speYtnaw4x7Gqw+x1UNjmY9QRikJZzIWwuf8e1Z97dTcrGFBH3iepAPT6V16rU2MSfVI2nZoy0LsdqgnOPxrG85NhAuH8vOCrf41ctVcwb1Km5ImmluLpljbh+OPw9TX0j8NNOiOimVIpJAhXZOORgg8H8sj6Guea0Ma0rRubHiS7jjuI7FpoypGQxbhh3/AMK59tdihSWPDKcZV85ArohH3bHBCGlzwTxXrhubq4826SYBtojP8PFeYX10GlVY2jVcnCEc16sVaFmbUYljTzM3mMEHAyc8D6f/AFq6uPc8RT5UZPmT0B9a4Js7G0kVNQuS01vHE6uNmHZh39/WpoUWMErls/3BiuebszEj2tJHuZ1ilLhSMZJHvW7bLcCBF8lJTtyq4wCPcjrUSm7DcWipLdbJV8x/L3N0C8E+nsKzNVv9iqrxyrb5yo6/nWtJ3RMtjjra6heWONI5CqvuZgeCT3Fd3bXDsghRi8J68V3Q3MpbFnUHMUJljTZJjqTzj0rg7zNwGleKMxYwV/xruhN2Oee5zsEZMkwVXAYde1dHHbbAsjlFbA+XHWug5pO7NGxg89mAjkg4AULjH413tjbrCLeIgLL/ABKRya1lKxlPsekafGLaAHydoJydw4+o/wAKluNVtLNHmuBLLbbSAqcHp15qKcOZ2MK1XlieI+I/EjXrvNKs6eVlUUnO4HvgdfSuc0+7u7zDSjy9jDOK9Cqklyozw6bXMdrbku8pciOPYAgI79667SrdQqeVud0G4gdcCuOS0Nylreo/aHgtYUJYnadzcE+57VkafGnm+X9kR5OCSB1P+FOOisc0HZnp2lxIhRBFuXPcYr1LTbdYkRwm1iMZHpXdh46nDjp6WOhsJBmQ4dcHZ+NaA3xyzBAipgBSe5NepT3seFU2ucHrUzy6kkDRudvBIPGc11Ph2J4UV/maUn5R9a7Zw0ueROaaPH/jj4tax0U6SkEsZWUCcqx3b84HTkfTvg18fT3N4v2iS5SGGRznacMR7HHQ160o2gjzsHpNs4e8vbeINC8Tyy53Eh+lcpqV6u9EYnIToWzXNOPU9R1Llm3vUWM73jMATDDb/P1qjPcyFWAbbGDkMw6+3FZlJXNnTW22xdxIGJ444rds7rc8InuIolK/MjLkj8amS0N4KzNWO4Lq0JYFVbIZR09xU098IBP5T5Uj5Rj7tZRVzWTsjib3UftE5AIGB82Ku217G0Lo4kACfIoPf3NNxZMGYiXAku5JGCqBxkDFGqajGoS3DRO5+8M8gYq6KvIznO0TzPVS2+Q+bIpU4A9DWal4TIn/AC1wAS23HOK9NRPPb7k6TyZZxIojHByO9W0vYy6BcBj95ccgVcYu5zmXqU7SeYCWJ/hye1Yi3vlMpSHcikAjqK1Ocjubg5DRYKY5q/bTxuqSSjfMRtIBwPypgF1cyRRPCrhoNwbp3rj9UvQXUojBTwP9n6+9XTJlKxFp4RM/KrlhtLnkgf5/nV6DczGPBeIE55x9KtomTTVzprKdljHmESgKWbHHTtXnnivVWuSHdWtsL9xz0PTFdGFjqcGLloebX0iecqhJEwM5HHWoY1Zh5ivEVbhWznIr1Ibnmyd1cFWC3VVQAqp3A+9VZMSybsHduOc9jWltbktjFjZZTjBDDgntUkZUZcYJIyaYhqvC5/eRyqCCD2OabFD5UZKpIcn5j6GgCV55NhVI2lY9gP69qSPyoZGZYypGDuz3ouA132IxTbK+ec1CxZ0idixiztY4xioi+jAmiVoWkRlZ3A2gOc/rT95f5nURDO3npUSWo76WLdmzRzBvnEm7GBzmvqv4UNKdJuJJZow5mymB1A4xXi56/wDZmfS8MO+Lie6RIzjCMAGHXOK5jWIQZVYAPg7c7ulfnkNj9dnuVtMWQeUm1mkBbcOuAO9b6AbQZHBf6cH8KiUbFU5aHQ25m2KOFQ84BzVwmFHEEiSqG5aRugz2qTZt3Mx8bmTAYjgAnjFSxKqfvI2fd1IoNUiwjI8e6I+SCfmDck+4FPaSNHEZjkLSMBGztgfStYLqFrkW2RPmYs5B6mqFy0ZWUyP5ALZRSck1M3qS9FoYaSP50sY8pnJGC47VdEm5VdMgbeo9K5CjQsZIVhBUwEnBJReM9zWpAQhQB2OTu3Z9e1BE3oMcxqojh2hhIW2jv609A64ddpVzkgHpWkI9TJIejP5k8ZbAK5YKOo61HFL5UmSpcuuAx+YH/CrSNYbEwjQRFTIw3e/X8aYCZTMNoVgoBYDrjpVw3LJomHkMjcFztJJ4+lc/fzqIXjEauB1OcFau3UxnuWraRIbaHdGypjqf5VrpPL+6j8tIk6O2c8VkS2Ro8ck4S3O0ouzYOh989zUsXBadtrRn+DHJP+FZT3Oymi1ChWVyNpTaOD2NLIyAoqxCKU/eft7c1BrF2JFVVYqzxzKeCQODVFnhuHkyjgDjHTFAc2tyk0DB/LjcuAM5JqCOYyOEt2zKHKPuOBn0yalq+hpJ6XQrGa3lSeaRobhH4C859KlaJlU7QplIzgHnnnNRKNtjFkKoTsmaSWMIf4e9bCRpPIC5eM9QVrvoI83F/CPlmWKJoImAJHzZGPwrAvJI7W3RJZARnPB7mvpsJHQ+KxruZyq0ha4Ii3nqAeKtRvvBEvmKNnJH8q9OC1PEqF+KzR4kAR87Q37w45qjf5laK2jKj5sHI7+1XGVzIw7pTZwPIkhVwxyM4rh9TumLxqsUZbblmB4rppRuYzepR02za5mLY2ITz7V6baRR6fbI9zv24ypz+tTNa2He0Tza/umnuLhEBaPdlkZetRxtBOzLGu104Yk5I9BT5dLHIaektOTi4RQduBg961WvJbbzzcI84LY+U4/nSg31BuxmXEsSkb1SYgfMhJ/Wqf7ne0+yeMrxtzwfwqxJo0Ih5zsyzTQnHLdfwFWFjkQNMqnI7t0A/wAalx1uMVrzy4m2nnPC9qyGne6uAzswUcH/ABFNeYrdS9bQvCTIqqUYYGD/ADrWt2Z5Y+Pl6Zxnj+tZTep00lc6K3ttxcebBIzd1GAfzrH1jylTCxqjgYOBzWSlqbT2PObu4dy6hVdF4Uhcce57/WtnR4gbR28uRIuqcZIPv/jW0tjBEGotH++Cup4B34wBXNmYq5IG9ickgdfpVQehzSnYzbxlaJzh1bbk4PNc7L5JWSMPJG2PvHqK2huc89h9pK7TBd/fgV3/ANncWwfaQzxgF8YyBWjlrY1j8Jy91KOAhHlnqcdf/rVQgMZnEcpPXoKynuOnuemafHEbdQHy+0YI9ame7aQTtcMS6kKT6ccVys9C7scddM7ysI/nzwSO31q/DbghXyeD1oJS0uau9G2hY8YGTk5zWLcRSBnKKzLwMe/rQStyJxL5M0ZmkckFQSen/wBYVFcz7ijTM+RHtJHsMCqjuObvsc1G25ZZQSF+7gDrUJJmdBEBuK4DAAY/HvXVTfQ5ie5ZWjljlSSMbBn+6w6fjXMu4ZxsyIQvBLZzWhzyWpbhCSOyGAYHzKzckVswwG5AhJRvl4yMDFZ1ALFvHglEJWToQ1SyTM0qwFS4CEqVGAaxcbu5rB6FSIyG4GVMR6jI6Vs7X8ts5ZyQFHUkd6hy10LNIrK0aA52leh/hNWbRXSdYYEaVjznHHHr6CoKTszWn8uKMyklACFyOhJrFaRonmKhtp7nsa2itDBt3KU8Y2q4CkfeIzVaNZJN6JCZ5QMgA5AHeqsWtzqNHLqVDBxHwCV43D/CvY9HeN/LZY2fcuASfmCjt7142bx9y59JkU/3qOyRoShRhMExkDdjmmxW++VACSQM5bpmvkZI/S6L6gJGdh5ah5c4UMcCgoHiMYAUg9c8/Sudqx08yKkheF1EXmww7sMDzkVLM6xnkOYupUDdQkZN3ZeZokjmdk3Ssu5QDgY+neqMIdnkeRGUk/LjpSLjJ3LMKCPchHlyk/6vPGPenyJ57kI7KmMFD0+tBoN+yptfD5iAwQaE8uKONtzRM3zDPOD6cdKuD6FOYRvGZBudCZGx6e/4UyUrG8Zh+cDJc9ea1E3pYr3MYWIS/fQjhR1+ua5K9/dTReXExXIO8HkfjQ0KxFOZDHLLI5lBGQSO9UrNpzd7h5UER6FjyT7VMY2MktTto3ZQsTAyS4+6Owq9CQ8W8Kd6HAb+VKa0E09xDaGOUoZVecjeCOf84pyERq6IUxj7zClPaw72QLIC5MRYseQMY59qh3F/MRFaSTGcdKzBTsh8SgxkqFcKdz1Qui0YkKKo/iPOR+Fbp9TKUrHN3Bk4hKt5ZJY5/hNc7IGlkaQFkRPXjNUt9S47nS6FEqx3LWwYRL8+D1GTyPfmuithneHLfQjikdrasSYc+Y27emcg44FTyxwmGDaSkjvjBGcU29Dmk7oge3bBxgREHAPX61Vt7iQgxb2Kg4KnpVqVkYSjcklfaxIVsE4XB6fWpYAVMySrIsqcfN61mawRFMrbTI0gBz8op8LyywRO7Ku45ZQentQW463H/uwjIuFc9RTFc7RFIVK56kZxQQ9WEzRhYlPmoScgjnNRoojiuRuLknIYnOKFuQyCMkoZPLXz1GC4J5HvUoZ7oCNt7gjjdwvvWk0VEj2REzwFyXVd4PTv0oRzONqHc49DU7MHK4+cqECGPaOgPtUReVrgbY2bIyGz90AVUO5aemo2OGQJIfMcBju4PWpkDSKLdn8pfvAsOKlrS5jO7K6/u4biOeSKUkDY6jHFSRhwofcpQDpnn8qkI7E0ZWYSRSIyscYyPlPtSAzFipWMr0zt6UG0NiKWMxRlvMErA8g8KBUTbYS2drADceeRQRJ3ZbtywuInCIIQMkg4Oe1UboTibgLvD7SScCgc9wW4WErCy5L/ACqo7H1NWoB5TruBEmcqRQEZWQ2ZTGz+e6iHvg5Bz0FRSbZ1jTdsYnABHemlcgWUBl8xnd2HBJPNRhopvLURO8YHIJwa15dLEqaCSTzSBEjsPutnqAKbuNoquF+RuC3U4rOSsNO4eVELZVjbIHI3c5/yKmbALiN4yoPAJwSKkUZXIocxuRIS8ZO4hT0pqv5iouGPzEZI4FZwRadhodoVEbkhAcJ7elSAIrMm2TJ5JPGPbFW1cN2QXMsqp5rR7kUjcc84/rUkiKXVNxW5xkANwRSkrkLcmCiNN8gBz0Hc+9VLncp2oQ6OMbT0rOUrmbauSC4eIDMW1cjJHPFQRRSlZt6TmJm3Rkt0HbmtIbE31EZ5kYKqB4j1Y8Y+lTxSwrG6syja2V3HJxTZs9VoOUtIdxYMq8bc1XmdxHvVQR19aETLTRCKpkLK+1twy2Ks26LDhDDLk8q5Pyn2P+NM0p6IQsqyony7yc4Pf/61RSRQFJXKuSDvXjPPcUDSuxVBmT7QEVlHGff0pN+9l3LsUHJAGAT9O1CCUruwj8ny5WIXJKt0IPpUyB0TK5BK8r6+1O2tjNblJgGUvtZiT07ChEUt++ifyiMhhwBWkloTJJEqANKpRiWHANI0Eib/ACpDuTnrxj/GqjsNq7Kscbscqxx1HvUn74OZAirKeCvcUy9iyBDLayI7PHdbweDjiopTJEhxGZIxjmlcictCm0jhBMhbzW4+arQmaVG3yI7bc7gMDPfArOSuzGLuhsTBOHUuSeGBq27AouIjgDLZpyj2KKTQtulZCoJXKhz972+lOLtMixuWJJxnH6VoBFcJMYWhiOZcg7s9KkSJo9lzIxWM8bsZAP8AjVR3LgXDKohZYI8EclmP3v8ACodpDNIu9lx8xxVxjZjlPsVlaQgbGidSSR6irG6GZ5CYFUbRzjHPeoluXF3RReW5OQqGFT8rY/rUsPnwONzptPG4jIrOS0CUdC9M8aESBPNh+4No+9+dSTxwojLjZExBJHUe1Y3Ik7aEBt9zW+9mWByShzn68VFOp+XaMlCWUg459DVKTtYcp9iAO8i5ZvLPUZ/lT38143ZUkkK/eUda2Oeb0KTgqwlG5UAyQBWkPKVJFKh9687x0+lVJa6GFRKxFLI4ZHiDs2cnjAH0pTG0a4DBix3Ng+tKLszPl0uOSQJFmbYIyeuaUmSBYwqO+7uOwoaszWnqkKHSNYy27AbOPSnSTS+UQsiC43ZLBcflUKJ1tkLSkxMZFAYnJPqf6VFGqpsZfkZW3c84reESXK7PoL4Sm8fUvJiMixMgLMhBWQZztb27/UV+hukSLCsUaRzReXh1ids4BHf39a+zwUbUkfjPE0r4ls6Oa6CwiR4yV27ip/lXg/jYQ3/mQR7pgFLTfL0H9f8ACuumtT5u+tj5k1yNixLPKr52jOOnb/PtXNBTvZUVScjA9a9Uo9f8BWwmlJCmV242qMEc4J5r6c0y1SJEWdnfAC7gMnA6CritSqsrRO68N2Ei6haM65gEwJ57Zr7L8K+eII8x5O7BweK9fDLQ4ZfBY9ctXjjjAx8zJtFTmNC4LfLkAE5r6Cm7RPnKmsrj2CiRwpIDDB56isq5VULBC5PXA61cHoKxmzxPHsbKtn3zTDIhdmOQAcbMYI+tRN3ZvB2RL5YMhDBw/TOelEiKUG0FvQt2qHG40yNISQ0hZSoHIpywAssgOMHkVEYdxt3L0EcZfJwwHpW1CU3EMURB09TWhLkkSSYd0bchhX0PekEilizcHpg9DVxlYwHSQKxRmyvpg4FPG/a4VUJxwT2pSlccVqQFmD5X5T0PFW1YLAC6iQ9DikymrLQcoVi7nds2jAxjBppQKC7Ox+XkCkQSNJjYq/I2eDVaWM+Yi7vmDZPtxXQht6lq3dgCQvy4K/Mc/jSz7YmjUI5J4PHT61pB6kt23P4GBE4+TcHyPvMMEU+DA80ghh/CT2r4M/SSVnVwsrBd4GBimmVQESQFCoKjI/n71g3qOL1LcUmyMKFZOdu/rWlGu9oo4GjcEZc9cf8A16cHY646qxqQOyScnEeAMehp+o3cbhfKVcHlsjPHtWy7o6KcuhiLd3JMaqkcaqeeegq9cyRSo8iurSghHHr9P8KpS1uOKsyojMswXbK3oc8D/wCvXSQXBiMcTKnmbdrccmqk+qFKWo6URqrKYmW5JIYOcbfeudm8uBkEjrKwbKqo5X39+prRHJWQPdF2ZgolUcY24yPWmyBZY4/9WjgYBA60HPY43VD5TEBlK9WAHX/61MtoWCxyKMqTkbT0qakdANF4yzFtzdOWPSmKHdAwYumCpPTms5Q0ECqFO5pCoxyc03eQ2Uj3xLghiea57NGdQv2dyjTwCMMw80K4z2/HrX7cfsXahfXnwo02N54J7+S7eCXaM5wquM+g2tn8a/nD6SFO2TqfaX6M9vh7+Me0+OPCd1rur+F2gXOnG5/02Tg7UXBxtzk5/p+fV+L9Tl8PeA/GHiGSOL/RtKuBIisFQlkKp2+UBgp/Div5i4TxSq16MV3PoM7heOh/NR40a5bXNXuWmEgnneYIMfIrNuCn6A4/AVyaIHbKlkIGSSa/0qwkbU0j8/vqa8AOxGSRGfooAzmrEKpKWSUb0PDccV0HST3V0mVEflgqApx/OmQTI7CW5DTyHgbvWoczanNl1IYuJMncDkAc1YDIyOFf5t3GetQ3dnXB9SVvtLxswCoB1OOKzjbbxFIoddg2jJrSUrHRcuPAbcrFGWcK24heeTULSzI0csIBbOORxiiMrhFXNT7Wqgq8ciEAfNjGamjuBcud4zFjIz61VikmmWY4kj+XnLDPXr9KsCB7gx+UG8pThuM5po3gtT0jwN4Vm8R6taaJbhhIy7pPXy84z+dfuT8E/h9YfDLw5b6TpMenw3MqK1xMnzsykZC57DvjqT16CvmuIMY01TR6OEw99T3oAzp5b+WI8YOB/Or8t3EvkrFxgBSBz+NfETdpXPo6a0BtRit4pWZ3LleSozj8KypL+5kkZtiPheMHGf8ACmqltS1G4NdyfODIyZGQBz+FUnv5I8INzsRxgdPrWntLox+rGYVu7kAxE7HJVtxwQPWpDHcBR9lZyVULnOSP/r1CxDQ6WFVyGOyu5JWWUsFYgV09j4RgEkEs1ztRm+6vXPY59KVevbY9PDYO61Oqh0OCKIOGZmBpQGj2ASlHPRu1Vh63MtTSeEXQrLczTNOrMfK27EXH61Un8P2t9Ktxe5DquwEt0+orrp13B8yM3hFKPKye58I+EfsPkPpNvqkbZDRXCZRs9eB1/GqQ8E/D2EK6eGdP06GNQpt7FjbK2DnPyjJ9wTXa8ylbQ8DFcOKUrnQeFrhdG0+40/Srp9E0ySRpGiRzjJxjPqeFH4Cuwa5TBSNnmXaCWZea8tVLu4sPhFTlymFNI7MyZwSc4JqWRVVQqSKyjq2Oppzeh6JnxlYQXBZQTuyOxqjd6r50Txu0ileMAnP1pQSMqr0sY9xqss8QIJfyxw3rVWPWrhtoZ4rMkYPmpu4/xpTs9AoU7kF5qKvGUXCkr98cn6iuLurtyrSliXA6HnFcdz06VOzMaWaGRRuDK2ckAcVA0SuVYupCNuVsYH0rmqHWuxswTqkfyugyMMBSrHHJGrSGL5STyMkZ9KxbNm0iGWM2oJVvNHUA9q52/wDEJtXWQs79gmOM+/oKa7mVVmHY+Kkjvd4umYBsFc8Z9/QdPyroYPEIZ3naRTB97hs1lKrLnPNnBqWp1On6lHdR+bDcQbtu47pMCsvUNcjjjUs3I+UkCvZoy6mXIzCXWF3EB4xuJBG7ke+K3La6h5RXOHXa2OT9OaVWom7F1KEoM8m+Jfh/She2Ws2Ulwl+E8q4jPA6jBH5dO1SeAdTCyxQieKMliyJ90FvX0FcWJtZM+8yqpKdG0j6ZtNMW9ghQsrSygbhkYAIBFexeAPgr8HNT01D4p1jQLHVmfMiXU6W6y885y4OOp6Hr3r9ByeXNTSR+TcbVJU5cyKf7Rmqfsw/AX4d3viGxh8FajrqsVhg0nV2uDKoGc7QSByMcgHJwAe35Q+Lf+CiOpXHh7UNF8NfC2w8GWro0IvrmNJiQePulicntkY/nX2eHwV4XmfltOtKd2z4y0b9oj45eLdXtP8AhHPGfivTdaWTKQrab2jXp7jj1H5mvfNI+Nv7aUPlvp/iPxTMEBIhudC3pLjqCSu4k9cjpW1B0XU5JGVWF2jtP+F//toWGmu+s2OhT6hkqbdtKS9RFA4OCS49wQMe9bFn+1/+0fpdiRquveC2RG3taS6RG2eOQqBtyj2r6XD5dSnL2cS6mFShc19G/wCCiHxQ0eU3Y+H/AIMvrmQ4xNbHyhx0KeYvJ/KvStL/AOCqPxLkeDT3+Cnw7vllOwR2unPasrAfdeXfLt/ICvJrYeManIzgrQ5VoevaX/wVX1/TWS11H9nbXVCBSBa7Z1Zcf89CQpA9flPtXqXhj/gq5pd+15Jffs93lrYRlTLMl7uIz6KjEE+wP4V9RHJ6cafOmccMHKS5mfT2h/t46VrdjYaknwt1TTbS6yVWyuJQ+0DncHQhfqeK7rT/ANub4fC3tribwZqcccqAwxy3gd8Hj73lBCfcZrjhQutzlq4XXU6KD9s34ashvGsNS0Wzd/KV7yVVVXPYllUD8q7Cx/ae+F97avdrP4j1S0ztM9jFbSxqfQHzwSevG2tYYR9Gc7wietzWl/ac+EatFFHrGt2zngefpEu4/RU3En0r1fw94+0LXrOK9sIb+G3Y4ja5hZDnHOVKgj6mionF2ZjLD2jdHUr4g0pX8v7YjSEA4jgdh+eMfrVmTXtNQpDPdW/2xxkRgBdw/vAf07VrSi2jhqycSKTWtOhFxIHkvXCBvKhXkEckc+1SW2s6ddQpcPcf2dJIwEdvcIQ+4j7vA2/rTr0nGPMKD5mbcU6SwxsAwYxhnWQYKtjkce/GaIyGEm7njgClh5D3VwkSOUwlI0xgKSO9WMbFXDbSDyO9d0CJCLEB935RnI2jvVyGFsnzMlu1NyVtCeVXuWTlFwSztnA4pgcgBcnj3qIJdR2J0Vwq/v8ALZobMK7jwwPOO1aoTihrsVcYIVutW/tEiowwdwPVqymtQ5UQCWRvnbDkHtwKsLMTnOBgcVFx8lxpmz8oAZup96lWXBTgDHfPSmNxsS/bSVDscAcelPe/JZN4jVW4yPWpslqYOLuPkaVLfz5Az2+eGVCf5V5h4v8AjD4W8M28tuLyG7vHYRG3hi8w5xnlgDtrysdiorRHqYDCSmz4i+LX7VHh9X+y6nc2WjLC2Hh+0fMT2U5PX24r4W8XftjX91LPH4W8OWyyMpjiurqKNkUZ5OP4ifXH0r8xz3EJXkz7bKMqlKXKj5N8XePfEXiqWa91jVbgyyKI7iO1nZIiP7u3OAPYV53cX8iW7RiRiqsNjMSSPbNfnkcR7WbUT9dwOXxoU02cX4l159JtLyaZWaZn8sxu33PXjt/+uvH9Q8aXd2haGZ0jC5Qrxz65r6jKss+3M+bz/MrpxgfC3iqa/wD7b1C7a6vp5ZHwNzk4wTkAHoP8a5qG3uZWiaVmjkOQSxJB9PpxX0tRW0PlacHI37Dw75hUXImaViRGFBYfj/jXommeDb+5eJIbZpB0+7Xl43FqnHU+hyjLXVlY9G03wJbwqxuXDMgAbjn6V3dj4fjs1VIoVVVGSQM18VjMe5M/UMBlNOEdUdPHo4bzHQpuKgYzWjHowaFI/wDVbjgMo6H1FePOdz0ZQSVkdFa6MEkVuduAAe2a6iCxAO1lRIx+dc09wg9C5/ZwYMGkjaPGVwKtxBIgUfCErgADqfT6Vg1Z3HKVgWKYK2AUfcNpPTHeriWjTFCwG5G4bHU1oFupOsGJQTsBHX3qULGju824ZP8ACOlBTfUupDGoFvHFG5J3jd696guYpRIrrGqndlsCsqjNYzVtSCSMB45lRAysCwA++PQ1CHG2TygpydshJ5FQVcgdyyhwgXI29Kwr6J3hjkywQNywPWgZzE0MbyXC4lSLHynPU+lc3qUUItZ1Xe0gGCMZB+tdNKdpoU46Hzl4lg337NKiIm3IYjnPbH61xtpB+98pVXex6DsK/QsXK1A+e4d97FNHUR2YVdw2MVf5lPQ05LCfzXnCQypuG7cOPwr8zxc/eP6AwND3EPOmhVaVIwkYbB/wqVLfKOqwPG64Of6fWuD2p6E8J1MfUEJywi2MG4Qfz/z61z4N2V3yHdInBropVDgr4diK9xvyNzMWz16VfEcjJL5iqhLYZR29q0jPucypNMoyRySMsivMiE7SAPTv9KclnetsbePK+lLnsaeyJJYLmMAp5gUH7/vUcsF1JgESbidu4HitFUsJUX0HW1tqESDbcXCxg8Keg960bY3ociMyyZHJxisZVNRuk7mkovkRlRsMwwwxwa29Bv7jT5pCzSOucbQORVqqROi2fRvgB5bfUrS/gkC+awjmJbJCkjOB+Ar9XfgrqEbpYRXCzR2gDNFKFJViOiH0HXn1qq07rQ/PuLKbjA+xdNv2OloQFVCu8A8kfSuR1LUJnfaAqN1Bzz+NZ06loO58NCXQoNczrbK/yvGQQ6Afe/8ArV5rq07b281thY8HrXDHUuMU2cRf3QhkILjfjI5rlbu/LRFXJGwk4zkc/wCf0qfZ9Tuoo4ma8eFvtDkKwzt2nIPvWNd61L5EYJdtj5DA85/wFXDY0lC7PPfEN/5JRE6D5uO+a8qn1F2crC0e/wA35sjv3rRv3bG8Iq5p2uoi3fJlTcxw6gcr713cV+JYAwkRVxxk4zXlVYu5tTdnY5XULvzt+0MCfXpUNjOwKCNmWFOSfeplGx6FJnSG5RwqmUl264/hq9E8cxeSRpJpkG3rnFZxjY6pO5g6ikNu6uwZXZsDjvXZ+FtalmSFJSUt0jMY3DHzZ45+tLEQucdVam/fXc7sHeZfLUbcKMA153r1/JwGAY5wpxzU0kkrGlFmBEoaSKWUPuAK8dhU+oCOOATKxEpBUHFaX1sdLeljhLqdY2id0mJYdFGTUEUczxzSuspUNwG44qubSxnyo7bSNBuNQaC2mTyZZdpWUj5VB9ff+VfRsMlh4csLS009YrYrEI5WOAHJ5JIPv6+1J6+6edjFePKjwbUNUln1HUJpY503SkFXk35A4GPQEdvXNU9R17yLWSZpSkpQqVxnHoPrXbSjdjjT5YWPFL6/a5kllYhXPIA7+9c65dkVmhjmJ6knge/1r0a7shwR12koI4izljKBwueDWrc3EoJCqi5GTgDNeTOSuW0zOgt5rhm2HdIxyuDgV00dhIYFjYsEUAgjqTnoa8/E10io03ctWmlzTSuUUPhsOp7Z5rebTZbcLDtY9WyDnNYe3VjacO5l3ujyDbKmHYjtXIanbTTW7oLeW3kLeW4IyDj1rpw2ITehm6ehm2WjyNskaMlXG5WXuPUV01rbygDlvLA53LjFevSlc5quhW1ucOyiNxhcbgeOcVx0m+QMGhlc5zkNgCu2K0OBrW422sjG0crfKrnOQc5/wroIEeZpJPLUR7iMdxXZTiZVFbU07e0diVFx8453JXe6TZKJY5fmnOASXH6VFeVjntpc62e72xhcq4VS3XjArxzxd4mKJJ9llhVSQFXGeO5rowT97U5Kyu+U8ujvLi4m+1MHYHhCDx9a7LSoZrm5AlAZ/vMVGM++K6a8jupxSjY7hlDwxm0t2uVd8Daeg/HtXWwIba3OB5bYzkHt6VyU3dmMnZHJ3CveXJRBwWJYgV0ljY/ZyXDsysoHzDv3raMbuxzOatc7zRrZpXDFizAgLnpXqFoZIrdSFTrt+YV6VCJ4+KmSNJMSWCspXjBq9LcmO23PtGRuGe9enSjex5GIqe6cJPL5lx5scsjMzYKnoP8AE16ZpFlIsUtzIyeVDAbmck8KgGSOPbivSjH3rM8LEu0Ln53/ABR8Qyar4q1i+t7+eWyZN0CluACxIz6k8DPsK8rvb1BYMXDx33kgOW68njHr1r0cRHZIwwK9255xdXdz87I/70DceODiuYk1GSS7XcRI2QxyP0rjkjuN6R9tnLKodo85YY6e1Z6zM7AMzKG4BHas4I6FKzOytL0w2sZGZoiCMA9h3rLs9bik1GRomilVRxzwafLZGynqdXbX7XEhllUBMdulZNxrQiQPbT7UyfmAwSfSsXT6lzqI5xLqW5mmnwrsDnHArXknPkmaJowAOV3YNNsE9DOt7lyHeb5QD1rP1i4ilMc6bgAhGOOtbUI63Mqk0keeXt2xkO2UnIyBmspdRjlmlj3ecyYLY4A9q9Ox5M59jXg1LywsipGxYYwRu68ZqUXsUTl2JkOMbW4oM+fSxhX9+D5s0chaV8B+Og7CqC3G4FWXBGfm7Ggzi9NSj9qZtyxOfJIwrDsa0hceWYQqSkOu5Qev1+maaVyZS0H3N2kaKRlyQd655z2riLyZmeSTc7sxwT/StkrIzLNlctHbQnCysR8yE9PYmt6zkKvjK7idwHX8M1SVxN2IdXv4re1EaTEMeSM4I/KvNLy9aYCRjID1ZW5xXbh4WPPxErszZne4Z5MGQY+VSe31o80h0CDg9iOldRwtEk6xsCWbAHPA7VEIgHaSNC0OAPxroQiMRROZHjV0B4I65pheIxiErsmJ4Heom9AKbSYdfMIJzgVdVlIGMhMYOelHNdAUpHAbaqysBjG2rDGOVV2uwXuPQ0cvUCCP92GjTLgnJHep9sbK+5iuDkgetXYCNXkChJFJcn5cc1MfNWJQ8Z255zWDYEtuzq6yJl23YFfVHwsmFxZQW6I52gsBjB46n6e9eHn/APu7Pp+Ff97ie+StH9n2oSmIs4C53GuV1KQrGRJHsPGcnvXwEVofrU1fcp6aWBO0gg+9dJulubiMyDzWEe1XBwMD+dZylc1hGxsRSOBtj3MMZCkYGfrWk1xI21Y3jaUgDDjIz6e1SarV3KBCqzSsWEu7bnt9DSNLNFKqhQUX7pA6+9SpJije5Ytg4mLxxxSgAkOevTqKfK8rPCHkM5xuRWPA9TWsZaG6diEZnneWbMSM28YNVL5hHGSArEmoJRiRgmRlBUZxgHmrcg/dBEjkQFhuww4rnbGi/BC8TOrKCowy7T1q9FC8wdHceRg5UdKqMbilG5cRgFV2ZYnU4PrnsRSKV8xogG455rVLoKWxLAsaO7udzMOvTBppJEJ86NEJbGB3FaRh3E1ZEDXEUSMfl8g4A57k9Kclw3mbliiHGeW60SjZBB6E7PEyKjsUJOTuXIx6Vz1+wSCPhI03bAc+tKJnNXZsaajR2o2SeewPykdvpUkiuWZmVgoOMGklcbWhLBGrefMwSP5vlUHFTIhWRnjEkSE4VDgjP+NS0dMHqW2xMmMBSp5FVVXzP3QCrEQcrisGjUmk89Y4maRAoJBwMjGOn1rDM5WRVDEMSfy7UwJY5opkZgX2n7rJTN2yJckJufoRnipY76WISsLeW8ibpQ3B96c2yUb1QJu4LdzjtQtSJSsMiuJVV4xHuA4H/wBetWMyL8wITaAwyK7qC948rGztEgObiV5QGRAehrA1e4ikRVkZmPUqB6d6+pw60PjcbLQSG1+zW0LsvlqcFQT1B7itq0VCWEhVkzn5RyvtXdBaHjzVySRli3xOBsJ2kN0PtVMSBLpYsqAc5YAfMOneqhA53scPq+qRTN5EBMkecAleD75/rXASzmS4EYcRHPy8cjHcV3QjbU4Xudrott9njidlQuxwRu7euK0dZv0NpKrEliy/MG5AHbFZNa3LqPQ43yzJmQb1yc5PapbMbSZGVLgFgE2HAx7/AONMzOqsrVYz54BEX3SazdQnid0hC/ujyGHOKBSV0c5c3CW1zuUK4K4XjOR9KntEklQNn923vzTFCBqxwXChUSTCgcMBzTbqVvuzuoQjBB70ht2Mjzlkk8pn2xA4BJ4NaKwIkkG8kFzhgBnC0BF3JzO8Aby4XjbOFI6EVu2su63MhKuWP3MgED1rBm9JmnBIzmSadlZgMqVFc/rs7zSBlXLEcgHof8azjudNY4qaCSYeUwLEHLDOK24GC2ccTHypcYLZ4NWkc72MDVJgqcvvAODWXB5Y2uihtrbip6H2rdKxytFKdZljZpHjZCMe/wBayzIjFY22qM5BK+lXDcyG2dsZrtriBsMXy+7v9PQV3ci7rZCqBWA+Y787v8Kc9xuWhjT+U2XkiTykXlVPOa5aEK00alFLLy5AODn0rKcrI2pHpmmLmBW2sIyOnerF26rGwVkY45wOhrFM7ZnGSsJJRtDKWxntgen1ret/tK70YF1AHB6g0EyViaZZYVUqQON3FQvIDDHIJWQHkjGQaCSKMIVWZJA6nnI5BFY2oSxx5RAWdmOOO1OK1FJ2MNQUlcGNhKeVQnBFItu7zmSRCrqedveuiLszKTvqO1BJZbRo5FhWONeOeTntiuR+UuyskgZfQ8Vucz3NW0IaNI2iMSseGfr9K6iK0iEKpJ5sK8DKnms6gitcIEnSW2wTjDFjjFOjWOdAWcxysc56flWE30NILqSrCizlVlEoB+YZ6VMJ0iY7mKKDgcVkaGnFuMaGQyqhGVLHOasWeUYQrudCcbzz/kU0rgbU3+kSKZ5TKU+VdvAxXNXQ23Ls0h8tj8qE849D61skTbW5WmgVGRJmfaeQueQKYo2gAFgVBLH2rVK6BzsaOmXDmZVAJjXq6c8V7JoV3HKluhkJDLuDL6f/AKq8nNI/u2e3kkv3qseixJbLFEFLtnhWY7jT3Zo4twjPlliNxPcV8VfofqFOVkOgDeaDkbiMEt/KpSwhSRkAaUDgHvmspaO5uQbXKlpUAULhQGzREgVllRirxjIJbFTLcBpcxqkbIvmgZxuz9KWecKI3kk/c5xkHP/6qk0poZLwVWFfMU96bG0yldwyR3J60GytYtCVXLLGuAD8y5zilnMUqhS+wL1UVcFrcVtLlKQSJJE6Sx+Ru+bjJFTTXSpKJFRWyfmdVwGq5bBbS5VmIVWXI2gfLx0rlbop5uIizJ/CDzn2P+NUTZ3K9z5iQPGJWUYyQn8qgseLoTFnLYA6cLj0oBR1O1SJ3hjk3xrzj5fvD3okkWIBQwRQ3XPU0E1NNDQMaxMZJJTl8bR71VbZP8mwJIMlkHQr6/wCNRPYSjdElvHJCYppJVdlOQSMEHtj+VRmEswEYycnv1rImSsSM8Y+0RIgUMNpz/d9DWFcv5vkJ8oG0lSp+8PWtobGM11MR0tUmVZFkliBwo3Efn61iTbTNIzkyqnMaA9DVpXHCXQ6fTX8qFkNuIBwd4NdQ8ym0IKjZnrjmkdV9NCPaZFb5BtIx15FGyFI1C3EhmJwIyOo9c0GKWguZEWQOREwO3kZIqCR1jUGRo0ZT1A6+9AiMnyg3mI5i+/lRkkfTvV5iGQErnAwOe3v60FRlYolvPPlOAGX5vapBiUSLEu1gP4jtBNBfPpcieORRbybJIyec1LEWik8wksNpxkZyTQZxepI5Z7dIlwUHIx69zVOGDEbErvYEjBPUe9BPNqXo44VOwEBSOi/yqrK5lCqm2NVbmmhkQa3Lo+GcLndzSo6jewRwuc7ulNvUWy1GvIqyu6oVPClXPH4U19zMFBKxnhx2I9DSuXfSxaI22zsrb1ZPkdTnFVZJHnjAZIniA2Mp9PX3pxjcylOwR7ZI1iQFyxyWB+7jtV2QwmJpAyrKekXpjvStqNy0uZEUszSiPGAx4yePp7VfJUlijhFA4yfzq52uUmQmRWMUbqreYcdOCKdNsUmVl3DhCc+nQGoe4IiM+FQKQvYCorhHKArIrN05OKqEeoVNSvA/kl0lyZG+7kZq2Dlikh5C8+9Oa6gDyBVJO9yOgFV085pCZWVM9GzwP/104LQC4UVQAcccg5qooLSLI8b7RwCehFWZSjroXXcttVGj2noFHWoHUKCY2Y3G7ndyNv8AjSauXGNhXlRkjZQSTzuVc8U6XyMFhFgnnIHSuZvWxUEkiEyPH5YihSQ7vmHTA7mpF8rY5i3Lkkdc0uoFNfOdjk+YDjHGMe9WghiY+ZH8rDjjpVig+o3y1yDuLrjByeKJ42DR7JHiUDPHLfrSbJbtqNMrlNrMZGPXA6Um6Q7TvXBGDxUKydmYj5oWYyQBDOgGGA5HvxUhBRFidJ5HIA3buB7VoMaSFkGQGXhdpPANMcgy7njwyHgDtQaqXQdFGFO9B5u358DuPX6VJJMJX3xNCspGSAvGKAm0Z5kTzMRGEISM45yalLO4DNcZkJ6Ec4pxVxQbLBEJ+zIhXzxklT1A/rTELxMFRjwcjB6UWNCtNcuAqlBHGrltuOtIASpYyC46suen0+lCXUVupOjuyq7ruZfSk2mb94SxTdsJxyKuGruMaP8ARkaIyxSE84A+7+dQShlcLHI0qg8joK0M7XY9Y0+0N5ImijT5iH6mrX2pX2CGJZI+Qu3uPf1+tBUpWRDLgbVVd0mMbc9u5qvkSFmjUgjG0nnigwbHRkwl5lVVI4AYZzTZGDsSoJ49ah7lNaERZvLmhO3e33wBj8Pb6U5cW8ix3IcEenY9v/1VEZWIirBBH5pkjkRlTGQQaapZfMKCSCA5ABOSa1i7imyxFb/aZo/JDiTGXyvb1z+dVCpDtFD5g7FjyR70yxzSKrFY8LGBj5ejVGZFgnSRzlRwMngGmu4ubWw5JMsxdCVySBmrySZCHduRfmOO9U9dRQZUtYrVQSJQ0ZcuvHrUrKWhkKxm4kPKljgAelQa82g2SYSTbNmzCKrKOlB3qpHmlgpyAe30oL5tLkNqUiMcLxSPHvMm4nhSe9WHuYyNnzbxk9M/lWD3JqEAeZUUOB5ZGF5yQKtxl/JVvkJzkZ60IUUrFOTdHkmNjEx3ZUdf/rUkcz4ID/Ivrxx71uc9Qeqq3zOyHac8HrUrn9yscwRSxzn09K2SRzTd9CAs6IpMyh88D1+lSlGMaJ5iE5+Yik4XY/s2K6QosrxR4Vd2M5JDe4z0rWkhRQ+Ze3IJ71Mldm0NIkTSB5AFBcBS23GScdfwqBMys7cqo5qWrGsXdETCWWSRoiCwGORwKr5lXA2hWzyQetdEVqJqyPpH4MrCt+sssy26owcFgSrt/d49f5198+HnR4YnVJAMZ2MMke3FfYYZWgj8Z4i/3hnW3J/cvdGW3UjAZdvze2P8K8D8cXBQXgf9xM5PHQc+3au6gtT51fEfMWsMzTuXkQkfLgd/esOAxIzlVl3ZDMvXH0/wFekkWfTHw0ZYrZDEscqSjJYqDx2+n/6q9/t5Ioli/cAbhwP61so6mWLqaHb+H7mM3MMUK25IbMmTzj6V9d+F5Umjhe2i22Uieaiu2Tjofrz3r0qMrHPZuB6TbzL8qIOCOCRVyOSRueSgOOOgr26b0PnZLURU3OCxxgZODUMrAt8uAetdEHZXKeiMd0YE7FxIPlwe5rMVn3biwky+0nPfFRcuSuWFM0iMUQhTwNx/nVxSGBDuQ23AzSKHAbYlUgbe5J5/CpYFQYKqTkcf40Di9SwQZEUhVDeo7VaifaArkbjwKDCW5OicOXTABwy4xTg7FgJDt9G64pxV2JOw5ZSSUdXG08j+tP8AOw5XHmIRx2qnGwrjoXHK7gq9u+alVlbJVsqc7gRjBoa1sBGrSEfNNvGOuOKRd5IdWCk8nNXGNhN6ksm197tI4KcgAcE01JCzFCrFsbgaoKbu9SV5gCYsAtjrjioo5HAVEZ9y88tWsFoTVldn8DsSiFCAxlyMAk5qZ5n2lCijK18EfpZJGsskTkBUQcjjgn0qUWrNJC8znyQ3LLyfyrFaaMdNpkpd1LJGWEIGXwOoqH7S0krCCRoyg3YB6iiUbHZDYUXEmUmTeyHqpPQ1rxIZkWRnba3Bz2o5nYsVYd0coR1EhPygHHFQtczM4hUCOIDAXHU9zWqZtGWhbh35UFizZ49KvvcpGqSBGjBO3J6E1fNpYiaMK9vbgOUGST6HGK5zM890GedxPuzt3YBrZEVKfunQiOLeoR2DBRuJpWnFsxQruz3oOdRuZV7byzuJlRCMYGBWpYWB2JvQxnGeaUtVYGjZls/MEhwkbdC23gH6VlS6a0UZVHSf+IlAQPxptGLgyiNMmWEuVXYx4VTk1UeznDrtXIxhRnr9fSsFG4ONia0sS0jJIhTPXPOfWv2M/YEvIbPw09lNbieNI5QYWfBASFEB46nI/LNfhf0gMsliMjcY9GvyZ6GV1lCpzM+9L+AQNHJIjYDYkCjLJ+H8q8i/aNu7ex+B/iu4jPkHUNKlim3YG2NZYgp9zktX8e+HuUVnjqat1PpcdWi4cx/OHrjzSXN5MxcBpSFRl+ZVzwD61XsbWN2kRo2cbc4Br/TCgvdPz+Kdx8x8hlRImSXcMHtj0qxLvt2AwyEfewc10ONkdKRTljZuFbL9cdKlS3lWTzMiRQBg+lc09zWC0LLyyRo0a+aGA5IHQ063kmLEMNie9CjqdENi9Fc7SkQBCZ4xyPzrSSKRdsjOjSbspgfd/wDr05Re50xd0KqSqsIYu8okJBUdc+vsKt+VHHuwyDuQauES1foRSpO/7kT7kYZXjp+lS21r5bRRMpCngECnKVjZO5oyK7yOscDFQcZ/u1u2dpLKFRLdvLP8UR+bPrjv9KU5WVxn6CfsyfDtLO4/4SDWIFlFzKlui4yWhU7iQOuMnr3OcdK/TXTlFvbqx8gsw+YqAP5dPpX5/mlRzxDkfRZe06ehqwyyRloopGh43qwPep4ru4n3BY5AQcCQfzrxau57lCnoSi0uWwzMUZjgcYzWrBpUxAVlC/NlifT0rBu6Oh0raj20SXOIgGHYZq1PpUcYSGNcMAN27rmmqmhModiE6UzL5bRsHI/h4NTQaUtvDtAnjUL2GWH+NTOSsb4enrqbjaTiONHUSRqd20nqanRNgEkx2kHABHUVnFto9WEOiJGlWNXLO27Hyjsa5m5v4fPaOVZIVLYXPOPY110dNERKPUZBexblV9qljjlsD8+1NfV4WdfJySOue9XzIzirsvtqaqu/z02Y6Y5zXM3+vRRqIx82CTt9fWhyQOnqM0jxGovI1EiRozBTuweD6epr1uK4kQMYomKgfLuOPzrKE7TseDjabjVIJ7i2lWTzEhZid3/6qy/tMT72QMpAwMn+ld7VzlU7PUz7m7LJCIisbqSeec1mXPlz3R2SMjEAkgc+9QlbU0snqZFxEYI38oSMm4gEt0rnru4neXzAkt0yrt2g/eP+FZSfUug7MJJv3UbOxjmxjYR0NY/kTFN00ZB5YN2PvXLsevS1M27tiMEXAfAO3ZwCPf1+tUY7lkBWJxcDAIVjnIrGehpKNtUWd7wI8sxCqcbfQe1Yl9rkkM6lVKADsetZJX1Lcbo2bPV/tlvJFK0YY8K3pWZqnh+1v42H2yR3ADDZ8uf/AK1ZRnqZbbnAaz4O1C2jMunTRw5G5QHAx+XevMLvUvE+kvK4gultImzIpG0OPw7flXZQhCejLjCFRWZjp8UL7S4mn1mN9m7hYk+6PU88+v0qa1+PPhTW7htJXWHuJ5VCjzY2iV4/UFwMgcemOK9NYVxjdHHCDjK/Q9K0zUrS4KtZ3llcYcYkSQMrpjOVbv8AQ816Lb6jEpcw3CzjbgEHp+deJXqNM9NONXY5bxRdRXEBBkxKSThxwRXm2lXYg1CGcZaWIkIQeAaV+aB9Dg2ox5T7C8F+MrKSCKW9ZIkJEanOwbu31yfzqb4h+B9N8d6fdm4ttO+1yxsY5mRWx3xhuMelfY8NY9RfLI+F4xyj2quj8c/2ifhl4w+Eepxt4js420q+ZYYrrcREwbIUjqBk7Vx2PpXyrqPia4cvFM++YDAYHp2r9Qr4pTgpRPxCdBxk0fVv7EHxQ8L+Bvjp4X8ReKorKGwRxCkkkXmiOMuu5yp4cjHpwG/Gv6ZPFv7UXwLtk07X0+JfgrUBcDa2mxxZAAwAvlsuFH0B9ueB4NOi3XcmeXi5TbtE5D4m/tF/CLxtYeF7PwH4k+GuiaxBfxPO9iscI8sEF1kBRckrnqeOnPQen/GGD9mX4pfCmS0vPHPwT0bWjaZa5VYorhmC44EKMSM47n646e7g70q0KnY4606yp6M/ls+IUXhzQfiVD4LmvhJYPqsdkJbQh0IkXdjI4wOfyA6mv6Wv2O/2cv2eNQ+Eun3E/gDT9Yt7vRopFluX+UOX2u4HSQkg/fyOOlcucVm610bzm7I+x5f2Vv2X9VglF18CvAc4XO2SRtrL9EUYz+GKvW37Kn7Mc00NzF8MNJsJEHzqLllRlHYKCM/pVwzGuo2UjaOKqNandW/wE+BtjsGneEdLib7yojTAxN04LyMB+ArRf4CfB+FZNunNfFkyRLIQA3fGMHH5100sxq7XOeona7L8fwL+D9w7Klxb+fgDekjgL6jazkH2PFcxffs6/BeO9IFrJqXzEkwAI7H1GQePxzXXRzCsnuZW12JYv2aPgXF9lu7HwlFb+II3zHcSyBmRz34Hyn86+Nf2zPj7YfskxeHzoFjaeLdTmuDZTWDqo8lzuOH3YAwBnOeBzntXbldSpiK/s5vc5KtHVJI8X+DP7dukfFUm1/4R/S7DU/viCK/ZsnHY7nA/Cvsq38WLc2ovbeKKO2mUMpQ7gcjPX88+4NepKt7Go6bOPGYVrRnA/FL4hXfhL4e+Ides32TRIATnB2nPI/EYz9K/n6+D37WHxDT9ojw4dR12/Xw7LqhsriC/meVNrA8h2Od2ccjAGe+Tn1q+JhHAyn3MsnwspVpLyP6p9G8V6VqVhb30d1C04IjmzcIoRgMYKk5Geo7eldIdZstzIl7p6jHDPcIv8z1rwsom5Uk2YvDSgrFlde0lTh9R0yLCjObpGJPsAScVIusWN5MY7Vx5Sna0rnAz9T/Wvcad9DL2Uuxpx6hbW0C3M0iQ2xwokMbPGcj+8ARzUtnqdrdSp9hntL0n7w37QvsScVnJWV2SoS7EkNzNKxV7G8k2g5CqR075x0qOHULSSSaKa4soWHGGmGc+mM5/Ss1UvsDhLsK2r20SLC5dW5Iwh5+lSx3cd48kcCzYVd0gdcED6VvT8yJxlsRtqWn7WRNQsTOh5XzBuI9MdauQFrhVnFvNdW64JOwkfpSqDjB2M+41Syt5Lpbq6FoyhVCsOATnqT0+lT/b7JpFeO9t1t8bd5b5c47ntXHNuLOuhQk1sNbXdJt3WOe7gO45Qg5JGOSAwA/HNSw30c8E08Ea3EByA+7GPwzWTxlpWZv9SkznfEfjzwz4UgSTWvEeh2UbDadlws7g9cFUJIP1Arwfxh+1J4O0KGRVlha1C+YLieTyA3uAMn8OK87G5lZ8qO/DZM5K7Pij4r/t7WN7ZCx0fVrrxJ5OEtrSOQLGXPbcrfKPcnJxXwh4x/aG+K/imxu7S61u08OWjsXFtaw7iAexYnrjvXyOZ5lGmuZn3uTZA5pWPALm+e6tprS6vLnUbOYlpftEhkyfT6e3SqEuoTQlIEU7XUndjsK/Mc0xNbF6QPtsPh6GE+I5yXXbGKYxTaisUYjIQlS2X9CR+IzXEaz4tkkEi20cURUABgxOfXPpX2PCnB05rmaPks/4uSfLF6HifinxXcyKLczFoQM7s85/+tXEjxPFb2s8Eq5eX5FIPTn+te/jcL7GfIeTCq61O6PPBoE19dXNw8buWbPzj7v0rr9J8DGRJXmjRBuwpUdR6183mGPUD6nKcrc43Z3+k+C9OtUkmaJnlOOV4z9a9E0fTZIwI4RJEq/NHg8A8f5z7V8LmuZOo7I+/wApy5Ulc6a30IMQPL/fHqSMVrrpZVI4zFGiMdoJHevGjO+jPobuJrWnh22iWSRQhm28lecj3rYg0lFt7eOJF80gtknOcVZzyndhDGFGyEBQRgk1chgTzbcMflJxIfasZJskk3hYWaL5XViPmWgQMwXKiRjzkGoa0NUrot+XNNMgkjWNFOWAbdkeoq3udUMiFQqNgjHOapETlqOFtB9pSXDI4/MUn70vLskjLoASDyMfX1pNamikhsrs0ibPkXIIyKlknBzsWRY9xwpHT/Gsp7mfM7lG4kndkaNN25hkDtUjCAxt50kSxltqBOD+PrzWbehsn1GLsUGOSJ1iXjJOc+9ZV5FCLbykdgSxG7vzUxbZtGVzBeyRLi3mWNx5bZYhsZ965q6tFWOQ+YywsWYZPBOa1hK0kaVX7tz5d8UPJHf3aTLGkgkwC3TFYdlHGZTIYw7g5BJxxX6NjV/syfkeJw9Ttiro3VR2jUqPKy2Tu6fUVMtvIHMhYeXjGDxkmvynFT95n9F5fS9xCQwRo8kpWR2zkZPQ+o9KvgIiM0auqkdSOtefzs9JwuU5bRXdjkNlcE1kSaWzskq4KMMfUVrCpoYVKAHSFGGVhCo6c5NXBp8DNtGWJXOM9T/hWvtGcFWgRR6csglwEkcjam37rf8A1qmayYKkCKN55fPbH+elL2jMo0BjaerNFHP/AKtBjgc1Mthg7yBtVf4hUTrnXDDaC3Fj5LqjpukIwOeP/rVLaaXiUJHkxheTjvWarXHLD6nQpo8s2yXyvlzgsT+lSQaI9tcMGidTnOT3q4VrmE6R6xoKx2YiVw5IYNnPpzX6Mfs8+IpNR8MfYPNubo/aDInlyfKrNklfpwP++K61PqfnvF2H/dcx9meGNbt5rC8Ekky3SkRpGRwT3Of0+tYOt6jsuNwQx7gApUn5sHnPtSavoj8ujGzZE1/PGvn20zIVGQPSvLNUuxbDykkcleBlix+pJrSlTVrG0XrY4+/vkMbvKGYN8pC+9cxK+GaIAlSN2D2FZPQ9GmtTL1KSKCBrh5WhVfmyo5FeeT3JinfaD5THd1zn6VnFdTY53WlS4gRnkLlTkCPAJHvXkeoyGOUyxhlOeOK2UWVez0MibUpIrj7RJLvYtks3AGa9B0nVY73T44pmEbCQBRngjvWNalpcLWVw1uX7KVjRHkz8jKnbPrWRFebJ8ElIyQML3ArH2XU7qc9DcGoFVAjO0k8jOf8A9VdDp99GyNFJLc27MAp8sDLd6wnDU6lLW5HfZ2RpLlXDcA8kimW881rNLBKZIlU5Qt0bjqP5fhSktCZ6mvHfSKsET7pdh3ruOc/j+lZOpLcXsTFnaOENujHt6iuZq2qNKa0MsziBkJKhV4GT1PvUkhguFVQZHmxnJPA9qbstRydiC20UzZlCAzZDBG9f6V2WleDjGs81yvlJIFEYJ4Bz/kVyVq9nqJzVj2bw/oLadYNBcm0kZ13JsTaPYEn69fp6V5j4p1i5nvbmOGBTpYhCQuWySxzntz/hV4OspSbOZR5pHjMrzLdJZu0jTHsTyR61z2ttdkiGOKUg9fWvcoNJm00tjkPs8pMbRwziQyEMNhOPw7V0lp4dumlaLyHaNR1CkA5q8ZXSV2EYK5YewmtXxPbSJEQApI689PetIaPd3ckVvFbTCRjlEJ5wPU+lfN4jGRXUEj0rw/4B1GSWcyadcIYwCxYcOP8AZ9fTFepaX8HfEmo3FlDpuiz3DlhujMyBgnc/MQDjjNfHY3Poe01Y6laMI3Z9PeGf2TtXg0Y6tqtpZW5bdtLOGx+XGf8AOe9eca/8C9R0GGe2sLY268gzq4cZ69cnHPNctDiGnJu7PnqedqpVa6Hk2oeAr3Tt7SL9r2yYZ0HBPrzXmmreFoWLyxxyKjPuZS2cV25Zm8Z1PdZ7NHEKa0Ms6dbwiQBhFD1ZguTn0Fc5LGZJpF+bap5CN831r9EwNTmRy4l6nMXcME7yTbTgHAzzVCK2zGVVfmJycV7KOB1DUt9HuGSCVRHGScEZ/XHv/jWrF4aTCSAESuN7jJBB9K29rYi90dNY6AkKLMSjZ7GtO6ure3Q4+XAyex+lYSq8zMJz6Hn+pa8IJJpbZo5UkG142Y4dfQ+oryTUJp9Q1CSNndyT3OAo/wA8V6GFVlczhHW7NLT9LuphG0bOsfKsMAHOeoz2r0/Sol01kZI4ZJNpRj1JGOhp1p3OttWN3TpWuJZAsTQpn5SK6G8ik2KI1wWGWI7UqUbo4Kk9Stp9h/Z9nbz3sQ+1sSdp+6RWvbRTTuu1jGqnhAOprsowszklLoelaJbvBGhJTeMA7Rn8a7CIrlfMaRFBByBmvTpRueHi6l3oSyMJbkRE7IWBffjv6f8A1q5LxBdzqnlRSqsoOQMcV6eFiuY8fFT90q+Gra71G+t96xY3EuRnAHt/nirHxx1/TPD/AIbn0SN5Mz2a+aUk4kG4MenYgYxXr0IKVS542PqcsLH53a/rED3moXUhiLzEs4HAX0H09q8k1vXjNIZPMa4RMKCozke3ritq/wAReH+Cxz93e+UxaRmdHXg9jXLRXTiaSRiBG2AhHpXNNHTBnTwyCSz2JmJuoA/nTUkaJdsjRzgjDELw3/1qwtZaG8tWXI79kX5CdpXAA7H19qoabM8TSyNJHvV92SO3piktUaxVjXOtOAGCuqnkAjFYs2qK6yRuDgNnpwGNUloJtvVE1gwaN5DcnAPIx1q3c332eMHfgE8msYq5rz2RmRakzeeJG83+IbRyB6H1P+NY+u6oqt5arLIuwMHBxtP0rvowOCtUOGm1SOU7dgaR+Aw4B+p7Cq8V9tiZUG8A8tgcGutwPNc7ko1MRRjKgyN09qbLfzXID+UEkBwUB4I9TVQWgOVyrdXTmFsNtlxgbV4FZ1zqLIrJtKjjI9qbimDn0IzqPnoc7IwuAQBV2G+BzDHI4I6s1KMbMi5Lez4hHBLYzkVzkc6qrtOZACvAzyDVickixZY2OpZgxOCB+ldDEr2qmcfMoGCRyBmtIRdzGUupzGqXP2gu6IhiztB6VxcskpZxkomdrcdq9Cmjhm9SxHbO8blgvkpwWB61RkSQmRMuG7D1HvWhzz3GW0uSTIxcEbGH+NWhMd8fks0cYPzDFU5NkkaSOm9yhC5IGRUJA8wyglnPIwKkCB2RvKZFDnqQVwc0gPLM+7GeVHrRcCRtwjSFmDW6qdoA5z6k96pNLKY2U/Kw+YkDFbRlcC1bXEZaIk5Vhgj9KgcoJHidmDKMDmqAfKSpZfNKvgcetWkaWSIeazOMY5NYNAX7PGxX3DG4DB619RfB6C6Gm3N5cxeUrk+Q3c8/dPtg8H3rws+dqDPq+Fov61E92V9ksOyPe6NvXHUf/qrD1jyg0+0mSNDkqPm/DivgYs/WnHUytLhEUjskcjIy5QZxW1FO8dwoaFmjxuJHQe1YtlrV2OjjR1WOVJS0bA5XupqP5kkKKCSOSWNQpX0NJaKwsJ8maWaMsWk++cfe/wDrVpBEjjZ8hpP4cnpUxVmWlZFeNmU7lkAyvOODmnABQvmBST8ua0b1sMjmiyZMuEij5YMME/8A6qyLw71SSIo69V+bOaYmtTIMhe5MrbFc9dp4z/n+darMxMi7VaPaBkd/WsLXZrBdS5ayM6xSIp2A4yT1rXXzWk8xmO3Z93pzV02JwZBIpd4mClsOA7Y/KpFWKTLGRnIPBxitY7mbHMGWTzt3lxBRu5yc1Z4ccMrcgfNxW5CldlVonLkfuyuOOOKciHGZCAVBAHrSZaRDNLlVLgxoV2jnoTWVqcbZgZ5g2JMFCOnuKzm0Q1ZG5ZpFCFBYkj5SRVmOBSZGaYRwoCFVgSf/ANdKMrGY1opDIjMm5VIO4duP51ckiGNyk8nrnAzRKVzqhuKSsYDLJ5jA/KVHBpplL5eOIRu7YPbHvUNGrKZLRblZDz13dCaTLRw3CLGrrtDkBAfy/wAKwCEtCorA7DIjq/QOCFAHoR61A0fzf6xwitjcOtAyuiScRbWW3B3KevNWifmVYXWPnnIzkUGdQJY1lYRCYRSk5A9a03hzBFIruFIwQwwQRxivRw8dTycf8JV82RY55EVMhPlVjjPauWMQuZl3IXjGGDA85r6XDnxmLlrY2JIGkMEUMTlh8xfqMelbtvZmG3AkUKzHOQe1dsH0PNk9ShfLGgUiYuikDIGATWBfuYlOcN6A1vBanHUdkecancMxUo+5gxLD19qp6darNKwKFyGDZbn8K7JPQ5I7nfQRraW4dx8o+8cdvSuPv5lmvpliRpNp3KOuRWFhzd5WQkiXDQtHEIUGM4Izn2rUs7NFit5vMhiJOCo6g+tMqEe5sST/AGZFQspAXBA9a5q6vB5TIkOc5Ztq9PU0GRn2v+lS4ZFlQc4PetOFdi4jiZmBPC9aLFwepuxJcLZRzCBncrkhjzXNX9wzAjcIz3U+tFjOr2MzTRIs0u4/J95SfWun86KLYVBYkdzQ0OxA7yXQWQLsjB5HbNTxkW/7tW812GSWHT2rmmrI3pI6mwMYtAgQbwuAWbnH9a5C9WSBzEV8wk565zWdNGtSV2Yh8tZZtqO5ztLZ6jtmr8rfukjyHi2/fx0NdNMxk9DlrryS6BMXQR9wAOfxquksiyKzLHsDZZAMD6GtDklLoZc6RCYpJI7sDlQDx+NZF6qeaepKA8gmtKZjNF/R7dVnWeKNhGHG47s4PqP8K7u6jj2N8iAHqwqJO7LOHlkaOSYlCyhucnpUlgjTTBV2lWbn1FZzWhtQ1Z6JHE6WylUIOdvWkltzJFLhcvjdx3rCOx3TXU4n5vPczhVQH5dp5rWtS0DZgMgjPAVjuwKolu4+6UhomZTMw4xvIH/16jUM8UrBvLb7vTNBFywiW/lmNFCMV+VQcAmua1AyRlR5KqobGScYpp2IqGfEzhiECscd+a07cbVO/DMPmHHJ9q1UkzMoauCVIMccanDAdziuQlKhyEYxkrl1znj8OtdKRgzRsLiKGIF3LMDwXPb0rs1G6GMbkwBn61M9hGVeRIfOQokqkfMD0aqSiMSoh3IzMCxByQB6VyzNKZpMGWVHKjJ6EDtTgHEjBp/NB+Y7l5/OoNEdDb+W0DEhieuRTI5ZWkm2llQrjYTWlM0qGhAhmBuRl5AmWC9MD+dZdw0u4mRoDAT0281qldmUnYw7qaNJ5XhlUscAqx5wKfBd4EmfKG4YBNbpGLZasmnVxGflP97HavXPD8gMtuY2AH8YIxn2rycyj7jPcyaVqiZ6VZTuwDbCADgHHArVWaQLDFM6Kd5wAc4z3r4aW5+nQd4leSVLiZoYzhVO05HDrVhYVDHaJJJFX5VX271jNnZHa5B54Ify9w52nIxmoZY2xGFDMuMAIM8+/p9am2gyOMNI3lCF5pCOccfhT412tKQzrKW+ZWHQ+ntSN4qyLSyPIiM8xUE48rHT3prxxsHYmOWVfl3N1FAxFMYf5UO0D7oPWk81ZBhYjH6jtmtKYXHEKXVl8t2z8xz936VWnWXDIhQIW+pH+FapXG30I5Mi2kdnQgEYHt3rlLmSWGYSINq7vmbPP4UCK888UcUvlt8oUvJtTnB64HeodKdZ2R438yNgGU+opDg9TvY2j8wRhMKxwgJxmpGc8Bo40C/KAvT8acVcyqAJXA3yEiNMbWHr6VagQPmMTQRlzkMTjFRNaDeiIog6xsxeBkDFeuSfcVEzCIFtxJHTNKMTOTuxjRNv89TNGpHzgkYzWfdRgKSu4p0QkdK0RnPY5uVZiZGKuWAwAe3vWIyPJL5aM6nPB9KpSFGPU7C2SRI1Qqkkezn3NbEG5okkzvVRyAOntioOiBf3MF3qoyBtzjtVbLllWNUcIM8mgKYoYgMzFX9D3FUFKyPJLs3KBkLSZi5a2NSZkCx/Zna4cqMgj7vrUEjSlRGHQtnClR+tMoZMB5nyhVBG1hjIBpqs6qkLypy2QQuf/wBVBpFXQht5Q4EaswJycnIqQERkxuZAQxVsjofQiok+hmxiOBJ87cn5V54pgWQuyqryqTxtqwsN8qeK4ZgV3E7NrcAVmvvLTGFWLdDim2CNK3tVDBIwMuMHdSbGDrtjaQj5WyeAO/FIubuI6s2+NmjKqNy00wopiYEptQhhngn1qpKxDYjOWhJd1VM4aPHJ/wDrUP5chYqiRIpwpHX8atKyuYddSIR7ZRkBMfeAFPY7iWZVUZ4Oeo9RUJXZc3oQRkM20AvIP4R1x61aZY4/MhiaOSIkO5HX8P8AChpjjLoVN1yCWdgzMdvA4x2qxH5kDCN1DKRnLdefapLIMLnyuAqt94nvUDzmaJXeN4TvIUsMA89a1toZ85ZMVvKQbZTIFXI38EHvVeOMtIVkaREPG4DNDehaYjTSCQHP74/IQT1A6CrCLuf52Ub+CMcVUdgTIlUSK0UbMgPy/N9felMci/I8qhThRvPSncG7DPK3L0YhGwApxketOG6M5VXIxyo70mxiLLcRmKUD5AcfKMbasF0aKZZJJFmxgBBwx9/QVlLcmexUOF28/N3PvSRs0DFm4OeOakiK0JXdpXVIiiswyT0xVdopdgj3INpyxB4pCi2Sqw2/OhI5IBbBH+NRqVWQAs5z0J5FDiatocYgSwgaN5j0DNgfnT4PJVyXdQVxgN0z6VMo3MBu9RPErmRSGzjHB9jVovmRt0m5RyOcflVJaAR3EwjYlItiEDJ9TVaNU3F4xICTl9x/lUyT6AOHEknkswdvftS5WNNzhFHUsDVgU42yQsECMuSyso+9/tU4bHbey/Op4x2NVHR6lRlYsx7FVg4ZXUZBx96rAkjMQk2jzSvUc5pM1bsZktw8wbMaQsOgPORUKkMWYtIEUbggP861itDGM+xYhmnjcyu42dOTn8DVkfvQJHKiUDnb0NNKxo5aAZQ0chIIkQYzjg1WiljfLFndCuVHTn1qmtCG2tSKCYlXGSsag4DHrTPtAJjtI4jjPBHy4J55NFxyV0W2uNgSSR1KKu0YXn/69RXKvGyXCNEWK7do7fWixM4jFuBIBF80kyrlvl4xU675povKOwgjpwCfQ1Deo5roRShWbyiygrklj/KqsbmQurYIUcZ659KzktSTSgmWO3kWSVS/ULjmoXmEqg8ZwCQP4fY+9axVkZ1B+HIZF2qwAI2Pnj61AsmHfbtWcD5S3Qn0NNotDUCy73xEWLGQ4GMMfQdqJVM1rKwTcVODuUEMvfjvVX0sTa2o0yrIxQfLhc5/ClgJwjcuDzxVt2VggKQFjLuw35PT07U2aRhA7IGlVV5VRzWZYkKwzxmOX5xtwwBxuqV4PK2SElgTkD0FI2m9LA/lyKAZijJkOCuM/SoVHyoI0fzuufasZ7kT3GoDCw4cwnOA3UfjViOTb+7IUtnGTUkJkkM4LGP51XoMipJ0VGYmJWQrhlIroJkrlQbmUlVQkckA4zVd9yEMAdmeVraL0Oaq7bE8M8TufKIIHG0ikeMuyybpAjDcNo6//Wpt2M4xdiaIRxoBJGZFzneOoHsO9VstMJkkiaNTxnPWogupon0GGVlm2g7nXH/AakUuzDDMsbDrt60prU6YbClXYsqOw4xuz0pLdmeRkG4BTtO7rmt6erM6kj6X+D2mK01soVWZSZWx1LHuK/QDRLcC3syH+ZlxIw4A9Aa+xw6/do/HOIJXxEjelAW3lYpG3BCnPJP07CvnL4gPJJLDc3Max7FKlR655B9T7110HqfOy01PmvVJD5pChc5PIH61kws8U6KUDZbBPv6V6aY4LQ+pPh5FN/ZsUiRMzZKlV4O0H+XevXRcORFHtYvkcA9Ae9dNN6nHiZa2PTvDFvc3FxDbKyRRqwcMFyWxkkE9egr6x8OkRgPbuPIWIcd1PdTXdRV7FSnaJ6TbyNNGoKovQgrVuGR7cuqnrycjIr2IvseE4+9csxI5ilZsYIway5pBKuVQoRgH61vF3QnG5EIkJXD4wNxPcGqTQxjhkVNrblA9fWmW1ZlgpNg5jZkHU5BGKcJUcON5BcYZR3FJiIugZ5HZ2JG32q5C7BYSqcNnIpXvoUlpc1AQojwCGI59vaonDFldSpjJxx61Rzy3LSsqs3mlJFUdFODn3oQA4kEqFWHXrinHcTQ2WVnKgYz0JpAjrhS6M3u2K1lG4kieM8Fyoib+76f/AF6R5ypJfC/1qHowsTIryryh4GcA81HFGcnOdynAzWonuSqZeFIBY8A571MI1jJZsBu9AyGR2mnTyF2xD724dfpUpC5VkPsBnpW6WhEmrn8CaH5CqpsOc4bsKRpADg7k7HP8q+AP0dz0LSu1u3lskhJTnB6Gka5aQlQkiuBge59RWc11KhGxZjmkmDb4lQFcFQ2Dx3qa1t3byXk8syk7FcDHPWhv3TsovQgVmkeRICvlISR2yc81so7pEpIcHuDWZpfWxFLJ8kgRlTcud3cVQtDvlErybJACBk4GKrm0sa/ZNVJklRY4HkyBuBU5x7ipbq5ZYQNrP359a2i+oRjcyCsrsGYqIzwVIq0yRyFALZXC9Gx0rTnKm+haWCSRfs7KI4yRkgZNZci7pQNrBM+taCjTSRuRQoyRmN1Vs4IIrUigkCOzyx5yAOOaDGcNR0n3jwyRnoe+aGgk84Ksfyt3PAoM5KxNJbQg+TGOR1Y8A+9RRW0MrbGQLhsFwM5pJWJNGGwtInWQtG0nUKRyfevU/BHxL8R+CEkTw/qk2lSkYDqd3BOTkdD0ry85yqljKDoVldMmpBpXR7daftdfEhoPL1rULnXmSUG0XPkomOhyoJUev9awviZ+0r8Qfif4bbwx4nGmWWmsrKbfToid2RyWdueoBx0yB6DHwOS+GeCweI9vT6bBPGzlHlPje78N2xl88NJtHRM0y30KOHLRna5IJAPOfUegr9QpxsrGMKZWvdIlllknk2E53EcDmsiTRZ2kkDs8zP26gCnNaG3IiCPw+8U/mKkwDDBJOeKnfTZ2LGJWLKdpC/w+9YNCbdy/ZaXf3bC3srSaQkFnLDA4757CrCaHqNxtmsrK4ufmxmCPeufqOKE0zematt4Q1CeORngZrp13LHj/AAobRNRhWUyWc0MMR+Zn4I/CtYqN9zqoq4WUFzKxVIBck/6vyplZX9O/X2p+o+HNXtoVurnSb2zQuEHnfLzW8VBbs64Q6Il0Lw5q9wJ2g0u9uZA+wRn7xPrz90fWultfCOuTXV3YNYLFdxqHCF9x9xhefyrlqyjch05Jl0+CfGdtC13L4fa4xgAKjRgjPAJYDJz6V9EfC34H+I9ent9SvdG1GyiBKm3cBhIP73HQYrlx1eEaTdzanBuVj9OfAHgA6LFDcQmBpQihlCncpA49hj0r2eCxkcM7WgSdVAyh4Ye/rX5xWrJu59PgcG4qxrwaezhJJQARwVB6V1OmaakcUAjXyDgsyuA3Jry6k7s+gjT0Okj02GCN0YJcTfeHPWpo4BbyeUVeMtwVI6/4VCZpYl8tGld1Q5A+XNLHZr5oDqAzdPrSKUbkx04I4aNCqjllY5x7VJFEitNH5aNu6AntUt62Noq2w6dbZIyh2mTGRh8jFZLLHK7RRqHYjIx3qlodMZdUZuqWTkeY5eMbQNuelcZeCWRWdHaVhxlh0HbFddPc1tdHm+p+ILRQBFe+dMMqFb5QxHXI9PfmuaPjeG3m8o3aiQY2gYH5k9B71NWlJS0OenRadyRfiPpssiE30UiYMUgjIZg3Y/h6HrmsZ/FMs+HUoFc4B24oafU6qELq7Ol8J3M39qWswUlA4K7R36k19Q6XK8NqFedpnIOTIB0PaudyftLHg5zHlmmjnNVnliefynQoMLn1rjp9Tlt8kspc8cGvap/CeLUV3oZra+0krh2ICgZJq2niAxyJlgqAAhu+fWuadRXsbRg1GxamvJCGkdo5WcdQMVSeVTsK4AIyrr0NRua0VoY899umZ4xuZThiFxzTPtwKqs07O7cbdvy59fYVnKHY74TKk13EQiYhO4HOR3qkyQQxySHYkhXAOc59q5qiOuM+424xOhAOFIAP1rlpdLh855GRyFHRmzzWC2saKVtBHtEslu5YplMgABVunGfyp8PiDaFhlaMbFBZscbvT2/8ArVnTptnPXkkh0mr2tx5IyBIwZgQfTv7CuO1ia2ltp41CPCeGIJxID0B9q1heMjLDzPCvFfh+C5jMRMzAIzOBxg+o9K+QvHPh9JpHEsXnRhsopUHa3Y19ZhdaaudVde5odH4F/wCEg027tpLKbVTFKBuSNcpkdSc/dFfV/h3xNq8FuouoJHlBzkLnP4+lfO5nSTqXR05bguWB09z4mm1kBZ7f98oCjdxgfSorW2mkDyGD93jj6f1rhkuVWPWh7stTpNO127sUeKGBfMZcZn5C9sfWvUNB8X6qVSCR4TbBMHIy2fY//rrtws3CV0aZjSjUpNM8d/a01jTdY+DsvhW5kWW8muGvIlIBAAidNozzkllbj+6K/FbxBpc+nx3OoSpK0YxM5AyB04GM8+1fquXV1Kirn855zTUcRKKKgs72OO01NYrmG2OJIbmMkAEjHynsSOOPfNWYtGlXT7r7JbyWlrIcXQj/AHZfPOHIwevNdkakVseRKhHdkcOi2bfZ08jUtR+zOLiJftMkpjbHUfNkfhWxaxXdm093pN1c2JlBMmEJDAkdM8Hmuv615gqELal7TdSaDU9LuXnvVc3KRrG6YKODgMueSRzxz04r+rP9jj4q2Gk/CDwdohvbSGSxtTZpbztyUBDAg55OWYfhXl4/EJSuzmlhru6Pt2H4m2DyOxvmjm2hZXkcDb6Dr29K1E+J+nxMqf2rplyM4LQTiRh+AOQfrip9rpcJYeUehtW3xGtoohcG4u4rVvlZ5un6mti2+JFq0jfZL7TJIHG6ORpvMUfkePqf0rSnihOi+w5/iTYgMouYiTzhmBP/AH0Kdb+PbM5VprW0CoSMtjcT2x+H61rHHMzlRNaz+IDBYbgrBJCZNpfzMKvHBP449K/A/wD4K9eMDqXirQZNS8yayPlyTbMbZHEbqenX5pcf8BxXtZLjuWvzGTgk0fll8I/FGpaJ4p0LVfD7wWNulxm68sfwKeq7f4v8fqD+5Xwt+PFjeaVZrBr9pfO0HmMi7sK2cFSGHXGD/hipxONcqxOKwntJc5kftD/GaTU/g54102wLXU81mYwzMRjEiNtA752n8K/DbwFpNx4j+IulwwpdRt9tEtwQSBEG+UL7sd3b39q6auYNYZxZ15Lg0qkon7Z+G/AXjnQ7CxitvjN4ljeKNY44FhWZ4woA2Fm5OMcEk/0r0BdA+IIhhdvifqtzC5wy3FvFnJ6DcF449BXi5dnzpx5UE8qi5XZOnhX4gWc/l+H/AIn6nYOwXM86RSngdNxQt3ODn3xViTw38YpZHWx+OETKp8yYappu9nXuqPFtIPYEgdjivZhxS0rMSymBZt9M+NFnDKula9BqcUasJv7RuX3IO2CxYE9sEe9Wbj/howxFp/iBLHMAGtbd71hbnjoTH0B6dO3Sto8U3VmTLLYJWMq/0H9r2+llXTfiJpN/aLCGWOGHcynqc4IyPc547CmW2l/tZt58954usb6dVwIEvkQFhx0KMwHsKz/1rSMqeWxT0Jk1r9s/T4RYXNnaQ2yMVa7tJT5QJ6A5Gdx9Cn41K/iv9rHS7t7fXNQ1nUZWRSkczpswT1ztUEDuMfhVLi5MJ5eua9joLf4o/tU2DmeDUbdQDhn2ZTP93aVVV9qbrf7TH7Rem201xc6NYaxqqL8kchUZPcbSjKB9PyrVcSRlqOGXRfQ8K8Y/tKftrXyW13pF54b0JG+eGz82eQjntsZFB9wDXjXiLxX+2N4kvIn0WG7m1LB+0Fo5IcH0w7OCf+A/j2rCvxNBRuezh8tSVkjqPDGiftcXls82veMNP8IGOYA3d++wQnqF2KuXPtle+eK9m0b4m/EPwtbfZfH/AMcj411AKWeHTIzpYQA8KTEct+PHTNeFV4hU5XTOarlnIeW+KP2kdZvbmWz8N6fFpNuCRLcxXYlL8fxApyc89vrXguufEXxDrchGqatIshTefs7NHk9juzkj2rx81z9dD6rJsilNc00cNcazJO7Pcnz+coQcEe/vWTeasgaJbmZoYt2ARzuHrivlVKri526H0lTEU8JTOS1HxfZ2y7GYfbGk2+SBj5QPvZ/mPeuK1HxXfXMMnkOY3GGZfM2ggHpn09q/VuFODOalzz0R+Q8RcTynW5UcVrHiuGa4eeULAxA3KgwM+oHavPLvxjeMssdqjSQH7rKMj86/R8Ri8Pl+E5YbnyeGwNXF1+aZy8Ftfa1NPtinVs5bchx+FdPpvgWIzWd3dRyOjHAVGxuxX4nnmcR53LqfsuQZK5rl6HoGn+FoLeOYyQLKGGSCOnuK7PTvDss8YS3SKRmAJV22j25r83xuOcpXP1PBZZGnBJG1aeGYkicR8Sbu3I9666z0UxQwiVUA9dteFUd2epGKiaT2nlsiLC80qjarKuBj196sra7FjO2J89YyKuC0MKsrk0USRrIfLi+zsOXC4yfSliRZZS0Msu7GFyuD9Koxtrca8YjBSNWAH3l6VVIYJvhg2yDgID1PrUSl0L5dLl07AiyOFd2OMHigqZCFjjPy/MQKyJJR5qLLJwRuHl44oaR9xZRuiLfNg9DinCNlczldslSSIXDwoUkT+En1qQGMsVjQu7NljnH40kW3YJLfaxTJ8wHIz0qvPK4Mby3BR8jc/Uge1TU00FfS6IU+0gLsjhkjB6E4JqUW7s3mMnJ6DHGa5pvoaQ3LMdtLM88jORGTllJ/QVXe1BUssaOu3K57j61lCepunZnO6hB5UsPlkjcu4gdB7ViXssMUUb7Y3tVJZgy5DDvj61ST5kaTkrHxx4qZ2v76I/6Qyy4BA4API/SsuxjkaREALk/+Oiv0/GxvhL+R53DVZfXOXzNOJHljuJM4k+7ECcDPvWypnkg2OqHacNxivyHEy95n9K4KHuIidTEqszNg9V61PBOM+WGfcRgE9q4L6HoyhoS4OxoN5aJBkHtUaxyEeSxMYI4bpVRehlO1id4YBCCQS3T5etVRCsqTROhZGUrg981vGWhwVI3LVta+REsir5O0AbRzzT4LeIqga1ByxOGPSok7mcYFiSyhmISQyGUYJweg9P8A61SzQDJAUFCMnNc8pXNYqyGyWfnqhSQhlO7kdR6Gr1vEAjwyYijZg5YDlR7etVy9jayZs2VxE26LcFjx8pJzmt3T0SVg1xscLyQP5UU3qc04DluGjuWVQ6Q/3SMmvqr9nfxPDouoRW63kiwTMTOobgksCcD9ceor0FUSifI8S4Xnw0j9EtOv4LG5EUA8u1kG9VkTDf55znvmn6xK1wkZWQE9M9wP8/zrTDyvqfh8neWhUaYrCQpkcj+HsP8A9deYazIyXORPLGjclQOGFddKG7CEveOdnkVEb5s45ANc9fT7J43UBgBypHX2+lY1InpJ9TFvpJrqE708tSMhSOory3WpZUmVY2PJ4I4rI3i7o4+e9kRXa5Ur1Hrke1cPrV1BINtvkKp+VSc4NdEV0FF3OVmjlkUy3Db0JOQMYqrpGq/2bfxTu05lyUALZVgfbpVzh7tjaTVrHriyi+09rneplZueea5B5GguPLaQyMGKn2rHk0sbUJXibdpKkzoEjRVBzya20keFTdFisQfBY9m9P8PWuOcOjO1bF9L996sAWx0J60jzRyGYxzIzKwDRqckH19uOtc0lYY+DzC0aCdSCMhR2HvWu1pdtmNGEgxkEdP8AGuSU7GsUc7eWlyoddjibryKSyinQRwupZMjI9aylUTLlHoen+H9NF5NEXmlklVgpJXoOw/lXsVrYGFPNu0G2Mchxg47fWvCx9bWyOOoddp2l3fiNrVNPjj+whcMQTkj1A71f1T9mjWdUeK/gs55ZgPlIvoV4PJO1nH6j6V87ieJYYSpyt6jpPUxov2YtaUsdTi0hbcHKSRyGRlHI64xn6NXJTfs2apNqcctrNDKYwY4mRQoI9HJJzzzng1nV8QIJAnqdHY/soRRsj3kFwl2cjNu4j+pI5GPevRdK+Avh3TYGln057iPojzzkkH1GMf4V85mfiA5Q5UypSaWhVk+APh28vvtlrpCxSZJciRyCenAJ2j8BXYaZ8C9Ps51WWG1is14MZgDOB9Twa+eqcZXjucsuax694e8A6NZzqP7Nsr9em2ZTwvYgjGa9y8IeENO0+8g1SxtVtUBJiwfmB9j1H1FfG1s4lUq7ngZriJKnZHtNz4dGpW8UqXCQxkDeWBbj+8P8PevAfG3gmCz1e7d4knWSIpvUfIe4OPXn8PauyhjpRurnyuFq2lc+dfEng2NEnjSCFwACMgdD/OvB/EHge3vYvLNta3HkoVkwdrfj6nn8qnC53UoVb3PrcNirHi2s+CY4oU+yw7U25x97A7deteH61o15pyNcTW00O59jK3UH049+K/euEuKY1bRmz0KlTmied3ljfFZEVpITn5jj15wahtJGtJGDOrEDgr3r9epOMo3R51jr9LuYZpY1CLE/QE9PrXTyzQxIXAE8ytnKjg0pR7icraGLNdXoZprdZBH0IBrmdRvLpo2ZIXlbcFOTwPrWF9Soxuzjbu2upS5SFYwzdFHAplroNzJIZ/JcljgnHPFd1KtpY35Va51VhoxjwZVcrt2qxbJrcisHlkjiWMs2Mjmm2YTsmdrYWDxhQQFY9Mc4rRuITHsHmCNB98sx4H+Nd9COmp5Ver7xhNE95MqSSOIUJ+UGu/0fRVUpIplIUfKCc4rvpwOWvVtG53FpaR2xZ4I1TcPmGetbsUE07GSV9sh4Y9cjsK7aaPEnK+oy7xaQi4G/byoB5I/CuE+yvqV7JEOJAclc5wK9CjGyPPrJM9U09bLw1obavMiPAriJQBzvxkk/r9a/NH4z/EWTWNfu44Lm5Cq7WqjtknOR7Zz9cCvYwcbJs+fxjc6iij531W6IEpunD5XCt6GvOrm6CKyCWXce/pWstTuVkrGHPq02QEbK5781Ks4fyfNEkgZwCQa5pLSxon1OtWaN7ZZzIgIYhlA7VVgZJN8kbyOrcjv+Nc9jWMyOW5TyxNA7oD8pTHGe5/GobS7KS+cN+0EkA9T+FCVhqVzXaeZR5kijaFyMisK9lWUTLNHv3nLMoAApmsZdGWbW/ZIt7mN1Pyoyiq19qiiKXCgHbg5PJrSnSMa1WxT028kjEBGVdVBU7snPvXM63qCT3brnah5O3oPau2lGxw4iqcdc3RUbBIzHduJqo18s0cgWZkzyjr61ucDd2OkuZIdqvKkmBgt704XErgMZ33DuT2oEXzer9nLE7Jd2FX+8PWs1pBI8iyEscZJB7UBcozNJGN0fzIefrV+wmeYDzI/MjwPz70DT1ubF1NtYoS0Mo4ww5Fc8sfnXzqmCCMmQfdNVGPUhy1On06NC/lyzBIsY3Y5z6UapdR2MTKJZCSMexrogtTKrPscPPcckOu4s2QM8VQlWdg+7My5wRwMCuyCscc3YsmF1bzMBwxyQpxih7KScFsOh9abZm3crpYS7ZkLNGF+U579+TWvZ+HLy4EqLDdMuQdyxE8H8OamU0i+Q6Cbwhq8dsskNm0yAYJHFc1Lo9zDEqwxSIdueeo/GkqqbIsznp4xHH5zuc7tvPWqg3tLLsEkSBAWB7n1H+FaCHATpCIiVPOSSOtTRpvMJZGRSmGUjnNAEEkUanfGM5JOAOn1qNGYy+cAEwDlj0rVysgJHKPiR1DSMeCKs2wKL2xu6etZFRZ2PhjTje6jaW8gRo3J6ivtbw/p39lafBafZ3jCoAsbHJAwMHP0r5fiKr7vKfoPBuHvJzOjj8nAl3yk9NpH51z+pLI0oFqyrzkuRw1fGOy1P0Up6f5n2meadiI1woBHGTW7Gig7nRiOCren4VjJ2NILqdDbP5hdANu0ZB71D+7wsjkLLu2jPA5qHo7ou1y+7KpdckvjAI7UkaxSOriKMy/dHmcAH1pSetwTKpjaCWNpWSXD5IHA57VL5jJePA2FuEPzD+6f6VpF3GS7xMCHkiLg4yx71y+pPyokKIM/MY1wD/gKYNmZppUvuQbAG5Vl4xXSLPBI2HQbEXkqvI/LqayejuWpO2g60cTIVRQpBJGQVya22AlVQo2twSMelWo9TRvQrlHE1xIjA54UEZ49DQUQAeTMzNj5gRgA10RWhzPV2CNWliMZxjPzAjnNOkkeAASkkcbSBTv0BRSJo50nAMjBHziMYqI28TThXkcSAbgA2B+PrSk9CIvUbcLJM26ZVDMcnaMDNYupKsj7EyygjJYY+orKKuE2a0F4ix+bsW3BGNr89auRqYHIkVi554PFIgAQqPNAkrbycA8cirsIkIMBlzGDvweMEjnFNHQivK6KSgJ39cCqcsnllEVZGDgksOMexpG0NhqRsBGVbaw75qYO0MchmkIzgLHjvWD3KSK86vIUeRiynknGcVBcOsyRwRq6kOWZl9P8AOaQDEUk5Rj5f3Vx/EfepVSEtFH5xjGcDJ6+2a1hHqZTepcjiC7k2jOQTxyKvT7DCWUMgyMhjmvUwkbs8HMqlomHqEkUkTCBTGRwN/OD6iqlohhRUY4kA5OK9+mj4+v3Nm1tRPP8AK5WEHJG77wrTaE26CJSCWJVFZs/jXbGPU4JbHJNNJcTsJov3YOevA9qx9TutzSIThcHJ7VvTOWrseb3kmLmIKysytvxtwPpWvoNtLDsj3v5QYuobpk9TXRLY5E7G7rN+VQRxZVsYJJyfrXOWkM9yxWNQGUbieuR61k2Klq7ls28jyRw5LDqSox0q+kZiyNox7Uzdq6Kd2dkm7e+CMKCO9UnWXynWWNYmzhlxyaqMrGKQlskX79plkEhI2kHsPpWnZZaRmRGEOcjdxVOfY1ULG7qF+Ft5REhjkYDDe3fFcBOwmaWacxQALuOOSfas7nNJ3ka1jAHSF0O4EZPtV6a32N5OQ+4fKTQaNkFqjQb3aVTgcqBxUiec00kqsVjbAAIyMe1c0nc2pm4+y2tXYMzAgHpkj6Vztw8o8wrv3Jhgw/l9aUNipPUw1jcpOyysZcbmwccZ/WrDuoVGcsIivLLzx9O9bU0ZVDndQuomLRoW39cYwMetUI5DOjhZ4pBkEEdx/WtlHS5zNajDGHbdLGoiQlcg/e+tZdz9ngMuSVY4yRyOa2Ib1saugEO21ViQHLED+ddhdMBbIXTcOQuDWDVh2PO7t51JSYRxgkq3zYBHatXQIT56yMxWIYCsfWpqI2wkdT06ZEEaBdwTnYAeg9/Wsm/3JAkaphiMq2OMfT1rki9bHZVlZHCyv5T7HcCUklVIwTWpp9xIzLBNtEatyMfNntz/AEq2KMbm1cWcaI8udx3YJPY+1Zu3M0qvmJiwXIFKOxLLSBSJIytuzbc/N2/+vXMXkn791YBlUA8jitIruZ1GUIWdrg5KIRnkdK0YBJAAzukikkD61VNdTJ7GHq12EuPtTptkCGMoeoGOeK5V5HSBYolCRfeUgc5PWuwwL0JiclREHj4Do3O71zXaQ3atbPF5LGLOVAPP51nUAqzliE8oL5h4O7jA9R6mmwwedIWYIdgxgetcstzWmjVERKRsqsJoO4PK/wD16pSFSSG2qrNnjjmpLOg0xG2FCrGPngfzpHTy7uN8h12kDBxg1rT2NWtTRjkkEYkcBWxksowDWHdGMmVG/uggVrDcwrbnOzxCOdLhVhU7cZA5P4+lTWUsZlZ5FbJ7KcYNbGJrQuhkiSBdxdvmYnpXpOh3B4iaJonGMg8VwY6F4np5bUtNHpVhLKqb2Imx1wMVtSsjIVCxLuHDEZr8/ru0j9YofAiSInZalXicYzuHUemDV1/3dvIu8C4J+XPTFc7d2d3SxDCqvKjuqNwPMXsfWqdwAkxVCFjHDnOM1HNrYQ2O2k+RHjG9zlDuwDz61YMBkdJEkZA3DA9M+tE9jaGxG8hX90OGHYjkVEhVgFYrGQc7vWmtikx4VRuduR0FMVigYqS2eGraGxD3IlVcMioseTuGDjPrUm2WMnmGTzCBgjB+lWmW46iXbCXzYZIvIcnYVA6etczeiKKVvOaTd/BjmhvUDImPlhW8oAdT6/Sr+jp9obIzCM8nHb8KBwep1NqE/wBWgEioxKE8/jVkBkZXmRjCGywPAzWr0RMld3JY5EGAIw0KsWJI4H/16qEOEzNsKDowFZEzQ6ARtIyAZYggsf5VfKxeVCJREpUfeA+YUGRSEc0siFmzHjI46fWoblmTaqMjg5BGOaqLMps5+5SRJJLc7i4bY+DniuSvXlincZYxAZUAZOe/FaKNgjLodjo8dwYlZXYHy9zf5/pXRWoBjEccZWTduJP8qzktTpeisOXdGpjfLZO4NnofWk+1fuvPjUxT9T8vT8KghMZbukaglFbB3AdjVFiS0p2/xZIUf54obJcS3HE+3zMFlUct2pFZEaOQqTKHyhzx07/40ykTLtCOhYSkneSRyfp7VC5AAVrVBIGxvOc0XLnLoNnkZHA8zCkfK1QkoZBE9yRJjIXH61PLrczBXWMlSxducEjjNTIz7ihm2x9cZxtNXFXJlfZDDACZmAkdTJy24kE+3pURDwOFOCe+OtacgJ2WoonczNAIX8zgiUcDHpQzIrI0iyJvO3gdD70pobdhcsiIwI2hiaY0w2SIxWaGRcDjhT/9ejkI5roqi4kmDwLGC/UAf40OLyNIiQkrjhlUbQfrSS1sEY6EsXnNidyQinawxnPoKkCGQOs5jAbORjjHp+NabaimiFZp1eVPLYQD5N2eSOMf59qflcuRvwefmGKiUtBQ3KoLIrNDcJcsy7srnAqYMUgMl28ZUqVB3YOcdaIpNFKWlyoEA+SNMqVyT2NRGGZZZQzF0xu65x7U49gjHQ0FLIkZj8wvnnjGKcS7M4jMMJIyFJ4py7Db1K7q7FZJGDyKQS1SeSyKXaJ0DHO7HX6VRZMxMqKEij37cFmODjtVd9kcQaWUSSdDupJkS1Q+OWR2BWMgfeI/woLgpuEwhbOARwc1nN6lMcI5Np3MEYnIB61WYjzXZGywGMdqgmb6EhQM0byxSg4+ULwc1DIv7zy2jZGU4ZT1BoM76WIZFZ95RSoxjLCrqYBdSpX5QFzzg+tJq6Ki7DJWjfezr5WMIDjqPb1olVVzE4zt4JA61F7PUhsqHCbVhLRRdcE5J/GrBjJKtGhkhIBVyOG4rQaQIkiu3zqsjJhsjgipY7dXcE3Masq7TuGc0BbS4sm3BkwSv3c/3veqzhnCoJGjAO7djr7UEyQAqd5J2553CpDGCqqYysfQZ7UDIlMiSRqr5UnC4p+18TBnjWYHZsIwVPvWrjcEVBJMC6NBL8pwXPT6VaTDQb1Tyo88gHv61m1Yp3epVLzYdhzGWCqrpgn1P0qNiWiZVVZTt2Fs81snoQlYitmYSSwSRFo9nLZ5q3JIHgkMD4ZWCkkcg/8A6qGtTR/CJmPZtZG2EZIB61XnNxEIPLhd4pMhWHb3q4uzJlqrFUF/IyysHzyoORUk8a/upHkZQFA6YH41Depo1aIqSsgQkryeOO3rVtyceY0TFvvbv73sBTKWuouYraIwENE7Ehl9R6GmxtKGfEgVl5UrxWMtzOe5CHaafZIu0jqccGnyQhJeck9QAcGk3rcTtYf5iyFgI1Dgdu9MCmTBLLHGoyR6+1awehjUHxRxwxs0cLJHgnC8c/8A66rxyecjAxsZP4VA5qzRNXGCS3t1I2rGd+5ueDmr0c0ge5yio+AdrDIwR1FVBEVHd2RX2KzfvU8yMjlaVWVNwwQ+M/hSk7slu2iIDJHIqOUjmCnIYDO33FWR5bBDBLuf+IAVJcZXQ13jjTHlKtyTjd7U0CR32MW8ofMATwDSuaR7kcrMpVDKcHgrjIqxbKUT94+Zc/Kc9BUP4ibk0hkKEOVKjkALzmqTI3mocb5GHyg8DNTJWZUe5KJrcOUkDpORgYHJ9jVkeVboqo8kg2YO7ua1g7mM5e7cgSGGL97GnlsxyzA9PeqtxE7yCS3kAt2bnH8VbxRyNlm3hRA7SMGc8gAY/OlkMwY4MjMRjI7Cm1c0U1axIJoihU/utoAJ7VCJFlIdUKtjGG9aIqyM763GJKgnjk8kMwO4nPB9jT55nVXgeRo/OXMYXqR6/T+uKz3djeNTQqS3DbYwYkmkU87j09/c1YtJpbiQeZB5OSBu3dfeuil8SMqjvFn1H8FnEGp2DPJKhSXcxUZO3sff1r7z0tCsSYXeCgPyt0z619fQl7qR+P52v3zZsXrrHBHOp2KAWYDnd/8AWr5n8fi585RLK4RlMiB2DKMnk/U9Pwrso7nz09zwbVnNumVjDNnII64rItv3ksSMwMp+b3rvhsax2PprwFcsmlQyO6r5igIN3IP+eK9T0+RvtUEg/wBIAYbgf5V10nd3OKury0PYvDIlgImdo12tlcHpn/61fTHhWUpDHIZNyywj92w5Vu+K9GjoRW0ielWkztErxgjHOR2q7HIWXdvAO7Getd9OZ5zimWUnfBiaTbETnHvVLzoZCIjlCG/T1roTMmrDVVS8oZ1TJwATzULA+aIzGcAHIHUYq1PQLNlWJ/NOVIEbdSTxip0fO5VVfQc0lLW40myWLY4HJQnI9qmZnicKAXB6Hpg1pFdRz7FyNnMR3hgwcNwavIFdVViOD0FUYqOtxcqAzsq/XFTKyOj/ACggDpVR3Jb1IDEDGSjKfU0jLG0eCOBwQarm1ISLg2EIQ2x+xqCZCuyIgMx96pxu7lzfREG1yGd0lVgQcq2KlWSX5nCEqByaozaJXd/llU5ZcMRnmpVZF3Alfu5JNNIyb1ESXkpg9sH2qJhIjMYwmccbmwK22BRbP4ETvLB2Zm9BmoYWZdxCgdsnnI7c1+f9D9ImtTYhlixEokDHHOe3saulIj5ksky7+NuP5VMtRxl3NC3to9plbhjgH6VfaFIIg2MNnjC5qZPodkJGdd3qIyKY4kUr0A5PvWdLqRVBGjli3GQOlTbS5pN6l+BlnfZI/lkD5lA5BqC8iiUfux5idCoHX1pG0J3VhkEpV/KjJjhxg4P6VdllJY5G2PoB1qoysCYL9nBBKlm6YB6H3rTtwHjf94EZR8ox1rVO5UnqPkE8boUTexHBzUDyQrKVQIcjHzdffj+taQZqK2YlSMKPtDHdGzdPb/Ctq1vQ0NuLiSEz7eSq4ANXF3IqR1LUmWCyPKpB4GTmmfadylgPlHGep59qo55xZajhdBND5iyKBksTnp9aZD5RVYvMIuFO1+wz/StYxW5cYaFi3eNg6/ecHqKqzwGYw4doY1kD5U46HNXY3hBNGpEjXDzSNKkYzvIxj8hSSAWZZ47mSWNj0Y/pWLhroccqBVDJuVpEOwnsamKxCUzKpI2lTUkqOhBHAJpvPwpAOQKm+zLvaXK7tw2heCPetbe6IWG0cExRj5Q2R/Wvpb4A+EPCmv8AjLT7XxLZQXdqHUIoQFwScZ9TyfxzjiuLFz5aTkOlH3j9bNI/Zh+EFiLW4XwrY6uHCsbhbho2weSpVCASO2c/0rSvv2Yvg9qF0s138PrO+05AREJJFDg9txC7Wxz1XPvXwkM9uz6iGQtxumOX9l34J3Kq6/DrRraCOXcyLCmN2OhIAx+GKlX9mD4LxTts+Fvg2AIQUkhtvmI/2nYkn9PpVSziVy4ZQ1ozq/8Ahnj4WNbQTS+CNEvo2fY1pcQxhQAOPmADfrjipLT4DfCXTJJNQ0n4beErLUCNjqtuHUD1AbOKX9qTkjrp5ZZmxc/DLwFfjT2vfBHhxlAKtHEjR5/2WwcV0E3hDwza/Ym07wppFtbx4IidDOvpx5mSPwIrjrY+pfc6llquWdO0DSYSkqeHrG3kXO2ZAYincY2EA/jmtd/D1jdyx3A06wiuEyVkSEKSP5H64zXM8XN6SZsstSfMiy2iWsERRIdsp6nAwPr6mqMmmQqodEjij7gD8zXBiL2uj1cLGxBHHCu55IkfHyj0qW2jdNpkMZUnqeorji9DujG50flqsasoMTDvnnNUlmT94jnew7HtVFcmghaJyqsCwPOA2KvCeKOTGAVB4xQRZiXWoxB3YLGgxgha5m4vGnd2VtrHkdqLGqTRXJkXaHk8wHn6Vp6c6FWYhFGflJ6iiR0RWhZuI1l2fNyD1x09xXN32lQyStLHE0U5G3fkjitaMtTdfCeX6r8D9B1SGSVtQutsjmRoPMYYOc8YOe5z6+9cdrP7J1rrEcV3pvxL8R6YsJJEckEYjk44Qkc49wM+9elTloeDiMfKnU0POv8AhlTW9A1J7sfEWbxJPIuwW3mx20S55ydoz+OfwzWvY/CHxNpLvHqmo2VymcI0JLoQO3PLH/PNY16y2O2OauS0PZfD/hp9Ml8y6HKoPukYz/j7V0N14kgspUhaZ5ZE+Zo8fw9vr/8Aqrjpw5qtx4il7bRE2n6hHql0nlQ4jOfl/wD1/wCeKx/FOj/ZoreQ+cgaTa2wEduOfrXsYZczsfP4mPsayizz9rSOJPs4W4Vgc/O33qrO6wwEzMXkJIXBwRj1rxsS3Gdj1VBNXL9pfyn5xMwDAcE9R/hV2PV0kkhSQtHHuxjGaKdUmVHsV7yf93JGwOUbLCubvr9oFaRkJkRchF53D1GOv0rok+ppShdWM59TmMbTsrmRsfKVxt+nv2qxc3moI21XiZNozkc/T2rkludMKZk3et3EECBFyMbee/vXJ3vjS2gt7i5aV5WACBWJU59R7f0q6FO7KnRd7o8c1j4v6nbfaTDbXJkPy/J0b8+1cU/xWu765eeWNwxwr+WhAB6dO30r0lhEoXRssFfVndaf8QSYHUS/vQwO4cMpH8qfP46K27SGVHGcRsAPl4/zzXF9XfNciWD5VdHL33ip9aMUFrJGh5ycdfrVjTvhkniBVmeNtQkk/wBZGgyuPp9P8mvS9vyrlR24SipK7PVtN8BaXpyBrTTo4FxgDJZmA/vf/WrXk0eBBOAiIXGcDgfhXFUg5SuzZzszN0jRIdS1H7HMVjhyC7DrgHJFerah4Zs4ZLhLLd9nc5Xnt2rmlRvI8jNsxdNqxgjwuA8QlneRd2W3DgD2ras9Fa23rDlIMZAI5zWtKjZ6ni4niCThyoztY8Mpqflm5t4b2ADaySrkVkn4VeEmjZX8K+HRF5e7EVuEkYj1frX0WGxkox5Ufn2YUPay5jIi+Efha7vJopdC0yYSxFIlnH+r445A69sn26VRb4HfDu/8yH/hXnhKaSEeYxkge45I6/vWZfwA711Rxsjzp4F3HXH7O3w6neGXWvCGg6a5G6O4tIPsrL6YEeFP0x7VW1D9nvwHNMJP7BVkMS5W3Zo2BHfcS2eeoxj6Vp/aMloCy+/UrQ/s2fCuf7NGNM1xrxgWEtzPHIFPcBVjUj2OTX2V8Iv2abaz0Qw6XqupiwK5ImvHVg3qCoJ/n71yV8c5OzO3DYOMNZHvs/wIvLtrWK28QeJkkRTEiR3rrGV9c8bj7kZFLp3wFvrG2isbPU9dtpXk2CRdVec/iZGb/PrXXDFux0SlTatY2rf4S+KbNrdtK8e+JbhN23eJzC4I6g88/WhvhZ44uyVsfGur27Kw2IZooyvvudTuOfU1pTxDT5jmnCn2Iovh78SrZJ7Gbx9qw3/IJ5IIXaI55ICKAT25zSWXhH4sWDyzf25rGs7Bn7ZLCsaHB6ALjHHoDWyxDWph9XplpvC3xuvIXlg+wXBHLSzXiqAp9OmWx+VfC/7UHwE1v4jXGlWPiW/ltxb7pLfbHsc/MD15DYZev/6q6KOYODuc88BC94nzv4c/ZOsUubdNQ13X7W6ZzHIltEoxx17ZP1/OvqDwh+zeLHTLa2i1DXL3ylwJ5JFiY9skg5Ofqf61VHNFN3Zc8Iox1L2v/s1alcRv9t8SxgKjR5Ekiggnphx/n1rzn4ffs+aP4A1mW/W5SeWSZpiVQMS/T5j6AdMD0qsZj26XIictp8s3I+ptPV4RFvZ2XGQzHrXVW95McJCYWiBzvbkA+wrw4SdzWcLsWW4uY5F8uYOzHrjpVmPUZ2XEskkLqeqYNdUar2MZwNO11KRWws82Bwe26te31WSaRY1b5sZOfSpq1GtTmlG53GnXrXMSo3zMOOtaweMooIjcK28Er0PtXxWZ4+avZnTRp3J5buQxrPsPs56/hUlvKkULxTbrTd/CM/vP/rV4kc9nCN2zWVJWMXVtWnhiaFpbhlUcFSSFx0FcXbeI9Ws5Zv7OnubPemySOM43D0IHBr6HL86nUjox0KauRah4l8P+E7eXWNf1iDSFmTEiE7jOvoQO2e3XNfO/jD9o/wAOxQXtp4N0211iVmKia6D26r7iNh0z04969VOThebPXw8faS5Ynzv4l+Nfj3xI8dvdeJ9Wgt41KC1SVhbtxg4TOB7E8j2FePNql5iRZbm9VDIWkR5S5PsSefwFeXPMkpcsD63D5JSfvTMVtStI7zfJKyRZwQp+Yj2HevP/ABJ480nR59UW9uIreaAcQM+5/pgdT7AZrswuCqVnzSIzLMqVBezgYfh/4hQa2kjw3ECLEDgtwc+2OprG8T+IriNo8ak0UC9M4Y47DP41+48D8K06kVVnsj8K4k4kqOo6S6nlt74qLSSMrTXL55ZTwK5dtav9TkuYY3uI4d+FIHB59RX2vEOc08ND2VI8zJsolVlz1DVGiaheKGUypuxu7jFdVpvgwW8ixJEklrIgkKgdSTz+Hf8AGvwfPeI3KNrn6/knDj5lJo9Es9DIRU8lUiC5A24rd07w+imO4mhaNWGU3elfnVfGTm7s/SsFgo01ZHQQ6O7XiERqLbbgYHU118emqgJjhRFAwm4/e965ZTuz127ItxWQi+YxhHQ8571o5JO2aNMnAB6YqXG5i2Mk8y1uCsighQUBbqM8YqvAj+UqxqXYP87OcZHtTMGyO4iaXCMVQjJKj+L61VK4ijIWRZO+e9Z1BFlYklt1t2uJBvf55AMsB/8AWpk4aGT7HEfMdxkYGMgVMncFPoZbuZJGiLHK8MVHQ1rpKYkQRGONiQDz1+tSOxOwVQUdoh3BJ6e4qqjs0oieSPyMY8wL2qo9hCNCPMcQMHQfdbHDe9aQtjaxPO/lmNjg7Rxz2pLcB8rh2375d23DKDkEdhVSGLfHOACTjHIrOs9RJWRNHE/lhMKZjwM9hVt4wHMgjnikxnA5Df4D/CuOQ4y6ofA8mxmmQLHg5AqadCyRBV/d4wMdqiKsjWEr7nPX5QxrlQyjjcR3rhNWtpZVJnxEm0hcDt/U1tS+JCqP3T4+8Wqy6pdKilFVyCDxyKybAebyNwiU7ifU1+qZhaOBv5HmcIR5swSfc6S2RELMOpHIp8kRkdwszxAj7w/h/wDr1+J1viZ/VOHjaCQkSGVcushRSMMTwauWkMcO5YgouHyMMM1yp20O5IsfOoGIEQgck96kVhKWkkCrnggDiiDMK0epWZdrLuR8ZyxAzx/Wo1hbcZW2hy25SD933rY4ZR1NWNV8tAdsnzZ3Z61bVEZxtQmPOAB/OglqxM9um75eAvX3NV2EhDtIv7perf8A1qyUGIBNGkZMe5wB37+1KCZWMoQNEuG2k9vT3q1oioysWLRMqSIivzbhg9fce1dKt6Ut8IyM/btUwXUc1cjlecyRyqyyRY+ZRxiu58C3sOk31tO0VyirL9o+UHk88cdeeSK0ry93Q8nMqKlRaZ+p/gjxLJ4w8MeHdTSWOS5MItiG4YFeAPpjHNegCEmLKLkgZfLdPp61vgJtxSZ/OWLounUcX3KEy3EVvLhWcknJXkAV5nq4la4kkVysTdv617kLcpzwfUw43DR3SFVweFZutcJrjXEDEpHO0ZIJfPBPb6Cuad2enSldGXDqMdwjRODG5OMnpn+lc5rltGAymPy1Rc4Yd/UVjCOpvB6njOq+dK7rEBtGfvHFedXN/Gl6LC4bbJgFuM4rspwZrsivJcq5dEMcg6e4rBvbSKJUkXPmDDDBzg1uqQlJHWaHrUy2gt5Z4y2dzLjGfaruo3cf2oPCjvAw+8x7+lZKlqawnylizvtkflthVL5Y4ycjpzXSC/jkhSRHijAGA5OQfrXLWpHXGqMa4dCZGbeQMkqM/hitiG6imVYmX7OWUB+K8usjqjqdFptqGmLmVCgfAGDnFeiWmneeqqvmI2MgAV4GY1eVHSlc05PBE88ubcfaCQASRt/EVe0r4cia+Vr3z7aKJhIdseST2xzz9BXhSzeK0KqHs+l/DvUILmH7FYfaZMqSwG0ID05Axn2r2nRvgF4p1q9s7ibWLSO2Mv7yAREuAfQ9B756Zr5jO+IqeHjzGDpc2rPtPwh8E/B+h22yWRL9lXKlYBCcnrnJbcc554rurzw1Y6dHsSzSPYm1QRyPf3/Gv56zniKtXxDkc06igrHFahaRLbx25MgjA+6p4+p964250i3mHlsFMZJyAeK8+eZ1L2OmE00V20eKUQ2/L28YOxc459Sf51Vn0SKcFZYmaHG3pjNc08XUcjOTRXh8ORKYlgcxxICNpyc/ia17fRyTEqlQ27LFhnjv/hXLLEyva5xV52WhsWWkNiRhFsK/wrzn3r07QNDt0K4EvmEh2w/U9h9PavUwlS7uz5TMpu1z2qC1lmtW86SOR2TYQq4GOwrgPEfhR51dZLaK4jI3mN/uuMdD/jXvQqa3Pnutz5n8QeESwdY457bdGHVpAGfGeFJ6HFeMax4Y+aSaW3jIDlOvQ+/pXl4urc+kw2sbnj2r+F7WRXuCkojCklBxj6jHJryHUfCKXscpVQi7htJGdy9a+gyDOJQtqenSk+WzPJPFXw9YTlrRpCZX2xKT0Hfj1968NvfD81lLLDMELhi1tjqy8Dd7/X3r+nuCeJFiIezk9TGo7FCKD7L5cfmSFhzkrjn2rVtJ55nePywpUYDl8Ffcetfo83eNzGXc37fTZZEEc9xFcID1jGMVoL4Zgkfy2kgGU3AMfvD04rmjTbD6xysSLw1bWYAmi+0AgsqYwD+XamvpMRn2KEWDjAPX6Zrpp0rGcsXcmTQ3aZljWFkRdxBOAfpWla6JHEn2hQY+cBvQ9hXbTo3Zz1cTcZO7RSCCJGWTbwxGMj+tUEs72a7hlngZU2nBbr9R/KvQjFJHnqd3qdDpuhGWUSNH5WTzjivRrTTJR5mYnAfBbBwAfb0rqgupw4ur9k3RYSyKiiFpCp2vtHT2NabJFEkkjERED5snpXTS1djz5Tsjn9UvIpYPtUkqFd+w5b8jVPRbqxt3mltoY5Z2O52xzgD+Qr3aNO1rnkSr3ueWfGr4gx6N4Z1RLK+igtdkZLSHnf8A3Vx1OeB9RX5Xax4tl1DUPt0/mJcyAGXf1UY4APcjpXrxpJQuebT1nzHNalqYuVUwTLNJycZ+ZfeuKuLlgzgyEhjyM1zm7lrYoJKiySMyuy7scmtYHasT/dbGSc54rKcepvCWljYtL0YESEFjyRVmS8limmSN02Y4dBjn2rmmtSzGWQLE/mu5OTjBxU9ldBHJdyUboWPT6UKN0CdjYub9iuHnfygPkA6VyGoXka5ZXnQDgp1NXGNgch9nfymFo02HnJBrN1WaIusjhSRjaW7H1HvXTCJhKXctJeKkaRQyF3J49j6Vw17qXmSHapjfd19/WuiKsjhrVNTNnuQqHEgkI5IA6+xrHeeR2QSD5jzt6ZFVcxmupFPNvQfOwUMCQO/tWgl20pRnznGDmtIK6ITdiW3vCkyySBjIMhSf4f8A69OnFy0YVQCxOWKjPFVy63Lg9CMPNtjAACltoBNatvJJDEVDYkxz/wDWrJrUpuyHSXHnhAGZW7+9LHAykAkO2MtjpWyVjBvqy9JqMdtFEuF3dt3Y1z1xeG5cuzvn+Ee/9K2gtDCTuVYbSW5YDy3xnIz2Nbmn6Hd3DKphk3E/LgZBHrWjqWRnKNzu9M8C6nqL29tFaSTTMdiqi9a9a8NfAHWL5JCvkvOGP7ueTZjHUE/wj68/WvNxuZRpw5ioU9bHo2qfs0J4ft0v7jVtIvppF3oLZdxAHX2OPX+vFc5a6ta+CbhI9MRleBjMAjHKse4x3+leTgszeJegqz5XYu23i201NRa3OjaekMowVSPG/wBj0qHxh4c0PxXZvNtt9FvIkJT7NAse446YAAA4+ucckV61CDUi+SyufGuuabcWN+y3sOxgSdjdxnrXNsypHKChDA5B/pXsnMMQiQHeyBwOvTFMZ97JsbDN/KgAaERy7XYMvT61WnASDy1jaYseB6igB+x5EiTdGrA/Kc4x9asxwhGySw5xzQVHc9i+G1vHcanaJ5aEqd+5uin/AOvzX2JaOG8x5lJlYgAk9AO3+FfF8Sz95JH6hwZD902R3BRZnWUsF24UoM5PvXOXiSs4VJdsY5bnGPcetfMOOlj7dLqT6arCZ0SNnQ5bOOv4VoxP5gQurwk8lG6g1i1cqMzdtDuUiNS0fRietLJtBLIpdmweWznHSsp7jhLUsxNISSxRnfknGOPSmbzFgTfMo5UjoKaelmVJ9EWSqBFZTG4ZeR/d96ZG/wA0q5PmMoDHb19s0QfQUypcxxRmBJPlDNwFGSax9RRWi8grFHNuL5U9R6H/AD3qk9bDtfUwbPPnMoO5s9hgV0MvnRxQPII4zt+Zk4AI6fnRNX0OiGxbs7pGiEkYEikcEdSexz6VbUzqkalldxguQOtWN7DobkzxTxqXi9Ny45/GpIXUZWNkmkHysAK2hscz01Eti6NNEFAUAHJ6mrE5iMSmOTdg4bNO2tyHNi20KXEqRvMkJKnaznjPue31qJYpBErsUcMOaUthSdyVplfJQKXX7wHJFc9qDCS6hkIO1wB8p4rJMTVjYigRgnCsnTI7VctoMxGWCdtu0qrMOcfj/OkmVLQmVW8tSXVyoxgHmo+G3h4wpA4ye9NI0i7jhgxzSsuLhUIGf5UwWiXH2f8AeP5a4Minqfag3i9CFUeW4aIhcN+fHTB7AelE8yhEimYlgdqtt5/H/wCvXPNalFPdI6ttZjGGwRjioIQYVuCqnJfcxbt9KfKZSbuWYEikbdGsyIWJI+8QMVCIy86R/I8YPykev1rrhGxnN6GpBbI0gG9nQ+hqSfLxiMIwDNt5GK9TCRPmc0n0OcvQTNbwoxVT1PvV5ljCwmR5NhbBI7V7FJHy9eRtaNbfK+xCZTl89sVX1e42JHKsh3nIZT0A9a6YbnHNnMmTYhcrhyckDpiuD1G6a2N20zCRHX92y9U9eO//ANeu2itTixLsrHI+c11dpbwbjAp3byPvV6PpiCOJDOixgjrnJArWozCK0MTUQkl06CXKYwQD90+n1qa1iWzjLtJy3GPaueoVTRqKhWEuQvmDuKfIxe3BjRQ33icdqqL0LckjCaTzkMiAuo+YMT1+lVCrzyIqEGVjgBjgE1RnHVmkkLLL5MheHGQWHVTWqyCG2yxDyZyvHX1NBpJ6HLahq0jrNEC5C8lQO9ZlizuwlaMAyLkgjO32Pv1qpKxzQj1Om02CQnBKp159RV2RVUOUm885+YEfdqSzHuboK7RlduemP51b01wyxqziRx17Z9TisKqNqMtTob11W0EoQlUGWAXrXGyHEkqSS70dgY2Hb2rCCZb3COMTxhrWAvjI471Ufy41cSKeOOOtdcNjOro7HJ3xkMwaKMqvrVa3PmeY8hkWQcLx1roi9DC1tSVT5yqyq7S5JK+o/wAKwnUufLSJAGOcgVZidho0Mca4kMUT4z161f1AhQFLgqACSO1ZuN2aTRyGoSJNM0ThJlwFOeQa6fRlaGMuoXeFHB6VFY2wy1udmYoJiI2aRXA3cHFZ9/HI8QxK8MSscbeoriprqdVRHGXp/wBMMkysCDtyoyRVnT4v9JE2wqpGQT/F71oEJJHTTSyGGNipcclsdcfSscSpGSHOd5BA9PxoM2xBGl0+/JSLoWUc1zk6NCZnLFhkhs/yoSM6hS0yOJcs293BAyRkkV0EirJtRlS3X860pmT2OL1sK1w7OGYgY+tYEkkixxxRqVjPJLH9RXVF6HMpK9izpsZBin3RMMEkqfvcV19omFySNzLlCOcVNQoluIT5qSyFgu7yyB2wOtNSJkfbErK5UH1yK5Z7mlMn8sqrFyyLkNwcE1FJNBJIHkwrJxgnHNSaGvpt0U8wHPTqOwqQyRXZ8xYhCuccd/etY2tc2e5pGKaKGaOWd8lcoO9ctcSNGwZSkh6HccVrDc5qrvqZ92FcK8TgkjJXPSo7YKkiBwGckkDNbERZpQWzcFHZipJOPeuz8PyOrmQK00fRiTzXNiV7p0YSVpo9k0pkEQDZZc4OO4roYlhzK3zMqH5BnnH9a/OsUrSP1nBzvBFxkSfZOzr5akI23rntQ8kYlO9gCBtIboP/AK9c0dz1EyuJFWKRQWyD8pXnNQrbySCRv3bKR90ipS1uUlcvXUYSSNnfy4mx8w5wD6Uxtu+REk3Qjoy9x60y5TsyuLdpeRIN5PGarC3k3vtDSAj5Dngn+goFB6lsLLbuqyBA6/3WzTSMoAsKxZO0D8a0jFocXdkvlKJP3okSYcEH2qCSGeQwzNJshVjtweh9a0NnK5FOWhQeZt849ec8VgzLI8uG2hW6FjnFBlN2Me9jLhUBb74Hy0zTjLBNKsm1H3Z2jt7UBRfvHYrcExWwiG2ZnIb5eB6VOzSKQpUyuepTnHuBRcI7jdzGJihUNuwe4xT18uKPzHIkbdgKOv8AvD2oE56FBzcCWQxqWGRkg1pnEmfPfyZlHzKTQZjZmWFUDJIhzgsKyJjIoDQu24cgjk0EuN2YplBmZQrlSPMyf8ayCWaeRgVVk+ZTu7+n1rSe5DVmdlpDmWFHeNQ3TavOff6VsPJMZQgcBAB81ZnRPckuU+ZQw3gLtO09fSqEoml3xzu3IAJbqAOMUnqSlcsqvmL5UQjfAyGB/UVXlk/eN5gaMNgHbTCSsxrs6iNBmVHbb1wQPpUhG+UxzRMDGdrqfUUERYu2QSIY8NCVxyeRSFssGG2Rc43A9KDaEepXlCKreWWlLdj2NWBEJ8gDBUAoR+uf55oCK1K0qwqYoyy+auSOf1p/kRTo25fMDA5waqHciT1ItjlYRHglBh2DUjqwZnfa42n3BzWsXdGU1qQJdSM6pIHkLDhgeAKsid2t5QULfNgZFZ82pb8yB90mY9+1B3PenJFJJG0MkSNHyWJ9KpzHYa0dsOY5N5HyoQMZ/wDrVYVS0QMLgEDb8w60L4jRx90gt4HMkqqWClC6gnPI6io3SaSNC5CHaGwSM05bHPPYhiG1UWQSKy8hiMlhUsjJN88crK7cYznHuO1YtGYtu0EQnhTaoPC5HX1pJUhGWmjhBJCEkdR6VUXZmktFYqshhmky+UB4wauQtEz7pJnjj24Yhc07+8OMlYGmd9rGQkjgDvSOWdI40RQGfDHOMVU2KL6lSG3i87YGCRAkk/1FWrhhHE2wuVHAJ9aT0Y5arQSFHkNvgrvY4UE8fie31p5IKsWQK5PGRUqWtyZKysRpEQVaN3Z156VGkdwzSeWhx94ORkUR1ZoncsyuFKuXilTgBlPH4VVhIjuN7MdueoGRRJWZlJ6iSNGrsqg5JDH5qkMphY3QjLO/DEVIk7DSIzIqF9suNxI6UhaZo2UK5U8b8dDQiUxsclxHLKZUZwDtO4/dOKlMySxsQzs3QEDipm7yGQkFNw8sqF4Yg9TVmN5Cu1JCNo3hAetUaQ7DmEhbbcRJZMOV3dSff0pZ5IlEcKEo7jGQM8gdR6Ura3G46FEMiBiRl89d3H5VYLtHtztKnkZ/WmZCI0cxISSOKPPerDOIVVSqOTk5JrWK0HPRGVO4jnWNXxB19wP6mnvE8oJhk+UckHnIomxWFeIpGYxlOAwJOcj+tFusqgFQHHXk9am2l2aQfQdOpZwHJbPOQcYqGMN5rxF41QDK9s04S6GZIzGHdKggdV6h/TpioEaWUyRou4Ku761bdgEdECxyElZD/CakRyrb2zgjBHWoUrsbS6CblVD5SlSPuj3qs6O5KtK5TuAOK0Kcr6DYoVE0imTcQcAk8GpyJJYmfyxHEnRg3f0oLhsBkGxHKAsgwTT1LMVLISzDkg/lWc0ZzeosYmicsHEBHILDOfpjpU6wrcq0sKyRg8gM2WFZklDygsYeEN6nd1z6VUJeRGi4Kng5Naw2EyVJWUESEs+MU8TPIXHnW6OSGIK9fp6VvTJ5Xe44iNx5MgAJ9KkcpsEisfMwBtI61MlYJrqQxyXKsxGU6ggjrVlImeVCjxxuQQWccEelJOzM27lVxvl2pmNs8gDvVuZX3TSSkROeCFXbgfSk3qNbFQCJ5reaSJ2QDPz5AarLyGVmWQtFsHGKm2tzSD0I2iiEJMhAkXluc4H+NR74d0nl7pRt3MQcD2qIq7uC00DMxe2cyMQTlgp6exqdo2aJy0zDvwvI+lahN6CRrb+a8UGX24Qljkg46GmqJCgYbTIrEEH0qobmUleIqzIrIZgjgnBQ9xUA88yM5YqkT/KtaxlqYzhYWJ5JDgbWJHUDtTlkmDbGikcZ2gZppkD5YpUyk5ZBnOw9AajJhiVF2sTn75OB9MVE9iVK4SGcPiSIBRyMcGn5aSaJ2YxjpwOQKJPqbRV0QSQCRVDQzIM8DPSpLePzJP3kYDqwAJPNaUpa3YSj7tj65+CkEK3dk4tjMhGyZiecA8fXn+tfcWmA28SKEVB99uMnHpX1lHZH49nj/fM1L+SIQlpYEmidSADwfrivl3xbcCW8mLxl4ymNrNjZz3r0KW58+3qeH37SStIjSIipnknj2H1NZuno5uoZGfEkb5KjuOg/TtXdDcqGx9H+Fwqptjui8skYKsYwApPVcdPoa9c0CB1MUblnlXlhiuyCscKu5anrGjTxwKspRkH3lVq9V03xd9iYus0SMSoRicBfp7n9K7qUiMSzvrTxjEltLM2oQRwxrvdA2CefQ9fXArq7fxjpt07pbIY5ig+9IML7/jzXXCfY4rGqus2zqBBOhcEDAPLH1FR/2tHDNJDOFVsfLxg5zW0JlKNyjcaqxkOZMg9qlh1KaWXCKW+XOeta+07lQp3ReW7hcKrNtA64FWoJ4mGAzbQeM1SqIhqxci2/vG3qY1OFJNWoHmmbyzJFJGDuVSOR7itYz0MnFtl84dREFb72WOf0qyHVS0QGGHU1cNiBC6mIZKFh+NSwyMPkG3JHNbRaRg1qPVEZSFPzgYAJxmoniaEkT7lyMihRvqU1YlJG07UPIx0pEkaPKbkMvoR2rUhks0hYEuMN7VWaQRZViVRhigiS6kKguSUZSe9WCjOjCRDg8c96qMrEQWpJvUFdpK+/pTspINqK7EcnHrRKVzVM/gMEmHiR0dcnAJFWGEqyt5kZWMDgjjmvgpvQ/Rqg9DDCwc5x0HepobgiQrP5cTA84ORj/GlB3Zkakd8iIEjDFcgkk8VYl1YyKqfL5nQgHGRTkrm1ORhajdLvURhtn8JJ6VkIzSzxs0rbsbVReOamT0sdSaaOhtDFywclxww21bknznaxRl5DKOhqBp2KihoQWZiTuyWAxg1rQSRP5mHV0IAAB60GydzTtbKCSMGa4SNRyOOajuYVti7ROfKcbRJirpmkEMtruVnwqAp3JbrVmKMyKxdl8zk5I7Vrc0gu42aBi/zSADONwqyEt0JjXDS43MM849hVKTRctxrL5TRSFG2BsgtQBLvjeG5cLncpQ8H3rZBKmWG89F3MRsx94NyfwqOCRskBmGDzWsH0IUNDdimHDMyRpjHPHNSsZF4TAJOcEf1qzSmrEu9nRpHLIV/u45qpNcqVClXce46Vjza3JmmWLNh5YLY3HqB3HapryeJY4xbo5A+8CMc1nd3OSMTNhmkh3GE/vAec+lacEMsm/cnmsx3Yx2q7CUCVXzcLEu8E89K9y+DF5NpPjnw/qMJMZEwjLFjw29GQ/wDfSgfjXPma/wBnlbsdWGoc0j+hvw2LaTQdIubXYbeSNmWQjBzuOR+FdOkEMqyAqMKufl9a/GMNL3T9Jwv8NDYooWh++ltMBwCM5NVp4g0bKpjMnRgTjmuyMrjnSvqLdXBgjjRc5PDADNSCeNojuQ+YBgMDwa6qUjHkKyKjEkHae6461cSNlt4UGHC55J5qpbm6V0FvLJhtsaspHyknNaokEIJZjInA9z6/hWE0aJ9GK8qPEwRmMgHpWDdXEOVRVQofvjrzWda3KKitTJhndwkUu0SgsQQMcZ4p/nRwEbjv9fUV5k5dD0o7Ez6hDE2YZUmjJ4Oahacs/wB5I0B5J6n0pwfQ2jHuWVuo4lC5LN0BI5qHzmmeJF4ZgeK0jbqRy66iOrQoxbOegzzWHLuh+YugyM7sVnNlQimiA6pDLh0cupABHbjvVZdWWF22ypjOcdwKzc9DrhRubljqkc6yzEiNF/iYcVBc+JtJmhtpba5imVgcSBvlb0wa3wk+ZlVKbSMm78QWa7ER3BY4ZwKwNR8XiKF9qCA42hyc8+or0YVUtDzZYBVJXZgR+JGlVrh7Z5EBA2gjP41buvFNpdtGTJcQMDtAfqMf0riqTTncqeAcdUU5PE7i2SO1kTJJ+dWxkeoriNY1pWmDSOTNgMjE/hXVh7XbR04OKjK7Oz+E2qnU9UViytbBikrAY4xyQDX0L4jmtz4c1O2uYHmRowVMCLuXA+905wOSPr3rvy2dpO58jxLFuunE+KtV1q3stSnsIbieSNSFRnzx36n+tYMniaEiOS4n2MX2MD09BiuTNcPaTkj1cPK8TX/th3G15FjcjHBH4VYGoEhIljKzDr6mvCjJqWp2wjdF2O/QWkgWXzSp2N83Un1rH1G7jjjDw3CPLkAKckgV3e1ujGDtKxntqh8t4vOVSTlR/dp51mGKJ1kaMMBnLHrWblqdUZWOM13XTM0qqyGM/ewOteX63cSW5M1ypFu6gR/7Xqf8+lddBXeh3JmHoXhceKbySSSeCHT1I3Nnk5PYd69L1H4YeGdDtS2l2YeY5MjGMDLH7xx2P4mup4j3uQ9KOHTp8x5vqeg2It5uFC5xg8H/APVXk+uQPayy24uCxTqSCMHrjFdCjoePjJ8sbHT/AA0jivdRs2vRBLBH8xyM7h1OP896++tL8MRW1hG6xpGZIhICHyCCOOnp0xXn+3SnZjwsuWJxPim3udEaA3N5Haq/Rg2QPQ15Td6w9yWSJXuFJ42/xf8A1q7q6SVy8QkmdT4L0XV7zUoWWKW3so1DefIchznO31/E+te/rBHGIxchlkJ3AEVx03zHyWd4hSlyl21sklu98Nuu1Wyque1WZbVWRREiByeDitoRPmpodDpwJZCjr9RkE1ch0ZQh85W298dquNSzMZ0C9YeFBeXsSB1hsiV3ORlhzzx0/WvWH8JaZDAlrbRRMoJTeo+WQev/AOvmtvrSuZ1cNoZF74FtUjgazxIyDI85s8+me3HGev1rVm8DaTDEZbNzIJU5V/l2HuM/16YrthVT1OR0Ha6PIJfD0llqcdykNxMDNwgBbd6Z9B9K+7fhxGbbRIbS2gcSeQjEFACARuYHHXDHGfapxCXMjSq7RPT7dFlUl9hwcE4xWlDbwIQCIMtyqmuyMDyJTLlvaW8LupiErYJxj7pNQGyt2UPIEIDZP1ranE5qlZllNNgjYExLCz888ZFRzwRFJImcsHGwoTwwrXl0JddsQWVrhgyCVAMFScV8nfG3TZ77VIrCKdUlt/uI/R0zhiP0/IVdOC6mlCu3KzPMfBvhZkaJ40ZtnzZc5K9sZ7mvpPSNE020sYmEazynJOeBnHYen+FcDVnZGtapdlPxjDc3uiXqSzR3CrGN3nLv2jOMD8OMV8vXEYtpOYlLbu3Q1vKL5Ll4Zq7LkDfv4oskpjoBnn+lbKW6N+6R2YnJDKcEVzRepvOPUtSq6RgAbG9SM5FRM0fmwpllBADEdq3Mmrk0S7XCkgJnoveti0nG7ewVJPuj3FZYiT5Tm5NdTvtLuWIh4CpjGe9dFHvboxyRtAr8/wA2k7mtKVmNdWJdD5hmU/dHp3P4VVi1CxtpY5dSv9PsbQElZLqdYx6fxEZ9K+dpYOdaXJE7GrrQ8Y8XfH74eaNdXmn2+q22tXsfySRrMI1jY+r4Iz7f/Wr5S8Y/HzUNama30q2OnYbDSeVgbR6dN3seK+8wGAhhqd5bnZgMvnPpoeAah4hv9TuLmXUry9mEmY9hlMikduvt1zWLd3U628eDAYlO1d7jkfT+tYYzMHNcsD6fCYWGHV2cve+JLSwNzJeajb2tuqnO7JIfsOORXkXi346+FNE0mZS99q2oyY8pbboPXJ6dP5d61y7JpzalI87MM/cbxgfIXjj48a5r9xPHBPcWNqTtRkkG/HTpjAH+cV5ZbalNfXW+eaW5uxjMzsWc/j1r9EoxUIcqPiJ1pVKnNI908LeJjpsO1LUOCAuWPIrfvNU1fxHcrLEs9y2Suz7oX1IGK+tybP54em4Jnm1snhVq87R0vh74fPdXhvrtpIITGWkweRjpj/CvT9G8IabbWkJ8gNIzb2DdB+XevhOIeJHKTij9J4f4bSiqkzq10aNYgz7IzvJKqABiup03QUihcbVBZudxJI+n+FfntfEN6s+/o00tEbhsJN5DR5HCg4xn6VqWdiLYJKsUjkHjB+6a4ebW527IvyRxtGxWBUDZJKDG33FTxIhETAq4U55PNW9zNslAVx8wlJLbPMP3R7GmIhaBGJNw6jaD6VUnZGc+w2dNwRWIV88knJp6zJNmLy1AiOMjjI9R60lLQhwsOQ2+0r8mM7s4/rUf2lWVgjbsjawI6CspPQkpxbIJIIGLRx4wTtzkfX+lQXU+SJI42MqZVQfSgajcqxztEZkWCMLjPI9aZHPECQqOVzkgjP8A+uguS0sOaQyMP3qkrwqA849f8+tXlk3IW/dOz/KSo5H0pc1tSGrFyNyQQkKhBxknrS4EmBIxjRhkMD29qYhQFMwdUkQgAAK2B9auKAVL/Mxzhwxwc+tZVAaJofOlRQ5QnHyZ449CasuJQI8kQuMEEPkj8a5rkwT2K0ZKyyOGMpReQRwPcVI7SSxmMFxleXPX6VJpytMo3VqyIksqboG+6cYye9cZqmlXHlXDrk9dpdc4GPXpWlJXki6j90+KvHKNb6neBwyuZP3hbrkf5xisKzxj5XyuQQp6iv1PNHbAfI87giDeYo3Y4mZlbzXUEYJXqKuRyRQowb54gdzEivw+u7yuf1TRVkic7JHMrfuUc7gBwKkjiDfcQrJnKknpXK5ndGVtCxsEhhLzb0OeMccVBy4dg5THQg0QetzCaJInjBRED56hjV2EeeyoUOR1wOtdZwVFroPEaGYIE2pnk45Aq0iyu6iBYkkAwW7Ee9OwqhqJFLHGVkCMGb1+7xVKaJtsmWBf19qErkIgjhJKzSxtKQpCpnAGe/uaUwGKEgeYkky4z3Q+opNCNPT1AgkafaJlOACuM09riNomlK8NwQtCRtLY6zw94du/EDQ2cFxDZtICzTOu5UAGScd69os/h7Dp0oaDXrS9iwPkWJkIP/AqdtLnxvEGcKi/Zo+o/gCY9He90y6cRwiKZoXlbiN+Co/EcD/Jr6Iiv1xHGMSMWy2W6g+la4Lc/FM5nzVeZEzJEvmtCZcv/rAWyM1x+oFo5JYnWExn5lyK9ylseVTl0PP9RzA8hcBVJyvNc/fafJfxSlDhgpcZPUCicNDtoz1PMJZJLKbGGe0Kj5wNx/8Ar1YluxfQwoZY5VX5lHrXNszvlHqefeIbXDSF41IDEqV4rxrxHZGCeO9t25x97HWvSpxVjdHJGaFFUbGVw+CO5z3p11NunlCSRxxqvPPX6VuqbOeUkjDF6sT+anysDgAHGa6DTNSa63RTvEi4IBA5Bpzp23JjVuzXzcCCJZF2IwzknFSxaiUDxxyM6Y3FSOPwrirROyL1OnsryNhbtFggYLBhj8K6+zCzhYjHvctmPFeFi1Y9Km2z0bQIN/ll41WXOPm4r2bwtZwLqEQu57NVzuRT1B96+SzaLlHQ9Ci7nsuh3/hPS7i3S92TSSEjAySvoew/z1rv4/EnwxZ7SO9vI7eZSZEBgBl464RTk/UfnX5lisvxXtNEypSd7WOmsfiB4ZjuWtdL0m9nnXDv5reWrDtt/uj2OT9K9P0r4zWdvHsuNDu2gT5FjXg8ejY5/lXHjeGKuJjytmUac22jsrT452eIpLTw9qVrbhSWM1wH5HbbsBGfbNc/efHnVJotQ+zeF3XeoTM2oAbe44CHnjvXm0PDPS8mcVXATcjkT8ZtTv3ePUrF7RARjZNvBJ/AY+lTSfFWdrjEOhx/Y40zjklz6HPf/PFZrwylzXujWNBp6k0PxfvFd5P+EaSS2wCkU04Xn0yMkfWrf/C3obxXx4evrBnbBijnEiqO+cgE+uaF4Zzv7thVIPYtxfFHwsl1snkv7W0x80rQglT7dj+dbNj8SdCuAshlgW3U4EscTsrL6/KCTn6V4uJ8McVH3uU4K1J21OwsPG/hdyk2makmpOj5ZlieIKf+BgH9K9A0jxnpL2zIdT0u2G/q+Qx44GemPyrwsVwjXpT5banh43DXiel6Z8QNBe6EdzdtCjoOYcMhOOAcHj/H0rpJvE2lXdtJEjxurp5bHzQw9e1L+zasF7yPkalCcZnm2tWlmwE8lqNr8jJyrH29K8Q1bw7Z3L5lhYkklSsm0fj614WZ0HCVz3cHUszzHX/C0ESOgjezf/VvjHHuB2/GvH9R8MSQTT2yxwwoZPLZwO2etcUKvs3dHt86exxN/oVvZSK81qtzcRsRGjjK59TXh3ijwH50L3NvJbTxj5ZV2ESxDnJx0x756Gv0XhPPpUaidzmep4Hq2iG1nm8tVkRQcP2cY6j/ADmuTSNLdBDHu85W4Ddwe+a/rjKMwjiKCmjJz0NzR7gJdiKUN5ZG3gcA+teg2lmWaIgo7sMkqP0r1IqzsefXkyaSyZXzCu92+UhW5/8ArCspreZZYhFbiWRmO8g52r613U6WlzijV6FqVy+6N4kRfL2/L6+tOCRGJd8kkEhGQh6kV2RWhNyJ7A3kqgM4Ydyef/rVu2mmrMsj/vJWjAL47Cr1sZSqpI7bTtJhEQRJVRtuQcZx789a3wBDhP3fl4B+X/Guqm+h5dapd3M/VdXt7CPYtxHBIwyWB+7/APXrxvXPiEtq195l3bvG5CBpGA24PUe5r1cDS+0zxsZibRsjySPX7zxL4gjiF1dJGAUUJKdrL1JI6YGODXoz+JdP8JaVJfXbl32FWj5OR2GR1r0aknzpI5NYw1PgT4zeO9R8R6pYWaERabEjysobIkkJ4B9AB+Oa+Wdau/I+zgMJTJkcd/UmvWnO0eUxgmlcz7C7RyQZ1iuUOQd2Bj0+tVLuSZiroIw7HByKxTNIvUik8zLMiSTMP7vH1q7bXR8kpJESRxuzzSaNi1ZTCOVmY9ferBvZZC4Y4VRuJHArCSsbRlczZJsPsBLRk/fPQGqolCyq4YSBCdhB70khT2NGS6eQQ7d0cS5wGrLv7t0OEYqP4gBya0pxuzCUrFW2ufMYwy4+zqCMDjP1PeoNQvf3eY5A0gHRhwB/jXZGPQ5pzM9NTDW2JDukXndnFcjd6gQ7bxuy2AV7VtyI5Zu5paZaC88tUJk+bAz2+tas+htL5juheXOMLWJpa6KjaFcQoDHGUYja+V6//WqNNLYEeYyFicDIwK0pmfMlEVoIY7kI6tJMODgjav8AjXZ6f4fe8gdoWATjfzVTdlcinLU0B4NujIsqRny8ckDgH+lWLrwVfJbrOyIrABhjgEVwvFxUrM1l2RhS6IbUAyxSxyHvjiqEs0hWSGCFYXUZJH8VdsJ3RyykcddmedjHLASRycVt6FoF5qjIbe3lkT0Hat3NKNyUj6o8AfBG1kvbG41nUXWNgTJDHFufpwMnj8Pzr6V0n4Q+EobEp/YkkBJOHjucNn16V8DnXEbT5InbRoHMeOdJsPAZie1hjaJlV1Zhk5PTmvP7f426tp13Hbm0sriyTBkEqnDf7u05H0rty2h9ao80mefiZSUrROgi+Pts8V5cXWmXsflwt5SBAjFv4eenBx+VeOfDjw5q/wAV/E1zFpNvPNcPc7vK37CxIyckjhQOfcCu6nhYYOlKoRSpynO7PvDTP2R7WeCK6upbSOWJCokjw20f3lyw3HP/ANaovGv7OeuafoLz6aJNRlijG50i8vzB6qCTn6Zr4XC+I9N4hQktLnvTwicLH5aeNtOWz1OeB1vPMaaRZN6kMChweD2H5H8c146iguXYtIBkLz3r9lo1VOCkj5qLs7EM8bC4MCLkHAOeMmmpuL/Ow4HBrQ0FbBb53YjPBxTEJV45VV1IPBzxQBc2M7ABPMAG/CjtQTK77IwpjPcdRQ2VBan0L8JLIXEt41xAwjiXysEcyDbnI9QDivpSzBgRIhJ5rBchccivhM+leqfrXB8f9muWpoNwTcWI67fXvXMasjNv2RyoAxGO6j/GvCPrb6WFsTKq5kPBGBg1rLGwCIqSF8ZJJ61g9yuRmxDczRlYisotwCd3YH0+v+FXGuIpTBIcsqnYpQ4wff8APrWco3EtNR7jYGzgRsdqjvToYY0d4jJuYfKwB6e1ZtDTuydNuSiExgKWBznJ/pVUbvKllBBAHI9Tmna2pq0KUuI0EzBRL1UI2SPesW+27NuHaTA3EVql1HF2MWIRwSqHBUMMqfXmtqWfZsidCUAG49eD/WkzWOxetYY45cLKVJH3iuRVyM/Z90RXzMDhsk1QnLoChJUiZ1CyvkcHgVKkPmLMyFgFPPY/hTTsZDjGQrNvdlPQngmobeKPY+8yBj83T9K0jtczitQkQXEUkUkSiMjnHPH1/pTxvSOPK7MnaPTFVuiuXW46QSu0XzBVXhgoxuHofx/lXP3M0azQKI2kKMdoxnr1qXT00JqHSIsbQtGYzJE67WAqUADYIxtwAvP+FCjoQ3cmbymmZyVjixtOfWlLBfIkmAMe4odp3ED6VUVoVBj4bbybVxhSRkfN1I96ruygRuDvJH8Pb2NRHc6IysU5rhAqpHA0bdWdj1+lUxITFunCIueCWyfxrFxuzRMRZFnIQD7vUnoabLuWGTO+QiRScdcZpS3ImOmmQKzRs8K5wVz2/rUdrKCNi53E/KMV2Qi2cdadjrrO3zukA3IBk8cA1UneMsglcH5sAHr9a9jDQPl8xqanI3MnlTptAkRnKsAOnvWpOySLFGsccaD5WXPBJ716i00PnJs6O2HkWyRtcFxj5zGMfgQa5PUG80uzFvKHGz+VbU0c03qUbzMdntCMqquXYnv7V5XrE4kmjjjchFGcsOn+TXfRWhx4iV5DfD2lZuvtE8hJ2bc9s+uPU12V462oRUE0karuDkY59KJbmUlZWMW22vIzuQyk5zjmtnyGMbb13An5dx6isZo0SsifzBNySDx5eM1TvpokEMUTSK68ODVRVkZT3KDSoFG0bsjJPaksDvdFePy8Z/H3qgg9TZtYHV2e4XAbgAnPFU9Zvyu6I8KowDnmgub6Hnput6iR0fa4ypAwGPrWppwuTMsaO0xYDcM9V7Cm2TTZ2MCS2rpFJGwwOp6596guZz5jF1VHJzikSzmZJVMgMbGNM7sHkitLTYorh0lCMuDwVqJrQKSsdvOwNmHiIJVeAelcfdiW4xOcFgOM9xXNJ20R0R3LUEEjQ43IiqucjisGaMQM2GMjnP3ucV0UnoZ19NTmL4BmLLIMD5SfQ0zlo1EgK+mRiuqK0ME7opSK0CkiRiG64449Ko2yStPO/nI0YIGxepHrVGcdzudKt4oRcPCzNIDjcf5frWDrEjee8RV/NXl+OD7UFVGYFvGiSKq+csudjljnivSdFhWOFmwXOOMmuaudGGdjqVkilhKhfLbGeOtUbz7pLnd6VzQ2Ompd6nFXzBZ9sbAMfvEfxD0qOzBSYqrCJWXAK8mtOXS5kdedkkall2vjbxxn/wCtXN6gHil/foEbOCgGKkbRYtXfyZGXCIFLdPSsC8y8M8oJkA++T2/xNXBGNQz9JDLPKAWKkAKp7V0N1EJNp3RuM/OB6U4rUmasjz7XH8gyozFsnapxz/kVzonkctbNLIwYgl35PH9K6orQ4I6s0bONYGkKukkZ5YqOtdzp7LEghVVLMuA3p/8AXqZrqaRdwlYP5iOE2J/F3aqQjZ2bcuInOAWPQVyS3NqZftomaHygXLg/fc5qpLCAN5dBl8LvHNCVzVGvaStLEyHAHTIHUVZuCYT5IXaT0IqorobmiPMMO452qvTHI965jUIDFPGAsjo653EdK2juc89DHuNsTOd6BSAFA9f6UW74kWMMScHJHQVuc5rQzMsaMy7ZRyWXoT7V0ukmYPC4QryC3zfd/Ksqq900pP3ke36PMJYxHMh8sjlgOn4Vvp5IjZd8izgbgAOD7V+dZhFqo0frGVO9JMejB2QLnaVyWqV9qgOw3Z4wTk1w3PaWqHJ9pkScwphOA3ZfxpXE8Tp54UMR1QjB9PoKDeMlsOCTwFJPlWMglcjIPqcUyFWLDeoQE4FDIluDOI5cAq8Z9KfJb3BhzlSi8nawPFApO5RDOZGLjYOxPepi7b0TGWAyW6At/Sug0gtCQRHzJRNh2YBid3rUTwojqiL5rDkANwKGWZ2ofuw8abXl252561zMd3I7AyAYztPHGajZGVr6sq6nIcGMMwkDcsKtaS2QNyruJ44qou6HTOrCII4UiEqkMWZSOOalWPfgvtwGyhXPWhhMsrFslcIUgJGVUgMMn1qBIpJIFlkySx+6BjPuPalHYlLS4xEkbaqFdynPWldH3SmUhjtyQe9UEY3HjM0cpkYsxAwPSsWSLYixRq0e3+LPemgbMUnDSIpDSkfMd3Gf6VyJLeeGxIGV+RjhvwpuVzJRbZ6Vpw8q2kGD1AXHf/61bAxIkYjnbIHzAjtWMGb1GMDMkZSSdduSQ5HFKphmgAQbmIwzNyrD6VoKmhrxrF5QjcM+fpROd5AQSINvzHP6igmW5CxL3EMse4o3yqMcZ9aWK4Vg4Uyk4xgrjP1oaG46XEEqs4kjnUgcEDmiQhJhKUZFb5QH6GrSsrs1itCJo2k3IHjTB5xzj1q2GKwkpLFC/QA96JilojNZkkUvtPlnkk/xfhVi3kRmCRs4bGdpHStEtDNrS5JNNJFHJEnlyIvzAqMZanrLE28rFhNgAB459aaRmlqVHiBjDOVEg5BQfrSmZvJZ5pizE9cZOKxlGxluQiQO4WVd0fqBUglDKV83cwA+73qTdDLoi3YtFIhlAGCy8c/1qaF2lkEhJRgvU9z9K1g7lwemoOrbfkY56sD2qm1tI6KTygYMSp703Kxm43JDFhZMvhmbcvfA9KrTIwBc5kAXAAOMntSbVrglYlLGOKNnjG9u57UJKAB+4KvjoR1rIiSuwwGlWQRL5Cnc6dSRRKyxNIuCIm4RCeR71cFchoqTSLGAipIwJyWH8OOvFTwuVjV3Qs38IBqGxQemoXDSgQywqrqz4IwBSo6nzpZkZIWONp5xVOVylKwyRtrFoncnABXb0qQTGQqZvMfAA5NLZiT5iVIIhHvXaFY8HP6U5zLHuj2lZsYYMcUJiKLSMGjYEk88j1poMkjCIITgE7Pbua0aVrgSOZAzFkDwAAKVHJ+tPIg4zISQvQnGKz6AVG89yojC+R/C+eTTxMqpPtdX3pgA8c0iYxsSSNKwDAKm4j7xyabE2MnzmI71nNdSiztEoAiCIoXL5cD8h3PtTFSVXdQyrHgMrd89xVKWl2XBalc3JyWZWk3EbeM/nUwkE0joVBkUF0A6gd/rVGoskXk5kMCzRMvK7sEe/vUK7njQfMiAnG6qUbkJLYnVDGJWe2WVJBgEnAU+oprnzo1527MKx61qkZ3IVtsI8kmSQeSece1SCQwqJIyioPmzjJahiuMlQzyBiGLHuGwAaYhYKSQwVOuR2qJy0L2QwOsh2xn5CPvHqT/hT1Q+SVQhnJ4Lcc/0rMyT01KuwyAB1XbnqDWjkoFdlyDwcDHFFyiLJz5m0bAeWI4PtVfyd+2NXKyElgo5NO4DGdw4WUGM4wc9SPSohIWmRy0iopJdcYDVpAuC1JAJExMuzYOSDzVp3hJCJGWU9s/KapO5o2Qt8hkDkbsYCj1qxbyNEAJPKkOc4x96hpdTPl0HIzk3EchjRgMx7jjB/wA8VWWVoPMMWFYYBOOT61m7N6EEgJKKGK7scn1rLfzchnMZGcEIvWtUgUbskYhWLSxuE75457U0y/JhY2WPd/dzz9aaZT0ZNbgNvLZyexFOaQRoIJFZSpyD1yKHK5M/hGbnICZdUPQmrAgl8srKwfsQRSMpR0K9uskUhbgHlWBGatXKSSySFWwhQKwIxkjrUfaFtGxWaO4W3cvnzUyUjfgH29hRksrO6P5xbP0pqVxw3GIsaxoiHeQNpz/nk0kSRgkbt+TkimkaW1EmKJgZlVh91R0/GrNvM0quCpVsZK45piXmMiWNXcyMXYr8oFOGUxLncerAelaQXUzk9LIEEbbgEGPv596rPJI0kkY2CP2PerjHQxqyu0hEjwzB2ce2cU/zW2lIoZBzkgnOKErGc3dslVi+Yy4804LE88UsQkUkkCV8YAJzgU3sTSjfUbdSPLviaQw4+6685/wqNPNkkKpkMAAGNZy0VjahqxzjzkCyyoJV6FSQP/r06y2Lcxuc43cj1qlq0kaLex9m/BW6trUhfsxnm2MNx5PPQfhn/PFfZujOXjSa6jkZXGFOducf0r7KMbRSPxXONa8mT6o0pSQQxtKE+Ztv3gvdh9OtfK/i64Et1ewoF2qMhge/p/n1ruoLU8JK54fqUe0ySu7ADkEg/jx/WjRLZUlWOOR338Kc52+/NehFaFwPqXwnZwva2zkfdPAI6H1r2Szgikj8xSkDgYI55P8Aia1jJ3M2kmb1vJOsSBVHB4Udavm5klgM8TRbdxQnPIPriumE7HLNXRi6hrDR+U5kDzn5S6dQKybHxVrtjumm1e7vLzBUO7bQFzwpA4wOgNaQr2YUqKZswfEXXrC4dHmZLZ48AiYuZfUbW4AHr6+lb0Pxa1HcksqX0LkbVdiGK+hHNdUMQi1hm9jr7H4oW7eSpjuFff1EgJH4VsD4k6dcJdMF+zXsIVlUudr9iR6H/wCvTlUvsHs3HQ27Lx3Yz2lu8l3J9oOXaI/KcDpgjr3zW1YfEGF5jhUikOQrHDZ/pTptmUqep2WmeKbe5hDXQt0maEGRc7AjZ6DPc/j1rSt/EMaJhZQHz174rop1GtzOVPodBaa+kpVS6KCvQDvW5Hex5GSG7kj0rrp1rnNUo2LL3Nv8iFlw4yGHQipY5YvMwSpQ8KRW0Hc5uXW49ipUBnZXzlgf5UjSqB8zbEI6muiD0CauKZcwF1xnHXPU0qtICCQVbAWlKVmZJa2Lsjo2CGIYHB4pnlmOGXEgclv4hnP09qUJdBTViuP3SMCVYnuBjFCSqu0rISpOeuQK2SuZwdlcd+7LMkeST0I7mnoJQm9Sc9wOAfekjaCXU/gclLzQhOVjQlgaqQxkKQ6yuWPDBuBXwUpXP0WrZ6lliAJNueQBx2qLBAYuykdRinTMB8MspRgwAjDYHNMMxJZhGI9pxnrmpcjSmVIS8shaZlcZyBjGa0LW3G9HIK5G48crSbNoysbcIhjaImUeWVPA6+xqG5YCXbDuRFPDE9aRrGVy1AqvbzuHZiAMggDFRFC85aKaBCOqjgg+vtQaw2Ne2umiPzMhjA5wKmu5EmRSj4XtuPeqvoa0mVUhxi2yyj7x44/OnefIkIXhAp4yMZNENzojuQIZQ8LrIWy3y4PQ/wCe9dHEJXiO1o15yWZefwrYcVdkyuIirMisGHcZ4qt50SErIcZ5FaKZs0PFzAsETTef9pZsBQMgfjUcELNI0rkKoOdmOfrWiYJF/wA5AQX2vGeNrc59qvvcLOVcKqYG0IPSq5mJJIrrKGllWMyRhTj5jkGqN7I2AAmXHULUjcbo0I7eSOCIl3iZsEODT7h55GJtyFkXghl3AD/GgyjT0KEKS73cFS5OVDVvPfukYeBmjkCgAg8iqT1FyMp21yxmt5ZpiVLcgHvXrPgu9uNO1bRr8gXKRXsE0wGeUWQNwB16dK58wd6UkbYXSdj+gfwDrNrN4S0nS0u/tUSW8LMu35WYxLvYZ9Wzx7ivRLe8kZcgkE/d+brX4phtLo/R8JH92kPbVjtX7Silhxx8tVVvTK/7rIQclzzXXGWpq4FlLyQuhfygg5A6k0yW9Dlyu1trZKg9TXTTlZmfLfQS3vfNRJVcFTyCDV9bsM2AwbnoK1bJjGwxtS2CRI8FWPBpf7QGELkl9mcE9R71zyl1Zoosgk1zMQco0YPATIyP6cVgz6mJI2Y7RzjaPQe9YVpaGlGlZFaO/lkUyLKMYBGRkH2pJLorzh97jDHPUVwN63OyMWTWSEyIXy8vLg44A9RW8rIv70xiYgHBI4BqFI3Zni7DMshjRhnK81Dc6rHHvdTnccnb6/0Fae0MpxbMi78RMAwUBV24znvWBqOtxOIlkuX8ncqjPBJPAH50QqI2wtJp6kJvFjjJB+buPasPUtVjiVnk3FSBhuxFcjld2PWp0zktW8SoyKFkuAgHOWGPpXH/ANv3U90MXYkhPIgHG09yK01gdc6Pu6lxdUZbhC7XJnCHbucnI+lTx6vI84gdzIMhjk8Y9KUqjWp5c0o6hLqaxB5AsgiDbck96xrjWX8yN9spiILYzg//AKq0oXlqKVVNGDqXxA8PaDHv1bVIdSlwT9ktpcSrx9COP8+teLzfF6TxTrItLPQ9WtrNWVAWTHln/az69cjr7cV6cYOKuckYSlLQ+1fgzDeW9gJDaSTF1HkMV27vUn268+9fUl3Jb/8ACO6pBMW+0TQhEOOnzAn+Vd+AV3c+SznSoj5U+MngbRPDfwpv/HEl/cXWqWe92t0BKzp8oCnjk5btzX55n4iGLLzwSWiI3KXUgPlk9FY/3sEdK9XE0YypO5WSV+dyTO30Px55kc6IiShyOS/zL9PSvQbTxSjY86RkGMKN3JHpXyNTD2dj3aD1C48RrCrPbGSF2O4552//AF/8K5u58eygxRiCS4cMSZcfoaqFB31NJ0k3uZT+M7y7Dm5mlYZC7geVxzjipJ/ECTMkkb3AtiM5PLCqdHUiLSOVn8cWqLPbrPG7R5Bw4yD714/4m8fXUxe0hYiFDlwIyTz3X9Oma9jC0FDWR0UaictT0/4P+Lbe2vLGyiuZLieQ5WKX0A+ZiDyfr6/WvovVfFaKrwR7I9yN5e49P8+tcdWNqtzuw+IdrHzv4p1O6SJpltbyR/METBBgknvgngf55rx3XYdZkeNvIukR3IIeMgAep/xNdk68Urnj46Tk9Dt/AczaK8NzNLDbxO2IjM+0NxwM+mfT1r7w074jyjTbCxTSj5MS7RLjqf4sg9ee9fP1dZ8yO1UOamnFnjviDWdW1iVrnU0u3gll2IHXgc8DPb8etXtItp3ljQ2x3gZyRngV6dWtzaF1loet6VdNDdKiqXYoG2L1+tdPtvJpWlgLgO24q4zj6elRSaTPiswo3ndGytvd/eEPmA4BG7Gf/rV1kWnFQk8mFJXggd61ddHnqg+pr2lrIkMIn2yMO6LjJ962YdOLhVbARuASMVySq63OmNE6PTtHNvKg3koGzx0NdqyNblcBmVgDk1VOepzV4E0yQ3JjIjQSdgTx/wDWp81kJIgFI5HIrvo1ThnBHJXWmMJpJvMe1RT8rL1616L4bvBagKHuAcAZ39q3qNtoyr07wsegWutmMsi3G/nqRT5vFxsjG72890g+Xy0ODn1yew6mvTp1Dy5YW4+Lxreq6stw8S9VKdQfr2p6+MJCrtdGG9i5LHkfL/X9K74u2x59TD9CJ/HV03kP9uLSq+D5hz5agcAf4VPL463GKSSXtgSovyk5/rWzkrHI6TNe18URMhcXKrcjBWMtjIPfPSvGPG+ox3t5FdyB5Ljf5Trt7ev0GOn0qYvQKMWpmVoGpQ6fIDHIiureYvt6kV3K+IXaXCusLLycAAnjrxXFKD5rnTON9zE8Q+JHOk3kcaIICNkhBzknnafT1rwi7kWScktvjIGADitasvcNsLFpklqypnJUBuMGtuGZI1SV2AfjJHauNHYXpmLhR8wJ5B9aqqGlmieRgU27QeBWkH0MZItulujw4mdYyQM4yc1qWsQUjcxePGQM9aVVXRyVUdlpiOAhkVbZ3zsOflwO+TXN+Jfip4O8GQ3B1HWLW9mGAkECMWZvUNjaPxP4V8hjMC5zJpU5Sdonzn4w/amv2gmt/C+iQWN6VLJNNJl4/TLcqfwBr5W8R/ErxJ4lkju77Up9UuUkMhd4VQBvUAYx9eTVUFDDttH2eR5Q5L94cZd6m8jbJJUMJ5ZQMZzURubm4t4RHayRQIuWZjgAn1PT/wDVXNVryrStE+wxEKdCnc8v8Y/FPQvDi+RqeoWOmi3LNJKG3E8fd47+nSvmHxf+01eeSi+FLSC4AYgTXUe1jk4BAGRgdfX3r6XKcj+1UPznOM45tInzfrPxB8VeIrt7vU9dvBMzni3QQoMn+6OBWYXlkhk8ppPmJJUk4z1J/E19b7OMFaJ4FKo5as4mXRrjz3BMiLncSp4X6V1vha0ea5x5UjueC7IRwKTkrXCFF8x7BbRrEInQSND05HJr3L4c2cd/LcJ5UkMkTBAT0YEdR/KvNxWL5KbaPZy2ipVoxPofTNFRIz5ikpjDexq9IVEaxKgVHO3bt9PX2r4CrVcndn6vTslyoppE0suFKs2eB0Feh6fCZoAHVWdRke+P5AVxVJHXBaGuDGWVtjRgp8xY5OfahorcBXkD73ywX7vHqKVzVaqw/wAokLFGUCnhiD0qtBCN05RTGxOFAHBNO5AsAnOAExGehbgZ96nKAtKBLFvXsOKqUrgNjijRsuzAY+bI61CiNCZJyVeAncPYYqXITQSqPL+ZVinIyCR1HasYl3YuCrL22nGfrST1sZxhrqSoJnQ3Eh2kMVIxkCmySKW/ckKABnB4NLm1sbcttBZYwJMSFCO65p0SKzdkUc4PQ1EpdAsNlG4eZHHsYnAJHOKakYiZUjAQfeIxxk//AF6SV0S1c0IRGDHJNy/+zkD8qvpFJgqIgp++HbkfSnAiUOwMrrmN/vjoy8bR7+pq0MCZ1WIj5MuSM5FE9zMlaOELC4Ekh5yq9CKkNt5oTeHjT7wGf0rkKSe6FEQiaWQMiu3HrmmmN3eNJVMIZCwz6UGqFuY43tIrZCdkZyA5x27muavI/Mt54LaMzSPGepxjHJ6/StaHxozrK8T4M8bL5mr3s4leVJJCFXHAxxWDpyKsDO6hZd3G0cY/rX6TnU7YGz7EcDRtjkbcLIgWdt7kDgKP6UM5b1QZ6EV+K1Xqf1DTRa88MIYJApkH3flzWvbtGIwjks565FcjVjclvYgNgWZCRygXPPvWfIigMysGIGSG4qoyJnsJEJNp2oGz1C9q07ZGXazhWIHY44966YS6HHKNiQbbqcR5YEHAIOOK0rOJo5Wj8qRHwS249/6VrfQwnudFbQIUZ5GUKV6Go57GNDlFAjJAG41UFqZt2MmVI0UTShkaInK4x0rJD+ZJEd7SDO7pj6VdSIzYeOUh1+VZMb2Yf5/Skit8vG8CgoV+Ye9TCJsndHsXhS8jsrSSUQSFyMDnG01AvxMvNL1ywkhtxfaWhZbm3UDJJBAOW4AHXjk8dK9GGDc6bZ+VcSYeVSrJo+iPDXjMXGg2N3Zxx21zKxkjcHcPLIyM46nk/wD16+gfDPjZvEmmDVLKOyl1S2zDdxIcYI6tjtn9OvSpo4VxR+aVINr3j0m31mKUmJGAwAd2McVHqMEcyqQUJZeg6160Keh4zfvHH3NrO0flbEc53E4zimx2EbRlGh/eDOB0/OlKm2dEah5z4o8LrJ9qezaG3KLuYfwn2ryWHfFcGKJSwC75MJxj2qKlDQ9alWUolfVpo9SKtcsDHgLuCjpXj/iKx8gTP5cjDrgc114SOtmaurZXPF9YJtyxLGIZD5Y9MVjNrDXKMFjSKMHO8n71exGjqePXrPc5mfV3k88Qs0VxGeAR3+tbWnX43JC0jRll+bcP1HrUYmjoa4OTZ63pNnJeRxh980AAIVug9xmtq60C6Z4ipUY5AAzmvBqM+goxvoa1r4fmDFpVkW4GCAOmD2rtdH0a/MXnXcZj2nKqOq++a+exlU9mnRsj1bTbb7OkMcT7pWUONy8Ff6//AKq7uxtyFLFmkDdx14/pXk14KRvTjynU2UKyxwxm2RSP4hXX6RpVpEHkghjWTPDog4rH6srHRzaXPSLSPcI/M2tkBiAvSurtYA2Gkmd+mFznFeZ9USlcyU7M1owA7M42bgF4PWsu9ijIaQTFCMgbOw9cd66qWHRLqJsprbS43QvF5PdCuSfxqwYpGK9STwBXo08NHsYsZJbs7PywX0xTYoUZvKlBlOfmyenoK3WGguhzTl1NGREdVG4NHncARxn1pj4dAjIhTGCF6GtZYePLYxbvuSIXjZ2gllXJy2DxmoLZ723aVCxG9mclT8vPt/SvMxGXQk7tEOKe5ZTWtZiXbb6xfxc4BibYyHPYj+ua6SLxx4/06VI7DxW1s5G1nuI2ncfi7EfpXgYrhTDzW1jz6uDpzVmjqrP41eK7KONbiKy1klikrSkxhfVlA7n8OtXovi1aXKu40y9LL99SRk+vHGB9Ca+Bzrw99q/3Z5VXAuPwl3UNW0fU7OO6hlAeQZMe4Ns/2W98c9MVxl7HFcKzblMQXAOOD7V+V5/wjVwy5WjojT5Y6nH6haJMjPs2Y+XPXcfX2FcDrWjQz215bFRcRyoY3yMZFeHg+am7CeiueA+JPCtozXscsUeEAIcnj8PUk8V4PrOjtF5qtGBuOUIGMf55r+k/DfPHOn7OTOKorK5j2NrIl7F9oI8vuqjJPvXpVutpawyzuyWMEcZlBYcPge1fsNavZqx5OMqqMbs8QvvjNokOtfYEnhdGm8h23BcY5yD9eOa9H0Txd4fvGRZtRsbaNl6rJkr65Hcn2r7LD4FyppHxTzhqVzpI7zS2uLyFGjkAxIspyFkHtn+XBrPfVtJDTCF5HkUZCHrnufpW1PLZPQ7a2cLl0PO9W+JOj2Ye3lvLeLUvMYGBW5UDuR27fnVrRfiVaXCww28zBmXDuTwfY1risvcI8zOGlmblKzPXtN8VNNbB764aElAU3HOB6f54rO1Lx66QxyWV1phtGj2kFDvcZ6gg9Pr68V4yxsFLVnqzpSaPA/HHxVW30nymeZNUa5YB1yy7P4RwOv8Aj3rwsalfa5fC6kS4didpnJ4Un0Hb/wDXX02WYqE43PElQfP7x7H4YtdN8KmbUtRkjjuZITC00rEgDOcAevGOfevNvG3jW98QRgJcJDHEGEXlJhSM9Md/UGuiEvf52KX7yXKj5U1eLUJXmRkbGc7ivBPXpXmd/pkkjOxDykHIZR8p9x/hXb7dN3HVotaHJzQG2kfcHG48+xpVn58nc2wHdkd63RySlYrSXRwyqXjYHkEVetb2HEigNyud1VKNjWEyCS42yKVYIwG5gO4rRtZjPEPNl8sYyVJ6n0rmrHStFcUkSPIGb7oxgVEyllVTtBb7uBiphqZyloG+NUzI4CL6cnNZEzrvYRyDJHBNd9KF9Tiq1Cmbx4hIQUjcDHIyDnj865u8uU28CYg9Vbn8K6FGxxzqalaW4O2M9EJ29cf/AKqoHzDcfKjtE3UjpVC5tbHrnhGwXycmFQrDrnBBrtruGxtBHcyiCMFcDbzzXHJ3nZG05WRweoa3EzukRVkzg46fjXH3c0lzIw3GPkEYPpXbTicjdyJjhi8pJyduB3967DQNYl0/90zF7Y4II6A/WtKkOZWBOx9J+CdV0fV7bEc8WZFHy9Qyf1/CvdLPQo5IJZWsrK5RwCDsG0cdMjpX5nn06lCbR6NComcH4j8A2Zlk88fuOCyrgZyK4m8+EmhXMD6kZoLVkLN5gkG9uOFYZ+7n0/WvayjM5SpJnNiY2loeNS+DRb6g0MztcRMxJYf0GOleyeENI0zSWQxW6rOoySz9/b0r08fi24WiZwVtWez6Zq2m2BtZmFqu3ICyz4APvz+tdpp3xL8L+Rbx3OsWENw5ZfnJHI6naMkD36H3r4KplM60rmv1xJ3Rw/xa1Ox120gSxvbS9iWANvgfeHGOnr74618sto98PMgljmNwvzZZfvDPavs8kfsaPs5GbjzyubmgeFNR8QPItlaz3O1thKjOMivpP4SWL/C3Uo9Z1C1VXL75C8e3cdpX64+Y8D2+teJxVnEPZPCxerPQw+Ft+8Pv74ffEjw94jtYobVA9wFLCSOUAcDPI7DH8jXrizWtzCtzI8V9H5e9JIm25Hv/AHufxr+a8xwlXCYn3zpVdTTsfiJ+1n4Zi8OeOr7TdPzKtwvnW7HvgDePoCa+Ir23dSdzEKjbgvfNf13wfinWy+En2PlalFqbTM0Mj7y5w2eBnNVDGZJGMaxjb97LYxX1BZMSMMzLmTOc54pFyQrkFR0AJoAmVmBV1VhwV+tWNOZxeYnt4kB4BV8/nUz2KhufWHw1ti1gJ4z5W0gYb+Ieor21UCKXCMCe47Cvz7OJfvrH7LwlC2FRaykyrD++5TcWHGK5rXJXeWM79qqAM47CvKPo3GxBpyo5Kl5cMdwx2rbEjRXkJPAf5do/h+vpS5RSqGphLgNGjSJbZyATyRVi6hlafJhAXABCcYPrXNKVhp30LjwrujYzxlAoJYnp7VAzpKWI8pFXqaxNFFIfhI2BiLCR1wx7H6VXbzYoZQYkZCQqgnANOzKJgUaQq6KZB8uemPauY1Iokwt2bfcBckgEA/StnoZSepm2p82dldt3IC9+a2SEEaxnAk5PNM6o6I1LGWF4FjlEhJXYwzjJFXdzPJGshxDng5zighy1uU4XLeZKRIqBjhCO+a1Vdk80GKNnPzgg8ZP8qrpYkinSCWLAd592CQRxmpjKxKlSIyFAAAzmiD1M46OxG5dfkWMcnIwO/vVeQy5DlkknHOzJA+hrYcpWFAWJd7LMu7nOc/hWRd74r1YkdXXGQV/StYLQwlPU37UXKJiQshzkxkY2/X3qQzSXEe5HETA7Rxkik4GfP7wgijWMpIyknoT3pj3LxvIHMSuSOfSnTptsylXUdyQzOkSrIQzY4YcmsWfVraBX8ySONs4JHU100sunN+6c9bNqdJXkzC/4SK1ZGaS4jIDYPPJqta+IbZ0miMscY3biWft2H19q76WRT6nJV4opRWhPFrNi1wVUTYRNxYDGeP6VXm8UxQyvDHODGwCsO1dVPhxz1ZwYniuKtYjHiKwkVYBHI0WfmOea2LS+hbY8LFSrbmJHUelEsocHYxefxmrneWd/FJAn2OaN8qChU5BrKviRFIkO43Lvku3IP+ApUaXK7HDiMRzq5hQW1y8km142YHdndj+dWtPDSalG8oKRopBXPDZrWT1OVrVI6K4AiSS3kaQSL32459Mdq45o3S5cEoxYbcHrx61tCRyz3MHWL1trQyPyP4c15pMXubj/AEdgxzgqT39DXp0/hPOrSfNY9Fs7MafZxSTbXYDnFZWoyG7IlUvI4GAgJ5qG7sctXYvafDtjlkuI0DEBSP7vv9annfyXiwiTsvRXYgfjUp3LmtCBGiXErREPnr6GsW8aWWYeXMjMzYyaZiZ8t6y/u40CYbgDqfeuisXSS2cMiLKWwAepFBUVqaFzutzyd0gGDk1xWr3UiSRRFlkVxlie3tVR3CT1OYkuHaURruDA/MMdR6V1ukhZYmYxSRMD8o78etJ7iSOutyWg4iGwgHgk1z+pzNGpllXyhglcjGRSJm7HIS3BuPL8hASW/hOAff6V2+kpI8cQO1XVt7Edx6VFRl0tdTo9Rji8rcuY5GXBbPOKwrh1fy0BzKPlRTxmuVx0uzohuW7dNquZiV+XA7fpXFatLaxu8qPI0xBViMjGPat6BliX0ObjBdkXc20t8wI49uaszkBznLAAE88D/wCvXZGVzFKyKd6oRCyFki6ZY5I/Gs6xQeewBZg3IYHkH2qjKG56fp5iggKB1SVRlVxyfeuR1G5d3unlxknBXsfagKm5z9tACWczHeeMjqDXo+nKpVAp+fAyBXNX7nXh0drb24cSPcqqsBhWYfd9vrWdqqxuiNMC0EQ3hVPfpkVxwep31Njzm4MTPmICbByWPy4pLaRJJI5hu9q6IvQ5EdhAodUQiRZehBrBu0VZlcMzOOB3qBz3JIg0fzqGYEetY16xEYZQAzNhwy9vUVcNyJrTUh0nYszxuHSR/lX5cj8fQVdvpHtYnnm2GEnZGwXH5/nVR3Mqi90831lpF3SEB5M8cf55rKt4cxiVlkj2jJB5P/166YvQ85qzNOxHlXIKtjsq7uldhZSsytEny45PGRmpm+hrDYS4juFmY4WV8Dn+oqUxRmMBhkkdPesJ7G9NaFmyilZplOwJwcMeTS3ke1vP8uN1Q7wpHfpUwdjSxT06SZpjI6qsanduzhgfT0recoHQhMYHLEZ3fSqine5tHY1bO8lj3MuZnZSm04xg1z2ro8gCljGY/wDln0qzCucZdXDldkg3wDOccHPrmorONnEYU/LnDLnGR1roOe50cQdw8Uu0BQGVhwVOf8/nW/p7fMnkpsZjnBPSomrocHrc9r8NsWkGbhJMYXLHHIx/nmu0QDaUGCwbJbFfn+bxtVP1LJKn7hIV0TcWgHydWDCoo1cjOC7Ed68o+gpsRYLoqUBLN95kA7UyAybXEzuEQEqCM5PpQdXLrdE6lpXRpGdG2/MMcU6J2t0TaSy4xjdn8eaCZrUicyFyxQKFU8YqS2mjwFYFYychlGauEbkFYoAQ0j7yTjmp5ZiyIXZDEhCAgdCexNalQWorSqNiSCN0PBBHJp0sEbklDLGTznrgf41MnZGxQuIkhBRVIJ6nNcvJJskMWG5yd5rPm0sZyl0KV28X9no/AleTDZHQelS6SoabZsk8k9MnhqIysTB6ncLLIqlEjMKbMEikDPCYZJUYROu75R1+lap3QSeo5CJclH56ksMjFWLi5liWEAhlxgf7PsfSmK5WB3AGMEEdCR0p8bLJIJmKs4OTx3+lTJ6CuRurIruHQL2XNZ185WPy2cbe4NUJI5qeHzoJtoLBDjcBxmuYkRZZWdHmVlO3cD0Ppj1oKW56Npckk0CxPuO4bWI9PWt2QxiaOGNcOR949CPep5dblTepRJcAKnlHk4weMVPHCGQOrAZ6n0/ClJvoXTWlytM0i8bw4B4qZCwUSM22XqA3WrJlG+qGecy4aGFoyCdocYz6kVOFKtsIUJtzvPPJ7VrJXVy0tChcEJMrFE257ED/ACKnjMtyEeURTIRnBHQ+orOUtC+XS5ITCfPjKkrkKXx1qm6q8UMXlSFEJZt3JNWldEixRhNjSsrKW+UY5FTxyKWmwBjaAjA8H3q4rQymUpi24lZJE47VZaVHuI42WS52ICHY8qfQfyobIFkt52iNwrtBETt4Iz9KgKpArOsspXHB24INZNkKNmBKu0i73Yk7/Q5pVWFP3q4HPPGTUmjYySXLFn5jUc4XNRAyqS5DIn8BJ+9VQkJkayzFykhVnJ3cHqKti4RZiQsRGceXgjHHek3cBTtRUkULKjEqVbqPwp5SNyuFRSPU8GkBSuPkEiuzt3A28GoYGedSd2xtoyG449qCIO5Zt4xGsv7xzPn7yjg0sjRqwMsOWIJXaeQauPYjZ2MwoXIXzlDZyQegqyyPKTIXYuDsbHY1KRM1YfdXErjBEceOgCgUrSuqxqfKfcuMD+tOC1FuhAzhSCXjlxgqFzTGkMcblw7DHPHNE9xLTQRtyRxEKB83HP8ASgtKULja+DjaDz+VJK5QyKVJWZdoGMZyOlSy+XEFMQWUf3hRrsAxFKv5gZkfHCnpTSm5w5KM3YkVq46WKjuT7xEyqGLtt3Ybjjpx61HJEHZmjAVeoDViS5XkSMEKyIdnm4zGM4BP9BTI7eJjIPNKyYyFxxWL1ZUdyNcwqqhFYnuelWoZNmwzIpIPzBeAf8Kcn0NYPW5X8+MuU3xNKTkhR90ehqN0VXkZLh1yOuOQfStKavuW46XJkSWUxJlPM2hSzHAz6j0qN2eGQIjCVDkEkcVqnZmU9h8rk7YlTaAAeDkVWSLIVlkLn1DcVd9LmaiSMY4YokRJEkUkuc8N+FKEkkctGpjkGCCOlQndFSVmRIxUuC8aOzc1ZeSRiqPcK7BeQy9u2DWaYpu4yQusaxlo5Ao4xURSN0+bcD6A9KafUzlsNeEqqJ80QJ+8vUVK3mROnCuoA43ZB70gvpcidXZgiZdSm9cdCKjO+IKfN2E9PVTQEXoRmFSTIxLR54GPzpvmxgyABmZVzgitIM2emhZd3W3UOwkCjgKvNRsUgkIMbOSMqM1dhzegzezyxMnl+WepJxV0FMGVAoYcBS1TN6GalpYqFZAskUhiZ2+Ysv8AKpH3CIMpJyORSS0uIQhSqvI7IpXqKhJVUSMlVw27d6+1WpXNISSQ0kgeaUJ5yQTnNSxgRxb1nzITkjHGParjuZsRZORkMy5BJpJ5Ywq5A8sn5jjFJqxFQbHEARHGWlQj5S3X/PvVwyM6YjdhtXHzDrikTJ3jYqb08t3Q7nA6lsf/AK6fJJM0TShl2lcbQMmplormEXcZCxjRmZGV+AJQcsKmfymxJECGxjBOM1FranRTZS+WMh2VnlB+UKeMe9TMHDmQ/MxGPoK1KT1IwkD7wJPMmAGQOopwkPlh1ikUbsF9uMn+lbNWRE59CIMyy7ZWLISCpAqCTzRLLwzR54HtTi9DOK1ABYpI0ZZWmP3s8Y9qlRj5rMBsl3bvlHGPSrS0M0veJ+WjTy0VTnhR6etMZZFUBkdQCH6fyrPdCktRzIY5GkUMxcgkj+HjpUokK+XIJWVQcMoH3qdtSeeysRGGSRoMxSJbMDucnt6e9W0EUUQSJjsA24PPH17mokruxrCVkMkjZtqbsxKcqD3NR20LSXUSbZAwcqwYYK//AF6unG0ghO6Ptn4OWy/ZYGxHFd7kjM+MZPUfTuBX17Zs5jiUBvLUk5PNfbRWiPxfNX+9l6kGuSCCFPMy2/C56j9K+VvGSzRXkuGELMGdXXoBn+fNdeHWp5CVmeWai3nrlyqytxgDANZ1qzQzo5k+RBkBfX8K727Cge2eFvHelpPawa3e3Vs2z93siyD9eRk16VZfE7THmk+1uJVYfJGG2kY/iH9aadhThdWOrsvHcUmzfMliQw2FzgsvqD04/CrUXjSxjga6E8c1o37syRtlW9MGkp6XI+r6HP3vjuxmxMEhtMrsKoxOR6/X1rEHjTQTb30P9owhsYlgIJYg/hz9OtQ6hrCnYuNr9neeVFHMWjfGWJzj2zUi6rbrJPmZIzEcOu7p259+lJVWdEY9zbN+9rbm7MkJZR5keyQHP5HrUSaj5kTuQkYb72cd+xq41miZwTRWOoywSv5M0u5lBZ9+cgdB/wDW+tbVn4g1EShhOsaD+AjkH1zmuhYxpaHO6SZpr4n1UIQ09zJID8pMhOPwrstL+ImuW0shXVZEO0BdyDgj0PUfnWsMc+pLoI7HSvifcZRbswyzovzsuVZv/rfn1roNP+KMM8UvlJfWS7sIkp79z7fU/lXdRxK3IlQOusvi7pC2UYMOq3DgFC6bVBb1O4ggfQHNdPY/Ea2ZbV5b+G2RBuDSyhcsfT3r0qdZM5KlLU6ay8b2zxJKnlLBnGUJPPvk/jWqPGllMJYwglb+JSAV2/1rojU0OSVI0ofE+nhISXT5jgKH6elXW1yFoyjP+9HQA/zqnUOadOzui3Hq0G+NVJkHfaeAf6Vdku2JQSDB6gZwTVKaTMJRbIlucuA74TOdpq1JPAzRmPcyY5HrW0ampHLpYswzRqnlhfLZehJ5FOSZA4h3b3ILADrT50W1Y/gfdpCoEZj2sOmeahjMqyKhZEUA7h618CfozWhF9okZtzxskY4OacoZgGZgiZzkVo9HcwHjzFiO5tpcHbj09aljIkEaRsqsfUVMlqNOxDID5ozsEnqBjn2FaEZQIJGcmUHBA6UJGydxkUw80pjvjntVqRA+5RJtQetJqxpBlm3fy4XUwzMB+tNhj+0PFlQjg5GexpG8X0LkUBYSxIxUA5YAde5qQuXhaF0CQ44Oc80G0dCZLl4yvmTvJEB8qYyBTZ7gXSCA7jvbI46f4U07M6YuxXtVk81kaJxEBwfWushbzLcIGi4H3xxmrjLUaetys7SbYoQQWB7cmmzmNJWeQj7gyPet4rQ0jK5XuZGBVEXMgPIJ/SltrldioUKtnqRyaqD0KJJp1AVouZgMge/9KZDebpJGlmneTH3M05SsZTZrKxCYdoXfhgQcfgaq+YgkBR+Aec96zlK4c+lja3EoZE/dr2Hp/wDXrLklZ3WJmKx7sklv5VJcdiaE7YmdwcZ2gitDfFcIwUIPl53cAitoPQpFJY3VlYqwAfccDJIr1vwj5qalpUaxCdftMTMIz0+cH9Ov4Vz412pNnVhKfNM/bX4deI3/ALPNhAsEdmsnmPtbAYjjcuecH0+tez22pEhXQlnHJyeK/F6D95n6HhvMgfULkKiyEFSd21uoNPtdQSGJ1ALRu2eOx9a1crO53SplhL/YykNgj5h70RaksqkgGNj95WPQ+hojX1F7K2pbS/jCiNUCYznFNivnSN28wKqkbT6iuv2l2Q6IsWq4WRt4cdBx3pvmqoe6jDPIwwxJ/KsKs+hcaVjNluH8rEXmMeSV9KoiSUL5cERXK5YAdPX/ABrlnUsaKmrliOaRUEWVdQcFh3qwbsukQMZVVPLN1rnbujfkRYGoyQOEyxjI+b/CrX9oPMgCTYYdB2rI0jAo3F3iQK4JQgBccZb047Vkyy3TICsTM5OCuRmhvua+zMe4t5LlJbcpM8oG1iF/WkOnSCS2lkXGDlM+vrUOVmdNKCKUsKCSQSuZTK5bBPQVm3duskbASNIreo6VnfW50wVjm5fCsU6kvI7AnhGGd49/alXw3DaBXeFHVTnBFdLlzmlatpY53U9M1GeWZbSY2siRht7D7o7Y9fpWPpvgn4ha/POumNpflQxFyWnEfmHsozxk8/8A6smrko2szy8U48up57et4pthP/bCatpFxCpL2khDtHg+ozzx715TqXizUy8iWNlfOzyY2KdxHbp+XT1r3KEYRp3Mfq3Ptsdt4Y+Dninxje28721yVB86SNFBcDHJK+3rmvsT4d/Avwr4c06KPVla/diGl81gwkz2PtjA9eOc1wvE88uVG9dqEbHv51bQdGjEFiNNtpzkmPA3bFHBGeo7Y4HSuSk8dWl7bOYpbOeSRcq0Z4I9RivVw81Tp8zPj8bgp1al0eNeL4NT8WF9MV3utHkGJI36DoTgfh+ntXndp8DNDtr6R9P0aFmcAs+UUt65PBP86MRmK5bHFhaPJJpGu/wA8IzoBqfhfQdauMbhvdwpB/gfaQfT/wCvW3B8DfAMHlf2d4Rs9Hu2ULMYpHlU/TeTge2a8OeLbd0dyT6CXPwI8IXl1tOjC4Yj9/GZWCzgfw5Byi49Kw7j4CeB4oJf7I0Cz0e3TCB5JZJZVHszkk/j1qJY+QuZ9Shp/wAA/CNwrSQaRFbxA/aGks5zb+YfU44PPtVy5+B/hMXcUl1pSXDRrnmc9/TbgZ9DyR7Uvr7DmZVt/wBnr4aobgxeENLtJXjKbpkEpkX+67HlqpyfBPQ5GWQ6NZCFBlFwRke2KFmsrmEuZbHQ+Ffg14WsWe8ttIRSRwowm5vRz125zyOT613F18J/DMc8s0um2d2oGDcxRhSwx05GSPT8ayrYyU3c9ChXahZlSDwDoEJnE+kafeybSFkuow+F7LwO1YTeDbGxfZaaRody0wLYuotxVAeg4/z1riqYmTdjL20uoaZ8PvDBmZEsVcTDMyON4B6fKCOB7f416lZ/DPw5bWVmkKyzKMtJGQqc54Ix0+mPxNKjVkmdNGvKJz2u+DbS1eT+z9KSK3Hy8ndj/wCvWNaeD44mbbFH5e0ZOeT/AI11yrvoddWrdHcaP4btrOe3dYpGBGVKYzEPQk/ePfIrqBotpBK7psCAHaHG7/JrSOJb0POlFNjfsChopAuyInGccVrW9gWlliuIihGRxxzVSqaaGFSkjTtLFiXU7JNq/N+Nb0FqEgjjUBnz1PWtIVNDjq07HQ21sjXCDB5wCDWkbZh853MuMAHpj1raMr7HBU7EkNukWwJMCfUitFpWCuUC+YeCccGvQhoefOJzuoxlWKtnb2PapLB1jO0NKYgoGc85ruvZGW+huQzbFLE7WwcYNRXNxIwcCXzOMFs9RWlObZLgVFnkRdryBiV4ANVzeCJBubynPqOtd8Kpw1qZlvfky7AGjBBfdioTrCCIlfkIYlsjrz1ArpdSxwSp6i/8JHcZPlzxKuNwxyw9wa5fWNVuLg4LTvgg5DYAqo1FYUaKUrmZbakjCYSwmUHg7uQR6Vqvq08YCBgc4GQeRTU9NROlqU9UvmuoXt7hWdmXBOMCuVEAklWY7gpGFw2P0rGb92xuopbG/HlxFEwDY+YAD0q9EGQM8bK6tySf6VzNa3GXbeWQqoZG3p2x1FWLG1kuZRCwLFuAF47VvCOpFSSSNDUk8M+HIZm8Y+MPDHhuyRS0xa6WV19AFH3mP9388V41r37RvhLRRIPCskWrxunlia6i2le2QvIHtnPtWdefKtRU8HOtpA+ePFfxp8V+JrmWKXV9Vi09lG62iYKjD0b1HfAryW5v0AnmhLxu/Uqx4PqBXz+KxSb90+3yrJI0qd6m5kXFzJIrJEC5JyAorjtW8RWmlWd09/dW9isJxK0sgXbjsR1rjo4KpXdkdmKzGnh4HiXiX9ojwfpyahb6Fcf8JJqCqoifYY4we4Pr7Enp2r5U8W/tBeN/E5u7I6j/AGVGJB5Yt1KooHXbk5z19h6GvrMnyGNLWofG5xnzqq0TySfVrq7mkbzbxvM5dXfIJPU/jVGSC71CPyoFmWLcfbmvoZO2x8nZs6jT/Ct9MsCXaud3zDaMZ969O0vwZcTqsDRmdhgMR2rzcbjI01qe1lWBlUlZI9A0f4XTzYRrVBCWyN4yQPc969Tj+FekaVAJktoLucLlmTIGOwNfO4nOFGSij6ijksuRuSPKryyWC5kiVREA5yuK9y+FFhGC8y+Ws4OBu6sP8/zrbM5Xo2RyZTR5cSrn0A9s5tHkiRQv3ePWsmzsbl0DXSFXK/MPf2r5Ccj9Hoo2IdHxPCIlKSH94Mdx3Iro7eOa2Q2sZWRS25iw6fQ1yzZ1xV2XYYllVlSVo23dDx/OpZpHBLMqFSoHA/WmpaWNIvUqxRSpGvmZY5LcelWITH85beecrgdaI6OxiDTW621uvmSJIz4BAyKhuGuBbCacxxW4bylITDZzx/k1TlZlRjcRnjeGRJysCLgc88+n41A8yPCkCYjOclicZFRN6jcNCtKAxVxLJctjAYnkEen06VFFGJTGvy75G2g4xg1PNrcIrqRpIkYlw7Of4RjP1B/xrMUxxTkrGyxls7cdO/NF+pcE27k06QyhZZSDjK47H2NSxyzFHcKEATHlvj8qhy1sNwuLAZEgdztkLDPXPFaMZScK8zplRuyowB70+ZEShoW4YGaIzDZNb/eVhzn6e1akj+WoWF0fAGSR3oTuZlNmaRmlZUklddrVfjiZBG5cmMrhhRcC9b5liKRQxKo6EjH41M0En2YTcshbaAelRBXVhJWK6lZAFUI0fYnvTJFHlszSxkhc7c8kVDVi2tDPuFJjTO5t/BB9Kz76K2FhdT72t38ooD97AIweO5xXTg1eojKex+e3ieQ3F9clsGESYAAxwDgVS08ySW7KpUqSc+v0+lfonEX+5sjghXx8UasUhVAhVlJGQPSnlVkSOViWkPr3r8QqSsf1DS2CFvLEbQoqSFz8ykn/APV/9etq0bA3/I+R949K55SLjGxfXcVYyuoz90YqldBWET/Zt03qByKZTQ1YtrlB8wwGIz+YqcSRwhiXXaeBzjBropM5aiEj3gFZM7vUVsWRVEUqj5LDOGrpRyTN4Xah5M7/ADDzkLwTTriaRxF+8Bm2jK44x61vFJHPMybrzTwWMoY7uRkgVTUt5qyNGMccGqnEqErlv7NJK/mJNN9nAClNvANdtpfhTWLyW3WG1YebgJgHJ9jxgCvYybKZV5WRx5lmMaFPmke/eHfgT8SZ1hgfw9qbWM6+ZHIrRsZv9obTwo6dq6qb9jTxje6fe3OpaPeS6XJn7SJ8hh7bRjj9DzX3lLhqUUkz+fs58QqNKtKDFbwNc6JplnaybbWNITGoA6lTjIwePTFcFpevXPhDxbBrFnLcW9yo8qdEfb5mD3HqvY+5FKpw64M+UpcSwr3sfWXhfxVp/iKOK80mQXKtCJHz1Ud/qPf0r0CwvYWkddxdGTKYOeff04rwKuGcNGZfWE2JPKItzRnZGzdT61mzSrGBKjl2LevT3rGFHuayqW2MPU3t51LBswEAeaoyc+w/lXmWraGJGcLGIXHZe+P89KUo30Z3Yaq0ea6rp1/arJKxRkCkt8uAT6+wrzrV5nuQ6RAPFgHd6/Q0qNNqeh3Vai5bnk2u6abtr1VbMp+RDt6V53d6BrkctvHDZy3QZWwix8sP89zX0tGjdnkVKycdTqPCXwM8ceMWlkttMurS3Qq3kqfMljH+0R8ox9a9o0r4LS6LLF/bFmk80YztZvvDPcfh2rsqZW5qyKw2Z06cLyOxh8Px+dAtpCjur7X3LkD2r0XRfAw1S4iWVo18okBkTgdTn3r5fNMudGDkz6LLMaqjuj0LTfANs+DMm2X7v3M10kfgeygtnZ0jmOchMk5r8+ryvI+pda5rx+HzE8xSBGt3IaIBRuUfX9avJpCoiwwwqpLZyowB3P41zxg2zaNRM3LLRQ48sKUkAzxW9aWbRERsh27uoFKa0LqT7HVW9uVYTYbPA69q3YGEczjaFyvLjp9K5uTUwZaYlkDs58w5G7riplRpUVB80f05JraEbOxKv1NCCzYeXGwZQw6Yxx61pHTmUBw6OAcV0xVmTOViM2WJv4Wk6Dd0NZU0ALS7kwTw4AxzXTbQ5JO7KsrxxvEkkiI78Kp7/SoPs65kQ+YXHy4HY1oSWCsqRQ/OBJuwVK1ZWGRyj+YFIOV2ip5UTLYiksysqPGQp+9mo3RyVdmIz1J6UpR6GT8ioyvGQCqM3Xj0rLa4dxFLGyv/ALY/SuaWHV7sxnC5RvrTSbua3ubrSrC5nhIaN5IgzI395T1BrTj1G7gtX08s32XBwN3H415Gd5PDE07SRjOCasJbeJXWIrPDG5KbdrL0/wAT71JJqtldxAwzKnyjcGG1vpjvX4rxLwRKmnVpI5pRsrHG6xYQzwz7vKRpMDPHT2zXhHiXw1HerJkfdz0XIz2BP514HDWOngqyucdWHunk/wDZrW95slV1cHa+FztP9K8//aF8c6b4B8C+Q9xMdVuYikQQYBz9057ZPb2HrX9S5BL67Vgl1PjeIarjSdj8oNQ8TX1y85a7mhYjzJJYeDg91znP0rqdO8b6nYzzGHUriSMouFkkLD347V/Q1LCxirI/O+bSx3th8e/EFjPCkVxf3kKMqR+YMOvHJ9CB744qbU/i5r2rLcLf6/qN4Hcv+8bHJ54wBirjQindCuzzybx9qj3DNM0MEBUxsdxJx2Oe5/xrc8D+MNavb+w0G012eCWeQQxmFMg55JPqeDye5FcOawj7Ft9jpwus0kfo5p3mQaZpyRzmSUQgSBucnPWsPWGuis0zPzjBTGMe4r+d62YN1GfpFKOh4Lrqec7yNvbjOCeK4P8AtwaKC7rs3KSgB/WvsOG8W3LkPEzO0VdHluufFrWZJS086eUimNURNit9Rzn612nh7xRbavYRpM6QXwJBTfkEdiD6+1fouJwrVK6PnMur2nqdwvhyG5jiaZCysu5lwQwqtq/gK3lUIsdw6om4MygFs9uOlfCYnOpUZcrPrHRU1oeVa18P441lD2U8Y2/e64r5t1azmsbqbZOy7XKYX+E5r67h/NFiY+h89jsM6bOX8+YswkeTYHxgnvV+OWeJJAkTuWGCByVHqK+gqPQ5KT1sdNBZzXiIiWcjRsgxIMc+3rVldIuoozmGYsOwGTXmVMRG9j1Ix0Lcmjy25JXPmtzg1Rv45YhGzK+F5yR19qvD1E3oc1WNjibq98l7jYJFiZs8k1ROpiNEj3feOQ2MmvZpxsjx6k9SjcyvPLsZjGxOUx396RYJZnk4YM3PFW0Y3Lj6NdyCLZGQrf6wseAK77w78Nta8Rw2rJbSiKRwGZTs4Hf6fofWsq1aNOPNJmtKLlLQ921j4Z6h4M0e1vnNy5fdAwdMEFRyPfg/oa+f9VnYyzxyyl48njqGFcOXV41m5RNcZBxlysx2QbXMbvk43Z5zUATGx1QHswfgV7SVjjbsPVEMMbY+Z84BHSoJERJYwZAAwwVBrSEe5DmdZomoSWbB45W2I4UsDjBPQcV9V/Df4qxyTwabr22dh8kUo+Tc3ZW9B6H8MjivneIMrVek7bmkJPdHpfxE1Cxgjs4FaU3u5o59rfKPQ+30P9a80Gn/AGi1a4t5GbLZcByTx/SvnMsw7pUkiVUcndnL6q0FnE900Qbv0xj6V55qPjbyd0lkXcgYZdvOfxr6ShhubVinUurI4vU/Ed9qUkfm3VxtI2vGTkMPQipIL24l2oy3k1sy7ZW3A/L6HPX6V2xw6WxjGNj6+/Zm07StVvLiGezT7BbRExQyJ8hOGI6ep6/XNfZcvwb8N66lrczafp0DO/76Mf8ALUE/dJz8qj0/WvyPjviSWCrctM+gwWD5o3Z6r4b8J+HvCNtc2Wh6TaadFIf3jbRKWH1YV4f8ftCiudImvbFvLljiIeJ/ukjGGH17j2r8vy7iCeKzCM5Pqd+KvTw/IfnfoPiW68NX9pqWmXV5b3zXH7yZZDgjOOR02/4+vNfqf8F/jDD4usLbTb6REvliwkgIHPcH19Qfav0nxN4f9pho4mC1R4uB+Kx1fjX9nfwx8W7W9s54odOuZYGWOQuf9Z1U5OcEnrnjmvya+MX7Mfiv4eLdC/tJbaKzkbzJAPMLIM9QOR1/+uRzU+FvFKj/ALHWfodmZYVOKkj5EbR3iia4VQYyu4OBgMM8EfzrKn2qsMbxLwf9aOOP61+/Hz5RaSWRFEoWNVyAB/OoGkV9wK7oiowBQBcNvI5RonIXAPBrX0yFfPjQfvnY4A7H61nUehUNz7R8C2MVrodpN5ZNwRljXpqsskSncdncV+dZnK9Zs/bOHVy4WIyVIwSY2bdnK4OeK5TWHaXlFXhsE1wpHuXbKulPLCZpNh3g8VsxFbglZGUsfmPOKRFSPQ6COOYgeWE2qvOW6D1FXIbhXVUfcGGFDdjXPNXKitBZmUSCNhtUdW9abuMbqqGIIR0NQ5JaG41bpgdmSHJw/PBFQzx7V8tm+0oxIY9sVUXdCv3HiSOGSYvtLBQMnkH24rE1CRJcEhYhnuaZle7M+wRUmbzWCnkgr2q9cSvAIZ2VfMzlTjnPqKDpctLFq2t0ZYpnLidQSMepq5G0iYjBQqeq4/rQiC6hhVX3uyyDjjqKjMsKo6cx9criqerIUnexZtQ6oWVVXAGWK5qVTAwDbiZT93PerjG24cutxuSG2hioKllXPWq7rtIeQlXIyoAwK1jFtlOy1K0l0IFyHCqMk5GfauYuNVjiuUbdG0QHzetfQYDKpTPlMyziNJ6Fmw8UR+fKrzxKx5VVOciukjv0VWnR4y7ncF6Y+lejPIGtTy6fEKerM6/1aGCI/MuQMgEc/hWJJr63Zd0h+fII2jIH/wBetsLlLS1PKx2ecz90i1vxTaWOl3bNIsNwqb12gkk+1eAaj44vbyQySTzP8+6M/wB04659fevq8oypPU+Sx2aTm9TmE128dvJVJlG7dvPQ5rodMa9mnLXLgQgblIXn8K9l4GCPPniZNHXI92Y5IImdTtwSp6f/AF/aqcunySTI8rzIcjLBuSKKeGjYynWl3L0SvA53SvKB0BFdXa6r9nWI/KM4GSPWvNxuFXKdGHrvm3PT/D6SGzikAbeuXXI6DPb+VW9UINogEkokUnIHFfEVI+8z7ZStBGLaqxR5JsJxwTXS6LaSTyxvMwQr8wPQZrCZrAbrd0qyJHCdjlio55rFkZI7cquI3AJ3dTV010OWemp5trNzDOYpYyWZFwM8dfX1PvWXpFm0t2J2JcZ4wK9RfCeeleVzt72do45Yz5ccg+UqtcrC0vnMixv5a8gKc5qGikrs6iMxJFMwOHYAFT3/AM81VuUhcBGeR5j83DYOKRo97FeaXNvEiK0bgY3MOozz9frXMzIRJK6NIOc4Zs8UGMtytFvknJEC7x90hs5Fd5aWUaGC5Dxu6dATkEUApWMu6uISpcSeaRyGTsa4LUGKys8oy2d45zj3qobmTlqUoYppZkKsvkdRkcmu+0jIj8uN5E+YsRjOKls6YrQ2LlVhj+RGiDLkYPX3ridWlKqkMayEs+05yccd6dPU5qplWZJlgbl8ZTIHHNelaZhScx+ZIAACBxUVtzow6ujXuFkfLyBRGEGM+vpXPXtsspikaFWiBA3Dsfb3rnk9DoUbM0Z0RreNYgYz0Xca891dy7KZGVRnapVc1dB6GNdGRHJICEIUc5A/rVm4ZBENwUMGAPuexFdsVY5qrM/UZBAqx7SzFsZPr/SodOZzM2V2DA7YFUZQlqekReXFp8f7ss2373WuK1QpO+FGEPX3oKnuZcTKkqefOnTaFxyBXcaQx2sYgwBOQCckYrGstDalU1PTrC1WeyySdxG5cd6wNbjto4VWNDGh4MhfPzdhXm03qelWWhw+qJEh4gL5xnp+NZ1s6efFsZSjHAYDrXaloc8dWdnbrNJhx8oT5gVOTiuZutrXCsGdoi2flPFZ9ByWpvJb5iQKuZGXcoPoOprA1KGJmfeuCo7VdMzrFPTC1oHQ26PGy/K7Ek5q1dEMCrkeSBkn3rVIyqL3TzvWdry4T92mOMjj8ayE8xNpXcVPGT6/0rdI4e5DAWW+O0bwOHU8YNd/o7vJsRVPzHaQOPzqJrqVSVzSv4VUsYJQXJ78A1TEroUjAR3bJKn0rnSutToirFmKeLcPOHz9mA6f4VYuZWdAyJE5AyoZsA1mjWa0MuwiRWkaRcMSSQfWtfEbnGZZG+8wUdq2b0JjKxo2LoRIqKcDjJPX3rG1uMpmVW6nDHpmnTdzOs76nDXWVdxJIwtpFxsI4NSQXLwg/I2GGFOM4roOeWxvJKrFdmRFgDB9cVu2vlNdQlQNmcuh6EelJ7DpnruhyBcR4G/HJ9a9AiJf/Xq0Me35WHHNfE5zTtO5+k8P1Lwsx8onAVyweInAwRn3yO1OmZvLLQ75OQPl449a+eaPq4PoOidtpkyGyOMHpVmMHailljbHzFh0/wDr0HTF6FPc5lYg7nbjJ54pF3PK4QIY1ONwHNVIOVtakjF5Vk8ySJ1C8oep+vtVR1ZZAMZiIB2dfwrVKxMFqPl3hopDbsYW5UM2B+dLPHNGzAISpwJOf8+35VSeljRKxLCJGfZCIwq/dLdz/Sn75d+VMqEDqO1RLYoqXV7vjaPyVL7Tya41iHl80b1TGRzwT6j0FRCNzLlvqVbs7wQOBjoB3rT0hXSMrJH5dyGPytzj/IohEg61Z1zAkvzOx2gjgA+9QGd5XMsgVHBwDnaM56j0qodhlu3hWNwGy3cFKkmjCq7ZAbdjZnJx607a3HK19BIw0ziIuiqcYGcfjRgxPLIVB5xkDpVBFamc0kkwYSGMEMGyB0NZlzK0qeWxXHUYoLlG5hMxRDHK+05yAPSsmCSFLiRco0jHOKLEqOp3Ng5trQsygTHpz0rXSVsh5IFuYiAHU9D9aSHJXZFcZO6UrGEZgCAKuRhI2COCWHRaZaRXZHmJE2AS27B60woS7K7N8p/d45znvQCViSVstFC87tHu79veqcp2OrLJG5AIC7up7ZrRS0GRm3C7hILN2YfOG5B9qsJKFDuAEy3Reg+lE11AFaOfy+NkanOWbGT9Khd3DhEIcEZYk/kKqLVgJS8ZVUfLFTlVBqvIGLy8jefmGOBVGbV2VxHLHEkjfvJFGDjuamU4JKq0THBff39Mf4UpbCjHuTRPvdGlVl284NPlZGcrLu6ZB9qwFPcrq5Yq0jK+7oAOQB2NO+zowDmVo+efpUNWRJWuGEBQRFZ9vGQMAn1ofyjCJXZ5Fbjk0N2QD1hfEUkbxFNuCD1pggBhklLZkyQD3qr32AiiJaOOaUlJCAQpOMVeyhlCMQ6Abj6ZNMLaEDyDzRuBmGM7emaqXLlpZJI42IbA6cqKadiVoiaKaMK8SvMjMMFV7/X0qWOB5GeTygwC4YE4I9DQnZ3Hy63IGMUUIeYLnlQB1piSjYsakYBH1q4M56juTSQRkeY06of7neq4KM/lCIqwPrwf8KUO4RVkPQx28ckrM6sDng5+lIAMbJJQtzuyFPWperEl1YxIw26RpiVOck9RSFlVyVQsP4c1VmtRpjfLlBbLBRkZGc7qmwiqEjO3PVRV8uty+XS5TnKlhFEu2I/e3Dlh6GmkhY1KlgGYnk5NDlYkfB5kxV9qlQMDnPH41aMcYkguGJYKeDWLZpCFtWLIQFwxO9eCCelQrGSgmh+0NnkMw4I9qyUWmTfUkaVwNhUeSOF9ce9KrkkJIyvkZTA7VUkrGxHIJzLh1jChcqVXHHoaUSbiWxiToW71aZvF6AySj5FcFCORjBpGhdIpC0gGxcsucGtYLQ5qz1JomQsxmdVBBYHH6VEkaJ8qM04kXeSvRfb6/SnJaEKZEyAxMOcDuTk4pIPMmQwOzlFOV56E0orQlu7K7xAxsDvB3Yz6Cr7QRL5QDZYAEEGshEIXy0kdiVBGRgZzUkeZmJfbaBOm8fe49qpRuiU7k5j+byy3mI2G3Hgk+nsKqSOykhxtZTkgDAIqRS0Viskklwsj4ZX3Y5HGKGWSI5VAWAwRjP40FxQpYxKuN0xbjA6D3qSHekhWWNShHII5Bq1sdCSvcWJ1SRgy4Kn5T6mpHc3KI7YICkcjn86cXZGdSV2ZsgjXduO4DnpUhTY+9WeQAbigq2jMGyIz5zum4/Lt5I96mKsF8oOJCD8zE9RST1sAqKIlYbCB1Usc5FQSxOsIcWzswcFhxlQaUY9QJZkjCQPCzmEsRz1Jx0PtU5SOOCaSGCNEAyE96tImUrDI44poyyqiDGeW7e1K32YJGkcZkJ5MchyPzq5S0MrkDvFGHGCHXhip6e2PWnRTJFITGss4Kj5fU1BK3KPlSsS4G3qWHqfb0q3DCxCyLMqzjgrnOPw/rQZruRXAWOTyt77oxvIxwR/U0qrItqs5UncN+CcnHpSNaKF3rAHuZCyoBhsDPFSvLFG21z+92g8Dt25q4xLb10K/2svHKdix27kbWUcj3B71L5MQJf7UI1PTeTgmrmLl0uxkcgDSvzJhsHaKXfBNKm92Ruxx/P0qkiea7IhsXYSBI+c8enc0CJmBURERlshieT/9amOyvcPN2wugkZlztGVwR+NTmUiFT8oO0DrnIFBnVjpcbEWZcbRwQwJPX1qd0IR9ibYhyPY+tBzzRAyjZCQRJIT+6BPAbH6D3qJGiXeIt5TGR9e9HmEtXYWaQhYlaQnk7Vz0OP0qTSpJ2u440lhZi4RNxwCe3Parpr3kb0rJM+6fgfDqCwObm3hS4RWDgDcPQHn2/KvrDT1dolMb5YLkjHUV9mtj8UzR/vmQ65JJFYPFEE+ZerDkV8meL3WeWdfKPC+WBnPA+tbYTc8uSex5PdxyOm6Qsz5HBPSmqpjWNlGFc7XOOcetd8pXKSsUrwSwqds+yInOCP61w+o6vcxSOIWljyBG21sVLq2R34WhzMm0/wAcarbiG1N9KyxDO2Qlz+Zrbi+Jt3ADcXsiEKxIjGdo9wB3PtXP9ZVrHuf2Tpc0L/4oT6lHbrFDb2sDkFfLTbuP+HtxXMP40vo2drp0DDnK8cehrN4hbGksn5VzEifFA3AaIvJ9nKjPluRu/LrXWW/jnda/uJHvlIw8TsACvp71ftkebLBS3N/T/iFPbiP7N9nifAOAcFf9k9vy9a6qx+JUryTSMYwUH3D8qOT/AJ+tNV09jOtgpHSQ/ESzIjBhUybe8vP4CtWD4iW955cUIggCocq33s/5+v1qOe7OSWFcVqdHYeJ7VhHO923J2lm6DHvXQxa/a3AEkU0LOOVGf1raLZzyhobNtrcbwuJLiJZV4A7/AOfrV2LxDGuVaQSFfTqD710wqNEcutkaceqABE1BInicbXyuFOeOlXm1meeZoZRvhUbgTyPpXVSxLTuZOCZq22uzxv5luixs2FDlsK3pV218T6+shkTUpre1J2ypxtc9hk8gZ7cciu+njGZyoJmnH8QtS0t0MbrIgOGI+U/Uf4V0Ft8T9aDywK8SWW0OP7zH69v/AK9d9OsmcssLc6W2+KrqLaS4lEaY+WNUJ+p45J9/pWunxnsEuXt7lp7MsQPPkfEZ+hPT05xXZBxZx1qDWx1th8S9LvoBPb3CSKj+W7bskEdjXTw+M45ZFVTcBW+ZQ5BJHqMVDnY5/ZPc3ovFdsyCOO7DPGfLlE2Q6Y+vU/41cufFen26KUuopP3e4lQSetJ1XYiUe5/DQfLGCEQE/wAVQ+WpWRlaMtzweM18bF3Z+gS0M52LpL8uQozsJ+9U6rsSGQKHQncQT19q2bOdssKkIXyQSI0G/gdM/wD180xWJT5owozyfX6UhRdydXyVldQ/PBHapWZAGVScv6/yq46s0g+gRIjKGMhTn7uODTpdyH5ipGccc8Vco3NSx5jptCPlO5FWLVowWkwAS2WrNLQ1U3cuu6CTCFju/i6AVC0TlsgEjvUnSpXE2ld4yH2Z6dqYJJZGWMZU56Z4oNb6G/bRiaOR8rGE6r3z3Ip9w0RtpYvtEQXGcgnkVcNy4y0KsUzKF8lY2Z8HeTjipnLoxkmZWOcAZ5rZSsWmUpDM00kjK3lL1wed3/6quxiCM4VWYHksT3oTsU6hRkhjG50Z4wDkMvGDU1sgaQcuzHltvNTcJyRdmtWbcv2lUBXKkjqaoW8o2KrITcI2OT+hqZSsT0NZriSXgAnbyAO1VpJg/n4kZcqFXPrVlQlY3IhutB5u1lUZCZxzUc9ygQJCjpJ7DtVwZcXdElgzqY5vMw+/C+p9xXp/hSG4bVtKWwUPdidS0bPjI3Anj+vvXLmUrUW/I7ctd52Z+yPw/s1jtFTG+22eVGy8E4/nXslvcuuG3NsxhV9DX45STcbn6LRhYtG5kZQ/mGTB5DdqnEhLxr5jCIjIU1R3rYjkkcoAzySEEEEH7tNMkyRGUJhCcKQOCPWsmrGsYJoSO9K+ZJEhMQ4xnp/jRHdSSo0WJWb+8pwBXRCRpyJotWhmEcsbjzXXLLuOPwrTnnSMojBWHYE1EpdTBx1sEkSGcnMqei+gqxFFgMXYANwOOa5KjuaWsWbS1SIypIrZAO0L3qldwSlCFcqg+XIPI9/rQ9FYsznZm3SSoBtwAc9auW2SDK8mxVBBXu3uPpWRvFaE6eWojLne/rjv7UkzwpG+FTeeqDv71jJnQlYy724jhhEsLiVB94joKwre+S6kaMby5wVYnIPuKkqITwpIrq0vky5+Vsc/hTI4BIVCxByDsCq2MepOfzoN0zUge3tJHE7xEAfeI6fSuauda065iYQMHjz8pzXTRVjCtJ3Of1O8hWOS58jzCQFKA9R3yKy7HxDeQ3qovkpa8ZRujenfGPrVVY3icOIi5Rscf4k1WKKa8ka4iuWmzFI2N2R2PP5iuH8PpBZX6XtvFFGyyBiwjDY56/WvRjJ+yUT0cG1GGp9BaH4q0/TU1BVVm53Js6NznkV2d541M0EZt71ZlZew5HsK4sN7r1OWvQcpcxyGo6492FAWKKVRlZSm4p6kZ6HFc9BcXZuba2sYop7gvtCo23IJ5IB69uP/ANR7q1fmjYyhGKjdn0Jp2hQPDDuUlwB83QH1roIdO+zsCixMmcKCuf8A9VeIqjbPkU/eZdewaON+PLmB+7jGDU/2dVZZVZJlZBxj8zQ5uwQlqZ89vHGYpFXiQZT3HrVSSy38mMbWO4gik9rlxKlxYJI0y+TE6nhhgYI+lOOk48ry415O0kdqyhqVCPcrT6dFArhkAJGDjrVCezDDDJ5TFRxnkVaVi+VEljbRxsIkAWRj91m5rRYwtGzMMsM7eOpp2JUehh3M6ztmNEljZcFvf2rJltgFEh+adVwOOtczWtxezHaXZSKfODxo4fK+pr023kRIkVUSR9vXrirhuaFe5WOVECoTnhiVxxWJPYAq3k+Xu9CP1rWWiNVLQ04EEOxQuJNuCc9qcDkuzpvye1KK6mQgwSyKzKuMgHnH0rUtYkkGFQjnbyetdRnNnR2tlt3LIcMeCO9bVvayReS37qVXOMBelbU1c5K8rI6CytUjdhI5Zm4x6VqGEFWhCExnjPauumrHkS3Kwt0w7NCqj0xwag+zsfNk38AdB2rrpyuc89zDuYhvYuWBPPrUtrEgjA+Rh2zxzXbzXRHLrclmjQtsblsYPGAfwqlKICCkjNEV5jIHQ/0rWi9SZoriURqMSAjPORWdqAGxZVkUoTn71ddLXU46qMK5v4mYBJP3gXGc1hS3paUZcnI6d66ZO55xVad1ikMRChevY5qjJfMxQuXcgEY9aISHbS5WEvlqoj3qAdwIPP0p8NxPu3ykKGPY5rYRdSRpdw3FQOMAdRUjQEkShSVU4GB09qzqMqEbmvZqNwiZizkZAxk4rpbrw+NNsVvNfvLLwrZS5xJeSCLr3Gf54rKGplOdtDzHX/jP4B8MMselyXviubGGSCBo42A43B25PPXH514frvx+8Y6pG1lawHw3psm4NAnlykjsd20FenI56DmtKmJjSV2b4XLalWVmeIa9qsmrRKmoXVzqTvIxZJHyu33XofyrL3f6I0IlRbdRnb/Qf4V8ni8xlVlyo+9wGBhQRhNcNDtZ15b7gqs9yz26vbsksj9MNx+NfQ5Hw7OtK80eHn3FNOnFqmzE8R6pcWemkWr7JtxUOX2gk9AT2Ga/K7xn4y1zxDq2qalql/fCZZmKIykKoBxwO5OPw7e/31bIXg0nJbn5jRz367JtPY4WFbraABLOSe+TWxbeGJLwQlwwdX3A46Z//Wa8qpUs7ndTpOWiO9tPAc0ZglSBZ06FiT+eK9S0P4bXUkAmFoQp+Ye/0FeFjM0jGNz3cFk1SUloex6R8LtqWl7c2nz7eUB5TpkED+Y4r0/SvBltbIlvFHHEiglOOp9z3J9a+AzDN5VGfquS5LDDxudtpugiIxB2aHOST2+lW77Tls7C+dITiS3ZcseB7j8sVw0qzlNXPSqwi1Y+QNVtftF7M7Lt/ecjoRivbPhLp8U63EiMMI+0s/GG9P0/WvuMx/hH55ho/wC0XR9B29s8wiR1MZ/i46VbdX3sBDESRuVvf0x6V8lPc+4paLQmkZt4k2sknXO3BH0qSKKRiSoO3AbLVzzWp2Q3GIY3MiAkTOvIC9h71PLP5zSRhHhG37wXp/8AXqRx0dhY33QR79jOo+dc9KidZN33CI24woz/AJFClqOK1sJH5gM8pKBgAIlA6e59/eoLli0W9pByQOT/ACqZVNSrW2IPJVUR8FpGOCM9KpuPldBIHZTuOFwffFZuWo1digJCySZEnGOvFQyyTcQwRgJnJb3NNS1uOMOiKqv+9woZGzx9R1ppiMmBGCnc+9P2htGNgIO9ECKWAzuxVmGXziUeJAemR0pSet0UW7VVUjeoKjPbvWiphLMk2xnbjG3g1CdzB7l55SnlwsyBgd0eOMimusBmxHG7SOozIRjBFNOxnya3LREESIrfvZCchgMH8qmRN0UY3lFJIOeopGRsIAjQpCY3J+XGMfnS3LDDRSYWJG7HvQBmzuR88isDjAHApmV2MGABAx70GijdamY8kwVcqMY25z2zWNqwSa2kjmlCAqQCfp39PrXThH+8RNWHun5++KruSTUtQJQQyGTcq/3fb/PrWXpu+WOQEkFhg464r9H4hX+xP0OfgaX/AAopHSW9ujJsYtjHXPWpgf3UaOpWFcleOM1+HVFdn9QUiOFJMBSzeW/IT09avwBVTypCuwjkEZz7Vz1XqbGgXZlfdjYPuAdRUcAxLIGDCNh97NEXdaia0IngWaQbLgqQATjjPsaciRsyM4fklWyOh9a2psylGxPAMqY7sLIg+Vdo7e/qa04YUjjiVJUiXICs/p/j2rpi7nJViaI+0BFbZujDY69KvwSKd0kg/eDgHtiuqn7zscNV21GTQGcPMGaMdTtHP5Vr6b4Sl1SRVhLPuOMk8Y/l+NfQUMnnUSsjwMTndOjdyZ9P/Dv4O2WrRWk2oapFFeJIXWFYwyEjgBmOPqMdOOtfV1v4M8O+H9EtHS0iQLkgzrsYMByQD19P88frfD2S+wij8A4044qYip7Kk7L8zLi1e3RrK+0fWWt2hlLwyWspVom9R6fyNer+DviPr+mSWlxqE9vqt1DKsqysCjPg5wSDzn8fwr9Eo5VGpZM/F855nHnR8ifHjxF4k0jVL26httPj0actfrGieW6yMWLBeMBe4/lxXyN4om1SGEarNG7WTERuScct0NZZjk6py0PPyzMWoWZq+APib4g8LajZLptgNUiDiOdWfaNh4P04/wD1Gvunwj420jWIZry2vlZ3+WSNhtdQD93HHPt9Pw+FzHJk7ux9DRzOSaZ2N9fiONZplkit92wsVxhvSuMvNet/MaNXZYz8qf7VfM1MsaR9LQxiqFL+0VmGNxVl6Z705J8mOSRpFIOcr1FeLWwvKz36NTQoXNil7bMskRMG4iRR0YH1rx/xBodtFcOIkLKF2LjjgZx/OvWwGWOTuzw8xzR09ifwV8ItR8V313bxaRqt4rxCRWhwuPQhs4P/ANavr3wX+yNcP9km1bSdT0OBzgzXF3Gw6dlycH64r6bBZco7nhVM3b1PqGy07R/CGm2/h/w5BoaRRnauLcOxPckkfMfU/wBK82+Jvgk+JdIW4ltYpgSQyhAFJ/iwB0BGOOma9ujg7anztXMZN2bPlbUfAT+FNGn1i6mJ0qG4Fr50mfkJUsASepwDzTPCfjDQZgFsLgXCJIVS4RioYg8nBA496+d4lyt1aDUT63hriHkmoyPVLK/tJ4RcRlD8+N4PQ+ldfYQWs53tgYXjPevwXGYWdKVpH7JhsWpRuaaWVrcrmErJk8tt2j8KU+HirHAKyZ2msqUT0qdRbm3b6IqxCMIHG7ggcj3zVtdBuliVWhKgPhieD+FX7DqaxqJs3rfSmERQRmQdhjOBVuHSfNDKUI2sAccYPpXNKnZjdRXNKHRNrkExRsP4GHJPrV620lghUhhOCOQvDD+lK2tx3RoGxkVijRFgvBI6Vdi06R4+QGC4BOK0TuzCpIhm09i+1v3cvURn0rIuLYtKRMyRxgYGe59K2uc5lNYM8koQYkRuQR0+lM+zbEUoQ7H7w9K3TAieD50YBiR824dDU+zaSwjzJjIOabMptjP9Yg8wBBjg461RmeMAIw2nOBnoalrW5BTdZZhsVQ+G2yE8AVSaBSXjHReQVFO1wKV1GyRs528DPA5rKuLecJvIDHrgGk43VjKUbGNdoSozlyeCMdfWsW7gYAL5oCquPU9OK48RhVKJzT3KI1y7sIP9MWO6tV5yxOT7YH9KqTPFfxvJ/q53G4qwHy+3Ffj/ABPwwlP2lJHHUumeZeIbC3t5xJcN5ED8lnXaM+v0zxX5S/tLeMz4l8SzaZJCsukQlo/KdgzRsMbUP0Wv3TwjwvN70uiPzriqpqonyHerKpWQhgoP5+1VDdGNozCrqWGGDc1/QJ8OxWO0biXB4wwapmuGVUKkKM5bJ60CK88wkYEK7g4G3Pf1/wA+le/fs+WllfeMrOJPs0+oxc4lH3Ocfh/+qvHz+ryYSb8jty6N68UfpPY2rLboDlW2Zb3rL1SB5RJlVZiuCa/lqdX37n6Xy2PHvEGnRxRyhoiGGMHPH0NfL3xAC2qljsN0Cdo7D8R9ea++4Nq82KjE+ZzqVlY+dNRuZ/MaNvLeQnOQe3tUtreylDGoRtoGFfkHHrX7pKCasfIKVpXPpTwB8WrXy7Wy1y4m+3lRFGdoYqe249uOn4Yr6v0WK31YgNJbGcERvHnGD6HsPWvyHjrLXTj7SB9lk+K5tGa174XsyBHJZoVDfvO+R3FfDXxi8CSaRrF2FgEIW6aLyyc7fxHXr+lePwDmjhX5ZdTozqipRujy7wz8Lr3xZu2WV4tukhEjD5MYPUH/ACMV7fovwMgSOO6uIysAYIpnxkEDjpzn3r63PuMoUKjowPNweVynFTkdofhta25ikhsYghGGxz/+qluvh/asUNsr+eWw+5cqB6j/AAr4r/WSbd7nt4fAGJf+AmlKK7wqFGACvXmuV1X4bEpLdLGzoIsNzwAe+PrXvZRn7c0pHPjsD7t0fMHi7w3PpV9PauSY8kh8cH/PauEhgAkKzq7SZ5CLgfUf4V+x4aalBNHw9dWZppYCICXbLIpcKTjuf5CvTvCvgPV9bvBb2Wl3ty+3cT5Zxj2PQ47+lZYqvGjTdSZNKDlKyPrTwF+zrDDa22oaxJKUwUVsZZu549B6mvpXQfBGn6RBJp8EMa2sq7XK4DEDoCfTPJHtX4dxXxe6snTpvQ+zyrK1H35HD/EnRp5vCWokJEZIIz5aljwRgAgd+w/ya/M/WrSOK5lxKsyZDIU6c/5NfXeGuOdWlKMjyOI4pVLowEeSEyxPbT7x8r5GNh96mctKjr8vykKCBz9a/UUtT5hybI1WMRyLly4+6wPGKRY2lQKFRsHgnrW4i/ABDKFwWBGSCcDNa9kGaX7KksymSQAhRksD6VnUgmjWDPsKx+GPiTWvDEWtrLq3lysEgMmCJWA+bknIGcjPcg15pNd3+jxtA0dzaSqceU4IbI4zXwWDx9OdeVBdDsq4dqPMee68mqXsxeW7k8knPlRjHHof/rVx1xpFwJJYzHMWLBl3HoOwzX1cJJKxzQp6DRpTwENcJKGUkbW7HvWhZRxlymxw38PoP/r1sS9ND7n/AGUdLmvl1OWcNaCGRY1CoW8xCCRk9sDP44FfotZac8MaRRvFEDtJLdCD2r+XPFmr/tvKfY5dSvSTR0T2EfkiRmDH7oGOleI/Gjwzdat4amXT1RpNu5/mIIxg/wCR3zX55w9WUMVGT7l4+jzU7I/KnUtDvI9Q1G2NszSQT4u0iBJRjzjHbIOce9b/AIL1/VPBPiDTLzSp5FfzxG8M7lg3PAOORzwD7/hX9mYynTxWG5Xs0fKU3KErn7FfCLxu3iPw3bX0bNaycpsPXA5YEex716rr2geHPHul3Fp4qFtcq9v5UE4iBK/7xHLAg98/Q5r+U8fJ4PG/u+jPo5K8dT8fP2l/2Uda8AXUU9hZSp4bWbyopbcGUbMdCO2P0xX50a7oP9k3V3ayq0g8whCykYx/Wv6y4VzlY3Bxq9ep81jaPJLQ5WaJ8hWA8sDOc4zVeQopA4Rjxn0r6Q4i28rRhVQpnFdH4TWC9vLWNSouC+5FI5461jiHaNzahG8rH3Vo+1rG08tGSNYQG2r0b0rokZNqRowkyuS471+cYx3nc/dMnp8tFBLHG2wLvhQDLbjnJ9sVy9/byvKSqPPJnIyccf8A1q5eXS56UmkyKxyry4C+a3GD0q7A4V33QssmcMB/CaTML3ka9qpMRVf3hH3c9QK1LNGYpJhQnY1zm0Ny7LAjgguoTkkEd6pGXyxtTy5JcbWJTI/LtWDT3NSvbK8jmeONSw4KsOoH9KfdOJ42kWF4S6hWC9RVwYpLQzliMULRIV849dvb3rN1NtpiyIsY57Z9x/nvWi3M5RsivpcrFZFkEfkeuOc1dvpJWhtdltuQuNpPp3IoNFsacU7RoVljL87Rt4q/5bhw7RZ4wR6exoGSTKEWN2G1icgntUMTBJJUh3PG4wc963SMnox9wzRs3737QBgLtJC0KS0qbztHbnGDVxV2a3JZrkEk5jWYrhVz0x3rE1bWIIYY5GYBcBME17GWYL2krHg51mSowPPNT1yd/kSYBWH3COQfrWPHBcgtdTyvtxwCevtX6rlWWqK1Px7Mce6knI0/PLQNcbIw0aZCgAE/X1NdKdStoLYJLMjZQMp9D+Fe9PBQaseOsTI8+1jW53lVEfzSXwNg4rcs1i07S11G5mIZgSI8/ePr7CvPr4OK0SNI4h2uzx/W7+6v7iWSS6uLpSSyANjH+P41zlvBPcKpFt5Tt95JDwfrXoUaapqyOdu8bnVWOhxx232i5+SLft+Y4Oe1d1a2CymJY4WU7QDg/e/wpSj1MrnYrbw6XZWwumxLuJjUjp659/8ACuRvdSa5mcW8e0HgEgADBrGKsHNfQzpblIIklkKhs4zjAJp+m3V3dXCqUQpvBTjH0rlxa906ML8aPp7T7RVtIlt3KOF3Ybqv1rn9SPmNGEYsQOo71+cVW+Zn3MZXSCJbZ0ijaZdwBDk+vpiuttgsdoOShH8XrWEo3OnmsjmrlxNcS7xGzhchjXGapfiMS27AtkYOTW9KPvHJWfu6nmVzeb7kRxgk55zXa6XDJZWkhUlpGG4n2/z/ACr0W7I5I6K5nPdPNLMrbWjwAvPU981tWtmot5JTFtRSBuY+vTiomx0+5XvXCKX8xwRgEk5J9BQs+JUOJmRkGC64J9fwBqCnvckldGj3sqjJIwtczfxfvmCsA7Lgcdqrl0MpbktpaP5kKO2/ce3at/c0TPFkRMh2srHqaSVwmkjn7/Up4ZJZImSE4xuHGD7VyEhEgVJpFb1YDA9622OZM2NPgXZAgIYfdU+tdlpMZiR44m/0lhlvl4K5rnaOyMtC9qH+qDs6lguOfSvM9Wv44BtFxDGD6njPp9a0pRsjmravQteHC+x7iEDzGfaysM59/avXtPSNI0aSNWxyST0rHEOx3Yde7cqaqxiWckZTHyn1rFikLzWpeIoJPkIfke5rjTN4aj7q4kuI3ik8z5QQrA/dH9a861O7hSXbN5aKOMk43V10onJXl2M6IyM7SLEwhGCGY8N9KUybpX81WHfHoP610UzkqvSw24kWWbzHAMYx171d0u3jlnZFKHbhs9q0Iprodg7MlqYo1w5GQe1cDqSskjI6KrZ54+8P8KBy3MVJ0EkUGZJLjdk8flXaeH7iZrkM42lW5Q9Cff0qasbIukvePetNiRrSKRVZrhBywPykfSuU1oQW8cj+UPMXLHC5rxY7nu1V7pwF64mCOgJAGMkVkCYLM0wRQygAqe/pXdF2OGDOysp5GjAVTER0YdfwrP1BGtpAhxGoG1gBjk04ItuxKXAjV4mYALy2efwrKmUENAWUHO4IT1PrVQRnPczEfLRxw+bCwcszqOCOlWrqOSS3QquQOw71rDcznscJrNpEzpLIjSLu+ZG6YqnGVCsdyYxjB5rY4ZKxiujJMJkuFYZ3EDqtdrolwy7AcrNgkZqZbBQOnnKSgyOAU2jb9apCNVAbLlj/ABHoPasWjoHR24EkYikUwjO4Hrn/ADmrLCGEF1YQqFyQeaxkrMqUrlCOXzSGHlqMYygzWrIPJRECsTkMzClcpK6NKxjQuUSePLcneOB+Vc5r7sxEmTvA2sw9OwroomddWRwFyzBvMDqydtx5H+NTQTD7KUVenLMBmum5xzehvQRiOFFK5kPJGc8VoxMzXkEql/KA2nn86l6lqWp614dneZdnlSAK2CC2cV6xp6gRSeaGaMjjc3Q18dnmkj73huV4jnWWNmHltImOnt3pyMFXdE0a8cIxyTXzLd2fZUUWjKm12VN8AGSG45//AF1EMzPD5ku9T0IPQetVTijuhsGI48vGhWMnnJqB3SQo7pISD8hT+uK0sinsRssgAZmDJnICjrUhkKAZjIDHCn1pkJWLRBuIyCcBV7nGBUeblSYnkR7VhkKE5/P0qlaxU9hixuzEJKCOgX3qbMxVFDo4HY9qznsVHYyriTfIQyoVAw0mc8gdK5WUiVZd6AIBudc5z7cfyrON9iPsmddMwTzIxGImwu70rX0WEysUQuFzweprSOxMY3OrZLlQpMMTBRhg3/1u9SRKWHmzxrKR6+npVEglxKr48tRGw2gEcj3pxVy6RQs08zn7voo70DYoKLgRhwo6qTk5qKRwxgMrPucdqBFAySF2h8tPJbpjqTUJQDqM45zTirmkDIu3xAX2RgAdT3rmY8tMPOVEJORtODmqT0HF3kdpYh3tNs+zyycEA88VtsEEKhUKIB86r1NQaSjqPljNwzRsdoxnAHFRm5kBiLAu4XaTnGccUGcU1oTSSeZErFWD9+e1V0KRwExPJGM/fVc4z3HvQWRqUYMZIzLIRxiq8r5eBmEbBWzjHf3oAmS4ilMh8kKN2QT2NTB4Y4sLFJubgndmhy6ANSZGEkUjiHbz83emDymKKIwMclyetNCT6EJjIjfKuGycA9RT5N0jrLHEsY2gEZre4JDENyqsrbJcjAPoaaVVSqupL9OTxUTegyXzIi4CxmKQD5yTnNTTSrKsT72UrlSG7Dt9axlsRyaFJljj5/eFzxkVbC25Voyiow6npWNmzIYqRLujO1zglVTr9aqgNJIJHW3PqMbRn+lU9gLKJJtmMhiEAGGwv6GnFVlGEBiQjaTnINSnYBXgIdAGEueh+gqMIEljeSRVUnDIozketW59inLSxDbQuzMXkUsGOBnqPWpXYuHKEg9hWhKjdkLGQuq5HA3MSO2OBTBcRMiTbHG4DgnBoFU02EJk85f3Kkk/xHinRph9+0Y7hRTirmTjpchmSBLvMMbMgGQztkj2qNYnVRlzc7mLBQMYrTZEoaVWBGi/euAd+TT9zjBOMnkkjqaIqwJXGxQvGZd8CKM/MwPr2q7LEDEsoK47DH60J3Q0tCtL5MbJGBtkwDkNmo0PlJJGQCrNvzjkH0qzS3ujZ4jKVKFCQ2csOvtUgAZVL24yp4Gf1FZt30JWhIm3YDGDAV5OTUrAlQzbW3DPSlONh7lGeSUpvhCK+dvPORUMRZRnKhB0GcY9qgU0XIXQOWZAQRuIJqeTy5X4X9yF+XPXNJq5cXoU2lkkjSNbiaUg8qTximQAoocxkIGwcepplo0gZGZEkiCoTkN7VRc/vWMozliMg9c1UHqZ1fiJHaKzbyZRuZV3NtXccfh/KnqR5iSxvsduV7VsZshaSIiUjmU/K209KbEyEKY2LELtUf19/rUJWZKYx45XEiuy7SMFQOhp8UZRY42+Z8YyalwdyZSIZBGgaOMSIANx74JprM6/IhLR9eaE7EQWoCdlGxQFJPy7u/40wPLO6MWbKnBB4z7HPaobG1qS286yB0P3txO0CnP5/mFwSGK449KDphHqQRbk4B46H3pk88pdJHBCgkAKOTWsFoNXuSRyxunmCHdJje7OeVHqKjVWjDeXIWjJyB2qmjOQsTGSUt5bA7flyOD71KyAmNwmB0YjsaZm3oRknY6EEPkgipoXIG7fbwllwysuSwHpSemo4PQjEiOq8uyKduSKRfOZCnmmaNxhlZs/LShsNXFkkiOYoYNqjqN+SP8AGo5Y5pY4E+ePaxLZH3gR/KtIuyOeSuPQYAJAHO3HYU6W4BXMb8LwwPQH6Ukrlu1ioBOwWSOF3iyWYkdvb1qyZZCkbKqKuOUI5z9aQkxiK+xWkDKOwPentPiT5QY1C8HqSaEtSErIdPJ52xSFMgxtYikVyzldxR8YAIwRTasVQfQgm2Sssbbyq8lh3xVlbR5bjaFjCOfkBYfkTVQZpHQeqOS2xlBzgjbmmSXBLkvEq5OBjvVrXcU5X2Kxj+zpMsYJZx68E1BIsJAKtt4wVPc1aVzngxIEJcsZHnI4weOPSnkyQtlI3lRhnluVpFa2uCRLkTMTIn9zOCKndEcDIKykcqemKCZPQaEDtEy4ZlPHtU9xKIMj5/L29Ov/AOuiMdTCtPQrSshChOHxjg0n7lXjJ8yJhzjHBNbSjcUO5VldItq7UDZ3fWr2kyxxTo8cCquSWZjgH/JopqzuCkfenwRndtPknkjSMvHxnO7eGGce3v3zX1dpTTI7CZUjiZcY3c5HY19evhPxrMX+9ZS8UfNayld4GzazY6Z/rXytr8Ewv2ixbXLF9hK5UfUZrfCnnL4jgbvT3847Yg0ZOCSeRWf5OfNhOy2YNhwck4/ziu+GxZlX1lFHDcpM6PEU+RSvevJ9YWUbpbZQQWAzxj/OBXDiZWR7eVK8rHNylyrSJsjnA4PXpWRcTl1j8zdluRnsa8h1WfaxXQ1Ld5W2mJtyL04rK1UzeXK+JET/AJ6A5x+FRGq2dGLXunIQyyHMkyko2VQg8A9j9a66GaUBGjkkBxwB3pSqu5zKkuQujVLi1CqsM82OSykDFW4tfvCCASqddpboa1hWaephPDpqyNIeI7lG4HmlThR7+vtV6PxbdxNuV3t5lPUH5ga1jXs7nFXy9NGgPG155Uca3OUB3KpB2lj1P4+tddafESe3SNIXnjlByJIyMo1dkMQrHkVstaehuWvxDvIxHs1CTzmbG9jmuisPiO/25EW5j84rwC/APrnt9a6lWTOOeAaOitvilPI8yLIjyRc4kXAY+1ddafFaaNBbXTWVzA8Z3KAQQeOR2P45rZM454Vo2bD4jabcxysl0jzsPkQHr7+mBXXWfjGwMEsUkreXEm1W3ff759f68VvGepyuLW5oW3iqwu0CJd27RH+J1yPzrY/tC2hEUl1LEw/iVZO3oRXTGu0EoaFsa1DIiETqwcnDJjK0w36PLLFL5hhVQWPQ1tHGNGMqaZox6ltTy1mMEHovX6gVbg169tjHDZ6jdQW+c4SU45p/W22Q6CZuW3inWLKPyre+eWFl2jzMMc/Xr+eauWHjbW4Lq4uI7p5JnADi4/eoQOxB7flXRTxF0TLBJn8oFxdQAN1K46YrLuLyRnV3cFVXA4rxoKyPdnO5EtwHIAJx7dqmacMoClgynIolKxmW7eQlWDsnzMARV3aN0YPVpNhB7f4VSZMVYit2JWUBm2lu/apeqgYLkNz6EVpTRa3HGRQ6BFBXOCAameZDuRlyB/d/rWhuEUUYaGONh5R529smrsaOqTKShVTgDufesprUqOrJULgp5hEcY9qne8c42qAvTIqDYr+dLHvXyy0rNlu2B7fypAk8pMoiZjnDY4xQbRlcuN9shjMhZmiB259DUSyzTMqqoLkYOavm1LcbD479pdheN/kyvTqB3/z6VFeahF5kcgaSSU8EEdK1FccLyZpSQskaD7ue9WN+54WDDlSHXNTB3Q2yQPAyNHI0obPyBOQPrUUbvby7IsFOu4VPN1HzaWLtzeSQeTI6sHGHQ46Vix3KPklXX5i3Bolqriv0LyTxH5RI53cEE9alSVllTcJZN3A44Wlz6GsZXNuCQsAHYhe2eKjumVcArJsPQg5JrU3hsaNnbyFYZP38LB9yt3GO9e5/BvTINY8d+GdKdrwXTyb/ADEOV8sEBif++gfwrzc7qWw0rdjvwK9+6P2R8KQ+RpVu8pCyb8uCu3a3oP8ACu0Kgs6eeixg5Qjp/wDrr8qw/wANj9KpfCmWklkwRiMpjJB7/Slu7iTpGw3Ngg471DWp0RdydpGAwZf3QHJFRXWpQxjarymRhtQ7e/8ASoSuzojsUDPBADEwVlduV7N65qZp2h+cv8p5JDcVUEawGWmqTgSyyRqCp7N1FbkOpJcjyXaNUGHYmPJx2wf6Vm2UqZeTUxwAxLAfeqaO+WcSupd5F5UY6t6e1ckpq5nOmy6NWVfN3grIGBTtgd/xqi99FPuIZ4x0bvVSmmXGBWFzGEl3vGHJ+UYzii3mEIZpHMikdeuKhT1N1EDcsJIpredwsb/QZ7VAt+rAl9pkHBPb3qGalO4mRkkMYITbhkPOfY1mLdpa7xJboT12/wBKhuxqloVLvUg7JLAhkU4GAaptqJ3lgPKcLyzHr7VPOaKLOfv9ZctId0hYDOM8GuRfW7aBJJvtCs8jZ45x6f5967abuY1oWVznNW8bafF5ga4iWDAUHdklun4VyGo/FTwzpUBeK4lutSJIkiI/dsMcENnIz6YH1rujg243OCdRRj7x5TJ8QLnVJZR5K2Fi5DlR8zZ9Rz/LrXU6Vqsq8BHWIMB17+/1oxLtZI6lJOGh6hp+vRiKMK+2UOCXxz9K34vEUAnkUFZNzc4P9O1ctnc1UrwO58LxQ6/qS2EBlBZC7B+cBep96948K+GbXQJXuoYI2vZCQrtkmPI6r6VFSd/dR89mGIahyndIUIMccts6AfMqjn8asieMplMsMferNRsfORl1I3DOqBGaQA8YH51ZhtnI8xm4HzVDVkbtkDwh2ZCwyp6g/pUiYSTcpAY/MvtWZcXZlQWX2m4doyI5cZ34/wA/5NPkjcKikYIbjig2TKN7DF5bMiK0vUMD1rJePcrBMhmGN2KSYyktvdRMWYIxH8VX5oEdokVlIH3sd6ZbiUYtPkUrsZ/OBzvHAH4Vbn0nC27vLHMM/NjqD71go62Jm0iqunmL5VVg27JYnH4Vbt7gxoBLticMcCuhxsQ5aXL4nEu1ogwLHkE9B6j1qRrcsgMQORyRjvVS2uKErlSON2ZCAxySGYn7tPicukTgGSNztGBj8T7VBbZPFpi7m8lpQzNvJJI59vaui07Ti7liCzqu7OKpybIbTR19pbENFIigysckucj/AOtWr5aFVYBkCt0xwfeu6gtDy8RK7NOBPPcKrYcckH0rftrdGPzHCAdfWt7nnVSW6tcxHO1Fxjp1rlmiMEjIxIA5HvXRRl0MZSuUpoYp3SbaYgpwQed1H2e3Kv0UbeR611qViTPfcNw54GeTWVdNIHYGTzUA7GummTJ6FEyIyrhFaQ84z+lY2oGZVbfCHQHDIa66U7HDUdzlZV24mMas6/dAPAzVUSsWI3LAw+YMOoPat4yucEhA/CgKpwckVXw0aNMYlUkZKtwQP6ms07CRKiSO+CyAEYBxjNW7fTpppUjEUm5SSBt61uqyW40jrLLwvdTQy3UzWlioB3mRtgA7HJ4/Cub1/wAe/DDwcn2PV/EK6nr3WG1s23KRwclun+HHNVGakrsVGblLlR45q/7R2uXENzb+FtJg8MRBGeG6UATR9QBk5JP0/wAK8O1zxj4l1zZLrOoHULh2BubgytlvTAJP5fzrzMXmEaWiPfweTN+/M5S6vQQ0k0rPMh+Utzg1jT3jTPGkd005ZASgOfyFeHVrTrysj34yp0FdnA6v490LQ5Xjv9QhgZfmZVkDMB647/Stq11aHVbVLrR/K1GzIEpktTvUDruz9OTX0eV8P3qxcj4rPOKGqbUC26xzmF5JobqRmLMEBAX3GRVefUbe1CyyT2lsUGAGXlxz7c/jX9LZLw/SoU1JrU/nfNc9rV5NR2PKfGPibSYtOurO4lS4eQfIFcHJ9x2Ar4TvvCguL+YzFpzPMSise2f5V8nxxmUJSVOPQ+24GyepGi6k+p1mleALkyFWtlwDt8wIQG9xXr2lfDEWypNMu0MN5VRuz7e30Ffiub5t7NWR+x5DkznK8j1XS/AtlYyjfbmS3zlFc5IHbJr0Gw8OQ2xBtw8cWMnIr4KviZTdz9Pw+DhCOx10OjEF7pGMULYUMOSR6H275rVj08R8rgYHDda4eW7OiVRbGkqRN5UMMP2llXChRg59aoasdum3dtICuYj8oUEjHJ/SujCQvUVjhr1LK58U6uG+3XQ/d7PPIEgPI56V9BfCK7stK+2TahEJw0QMcZOFDjoT68f0r77MYfu7HwEKvLNzPZY9RivMyRbYXL5wOlaES+a5MjbDnAwOM18nWVj7LB1HKCZItu8ZAuIysm4/Kozin7JmV0L7UPOPUelcd+p6cXZlTBZUchFdVKKvcD3pYneWEuJnBRtrpjhT61LNlHW5DsnSTdI6B2XPmY5xVH7RLHcBjNPCQchkGTQ9hcutyVlwZJJH2bh8p6jPapd4RU3KQ6n+Id/cVgUkIXuJy7NsQn7wUcH/AAqBgRcAyswdRtU45pJmsFoVzGJJMKkaRqckp0PvUPluuUUGRuzDtWak7FpDNqLNKGlzkfKM9KVfLkmElukqBT/Ec896bqG7imDRIkchdsfN8p789qlIEK+UbjzWYZGTzj0oTuiZRVh8TARzrKpWThV9CO9XvJjaNSAzEkYO7tVx2MOVF1YCwKiIL8wKvnt6VoRwHc+AwKjPJ/Si5hU0GFsSBY0kMzcK69VxVeORpUn3ST+cowGA/UZq3sZRWpuwIZo1cp5IdcH1OKlkMMDxqpUSDkpjlhUlqOpkzKA6iVzIr5PIzj2pu5PKEhdAGO3k8igsybu4ZXwrM6KOB1xWBf3Hk2s5v41uIJozDIAeWWt8L/ERfJeJ+fni2GWDV9TlkljLCQ+WqqTtU9iO57/jSaI8oi2+WMHJDe1fpGe1F9S+R5XBMLZmvU6e2k3oRtAOelKGCSsCwcnggHPHtX4jI/qOmh8Bl8t0DRq24tHH0/HNEZbeHmc4A2kdMmuGe5ua0bOYyuVYjGB7UwxRyok+4lQ+3B6A1SlrYvl01IpIQkjsFdJCQAuelWfKcrJEoZNrBmJ7kdq6YbGbVy5AyuXGYyCcgH+H2NW1kh2IskTqzDADdFreLsjlqIt2trcNJGoLFN+Oe9dUuiXk6IlkrJMDhhIhxivseFslli6mh8dxNmsMLRcpM7XTvDkMf2W4vbJrlo4/mQZAZvX1AFVrzWTbjf5ElkkWduE2g478f/r4r96y7IIQjZI/kvPOLq1apKz0Mi+8T37MzLf3sQKA7VwAp9eO9cx4b8c67oeolNP1m8No77mEsrSY91BOAc+lfW5fg47HxX1rmldnpMfxK8TaY0N5ok6C6WUSNHPJiOUZ5Qn+EnsemeoI4P1v8MPix4b8W3SxvZ6zHAbZSjyKP3U23mKQD36Edh2zXq18M4JTR3ZrCPsFJDfjXFZ+N7OK1vre4W6tT+7mD7dyenH5fTNeYS6Bp2s+Dr7R77T7a6SWNQhK8DAOT05yOP17V05jhr04yZ8Lh4y5nY858P8AgjTNEaWyFxOyrmQzOMkDHTPfGB7+tbNje3FtKjW0kiwwncpWQqeP518hjMIr2PdjWueo2/jmb7Qj3bzzu67nWRsgnuQp4AqDU/FdnMAxtyI1O4SAFsf5FfNYjL7HsYPEShsXtMubq7DNEybjyiufvD+ddx4f8NeLPEeqJouk2uoXEz5WRktmwnGRzgqfoa+OrYROZ9/SqpUOdnqOt/CzxRoOnL9tsFF9I6wrF5uzDMQAcngEkjrwPXivXfhH+x5q3jmT/hIvGGnSaZoMPyyWzypMzk++cH/dBx3r6OnSUInxuKqXTbP0S8J/C7wR4Isxa6VpaqE4BZAN2Bxn8ewPFcl4/W5Sa/01J0M8gRSUIwqjoOP5dBj2r1ctpc00mfM4rEWR43Z+DUsonu3uQI95ZYlQDBJJLZ9TmjXdZ8O+F9Gv9Q1zyGs4YdpDkLuY8Ac969upQu+VHhTxVtT8W/2nfjzqXj7VrzwXos39meHLeUCGFMtlQRubHBLN0BPYA9MA8V4Ks9SvtNe4tC0wY9Ff72Ryy89K7sXlUIUkpbnsZPKSipM9m8K6hr9texpqVxc3Fv0WCNhtjH48kn8q9bi+Kei6PqMFhqkl7Zb8qGaLOwgZ5PT9fWvyfiPhOFap7h+k4TiN06ep7F4e8daLeW1jqA1bS7qCUk4SdTkZ44B6EeleqWGoWN3OI1miMZOS4OcV+U5lkdTDztY+2y7iCFWO50tiYmiaaIrJCr7CR610sNpGoRFj4bDsd2RgivP9m9mfQ0sSnqi9b6Z87gKHD44Hb3rorbSIREyEkSY+X5cg+xNcNWn3O32l9jRi0oKj5jjYle45z9asx6Y4VTI5MfYdhWShbcftBDpWZMA7kYbTx+dT/wBnRwqscC/ulGACf85ojFEVJ6FK4tZFWPdGGc9PpWJd6eyS7SAXx8wx0qrkozH0nKFmLD6f41nG1STbsCgHuvQ1tB6GsY6FeWz8kRIwMmTw2cbaqvZl2WDLLJIcA5q0jmqbkv2Ro4/mIcAbTxVCazQASANjocDmqgtTGTsQPp5ZcufKPU4PBFVUtIVINuR5fXj/ADzVRWpolcivdPT5CUjZ+uPT2NY7aekgZWBLD5utHIiJ7GfPpfmBmuGVIyMdOP8A61c7cWZJRkj424GR2rTkujmmtDmbzT3KMqbRF1BPrXE3CyRO2HbOM9cdK8nG5cqkdTinqcrrKw6x4f1u3WOVr0RbIUZ8Zftk+ma/Gj4oaR5GrahJLta9+1MLnJwEk6EDPT6eh9+frfDOKpTnA/POKKOnMzwO4EqTOgQhkYja1UpIUVWZg3mHB4OcV+0HwbVmQOsvmRMsoHzfKR61V/eGVmk+Zh8pzQImiibcsqoyupOFJr7J/ZN0az1PVdV1dVaSMj7M754Z9pKj6c/pXyfGtf2eXVJeX6nq5LT5sTE/QWO0lhtoYohG8pHysW6e1YN/FJuMcseE53cYOa/lh1m3c/SpRueXeKbQhCUxI2RzjFfO3iv4Var4nsJTYRyROHLK4cLk8nBNfV5FmTw1aNU8TMsF7TQ+Wda8M3mm3lxYuHNxETuDLgj25/zyK5BbJ95BLBAck9D9DX9J4HGQr01Uhsz4TEYaUJuLLbPEIzAZJgc9uo9K9k8AfFzU/DVyltdyyX0BHyIynoOxPX/PeubOctjisO6TNcJiXCVz758O/Ebwx4g0SPVluorKLaCbaYbZIxjk5JAY5z1I9Rx0+eNY8b+D/Fni6S1iEv2E3QjSR0MhOAPmHAyMHrxn6V+RYDhfEUVOSWx67zVTqKDPpHR/D2n22lg2dpZxws+5Wji5f/Ae3vWlLoSXJ6JAW4JC9OPSvynG4qbrOUj9AhSioJIqSeH0QgFQQDhf/r1EdAjaR08sICPvEfL9Pqa0oYzUIwSM2bw1HMWXasRU/wBzOR9fWsmbwtHNbXSujK2wlF29favYwmOtK5lVpXR8efFbwDewJb6hLbRtPO+Hj3/Mn9Ov6ZrwXT/Bupahdvp1jbxmdvuZOMHPJ/lX9BcOZzGeGTk9j8zzDCNVWkfRvgf9mrWPEdzCNRK6fpe8bpth5Hoc8dc9a+7vDHw30HwtpsFnZ2MbKkflMykncf7wz9Oc5r4DxD4sTpewpM9nJ8rtLnkdna6Wm0x2sZRhGXb3HqP0pX01PKU4ZhtxhRxX4bLFybuz6pKy0OR8TaDPqmk3lnFCDK6YWRj90jocnpxmvyv8e6a9vq1/Hc2y28yzlTt7YPH+NftnhLiuapKPkfG8SRbszyiW3LSks/luTjfnAqIxrFuYMry7eSB94V+8p2PkhkCSbSCq7x932qaOxcDepVj6g44rZO4E8ENsWaZlYtt2nnFbemRSNKJFbO35l8sc5HcVjWlZGlNan7E/DnRZU8HeG4vKMiR2CrOeWBc/eYD39Pb2rF8U/A7RtddL9YGtr4ny9+4OkWejD0Y9wc9K/ljF8RywuZzqRfVn2UMKp01F9jmrT9l7SbR3mvL6fWd5BjZ0+zpn0wOce/8AKmeIf2XNHlikk0xVS/Me54zMCSfbtj2yT9K+jp+KMnUSsYyyaK0TPi34gfC7xJ4SkureayIiVCys+QuB1OT+uTkfrXlcVgVu3ZHkwCAy45U1+1ZRmdPFUFWh1Pn8ZhXTnZn6S/sqaJc2PgwazE5is9SU3AQn77E9M/3QQfrivtSEt5cMYzMcZO0Yx68V/LfidX58ykfbZfC2HiaqOuxw06ZHKR4yT9f8awtWgS70e5tXLXMswKyAALjnIx7A9vSvzbDVHCfMi6lO61PGdG+B/gq9l1fVtehGpahLKuyKEmIKABw5HJPcduce9O1j4GeA7y1SI2c9vOG/cj5XCHsc4GK/UMLx/XUFTvoecstSldmr4d0ex+GEFxb6dqIn0gt5pdgRt4GRzyBkV6NpPxW8Nas9jbL4h8OEk7C3nqxRu2SOF/GvAqRli6zmiMfVjDY7e71fw14rt7rw9PcDU9NnjIaMHOx8ffH0Iznpivx3/af+Ba+Gtba6scS2coNxHJETtIyex6cjNfsnhzi6mFqewnsz5zFzU1ofnpqEM6TyRsEypwQB+Iz+H86x3UNEibDvAwe5r94i7nnxdiaOIO4B5AH5e9ewfC/S2vtWtY47YTjduEq9R/n/ABrHEv3GztwNO9RI+17LSVCuY0dY1HAx2rQbTngEUixtId2QMda/Najbkz91wto00hZ4f3pZkbcck445rjr5sM58xmxkdf0qYy0CTaZlQIRE0yOzMRhF9fxra07hntyjS5HEnYYrCV90LaRrwqpO1JQzjhtverTDEiJEkkqkenSsTeG5Iy7UcO+BjBwc0oJiAaVjIuzbjv7VMlobpXY2QSRkhJMHrx/Ko2EyxbtsZPJB7kH29qaVhMjdXW3aRvL3FcD5f1FcxfsIIyImDA+vPJpmU2N05JIkMLjHOSCO9bKFkG1z+6+8FxnmnYq+xbiZo7d/3ZkYj5XJwFqePdC8aCJpEySdnA57/StIKw3KxKx3vsLlZn+7kZH/ANamGIxSFdr7sZ3Dp/8ArqwauQTZWQs251A5Harm6JsqPJY9ME4Ga6KNJt2OarVUI8zOL1fxGbb93Gnnxk84HI9vWvNtU16W9jZZUlLMQuG7e2K/TuHss5Umz8f4hzV1arsaGhW6bTd6ijiMDLqDkgf1qlqV6t4jLbl1CNmPcMfpX3lCmkfIVZ3Zet5oYLfzZVikJXgntXM3WqiZ2QRBVIwGHUVu1Y5XLUp2U3l3UBmULADuLdc+1WdU1J7xDDBLJFHHxgjqK4rXZpOWljEsNMeUsVU+UfmU4rpotDgtrOCaZ4EYnDDvn19hWr1Y3K0bDzaqX8s/NFnJGM119hfx6TbC5nijNwz5jZThhjuKTXcyvZXOK1zWb3U55biWR2uQcphj17fSqZudtqQEJmP8RP8ASoktLIcFpqZdzcvMVijZGhADNzwa9A8EaYbm5aeUhhx1PpXmZjK0Dswi9+59C7JbW1YSxh1Zf3bAYFc3kBldtxbcSfpX57VV2fZUmSrIlzOgGyPDb2+X73tXR3UsQ09rZRsY4YnHSuc629DiLoG3jLxhpc8da841i4cPMzK3pj+tdtGOtzjry0sY+mW32u6jcLvRgTnsDXS3LHEcSB9oHzFT0OeldE1cxeisQRR+YVxEiSZ3Emrz3nlybFG5vLwd3Q1kaIqK6yQxJs3bTncTkmriyKoLOoZgOCOoFaU0BQaTzdwKu38Z7dKy5Xu77UGkurgGItlEUYAGP8fStDGKuzqrGOFIQzcTYK/d/Wudu3G5oJpFd0Y7Rj5l+tRDuRWetjmL+cy7B56Mi9/b+tZaFJT5DKSvLBlPWrZgdPoMJkiW4G6AtlcYyRiu0ikMLI8bgSbdvI4rnOhsh1C6y7gFTGU4P+13HtXkmsOlxdmNdjSoQSjDoa2pq6MJS1Oy8NW0wkZySnyjaAOQ1eso8cdtCqA7tuHJHBPqK46+srHqYdfuzGvFCIPmIx2JrMjh8vztpM5J+Uk4FYcupaVjEvJpIlmkacyLtwqHoD3rz+YW00UsiKbiPOJNxzg/3a7IrQ4p3vqaUQZIw6MhbspHaobiGVhNI00cpYbsBdu32reKsjnmc61xIkn2cHchHO4ZNdnohZHUMu4VRFKOptajPN5RjcpHg5G1etcLqUxXcHkdJMDaw7elXBCk+piQyZuI5I1IYnriu50AKJkZQRIx5YHj8qmsrqxpSep73pDloFlX54UGwEHHP0/rWD4gjilU7JZcDk7xivFpr3j3JyujzKQjzMuQBk4Umsz7RGkjIIY0jJzuHc1276HBezOs0lCDDIrlVyOR1Aq3qtk/mqJJFRSpLM3f0qE7GyV9SKytkKswwSp7VlX0TqZcRhpeoyMYFaxlcie5lwvP5ojETSKTgbhwPetO6hKhR5fnLnH7s8GtIrqZz2OR1mOKUNiJkBx07GuVngaNXkVML0ya2OWa0OXndlndPMVGB4I9K67QmdmicgGXGGfviqlGxnTVmdw+QYY4wptVXJ3dST1+lU5GkEkcLR7lJwrAZC1yOVjoh5k+54Y/KCMz5IZ+y+n41PMQ0bygbScADH61jJ3HLcqwMN2VBjy2BgZ5rXCqDsMqsAMtx+lI0itC/EY4rSWUqzBRuB7/AEritflUPNI4CMw+Ujpk10UDCuzhJZSAIkQNJ95mPGPam2vmO7M7hQW+7jFdrVkck0dPFNDhEQBznqTit20Y4UhFYZ6A1kKLW7PSfDEzMwVI2ZieMc16taMwgxPvZANzd+P618hxBHRM+94Wlo0au/O8+ah/u8449DVWJLcSLvchSOGPHPpXy9j7eiWZULb/AJtsJXDKBT1iiYB1nDHZuUBePzq4HoLsSRmFZG5DgpjOO9Z8c6pIAiu+OBg8itBOWtidJJVDCCI89WPpSPmTaACzD7vop96AlG48IHdNzOIs8BfWrPli3j8oneucElskUEQVyKNpkKNICCQSvuKbIo2F5ADjnIGKUloaPRGLeKTENjbo35wP51zsbhg4RWB3cZqYIhuysY+oRRMVMbTBE6/U9eK6TRAsSKitiTGcZ6iqiuhKeh0G4mSHLTKo5Yr3HofWr6lo8PuVSPmx1xW8Y2MovQgkkZpCVIxnBOentQjXHlEPEEcjG5T0qahVNNoeoeNxcBWMQIAJXknvTsAFZvI3LnbtPQVDRSZUKtJIrRJslRsqWOAD/Ssu7lKpvYAEcEjnNNKw+Z2sYkwjSEuSzMedoPSsvcwIliiiDqdxDc8f41bStoEVqdpbW0ciGZ03ZXPy9BxWnFGqRnExjwMCTuDj+dZHRVdtSNTIUxHkuOetKI42DeaMnlgO2aTdiIu6I2cw8EYUDqDmlghjVZEkcOD8yYHQ0xgrKc7fmC5Bwe9IpQArIQwxlR3JoAeVj++W27jnYFxz/SlVF3L5bFS2S7N0HHpQBTnnV7Vo7zYsZ4+Zc/iKWGOSRtqKCu0kdugoJjHUerKIxK5ZQo+YntU0bukJ+SO4tx853eh+laRdkXHcquUzGUDRluwFWPLkcKzvFMAuDgYwPeobuIhhMUcjSMRJu/i6/lTpjG7NvEkSnkADp9aQFdVd0KzKrQk/wnqKs+SE2Mw2R7BwTk/Q1MpWMpoR4kjKHzcI3BZe1RNGQ8TmRZM8MGXNYkWHxJI9w3zc7dwTb29aVvMPAYGE84HrQaJXRH9niaIGOUtzyvPH+NRsjn99GY0foVK5qoLUIIjV5Im3kfvFG0Z7A+1ISxk3yBt4Hetb62KslqGf3FvJGwLFi20fw/5/rT5IlljMreWisMMq+opnPPYg87e+IyVJGMnmpFZEPkBgyqfmYGmnYzcbK5FJG2PMkCRQ7sqnc+9RM4QhizkHjC8A0LVkj5ZQX3HeS/O4HAJqF3cssbhhIp6Gt2iW7F6ZxINw3b87mPY1WDM0ckLhDCwOfcelZrQoITbneoWVDGMZ25pHbyrgoVV1Ybg2ev8AniiFzSM+gKzmZUQKYyCSKdPvXL26wrkDcWySPwq7dRz2GRxB9rShTIvzAYpkk7FWQMYwDk+9Zy1dgeiJ5FKqzRxRk4ByHyR+FV4ozMQsrJG307UpRsJpsntxCY3ikAkGccjr+HpTbmVI33SRmeP7rL2I/wAKktLQYiwyGZY2IcAZX0qVbcLulTOP4lLdqDWYxZN1uViJjUfM7HqBUkSp5hjR3w3A3H+ZqoLU5p7kse+MXEsBje42/JkfmD/PNUIzFEpZcy5bBxSuyU7AFMgLQLtg/hbqfxqQkqEKgAjngYxWjepEnZCxzoknzkfMPlA5wfeoJw964ic4jU5Xb8uCP61V+hgncbDgFUBfnoxNPO5EQTMEXJ2jPGaynudEdiOURqyPndJjaqjtUBjnUFXQoSeB6D0NSVGNyeCCRp2yEeXGQBxt4/wpTvdVYOmxM5XufwqlKx0qOhKFkVxIWUxMMkH1qixZZ8tKFZmwHHAX0/GrgyG7EygRs8ckzNkdu/1qNpXiVzuhIU4Ab19ParOab0FR5AGQs8YJyQvOKYrrEw+VmU5wc4wazcyXHWxITbhsiXzFx97nk1NEXdAhZWi5xgZxQ07WLSsImJWCRnZ26+lPKLNLGsTmGQEHcOD+dWlYbZFNG29likCPjAPUUyKZlO8kMADvHWmcyY+QOygQxJLIwyhLYH1pJGc53xQo+ACVHWt0khkYhyQ5kKjPTdVmS2K27hWT+9yefpWMnqVGNyKeWRmjkkGIxyEB4FQzXGczvlHB3YAxikTUV9iH7RJ5qyyBUJJHy1IzMcFcvg5Jpt3Lp07ahDcAmZQYyxPPPQ1PE4SQLIS5OVHsa1jsRNixzzW8ReMo/wC8MY7nHf8AnTlTybiUiVHBGevfFNuwUtiGYSfNIN6sTktuyFqoxRVCKu4sCQRVJ2IgtCOC5DSLEYpWmx2BIq5ICTHtEscZ6kmkaysokn7tjklCUUYJ65qRpFZYk8tYyOwbP41KetjGZHbuYZmYqHXaQV96S8aV/JVkYKBuC46e9aRdjnqxK8KxyPcKXkgZIwyNjqc9KtBlZVHloUH8RJzWqdxyVkU7mVgn7pIQC2MsM8d6uaVH9rube3QrJbA/vUJzn2rSmrs5VLQ+/PhhZyxQaciv9pkAO2ReF2jv/noK+mNJXZEVADqDnNfVxWiPyHHL94yh4puQsCp99Nu5uf1FfPWpxRzXBPAkLenIrbDw948+MupzMlrOPOeQrEpGFQnnPoa5q7hgBeTa1xJjIYcYPpivTSsQ5M4rUfOYMzRgpzxXlupwXc9xKgYOhOVQcY45ry8b5H0OTP30c7PGBH88Z6YKnisuYk7GCsArbiK8Q+4pvU0LJhEOYkPoWPT6Vl6vJkSvLGySnkkNkEewFZQZpjJXscXbEiXzWjljA5A9K6VJAwRskn/Z7Ve7Ia92xOpUIoG4KOzHO73FPdY0ZmVm3MMBCeKGtRxjpZioWRlIgna5C85PDe1RRuZAnnxv5hGWx1B9KUXcUy0rEb2yUj244GceppvmTRouJSCwzjuP/r0KoyZwRZW6nWMnz3B7ginWOryqpRXcnJOW4ropVzGeGTNVdcuACQ75PAqzH4hnV9kkk3mIB145rup4o46mATNiz8Yzp5UrTrC2eY8gN/n6Vsx+N5VCpJclo3HRiefxrqhibnJXylWNuLx05QhWeVGIVtx4HrxXQwePrmNnhjM890v7tl3ZIA55z1xXZCsmjy6+Xux1lh8Tr1Fl8428rEgHadikehA/+tXQW3xXa3j/AH0xdQCNp+bGf51XtNDzK+Faehq6V8Uo7tpFmmTyh/d6j2Nb1p8RNPu3LoHiVW2lXGN59R6CiMzNYdo6mz8a6dIspN1KHdcIGGNprYt/EsJAYTO7AYYLycf1rSEh2sz+Y/zdkSPIwYMcZAqrJLE7MxztHQClJ6GpCqkFJFZVB4wDk1NE5ZvLGS+7INJq6AtRTxq6yCSViDgrjhTWnC8csT5Vtm7PTORTi9AEEcrCSOEgq5xnuvHar0crOwgICKBsO2quBLFEIpZUES716sejUxkXzA8m1GPB7CnZm0ZXLkERCk7F8nP3iec+laLOqqoIw30rWSKi2iJsq7xsCy7eSe2aryNgsMgKB1rEv2g6GRUjEm5WYdBuzWnC8bq2wbFyGbnvTkrFKoTPdRyxDJLJ/dB4rJEhllZsnH3RtPSnGPQ6fa3WohhQDbKxIHYcH86rSwqRmJcBRnFat2QOaH25TbuLFs8Bia1Y5Yv3jNsL5+bjgVkpaWM1UtuRzYBZoojEGA6U8XcaxHJCORtJpJXKczKu72SUjMpkbGPUGoInkjyptZDIecnp+VF9LGkVcktFaeVjKzIRyMV1FqMxh1Ri3U4Gce1I2UbM0REqRx3E9wqs3Ow9vaoBO01xtJGwYCsO5/oK3WxSbOhtSJVVmaUIp6ZxX0v+zvatJr39oTMtpcpKYkYcHZnr+YH6V4ufythpeh6+WJuaP090nWGFvBG8WxV525wM9zXXWuoERGSSVJpt2PlGBX5bQlZH6fSp2gicajE24kYYNyeu0+w/z1qz/aKxPIskqsAMqQc5FVOVkXBWRKdV227eYylnIK4GOPQ1h3OqqhYvLG0qqQo9R6VNN9ToppWsUF1tkVYuEiI3Bm68e9RnVhNGiBhIrfKR2NKdWx0RXQni1Y7vLM0Y28YFXRreGUMSQV5ya5Ks7anUqehfi1mOUoY5CCBhuavpqWzazXDK3oBwa89z1NFSTViq2u78pI+5znaM9RTY9RnkhUTkZPUg9RU1Kj2IqU7Dzqfkq6q5VSNoAH61YtdZmYgbyW6Lt7e9b0p3KjTuieOeYLI5ZZADhiBxTZNRiUEvH8w45/pWrFUjYpvrB3yNHbk5UDYDzUUd7DKwMiGB84DFsgf/AF6xm9QhsOlNqVZFkxIG4Pc1l3ljdb3cgrGeUUnkGoud9NJq5zNxCIX3XI56DI+6a4zVxEzMzqjAHovG4V24e5yYmaR8y/E3VLfQ7UyiRU3sVLFcDbnAP4nIr59h8Spcyf6RctI6HKb/APGvsMPT/cnx2aYn3uVHb6JrltIHaYZJGF5xg13ljr0cXko9zHID0+b+navKr0Xc6cBjeaDOpsPENsEYQTSTzSfLGFOACD3J6fWut8P3L6pdrao+wiTJBPOBWO0bs9SjiVy3PuXwNo0OkWBVLSRbiVxISz5ZfTB/mP8ACvY7Y7lgVDumbkL3/GvKi7u58xiqvPNmrZwI05VQokH3var4jaRmUqm3GfTNWckaYgikMobKK4HQDrVq3g3zOnmIitwMnj/61RKNynHUZJbxCQbETccA+9LJCG+XAC+1TJWZZGYVjMagkMZdrDPAFUpXIn8pYX5/HaKVR2NYoqz2rbURXMLdQ2MkimJZMeqqQ3rxWNM6I2sMksIvNJkDOgGGz3pxs4Izboib3K+Yd3b2NaEVJDVijjdnzmTGSMVUlLSvvaFEhPTHr60QjqYSncrXELSjY0oKuAMBsVm3CLGsanCkHGSMg1T1ZBctY3MbBlz3/Ct21tp3TyxyxUlQPT1pNGkNFclFkCksTMoGMHjGaZBbH97EwSQDnG3jHp71KQLa50MUIOyMDzIweOOK6Czg2NsaIFt2AfUeta0463MJS6G2LWYjGU2t05qx5Rh8uN4pJE9u1ehS3scNVdTY062jLiZQCOldZb2ysyb1IQ1XLrc8+qyK+QiMoSAB0BGQK4m8mIdgCRgfN7iumijAyZr6NY5UWMkEYyvf61ki/kWJ3Ij+Y7QMdhXSO2lyhNfJlnEik4GM96y5pVXylLJEWO5Ce9dsFoZzXUzULqZFUpnO4EnFZl7eeZG8mQD3Xdyvsa2p7nFWjZaHMTTx4EkSrIp9DVct8weOMFuyk1s3roeeW7eGUROQC0hOCMZxW9F4W16+ihum03VI7RlLRzSQkIwHBIJ6/hWMp9EUmupn3useDPCTRp4j1aW9nTJe0gXlT06np79a8z8QftDafJBv8L2C6Q6r5Qk372X0bOB83v8AlXHVqWd5F0KM56I8K8RfE/xZ4puTLr3irWb+1EYQI8xznthuoHtmuImvkAQ3DCchsgyruYc8c/5zXjYvMpXagfTZRlkYS5pGc91I8straI00gO4ovYZ6n2964zW/Fmk6KofVbgWMLnZ50j7VX1PvXLh6FSuzuzPHxpRsjwXxb+0z4C8OKlhYQXfifUG/1U8T/J9SMcDtkn1r5U8Y/tHeNPEMz2Nr9h8NWKMJFNrERLn0MhJ9+lfoWTZNGmuaZ+e4/Np1Xyo8Zudc1HVrxL2a5uLqcY+Zm34x35r6a+CvxGvtEjmh1aWbTbFd3zQ5ZZFznaw9M8jHOa+mpzUZJo+dxNF1KfKz6EvvitEpgl0dfPQA7JWG3I91I6Z9a811XxX4t8QFRcalcpaq2RDFHhN3cgDpnpX2eI4vl7H2aPGyvhSCqcz1G2nhu9ugbvUDMoKYVsZbNd/o/gqwhSN0tGuWAyZJAM59q/Jc9zu70Z+xZDk/Luj0LTvDu4qLlnnjxwyj7vtXb2OiRQIpjgcRgZ3Bepr89zHE+0Z+g4PDxp7G1/ZSrJkohUDO4elbMDRKHxGn2YjG1e/5150j05y00GvFITLGylR3API9jSw27LItwwkjcrtCZ6Dvx6+9ScoOsER8vfLGxlGNvpWXqzPcadqckKtujiKllHI78/rXTl0H7VHDjpJR1PjvU4opdSuY1iaAqc8njNeh+Dbe8v42ht3DKwwcDOSetfc452hzM+IjT55cqPojSNPlt4vKuQ8TphPmHP410ipIpZo5wUxgHGQf8K+LrVeZ3PucJR5YJFgzPEnnxuyygZ+tDIq26NyWB4PesTsKB+zSb5POLNjaAG4U+/v0qpGpWOVdw2k7TnoR3FBrfS5fkmFwkcYgULjG8Hk1SmjkzEY03sRsVQOprKb1NUtCaSPDvEYpoVxkq3X6VWnl2bSsYbeMdM4rKbtoSPDmMsqRoCwAb6VUZG3oXkLxE5yecVEdi4NjJjOS0NsULoeWPaiJWiieSYgtjJHX8qV9DdRAwqxLRJG6BQzbjtzTYisbbY9sa9wRUX1sasS2kE0ZchSecg8Y5p8ag5wgAb1HIpqfQyctLEhiUAkqevIPerkFos0UikyFJFwVDfcP+fwpp2MpS0NOKR0VwnzBMKWx3q2kq3DMDuVlOCvoa0gupnKxXeKSPEgZN5OFB64/wqSFS4bMWx1GMk9asRqWjFoyxhaPPBDHpUn2wIhaKVZo+gVlBH/6/egDF1CUwFgImyPX1rGFz5hEgKAqMSbR1P8ASmtjRK+opEAi3oZvtBOSMcD/AOvXM+I0iTR55lO24MWYx/eJPX+db4Ve+ipaI+DfFc+7VZ5Yo3kdJSjqPX1qDSBI0co+dSflPGB6/wCfpX32ff7lY87grXMVY3FZoixCqF28g9/SpUitpIWiZjGS24Ecc1+MVD+nqRoRqX+9ncBjOKmkkdmhLBRgbFKp/P39zXFJGqLywKVDkbOOBmkmSEHyYGZk68+tVGOtzWT0GFGcq0hBmIC+YfTtV1oWRVWNHePtn+tbRlYU12H26+W29gCuecDpV61BlkijdMFjgMTgV1U6bk7I4cTNQTkz6Y+FHwptNWuF1fxHeXi6fCN9vZQqA0rnpuY9F9cc9B619L2vgHw0ksMr6PYMwI3cYPTpnrX9JeHmUqnh+ZrVn8e+KPGkq2Klh6T0X5no+gfCLQL9Liea1gdomKEBmLdAcYBAbGfrXA/Fv4CpZWdpeWOkNpUE372JkGUlA+8OScE+mfev23LstUoH4JUzlObgz4p8VfD7V4RKLKBVklUG3QuSrgnjDAck/wA+1dt8Lf2N/G/i0R3WqDStBQqHaW4ZjI2SeFGAMgcA5OK8jGR+rM6qdZNNn1W/7CekWVhDBaX13qV2VARPMYAt6FnGD+BrtPhD8E7b4ZSQ6L4l0e80l4NxRntS4BJPzc8Fse+Aa6HjZVKVmc+IzjmpcjZ6540/Z88JeNdMt5rRdStLveWDW9yEZTj7xwDge2K3IP2O0ufDVja6R4r0h7hLYFUmuJHlHGWyFTHHqW/KvKx2bzjH2b6BhcbDkSZ8g+O/gZrnhYak4ksNRto0P72G6DoAOpOORx65rxCx8M3t2twNKs9R1TysGRYLZpNm7IGSB1JFYOopQU2dWA/eTaies+F/2b/iZ4kWzbT/AA/eXmoMARbvK2fbJUHgd+D+NdR8T/gfrnwX0v8A4SXxNpl9BGUTz45o2CqTxwG9cHH+6e4NfO18VGcnFHuTahZHsHwJ+KnwR8RaLp9jq/gLwQ/iyMCJYb7Tx5qMOnOfn9M/Tr2/QfwnFoOm29re2+jaTYNMguI4I8hACOqgHA9/fivmp4flqWZvLM5Nch3Vppmi6tcTXOpWiSXfy+UVPAx14r1yK6tLK0ghklsNItUAWGN22KPf0yT3Nd6puWiPPxOKtGzOJ17xXDLa3Njo0lvcTswSSYrkJgjIHvXDTWQufnmxPI57/wBa+iy7DuCuz5vG177HI+ML2z8NaU93PZz3czIGijjdULZcIDliABk+vY1+Tnxk+KGtfEbxKNF0+G6/sa2mZbaCOQAySbsMzHgADp+H0r63KsFzSdSWyPPwtJ1Znx54h+E2vSave3sFzLpt3M5E4nQExkcZA9cevH1r6n8JeDLbTNC022kWIPFlljEQUAnvnuTzn2xXNmVf2kkkfTNqnSsen3eiWV9pkED2lm0gw3neWFbgdMjtXxh+0cjeHPFkFgslwslvp9vN52f9YsqAlPQ7WGPUdK8ZYZOV5GWCxblLkZ4n4V8V634d099N0e9iSSR/Ni+0KZk65IIyOv8APk5r6l8D/HP4oWMF35k2n3digRJJ47XBJ6kELgZx0PU88V87mWS06kndH2+XUJpc8T6P+H/7Q/hzWtQl0W+fUoNWPLQm3ZVJPAcYXkZPIA/nX1rYeILcWlvD9vtZ5lXAEYI3H157V+e5hwv+9fKe/hM4qUY8tQ67TNYR5XiuJhHcGTZwuNpA6f5wK7bTrlATCjxnPRC3JNfE5vlEqcj6vKs8hV9250ETxyFEG1enStiBbDy5PtUzKoXjAHWvn6tFnvzxCjHmKUd1pzWzyebKVRgvyIT+vQUsbWF4qizvYbgkZaNQcr9TXJUpShG7IpYqM3oV5jCNls8itOeAM54rPurdIykswCxbsc9ayab1OmNRW1I5YLdo2LFWBHAFZU0carIVWNdjbSNvOa3oyurGsKqMiaJJHyfLZ+hFVRaxCQFTuwOCeSK6oQdzGrNJakAhQhi+0v2xVcS28Rd543EeMBiMfN2/Wuj2TOR1E9SoSMMSSMjptzVLYCI4kCqQ27eOv+etbU6DaNFVQoso5ElR9zSZwrDpVZ9OVJVcMijBJweD7VUqDRjPELYzJ7eIqI2x5Z4IPb2rJnskfekML4PHIzxVvDuxyPFJ6HPaho7sEXYPKHIAPJrjNV0ZXTyngWHjDZPetoYST6HI8RFM8l1bSb3TQ17aK0cyndyuc47V+d37UPgQWuozeJrHSrlYdRAmEYjChnH33A7nOc9+BXq8LYF0sU5Hx/FHLKF0fAN/ZSNK07xsMj5mxismeNiinb7YFfrUo6aH5wUmKluquoGcjpn3qAozuACEOfzFZgWowysyRqrz7TtUtgE+hPYV9/8A7JGmTW3h69aSJbIBxJGJBjzc5G8fmeD6+1fD+IWmVzZ7nDy/2lH2tDmNCZGzn7pAzisi/ufMVmkeOa4VdpHSv5WjK5+jqGp5t4ijSRGESkMcYGOc1s+HtCU2DRSMVQkuoHTd3/GvXq3jSuQoJyOQ+Inww0nXrK3K2VvLqrfKXEYyy9OfX/6/ft8H/Er4cXXh66u4r6B4olfYSp+UEHg5/Tmv1Pw34j5l9Wm/Q+WzzL23zo8Nu0aGQxASWig4HqapxSuGZlkw46FhX7bB3R8U9Gb9v4m1m3jltnnmmRvl+90H92m2OrSabrOm6873LvbybzhiXJPQZ9Bnp71bpJxafUVJ2nzH6rfC7VrbV/DNkkdw8i/eCqSfmHP9f1r1dLdWJZNm5h3XofSv414opOhjZ0uzP1/DVOammQrbhmCSRqrDoNvBp76cpJYBTn5CG+7zXjxqWNudBBp4EWwRl1A3Ln+IfWq1xp9p+8lUGNVG5snP6Dk/zralWk3oKpKyueB/Ffw9bapssPtUDX8oWRQjcqcgjOOmc9K1vh38FvD+kiTWnDy60AIRG64EQ6lvdu3PT8a/Q6WZ1KGD0Z85KjGrO6PeNOspBB9l8soqfKE2hQO3StmO2jghMbRKBn5QBX5zj8fKrK8j3KNFRjZE08ckaBUJUsuMY4qeK3iEaMwUsRjaa82dQUloYV/ZNPDdWisYkkj8t2xwqk9c1+Xvx00WXw/4nvY54CHaTaCEP8PGSa/XfCHFWxzj3R8jxDD92fL94s08jDy1cDkBRj86iSMurj5XZVyAO9f02fEtWJ0jjhZt0nnOyjOOi+31qYRgMkqRMyEEgHuKadhDIgtuY1Z0ndie36V1uhadJe6nZbIHKJOjOidwCMj8ueK5cXPlpuRrS3P208MWVtHo+gwvGsF19ijDiI4UH0PbPQ47ZrrobQwkhpOD94letfw7nVVzxMn5n6DRjohBAWMjkKVPoeMfSqyWYke5DjfE0ZBUnp/k4rylK2o3GzOT1/wPZeJtIudL1C3hv5JYhbjewGOMA59enXjHFfn343+C+peFryM2un3tu8iGK2DoSGcdienHrmv2zw/4pdKPsZvRnHmOD9rHmW59t/A3RZNF8EaNaS26piAI6MCBG+SSR+JYD1r3y2f7MkayYJzw3frX5vxhi/bY2cz06UOSCh2NN2VXd1KNL1Hfj0NUrqIvE0i53AZAxjd7V8lohTRT09Xt4XjyrybtzE9/as28uvOjYLtyTt6YrWlImbOP1pUm07VNIvYluYLm3MRXZu6//WNfnV8UdI1DwT4hXT3Qf2ZNHgTw8oxJxsOPwwee/wCP6p4bqM8Z7OfU+ezSn7lzl9K+Lnjnw1dRjTtdu41iPltDJIcMvoSMNXqV18YLPxxo9zod3Dp8d/cfuWkmYkR56n5s7Semf/11/RdTJKfMqkFsfLVrpaHwb470e3066kj04FbcsRE2ckAdj6n3ryF4zFvC4UKcnHBOa+qp7AlckguCWJ28A/e9a+qP2drVP7R1KVQsolIwG5AK9R7D/GuXMP4LPWydf7RFeZ92WthAshBXzmZd4xwM9/wq19mtC6ytaQOg+9GScMK+CcUfrMq7uZVxa27ly9tGyMSRs7f/AFq8y8V6NHamWWJZpUC87B1rlqRsdNOumtThrJCrB4wjKz/MGOdpx29K2rVHTzJVkWMAfdVu1ZS2Ot2b0NOEzNbnDLHnJGMZ+tRLO2Crs67GCgkdc9OawOimXWGYijxEoxwcGiRZASCNpHAxUqVzQhS43vEI4hJGeGcHj61ado8I2VCk4OaHrsJuyKV1M0cxHyhUGDzkj6VzmoRK0kTbiNp8zHr9auMbmBJZeYF3Es7M+RxW6kJ8xUcPICud3r7VfLoUndm5Bp/mxxRqjRIOqnuPSrEumypH57LKEx0AzWhrbW5YXS3t1E0yvKDwvOT+NUJIfPgYqwjJ4BH6Yq4pPQTXUzb0/ZI2jbAOMuT/AA155q/iZllFvCQvctX02RYL2lS7Pi+J8y9lT5EcJNqTyPcTzYUM+Que1NE0Oq3kKwwQQW4HzlW7++a/XcJQUI2R+QVqvM2yTUdSVp3jg3xICBtOSAPrRax7xguSBliWr0I6I5G+pj6pfxsTGmYgFwVJ6n1H+FY0EjSRmNQ7MDjJXGffFOczBdyw3mpbxQF1NwOZAOQB2U++OadAhLnI3pnoaxa0NVqjrdMSWyRb25UxqfmiUjHTv+dZ95qcl1OxLMQxwWxk1pDYyqS1sjb0mGOG0luZpo5Jl42OOWFc/d3BeYs2WUAgIOCKcmmhrXQyraMOslw0hhbskhyc/hWdds5kXazllO0FTjOe/wBKxbNkhtjC88sIWN3AbGQK9+8J6f5cm8IFcD5yB+lfP5tU909DCU7yR6Lqrl4VWQlFAy43ZyPYVjTStC6s8o8vZjYy8c+h/wA9q+Ie59XTRd0u2SRg4kjk+Y7tv8PtVm8mPnmLeqwgYI75rKMdTqlscdrV+0ETQgqisOCR39jXltw3mSGNJJXHYv1rvpLQ8+bvI63TY7e309X27bliQw74qDypl2s0iuZW3kYxjtiri9CZ7l6WSKySRd6scZT5etc9LcCSbCvtJ55pSj1FF6mjEjwxB2ZVk2nGelQQRSn5gzzytyxA4ojHQqUrMgln+bbsYYX7wbFLpUS3DGUK5iU87v51ZCdjS1K+8m1hiAURFyu70rjp7l/IAVgrcDcRkkA0krGEndmPOI5SzSpluqHHSqZeSVxHAwRcjcO/FMS3PQdDxBbEEfMTuIHcVavLi4YTTDAwvC7sCpUdbmk2c7qV3O9g3lEPPs+XaQOa5hBGlwI5ImllIBMgbOB6VtDRGVj0fwpGyrsAIUnOOpr0qeHEETkBpccc4/OvLrfGexQ/hnNTmSSPzpBmXpjtjtWZNKrqCo2kDLZOATTjuDZjXpt448O65xlYyM5NceQZNzTRJCZGGVTtiuqCOOo9S7cosIIy23+LC5xWU0jiNQGV4y2HKnoPT+tanJUZhEpNMVWISS/cLH+EdcivQNJjESBnCsCnT3oFCWg+5MqB52ZJIx82w8fhXB6tcFolLlFYqSRjk1pTRE30Mq1uZFUExMwVhz2rvtJkAcudokYA5xgc9qVVaGsHZnuHhgG5hlUKNgwGLNjj29fp9ag8Rw7CY8CMgYP1rxor3j13P3TyK9iI2oRty5b3qoYRFIdisiMPlwehroi9TiWrudZojPGUSbawbkkdx3IFbetRSOkc8RLHOxSx7e/4UmtTo5rIydNDQOEQiQ54GOlQahI0U080hZmXtjkYrWMbCm9TnRdj99AQSJOVB7etatpGiKpjkOC3G5s8/wBKtGLehyOpXCNK5gO6QMQ4JxisC4LELGdxjzuY+ntW6ORs4jUgHuIpVCxY+Ry3H+e1dN4fdooo1+0bhuIJK8ZrSoKlK56NAoMLE9GXoenrVdD5kPlxs9uoPzIeea4Jo3LDlnjVHLZx+dVb1jHGJTuc7eSoJx+FZpXAgtJ8YKI7HIHI7Hqa3P3MbzDIkhVjtYdxSNHLQswvIwkjVN/G5EJ4P1Ncp4hJSNgjFWOeGX88V00WZ1u55jJ5sqgJ+7UcMG5P51Gk0gyqHBBGDiuyexznQ2V4hIV4T5hXkscjPqK6GzlDK/7wI4HUGplGyMHud/4fuFOwNIy55XHGa900stPYxKNgbOPmOM/Wvls+h7tz7fhWXvMkNvFtO1NwU7ivv61Zs5kkSeEJhc8hgM59vQV8lKPY/QKI6EhY1kMqo23IT+IfWmwuhEkhZgo6DGKIbHZBdR0AgY7tzM59OmKGjcMBGY9hOJBjnHrVl8q3LCqVjTGF2nBBOfxqRiplxI6ouOSBnFFxSlYz7SX7THJt3IY3IK44+oqUltxDkqGO4c9RQKK0HtLLBJC6KQfvA56VJES6ShxhX5FAr3iZV9NtfY8McZ2gYzkf/rrBlA8xH+UE/L70EN3MS7CtITGqYWQADrn3rd09VjDPHKkbMBkkdQO1aU11C5vK8SKRG7gY35JzknqQO3arnnq8TsFYvwFwMYHvVLVakpWK5jAaSPzFZl4yvf3FaFuyrEigEyEfxHJqZJtmsdFcjImk3rhxwWUEdR3NQ7HuY2V33qvO3dSk1sJpWuQlHG4GaMHbgIeSRWPfQKHG9gTt3IB29BVJ3RojnpplTJBJdMY3DrWVayedMZScL2FJaIlrU9G05D5Kk/IF6/59a0YXWNfNaEPGr4+YY5rJMKjImjDStswxc4wPShNsaybcSY64PSpersOK0J1iijglQ2pLscjPbv8AiazklZCWTAc85PbFWHMr2HQsjiYTMUkPOQuQadPBsaORQSMYz2IoCUrDGKbl3K6sFIIPrTHWJsGTzHj+6MHH5+vNRJ2J13JmiIKmZwjAY+cdD6f0qGQNv2lmaQPk8Y69uOlWaJ9SQyxJDEI42mYD5ww4JqOSfDOobEsmMgdquDEmyB2J8sO+LgDGMY4qcQpKyNIGZlGVGcD8u9S9xkbRjzTFOxjxyFxjBqQblGXkif8Au4HakA0biEJh3hvlGw9KQsrhUIzJnAJ6ihomUbhFIPK5w/PWmkvJgKnlKV3BiMBh7VzsxGN+8BkCzRoDsc55/wD1VG8DYQoHECHrnPPv70nubx2J4ISkLSsRsJygB5ApUnQspceUq8gjncfQ+lCkMlfFxLIyMFLLzlaoRQFIHt2LMoPB6k/UmtE7symncsrbrsb5yrLxtx196i8sQmRnQSsRsMhHPsK1IISm1yoUrk5xmrDrJGu5oniB5BPf3FANFZh5YBc+btJKmq77drSSKwQ/dUnp7U07Gco66DiIikkTJIPl+XjGDUkUUOUYxsV+75hPCnsPx/pVp2Qcmou3bHvkZ2c9f/1VWW4ZpAyxsxGFRVHb1oktbkPcn3hgjIGQg/MD/EPSoZ3COoA5wDmtBD4p2YBGjUY79KU7c/PImCPujr9aC46sbC5VHJ3Ix/vVWaDDKzgspOQSelQl7xra5aMPkB3K5Dctg54qNJtrjyvLYHoTzRLVGqslYmDBWbcF8tiDkDkCorpVnBeKYI2MBmHSsWjJses8BmKxpJFgBdw6H3H/ANepZxvXIQx7Tk7jgmmKT0KsrxEuQEUn72B1quk0hHzKJIycZBpp2MCVC8nKtGq8hhjn6ioS2Q4cfK3BA7U4biZcgZY1WSN1MajO1e4qMymaUMxBkznbjtV6XM6nYiAWJ2JlXHAFKrqWZXUkjnA61MXqJQsiEuE2NNEwUMfK9s9//r1Kyo6+b5injcuTj/8AXUt3NYrSw3yHVfOXaI+r5bn8P8Kkad5pFOQqEcjsDSNYIlMSuUH7olQCuWxSgo0MkYKPMDkDvQa20JJlcQxr5RTbw24dRVOQMGlWCMBQDtDDNXBmU30KClVAePa6EgK27v3/AP11cMKSOuNzEng5wK1OZ7ESRzQo+xhI+TtJ4pGmgt1JkAROwIzk1m4Ci9S0IPLUqkKMxG4AHkE80HeJnyjRvnawJwAfp2oU+5sROEaSQxqw2ryB61IJDuhi8mVDtyGNWu5nfdEUrgPg2+0Z69M0hXzv3caqAOSQOa33RhGOtxqCRFUxuvDAEsvappnVwWto0DdsnqazvpY1td6EcSKpMksagsNrZH+fWmSCQGAKC8Y67m5A/rUmstiWZ4XjjCxkSg/MS3B/wquI/MIdgwJ+Qeh9jQTBCRwgh0kVWONoJPSpYGCl0kAOOM+tBZIdkkUrpHFGyjooqvIuyVTb7o3C/MW5q4S6HOQrtLIY2DRltzD196nRoWYuwLygFBg1bVyqcdLEiBhEckkZ6MagOEKxzRvgHAA4+tUZt20QpQsWjh2rH/A4bmq0jyABDK7IeiH+eaTdiamxfWJYlESRrkgEFj0/OoGChztJdz05xUwd3cJbCwoQ7MhCqTlvep3G5wRMytjB2nOR6VaRFbYqxpI+9ZRjDZDUpU7ug8wjB+bit0uhhKVyjLuMTF4FdM7WAFdFocMkN5GsHk4VgS+M7vb2Fa0leRjUVoNo/QT4SXryaNbWskbixBaVFHBjc+p9+M9jivovS4iFZQJACu7I6CvpqTPxrHTftWc94pkRLeVYE835MscY68dfavBdRSF5FhjAO1M7vevRwyOG/Q5G/d12x7SrD5h3Jrkp752cIwQDsRxn0rtEYl5JKYZnmjw6/eX/AD9a8l1uCUSGRWcuTgBM8fWuHFU7o9fLK3LI5tkmVRJNDNHMeSpGeKV7MEOCHQKoZe5Psa8CpTa3PvKdRNELgxxgsn7wEjIHSsG/3i3GQGk3Ehs/kK5uVnY9dzKQb2Q5x6+lbNvE0LSM9uHXbxtOMHHWqhFhdbFpcwwriQsQOmOg/rStEqyIZChDcM2OgrRoOosjYdlhmDxjlSB0/GmBpsbvMQc9uDSSsRUWg9lUREFiSeNw7UOFMkbgZQAKee9TNaEXvoV5Q9thTkuG2kE9/wClSFR5iSMRs4DHuDRBaGya2HXAAy671B6EmqMewBUjLlgScmtVexDepZj2urReWnqzYySe3Pb6VAkrDfAJPMX0J5+lbUpWWpM9XYna5miVJGd1Qtt696tG+Kx8yScYJKnt9a3VU5qlPoTw6tM2QjMpz9/PNWG1yaJ453kYyI25Tnoat4k5K2DTZdbxNLCwlPmLIx+4nr71oW3i+6lDeYksLDjDMOlbwxGhySwV2dPa+PZhmMPJJGcBmP8ABj0/w6VvReOZnils47yeFX+ZpUfaQfTPb+VbLFWOKrgPeufi4rkoIiSoPUGpDHjKKSRjIPevRaPJEAWExDYjzMuRIe4pdjKwYFQmOlAE6jMbxFD83INX4ZZAqwQjzNowdoqWgLyqPKbecIRkspwRSnEIQRnaTzkVQky4ZhI0eBlQO3enyxxXSL5rIpUYwe/vT5i4uzLKpE8STDKv90bX4+uP896mkVXkwHDgDcD7+1VKVzVO4KkYYJJuklIyrZ6Cq11b+WsYDbmLb2xUDKESiMtICI2B5KjmrkKlyAHGV6jNVJ3YE7yRwPGoyEAO8D1qkJZSAEJK9xnvVTLbstCQXLKpVyQD+tKbkzB1ISNAuBjuacnoCmw3GCO3aRGdQPkUccetLNfJHKJJfkTI7dTWRLdx4vlkjKQjYDkkn1qq00PlsciQ9TVw3KhLoUYZFZwXZFBPFdRaQrvUZllB5JTtUvc6qTsy/HaKA7hgmfWtSygh3EF2RcHO7gf/AF6R0ylYLkRzRhv3cyZ+VvT3qna5SaIAq0P8XXOa3SHfsdjpsH2m42JPsQcY6mvsr4C2aRtcXsMcNxcITE4K7goxkfjg59q+e4mnbCs+iyGP71Jn2TY6lEgjkYyLAV4J55rq016MwmLfGVJ5YDkV+Wwdlc/TlGyKQ1R0G9bpw+TlR/d+vepLfWGKBtyFd/IPU1m531Gy/Pr0aIqGX7SBnIU4I9q5S41hI2VS4I5PzHJrP29tCoRMj+1JEDgz/MXOeSRjtUkWsyQbyju+7oD2FEpaXOjZjIdck2zO8m/5ssw4IHatCLV/lUtKBuzjJzg1zyk5G8aysSf8JGwdUSfnGcds1uJr9wkcSzSRsjfd57U1RZpCsr3Lf9r2vBJB/uv/AHTV1tftkMU1xc4hGAzKQfpWcqDepjXxKvZGfceJbTdvWVZU7D1p1h4gjjZSJgyyc9eCKuNNhSxFkdKviGAJKpnKqF4x/Fz0rNbXoi0TiaMIwLKH53cVey1OpyvqZ0viEQ7GdwGPAqS38UW8qyKVjWUHIGc/iKyrJ2ujN6O5vWevhoxJIqsg43gggfjVmXV7SN1uVukZ4/3h9vcVkoSbNlV5Uef6t4n0+4luPOnWOzA3RlOWz6Edz715T4k8TraWUv2JftN9g7VkOFz2PH+H517mFpbHjYmq5M+VfGF3rmvS3T3Kfa3f5SFXaPwHYD+nFeYp4O8TXm8WemNeyjJdLfJYDr0r7Kk4qFj4nGVZSndGroHgnxxPcLHNoM1ntXeheZXY+/y5xxXoEHw68cTyxG30q73N8+/dlSB3GK8zGSjB3DBVpxuel+Evh14whlJ1G3t2sXIx++JcHHPGMAdOnvX2F8P/AId3FrFbXUdhakuMOwk+faM4znk88/jXgYqulDQ9uNd+yPqvQPC+rx2WbwRWsiEfMwPzD2HX/Cu/tdKCBFkMucYGP6VwUdjhtpc17W3SCTYI3BPQHn8zVtIYsZUMCCeo6VsIZ5UEDtLseQnqN1QGMhN25tg/lTQFnMY6+UZMjBJ/WqZmAdkVGlyMHjG33rO1wIkt5QyXBw8R+UkNk/lVqKNiSwYIvcdz+NYPextDYkmtmSMMkYdWPzBvSqEtvK7hnleTj5c9hUw3Lv0HxwEKpnUbycHFMmtmT58BV9fWqctSJbEMtvM0A/d5zggAZIqtJp7oSqjIPBJ5q47mJWl09CsCNFH5qknd/npVU6XKH3ReW4HB3LkVpbW5PMr2NC305ERm5IPAz3rWtwypBtjaNlUoQy8iiUdSrkNzbjEb7vYjNS2tm8nl/M8aglgoPWnJaFc2ljsNP0uRAzbljG3ByMg+1dDb6fAhIEjHcAFOOntTpowm0aMdqiM8ciBgR980b/LwdvzYx711rRnHVlct2UcfLsjgdTz0Nb9lPIXYPJGY8Z2kc1seZV3KGsXjIruzIV9MV53Pcs7ozeW7oeh4BrrpbGdjGlkeIswIIHXnisSK5jmGyUtKgky2eO/St+XS476WMu5mdI7w4LoxHQdPaqhut2zcobBycmt4T0ImtClIEkfCs+G5I6j86r3NuJdh2O23ggc1pCRy1FoTab4T1DVGWG0srgRgFmkYfID7ntUviGPwL4Rs4bnxL408O21wrhXhguVmMbY4DFCcE+nPWtJSbPIr1LOyPM9X/aI8PaVDe2ng+1sp0UiEytGRub1G9epzn268V4Hr/wAVvF+rvdfbvEV5cLIoRIhI2I1xjAJPb/Irir4+nTVnudeX5dOpP3tjzm51BpJLaYTSSXUY/dyM5ZlP1PJPv71i3d0IvvSvtOGLE4ye4/OvmsbmEpu0T7GGHhSWhRvLv+y7WS+eOOFCBmRj8uD0BJ71474z+N3gzwwzwaxqk8rmMPFHaxiT58HqwyR+v4V62UZLKuvePEx2eqk/dPlbxp+09qWtz3v9h6clpp9zbrbxkblZCDySCevGc9+elfNmr+Kdb1OV3uNZ1i4BbcYnumkXA+vQe1fc4LK4UFZHyeKxk6suaRzkUd1eGRmikMZyvlr0I+nSt2y8KX1xseQOcnIyc5Fem6lkcKoty0PRtJ8CG3FolpBNLdyqWKJzgDrn+dereHfA9ysUXlgxHcdwYYrzKuYxirnrYbKZzklY9dsPBNmqQh5jJI4yNoyDXeaV4Yhs47yFoz58kYSEAcryDmvmcwzuUlaJ+hZZw1GEuaR19l4flkWEXFsAFyUbpj/69ddZ6J5aK3kJjcM4r47E4qUj6anh4x0R0KWEMDsGVAD820LjBrREAG1oSGQHPynt6j1rC9zpVrWJTAA24Ruu85bJxj8KY0QdGDODKOEXoPrVzQuZ2sTRRiBlR9oZuS/UZqUxNO55TzYwehwGqDPmKF1IIUZmMeB95WHI/GvIvGni280yCe1sJbhDMmyRkAHB5/pXqZQr1keVmV3TZ813Lz3UitLI5kLh2Knqa+hvhXCbezuZLeUp+93SYOSSR+g/+tX1WdP9xofNZcl7ax71HGfJChZHkHtz/kVZeQII1WMtwBj+ea+JPs1sQSsC1uwJ3opXBPBzUiSu6lH2qmPlyOtBSdjPuVaOJoYIFdiNwVO9VNjAx7NwULkKRwD3NB1wkrE9tPN/x83YWRtoDhF4/AVPcSMkMRlSSWHcWHltyv8AX0qJRuW2+hXDyMyDzHMe3cVI71PJ5JDPIGSVVwoAz+BrnnEZWUJKER4jGw5bnr7VY8lm2qdiqOPmqX8JpB9CJ2EYEDBJFH3yBzVK3iOW+0Ms8ZbcMgjA9OKg15i5LCsZhjZX2scqKgngzvfAww6Y6j0qJ7GkZ9ypiKZi0SkgDkCopS8EixhmLMdqknkfnVWM0i20lw7SNI7OXwCAOmP8/pV+zdgrKVdA3BNW12M6itobMbKwQRqrED5scYPvVm3XyYjb7hKwJcMRzyelaRVkZEgCzF1/esQME9s0+2CRF4cbmQZAbn8Ca0a0FJaEhIaRoxtGOcA9M1UnUg4TaoHQdzUhYypY7iWVVEEyoCGVycKfxqCSBc7Y4hnJYjPWg3jsVFLq5dHKqw2/MNwX6VzutBINLvbny97wZbeDwfQfnj9a7MCr1EXWVoXR+futFH1LVFt18ktcnccdTxk1paTIYypd1KdCrjg+1fc5+74dxPN4M0xvOjbmQqpjZd0ZbOcdqhV4SXZPl2nFfjmIVmf0rRneNzRVnVfnniRCRtGK0YFJZWLLLHjBA4INcc9jri7luOKQFz8wTOQCO1W/s7yNE8cUkhTIGwfdz1J9/emtjdWtYqpazbbjMauAfXg/4VafzHVFmMm/HAz2rSCuCiTLbefIkIRyhOMKeTXqvgjwvbNMNQ1ZT5KMxiiU5YkDr/sqB3r7LhPLHia6ifnHiLnv1HBSqLc+hJPi6nhfT7O20yxN5HGFiiKQphRnOWB+/wAk9c9T9K0/A3iP4jfEZ5JI3Vba5kMdogTLlQRvkjA/hGcbiACSMe/9jcO5FDD4bnqH+fWa4qpWrOcmfoFpxm+H2hvfSWyX81uizyQu+C7dApb2zyc14t4c+KOtfFfUtV0m28M3kd9HcBCm9GiRyeFO0ALjP3QM89K+qwU4xpOT2R8XVoTqVuaB9f8AhH4CaHayveX2m3E96W2SSRytGmc8LwCGOe1fRY+FttbxJHbWml2oRQHRIgHB9zj+R/Kvlq81WlzM7cTjHBWuVbz4a6vM0Ki9gsbPGTlfNB9+G44rjdf+Hl7bQTJFqmmEsuUYKTu99v8A9fNaxhaJ5McUr2Z5N4l0LWvCQgdprN7OUblnt5c855G3se/WvJfiT8XtVGiXUGm6xFb/AGkfZ3S2YLnHOGx0zj6V8zjaac9T6DBty22Py68WeNviVFrs2jNPPrQ1O5FnBZJDtHzN91jn5/8APcc/tT+yf+xTF4d8J2fib4j6lLNczxl/s1zK6xkkZOQmGb2B+teRmeI5Fyo+8yzDKnHme59W2vjb4U+BdbsNFh07QbC0CBmXzdrSDHBG992D7H8q/Lj/AIKMfG3w1cvP4Q0TVrC7bKxgM+RvOAqE98EnOOnHfgebgcHOdVXOatPmnyo+IPgvd6xf6/a6n4eZZLm1DSSZTOM4G7pwB/PFfqj4Q+Img+E7D7Dr3ijT9S1V1CvbpLGGgPG0cnO7/Z9K1xVJSqtI661oxJL34w+PNQlex0rxXo3hmwa4BMTWgkZ1784yv4H65r1qHxFYXyxTajrMc0kYVhD9ofbuxgkA+vpXTgqaUj5zMnNrQ7OLxDpzwQyefGVICn5SMD3PQ/nXRrqVq0CSQ3FpNyAFV9wIPfjtXt01qeDUlK2p8e/tI+JNY1K+n0O3vRBbwxIjPbr94+YSoBP8Ix0+mff5e8GeBLSfXVvo4cxoWZowuRuPJfP559zn1z9tCUY4C66nvZDHljJs9X1b4eaLeySaqbE2c5GHCDPm/XPbP9a4DxDbx2NxFaWzpPIq7iNu0AnqMV4FPDcy5zrxU/dOOvfHUfhl7ixvtOgulYBJVZ/9Wp/ix3ORjGa+A/j14nOt+Lr5/tJuLKAJbja+V3rwSPY/0rkr07O5ll1B8/MeeeDla+v4YDkFudxIwp9K+3/ARhv/AIbX+l2CieeC/drgxn+9ghWA6+orwMY/euj9LwkrYe/mLptpLo2pW91bSxWl8h3xzHgofUe9dD4h8d62zNfafrt7p2srHgNBEvlk/wC0p4P0/wAadTDRm7m+PpKcbotfCb9obXIPGMWgeNb3TLiO6h2w3sVusCtIDnBC9Ppzxz2r7vvfiZ4U07VdOhm17QV1SaNAlulyHcMcDHoTk9vWvm8zyJTeqPjHjamGq3iz3fS7i6lsYJFQhWBPK4z618vftKftMp8FrSfTvDmmrrvig2hleORyFj4zzgden/66+VwfC0JVdUfUPiyc6Sprc/EzxF+3D+1Fquv3N7beLY9DhR+LW3TfHtHPzE8/keOOOuft79kT/goneeKtYuvB3xjuHstemjaOy1HIMcrKMiN/7h44zwccYPXfOeE6NSi4w3NsJn06U9dj9Hpfjl4MtoXD69aQvgSyxSxDzF9SqqTn36fSvKfEf7X/AMNjMLWy1WLUmgl+Z0jKHP15Knk9RXyuD4Kk6fLLc9WrxWlsULT9r/wmrNarY+MZCwIH2O0SbaCOjOxVT69M9KYv7VPhSeGeIaP40S5b5VlESALx0IJ6n1ziu2lwRbcxqcWuOqI7D9qHwteabBLa6Tcm6YNE4uPvo3OeFJAP1JA65r2TwH4ll8TaRDqvkyRI4DhWGMjv9fYjr15FepDhCnHc83FcZVJLQ7qSRoGjvZIdiONi5Xr/AIDrXIa34uttLiA1Sa20aJifKuLlMqw9sZJ+tbR4VhY8+txlUtZGJD4yhu0txYSG8XdlJ1+4R0OAeefwrore9hltn+zPH/aAPO7kAH09D1HtWEOGYx0HS4wrN3ZXn1u1tYcySKsiHDhuMGuXm8U2KSTrBNFKQd0u1gygn3HA47V0y4ag43sYVuK6zegsni7SlIYC2bcOgfKj057n2qB/FulxxXDzSwkhPkKdcn1x6elXDh5WtY4f9ZKze5jTa3ZBZWW8haYAOQsnIH0/w6VFIbW7jie3ZXGckb85/rXVDIYroZy4iqLVszbnTYZgN8URYDKp2Jryz4m/Cu1+IWjDTZnH22ANJZ7mwpJA3L6AnHBr1aGR8qukcVXP3U92TPxs+LvwhvvCeoX1uyXAhEhYo5ySuenHXnjHXivme90qeF2MiIjk7gpOTXpTwUow5mYwmpK6MKS2KeV5SG2cjeR/Os1XwiSFZHDMUDIOPx9K86UCy1ZwXE0nlRQrLufbjP3gT3PpX6xfA/QpdE8EabNfxxyPdSMYGUYChRg8fl/KvzDxSxPJl/J3PpeGaXNW5ux7u21VSMP5rv3Y4wf6CuQ1vUrey8v7QY/lfLDHUfWv5twVBylZH3WJxCgrs8Y1jxbp+paqulW15Cl154QCNskMeQP/AKxr6D0eGE21sY027YwvHQnuea9XOP3dNQZngp865jWngGxCoKydSR2NefeKPBml+IrRrG5trSOcn95OMY2Hrkd/X2568Y4Mjx0qFdSiVi4pw1Pz5+M/wwbwff3a2GpadeQkgrwMMhzhk/DgjjH1zXytM+JJNufMXgY7f/Xr+wMjxPtsNGo+p+XY6CVRpFWQvHJHFJDOsbjKSEcE96vWm1yHa43JuBO4YHtXrtHIj7k/Zl8ZG0Gq6JNezwWvn+dA7H+I+ncDPH4D0r7ztMrBCANvmruQnqa/lTxQwXJmUpLqfpWUV+agkS7SZ48Rlh1Vj2PtUs9qwkCGZIyh2vGVOQe9fnbZ6pNbwsZUNvJGhVuGkbaB+PSvGfiB8VdL8CrBLY3kFzqSyF4o4Tj5+vJ9B1OOOcZya+m4WyeeLxKppHhZ9mao07Lc/PHXviBrviXxTDrV1qVyZLa7E5CEJG6kgsNo/PnnIHbg/p94E1X+3tC0nUU2qZ7RWb5s5K5X/Cv1LxCyaGGwcfZo8vhqrKXM5HpduTKJXXfLsO13PBz71ciheIuMIx285HrX8+c9z7CL0Kwt3LRSyNuhHDMnNOeJQjmS3xOeE2twR/n+tc056g0ZctqXR4N/ml1JaPocDrx6V8K/tRaPAb61ux5zW/lqgZv4iR0P4j/x2v0fwwxHLmUbHz+dUeai2fCF7Z7WYhVjbODiqtpbGWYK3L4xyMZFf1tGpofnkldnU6X4F1u909tRg0q+nRdzMkcZZwuTg4/Ws+90qTTHeCVHim2gmNhyCex9K5qOMhKo4J6lzoNR5jAeOSGY4DLOnzqw7GvVfhRZ3eq+KNJit5GmlNzFIwYZyu8Z+uaeaSth5N9mTQXvo/aSCO0tLe30+08sRRIpCq3cAA/ia19itCS7fI3OK/hbMKl60n5n6RTjZIgZtrKqBTJ2Bbg+nPaqbTK4LK8qxj74CnPH8/61wzZnJ6mgIdsUkqkq7gAsOCR1Fcx4nhtLnRr+O4NvFFGhnDOuQjKOGHoT0/GvayWtJVkoidTlXMeCfDz42eGri5fQryQWl9C/lk7srtJwCvTPoR1/Svqiw1GCU2kQljlV4zLHIvK/n6mvoeK+Hq2HaqTW+pz0sZGo7xNVTmVniBeUrlztwMDP6VO9wGDOhVlcfL9PWvz2UdTrlO6MpZV8uXDKT1JzWDJMiSTuqCVyMYK8GrpRbRKRz1+zEorykNsIBXr9DXkPxP8ABtrrnhuS6gjQXcGCA4yh6ceuSea+04TzB4bGQqeZw4inzJpn5peKNKm0vUbp7zMlw0mGUJjd+A6AVy0V8bWQhmcFm3AE9q/s7DVVUpqcep8dVhZ2Na10qLxO3kBleQgldxrj/FHw3n0OBpnEbQnLoAMk468/jzn1FbRq2dmQo2PGJ1SB8S5POAFHWvp74AeL9O8Pm++024uIZG3KCmCvY49z/Wscxl+5Z6uTL/aYn1unxT0ZLhZbkR2Nk5wcc4Hp15/lT7f4jaEXluLe4lLrIMJ3BHr3H5V8PKDTP0htq7H/APCd2DGWFEeGJ+VLkdM+tVbjxNo99BLHJPs+XCqRnn61FaOpyRrSSZ5PJq8NndhI4UkZ32EEdOK1rK6VWEbyRBc4Vs9RmuOvCyPdwlZysbikI0giCpuYdeSAOgzWhbGGVyGKIhbcDjJrlPXjohkayFpzLJsO8BVx98Y/oalKuRtfaJFJ3IRz/wDWrKTsyyObLouwwvD0ZlGM02ZjCYxAsagrg8ZB/wDr0QeoGaYwhZpIvnYcEVgaj/ozvcF2bIC7QO+eldUH0MZRsW9LdhKgkJAznBFehaTpTSSDz2YWxYkA+hqxQkrnoNqltFFmGxVokHzuR29cGtUXNqwhC20SxHkN61pGHc1rVEogJbNkZprdM8hlUZNU3j0vcuII039Mj9fWtqVO7scdfEcsLnhnxL1WwsW+zWyLMXT5nU9efftXzVcXsss8kp+5nAK9cV+o8PYLlimfjOf5i61Vmfe6pdTkBzGSCAoA28V0VuGt7IyxyeUWXGT3r7GMuh8vJWMm1ll1AgyBopQxGDzx2NeiPZLY6PuJjMgQYNbOeqRnJe7c8teYXU0qeZNbNyI3VcnPrW9YWa4lupd6YXBbb2FOe5nBaGHPcokxADsrjjaM/nW5o8SyhUTcsYyc470m9Bx2J9WvJIY/JDNLtG0hf4frVTR7Wa8e2hbjcSeT29acnaJEI3Z12u25022toE8sNtBDfWuKiLTzxxxiSRv4T1xjt65pR+EqOrN6/wBP+wQyLc24jmbpk42/l3rlCJ5WCRxQqqjA+br7+5rmqysdNM7nwvpknnPPLsDZGMDqK9z8NW7xxlY7cydywGcivls2q6M9jAw95GzqUeSQAF+XGc1xt5OLiSOAuzR5G0Lzg18ue7Hc7izjaOHCyBFKjkDkmsLUbqJpGfaECnHTrVRV2a1Z2VjyDxRqc8s0aLIjxgkqOwrK0m38643yNI69SPSupP3Tz435rnUTzKxjCAkKM7sZ4pySqYtxkjFmnzAswJ/PvU30sWu5lajqEdxMViG+JlCIy9AfUVRhUPKygoXUZ6dKqcug6euprTvGQQzK6AYOD3qSOQi3ElsXCN13DGfWrWwmjJvFUtCkaSbcjOO/5Vu28YtofOkKoDhgPWmLpc43XLxbmOWOLLuDnC9V9qqmWMbBKFQkAAetNRucqdwuFXy0+XbIeSCeVFU7YJNcKZHjCj5R2JpDi9TudOilgykakLjjnPFVdTnRZJ1hlYhD8mRjPuKDSocYt7HJeJBHlFd9rFuAo9aitUWe9WHYx5LE44x6UzNM9n8MQCEKoZwD83I712l4N+1mWMKoxt9TXmyd5HqUX7tjjtVuGmjtiIDEFJBVWyevfFYsQMrbNnyk5ye9UivUwdUnieZ5IwkMG7Ch25HtWArCRpZHdPlGVwOp9K7IbHE9ylfXhitz5rt8nzMxPas8OkcbxNIzbhkgiuiC0OOpLULJV+0MwUkDk5rt7JhJGfk2BeQCafKilsY+pXLCOIEKQHKgdfzrg7yGRlmUN8xPynqQaaVjFu5mwS/Z5AGMuc4KkV6Ro8hmMESZyzCoq7Fwkey6C4lRQjMzq3zc4rc1qOMwvLKVJ2AZ/u//AF68aS949lawueN6gxaeeB1VVxtD+p/wqGFEUrvDSSAYPPFdcVocl7PQ6HSGkjkmAWJ1I3nI6fSuo1Fbd7TzYpo5IdqkAnrxzxUyV2aSehxdteSRXTLIWKh8IVHQe9XrxVaOWVsoRggt0Of5k1XNrYpx6nGX0m683xZHTJ24/CtkbYIJVZlYHlBirW5m37px1w5RiHRVyflJ6n2NZd2F2MXlJGNy7R1roRzzRxupSMfLdkIDcsCMkVb8PTRXKbyXWMEgBlxmtJrQxgrM9XszJPEevypuPbNNM2/dKCFQDPSuJo60y28gkAmMjtO3OcYxjpisyckwBxsQbdxGec1zmU2NsZGVkOYlT1Izmt3ywySKVYS43BegIoNSeBwlqZFTzpc4G3uPWuP8Q3MjKfMbHHVhz9K2o7iqKyPM2+Z5hCjl8ZX+pqmu/wCSRVYDdtNdr2OSbNu0xuVmG1s9cda6VHR5V81sODwoGMGouS0rHe6DjzIRK0YPUAGveLKYXEKwxWoL7cjec8Y/lXgZ/wDwz7PhR2k0zTcFIg8WN24DOKckBD/uyokPBzwDXxt9T9GpFuONWjymc4weKgbzHkY/Jt2hQvQA981ENDri0QTIH+yfvbgRbyVCdM45zWhnKrGqb89W9qtsuTXQjlkTzHiiZPMIG0OcChWUGR9wYoeOMZP+FTJ2WhgldkUaxxL5kVzHMXGSirjFT+YJpEQ4EbffduMGlBdTRuyI3BGYdwabqCB1FSvJJhVUJvUZC1oZtWiYmpWckkbRB2VsiQMfT0rBuYJGZYziKRRuGRyD6igIxTRl3cDxRjL4kB4zXQaUsYYgKzsq7jkcA1cJW0Jsb++GSUqsTbx8zHGB+FIscuX5JC/MGX0rRsRJEAixTSbH53Iccj3qZ5N9wZowFDf3e2O9ZxlYuS6CR7oBGpkS4kdiWZTnCn/Cq8giMjuI9xzhdx6D6VApK2hVjMrTzymLc5+UE+n+c1SvgrCOWQFZA3AHcVUZWNFojAuiihxsedGPzqvHFY1pGn2nKZA39O9OUroUJ3djv7V5AiD5j6E1ozebIpubiQMqYTk8nPaoKrRsRQmNtu4bJFbKEjpViRAhn+UP5jBm2jGDWcXrcpMh3rE4kBbzmwu4sTj0FKsqeTsMH7vcQquOvvTjO5hLcrYyJtjsWAyqA8bvQ+lPPmLiJriOUqfmA9etWaON0TxhZWklILnG3imQ28vmPHFIUCcZl5BHfFAN2QOuHkUSF23ckjgU+5YKsIjPlDywFYDqPX35oCMrkEKP+8IHA6VDKH81Q4KAAPu7g+lBrFpK5ZEe9dz+XsC8Y65pm+V4kRQQFHKsaDCUnexTFxGZDbNCzrjdjHQ9uasovKF1+TOGdu1Tza2NEWJY7cgBbiKWMHDlT071FEI5phGiiWRvuSqcj2qftGanqOniiUxtLE0AU/c7g9D+NQ5mVZQgVYS3y7h1+noKzZTimQeYrhkcTL/uimrHvMYKkbvukPgGs5iSszTWdEhJcMJWO1cdsVTEUkJhmcLz02rgH3xVRVkWHzZJ3BCfvN6VHOGULtkEm3+MDtW9tUKWwyOaUuSIwqcAPnJqSaV0hSJlUjOcgVZgMGGCgAErjJJ6CnzzkeWkWyUKMg9qCZOyKinz1kHlMFByAOPxpVLTKgKggkBdxwKBw8x6J5YaQGWUY2kuc44qG3WKRXTzpFjI6kdxWrV2KprsMeTKJiN5AeVwakVZF3sAq5GV45FHPqYpCtyCI/Ill/iU96R0VYt0keHHOD3p21NJaKxTQyMock+WByAOpqWJVbPnBSPRh+lEpWLSsWI3BBAwTnAFNLhngt5ImQq7Mdwwc9PyFZ82tzWmuogkb7iMrKOgPAY/4VTZi7uGjUc4x1pXYmrsnIkkjeQAlgQoz2Ap8qo4hGxpSEO4g4/z/wDWqW7DcEVoY4YRAkQIYcsvX65od/PQOsQuc8Bs8AetCdzKpHoDLGhXzWMSkcOozt9iO5PY1M7ExKsUKopIOetMmSshWh3AMHCMOynrUfljc28HbjBAqr63MiwkSRecA4cdGU8HFRAROr4Yn0B4pS3JnsVgiDAVllxgZUdTVuZVuFyzkSquFA4FXFaFFWG3YkTGUlP7hHB/wp8gi3qrErKeAnt605JWAmlWEAQqfMLDkDg1WPkRN5aqrRjgE9j61kVGViAq7rcbVjuI+nznAP8A9agXEkaxo0Jd+hYcAUJG19C8k4dwonRpDyATxRcgOxR4pbgE/Mqr7fyq0rMxnozN8oIwEYVARn121LFcTFwGVViI2njpWpzuRZlRtgTzPlHOR6+oqodyq7urSSk8E9qp2sZJ2ZcXzIVkUBUcqCcHORUbY8sY3uzHkrz+NYTR0RvuxgbYURCFcnJOKYyMSRtdn74ODWkVoRJ3Y14brHnLJiDdt59fSopZHjywBUAc4qouxTa2RLJCmyBXLBiMghutPjRFyGkNug5z70i0rCyF8IAqpD0JzkmomjbJVVDBcEZNOO4LURZJ5rVZCYZUZipDdVA7jH8qmKYRMOMnkU5NbDsMlidEaRSNx4qsco5YokzngbujfWqUbozT1syQNIFdGWOSTABCHj/61NDED94X5OOmSPeo0sZloRiaOQRAOw+9yAKRREsahkje7UkgHjFbRWhUJjjGZWRJoEZ2GSynFUTEhdlLkspwPrQncJrW4wM4ZmEKlR69DVhSxgeJEV3HzfMM8d6iTuiLrYSYea6PuYEKBgDPAqB2Yq0T7sMNu0HrTgtDnlPUdBsCkTSuqjnGOR7H1NWVSIeZHGiorAGt6YMczCUGNflVWBJU+namTKpZ5YAVc8HI7elXYzlGxmhGa43yNIvHyj3rq/DuTfJCqFSWHJrag/eMqq/ds/QL4XQwJo8sRm8uWSPCY7EEcH+f5V9B2rXNski7D5pXARjjHtX0NF6n4tjF77Ob8S7tj72uPJVeV/umvJV043M4DRkBjwV5r06DsrnJDc2J/ASzn7RKyTzsgIVGwEB7H1Pf2/OuavPhhLGXvY7RXhLiNht55zjn8DW6rGmlzLufhfcylAGuQZGK/IgYoMdc9/xrkW+D19dy3UcCJCPuzCD5iw64YY+hpOa3Oii7anN3nwfvb4yIbmWydMK0jwNwvtnj9a5w/Cu+8y6tbe7XU7pG27Yf4PTOR1xzXBWgmz6DB41rcybv4a6hbxz2txbsZehCLuwfQ/hXnXiDwLfWM0UYtLjyX+YuqEgEdsf56VisIj13mSOVHh8xXLQxRnzD85Xpn3AqwdMnQw2rCZZCc8jjH9KqphbHRSxUZEU9hNEriFl/2dw6ntzSy2zJFhBI+FGRjnNcroO52KrHluio63UinFvsIGAGOAajWFh8jqZJQDyOAfas6tNobqXI/mHclR2pBA0bZVw653Ag5A9652tLEQV5E0oYLvVC7YyTjP4U0Sxhl2oxUjlSOtOOxcnqNmkMjBGLnB24x0qHfJahxIq+Wx4J9fStoGfMPll+zmN/lYP1KjoapTyQvIgjgQzMNruOpFaqN0DlZlpLcmIljHhefmPJqB0ZkKRSYDYBB6EelJK5dVrcSR1jnEMaSW68A45B460mC4aWdtoBxg8nNIiT0uRpHIXlferoD8o6cVbE07CYIiqGGBuOMfjQKC0J7e483y0mlRQo6rxuOKhmnuIw8cu9TnAAbtVObOatBXPzjSD5XeSN5iRgc9KvRJsQeYgdCMKDz+dfTHxDeo5rbKFyo54Ge1QsimNYsoku3LE96CmPtrc5A27nY4U5zz9KtiFk3q5245GO9AyxJgM8IZQoUMDnrntUZYO4Z2REXGGBzj2x60AxytMQyDdHz3/iFW1VpXETfOB930oFF6EbM6NMoByB90HtWhwoRQ2G25qkjaG1ifegjG7hhglh3qjczQursgkXeMk55FJIlStoZ5HlkqGDDoWqcXBVxKjPxwcnnFVBalc6I/tUefMlDFt2VI7VGJXBfy1QD+EE9aTd2WJNOxZB0PpTWdm8wDBVxtIA5oluBJPcE4gkcZwAO+RTGmmw6nEjcDjsKlE31sEDyfMu4hc4YkZ/ConVi+3Zx1/CnfXQuO5r2ForSeZIu2Ppz611kEEMCkLLtB6n2pxjc7IbEU2pwRlsRiQHgEdRWZJq0yzeWEkZR6U4rUc3oOOsLI5hWJIo9xz3I9jW7aTLIoeLDSjsOK0lsTTnZnXaIzfa3EdsouSARIpHfvn2r7W+GGrCw06KzyInjTO7G0NnOenUn/PFfM8UK+H5T6vJG3WVj2yy8RP5iZWKR1BdFJ6DufrTrvxU7Ks9tdrBdEYJJxlc9K/MvZS2P06VZaIzYPF7iWVpbyPaOiH/AOtSHx7awysu8xRsCcn5se31q/qstiXWtoZ//Cw7qTDRXEZT7o80biR25FVZPHAMkiySGSU/MxI+79O34UoZc5DnW5dShdeO4YS6xXIIK5IZc5Hfioz8RjP5MiLJckIFyFH3ce3Wu2nlbcdTlnjGOtvF8l/Kbe1uldiCDGj9e+D69a7LTZ9RvdyjzFkj+8pGP0rinh1B2Lw9S+prWkF/O9wrlldQFf64z/hWhHp+rmVpI1vGXGF7CiEUzulPlVhrR6lLfTaeUu4rxFy0ZONv4etQR2GuStLDmdZBhgXTGR6D1/8A1VtRUdjldT3hJtK1+5ZjDaXxVDj0DGqloniCBnfULCW1kjfaFZgSO1OrGKVzqpzT0Ymo+Kb7RYpZdRkbTIt2I5J4yFbtx/Knt4rmZLa3QG4umUyRpGucr3IHeuKNNPU7qlaKaSMnU/EmtrDuGmX17OpA8qOPLKPXmuUHibxXcyytaeHtbh8ojzHkgdRj/ZOPmPtWtOjFrUKleN7GrpviDxOYJI20nWbeBnLBDk/N3OD90fzq/Jd+L712tdP0HV75CA8vltu+XH3lbOMDHK8H29doShaxnUxMbFm20nxJqE7RpZTRt0ZmYfKfQ+lWbXwL4n1CUKLAv+8KtvYjgfUVrGolE8etiktjUh+Fmqtc3MX2bT4ACsjOZN+72BH+R3Fek6V8L9MM9rcfYhsVcFCPvD/aI/nWFTGyWiPJm1c7DTvAWnRmVIktpIz0YJ1/HrXbWHhBZLO1SILYtCAEWJRGePp/Pv71x18ZJrUxUbM3oPCFuCr3CpcP1LtyRXeaZo0lmjSQZjizkYXIA7/j71xqq5KzOhvoeraHl7RUlVIo3+4SvJ9810saqk8e3AdejVpTl0OdlxATJK52s/8AEAOhqs+9XdnKnngAdK6o7CFcKInDxBNxz8qd6qrHFGrI0HmQnjcaYEclvErkPABAF/hGc/h3qFYRMzTCN/LCgLkYNRN6ATRxRjytyiJx8zAD73tT44yWwFEwzuwTgD2rFs2itC4MhBwHcjaDnpTZrZVSM4OR1+tZ0yiF7UPEu4N5jHgkcVC1q5QMcnHGAK0aM6g+3t7jYTLwT6DFSywOFRZHDhTlVz1966Ywvsc0qmtkUmswQzBMejdqa9mId+wbdwww9arl1sQLb27TvtMJBT7pP06itH7CSo3yIuOM1pKNyoysUp7ZI/8AXxCWMN8vP+c1ftFRbgZB2gZH0rE2OngZTDHh2DFiCoHGK1EJR0OCzZ249KaephJWYtxcNGN4KrETgjP9Kz47q2y0UCmTPyr5jk4+tdDdzjmjWguFhY4Yntgf1rQR5SrB5kMzDIKdvSt1tc4pw11KGoTl42QOyHHWuBvXcYZ2Ic8YNdNOVkTGNjImR3IhJLKDuyT3qjJDLtzHsU9q35h8qKT2skkkcjFt2fmGMA1bi8M3+oNb2sNqsqzqTGHOxWUdTk8Y9T0ranFmFeaSM7Vrjwr4Si3ax4p0nhSTa2qmSQEdV2jr9RxXlGuftD+FrZlTwl4dmjKMWWS6l+Zvw4/lXRGmt2eclKbsjxHxH8Y/GPia3ezl13UdM09XLw21tKDGhPUhSNoP4V5Xf3800jTTSI9wVx5pUBj+NeJmGbKD5IHbhsrSd5mBNfF5AJ3WQdD9aoz6jAyLdO0ps3yqybMFscHHsD3rwJ06lad0e1Wq06EbnmuvfF7wH4S+2XereIZLRrddyps3bz/vDgf56V8y+L/2t0utOW28I2UUCl90VzcqSWz6EdvoBn1NfXZRw23JTmfJ5lnjmmoHzf4k+KXi3xS90t54n1VopIzHJbRylYDk8/uySP8APavMoxIqwos1xOzDaGZ2bcPfPX6mv0GlQjTjaJ8xJOWrNO20G+vAjqmcNkA/r/8ArrqtP8CPJcxs0DI7jIyTgjvWbqpbm8acuh6x4b+HcjSFLKESRpHkMD9416tpHw606WSJdQuNm1d2Y+p56DFfO5jm6hoj6vJsrc1dno+j+GRp1zFLaw4TlQGXcVH1rrbfRCSWWKKTnjHANfHV8VKTP0XB4KEbWR1kelBGhMkSxKSFGB0+tdPbWflGTEsawbsdPvfj2FefOdz1kjZggi8qMrN527kc8CtgQxSIZFykqkAR47etcbRhLclWOVIZQrJNIy8ZHf0zQIHAWMq0Iz68g0CJBGB5YIzKTtG48n8aJIiZQzfPCo5X09xQncCZRakPBGwhhQYQE5IPX86jaFNsUsaFFQdzk/8A16DC5nXb4jyIncs20ZGcV5b4s8KJeR3l3NctDJEpZAvRsfyruwM+SakcuKjeDR833CrFKI9yGZjk4HUete9fDARrYXZmlK7nGzavI/x9c19Xm0/9nZ8nhY2rqx77DsUIsAVmHBXv9aSQCNTGk0SSspJMnX8K+Mi7n2EZdAjJu9v2eBQuRuOeMjipLrzYwFiQKc/MewPpRFmqM+J5JPMdgVTPB7mrMkWQI2dGPXgc1RpDewBZLVXGxPnH8J4quYZJp1EqMu0gp7Gknpc6YPQlaD5flIRM8lh+lSm3hL/JhnYcg9Tj+lYMq/cp4DSTgROsykAb/wCL6H26YpPLk27p5FY5+UJwOvf1oGI6hluXYlj3UDnNN8iYLEVUqjf3jik1odBI+63KhmM6sMb89f8A61QRxuiyGaTegOVArmmtDO9hztbol5bt5kc5TAC8kNkVQmVZABscHg5bqKI7AplmJkKqqRzRyZwTuyDWnbxu8QSWUKOSWxnA7fjVpMmUrkkcpjmzyiEBdo9u9WUliaTzBI4cdBj7proM5SsTqdnz7+D0x3q1ZhGYBiDJtyTjqKcncpsk2TI29gkb4+Tn749afKU823LAM+0qCo/HmpEnczZ2MPmQ+aXQnBUdDWXcOjBEcJCwJCovYeueppmtMxTORKY5EjeEchlPIPrWDrs91PpOrRRLuxH5jjH8OcZH55/Cu/BWVRGsn7tj4I10lNZ1B5ApjMnyBfp3/HNaWmRloVe48vPbFfWZ/N+yuc3CNJfWToJZVmjaUbFz8uAP6VnCzdcFhHhskqGwfrX5VXR/QuEfu2LcYDwtHMD5i8oyr0FaeklRJA6Ms8Up2oX4A9//AK9efJaHow2Ome7RCykDaOh9apHUI5FkCBwpOeapR0uWkOhmCRMkzDzCAVx3qTJLkt8rZCgN1ArSmiuayO58A+Dtc8YeJLa00OO5upon/fyZwsY7HPr6DrxX3Qf2e/iI9ja2+l+HNRntmBVp0jUBRyc9QTz61/QPhxl0KEFWqdT+WfHTPE5xwsX5m94M/wCCf/xI8aXWlXPifUtO0rwhHKDdSXSFAyjkKqAksTwAM/8A1/1k+F/7Pnwt+DOh3GmaZb6df3Vwite31/F5jzgDiMDkoo7AY55PNft2NzZ4qKo0dj+U8zrRp0nFbnlfxP8AC+geOtRu/DHhS2udFgcqJPLgYxkbgep4wcA4B4/SvYPg98B9E8A6db21hDp8SITIXgiK7nJJJyfmyc5JJJ561242coUY4dfM8fK6qhRc5bn0nb6XbWKQxwRKiRncmFAwe5+vvTbjbsG4rsAyCB/nNbYXDWSPk8binJs5XULxljzHcHyD1Y8Zrwnxl8S9B0VJ/NvYkEXybjHuXPYc9STU42ooLlRGCw0qjufn18W/j5N461KXw3ppFtp9khMxQACVsZ24/LP+FfG+sTX1lb6hfkX4tHcO8W8ttYnBwucAew618XjcT71j9KyrCKMVc+1/2FfgfpvxV+Iun/ELxbYx3PhfSCwt4XXImm3bQ5/2cgYB689q/fe4n0HTtPmjhnH2hLZ4YbUjjJUglm/X8ulfJY6tKdVRR9bVmoQsfzX/ALVvxiu9E+LnjLVrG9NvJDHHZW6DDSSbIUwFPYLlvzr8ytZ1LWPiP4h0++1aKcaq8yvbwMwPlY67jzkjJJI9gPf6qnNUqCl1POpVeZH6M+BrnW/CPgyHwV4E0O1vNWv9ouLmJcO2CcIMc4Odx44+vT13wt+xr8S/Ed9Frmp+G7/zVxcLO0mxwf7y5GG5zkE885FfP08QoSc31O2MVJ3Z1Pjb4ZeOtCh2G0DXEWUcxSY2sOgbPIJz6H618teJvib4z8HK4hutUS3JIEEu1gGA5I3Z54xivYwVaMtjLEUIuF2eb6H+1xri3Elp4pkvPNRQYZWgJfjrtCDnA46Hg19X/AT9pQ67480HwZfeK7nU/Dmq3AW3vhAYntyxHyvkAEehIGa9qnD3uVngY2guXQ7v4j3moeItXkuIpZFjDlyin75zxz6deO9er/DTwF5+kTNcRSQIAHnlWMhfmP17nt9a93GScMPGmZ5dVSjqeg3ugQR2t0wV5rqOEmLB6EDqPoM18rxeHL2/1O7uZLKa2dpPKIfkkAnBGPr/AJ71hH7nKdeISep8zfH/AGaXe6jqFvZyDT7dRDNIrZVto4K9znnj2Nfm9qDQPeTiCIqhlPyls81xY1pRPSyuOiZ1Gh3JtjLNbpALgkJHGcgEn1Pb/wCvX2H8K72DwpZa9OT9l/tAIbkYzvKY2j29frXy1VX0PrKUm6bia91qaa9eJcSeQ8Z+eMqoG3jpx3960LDwpqGsZcQloRhc7gMj+tdNBqKsz1KatR1PK/GvwcvZpLW9D3DmKbz4iUK7GHAx3ycnkdjiuhTRtW8JeGILzV7iNLiQlvNBZyG+pyRxgc9yK9OpOnOnbqfMY/DRlByP2f8ACPjK1vfDJ8WWyRzW0WkHVEQD5XUJmRhjrhgx/A+lfj/8ZPFfhHWPiv8AEmz8a65Bp8Mdk0MSDczhgWZVG0Egknk9sjNeHgMvupTPiqOMftOU/NLW9U8Py32om2eJVKk+WGPyN/ia8mgvbqDWrfULSUxrG3yqDtOc9Qfc8YPXivOjGz1Po6Um9z6/+HSrry2lxey3SXjS+fslfzDGwwMoSTs47LgV9P6N4ESWGBUeK3aNt3lREqeD7cEV006CfQ2lL2erPTrTRbPTLFhcSJCuD5pZOACfTvXhvjP4p2+nNdafpCm+t4n2LIEChvUg9TXdgsKm7M8evipSeh7N+zF4Zf4lXWravqd3DZaPBeeQttcPgykKrM6r1I5A544+tfp1p7W8cS29msWFAjXc4HT36D+lcVWCdZpbI87FVnFWJdSi81PLyxLjy8FuPxPpX55ftlweLI9Nt7uC6vhYvbDDIwxsB2spU/iQe+Pz9vKcNF1LSPn8XWm6kbM/OfQPiD8R/BOpJJ4V1wRon3re6Q4fB5yy4YfXnPHTrX6PfBj9qLTNf8Jwap46vtH8PeJ7ciGeae4AimxnbncfoME/ieta5llMWrwPpXBq0keE+Pv2w9ZsLm7tND0fT/E9n55he5JKo7ZwSvQ7OfxxwDXkV3+0d8VJona18QwaHqC/MgsIQEx1AfcPm/Gvfp5BTp01GRy+0bKzfHv4uXlsJ7XxXp0V5IgWVv7MCwyjPJEcbr19yRXT6d8TfiRrcKm7177FcIPmjtbURrKOpOCWP60o5LSvsHMzppvGHxFcG8sPEN3FOzD95LAshVQMDGR2/wAius8L/HL4l+HJD/bl9/wlEEkiq220RXC+uTnOOvavVo8P0ZrYyxDk46H1V4T+MHhLWJo9PuNRm07WSuTFcwjYwJxuV88D2I617IkmnahGEg1GDyThopAed3cqP0GeDXhYvLPYStbQ+fqVHHU+BP2mvh5NBrlvM6JBcO2+UAYJ5zj8M5x9Pevj3WPhdDfRvPLpkYLsTHKVwoPciuqpgYVKKsfXZZiVKkmzybxD8JNTijkMVk1wY4zIRbKZCVA54AyePTNeE6p4enspNsUZCSKGjDHnH418NmmVOm7o9aqtNDI/snUJkmt45Ggumx+8jGPnyMAD37Cv2Z8KWcUWhW72LNJb7Wn8vGVQAlcj0zhf0r8I8VsNKWFil3PpOG8Qqc5NnG/EL4paB4Ksb1rrVrZtQcKsSWrCZsnJ528D8+vavhvx1+0B418RXEsNpdT2WnOnyMj72K/7WeP5/hXy3A3BfNH21daBmmcOcrRJv2cdC1Lxf46tb+S+uZpNP3zM0jZXJzjd6khGwa/TSw8yGFIgE3qvKsOV9s+tfIeJtGMMYoQ0Prsiu8MmyUXGXeN4kHO3cOpPpXkXxO+IPh3wVouq3Gq37W2qQYZYAPM3KBkj5eSfTH/6vluF8onisSoROfO8cqULH5p/Ev4j3Pj3VJb6SKC1sycrDAD8p9eTwcdR71420TOoMUhUlix/z+Vf2JgMIqFGNJdD82c3J8zFSOa4jd8mRk+X5+PwNBKqinaygDGc8H2rrEejfDfX5vDniSDUjdiKCSQII3b5cnAA/P8AnX7BeFNRfXtPttXjaNzcQiYqxCmM9Cn4HpjtivwXxcy/WNdH2/DEuaDj2OyhikEaEKgQDLZ61BdXEETRFTDbxN8gMp3YB6c9zX4Th4Oc+VH09Sairs+X/i58ftE8Pm/0bQNYS81u3URSrAo2x5HUt/ex079D0r86PF/iLU/EeptcajfvHC/JAcgbewBH6+tf094b8NfV6X1ia1ex+X51iXVreSMOwkjglDF2kjBwDjA2+hFfpt+zLrz6n4esbG7JkkRCriP+E9dwH9PauvxToXyxy7HocN1uWo0fXMapLbzos2JJM7mjGAT6gdvpV9LeeSVWVo14w4I9sZr+Q4S7n31N6ENsEMbBBk7sLg8YqR4GimJkDgKeQRyKx5rs0IZVaWcyqo2t3HpXyz+0r4btJfC8V9JBIkon2RyLzjHIJ/HAz719nwDiOTMIPzPOzOH7iSR+a1zol5qOoXcdkhd1kwysu3jvj1r6M+Ev7P8AceKPs2p67Ld6ZYCXMZiAUPnort0x1bI9hX9SZ9n0MHhXUb16H51g8LKpU5D73sfA2h6LosGkWEMSTxuQbmAEEnswyAcexFeCfGb4GWHiW0tte0PSYLLWfMwywHHmAABuD0JzkdueK/Bcn41qwxyqt9T6uvl8JUuRH5/eJvDF5pF3Ok9vNayhhEUuhtfjp/UV6d+ztp943jaGexEkksMolKkY2uflVfb5sGv6FzXHxq4CVSHVHyEMPKFXlZ+sttEbdZo9qzSo5G7uef1rSnjQI6CVt+P4RxX8WY2P75n6EtkVJTE6RurtHKW27dvHH+NTxGTBBKFF5wRziuST1M5pWLrHCnzJA5I4x6V4n8atUGneCNZhSd7VZrfyGweTuIA/z7V9RwdQVTHwg+5wZhPlotn5KwXt1pGpXEomkwLgtuBPXqR9M19b/Br9orWdJn0qz8WajYa3YRs1vHcSrhlQn5NzD73pz04545/q3i/h+GOwbglqlofL5bifZy12PunSPF+n6lNLPbXUstg6gnneT+A/Dj/GutN4kkUaK6xyYJ8wHGfav42zbBSo1XFn2ENrmWk7RmVVU4PHUA1jy3HlPvjcFSxyM965sPE2mrGDc6hDLcbZkaJicc9TjuKjuJHkhcExMX+VgygjH0r16Hu6mcoXR8N/tAeDI9IaDUtPcS2vyxyBBkjdyAff/Cvje9V7WRtw2PkfK4r+tfD/ADD6xl0b7rQ+IzKDjUsTaF4ll0i9triFLWS6jkEgjl4DDPP4V6j4g+IFpqnh6+sZ7SOHzwuVDbun8wMmvsalLmaZxTb6Hy1ewiS5bMgBznOK9T8HaZKsMMxZ0PRgo4P+Fc2YO1Jnt5Gr4iJ6nHZXUq4kleULgqccintBfFkDRyg8scdSPSvlHNH6jKF9BzpdKYWLymUrtCFiQPr71XRbmUKIElmVc8Akk/41EmmjB4fUWK2u3mjjQLCwcP8AO2a73Rd6IyyKiu3DEpn8vSuDFP3T0cNSszsgC64bywiLyfUf1qVDGrNPHIsi5wRXnUz0GyRbhCYnIMbb/kDcYNSqsrsibAHL7RjHP1qebqaQlcqzTQrIYZQ6TDgp0IPoRUTlyFBBWVeSR0pWZSGs8bxNNK5iI+ULjGTXN6jckBnZURFPY812Udzmrz0OZt9WjiuJpFjdEV93zvkivQbf4k2KpbWxtnikLffB4z/T/P0ru9kmedzyUdDYh+KVpte1UPGGPKlDzj3qWL4naek8aT2MqwyDCoxyfqMcY+tdP1axMq0nHUvJ8VdFmnI8mKBRn5Uk5Ue+aoah8R9GNtJHBehbplIKFcfL6juefw969fA5cnNM8LN8c40Wj5x1u8XVrm8vPMlZGYMGaTp7VxMl08UwI+SNeMd/rX6XgIqMFY/JarblqT2wYXCOxtwzHapHzD/9ddJfyRJClvvV0XqRwMmvST6mE1oU9At914hdcxKfl55rqvFV/btEljbxyW4CDcD0Oe9OEnz3Mar0scJYQlp1SIBh3yetdzrqR2mkW1iwIldhyvHPXk1vz3ZF/dPOAGYFPMOSxXGOnvXpfhvTXa1v5UiWTbFubnp05H+emampIcdEcvfy77ieRmIb5VU/3gO1dj4VtFecSSDcdud2egqaj0sKD0MPxXqryajkMrQY2jjoar+HbRJbyLaBsd95q+a0LBh9zW8UNiWGM7sr1BOcAjiuRt1Moiy++bcd3pjtXBiJnTSWp65pASGCKONGl+UHgV7ForfZbZBLNEG25XaMY9M18hmM7nv5eupj6rKlw00SySMJFwRt+X8DWLAoe68tSPMUAHFeMexTWp3M7Ja6eBHDLtGAr7uPx96881e8m+zFygicjcqmtaaM8Q9Tye5ha4ukiKyA4LEkcCu202zjtbRHlPmL/s8EH61pJWMY/DcfYKJmmCsVBO5QTnC1g6vJBGkkCqJoy2NvTJ96IvUznKysULS1nkMjKrOqHLZ/hrXRoI2RWdQ5GQMdaTLjKw91UOofYxJBwewPpT55G8xoplKog27V4Oa3WwhNMRJ5JZZP3rKSNueBVXV7m5gUpEFjXkc8kVcdyJvQ40/aMRyors3VpUOMH+lSRGHyw7BpIiDliM/iKF3MdjL1C4a52MW2qhHU9cDirelxqCxILEHfGSOvrUhT1dzslliMaRSTZkPRQcHHrXOalcCKaWIuI16AsaBTehyeWkdkcs5bgsOuK7bw/GjKFVCY8Y3N3pSegqZ6poxZIwcIF6gnmti8lF5AEwwBGMj0rzJvW569Je6c9MgVNrIImA6sc5rBeeKBbgnDbxgEn7prWm7hUlZHD3caSzMFCPtO5c880WhuIpPLYhAwyWTjkdvUZrujscbZh6tLEMRfIsJY/e6k+lY8sZMKgsYz27ke9dCWhyJXNPTZPLPmNsYAAru6E/0rrHli+zNOsLpCSRGxB4IwSM9zyPzqWtRt2Ry11cPJgjCnHz+9YEu1DLIJN8jHLfNmrMTCu42ZxLE5jjVhknoTjpXfaBeHyIgzuAOMgdT3qZrQEz23QLuQQhg6ZBAUBeCO4Pqfeul1Vk+z4cMWK8fN0H9a8iorSPZpO8DxXV2iExBEyKX7jGahtriNndWxKQvGD1roWxhbU27PZF5oAk2Ku5R3J9K62BBfLEzfu5QdyHOMH+lM2ucrJ5NmziJWZGYlyR3rdA3WizhIZTgkq3btUuKYOWh53fxNFOFLAMXycnGKvfvhb7URXnIByD2rSO5zmVeQIxjDBfMblcjH41g6hGPJa4V1kjPB29TjtWxlNnPalp6OgjDMAw5bHaotK2RTssjDERGcDNVzaWITPQrSdXiSN5QGPqetXI3WN5FIJX+L3rnqLsaKV2PLt5hAxsxgf0rLvluI/lnWPr2bNYtWQSWpRs5XaR43G9VfawP8I966nz9scZRgc8EH1rM0RswRiOISNtjikGM9if8A9dcb4jUpHhWR5TwSwrWjuKszyyeNomMrfLJg7eeKqWs5dvLkdWf2GMfWuxvSxxT3OiiDAOztlWXHNWYQIpRPLG8gGMDPWi4raXO80O5aC6gkjCyEH5lY8Yr3/QblGVAUU8cknB+leHnUbwPq+HatpHTRTDLxhQ4J3ACnTqpVn8vJPBcGvi5Kx+lUJaE8UfkBCHkcnnd6H0p06M5I3BGJBBI6CueT1O6mSwwRRF45nDx/wHpgevvUKTSKskalo4z97jO7/wCtVQj1NEiGaMhYvJQSfN87egNFwERBtBC4w1OoTJ2QRNFKojDCWMAspU9RSRTBlKo6GL+LmiL0MR0nlyJ+4zGocFTuycU43ENzdO0IiPzcDPT2qoyuafZMzUAXjjYk46rz1rDMEUmWKEl+x54q0QnYyL0lZoFIDg9FJ4+lbGmqI5cldq7dpbPWrmuxVJ3Nzy2JaaUySF2zhWxg+nsPar8cRLYZolcgnLHH4VT7BGNyJYo3drhwyMoKjnj8qZt3xuZEaJnUbo24wPTisTUtWhxGTEUVuykVGYTI6oWMbFsjHPFANlWSMoCRJllboaxLoRBvMlVzJjn5sYNBg2Y7xhiWckoB61m28JN0ZI5MKThcHJFTN6AlZndQojSM0sTeWUCkA8Hj/PFWhFvbzCD5WBxmqNJJstzpbCKB4WZZi5DBh0HanPDwswI8zHzgn9KwbHKNylH90rznJ2k+9W5nEB3ZRsjGR0NInZlV1jknSFFlWQfM7E4Uf/XpXCSEOu8zrkfLXSwk9SxBJNFAlxIirhdz7v6VFPcFyGZQCxyCOO9FtLjmrkM0pnaQyPHaREYAB/Ln3qWPEkKErv4ydxqYu6Ka5UOEgjSB44o5Y937wZINRSYhm8uaSInPShAncWEpN5yJhJA20L6+4qsq5Dyq5RyNu3sMd/qaYW1uCEHFyW3OvygBfvD3qRyxC+UffkfnSSs7k82tiGSCNo0l8yR3JII7Yqs8jZ8yBFCsoCP0zWc9xKHcu+YXYCQKVwBjOaszIojTYpDYwc1m3YtKxThCxF1d+h4VR1J75oa3HlOhVBEx5Qr1JoTuMG/0SFZmbeiYT8TSDaHYkSmQkHBbof6UxRlqTiIxSSzRbGkYY2setQ7S8jZbYe6ntWkF1C5DMWTy0V0ZV+VwBz6ikbzMBNqqdvfmtDBsqovleY7FAjfKeO1XGEpjjjjVZQFLBQMfrVwtuZ1CGNwrbj5gOPXipCUbY0wZMjI44NLl0uaFdtkrusmfLHzfKcc+lEYCjKBfm6kmtbaA2Rid0yXUBT1YdBUiTeZCGilBBbt/EKzlGxz2EjLCUzyD7OqsUyo3Hjrx2pGdfOdUSZ4gdwUnt71o2O7YyJVAbDhGyT81KwXYpyWbJPArFu5uJBG0iq5by9w+6RyDVqcKFEUwEwGSpUd6Q07FNpPMwG+UA8EUpaW2QnMKFjwpXJpN6G6WlxjQfaYACgQM2Su7FNjYsy7N429c96zUjK92T+Y4UqGWdTxwMYpkkBjhVQjpKowQT0P0rUUtwSVXWMuhaQ9qfIsp2SGTdH/Eqjg+1BCKrOpOxBh92RmryoTGZHjIUnp70GaV0RQnicxyFQw6/wB7/wCtSLGr2seHLxMdy55xVz7kNdyFrdyrzghSi5IyQcf1psTHYJAwK4wF75oU7CWupKilwvmRHyc52t3/APrVHLvjf545EB+62B0pRVxOWthnm48uSBFJ53MOciq7CUxcFY4s7gFHBpNdDVQJ42WCNjGAQx256gZocvsDOAyjAAHerUC5aIjkUqFRoXtnDZJHX6Gh5nVmUyhFYAYJxuNNO7OaoxbcyYd02Lg7GUjvUqpPtaZdpV/kcA+ntWltLmSkNt/NRpmuistvxgpww9qasixllXLAn5QecD0PrTlGxOktSQFGZQcQyh9wYHkVOTtlZvMhmhLZBTjIqGrm8tik0TXDu0io0aj7ucZHpUcbRKpMfmPEDtJLbip7An1pmbQsDb1MU2FycYzkY75FIUkuIy4JEaEjjgfSnJWJjfckEaBFUb2dOSCaZNJOEMiKDITgqelJGqbY+3ZHBFwxAU/MhHP0p95Mpb/Q45vKxlgeTj/61BTZRiuBlih8qQcrz39RVkcACSJA4yxKDAyfagoZuWWOQPKHcjOwntUQUPtGdjKc896adjNw7CPbrckRiTe+edhxz2FOSaRV8pZVkjDHHFFr6mMnZBLLIRIYxGhHAQHGTUcZUqiRjbuHOTyDWjloEVZFvzIlw5dkiXgkct/9eqsiq2x1zFk9c85pJ2iNy1sEoZI1Bd8ZyF7CiJyQjOyEhstjqB7e9RfoFi2jOksGzbubjJOMD61nq4G987mzjGeRWyRyz3NG3RTEzylcE9M4pka5ULKdpDHG3+dO5YKzSxgoy7geSBgGotkpO0ykrnI9a2jITWgjkKS0m1Qp+Xnmuh8OLIbqCS3VC5YZJ6da2pLU5cRK1Jn6H/Dm3MOladPeWskMskeGWM7l/wBkg+/f3Br3u0QCMOvmKoX6ke9fQUtz8Zxb99nM6+BLC8UQA+TcD1zXBacZo5o3jEQjaUrj09/xr06L3OCL1PUtMaJo2EjwQbekknc+lbaKksaeaEJzwM9fcUyalyURwwh4zFnPGBViN0W2kzFEu4AYUDB+vrQWpMglitNyzzwQOAMFNpPbGPX8qVdJ066VB/Z1hCVQoG8oZGfp1Pueajk1N412loYNx4K0VjEUCI8fEbAYZvcnnP161gzfCPQr+QxeYIy2N3m/d+o7/hRKVmWsY+pzGpfs/WDR3U9rd6XdQhwuxbDyXb0+fcSR144+lcZc/Aaxi8yJrad5Fbcz5/i6d/uj271bm2jop4120ZwWofANQrSRw3k+oBsuJDkSKOwUDgD8/rXF3XwXmhjVxpt3EhPMSEDafX/61QpJnXRzCS3OLvvhRqlq0rrHPOinewVeQP6/hXNt8OtZty8t3bRyW5G9PK+bIPQg/wAxipqU00erh81tucdP4Tv4rhtPu4ljviu8KvRl7H+WfQ0weHbmFN32dwB8rhhjNcE6J6NDMFa5Rk0yUxjywIpNu1WHIwfQetUf7FvYliYl1MTb1D9AfpWEqVjeliU9WUY7OeORpAn3hz2NRSLKdxlaORlOBgfdrSMTX2lyuVaQhWTYSdoz3p8dtLGJFSEPKOp6Y9/anZo0c1uyQtD84CxTyAbSx5yPxqGZZTKSV8tdoI29APX6mrgrEczauReQyIxYMRjIanLK43JDEkzbcjsKzluOMbiqIpInbapPYrTdwK4fcATyPU0mzSKshp3K8kcaNlTgjb0NQzB9rpIHKg/Mcc046mFdnwHOkZRypkQY49RUqqfKVShKjnNfTnw7JuFCCQ5Udx2qvJBEzAqvzDnJoGLHHsmG0Zn/AIXzjHvTihGGyg+b5vXFACLNOmFMGVYnawOeKY6MhCRxqATkg+vegBDcy+ZwSVPONvernnXRKCHYHAyMjjFAEiLIWXAPnZIbPFTzNIHA4DqcsB/Kg1UbO4yS4Y252+YhX5lj7E/0qo5E/wC8TdAgAJx6+9NMyKKyEs3LOuSGyMUPcSjGMMgGBgYNOMrAPQugdYHjUt2IyfrVlbdwpZyHXb096Sdi1NlbaAckHeKkitpHJZmOQMkj0obHGTbJlhfJkAygGMkVLJpsxRnCSuUG5goyf0/l1pGqVy+ulvG0IYE/xbgPlHsT6mtOLS5VdVkifaTwxGB+dK6LhHU2ToGpxhZBZSm027jIPuioo9I16e2ub1dNkezIykqPvDj2A5/Kn9YpxWrO9UnbQgPh7V3YTrp8ph2/MQwyPXIqgvhnUnkeCOG6u3xuH2dWmP0+QE03iKa1uYT7GlZ+BPFLW0moyaHqltbrkFHgYOw9cHGB9abHo+twkNFpV1cxkZVIW8yQ/wDABzSeKp9xRpyex7P4L+FXjvxHLbPbwXGjcB1W4AAPsfQ++a+qfD3w5+IrRR2dlp1vJOkf7qV3wpYdQwAyB7818jxBmNOT9mmfX5BGUZc7O5Pw0+IdxJHFd2IiDLmZoJMqrex68+mKl0/4G+NmhKX1/ZPOR+6kUvkezAjH45NfMQxNO2jPtoYhs04f2dvF4uSb25uZA8IKwBgg+u4Mcn8627L9ll3VkvdZ1tJZDwqEyuAexLEKQPesp5lCOxrOPMaGn/szPmFl1HVk2DaqyPsD+zckD65rqbP9mDSWSNpZ9Yt7oKUkinumKAD365+ua4451GD0DE0OeKL0X7K/h2TyrqO0MhAwWWYqfbnvXSQfsteCIhHOdEurZzhz5Vw0IDD028ge2cGms8ucEsFY7vSfgxollfackWk6dDaRqzOkUAVpPfd1459+eo6V1mnfDPTEaSRrWGeQHgEYwPr3NcFfGKeooxnF6HTW3gbQ4JTKmjWzK+AFkLNgevWp/wDhEdMt5EkFlDJcI26BHyR6E+3161y1K9lodkaknuXE8PWZJ/0a2ijEZWQrCNxBPPH8VUrfwpazh4oLWIZYgCaIE/T2qfa21LUnbUSLwmIS4iijtrxDh40yuP8APpV4eC7K5urKdrS1SaNTG+2IEMCO4PU98041m9xRbLK+BbYPHDa6dE6l8hmA/AMfSon8B6dOsxudL0fzWZfMH2dRyB2PUD2BxSjVaNm2ST/DvRw5cWWi3LEDcBAMAemMDJ9qo3PgHTnvLi4ns7WC88oNCIoxtwMZ4Xj/AA6VEsS1sJ1JLVGu/gPTLuKxaK1tFUjcrtCpLEAZz7Z6etWJPh5p+9dyWwKEsNtrHDuyc4IQAfj1rJYh31MZSb1EuvCNhNAlrLp1h5S8ExWyoSPfaBu/Gsm98MRF7dzH57KoX51/hHRePbiuiGJdjmcu5yd3oMdqvkIoVixkQYwPerNnp6rHco6lZGwQVHAHetozuEY3Zt2tqkZMSoMAYVivWt+wtxtHmojNjBOMVhLU1cbnVWunW5jEkjDJHA9ak2LEu47hEOMY/wA5rFOxM4nQ2MccM3luZJVIyO2K6yAYdP3YlkReQ3ANdEX1OaZdlgiKIyYfcuWAOMexpjCL5JF2v9a6LvYgG3zFSjc46g012VlKTiKNcYQjjJ962v0AiCypJgMqsp53nAzVXzXQkjcMHII9aiox3FhaRyWuIthI61NATHJsSBmcg4Brlm9TS9tCxEiEZCKj57nJNW/syNnkFsbjz+lJOwSlYkWBZGihY7i3AFVpY4YWPms6qDg45rZM5ZTuHl8qV3AE8f8A16iexG9my4TrnPSuijKxk463HpZSSByCGj28DPb3qRbaIlQM9eSTW6d9SiwqEG3LRIsW/BIPI/Co5TH5uFZHj54A6fWnN2Wg4WZSktdzDJUDHBIqAoikKrFsc9eazcNDc14Z7eVFMBKhW2v82TmrrXjRsEit3SMcbg2c/XPeoRE49RlxuuGXykjWRu7NjJ9CewqiVeKRl3orA/w9q3TucclqWbedhKoIPmY4Gf1rXhuY4lLSIZucMh4x9a6I7HHWjYhvLtpArlQy46H0rkbyVjcJDKWDD51AXORW0lpoc0JdyvFYX1y8qpDcTKF3BtuOP64qlqWreDtE03z9Y8SWgvF621qyyybh2YbhtH5110aLlqYVq9tEeJ65+0P4ftQbXw/oslzCGYSXdwPmGOwQ/p+ea+fPE3xl8d+LZ3ubzU7mygGI4LZX3DYvQMRjHHpkD3r0J1IU4lYXCSrPU82h1Sddywl7VS5adR/Gx6kenrWM9zFKZZpCxYHGSea+Xx2YTatE99YOFPUqNeRu72omtrW7Cny/NfYpOM4JPT69q8x1z4oeFNBBk1jxTodtE3+siEoaXI4+VSefqDjnrXFhcorV5aHi4zMYQdz5t8aftXaPp95eaf4f0/U7m5WPesgACY7Akjk89BXzL4o+NvjXxNp0lnc6/qFlbSAlooJCBnPHf6cfzr9My3IYUYLn3Pj8zzCdY8sbUdSvxMZ7u9ud2SY3kLDafrVi206/uwAsMzxHhSP4fr617+iR5tJHY2HhG4aN2xuI6D3rvdH8EC4FuYbaVpc5OV4HHrXHiMWoq56uEwUpvQ9X0b4UmIx/bJoRvBDBXzg/0/lzXo+m+D4LYRSPHFNHxhj7djXxGPzpt2ifd5fw/G15HbW2ix3bI85MUK8/ukAwPoMZrp7TRVkWOWOP5FOAMYJ96+bq15Tldn0mFwapxsjsLDSFdGTc8RIwdprfGnxw+WdkauRnjnNZuZ6dJWJoEPnFGZQDztPOB/jWnNBGsrLakSLkHJHOO9Z2Ny6GRTCZVR4g3IQY4qe18vkxpsSM7guc/L/WolHqYMf5cPmxyxGTec8biB+VaEcrxO0kK2zZTBZ1yR/hUxjcjmRVYiRVAkiDYznHWkiIBkxlztyAT3FOK0M5SuRfZ1mdPmCFTxnjmooTAqTeU29A2HGe9QQxHfaIVAPlcsFPvXP6/H5ul3wOE/d5JP8AKujCfxEjCvsfGepM8d1cuImEiuRtHPHb8/Svefht9ohs5lkuLcK7Kykr27D3NfYZwv3TR8vgneue1q8whG0M0wI+XHbvWsB5r4eDDAAlX5/Cvjoq2x9QmWERkT0GcEj+tQ3DmQ7kQiMsVIPUD+tTb3i1PW4smIZAu6MQnBODnmobeZGdhcSxQ4Y9R1qzoi+rHy3jzBrdFQxKdwB7GrlmjtG7sqrEi7nOeT7UKNkac9iOZF3ECRgrHIUdhUMkASIG3dhIfmXPXj0qJRuXJ3K8pfZEVQqAcFcfdJ/rUkcSRbmARrlVyGUYYe1ZNWCMrFScAKtw+3YW5wcYNLFINkybPM53EdeKKkeiNVW6DGWJ7dNoyd5CgdsVTlmVnkVI/LlQ7ZQh49s+/esGujIlUuI7SGIRssR9Of61VtkmMkscxDRdc9ce1TFdBqdy1bxRwlCk7hCcfKe1XjK0STIgBYrgjNbRjYmUuxTFxNHy4baDjafWrarJ5fnsck1u9hy2NOBpJdkhOCPmAxjn6VoW7uhYyAeZ6A5xmsyebSxNLN+8ABUrwKimuI4S2fvA4yD3quR2EnYybxN22UuqkN0B5/Gsy7MuVQxIw7GM5B96pQ1OqmzLWLLswRiB0I71ia/G8mj37W0cnmiLcct0FdmGj76ZpXn7tz8+tak/4nOsCJDFAJ8Pk9DgZI+p7euTW/ossYjjVkfyl43ZzX1uex/co5OEqv8AtLNLB370KjBznPSmb5JXRuJCRkbRgge/86/LK61P6Fwr0uWw6jaC7hiMjFalmrSlI3liUnkE8ZrhlA9KEi9NKXJDtGXGAPX8KhjxCU2xIQrFmDfxVdtLGqloOhdGWRhGAjHgA9D6iuh0i3+1anY2aW89zPIwVY0GWf8Aya9HKsI6tVQMMVVUKbkz91P2Jv2XfEfgjw5pvijVvC0Fxquo+Zdb5R5hQk9VHQBRkZ6A5IyRmv1i0jQtchs9M03UbQs7fJ5sEplwMZXLHn8Pw44r+mMlw0VFRR/n14gZtLHZjUqra9l8jl/GtnqulXSwavHLG4wscjtkMDnp/L615hq9pPqkUtrFdj7d0SI9/Y+1fo+Aw8Yx5z8fzGEuflPQ/A3w2h0tDPeXCX9+21p5yOAcdAPpXqskMNuqpEAqDkCtot1KnMzzMbW9nD2cTIv5ZEVpEeNAGBGTt/M1yF7rGVmdZIUiDAkkZA9q9J1FCN2eFSh7SVjy/wCIPinT9I0cvNqFrbOw24LYI56Y7+tfn98Q4rbXoVtPCmsDX9VdzN9lI2suScjngE+ufxPNfLV8U2pVJn2+WYO01TPkDU/hN8WNJvJJdL8Ca5YPJL5gMhjdATyfuE+lfSnwj+BfxF8c3Vmmr6Laxh1IeJbYgZPbLDk/Qcepr5XMK0GuZH3iy7kVz9nvg/8As3zfCX4Ttovh6ax03U7ki6nWODiMKMKgPfqSfXOa8H+IviP4j+DNL1aXxXrOk3UMYf7LNa2og3IqbsNgncc4Ge2favEwvvSuZ4qfM7n8wPx18aXPi7xdrfiG6uViLXbSrAozhXVcHjuQBke/tSfB+yk1vX7aO0V2vY5Y4wwHKMzAAg+2c/lX1GJh7iiY0o20P3q+BPw3u/AbjX9R8NLez3qYW8dQTE3XAAPyjn06++a+w9N+I0FtjTrue/0+Pf5cUbOVDMfTs2c181KDb0OmULM1tUm0/VrFrP8AsDTblHUAu0YV1Ofvbuv+elflt+2N8IdG06zk8QaYl1ZRISLl3cEZPCv049OfT8K7sqm1WSFV0ifD/wAOf2QPiF8SdLXW7G0ufsIlx5sq8AYx1A69cYwfrX158Pf2I1+FejX+t3WpGa8Z1MsTQyDaT0YMep6549K+tlioyq8kDxcTVSep6HpvhyZ7q1EDtdu7bHUj7o/vDPU19P8AhaO+sNHXSZ1d7SPGxiMk4GM/qa9ac3JqLMKNHS6I9QuIYZTCrNHMTjcFP864W60+K18u6hELKrjO4Dj6Z6muqnG2ppN+7Y/MX9piaG7k1HSrORtqfvC0ZxkZ4Iz1PGa+A7bSVe+uDcIxCL9xuob3xXnZkvdue1lPwl3T5hZTsJIcqDhQB2r0j/hNIbtY1ZpRLt2BATgADivB5Nbn1OHlrY9b+GkV34h1Czit1lRU+eaPGc/7PHfnoPrX6L/C34eJb6PdXXiDMU3mF7e3K/Mh9/TgHP8AXrXn42tyqyPaxklTwzkdRr3hu2u9VDGOO+01kXfDMuRuwMjjtnjH0r5u/ae0/QtF0TQ4o4dPsmmk8uUbsIykBlPtnGMVGCqvmSPicRVfJoX/AA/4o1nwz8DNPhv7iXS7WfQ/tRhkfJRJBnywB6g4x7n0r8rPjVbXfjDX2122n3NM4k8xRnex98cZx1r6ijVj7GSR8tg8Pes2eD3nw68QXN39mexxA6bg5kC5Poe/+e1d94K+BHie6kh+2f2UJTIGQKPOxn/aBxnmvla0lfQ+npq0j7K8I/CKTQB9nQLDfBVV5Gi5I54yfT39a+h/DHh65gdYJcQRxODGc5L5HJ6duK9HDySiY42rzKyOn1/Q7dNJ1uVYZZb02rR27Lj5Hx1/IGvzA8ZafqC6vqZNtOLhJsFIwSGOeCMevGR7GuuM+V3POwVLmnY9C+HV58QvAU8N3oUmpMglDSQ3PyZx0IYD5WA4BPXofUfbGl/tV6jplppun67YCK2JCjEIb5u+4Dp9cn615sGvaNnfmmWKUbxPQ/Bv7ZHw48aavLpEWu3zX0L+Q1vqFj9lVyMDapDknk4xgH8xn2D4qeF/DnxT8EX1k+q2U00emrJC6McMd2dufXBxj29q9nL6vLPmPicxwsqUkz8mPFfwXv4dYu57e2uTOfl4fKtjoQO306da831LwRr32BfNsdT0+4jbarwnlfcdj+I/OvenWS3PSp4nmp8pzcvhDUrFI4WSd5GXKeaxLNx79Kz7jQLwWMlz9kvDKDjaq/MR6/TvXrzxntEdNHCNowWmurSWKDypt+c7O4GcFvoK9d8Iaj55gmtbguOCskTZOfbFZU5XqcqFPDSTPdbK8hLiO6jnkQHPy8EfieK0YHt4ZUl8gm3Dcq7c7c9Pevp6UOVHnyWupFeanp9pcL5M5jljYuAq8fUV6B8OPjFpHgxorXVtXln0WSbePNl3mNjySpPQcdO+PWs80w0alGx5lfDcz0PUdb8feA/jQv8AZtqlsxi8ySG6t5yWVsY4zzk+49uOK+WPEWnap4X1hdG1SK4vYhIyCcps2nrhl/hOPTivmcLF037KR6GVJxXKJa+KBpomltAsXlkEjbwT1Az+FeQeIfDul67Nc38lvbPqMjEmYxg9eSPass1wylDU9yjJnny/Dm30W/stSFpHcMJN20Hlsev0/wAa2PFfxY8WaVpz+FNDt44LeSFopZHB8zG4NjgcD9K/GOI8np1pqNTZHqwqOOkT4/1i+udWubhkuNTjkkDbicqG55PPBPv6Vz7faJDJIVk2gbSDjHFZU6MYR5YmLR91fsg6P9mhXxjGgktjMbVxt6gKw2E+xJOfevuLz4rYSOirLwcKx7DvX8w+Jbc8ycEfpGUV1TwiufO3xP8Ajn4Z8KWc8FprQvdUlby4bS0XcxIHLE9Ao+vPFfmz4m8d6v4r1G4uJrq6uleVpEec/cJ4IH4cbv8AJ/S/DLhr2FH6zUWr2Pis4xjrVLLY4CeWRwG3bFB52nOatNbRxxRyu8SSDkev0r9bktTy2zOHmSISVKsTkDPH41f2GTywVC223Lc9TUkQNS1it/tFlJKvmqjq+1TgAg+9fqL+zt4vsfEfhKzCMt01sWidHJDD5iCfoMD881+X+KmEdTL7rufU8N4rkm4vqfUdw9rpnh+61rU9QtNL0uFTIJrhwucHHy9254r4O+MX7Rsls0ekeEjb3ECjddXjScRgg/KgXqxyOe2a/G+AOGp4vFpyWiOrO835VyRPhe6nubrz5kknxLI1y6kj5mPJJ9awZo5ZGDSSuMY/Gv63o0Y04qMT4+T6snCoysvmFc8gf0r67/ZS8X3OiarLo4uLm3Z2RjuO5sdOPf8Arz3r5LjvBe3y2pFdrnXltXlqJn6j6ZaTW6soiiKElQd2cY68Dp+NbwhTyywUKvfBzmv4kqRtJo/TKM/dQ2KCEFpNySgcEf0poj82PbcM5QHaCfT/AD/KuVnQmZ9wjRuU2AxY+VwRg+9eU/F3StO1nwneWF7IFRozDaqDuEkncHv05/CvZ4dqyhiFUj0OTGTXLys8a+FfwD8OWl5Nq3iK2uNXuPLQW1q5HlKqjPzepOevtjivqcQxrYx6ba2Vra2wbgImB9K+x4o4mq4mXK2eThsHGF5IgkhjtDskcFCwIZeeKknigkjEagSxjlR0INfEpuMuZHSrHgPxW+GNj4usMvaQT3rMweRFwyrjjOOteIfBH4fXfg3x1qk1zBdrD8rh5CCrhDkc+5x+VfseUcTyeAdB9jzcRgVKqpo+5NOhiihCM8wYcnAya01cSKhjMbqO3+etfkOLj77Z6ZUliUTxoS7OX2rtHGanACvKHVkyBggcV5z8yJ7BNHJuXydvnlcZJGK+Nv2rNeGnafZT2Fys7yxAmOP+BlOH+XtxyD78d6/QPDzDe0zOC8zw85qWp2Pzf1N1MxZGfaSW+Y9z1qvDeSWckpwxDOGCjA49D61/ZPs7o+TWiPpf4RfGi98J6jLbyXrahpU7LFJBJyFHqPTsefT3r9CtI8aW2tRQvaeTJGVDRFBjcPX/AOtz6V/Nfihwwqdb28Foz6vKMXzw5HujotOv49Ra4tzJFHcJlnLHGD2U9hXO6rPhXCNJGueWz39q/IYYflke07t2OUFyzSrM7ZZT/Fzj/wCvWsty8u0FtmByB/Ku6FMt6I4vxdZLq2l3luYbeOcRFW5znIwD9RmvzF8W6fLZajfWhUKN+cbfw4z2r988KMU+WVE+X4go2akjztbqEMGuPJk42jd69qsvHdXsHyMAO/FfszZ4ENjj5LW6W6i3BmG7nHevpnwToy2+l2afaRMoQsT65xx/n2ryszn+6Z9Bw/C9dM9EGmDyztkdCeCNvT3+tWhYMFRmwzbSufavjp1bbH6tSp3Kg02MhZkRSD0Ip6aQVSQlYyDyjA5JPofQe9ZyrMuNJXJodIjQzJJMu8DcTt/StG3h8iOMybeeRx1rCpK6N1GxtW4jWEh8licjP8qJ1gWQxtL5Ux48s9awsNPUldIV+RFeV1GckVUYE4kfg4zgGsGtTSC1JkiidHlIjQEbQ7DpStGsgdlw8IQdCAfqPWqjIuUrEMcUi71ZHZXXCbh+tc7q9rNJHcRrhXH3cGummznnG5wkmnO4bGQO9Zg0y5DJDGX8tVzwOa7KdQ5/Yu5DPFN5ZdGLBlwQaq5vAY1QTspHLCu6jLmOOcbOwk95IkirIJFYfLwKr6nMWKRJKqcBgQc/5NfWZVF7nw2e1/smDdaksMfkKNkrHaQRkY9a5yZhkyyN5hPG0HBP49q+0wqsrHwdXc09JSFrgPLBLblefLJ5DHsa0tQuGknQ7wIF+U8cmu2mc1RnQ+EiDcMzIZtvzAlsADuDVXxFercX8nmE+b95QK0pq7OepuQaFAk10svmeW6vuYZzWh4yumF3FE0sUkSsdxQ5+jD/AArSApLSxw0V1FIkMine2eNp/UV6GJms7NGSQhpl28Hoe9S3rcucbI5BQrSEsxkIOTk5r0/w2zRaZPdqkgh2FcEYwSD1+p/lUzqakpWjc861PzDMY1CqpbKjP5mun8MR7JU81X+UZO3+f0oqSuh0tChr19HfS3MqEBGORg8D0rIt5vs0geJ0UkhdvTNcdV3Ouiev6FJORColZScBgleyfZpYLMm5VjK6hQCMfL/Wvj8xlrY+ly2Nkc1cJetORcTRtEThEAxt+vuaZbWojuySwDkBSe9eYerTWpq6xdKwiiWaOQIuAUGK8l8Q3RLeUPMCk4yrYINbQ2OKo7yIvDtltvIrmbEgjO4q3IbH+NdDcSM6f6PGzyS5HlgYwc1bdxTVlYqzSnT4ZXeJVuWj2tkYKkV59eSTXE0oRYnb0JpxWhg9zXtbeOKGPyXnMZAIJOcnitU26s8qEOFYce1SV1IZkcSrGoBkPCknineXceUyOvmT5J3JzW0XoMvW0cEMMzxZjJTp3z6GuSv7uSV5YpXCw7cZxyT2rWG5nUMHdJO0QfapHBUnhh6GkuLuOJCEDqhP3cccVTktjCbMpMzlUWPeM5JzXdaXbwxqGWaNnJ7Dg8dRWEpWNaK0L1xOI5GDCGFgCDkcZrzvUbrzQDIdqFtrtjke4qiWuhUs3iGRI8sYJxnt+Ir0/wAOWStbx5CsrEhQG4/GsqztE0pQuz03TrILF5UbDcAWAA6jvTp7lo4nDgzxg5BA5+nFcEFfVnpbI57VJ5INrLjayhgp5IrnbmIvCpCOFPOSuK6Ka6mcl1ZyEdxGVuGZdzsTHyOlK0whtvOf5X3gpzzXbBdDiqOyOQvW+1uszjKmQ8gdCPbsKgntZHKHOFYZ4bOK3MIbF+F1y0Ko0mTgsDwv1rRc4gUFysY+VjnkUBKNzHu22RyYZBvGAeprKZi4uLgcgRhdo6cd/wAaDGWhy95H9o8oOsiSJg8HHGf1ro9MuXgACyMq4wwz1FFjFSsj3Pwxei6tLWNZNy4yHXvXrs1rFLYhzJ8+wBQB1NePiPiPbwbvA8X8SRBZOAXXOK5CwklimnLmOQs2QAvSt4BNXeh2Qfe8CxYUuAMk45rsrCQfZhC7AyEENgdu3NbTXUI7HN6xDtuzIqoUxjavSpLaeE20u5XE4+7zjFZSkOMfdOFvipdleEAA8FjnNXLS8YxSecpDLwrDpiquZJFe4kFxCssRkkhIwrMuMe4rnpiyS8Q7UI3Fh0rYwktTMuwAhkeXDuNvH9axbKQG5mMilApxnPBHrVRjrZkJ6nYWRRyrlv3R5Ug10IhYsWEm4k7sqOtY1C4vUJ97JFPCGBC7mGOh9KyryB9ytK8afxEA5BzWUlc2M23EsrMgYxFTkMB19q6GHy1gj8sGKbGWOcjPtS2A1raUtGF+ZSDvZc55riPEdwojmA3Mp6bh09a0gtTKq7HnNwEczSoWEJO4DOarxSqE+6Hy3UDBH410SjocrZ0toWmhCbAqqOMCugidjGHCo5X5CT29Kkpu+h0GjMW8l4oS7FvmUtt2+/vXtehTFY0SRhkjBPY15eaK8D6DJ5Wmj0Cz+aaEKDI2NvB4rQddv7qSFd+TuXGM18JW3Z+n4f4QCoG+V3MmBnI4AqSeOZsqJIWBAzkZNYpKx30pEEjEId+cn5efT2pttLvuVl+WMhdiqOc+/wDn1qLnTHclmVokjOUlbjcAcA/lUhVpRlUxbnkL1P51Um3uYte8RK74l22xIDYZwBiqMy7JFjeCUKRw4xjNVBkMaiMC4UTJ8oXGOG/z/SpXjfzYiyxIFUEOo5/GrirGkH0M7VY1ESnflGG4HPBB9KwSGiQeXvdlHGTxW0VoQ46mbdh2kycYY42j70f1rds8yIscDLIABzjr9KlaMdNHSRxFoSZDh1XP41aFvHMQpZQ2PmJ7ilza3Fe2wwskY3YZgOMk8VWjA80yFnkB5w3IFJsqHcsxNAGbYPM2nHytVcs7N51uskEatlC5zg/WkKe5HLIJI5PLUSsoydtYcwDIvmNG0RQgUpPQJJIx7zbbpDnZMZOAFPKketZWnzg3jh40hQHHWlF3Fz6nf28rM42bZISmDxxV0rHbmHeGdk4C7sj8aJPQ2LMTP/rWEWw9ADkYoMcIkVt5j3clBzmsSXuV5GQ8qynjHHaoMToiwGMM8gO1QucjueaATuRRqbaKON4ZnY8jzWzx6H/GlZWQymNiyyKEZR6ZzkVumFle5OYxjYrMz9Gz2qtOxjECKwdWXBYLwT/SmUKGEMYZj55PoOlKx87ByIo++Dz+VBnLV2Hx7od8nzPEDuIIzmnyXCQtnyRGrAsDt3cf40DcraEEhGw+SGPfOKhWNfKERmYEklg3GM/zoI5tLC2wmQShXUBWwARnirzJLLcCaTyhARkqeN3+AoHBEYYCI8Mzhs8dKglbgNhQG5A7VlURqDGII8gOMYDEdM06FpQASgWPPQHIqCIt3sxrSSrIIZIsFfmBHfNK0zlXUoQSML7UkrFkF1NNcYXIcqRgEYziiF3e3Wd4WiYZGxvvf596vl0FsNknfKExMoz90VHCDMGaESM/O845wO/9a1SsY3JDJuKSNPb26hfvv0Pp+NNbYpd5Xy4GSevFUlclq4gkY27h2tzG38DLyfoaWGRDstySJDyAD1pA1cJVBE4C5dOGXpt/z6VXFxJGEMpRogOBjpWkZLYZJHJAxMm1ZEb5uOhpheLbLFFuUkZXA61VncmWxHGissgZWhVcHDnrUUy3AMrwoh4zgcCpm+hmtWMkjmydkjeXIOoP3hVlYAqLMz73VOQB/SlzaWNFBEbz52qFHlv82dv9ahRmdrgR5JZQBkdMHqKzbFzakwkfcN4Efljge3rTHlWRlMEkJJAOSeKjn0LS1CKSJz5ZIWRuAAe9XQ2yNo50xghSGPOazNrWRWuHPz+WqYXlieBSiFiQ6uHLqD7CrtqRDcm2xFRHGjFiMFvSoRFIco+9QMFdrcn61qQ3qRyIEnQoEReS31pQ0TOVUSZJ529vwoJlsNiGxUIZC+/Az1HvUzw3eBKLiJIAcMCRk/SnsxQ2E3yRZO1SpGBmqqMrGOSKQ2mD/CaG9DNk0rnyXkEm8YwDnGfaq8i5eI7cNxupCikTymSFolMkkbMuUxzkVXkztO5R5R4JqoOzMkru46GULiRC67D8p6YP1pGaRUICjbgkdwf8K1aOxsZawhovKeTY6nJGOtWCrwvGxjNwB/Cv9aibIb90WRIYwgPmFmyTk9PTFQ+XHHiVzHLIeNpz+YpxVkYP4rEas6s6bCqHvnNSkMCHVhgjoa0uTKmC7zC6sP3rHGRwKqYVpI1kZXDcHHSm5XVjOMbE8SxKsm/zDIeM9sUDgIEUKDzj/GpGSsEto2YoZo9ucKPxJqq6iSEuMrKRlV6Y+tCdxJg0ZJMuWdm5bHHNEjSpG5EeWIATnqe9XLViU9BF3pHuJcM3HIxiomlLF4iuxAPlYnqf6VMtzSEh21QEeMqzdAc/eFTvKskcnmCSGXnOe/4UjWTtqU0QvaLabcyYyCOtDO7NuZcqRtOOPanF2ZHNdCQSNCrxKUVCejDJ/OrTMMIBGhbHyknvTdrii3YZG8kFy0gCgAZUn+9UQ2SGXyUWMpyw7ZNJkNXYhktQERnDXDEsUUds9aRg4Kovloi8g96GtA+1YlQSPKyMkZDfdwMc/wBKgDBNqAbADj1pyfQclYfLM7bXaEbF+VTjjPvTIoneULKyq6n5towDSjuZRdlcWY/PGwKquSGJ7Cq8MbRu2wxltxw69D710KNzlvd3LG7zIDE6b4924Dvn1qSLchR43w2ck9xTa1sjRX6iSSsZD+6eJR1XsfepEmKxIqgYHQ9TUlPa5RZC3IO7LYJJ6V23hGEC7iUXKwpv5AGW9yB/nrXZgledjhzGVqLZ+h3w6gf+y7IK8lxbBSm6QYbj2r26ATJEluTH9n2bR/ex/Wvooxs7n4zin7zOQ8RDzII0RsLnGd2CSP5CuN0cFXWO4GZt5+YnGMmu+ltc86D949bs4Eezjt2jhLg8ZOST0qzEUj2YZA/QZHOKs2k7surOxkkmTcJAMJ7n/PehJAC6lMEDJX3oBK5Ou7AZWCHORntVpGIMXTIJwfUetAiuUYzOUxGpAwR+tXGlJZJISYnHyncM5FJxTJktAa9lMm6MO/y5wOgxUlvcLMDuRUA5IJ60yYFpXhkMkUVokq4zyAxH0NVnstMcbXs4Rb8/Lnv61EoGyk0Z914e0W5UQx2FgsQJYqEOCfx5rmrrwHpN2ZIjDErsc7ioUD29K1jG5rCs1uYF98GNHvrdCup6bbS5wY5rFiCv+8rc/l+dczq/wDMypb6Vd6FqYT5pAgKueM5GR0HpWTgdlPF2R5xrXwFk+0RQWwtY8YkDlBh/VefXpmuJ1f4I3sFzdWL6TfQzrwyEDKgc8+wHNYzh3O6ljTg5/gvcpL5AuftTMQjGLiIn0Ofu/jXMT/DF1i2mflX2t5Yzk54U5/CojCx6FPH2RzWqeAb60luHaGRJraQIU2nKMR0P+1zXLv4X1a0AnubZhufBUEsCPf0/z1rd0kaPHKbKsXh27H2porGQMW2+ZjB+o/lzUM+iahEkqyWzRMhxIH4I5/n7Vm6J2UcWrWOfngeJdkjiJ2zhSRkUz7JPGkaEBpD8zMB19qyqUWdmHrKxIMqkiiMhwME44B9KgK3B2Axo7Jg57j6VhONjppu5KYJYzCTK/m7sqynG0dagnV42kiSUssgBYZH8/wDPSnTVkc9X4rHwZsjHzuhVOhwMke4qu6iBgwLF8feBr6Q+LktQEtoV8t2CZH8XH5VDIEXZs3MT8wNBCViNrqQ7EG3pgH0pCwmk24YsB93qPegZO0criMHdCpOVINSOu551III5YD2qb6gKLV57eSVF+cDKAnG41ct7W6iKskW9zxhB92ndGkKbZOLDU5JJZxC7Kv3/AJTxVNkuIGYurR5GCKd10Omrh5RjdlISyqzFH/eMNpVuRinJaXMzJECWGDtGOo/rUuVmcqptq5dGgXjBAInYjg+4qaPw3d+Uj/ZpYSx+beelTKokDg0dHb+D71gJ2iIOAAccY7Vs23gW6nAkWKWXJG7H+eBXNLEpFqizorf4Xec+RIZN3RQMbfr611OmfBF7iU26XEpzGZXl4+XnG36+w/xrjqZtGJ0UcLJs7yy/Z2tZYHjSR45HG0yE42t/eHofrXq2l/s+6DmBXVPsIO0sqE7j6j1/HGa8TGcTqOx9BhMlclqdLYfs5+GITOI9BhF/vJLAgYHcEdvwx3611mg/AHwpZyf2jDo00ksjfO0rjaR6AH+YrwavFMndI9fD8Oxb1PT9M+EfheNY0GkWxgV953jecfTgN+VemW/gvwupDx+E/Bd7gkMLrSopdo9MYAz+FfP1c5rSlud8climbEWl6crXrjw/4TLycbTpEDAD0wVIH4cVvppmj3VrFF/wjvh6224YNBZKhBH0qHm1ZrcieRRvcqyaF4buZFz4N8NW1wcGQR6aikr7sO/rWxJoPhSWRXHhDQ5oFiCAyRlXz9VIP51m80r9zaOVRRv6VD4NsG8qP4d+Gok6h2RpAT9HZhXRrLo8sksg0qygVsMqwoEwe5UDAFcFavOortnXSo8mx0VtqmhqAi6BpywqAobGWYe5/rVq4vtEuxKsmmiYYAUyNlk/HjNeY6s07XOpXvchN9oxMxmsomZyPLbH3fpQ82m3Mtv58rbU7tzt+lapTceY6qfMWHfSJFJ+1GV8bVAIPHpmr8N9oZWziup7ZEiOFd1Oc+nHU1nLmilc0lV05Wact1pM0ruktqrcMdiBfwwAAKSGXSoHZ/ttpbxno0vQ57CinzJag56Do5NH3Sst7bpCMLIzHbj2P6VvW0VhLKsMU9nJFjI2yqePUHPNbvmSMfaCJbJJdiGGRGZf4QQeatf2YjNKqSwGUZ2pIdvI9c9Kqd+W4o1dbCz6ZChSWNbGdAB5kiyBiB6UxbRJJCYTAfVgAQKhzfUh1i02n8xvFCVTs+3g+9JBaqS0X32ZtwYDnPtXTSelyoVbs0C0kATCIgIyM4PNU/szuGWILMXBwoXNFSTudPtUtyVtMT7Mryx+SSAVVl6j1HrVj+zQBHC0QiZCSxK/Nn+lYTloaKSaBrdbchgvBwVYGiG1A2RyNIzZ5OM5oi9DDnVrFSW3wCWPz54GecVmXNks2THDKpI5JPf+lbxeljmkkzjL7S1kx5yzRpu27mHNY8mmfZn2/vRzg45ranLTU1ho7Fu10q4Uw5cmPOBu6/nW7Z2jGUo7KqkkVblobzVjqLS0ZQEAOxVwB1rVFqP9HcD5h6nvWJm9jRtrTfhyAMegrYh8xk+8mAQMd62i9DjnuX4WUBvMZXXkA4xg1XlYW8JmCiVAM4A5FdMWQODR7FlhyuVzg+/aqQTIU5Y4OME5zVXKSuOa0lZNruXQnPBwaY8aqgjdXCjqAaTZLHlRGULK53HHsKeIX370Y7sYBzgVk1qbaPUbsZZoljUs5GSfStEI5nXzBtj6ZAqDOT1L1tBIglLMWY/dzxg00xzGMpcHzADw+3FbrY5mPAC7g33uw9abKUOFdc5/hPSt4qxnKQxY1dlRlPXDOOwpWTyhIWXAxnjmuhu2gQ2K8jJKWILbVUYOOtUsqdyrkjGSSKUzemhBIEjMZYyp2LHpUUUShmk2Zj6KCeT75py2NETqUj3hIpMt0welXTNIXjRXMaMuGHqayjZgyKXbIYXBIcNtORgipHjIB3xpKoO0mrpnBLcFZVYuEJ44JHSrsCh4ljjjkbcpJwCxA966qMW3Y4MXiIxRyuveOfAvhqCR9V8RwTTxDMkEALkHsMgHn2rxvXf2rdA02JH8I+FGvFfMLyahCzHPrtZVCj359q9qGHiviPA9rOb0PBvFnx88TeJZpbeXUbp9NAxHbeduWM/TGRxgemAOleFXl5DqEr6hJC8zk5dJSXwfbnj8KwxmYxpe7A+gw2X3V5GZLqExkDpII3X5SGG7A+nTNV4b1AsrPdxRAHy2Z+i59a8WnUqVpWPXjOFGBzOvePPDXh9J3v8AxRoRRIiwEswUyey5/lXztr/7Ufgi0uZ5NA07VPEUXllQzMIwknqpHBH48j0r6TL+HHNqUz5TNOIfsxPk3xR+0V418Q3DyS3lxYID5abDh1I6HPTA/H614fqOratqjrJqmoXGq3O7KySkZHPX2+vWvusNgqdJe6j46pVlN3ZJbWl/dfuvnf5cAt3/ABro7Twdc3L26mJkydwzxup1aqRrSpc2h2+leBhE6BYZZuc8816ppHgWZ4EdYmtkJwzYwcf1ryMZmMYHt4TJpT1R6tovgC0itYFmQyTBcsZHB3j8P5V3dtoMBncR6fFY44ZVUjnPoelfCY3NpTk0feYHLY04pHVw+Ho1MUbQzM7NjI4C10cXh5wREYdoXkhv4h6V5Clfc9+krHQ2uixAjylDNjv/ACrSis1jYofLHfbjqfr6VMVrc2v0NCBppS0TWzRpHwp4AzUy24MjrIC0arnB/pRJK4yTaqIqqdy9cYq6gzEY1ieaTO5WHGPY1A1ItGEkg+UfL96sR25j3ybAwcY2+lATkiVI5UeQYgKKuWBGCaqyvvkBVUUbt2CDiptZGUx8C4jA2BHVic+oqGORsyCSBxGe46GltEzHyjzGjUxrhuhz92mqJY0O/aXJ7LgYrITYjRyI6NvhkIG7b2+lUdTto59IuptjERqRJ2AJ6A/z+grpwn8RHPiXZXPiS6kd7qYk7pPMbcAMc/5/Svf/AIYTTSaVJFsiAebcoZMMuOxPp/jX22eQtRPj8HUviEe2xRMkoEZV0YZXI6+9X84BaZ0KcKRjknt/+qvi5R0PsSONX8xoVxIM5z/SpLWOQGSSUgfNgAfw+mffvUDexG8CROot3LKeW47mnwaasbEPnqWyR3oNYvQWOKeRNstvGE3bi2eQewGP5ULIYUkDxO7ltpQDBA/+tVc2lihjyb2+WMA96gdpDsk2sMHp2ojuNtlQwzsTKzjymOSC2Bn2/wAKtW6Q3KTOGlURjkMpBPbj1FTOPQVyi1vEV8pTtw28ADv61ZiBtEim2u0gbduA6+lYLfUqMrFZpVWWR3MKR9cA9PrVGdVmmfy2D24OEKfKSKUkrlKWpEY2RA8EU25jk+Y2f/1U/MTMAV8uVeRg8Z9amMNRKVmI7vIojKokg5G01agYMrRkF2IBZscYqinMuG1husiaZxg53J2NWViUpGY9xdepzVKOuoOpdj0CQ4V5HMZ5BXvTobhJpDDJE6MzYBzwf8KqSsiZS7GqIXXDBAzA/Mrtgj/E1A8DGT7sZQnJEnUe1OGwKZl3tv5k0bhsFc5APGP61QkRlKKqFGbpk4FWbKdik8jM5bao+XaFzjPvXL+ILqe30rU5xhZDFtbbyMd/xrswq95EYiu1TZ+fviEwnVLsBncySk78/wCfpWxp2YYBGhLqB3r6ziJctIXBEefEm3bt5ygNHn1GO1TNb8Iy5Izk89BX5TW3Z/RVB2SLJbKbfJc7j6Z/yKNqCOSR23PjhR39q5TvjK6LMFyZEhUxIo3/ADMOoFWS29mVA0nzceo+tVGNyoy6l6Axov7yAXDqQrKF65r9Pf8Agmz+y9H8bPivN43161EfgbRGVZJGXJmf+6PXnIH49Mc/d8F4Lmqub6HyHH+bfVMsqVV2P6nrfwHp2lrby6fGsXkgRx2zRYEagAAY6cDtil1S+lssx3LRxzv8waKMKD2+UDp9BX77k9K0bs/guo+ZczPDPjW+iQeFNQW4AvdURFniiwQySh1wPx5zXlnw+8K3C26ahqkMrmQiURtwAOw4559PavtqcmqNj5nHxjZyfQ9jUQ2e1XG0BM8dOe3vXlfjf4qeHfDF2+nXd3bPOnMkRuFhct2A3A8fhzXXhKbUj4TErn1PnvxF+0PbfbWuIrK3e3GIzDPckFhjHB28/p7V5Z4w+P8A4U17wf4lTw/dx6d4pS3P2WzuGwfMyOc56Dnn34z25sxbk+VG+UYKSneR+dXxM8c+NX0p9auddMtxbgzSKYspjHIH9P1zX7Y/8Ezf2e9E1z4RaV8U/FOgwan4l8QT+ZBcSEqIoUUEsBnoc55r5biWsoUlTifouWUFb2nY/RDxP8KfDeo/6I/hzSbm1CkNFNp8Tkj6hATWr4O+GXh3Qo0NjpD2fQ5AXJ+hxwK+Drzly2Pbdac1ZnYa1bCK284o6rGCBkY2mvyX/wCChHiTSdI+EniGAtBa6pcectsxYbthjb5h+OBn2P4d2V07yVjzcVPlP5Sdd0LXvFXiu503Q9LW4lkuzFbRMxKvECApZsdAOoHPav2N/Yi/ZAufD72HiLXLBZ4A/nGSSHALscEru/4EOOgJr6PNans/dO/CwvDmP2gHhxbq0t4YLVIBDHsIjXGe9Ur3wAtrp9xeQQxzSjLOgjLNwOcfh2FfOKR306Wmp4jN45bSdVaxisF1LKmMLI7Jg445A4x7/rXzb+0oPEPxD0q68MWehXPiDTDhLpbWL7yK27ljyRnnHavRw0VGXOefXi1Kx6z8EdFutA8AeH7S4K2N0A3moi7ecBj06ck/pXsLWEWqW17Yu6xxXEDW5BG7blSN2D+dfSZPS1dQ+Lzqq41LI+HU07W/Cvi/S1EDTafHeRrdFjuVoQ/QDruK4znjg/j9lak2iarDaa3odzHbw3Ad3gI+aNweVwOg6fX2r3sZBqSkjuwuI9xJnh/iLWLWFnN+0NqQcNLI/GP88V8w/EDX9c01H1HTtQZ7TloXZQ2zIOGX1PHB9vavRwzTsmOb1Pzr+IWu3ur6ys800xsoiG3Od5lJHzEn3OPyrx0WNlbagHheO4kf5inf8a8fM59Ee3gZcqscnrljJb3RQCS3YHLqBgfSubia2tL5rkzXIlC8IvIz714ktIn0NCrpc9m8GfFPUtLkaWxtbe2kRUWJwdpDZ5IK9zX6Y/Bb4iN4l0HVtQvbtmvbcRlkmbLAk4zkdew/EV42Ljc9CtWdSk4s950PWtKnsJLy7voYJVLq6EfMFHcepPP4V+eX7Q3iax8V+JLDQo7myW2luZLhwXLfuBhcjsPvD86jBwfNdnzNSTvY9P8AjHbPqfgjwVp+gxvPGbSzV/KXHyFFVgeOQOmfw9q5f4ffsw6rqMlzfahepexPJuWPyCp+nPb9TXLi839lTaZrlOBc5uyPo22/ZxgtYYpoNJtbWRP3cjNGZA/fDA5HbjIrPuPCuieC9QTUobDSTKOUBiCoj/3gFwM15uWY72z0PQzTDukjHig0oTyT3clpO9xk5LA4JP3gAev1q6VsbCRrbyyzHkNGdy+36V9dGLTsz5VVW9Dzrx74kt0tL6wtLqWy1tol8lkUgDsTnocD3647GvLPhR8OtP17Vbu8ihup9fkyzyq+xY1HPA5+Y8fTr3rmx2ItFtHr5bhHzHvOt/B9dD0G6V7FLeCceaHlcPJA/Gc4HBOMeh/Cvjq78GSaleGCy1O3ubtyZEhcYYgnjGOg5AyfUV4mCxLlK57VWF012PGtf8GahYXksE2jana6ireZ5Y5kjPqMfdPA6frXrHhH44fFT4fpp51bTI9esIXAvI7qFC7Rgjp749PToelfZ5XqrM8HMMAqqsfV3xCiTWPCll468K2Ml1aSW6X8rQAMAkgyowOBznj2PpXz14b1M63f2Zv7cWM7jzNhUKUOM4IHRq9mTbp69D4qnB83KeyyeDLDUYGhhhtW34LM8aqc+x7CsGf4PeGdZeCw8QWNxOWkwrLJs+UdD7jtycVyxqySvE+ho1eVanWr+zr4Gu5Ek1S7txZeWoBjtS8nH8LZYZ/PFcvdfBrQNNl2aTHa6eUJWJo4ViYDPGccZ969DB4qV7nRVxamjj9R8EQ6NbAt8yAfLuJJwO+e/TrXlGsakLGSRDJG0UjcHqVI9PSvtsLieeFzya9nqjgdQ8QTXdxJNI469cY5/CuQu9RluSqhnty7hFyMYJPQ/wAq5q+LKpULn6U/s9/BnT9K8MReJrozz67czPG5EYGOMBcenH4c+tdj8TvAnh/xFFaWeupZ293bqFW4LNHvUfwSFSMgc89R9K+M9vKrXdQ4K1dUZqMT5A8R/C3QtIuSuh6hNDY+VlY42Mil888sScfn+FecSeDn+0ObVzI3JbYxwG7A/wA69etKXs/ePoMJVjUjodLa/DPXoWt5Wjsrh5IwxRpeY8jqMAjP48V7F4b+B3gzxFbWsmvaV9hvh/rJPmbPGPu7hz7g/pX5xxE1HU97D4ZN2PBfjR+yTf8Ah+KTWPCcMOraQI2mW0U/vEPfA5OcdRz+NfDGs/DXU9EF5FNpNxb5cS8AyZU9Rt65+nrXyc6ydrCxGEcND6Y+AGqN4P0NLG4tFitFkkaJZuADJj5sdj0/Km/GT4+zadHdeGvCL3FxK+6KW7li2oSBggcZwOgJ+vpX5dmfCaxmbqq9up2TxLWH5UfDN5qt9qEss1/OJLtj8zomN4/oK5eeGVoSJkD/ADYLLx1r9Yo0FTioRPnyh9kSE/OGdW4BPGD7VZEIV3Rk3SLxkdq2m+gEEKAmRWAWP/a7VYgzhoty5IznHBoila7Im7FiENF5RySc4IJ/lX1H+zx4u1XwvqmpxmxabTCfPkh28rkYKH/eyefc+gz89xPhI4jCSpvqduEquE7o2PjN8Z9W8S39zp0dq2n2ERCW9u2WTao69TyfU9CfWvlu9llmEmZppoWOfnHc9q5+FMhp4OglHdnLiG5VHJleHSLzgxxXEoVcjI+b8qs3Wk3enxRy3EDqr9MqcAn+VfaKldXBoz3ilt1UCLzDnPzdAO4rvvh3rkmgeJdC1WEOkkF0pJJOGHUg47cA5rzsfQVSlKD6oug+WaZ+1+g3Uc2nWl5C5lheET7uxB7j8a6lYwsUJU4/jKD3r+Ds5wrpYiUfM/UKEk4JonjBBQiOTy/vHaKz5I2ZZfMOYM8K3p2HvXh+hu5qMbnl/jn4h6N4M0lJb21hgupgTGZJCpUDqcdM+54HNfnn4p/aB1bxp8QfD97BdLa6HG/2TSobViEjLHmRs9WON249enFfvHhzwP8AWKUq9ZaW/E+JzPNW6qhA/Sfw8WbSNOv50t4bm4t1d0ToG6HHp06e9at3cmxjeactpsdsnmusz8jkDcPzHHU1+c5rgmsU6Z60sQ4U+Znyj8QP2kPDvh/Wjpemz3k9+jK0wi/gHqABjOf4fx7gV614C+KmkeM9KjnVBb30j7JGJAQdxwB8pP5V9hmHAtalgFiWjy8uzDnnZnoTuVCyPCWWTOCy4DL9a8D+J/iSLwFP9umR7ufaWUICxlCnnb3J9q8HhujKpU9ie5iKypx5md34G8b6d4r0+11DS7r7TYsBIXfCMAR0xnt6e1eppKD5sls6tuX5SBjmubiTKZ4as4TRzYPFe0V0OP7mTzGkVpSMFiOlWZlKLEzDZ2+tfIVEd7RTnmCXABQ+WrYZh3HsO9fmt+1hq39oeJ4xaXKRSozOyAkhYj91WxwTnJ9smv1fwioOeZKXY+Zz12SR8XXbM8wPE5zg5NUGa4VY2LIVQbQQeSK/rRNHzMzQt777PJHKjnfnHBwfb+dfQPwx+Lt/4al0jTbq/ddK3NHMwU/xHOfp7Gvl+KsnWMwsqfXodWExPJNSR+g3h3xVpmpafE9lZWrTSKEM0b9cd8E55qzfXkjASznMOMADqK/k/F4J06rhI+7pVFL3jlGuo2lCBnWcMTuB4xTZrtnhcRzzowwcrJ94ew71SohOtHYrXVwJH2u6hXABOOlfIHx00VZ7yO9sVAKRbN3YtnHT6dPqa/UPDmt7PFcvc8zM6fNTPj26to4rqSErIs8YOSRjOT09K6DwzdvBObfco3ZVWPbPFfvknpc+RNW+8Mz208DworwmYAuzZGM/1/rXv3hqy+z6bHAFj8s4IbHX1r5zNcUuTlPquHaDVTmZ2scaOro4zkYbJ7UiLFCyxtIAgHfmvkJSbZ+n0WTMiMgMgCqnoO1LHbxtcB5nbyhHhEB6D+tVB6Fy0d0Na2iONglXIy+7pikjtYBiJR5wxwGOamUr6FydkOuG4ETIGCtjae9K6x+Qwjt0kYkfMeq0pRsRTJYRcJdJJMu1HXYcnH1z7dKdu3LnPmKGOMDGazktDpgtCJlZHXyXHlgcq3NKklwpysKTN1C1MI9QlHqRxu0TbHMySZyAeqmp2hEsc7FQXHTitU7GRSj06F1CsYY2C8tt5NYz2JHmqjBM/eX1q1PuXdWMq40eOUNHJt2jkkDrULaXF5RWBxhhwR6V2YWtZ2OOvDS5xOuQNZMRGPNUnLkDPFcnBcRwfPdwSTQ7iwCMAfrX6PlUE4XPyTOqn7xo5q6hN7ISVAUtkKG6c96zrtZo5V/eRyA90OcV9NRlZHzNRX1NzS5A8ixhlEwyoJOBn+VMuXBuS0oZ5VO0j0Poa64y0uYOJ23hcyKJWCENtJI29R1rltVa5ur6S7w8AdtyrkDFVRqakThqbHh9lhmnWWMImzJZe5rI1KWObUNxhBbGFJNbJ9iZx1JLLMsmJBFjdyAoA/KtfW5oYztRbhAF3Rk8A/j3qIz7hVV0c7ZOrPj97JIzgsGHH4V67Lcrpvh7y/nRHTORzmsZ6yJqK0Tym6lWe4UEMQuHD9gfr616BoFvJBp080S75JEKMWPQf5/nVTn0JprQ5W4eGxMgkV5GZtxAbuag08teO/7poFPHOMj6VzTO2mtT6A8F6TcSXG+VEICdDw2R/QV6Zf8A3CZEJUdAGxg18TjZN1LH1OEXLTuctdxosa3EoUso3jJ+7/8AXqxptvBKk135DxADGf7x9f8APvXG5a2O1M5rVrp7Uksylidy+wrzOa5ubzUZ/LgIQvlnIzu4/hxXQnoclryO/sGbT0EO1Y2I5Uj86TzowxkZQFXqo7UobFV0cXrl+HnkXLqo6DOSRVO1tCGknASNmPAIzj61ZywfU27aLzTK8j5XOQyrgH6D0rZiga2cSbS2UK/N/EPQ0FGdGqtKu6F2KEuCakZztLo231CGgaVzP1G+wjbCYk2cleufWuD1GSWRxHCrGMEMWBxj/E+1dUXYykruwlqHjXdKiuQeewrCvbwrc8viHHQ+tSY1I62NHTZF8xVQsXY5PuK9B+yRrECVDMnQ981hJ6m8Foczq9zIqCNSFUeteevdTm5fzWEtqRxjrn0rWOxDjeR12h2085j2eXjOV3dAf6fWvaNN04W1vCfKKxhsvx0z6/jXPiXpY7qELHXW7xxr5gcPlf4e9YVzNHGxIcxxN8xJPQ+lctM6GjnbicTu0juCmcdKxdXAKu8byKCOgPFddOJjVdlY5oiKO3BkAZ85z6GsS9njVYA24wsSCoPI967aa6nnVZGNA6N5vlvhAeh71cSaPejqPKmYYG3g8dK0M4bBbNEilvKKKD3PelupllJVQJG6fJ0oKk7GXqGz5UUSx4OOR+lZIlYLKh2AHgZGMfWhGNV6XM+58pC0nmZXbgc85ptmpkkjkQFRjO09jTaOY928EyqxtUXypOQCM4BP9Aa9vtpJxZhnIAPK59K8jF/Ee1gE+U8m8UxRiWdgvI5IB4rhLdIVZFh3bnbnntXVS2E52Z2lpaGRFd+QvHXjmtmwun+0mHBI2fezVvYuMtRNVgLhAjqxIy+zjBqrYliXjAy23DEjt/Wudq5q1Y5rU7GGJpnLFgMnIOc5NZ9vu8tzA6PcAfKp5yO5xTRgnoKjlzK0jbWY7mHQZ9Mdh9KwtVmKKFYmRGUkEHpXVHc5ql76GVMXAUOFX5RtZeT+NYcEREqpcSbcufmxzVzXUlPWx1tiA5WVijQgkAbuQfpW+oDKUVvkxyRWLVy4rUuYMCfu5njXHBB6+xrFvnZopHY5PQjtWLRpJXILKFZLjzQGVguAoPH1rbbeyL5HlInRweuaRd9LEyJtR3UgMD8wzx/+uuI8Us0cTqDG+DgoOSKunuY1tjzaSZ1gMrqUT0NNtGBkUgDy8g4PrXZJaHIdNbXZDwRw7Tvba2eMCuijcFJGUiQj5GPZT2B96wLhudBpc62xVZmypGScV65o1xG0aKsUUs2AQ27IA/xrzcxXunsZY/fR6/p+nSTReTJbz25ZAJFIwSK1V0uZygVpluI14OO1fA1up+rUJe6kIunStbupyFPBUd6SGwkTytiYTurHoP61znfQHyabLI6thWj9utUntZt5IBAU4BHQVUVqdcY3HwWDRq0hWUpuy3fk9xSmFlnZ41kUDoSe1Ju7IuK0M7KiLEwjJy3tTUtHnkcARsF6ANzn39KRly3ZZWyuJVjVwcod23NRtCwM5mDRs5yNnQ+2PStoxsDVmc9qFkY0kYMSMgnnIrGMkaKodFkHfvkVpzaWKe5ztyE84ur7UzwprodJlUqgiA2sxySOM+nt3pzZMDf3zB9hdGVueF6D0PrU0wicx+ZGqkdHDHn2+lQJx0uxLiJ3iZI5nt0fgEj730pJIW8teQWAIAzjmkkNSsiIxR7WJ2p3IU4yf/10gfgRITsA5GO9MctVcplFeQISy89B2rOvY/nKjCLnkY6mplG5lUVjD1BEMMapy/UAHtVHTlRbjAKtI7Y29cGmlYzp6s7yOMrEI4kWM4LEgYB/Crccbblk3b4yBjP61lPc7SZEzLJIAE5C4PenSw75zKGVQjZCnofapIn3Kc81wtsJHiiDhiNo9M98VZiu3WOCV8o6ZRQew64q+W6BLQrSNAm6Wed5FILJGe/txUsqxLKFWVJBtEmCpGPY/wD1vatErBBEx82NEZUhd8ZXJ4P1qOaXeVkZFMgOTgYGfp2qkh2dxvlBYCxxG5Y5Cnr6VAgREiWcbpemUHH4/wCfanbQqxdfDo5WRkiKgx45ye4/+vWHLKCiIodZSfXOPeqSujCT6k6eYpVlBVSec8Ui4mlRp0XK/gT7UQ2JUky1BGIV8uIlFGXyTkjH9aVLZpwWEZVj6Hmsy4ysVp5WhZmWJnJwpCfz/rVkxIbdULKgHQHk4qJjg9RqCJVjhafeh4jGOM+5/rT2UoZMCSFBxnFZGiauNuVMq/ul2ALn5u/rTbYjYWB2oBwXGefSgUdyB3bLNGCGz+VCxO6u3mjOPlUDvW6RCV9RC8kYkY7klxj1/CqauzKckLL/ABCmEYposws+1WZfXZlcg1C2zefNETyN8rHp+X+e9ASikMuIUhihjhSXaAFYM244pyxsSkkRLKvy7m7UChuSi5kuEWSUBEJwmBjJ/rSzqPJXaIST0HcH+lOImZ4SR8IJFWIjaw9TWjFO0C+VAxLKNrEj19DW4iGNIhCIlPzrwMnJpENxA5BKAldpJ6AVlFX3Mo6Cb4WFrBsZYk+XO7qfX2qwJOJWZCFHCY6VFi4yuV2jjZiGYLHnIUDkVVLCOaSSXBjA6KOaCI7jwAcs0KSh8DJPQUyWJN7OYhKvC9KxlGxtezH+Tb4ZUbyiRnd3HtVtFQxLtXAxgI3zHH17mpKczOmKfOsyMY8H5fT60+NyY0mSUBh/DjPFXBdQh3LLTsX80YQ4yWpsbgAuvyjpitbEMY88rNMsXl+YvLqV6n69qjaQxmKSVZraRWwfk6H/ABrSUdBJNiqyRp5a24UHJ8w8EmgRyFQjuu/r0wM+tZtijsK5LpIoPThhVNnMYCqpKscFcfzoM523RbnhZQkzbmUrj2xUKI+3zJMucYBz0pN2JAJNbbth8xwuSetPU+YpMQDxgck80wSsVAqFz5MkiIfvK3YZ6Gp5HZHKrFHsx8ozjJrSmW5DVjKtLKiuVJG5scdOlOEpWCUbijk5yfTtUXuwfwkNzKzfIybnwCMHoKhDSrmVo8RggZ7j/wCvW5ko63J4wWidpD9OKQytKF+aPIGcgc0DvrYsxsZDKJNqBxg+hqvHHHIyR7fkLYKtxigSVh6BsShncsOBk9RUKhg29SwiK4IPUGgU1pcckzMrRtGysp2kDuKa8gYlVJDY+Yj07URSTuc82VmlVMJ8ocdcnk0+S7k2xosslyFBKbh/L2ppdTJdhzsjx+axLMRz7CoiZFVfKZnicFGU8/5/+tRbS5122QMrQ+QnleZcElgD1C9Mj161KHuImSWTyZQDjOzjnoDWcJXLkrleOaUNIxYLz6dqkkJlCbWB54I9KsmfYeIIQrxyiQueAQaBbxjaEJIAxnd3oKVtiQkqXV5U8rOFNQtH5cojhkWRSMMRxVONjPZlswQEHayttOc9x9KrEB2MkaeYBwSOPwob0IW9y0zlwhAKv0PpVOfy4wkMYdkX5gWHOfT/AOvUiqLQSJ28hhIJoiw3FSM0LA0oMjK5YDII4BqUnciWxeZtirti6rhtozkfjWSsksjiNBsIPGTgV6FP4Tib94tRwsYxsOCDg+maRvLh3MM7yMdfXvStZ3NufQaruGZD87lcE+lRIqo6R+Z5ikc47Vi31KtdCSosfykb8nHHQ12XhB44tRs/NWUs7gZRM4A5P+fwrqy+f7xHnZs7UGfpT4HRI7OB7ZHltHhSaOTeHABAwCR/nivWInU7gF5xnrX1M9z8crq7OH8RIksbHOIgctg4zXCaXA5uJAW3Qt9wE7hj6967MNtY4Ir3j1bSnjd1YlXZPv8APQ4/+vW4IGcQqjKSeh6fhWkkbyjYm3sIppRKqSlsgAYxUmV/dzFXAYZ5NJRuSHlsygbpG3LkY7URt5TbAw80nAJHFICyXkVcSEHBzhKZa/KuAGZz23dKCHG7LsKTfNMjrHs+bk1Vlg+eGJSSsnzAj+EnnNBTdiZBb7mLmdXVduUYjn39acJZC5w6rEMfN1BrVJNBfWxZRkIbzSzrj+E7aiSZzuVA9zxjLn7oqkTd3HeZMsW0mMP0BbkUsUjK0ciuFl6b16g+tYFdR7HlkPkHrnKbs+4z0qsbWN1iLxFUQljnufUelJq5SdiC80HSrm3WNbSC3U8lzySax5/B+gqluqafbwHyysmyMcnn5vc/54rOUbI0jWkjlrj4eaXNJPJLCtxGYwI4V+Uof7xJHPuKxJfhJpjCQ+Yqh0xLEF3LL/skdh7etXHY1hiGcrdfA+C9Ri+jppMy5XYZCA3px6/WuRuPgVqCxl/sf+jgcE5ck/5+tWjojinscNf/AAYt7dmuZLOOa4dNrrjgA8Y9M/SvPdU+D0Wnt5CGaCLzF6vg7ifu+3OPrW1kztp4+UUcxq3ws1m3nJe08pCmUGCS3+0BisGXwLqdkiyTQkICAd424/A96wnhkz06Wb2RlzeEr5gziFkkA4x0rlbnw/qAuPIa1mHyhi4GFz9awVBFf2lzO5+es8SEqRJ5Z6Gqxiikd13sXZQu3t9a9hqx48o9SN4iYnUqrMOMgd6b9nzGXjDhuM+xqoK5MY3KzQOdowiHPHoaiUpC21l25OCQe/aoHOJobTCWiI3YPBq4UiOx2cDdx+PpUvuKMbnuvwK+C/i74y+IDo/hfTriSBHMUsskJYBgOgA6gY5/mK/U7wf/AMEo/Fs2mWttrev6RJOxMkrNC1s0YYk7d0g25HT1HevxLxD8T6eV1Pq9PfqfvPhx4b/XaKxVZb7H0/p3/BPX4D6L4M1ix1LSNSGo21szTXEl9MwYgHK8SAfQ/wD6x+AXxS8Hx+GviT468GWUcdvHYatJa2/nS/O6bjsGT944xzXB4RceTzKdT2p7HiZwZHC4WMoLU97+Cf7BHx8+NeiT6v4a8BeVZSJuE95eiFeemAV/l9a9F8UfsG/Ef4EWsd58RkslVk3v9nmE6RnkEMQOD+P65r6HEeJtF4/6nS18z4CPBLp4T21Tc8d1Dw3o1rPHLEUeNT+7JPOfWoItE00ygM1s7OM9uK/QKkptJn59WcYyszpbLSLIwZee0KqeADyP/wBddna6HBbRBpoobRbnBAeMKrDPUcYxn+VefiXOxrQqRbNfTNEhmkXyIlmVeMqM9K7Wy02C2kRJbaFSpzjkH8a8HEwm9D6LDTpp3PRLSxyoM9m0aB8FGHBNelaL4c1C9id10u7ktnkxuiX5UOOMnpXxeZVfZu0j3o4+klc3hoMliWW6VVYcEf0rQYW9pIgnjhNzkBSSMLxxzXBFtrmR308RFxuWrW5tY1lkPlswOcZ5zWhBKPkVVTaT1bj9a0j3Zp7ZFlZ/s7HbDEufvEruJq8XiRIWEEkm4F4wp6+/vWc6ltDpbTVy19oYkbUIYryMdKfHcowVGL78ckLQp6D91k/2qN2xKSy4wBV53RFhCqSxQMdo+77VNxcqJ471VyF2Kh/h6c1PHfQzIWDGMbsc5HIrmau7jSRI13CxlBIB2DaByCahhuEUqbePZCpwBI27I9z3roi9Drp2tqV2eTeEieMAMSdgwOeTxV1GUgNtE8icqWOOf6VjXd0TJK9zRe9lXywHCA4wcdRSCeQtIWCBQcgk0uYas9RTcKG8kMv7wbSMfeH+FSRRxwJJbCK3hgySY9oAz3yPWtZzugUUM8/50KTMqbwQA2dpHcDtTLjUZ7hQPOkgKnIZBzUOsKVKLY77YxeK4d/tEi9GY/y9K0Y9Wu4l3yX90uxSUj3kKxOOGA47detauzM3QixZ9ZvXuGkkvNvRvKGTn3HYVag8V3kayWsck8RXL567Se49+K2hJRE6SS0Gv4n1QJBM2o3NywG8Ox4OfSr6+LNaELwQ394IG+YReYFUt3ycce/0qXJXuYVafMOs/HGtwgyfbJYpBkbM71PvyKs2/jTxDIPMlv4pyMksIxGCPTHes6iTJhSaLZ8d+IJWn3z6a0ZYGMfZQvl+pHPJP4D2rRPxa8V25sEiu9JigAIAFnG7MenUrx6+vvXRFRiiatBvYqD4l3d5dwW17pdvNK3MksCBAgHfk9T6CtH/AIWJEI554NPjcruRoyc/Q5IP14rOMepkoySsNPi+weSFTpsnnODlmlDKB9Mc1I3izT7dvKutPtZogu5eDxnvkGtXFPRG3I2rDD4n0loZfKtgEUb2YrznvgCpk8XeHo2to7iKVUZsEx2/mY985yP0pKy0ZvFvl1NK28YeHbeZ0eK8njXjzBIEH1IIyOKtal4y0OAW0kcN3cxSDLSQkPt/D/DNTzWeppbQ1ovGPhu1iS48rVL5ABhUAQjjuOSaevi3QZHtpftEtq27LNIBgfT3ranLQ56sVa5LL4t0RBia5ECs4WPcc9fWrEHiXQbiWa3bW7aJgCo+UsXHqBjgD3rWFW+xwKTcbl2LUNFlmaFNVthBt+WRx8p/z/nFStqGjRhQuuaZLu+8wJG0+n1rfmRbbSuA1CxO6BtRtElY8Ddu4/lVi5jijmiie7sUlYZVTIOfx7fjWLnqTGpdXHLcoXlRZYPICYcrICB7e54q2IYvKLG4t44tu8OZBg+wPc+1TUmoxuS6pahgEyGWGS2crwx38L7E9quiOWKBZ3jD2+docDjP1pQmmaSbSLEQkKBhAxDnCswqq8m8xRmSGSQ8Hb8oH51qqivY54yuRIQX3KqsSNoC9aR3YKEMD4A3P3KD0PvXRSmmjCU1ciZy3l5VkRhwcdRUcuWD+U/yKM9M8VbqXZpGfQpEy5VmIYHjgVWJlKlghMpPJPHFaOVzohJbEJRlKsJQpz8wNaEdszDMrkR5yo7D3o57qx0JK1y+LY4UgljipTZoqpJlVc8jJxg9qhIylJJXHQWF5dzJFDA0z4/hXjHrXP8AiDxP4e8LRtLrOsaZKynb9njuAHJ/p+VelQwrejPBxeNtoj5x8YftNaNY3Mtl4Y8PeIUkDANNLcRNErcHacc/p+Brxnxp8dvGvi4pby69JGVOYo2VdpH90nAwPfAPSvVvSpR13OGlgp1nc8J1C9vLrzJr7UL26coQxkl38Z6Y6H8qyjqE0j+YzsqYx14r57E5nKb0PoMPl8KcRYdRCMYo3Xg7N7cgmuX17xzovhS3u5NUv7K2mWTYUMoVl9fofr611YPLp4mRhjsyhRVj518T/tQeEtMe5n0qG4uJkbl1+6p45+v4181eK/2mPE/iCK4uNGu73RbeRtn7gbWcehBGMZ5zX3uU5BCk7yPgcXnFSpJpHhGr+I9V1K9F7eXd5O7jABfgD1qhGt3NIds024c7j0PtX0nKlojyU3J3Naz8OXF1K29WEhwSCa7zSfBjygQtZyTMOCNo+U++awrVVFHTTpnp2ieAGuEieC3nEO7ZL50e0qfT3/rXqulfDeyUQrOLgtyTlsbcYx/n2r4jNs6tK0T7LJsjdSPNI9JsfDllDKjpY2z5f5mKbTjntW+mjKxTNuhG4sSBjPtXy+Ixkpq7PtsPglTVkdBZaKnDAZ/vLj7proE0YRJujj8yQ/wsP0ryetzvhSszpreySExFgS5X5mz+laKxuodUQ7gNygDP61UG2y5KxcXYixzRoAzDKt7UQuziVVjjcBdzbuoFbw1VhX1uTRSRlS0YAUjI5q2YpnTeqHK4K+v4Vm1YtS1JxBHlBIr7v72ev0qy5VIyVULkkDAwaRUnoI5AjWRy4Y9BTUu5HmDuiRsQFU7vmIHt7f1qU9bGbdyxIAxUpFvUnDLux+dSlrcAj5lYc5HNCRm5aFZ3Z1YpslPTAPBogMikqflHovGDRLYiL1uxZcKjGSTgcop/vHrSSuuEUOCuNuMVjYlyYLAWRVC7+MZPPFY/iKL/AIlGpNJFklAEA6E+/wCGa6cGr1UYY2V6bPi3UWX7fNu8uBvNK4X68V758OAY7aQruBbCZxwR6fnX2+dS/dWPj8JpWTPbwYDdhIrmJMRg4kB5P4U20f8AfFUBeTBY/T1FfJSjofZU53J418os+6PH31PQVM7s8ayROJZG5KqOPrXLbWxoRKPlQlcbTk81N9oeR5ZEWUsE+V356fzpz3L5kEs6vNB5AYseWyf6VEoTdKMvjJbJPergtAU9SPMkoRQhhO3gMOT/AI1ZC4iEexnB4Qs/A+v+NZvcbnqVmTKKFXbkZBz1pUjUBgWYL6etDdy1K5SkjXaW25DYIXODUxRnt3xkEJkkdCfYdqycA5kYjzNFEf8AQ4ZlPB3dQfUVDi2ZQgSRZscc0KmS5kjMYlAmuVmfHOMnimoj7iGj2ludx/SnyjjK5HdW01wfJL43qQoRcEe9WbSF1WNWbY+NhyMA0pLQXtDSiaEARHjafmPrWikTSBQAsMft6U4u7uRza3Ip7cSQIuDlU2gE560luk2VtywV1++z9NuOBnuamb1HzaGhGqTRGTO2L72c4wRwKglSdCTII3ZhwQe1aLYzjPXQq3MbLE/mDax45OSKotCZlBmRRgEptOeB1zVJG6mZ9xDHhGwpAOQPQ1zXirT45vDWs4BDrCXLBui9+PXOK7sKvfRni5/u7H50XpdtQnU27W8hfJ3N3/pXSWheSKIsRgLgEDHevp+I3+6O7gF/7TY1FREkSQyyqIwWKAZ3exFWBcPtWUh4i3AB64r8urLU/oOnLoTxTF2IVmST+HmgyRc7lJlVs8njFczjqdftLK5SfWLe0eBWkiLkkbc9vetNNZtWeGaKVUiA2kZ657H1rtpYOctUjwMRxDShPlbN7TL9J77Sba2R7m+u7tbOJIl3NubuB3IGfyr+tj/gnv8ADh/g38E/DekXGmNbXkzQ3hncfM/yEt9cMcZ9c1+pcI4R0079T8h8YuJIVMEqEHufpqNY06ztDeXc/wBjjIyjvzvPp+deWa/458L2cF3qF5rVrCY/3hUqWwR/Dx3PYfyr9mymlex/KtSvZHzPpx1Xxf4ln1lLmKfSp7NUWOTAIk3k7s9uD+vtXtK2awCO1glSfYMbhyMAcn6V9fKKT5V0PjszxTaseC/Fn40+G/BOlXcNze26alGR/q2yyseFQY+85JHyjp39vl3wt8EdR8bahqOoPJcX0NxdmeYPk8tnG4ngn6kEgVeKx8cLh3Vl1OXJcD7ap72x7Nqf7Ofhi00SP+2YYpZoSFZzD5O1m4GBk459Oa/OX9oD4Fa74J0+LU/CniA6zpSXO97RyBLGhPJUn7+D2PJHc4Ir5bB5nKd5TPsp4Sm7KC2PPfh14VPxYsrPQLGzuplEii7vNuIyc8Yz377fbngiv6nv2UfAkfgj4KfDrwzAF+x2lg9vGpPzD953/Jfzr5fPsQ5TsduGpezhY+hbvTUli8ppZmwS4XGeBRHZxRQ/dZ8LkY9K8RpM7EtLHjvxX1SXSdEvktGWS7KCcc5xhTgfrX83H7TPw++Kvx8+I1paTnxTrGnwzMsqWuyJWYHAHzEDYBnIB7DoOv0WR8kKilM56mH9pKx7D+zz+wbpfhia38SeItOu7m7aYslrOSCTjqxJJxk87cA/nX6peEPhHa6VaQgWgjk2KQQ2dowBgDoOOwrmzbFe0qOSPahT+yuh6Rqvh/TvDrNEs8b3UbbvMhOU244IOAc/lXm76xY3MzWWmX9lPcxku6RscxN75HB+lccIMuVTVJHD6v4K06fFxNbL9oYlt3Xn2rifFHgzSPCvhjVdWuBpKXPku8Ujjc+8Ru6oCOFJx/PvXZh6utjmxEVe7PlTSPifajUodAazYTN863IOAB+fJ/DtXtlhdCWCPUIJFkhT5WZDnDdRn0/r+FfWZfJwfLI+Cz7COLUjwrx+8S6vqmpW8KAOweINwVAH3Sfr3ry6w8d3theRi21JLVIn3HYMtn2OelfVOClBM2wcf3SuM8U+KdOv9Mb7esc5uGaKSNUAG3A54/H2r54123vLlJoLW+tr+2JKhLl9jqvtgbT6VzQfKza12fNPjHwM+oXF7fWXhPVUt1cCVIZh8zkDkZPfHTr17V5lN8I9bjWLU30290WVSGa1vCsTYz6ck/hXnYj3nZnqU6qiY/izwH4gvozdWOiveXbYJWJwM+vXvXk2pfC/xXDBHd3HhzVLBJCSDLFtJA7j+9z36e9ebVSTselh8QuUzdL8JX8Bgu9skiRtloz8oQ+vpmvfdG8d+LfDdpZ6f4YNiguMCZJYhKXX+8ORwPb29BXFKEXuexQqprU918IeNPEieGJ7LxXPY3l+zkpMsZX5OeDjH+fXk18/eI9I8R+N9RabSrX7dc3BWDywgPyscbfUDn9PaueU4wg2eVGnzVLI/VD9nz4Fw21lptpq0l3eRwxIsxlYkKB1UdzyetfeHhv4a22m2+IxFGI/mAjGAB/Mk1+I8Q5y51nCOx+nZJlUaVK8tzqdR0NZIkkuZEmSPG5ZeSy4/Xjp6V+Rvxn07VNCtNYtpZBGY7YyCWT5i7MM7cdgAcD3Ptz9NwFPnqcrPD4qw10rHg3wy8I+PfGOpvaaHaJPaggfayWYAHoBnqfx+vv+ga/s/wD/AAjPhOPUtd1Ka6lMQM8lxGVBYn+HAGcdOPSv0zNMWo1eVHxksGoK58h+LPAzvBqzWEf290vR9lEp8wtHnkgnGDjj8c17V+yvodkNb1/R9S0Nop0T7WBNwWBJ6kdcHjr6e1ePm0/9ncj6nJoQdJye57N+0vZS2Pg22uNMAlvNQVjBGgAYiBkOP90b+Pyr5q8CfCM6jGdWtLCK6uLpcNKgAyoz054UZP64rxMsqWimdSwl6UqrNjV/ghpVjHcXt3aR2dwFIMm5n89QchcDr3x715T4z+BlteRxnTbv7DdhfNt1lfdzj7rE8HPr9K/QMokpySPksVX5b2PFNag8WaHp2m+H7ezvrS5UJbRWsrFQW3YVfl7Bj09+K+hIf2dLyyu9IuJYIl1iWBLm724VBIRkjnp68Hivos0jyLkXU+Qo8sZuUjsLLwZdbWSRoAFO0H1x2xWfqvhrU7a7s5khlFuW5Xdkjjv7VhSpJLU651YbXL0MV4iTW0s0zD1buPT6D+lczfxgibypQYwuSx5yPSuiEEnY55S7HivjK4ieBES5kIL/ADKw4we1fPmtaDHOJTLK6gtuAHevo6MrU9B0Ffc4WfQbMqGDXBG4nZnGPQ5qAaXpQubO6nSRFhkEkn7snzAOxHpXNVi2rHdCB9l+Dv2nPDngzSJ9AtRq95opBLRz2pJjI5Hzg5Jz7DP5Y5Hx78dNU8cnRA+oJaaSsWGg8nqP7jk89Pcjt7UZVlii+aR4E8sqVJ87OUXxK92zS2zMLcNmLByQPT619Hfs/wDgzw14vHiHVdV8xIhIbeLeoKswHIwR36Z9fTPHHxJV5KfuHr4eEqULs+hr/wCHfh7RPsMtlBbrHK5TGACSPYH39PWvTtD8I+H7UR+dp8MV4hIbfGPlPtkcV+T53VlKNme5leKc5czOpPg7wjqFwtsLJmcwnzGIDF/UdOAK8n8f/s+eFtSt7i/g0m3jkSPdmeNZwMfLlS4OD16dK+KdGanc92vV9pHU+Hdb+GngZbnU9MbTnuSX8rz1UBo+Ou3uBnPXp0r8/vjF8HtT8Oahf6iYJbzS5XHlyRIZArYwAuBlQR045ORwRz2UXGniLy6mzy2UsLzRPnZ/AWsCFbtbVot6H9zK4V8CqL+AtalhZrTTrtokQPvaJtmP97GD+Ga+iTTeh8w6cluYOp+G9RjMQa1kMO3OAMg+49a55bGSK5kdldYz94N2qXC5DRRvEYrm3jhLjOFHAP1ptrCbh1iAC4+bOMVk1bcxV2z2j4ZfCLxN45vtkNqby2JJU+QYyD0zk9B7981+m3w8+Cvhrwf4aOnpBjWbqFobi6nBkKYQ7VHvnAznrk1+Tca8Yxw9RUIfM+lyvAcy5pH59/FjwIfDPi6/0nyniVdrxEjH3zls+uT3PpWN4F+GWv8Ai29eOxtZI7GKQIZDH1Y9+eAP5n2r9IyHFqthIVV1R5eKppTZ+lfw5/ZO8A6dpk+pePxd2zTxjctvbxzHGP4vMOFHfj9K8y+Ln7OWhXSWc3gHUrm506OMsIJQMEeo9yO2enpX2+XUHUjqYTqXlyI+Itc+GGoaYJVlUpNHIV8stknnAHIz/nqa80s9IkhvbmK4S6txC4kdXXbg9QPQ/Sox+WckeZELex+sn7O/iVfE/wAPNPv5Ls3F1bWwF9HggBi5X5V69hx7V9HNFHCNzMBFjnmv4U8R8GqGZ1Io/RMpqc1FXIJ50jiGN6QKFAbdxk+9fMvxh+O+k+CtM1OwF5aXd/NiOBpHC7vm2jr+QxXgcJ5DPHYqNOK6nLnuP9lSsj8yviB8QPEvjjWXvdc1q+u9qiGFfMYqgByBz16DrxxXDRz3vnwzWcaG4BwwA5H+0BX9q5Zl8MLh1Rp7I+DwzblzM/X/AOHniWO+8DeG9amvLZ7SWF5N7yeWFxyWz2AJJ9xXyT8Y/wBoZbyTVPCnheeVbTzAs98sm5mcdEHoBwT15ODX4LlnCssTm7c17qd2fRZ/i1GKpwPjUXsskss88lyXmbzBHM4ZgR1P8ua7fwV4+1jwTqy6nZG/NpIPKnEJ+VlJz84PBwec1+94rAQrUXRls0fP0Kji1JH6SfDT4p6R8QNBjvNKe3W+jiVntskMR03YOeOOoz1NeP8A7T+v/a7jQUhcGC2tERTnG2Rh8/HuMfh9K/BuHuHpYfOvZSWzPo8xzCNShofJXg34han4P1yWa2aeXT5WLSQI33SDzIvuc8jv169f0d+GXxK03xXpEC2V3ay3pkAU78eZnpg9vp1+tfTeJfDqq0frMFr1OPKMVyvlZ71P5zGW0ljEE8a4l8zgnPOMetSG4kZY9yRbFXhST83vmv5mr07OzPrac+ZGHqmoC0sb+VlkDpgliARsPUj1Nfjr8V9ZbUPEusqTLk3EiKztu3oG+Uj0GP1B9a/a/BKlevOfkfK8Qz99RPHTdIC/nZRj0IHSqztEYvLQAsTuDHv/APWr+l4xPnW7lZ3SNhxg4weKu2ckqIUKDyyCNrnOR/WicbocXqfY37PHinVbjXE0poEuYItPacZk5QqQp6+zCvq+/klQuSTIB6NgfWv5i47wsaeYyUT7fK7ugmzwfx945ufCiKsEn2os4VlBBCg989/8/SvMtO+OeniGK0vZ7vS4VkJ3KmWLD+6Ov9K9nJOEHicL7Vbni4nFNVTu7b4s6FqKEwXQgj+8qTHa+P5HHtXMeLvEWh6z4fnRJLeS7kJUFj8ykDhh/nv+X0mRcLVcLVU2XUx6lDlPlS+0S5nJkUfaJSMEqMAn1xWda6TqEDQyG2kk248xkQ4BPsOfwr9Lq4mMY2ZxUcM5O6PpHRNNa50+D7YhDqo3Ns7D0robKKGBl8zzcbipjA3fL6/WvhcZiuebsfcZdSUIpI14ljVgC5hXkggZ+gNBj8+JFgXY/wB4snr71wt63PrsM/dJiSocbSkWPm3UiAMA4YLGy7Qc/lzQlpc7bDHJE1zArOYyPLz2YcU+ILh0kKSKTwpGK0UQaLqZeTbHDnI6sM1XUSLIYnw0a5DYFOUbiSsQiFd8cS+d5YOACxY/nVmKR5g8zLGAzEKB/hWJak0RSbmnClTG6Nnjqfb8KYoIL/MyAHkFutBrJXRHI0hkEj7pAx2gdh71MszxHy1EjbhglTx+P+e1NIyUWBnMaCIbZW2ksD2PqKyLiNo8SLE2TwWX0qJOzsSRj5SJGRz8u0HP9KSSJVEjeYhbBbd61pB2ZnWXunk/iaRiUJ+Unkr6GuAvLiOPYg57EZr9WyRfuEz8Yz92xDRBEIIreaRxJLkEE4xg9ua54LvmSNFGSSeOn1r6JbHg31seg6Jo+YJZJ1YBoy644/H/AD6Vg3EsSunlBYYl+USMPvf4+xroUtLGU3qdro80cWn3TC3mkcsCJWk+7+FclevFPdyXMDBgx+6W2gHvVU11MJPU39KYRRebOpdd3zZ7j0rk9Qkn+0uzPCJM53AY4PSqpydx1DR8Oo8+WYgYbDZWtXxIEVkkCh92CBu6fT8KL6iexjaUrfaomBJjJAHoPevSPEaTW+n2kNwI41kB4VuRjrn0ob94VT4TyiKOP7S6JI8kJchtx/l/hXptlczRaKRuEaNyFJ7j/wDXWE5ajjpE811JppLiS4LO+ecY+X8q3fCcEt9qUCSBkCkMuxvvDv8AhUVZWidmEjeR9baTaxW1pbvZO3Iw4b07fWruoXDvFEjNluikCviK8ryufU0Ie7YxLjCQOJADIw4Y9vwqKe5a2sI/MzE7Egrnt61z7s3ex5lr9zvaWZSXBAAVjVbwyrEXFw0bph9mw8k8cmt27KxNON9TopphDMMlHZcfI+cH8ay9Uv3sTHIjKS2SQRVx2MqrOAVHvr6S4/eqwGM7uM9a6yCKNI5oi5EjcAe1VJ6mCjaJdsEEZYkkBRg4710NzceV5abt8qrySc9RSG42MBbholcEOoJ34I61fi+zhWd0USEdcdqAjpqcTrV1FArwxzpICckY7fWuVluFhlttvzQspwB0FdBzX1uF7fGG2jhYwylk+cj3rnPM3SQiI7n3BV3Ddx3oM1rI9F0SxZCyFUknVvmOO1dbcTwFQvlSJGo+6rdDjr71xTd2dd7I8q1m5kdZUZiC2RurnbVJgY0KgORypPf3rsgtDKG56z4Ts4nWIp5axgYw3c16pjhWUrGu0Kwx2Ht3rkrS1PVoxvG5eV1SNBIjCTtgf5xXLXcrSSyAMJGJ+6vpWMAqXuZUzlMt5DwAHkMa5i+vDM8kG9lXB5HauyijmrPUzJJGG9QqGPYCD3zXLX0/2iTbIoYbcEe1dkdjzKm5Qijli3rDtKkcg9qsyXLTCJOWeM5jz1X8aocEyWHzNspIjIX5thHQe9Z812PMRI0MaAfeC4JoKauU7y4lVZJiDhuoxWWWeYbFB3Yywx2oMJLoYcs2+URK6hlO7H1q3ps0hlVRjOf1p20uc57f4UysgLBXIADFemK98tJ45II1EhZCOw6V5WLjqe3l8vcseZeJLRlFzDNJ5kxfeuOoXNeXPKgkkt1kZMvtyBgqa6KT0Mpx1ud5aSOIAY3xDjGe/wCVaVixs7yG6glk4YPnHOfUD61ctjSG5s3Mf2i2+0JtR9+GXHUdc1m2ywmZRKsq4bJ2n+hrFmzMbV4so6xIFP6E1zKEYMCRuhyCxx1NEXY5wv3kRmSPa65G4kda5/Ugk03Ib7LwAx4B9vpXTFdTGS1M1fNVZDG6mMHaSozg9qz8zm5Vch4AN2T13Vq9jL7R1Nn5YxJKB1+6vGa6GzEQO7Y+3HJB/KsDWLszQWEyEDzFCd65vUYbhlJCxooyWAPUdjQat2ILOZ4P3ZXDDoQcn61orczOEYLEYv4hjvWMlqMvNMpIeTYBnINcF4mneVo/LVN245x0IrSmjnrM87IYvLkOxxjbn9aigZNgYyuCOhUV1GCRv2aRvKHKneTjdjnFdKnmRyKgwF2gk565/rWM9zSCNzT3YXSqu4r0+cd69c8NPGkihlQknGQMZHvXm4/4T1suVpXPfdFuI2iTzHmCAfd3dTXcW1zEyGRSWRB93Pc/5FfB14an6XhqyskMZgY0CyQNEDjG3aatxz+UY3aKMWx+U71yfwrkaPUp1EmWjFFJIGUIq4xhhxWVIYiSWjxGDjzOMfT61otEdUMR0J1tEE0is3lxg7cdTTZLWCNfKWOJVbnIHQ//AF6yJqTQqx2iBUKbrg9BnAFKYY47lZPJWEAgNgdK3SsZKeo9fs0iNx8xJxjpUn9n2zIsxRdrHBAH8qUXcPaanK6tpcMqqYwyzAnI7EV57dWcySYk2Mo9sVSNYyW5xtyhW5Z5lyucAehrpdOKQxhCqRZ5UfXqabKpnQKpXyVLCQSHBHb8fSpvMWOIvKESTceSe1ImrLoVYZTKW+0MWYE7Qoxx2NNQlRucyAk+mRigVh8rInMjNJx0HpSK5by5I1dYQMcnOD2oCK1JDArMsg27h8zA9wK5+9TZEXVCxPzBWboaCazuYdwHcqzxlSy7eOQOKt6Ho7u8RQOo6jJJ4oFRjZnqFvoTMiOzPuUbhg8EVZk0hyV3R7I2G7gY/Ks5rqdRGmkbWB2vHDj5c8n61FLYOvCQzSJjk4zWZE3oNk0CcK5iGFfkjOc/h2rOTSLgoqBGUhuTntTTsOOxK+lMrK3kHeSTgDpUT2SxRhJ4Z2DEKpUZ/P8Axq4S6GitbUjktrlyqhHVUO7hc8Uv2Vl3OA5fb0rVOxDG+QzRR5yWDbqsNZqSNyPB5pyWx1HsKFKwJ6XZUuIDbRruTzCXwD04qB4QoDRPmTJV1K8VUGc7VxptmMCAMzZOGU9KhEcTJG8hkLA7SqnHPv7dDVW3RlKNify0jTdIpAyAx6YNDkSRuBIS5G1Np5Hv/wDrrNqxoncQQFlR5AEQHIOOKi3BSxZWI6ZPYe1YzNXAdGjFc+WNpHB9qhMkwYfaOoOMluFFSnYILqSuyygbWBXIIwaBKpYBIRDEvG3OT/8ArrVJFxIWZyzLGNyjg89qkiE8cJKxpsDfezzn3/z61QSdkKZWOSCVdWznHSoD/pJMgDBlO4hhTasYJkm6R1VkUOqnGMdCfWokUq5R0IPc45FIpK5LvRoljyrtuyZAvPFQLEYTNI80rRH+HaOv4Urmko6aDty5SNFO0EsPaicR7cq8Sk8nA70J3MmrblZUi2qXUEdQwHenNun8wxxvFtUNvJ5rWEuhlGV5CK4YMxyHzknGOtMjC7ih81znI5ycetDVkG7EcxurqjbH3bWBpkUa72WUs8g5DKeMf1o5dCbDUUl5dimMuclm5z9PSopo5Qc9OPl96zDZk0MhKiTy/Jk4AYHnNSpEFjdw5KltpPoaia6mi1ZAxaMBTlTnOcVIkj+VJFGWkJwQ2ORWcVcuw6eBQVj3qc4JGc05doYRqilhwSK6YQ6A5dBksMzI0cix4fghRxiq7xtEYzESOfmGenvWkY2Amt4YlVHWSTzMk4I4qARKbl5GM8MoOGRjnH1qhOdtCzIxyqZZmaMHleoquwRo3kSJ1wCD7msGrMhP3SONH3CVmjG3ld3rSsskJ8xfJeQptbJ/UUiEiaP5khiSRnDg5U9AaSAqEEbB4zjLKx6Gs6hm5akEjs7TspBBHA6ZPoaVRviNvMJ4lP3tvrWhULtEPkom5DJK7H7ox/OpEJ3yIAB8oVwwzgev1qouwyUbzGA0m1V6DHUmoBEZJJBI6+WoB9Mj+pqTSaK7tNIzNGVzxkgZ4qR1SMFg5kc4LZ7VcEWodRyybWQN8pHIPaqEzoryTTeXFCuArZ6/WtTOcepa8xCz/ujh/mKqeM4/Qe1PwWAZgp3decUIgfGz5IRlYA/Kc8g+tQkyEKJJVbHcLxVSd2Z2siMsqMzjcwz1PannLE3BIaZvlWRRgYHYjr34NSZ8tykDI0wDKgYjHB6fWpflVYZHXc+7kn0p82ljHltqWkkSW5eKWCER7eZFPT8KjQGJJordRKrYO4nkUr6WNKUrsYFaSWOSRg7AbeTz/wDqp8u1UCE/u8/Mc96SjY6JvQpkS/aHYlvs+3GDxk+tPVofNVD8jt8uew/Gm2Ql1ZYjuSsabUIl3kdO3vUQtyJgoYs5+bbu7d6Sdx/aLCqJAfmVAp+Xnk1GzBg2AokJ5wK1b90xk/eGIERGb5ljU9SNvP8A+ulnEZjEirJwfmCisymyxbyyQRNlIyh6g9qbuLxyMrKJAcYIzTpqzJqyuQWxlcgMxXAwNxyBUzrcRqA1x5oxkKDwK2SSMU/d1KiTSlwklwIscHK1YeLzWBEixL0YEda1hvYypwsrsgSRg0ioRwcbabCCGyy+axYF9x/ziqnsOKGG6Tz5EKbkU8YHWpIJAxZAjE4+96VzT2NKT1sI+R++WM+b0OPSvR/h9G11q9rDHG88jEYjXnBrpy9/vEeXnFvYSsfon4Mjih062jlR4bsxkThFACsWzlQO+McfWvVreKRYlZSoPQ5GeK+wlE/G68vescX4pCNbmVFEoU87uMVy+jHzGUqpjjXkBetdeHXunNTjqenadCohCx8KxzkCtZfLjzDMjSMF3ABtpH+NDdzWox5SNY5HfnoCPT2NUWZzI6xOQG+UHGcVUdFczLClohGwmRz03jofXirn2gTMku5mZe6r+tQBGwZNvkkvuBJxUsKvMMBTn06U7dQJfMS3XbLHJKG+XGalH2mUxi0j8xu8Y9BSEx010HVIVAVANu0DnPuaguIz5i5Ysqjgj1raGxle7ABsqm4hyu7p0qcM7sqjBNUbDpHKvwygkdOuaihUyNKUEnmk889RWUoAWfK2HfI8jt147U2Y7XBIdo8fdHrUEylYh8yRhAUckKckAcHtS79zBm+Zsd6BW1uLGxjZTvbHsuSPxp0rfZ45HVEmbGR70FjHeUpvjhaQ8DBPT/8AVV5Lzy1kKDcuNrZQN+lOMbgRxvBBby232C18xz/rTGGYfn0/CsgaTpNwnlpY2t1Ai7i7x/Mfx61Uo2KVRmZfeFdHnUhbCEycHeDljjoM9gM9KxZ/hvpE8MkcNuhuJEyxwGIPtkfLx9a53dGscQ0tTlX+DWnX6yRQTpAoZfMjaLe5H1HHH1rg9S+DQZ32QIkIHAVNxz7VPM0bQr3P54RDJJiJPLmQ/fB9KiZZbdVYMxVWyB1r227o9O3QRVaZTsTaceuKFjkyCScr6HFXFWElYRFkWNfMZTGckAjINV0gRnVkUtuPDY4FZSVmDNmGyLq/mHj+GtjS9JNxcW6Kdm1iVKnGSR3/AJ1z1pWQU3d2P6S/+Cd/gvQfDXwj0jUtHeGPWLvUWju5oky4QqPKwevGGOPUA9en6A32tWGlW8Fpc3dxHbufNhV2I3c8nH14zX+b3HGJr47iKpReurP9D/B3AKpgKdOK6L8jI8XWt9qmg6xDoNoNQvbiyaNREB95l6H8M+9fKnwR/wCCT2ueMfGWs/FH4ht4bu53uluYdPEjNJI2BgbjGQOOBnOPTqT35dxiuHMPOHWSsed4vYaFKpTpPuff2tafpPwysr2LWU0zwL4Y01zaPDcNseJl4ZTuAJYY7AfQcV+G/wC39+3H4E8UaRffCX4U297rNojp9uv76QLudSWKgD1IUeuBzjgD9D8FuHq+Z45Yyp8O5+V8YZ5Qo5a7rW2nqfiHdeMNahZo5bq6gl/i5H3upYVEnjbVoW8yO7uA+3y2w33h/hX9pzpR2P5KqzbepJB8QNVh8tEvpBOe/wDUelX7D4i+IdOjSMa5rl+5bLvdXrynGOAM5wPasXhovclTa2OhsvjF4v0pmuLLV7qO8kCs4X5VI/u8Yx/SumsPjT40RZJNO1zU9M1Ancr7gwz9P/1Vx1cFDsd9DESvqexeAPiX481fxb4f0hNQn1SS9k3iK4lLLkbdxAzwTnt0689K/ph+Gfw38MaR4bh07WNOXU4rdYWC5Ay0kYZiD7cr+HPt/N3izjHh8RCEOp83x1ns8Hh04vdn51ftvfEf4e+AYbhPB1pBocUIyZ5C8aysc8fNxyeAR159QB+YFp+114rFutrNpghlMmMSplkwMgFuQfw4571+pcG5LTxGWRnLdnZwvxTUxGGVRMtw/tj+Krm8gubnR7KeGNz5rzoqHGOm1FA47cj61tyfttazKkVh/YfhU/IfLKROkhHYFixB/I19HPhOlsj6tZxVaua+mftrfvXOq+EYNNnZQiNDeNcnP0KBV+h/DFdJL+22bJUubnw+hQqFaS5hZyBjssZLE/pXl1ODY3vc6qOf1E7MpWn7c2nXcjxx6TeGdPmUyW0kSyL/ALORnHPcZrrbP9ubwtbxXV/qOg+Jr7f8sdvZwlipHruC4+v5CuKvwe/sHTh+In1NNP22/hJJGpk074gR+Y2HN3p8cSxk9sCTnk+2a35P2yvAf25JIZ08uNAJVnOHQY5wqscn2z+VZvhGcdDofELbL0f7YHwunFpFYai7hj5jPdWghU88DdvbP/Aa0o/2qvg/PMwn+IGlRXu8q9qbWVWU+wCGvNq8I1k9Ebf6xxSs2dU/7Q3wuup5BbeM9IlYJuFsqSeeFHU7So6ev6VrWfx1+E96sTXHjWw0VT8heaZHHtwrZyfTH41jU4arR0SO2HEsEr3NWD4tfDW7aaFfiB4VjKN5W03PzTfRTyO3Bwa0Ivih4RsWuU1DxRp1uQuYkY/6wHvnpgfia8qvkleLs0eis7g43NzTfiD4Lv72O207xp4YliKbi9zKYlb6E/z/AJVZuPE2j20JkuNf8PshfaBFdpIcevB6Vwzy2t2NaecwtcedZspreG/s9Y0XUbRjjzIbxH2nrggHIp8HiWzlEPmTcM21cttJ98njH1oqZfWjHVCWdwbumbEJ1GS2lvzb3Eelbtv2nyyF/M8U+2v7ZpP3N6tyFUOWQ7j/AIVwRwlVy2On+14LUkbUoobZrt2j+zqcPJ/dPoaaNesbpE/ex3EcgCKV5LD6eldcMPU2sNZtBl83NvbTwyTM0cxBAyuMD1/CoYr/AE5oYna7Qzkn5FBP5/hRXhJdDd42EtiwokWLUZHkjS0hUOzddvtx39qgmuPLRRuhdhg7S4OP/r04yezNaVWMhkOoq8qxlVXDbDk4walluomlAjkIZTg5OPwNKcrM050Tve+ZIq7SpH3s+mOlMkuDcC2mb94kbbFfutOdTUjnVywJNwkjETF2G5WA4FNMxjyvmeVIpGM9xSday0NnFXJFnuisrxtGCem/PT1FWo2wYpDcfLjDgrnP0rP6w73KbSQqsULGEyfOc8c//qqZEkWN5TKZcHPAwafPd3J5k0VbglpdxiD4xuDDOfrSfbZVdpZpUZ1XbtjTgj6VUJXZMmaKXEYhjYFvlG8NvwxHYe9V0mSSTzCQrHv61sqttDGVmi4shZVLTBx0Cnsam+1yJtAlHl9SMc59jUudh06S2IprxmimdA01wqkxiT19f/r1AlyEgit4FlkhX5sSEEbu5HpWftWdDw6Zca8NrKrxHBC7hg/dz6VWGrSwC4C3EiM4+Zjzn8DWU6zbMZYVE8d7cJ+6gcRxKM9epq1HqX2ZGTcMYLqqjoe5+vvW7qcy1JWFXUl0/wAQX8KQwxzXHlIuR5nJJ9yee9aa+K9Ut5Sov5HnC5y2QoH4cE1HM7WNKeHUtGW08Y6vFJNLPrV6LdvvBFA8v8hj8+Khh8a+JFtyTqZvLjO6OSRcHHYZFOEeqM/qMbktt448YI0Drrs0PzZeGOMKpH55/WtQeONcLMRdeTHIMOo6n9cV0QqOJm8uimWYviDfFnxIoIOCH6L/AImlk+K/iK3byLCDw1GMAlrizaQMRzwQw25/Ee1bUq+lzCeW2eg+P4w63PHE1zBYxPM5B226YBHbhfl/zzUKfFfUY5LVG0SK/jVyZc3PlDAHYBTk+2R9a6IY1N2Jll8lK6NNPiyslnbyPoMUEsqlo4MDd+LZPT8qvQ/FO+vwkdx4b0mINjlnIMWB1XHUn3OKqFZcw/YVDQk+LwSf7KfDGmyKVCKYpGRs9C2CenT/AOtSeM/inceF/CN9rVlZ2cjKm4xmNZC3sNwOB/PHfgV0Uq6lUUTixdCokfEXir45+NPFPnxazNLbRLyLaCXySn/fGB9R7V5Pf38usCA3MhknjOUkJyR+Z649a9zGY1U3aJ5lHAOT94qK8aO+5lQggqD3x0quZo7yUxzrCRISB9ff2/SvAnWnVZ694UoHG+IPFGm6SrG8vNOjWJ9kizPgjHXIHOK8E8XftLeC/DE0SabAPFkZYFTbMQr8ZI55C/7XFfQZPw3Uq+9M8DG54lpE+XfGP7UniXXEnHhyGXw5C8jJtBLmPHGQT1OffH8q8G1Txfr+vySHVdWurpdoG0NtB9cjvn3zX6PgMuhQjZHw+KxUqsrs5xpLlZCiCV0bgAc4/wAK1NO0a51PGILlUJ2nIxtNehKVtTnjTd9Dt9P8Dh2JeRrhuAY9v616dofgNL2JXtoEnG4bcHjI9+1eZjceqcbs9LAYCVSVkewaP8OI1khmu/sttvXbl49xYD0r0HTfB8Ngse2K2EoH3yNw+tfC43O5NtI+7y/hxfFI6+y0wQkK0alt2W7Bvw9K6K301XSd5ItpxnAX+X+FfM1Kjk7s+2wtBU48qLaabLJOytl8AcgdBjgV2NnpUUdtHHKSp5ycc4qLmtSGty+mnpA4dUV0PBwOQPWrscKRrEiNlgcdf61nDuDRoqsU8aO/Cqe3H50TKFKeQcx5ORnpV0lZ6iKsaOyERrmQDCq/yjPv/jUbxu4kkVUDN1UdxVRlYxUbs0USIxqkkMmwfwnk5rVj4jCxrKwUZ91GOaTdwa1sNVzEmWBZN2Q2euasAuWaSeWMxdcscHFIcV0YYt7iWTBeW3ZQNu3p6kCo5IorYXMrN5qEgrKAWH/1uKhbkD/MlILJcxjsAVySKrK8vnF3hJthwfc1ulbVkNoVbokbCIwRxwMGrkCtFDIhBkGzEQY/zPf61k1cyKwiklbcVIVjkjPf6dq0Y4UiDKys4PcjrWc30IlKxcRVih+RGSTPBB6Cue8TRyHRJ5oy8kkZCEZ6Zzya6cAr1kcmJq3ps+JdZU/bbuJxuukmO+MDGCOnP8xXvHwvMkWhxw3c0ct2X3y7V4H0r7HPH+6ufL4GN6p7Ybd71EYNarFtA+VcHA7H1/8Ar043DJEP3avKDhSDgY7A18m5XPrE7IeHtmVvMKnncT3+lWoRJEUEbmFpELrkZBXP+NZTXUqMhklvvVMoXxyCPu1FEZhvhTZuAyKg05y/G05DTfZo2tVxhievtmq8sQKMQCpJwT1wKuEuhoRQwrEyAyOIuhLcmpD5KwxkyARs2AWbqaiW4k7ksyq3lggdOoGMH1p804EaBVjyFxwnP/66clYITMpwM7GIjPqeBWdcvPtVYS5CnqrYIpJjIIgrny2LLlgDmpjaLGyy7o8+p6UhKVyhcqqgKv3jxlT0pY1IRXZ1cDjr3p20uO4pVnhLksGGQhFNJcmNSSGJw/OefT2pGEpdTW+z2u2VZlaTZ8rKOoPpj1rTjjMYnhckSAjBJ6AdvfmklYTqaEicIjqrDbknHJJqNXYLKWVQjHG7v9MUnHW4KbaLEaPJEsMEe9yMhWOAPqadKQsYVkWN/wDnoDyP6VQuZGZcIGV2SRnP4/mKr3DRyQhFgkOWGCrYx9a2jGxpGVjMmlELeXskdm9s1yviLLaPqYJYgwnK55x/+vFd+Fj76Rz46pywPzr15ZLfVb83RXMkvlqvYD/E10emyqkEZx5i9drCve4jn+6PoPD6lfEcyNeNkXyyuCMZJNKlxNLvjO3rlSRnA9vSvzee5++0k+ox2Mb+ZnJDbR71R1Wf7NHMYsNgdTXPTjeWpWIdqbZ4Frus3iTrILhiUPzBRjePTHpUNhquqXJVoZZPNxnYx4wexr9cyvLoezV0fyhxJndT6zLlex+lP/BOb9nfxD8VfjP4V+JHiq3n/wCEI8M38V/NE8oiSW4APlqWPXuxA7Lj6/1Za7+0n8PPhTYWK3HiLw81jaqY7eAr5km3PCbW2jA7YOf6fb4DA801CB+a8QZjUrSSbOR8GfEjxN+1F4lgs9JtNf0TSYLkNK23yIpYyM53KSAvTPOe1e9eNvA+gW5l0OzknuYk+UyE7Se2R/8AXr7XA1PZVlSifLYyDp0ry3JPDOhWGgaPa6bpsAgiRTkn5iSTz1/PPrXi37RXjm/8EeDdSm0e9uLHWLi0cQSYB3Y9B35yMe1fWYSh7SVu58Bmlfdo+BPgR4BX4qeO9d1/x3e3+qDR3U2dnNLv2ux4kfsTjp6Z+pr9gfD2lroWkQ6bZwpb27ASeWrdz3PrxivheLMTKWKdHoj63JaSp4dW3ZyfjvUALG4Dp5USMAGJ+8e1fHF94btviGy2FtHe+TJdeY7FskYBAU+g57f1rzcPPlp3PUg2pWPrT4F/scXSXkGoFrS105D5pfLOzqPTPQn1xX6peGtOXQ9NtrJUaG3jyzRr059BXiYip7SVz09LGk97EZQxeIHaT5e8biM8Vh6vrFrp0N1d3N/aabDEp3rOcN05I+lKFJ3Cc0lc/Ozxj8fLH4m+N7jwR4BuDfR2shWWbGXdR95kU9s4GTjt6iu98CfCax0lb3VNTQT3ElwHW3yUKkryePceveu6pFwSibUKLtc9v03w3YR4aCG2tz02Bic+/JP61qXlsYIw+xMdsDFcTbcrHbF8ujPHfHUt3NFeSJLEkUgyikYOQOmf89q8k0KxSBIppES3dW3ksQDz/M9a7IxtCxrJJR5ib4g+PPCPgC0fVPFmo2KFhvt7dblRk+h7BfU5wMV+Iv7Rf7Zuq+P9RuNM8F63YT6JFK58uGMsjI3HH1HOcZIwa+g4eyp1KinLZHkOvzz06HxofiX4/sJDfaFrc9prCyi4hlGY/LII5HXH6j1B5r71/Zz/AGtdM8cx32jeL0h8M+NLaRoLgXUXkwzsRnHHABPKsOnfs1fXZlhYpqUTz8zoe1hc9c8ceJH8W2Usmj2EsJFvJDCyyYVmPRiT1Ax/Ovklr3V7S6eO5jaa8iYCb+BF4+8PXOeld2GmuSxw4aklDlJ1128W7JljMmF4B5x+FVZU03WL1pPLa3vXG1ijc/l0rjxlRKRpOjy7HY2nhCe6tIhC7zW4QzKWf+HucV2Vp8DLvxL4V1fX4Ly0lnSPzF25JHTgbv4sc9MYzXnTrxbTZzyqcqbZ5x4U0Mf2knhbRbFb+92kNb3MQLKwxuOCDjg9e45Fej3Pwi8atFlbPR3vo32RbLlVUHsrlsAH3PSuHFx/eWRFCs0rs8P8SeCtTNhDb3/gLTrF3csLhrWMqR3wR8rEnPIH414v4pa50PytEj0ebSoy5ZUaMJhgPfknjtXLiaajHU97CVudWRzNh4X1zxr59hazvFbl0ikcNg7ifuj3P9ehr9Bfgx8CtC0LyZrm2W8nbG8gfMcDAG49B9K+C4pzZUaThE+14ey32lTmkj738I6JFpyOLeC1hUxCJFiUgJyDkZ6ng8n1r1+ytWQxkyq7Ect0r8RnNzk5M/RLEWpaYtxbySsRJs6LzyP618DfFT4H6v4r+IevR6e8Q0C8ugGklf5I4kRUyuehIX+vXr91wXjfZVj53iCjeCkfWHwu8C6B8NdA0uy8OWjWsMUPlm9hGWkYdwRz19+a8z/aN8QbvBE2mNfyNqt1qcNrFGGBZMh8OvbAPJHtX3kqzqVueR+bV6z5nc8K8N/DGAWWk6VrMyXd46r5rPjB3HnIH8vzr7X8OfCb4Z+B9Dur6wtdKtdTaMLLJCTuc44Us3QZydo9/wAOLPsa1S5EejgZNTSR8ufEO5TX9Rv4bWBHtolb7IpwSck5X2GNv416l8LPh4ul+HNFtruygaMABol+Uy9zz1K5/wA8VxYGrZ2Z9lmFFU8Kqa6nWeI/AMaI16kcE7sCDBgAKe+Rjjj0ryDXvh5YyeH55Fs7ZzuGSf4gevH+etfZZPjeSaZ+c42na6Z4np3wysr7WrJ9SgKeRLvZ5UyybegX3HbFew61p2nTWMzP5y2sTr5btL9wdMe/bgelfdV63tZpnxeLqciseFahr1zpd/ewWujWGpxoSY/OyiP/AN8kEfWvNYfE3inW9Rl0240mXzI181obdWl2dePX+vIrv5IwjeZOGi6ktDr9L8E69ewx3l6v2Usx2whfmUY6N7/T8zVfWPhnrEvm+Uga3K/vAkWSPcHPAHORis41Iy1R60KdnZnzp4y+D+tXLxW+k3qatGD5m+3Qgx/7LDA9cgjjpXhGrfC/x3BdSCXSZp7NHAaRQQMfl+nFdsMdGL5GdcMMktDOb4deI2mIFvFEsZDsznHHoPU1y+qeCbm1iaTzg2XA2uuPyraeJS1R6WHpJ6HGal4avpbd4ogwO9VaTeF25PT8ulSx/DnxDqBkit7KcZYeWWmAWT+u0URzVR3Pdo4aK1PY/D3wvk0GSOe+1J5PKlDuiMpVxjoMdv1/WvuvwVpGn+HtHsm0PxOmgSr+8kRLdcTgnlgzEY5PQcnA/DxcwqOsfOZvWhHRI8x1zx94jsfE2lXN7Zrqmiw3YEiwR7WdefmPTgY/HPavsGH4ieA9R0/TdTfVbTSWnhVjJeyrCjHpnLEYJ9D3r5PPsolFxa6nFl1bkiLb+NvDlxd2t5pGqaPcRZAP2a7S4GO+dp7j09a91EmnaxoZgC2kdtP8oTeMAEcsM+vFfF43Cyg02j3sNW5lY/KP4w/DfUtF+J+qyWc8FtKHZb62kJMq7cbAAOnBOR3zx3zg6x4H8QanZN9nsJJme22EpD5oK9eQOT68eleHnktVKJ+rcL041MO4SRwPha/0/wCGOsXWi+IvDWhXbTsGCX2nxyeYSOGjZgSB2IBHvjrX1r4N+F/wL+MHhq51yPw7GNSOUmUyywiIg4K7FkUcEEYwePbmnhcxdkfO53kXJFzS2PNfHn7Aeh+K7C/l8H6hp806JutrXyvsxWQdCr7ywJ9x+HWvyX+L/wCzd4p+Gep3el6toGr6TciTkTBiHPpk9B/X68/WZdVU9GfB1IXbPliLRLu8ubm3t7C4WWGXZsC5yevGOK+ovhF+zvrfi++0+S/WHQtOkdS7SrvdOcnHbPbmvI4kzFYPDSqvoZYPDOc1E/UDQPhz4X8CWS2GhxzXcgba87ybQwx1GOv6Vu3MKrbTo0ah+wPGK/i3OcfVr13Uk+p94qapw5UfHX7Rngu18Qa9J4lW1s0WaGFLhC+A4QbSQPdgTj/aPrXG+BPiCdAnstDtjbvYidVaN04yx6ZHc9Py9q/rPw0k6uVQv0ufB5hNqofoP4A8CeLPHbRWuneVFGY1kikMh784KgdAMc16N4u8BaT8OtOjvtYtBqF7BEzsE43NgkYJHAJHPBr9kyvGKP7tDpJQ9+R8a+Ifjz4e8Q6fcWOv/D7RNajEmbeVraNJJOML+85ITHUYyfyNfO2q/B7T/GOmahqHh+0t1lYs0Vllm+qqTnAwa9/HZd+7PIw0+WbbehpfszjUfDZvfCc8LRRKzhopeJAQxYZPoN3XvnNfasupafb2l5JqN9a6ZaQnzDNPJgeXjv6/1r+IPFzh2rLH80FufoGAzCNPD3PiT43ftR6bpZfSPAYu7u/lQxmfbwuT99h0UY5A9uM1+fesa5qep6nd6rqE7X184CrOXySOvTt+ZNfdeGnCSwWH9vVXvP8AI+bzPHOvPyMF2aPe/ku80h+U5+97V6Z8O/hx4k8Z6rY2On6dLLeSjMQib5l9SfUD1PHrX6NmGNhQpOpM58JTcpWR6f8AFi18S+DLKHwpd3ktpGBskjUHDYPIHp1/X8a+bJbaOJ4oYjsjbghRgL/k/qa8vI1TlB1YdQxt3V1PVvC3wh8Q+JbaGbSNG1PV5ZANwgVQF9PmYgfrWF4s+H+o+F3lttQs5bZxxLDINpjbptYep/EV04fN6M67oxeo50JKnzGd4M8W6r4V1ew1bTZZ7aWAmOMK2Ae35f4V6J8QdfvPiCmm6kdPjtEt1Z0EG7Egb+9zg+x46mscXgqcMSsT1OeneXunhTpMnmmYMrOxPXt6V0Phvxjqvhh0a0e38gPum3Ancv4d/fmvQr4aFem6c9mbJuL0P0f+GPx8sPFWlWFtqItDqwQDer5Lr2fPc46/hX0Sb2NBbYm8xSm4Anv349M1/InGuQSwWLlDofZZTiFNHC/EDU3svBniSaWe2igVU27mAO4ngD171+P/AIn1GO+1HVbhjEzCTbGy8naOo9+a/UPBbDONOc/Q8LiCV6pxLBnJYqrRfcJI6/Wq5PmzzOo/diMZ56c9q/fYy6HgFVmnG53cyvuKsSMLt7f/AKvar9nBKY/N2r5YTduZqdR6FR3PtX9nLQp7WAagZViuWhYuQvEsZ+8Pp3+tfS9zKyHy2UGAkbn6kL3Ir+YuNqjqZlJn32EXJQR8afHXUJ0W1VfImaM7cDA+Vj3xwTXy/wDbQpkBaUugwybeh96/buEaCWAgfF4qf71sx59WklZN8v7oEYYVtxa3dSSJ87yDPDbsV9NOOhnY+hfATWWpQpGzW5kYYG/HH517lYaXpsQtmtdPgiuF5WRRhh7/AFr834nxU4VOVHv4GSSN7UdMhuI5XKRK4iyG243evTqc15S8ptrryjsVQdrHHIHofWvGwdZyVme9hMReVjYWTayJtj9T6EGrBMLsY41ELYzgetdp9nhJ3QsMTzlYTJH97qT19qhnDROFkjK4POe9UpaWPTvZEIlQS5RJFXeRHnk/j/jU8aNJ83yPt6Etz/8AqrVMglNzuEIYbIx1ZRjH+NIWaHeUCSMepJ4xQ2TZ3IbdxHIC4dYncB2Xkj6Z/lVlIjMszHKKfQcisDaMerFRFDRyCCSQheD0z71RlW3Z/LJe4kzubacbOeAf8KClJMsGJ3U7GG8chS2BUPkxjzTF5uW7ZzzQS5WZGY7dLYyRGRJwxBGMgH6+tUUj2yRRRzGNmXOGbiplG5Fuw15BuZXgVlJxhj1FV7gK4RiI0Ugkc06bInseR+Mb2NZg6qdoGMdTxXmE0i3FwoRTtI6V+vZHD/Z0j8Rzud8S2U9WJSJjnZjGQDTtLGyRC7KFxk5H8q9s8Kb1PQdMmF1FcrKfLjVCQQ3U+lctd3BjZhhckbN2OSPSt07kG9baq8WkyWiBZY2Od4H6fSuZdhK0m1ETHzE9N3tWsZaEKOt2dNpOqSQaZcWTPGYC+5UKAkcdc/5/SuYlQtJiWLaAxCktnPvTp7BONzr/AAzZLPOkcbYLNuO44HFM8Uzu9+zpHDHEuCqoMYPqPT/69EXqRJ9DG0y6VbkmWIsAwPy8fU1v6/qEcp2K4ufkALE5IFJb3M5LQ5XfDG8btbqH4KD9M1qnV5PsaWwdyqA8n1NYuOtzZp2sYT3TyyKyGQAfeyM5r0XwPCs11HNK+GEmVX1Hoa5sRP3Wehgl72h9MWU58so5AKoD6Zz1ptxKZB8zO6o25BnnPpXxM9ZH1UFZGZfnzz5ZlVGRsFCvNclrcxJbBYFegoSNL6WOFybufe4z8wjUI34ZruLS0Wz/AHi7VlCk8nHHc471b1ZS0Rn3lx9pgaRgrqVDDA+UiuX1a4kvnaUCERkBQA3OQPT0rVI45R6GfaQYmdpC2Yzyqf3vQ+nrWtau9xMW2tG7cAg5yKZElc6hYY0iaOBJFf1POfqaoTo5yEkYzN8gAHTHepi7lNEEavKgyGWUL83oT6+3FJql3GkKJgK6rhSvcf1q1uRPsecX8pKJllWbOSxGePasWRgqu8cobnuK3OSWhl3UzTYCtmT0q/pNozbyWaEZB453HPSlU0JpR1uepWXm20cRJAyuF46j1rP1e5ELFUZmZ1yQOtca3NZnnOoXk7q1uVOQCERzjBpNHt2kvY0Z9xIx1ziu1aKwUtz6D8PWsNpZxMEUMFwTjiuptD5jB28t7Y/cZTyT/nvXBPVnsU1YtXU/leYC6kE8bV5FcndCRftDRtGkeQGwOpNEdxSj1OWvppUWRHBwvO71PpXJSyhmLF0Eg+8K7oI4Ki1IJLlpM+YogfGAhNcnPcAyTPH87H5SD1xXWo6Hnz3uNVgiGQxHz3U4y+e/UU6AEyKFwVHJ45P41I1O7NmRY4bWQuGCvwVP8XsfasGS63ypyxI4BPOKCzOvLgeYELZXqTis4SrIW8uVlm6ZB6CmjCW5Quo33zu6pPckZLnqfqahsQqPG5Z/vZJHatZLQ52j2jwpcAIJFZ2OeQeBXvOhTh7dhhI4gvyKFx9f/wBdeXidz2cCtDlfEaxm4kmfYJXAQ5ODtHQfr+teVXrBpD84RQ5wMc06WxNR2Zt6dct8wm3BFHQDmrwnSGR5UyE4Xb1NaS2A6WCdpLYqzqYx82VP6GqKiRriObzSwXlxXPc2irFXUxtGQ2Sw+7XPQtucs7iFsYVX61SRiyreRHkNJgOdpXPUe9Yuos0cLBQkzLxszg10xlYwqOxhlogStsxlVBll9zVGQ4OUZR2YZya2Mr6m/bIiWofe8jryQxz+FdWZRCDtQB04Kscc1gzQR7w7CwA2+lZuoTnyWzsdmwAM9vQ0ht3IrOKSV3DBV45JPStPzGEmyJVVsbcdjSsa30FmdY41jVFkbo3PSvNfEEvl+UWIbBIC55x3qo7nNM5Iksrt80h6q2eabaIMlViBJP3h1rczi7M6K2BRmErnzwvGO/19BW5av5m790HkHIB/nWc11NzasroExi4iJxzgHNei6berHsmLME4AHQmvMxiuj0MJK0kj0FvEtzZwWoIkMbHhQfX/APVWhZfEG+spWZ5Iiv3QjKMoPXnqa+alRTep9pSk2rlpPiHc3LWzQQ2ksIY+YocnI/vD+o/X1vp8RnQ70hLMpwFLZ59a4XhYtnfTqzCX4yPc3sgi0+K3iiUeYqjKs306j6UifEoORJ9lb5myyNgAf59q3jgovRip1prUuW3xLVJAzWS3KPleDjZ79a0ZfilYGMQnS5g5IAkEuVA9QP8AGsfqMbnq1aslFMop8QrRzInlCPuuDV1viBpgtZY2DeYBkuX6+2K0eC6GcsXoT2XxA00WfmeZIznlxjqvGB7/AP6q1E8eeG53SeGe8i2j7ufLKt+P/wBf61zvCSvoTKu7XRXj8Z6Kk8sfmyLI2SAefwrG1fWdKuGjMciGQDGFOAPr6ms3h5XHTxbUbs4SaS1lnwHOOr7m6n2/wrobIRiOB2STJPCk84rKUbOx6mHd43NnzpBJthVsdwRxipLg/aEIlUEbdhB6Y/rUjaKpeRSRtZiSAG9v8KsKhgwPmYE5FA7ka8uUHPOQD+tIsMYdcz5P9w9DQaUyaWZlaPGGjHyk+vrXPzrvDnjOTwecigxqKxTtFhvJxaTSAA+hwK9U0w2cMkSQiESbNgQDcTxU1YtGMsQonSRSLA0iO8aErtKkdPrV4wxTwKYC7Ki4JGTURptk08bFsiZEVYWlby9wyox/WpDIonK+UwwozkYq/ZNbmjxCk9BqIZXQSgRbWIUn+dRPGWkkjIS22jOCOtZyjY6ParYWO0Vow5mVioGTjBz3xSypC8MyqyhSuOOo9xSTsKVZXsVorNMSKSqRt056n3pgs7YZkBQkcbTwaTZoqiZBPZQxOi+WvlsMKw659KnFvbzIEntysin5cH9a2i7oJzXKMl0nT5owCJDIq8g81BFp1lsTaRhTuwf4vaiUrHOpksulQYEaPE4GW3L39qz20iDfjaOeGyM04z7GMqgx9HinV45J41YHaFA5b3qunhsSSASr5aj7pA/WiT0Oii0jRTQ7R4nSFvMmGQEHT681Qn0ZhGWmUHI2ZA5rA2jPuVJNMkhRFUrMMcFewqqukvMG/deaD95SO1A3JIc2jyKieXEoG7sKaNJliG93UyE8Db2roinYOZEZ0p1DABiTz9KpS6VM26VwTGo+ZPWgzm9Su1nK8ah0xgZx3oWCQlZWiaNVXAI7027jprW4wQtK/nkOD0BzzmkMMoLu0mMjAGOn/wBepk9DQmjtJdwbkRY+6B39aa9pNlS+AoOeDmsLjIIot4m2qVKnB9qWaNkUs6sc8qccU1KxnUWhShtUYPKjSMueh7GrEcbESMGO4DlScCtovqYctiNVZSwmVRHxyDyabKYnlJhCiP1raDFBdTPdlEGBvLAnjHWp1dj8rQgQ4HzK3INWNR1LeIsqsIJYcsD3qs/2hxK8pzk4x/THpWElZmbKhRY4WllkMbEjazdKtQxKodQEeTrlemfWkXTK1y8jI0b+WFyDwOc06GSaaJhPFtEknzBB0x06dvaklYtPuWrhY5Wi2oyyLyxB6+lIkwZSShUdOeMVtGVzNau4xp2jAUF8NwMjP5+lVY1O8ljvZfukHg1pbQa1ZYDSLEUic78dcdKYCF/fozCRhtYEdf8AP9KiT0JktSRptxDAbWXoahiuJmkJKRm3P8LdGFYlT2sMfynIbjrwFOcGm4LHd5RTjhh3FBMpWViz5iGNFLRJIi/KMcmoIgpcx7ldSMkY5pNXIsI5gjVURgBuHPrUgR0jUxjEgGSCcCiOxdJpIjVxGXcBXYDD4GcfhUxEm6SSORQhUdR1FMuLVhsiBGUCRWyPlUmq5lZpmgUDn270C3YQgusssXlmJWwwLY59Ke8kkALsFLHsVzwf89auErGqfQq7hJkn5u24Dg1acDgoqEgdcVUJXCUSNIZZHmcDAPQDj68VQkVGliEytIucMO2KsicexdjEk5RIXRQ7bS2MYH0701CYVlURx7V5z3Y0GFRW0FkDIkm1jMzDIzVdpgoBP3uhB4oMZKxHG0flqkEckpBwNx5/En+dSyoZIg6ISynO1f50mzNJtEMcTOjNk+SeUA6VPCssDfeR0J4+lLm0uaxjZ2FkZmBjjA+0lTtRuKjMRAjyS0gPK9qmDNJLQYzlcFiyn0PXFO8leSnC/exjvWhkpO9hII2YDkqrnGR0/Gm+WY3dZJVdd3ylTigc9yRiyMr7lZegwMYpkcyJLvkxt+lBmo3YSStM/wAwdkxgDrxTFKhw7lgQccNTi7MbVx6l1JQsxV182Mk5zz/KmsphkUSKGdudwPFDeuhi09iIsm5xGxTeR5gLdqYjOXS3XhWJ2n1FbLYTRaWBB80gLAoSMd6j813tS6II2I+UuOla011Jm9LEKOqTZUqBgZYitBArB496hNpGR1p1WOC0IUtVeWPczxgnHFMkHlErFFKsefl3EEgf1rnqbCvbUjaWTYqKC2DnaOn1r1L4c293Lr8EcEWGmXy0IIGDySa68tV6qR42bSvhpM/QTwaXe0twN8coHGTnHFesJO4t4wscQcDITJAJ9/rX2M7M/Iqm7ZwviMmVnR42Vgu4+jCsnQJknmE2xIZpOCMdgev9a6qK93Qyg9T1O0gZMyB45GxkFTgVd84OBFJ5ZKnKtis7jkrse0ZCM6/Mc5qFUeVTtYQnp0xmqv0M2h8UaK6bwGTOBn+tTuhDyFJNvpgdqIq4CHlwm1sHrng5p7rJHIQynA+Qk+tK4D2UPIFmaTahww/un/GnLJ5Ur3ULSKgG1eMc9zQJsgEpURsuzOSpzUkilwAsjpxkn1pxdjAkQs8cckq4bbnjtRFLAvmgKGjcferaLuaO90SKohYHK3HORnoRTIXMJCjEZOTjPrU31NCR3kYN5bpI+OcGmLJMyMVISReSQev0qJKxlNajTFKioAytFjse9LbyCVIN6qAoxjjI+vrUl3sh0zOskSRh40PG4Hp709ZkJeMRg8dcUBza2K6sXbCsVgXgAGlhkaNtrsVLDoe9a02U2WHkEjBF3DvUMRIaVc7do3HIx36VTehKXcSEJuWVPMiOeBUr3Ijcuse4jsawJmwtyQNzhWkYAvt4B/8ArVZlmu3Rlt5W8k/KVz29D60WLirI/k9WEggNKVxnPtTEEc7rGchsB8buDXqxWh9DKQNE0TSE27BQOG7U5VZGLlGVNucjn61YDp0EceCoVioP51Ut3kjY5ACZyD6n+lZ2uxSWhpQGQuzPKqoRwMdK7Xwxo9xr2raToWg+Zc6zfyCKJIvm+U9WPsPWvNzCqqdJ1JbJHVlmElVrRhHqf0l/sc/Cf4ifB7wp4ci1eeW6maVLx7ZnzwrErkAfLx2ycevWvo/4kafcxDRL3bcSwbTE6dQAQeR/Ue1f514PFU8TxDUq92z/AE28HcLChGFGXRH0T+yz4fTX4f7a1Nrm50y3R02zcbmzgHPfHP1A/GvtrxN8U/CXw18My+J/Ed3YaXpNlE7qoCqZMDhVxySTxn+g4/LvFDB1cbnEMLS7n5Z42TnUzVxjsj+PH/gob+3B42/aC8e+ILnwrrd/ZeFlvngikt/lQoowShPUAj73fH5/krKlywEdrZXUkj5UsQXLDrlm6nucn1r/AE58NOGoZTk1Ol9prX/I/kzjTGzq4hU+iMS8hniaWOcuZguQT2rH34R2ZiexUHmvuj87rRsyOKdiXCEk+9Pjdtz7wylRkigyL0KSqVZXY7jgcV02lxLJOqeYrZ4IJ6+1ZVVpc6KbP0I/Yr8Ap4s+L/hi71G0YxWPmkNHJgBpImVR/wB9FW/4D+f9IWmzm5gjYlUZ1Xei/KMjjOPev458ZcXz5jyrofjHjDmTU4UuxQ8YfDbwf4+0TUtH8Q+EdK1uC6jaGQTxKUZWBBDAjGCK/Kz48f8ABLK0uI5/EnwtudPsXQblt7bUFVCOBsKzOpb1G0e47ive8OeP5YVLD1fhPlOEOMFhpKE9j8lPHXwL8ffDKW5tPFekTWs0Hy53HLfNjpyD24BJ/mfHpo7xELXEZhkwV2bcMCPWv6fw2LhXpqpB3TP6HwWPhVp88HdGcrukhYSybmGSj9z349Kilvp0+8HYbht9q1ktDrjLqOlvpjJvDICBnhe/tUH9pXrbnjnlSRlCHnsOxrAuC1GR3Fy8lsxIMyklju6cdame8uDIXSWZiV2Fd3arjqzUDcXYDM9zcyrkEITx9R3py6vfGOSP7XPuPQ5HFak6Mn+3XMgKNdXLOwzy39e1JLfs1pJbXL/abN+DHIgZcn2IqZRuUWItVmgaKBEiWEJgDyxgew9KsW2ranZRqtnrFxYWnV08xju/HOayVFX1QnUa0HPrVytjJZ2+ravZRSP5mYLp4yG9QQ3H4da2rDxfrFjbmKHWNdkKgYeS+kkZT0yCxPNN4an2KhWsypD4q1o3ZuZdc1m7ulIKy3E5lZRjopPb2raufip40MU7J4j1yxLAKIrWfCjB4bkcH17e1ZywNGW8UV9YktLk8fxV8SwKH1DxHqct+qr5d3GcS8dMuBkjnpW3B8fPinaxQppnxI8VaZeufnnhIXd/skdh6Vh/ZOHvflEsRN6NlmL9oH4sG5W4vPHetXaq6lmmUEv7E9fyreH7UXxds5QNP8bXaQAlvIeEMWPpuz8o+mDS/sKg9Wi415rqbdn+178X7WSNF11rRGIbz5XNz8wHI2uPkHuGrZtf2yvirbwyKNYh06QMxZre3D5P94Bl+X6DNYz4bw7VjrjmFVLRmrB+2v8AEiykJhNjqeAEVBaiEtn+85zn8ea6Nf2+PiUhzeeEvDEzufLYWTsEAA43sw3ZPXgACvKlwjQcrmtPOa8eppaB+3h4pnFwdT8HeF1hjbEMoMmSvsQxLHPchf61oWn7dOveeJbnwPZRypmTdLPvR19CFO4/XNefiODISleLPUocRT5bSNyy/bru5pJnn8C6d4d2c+ak0kiuPVV3N+uK0oP28NLimt4bvwxrGqQlcE2UAt93ryf5kVyV+C1J+6zeOePdnVj9vTwZA62X/CH+LtFYxFS9vOLtlB6EMUVCR1xg0+T9u74eW7tBeSa1YajOgWJZNGeRMKAMlx0Y9z0GelYQ4Im9zojxHbU1k/bd+GElhGY7+eFM5kuHVufYKoJ+nFatn+2n8KLmXyW1nUIGVcndZvhV+rBdx+grlq8DVOhK4njf3jdtP2yvhtpczPceI7SXT7iNrdfNBHzHo67csM9MFT+FdVZfte/CYTwJF4gtrBWXZ5l7uRGOOhULu/T8q4ZcIYiN3Y2jxAnszV/4am+Fd2Ehm8T2UTKdk9wbdkQn/ZXG78xXU2/xu+Fd8wNt430KRiThIyzsFAHO3hsfhXk1Mlr03sa0+Io/CyCP4r+Bb43X2Hxjol68KGXAl2blHVl3YJ+mK6DRfiX4R1GC3uYPE/hs+Yu6NVvYxuHqDuxUVcprx3R1wzmBpS+OvDkUohn1fS0cjO9blCuT6tux78VNY+LNDvL+GxsdVstVl27maCYMuexLdBRLLqvY7oZvT7l1/F/h11uov7UtrJ403H7RKqknOMKOp/DNMttftrqORrYzPCuAJIoyVYnsT2qFltZxvY66Wbw2NxbxdscPlykNglhGSPpnFVptShh88vAN0ZCsNvPNefVwtWL1RusfBsljuDJanUWQrar8pbOMGnC9iEbz2lytzHG2S6A7ceuetRyzjoWsXAka9tjHbv8AaIleZd8SE4Z1zgkeoB4q15cxEu8rFkfIpHJP1raaaKp4uKZOxS3kRLqZbM9GDqct9KSK+jiZmNxarg7lG4Hr/I04NjliY30IIbm1mkVIn2XchxuMnH5dqum7gRxG0qPnqR2/Otamwo4lNma0sYmIjmO08VRlkVdsYkLgE5w3zCsruxrGrFssRq/kbIpFKhd2GPTP8zTpG2tBG2/DDcuOM/5NYqozo5kKm5J4x5hBU7ipPU+nsK0o9QA3KuwJjJJHOe9dKqvcatsjQt54C9soYu5GOeciqPxRYnwrJGYnkumQFMnjHof0/WurASvWSODHOPLqfEmoSOJ3WeUFw+zKN1PUVgal4gttIQ3F1N9hgYF1LkAsO5A7ivbngqtarZHzeKx0KSueJ+MP2lfh3oV9dWNs+sarqEUe9TFEvlnGMg4JPX0/HFfM/jD9rHxzqaXEXhyz0/wzETmOeMAzAevHHH1r7rI+HVTXPM+Jx2dzqPlR80ar451/V/Plv9ZvppZgFkAbC5HcDtn05FYUl9dXeJSztEegPJr7SEVFWR4kqjYsek3lwUQJudmzkDpXZ2Hgi6kcPOXUAYIK8VnUqqKKp0nI73R/AcUsZMURaKJ8byDlz3GPQdj1NewaF8PpJYWCww2NqE3bAeSe+fevCx2ZqB9Bl+VSqOx3+keCNLs7TdO9xeTBwN7gBcHouR19P8a9Et9JVbeJVtYVVCBgJjPscda+HzTM3Veh+gZVlMKEddzobDSY2cJNaSLk7uOg9s9q3bfSVYMrK2zOMZ6V4Mql2e9TVtjYt9LUMmAFUDac9SP61s29hEYmReWAPB61EO5tc0oYo4w9qgdW2Z3gfp+dKS4lXaAwA2sMd6qL0BybNI26sqbTucnGM1DIIl3I7Ev905HemW17opURKlvkOS2CN3Q1oR/Zy1u0MbRxLw6MetJsxtZAqyTrIsaFV9yM4qQWSI5SJpVlU7W3GlBaGcZWHWiyKpaW4YuDkMo5A9vpVi3O9HUxzSRv99cgH8fb1qhJ63LjeQiRI0CyMwwWP8PvUTIkO2SQYibhc9BSUrhzEymNFJBVgMZwMcelQmeFMvL5kUkjEoh7jOM0aXJbITtZ92zp92pMw2+fJlkMjDIDcc/4U2zArxxMZnuH2SW5wqbTzurYs4UQtIYXZ9hUAtxzQRKVhoEcU9kEJRlcliOanwzSjAIQdcdKwZk9Sy1vcNC+yRN6L8oJ6+lYviiAnRNUjMcccM0A3v0zt5H6gj8TXZl7tWTOLExfs2fD99Ix1aYmFoyT85b/ADz6V9C/C+0glsZZzPGLlscsMDYP5nJr67PH+5SPCyyF6lz2QFEdiXcRnqRxke1VjCieXdMWCElVTqCT6/418mkfULVEot2Ei/MsTBvmO3j8quBgXR9ol2KQO1MotQusiW0kmBJuJKj7rLSNFEvmIqeY4frnisZxsBAV2g2+5j3APSpFaNtkZXcCOvYexogtRqTQsiLGFL465AzTWVUJnSOEoOOVB605oFKzM64v0hlMcihmPGMVHLNvXeJFyq5b3/CqlG4J6FQvLIEMn71eqVTDM29IYpicEsHG0rjrxWbVi+ayI0l8qMYjjLE7g56r9Kso7zl4/KZFY53njP0qoJbshOxW8hlbbwMZ/EVREbwqZY8KofJVgc/UVAc2li3DvlQtCBE+7hGcfr/jVqMoY2eRCHXuOBRYym+heUxloNigSbsvJn7v+eKvEZkaSSRDGMqCD94j+lCRm2W0ZcKyH7OSCTj1NVysBCiNJRL3JbINVKNgGwsrSBHU7uWPJxx2pbhjHAk0u90K7lDpkHJ6HHQdRmnNWFcq7HkkDCQmMfdB6AU0gSksrRud3zBR0/wrU1U+5TuoxHtlHLEYOK838cwsvh3Vngu4UdIz5ig/MOnb1r1cvjeqjizGV6Z+deqLG19KU37N+75iTk+ors9ORfsimYMg2jArs4oeyPuvDGF22zVjliRXBVTxjPofWqzO67mCxptXkjuP6mvg6iP3ODRHI5QLGkDzZfDj2PeqOrrG1pIGLkp90etTSj76M8U/3bPmfXLlXu5Y41w6uRhuATXV+F9JvddWz0XTwWv9RuoNOiMZ5BmkWMN+G7P4V+25bStTifxZxJN/WZ27n9ZnhL4EW/7PX7PPw4+HWnaTc2ni6dJb3U4Hl2tHKwXYXPd9px6DB7mvD/BH7H/xW+KnjnSX1yXW9MsftapcSwOzGVSenzE8Y7dfXPf9B4axEKMZVZ/I+Zw1FVKt59D+hPQfCfhf4C/DSHw14e0aK0S3t/LWVM73ZcDO48uRnk9yx68Vxdm8moKl9cKXkdcqHPT6muvKr1Jus+p8pxHiFKTsXGt0giZh8rg5xmvlr9pHTLDULPwLp12zB5b9vn67dyMBj6AE4r7XA1HCaaPzrEJyZ5h8FPhm/gPxdr0pukljvVWJnDZ8xwQQeOAPlFfpN4MNlevFY38sRa4hZlyMAEHGfbkivzLP6jlipT7n6Fl1lRRzfxX+Gd9r3h+5bwxL9g1ZlyqSrlWI/iX/AA5/HpXhvw18Naf8NbC5n+IlxZWerb2mkaeNhHgnIxtHoMc/rXHzt0uWJ6lor3j9U/hRrel6/wCGbWbR3ie3EUeZbdeHYIM/1NdxcNJPO7TPvA+TgY/DAry0rOxrTlpdnA+MPEuk+H4A3lvI4yMBufw/xr8if2wf2otTl0y60DQ74WdzcN9gt4LXkRqe5I+8epyepr2cuwrnIimueaR037E3w3uvC/wy0XxDrrNfeKtTQG/lk5bCqgVc9cdeM9q/QeKNE09DCkbADcOev41y4uspVXY+mxFFQskMTVbe3gjkmXAb/WRn+Vczf69HdXOIZZPKOAA7/wBfSs6S1uzzJy11OG8c6xolhpuoHVtVttNggUSM0xAUdzz0zj8u+K/H/wCIv/BQTR/Cur6h4c8L6HHrSg7I55kJBUdwSOc49R+HBr6TJsmni3yo5qte/uNn5i/EP43+KvihqN/c+KtWfT4JXykcG3ZEuSduSMZ+nHb6vtdD0r7PZTHVY9QuZFBVFUEbccZYd+tffVcKsND2cDynW5JjbPw5odxqUEd/cOJchlUXHk/mTxj616ZZReBNGI+w/wBhwXEs+3cJQz7B13DuB615depOTSR3SqWp2R6bD8aNF0aFkk1pNVIk8hIFZmBOPTH6cGtLwfo3jf4sm/13RrGCTSpQBbyBCPMUcHCgZKjHX+nNeliHDDUfaS6nzdWo4tyRz3xF8L+Jfh1q32TxFeW6TywicSWwwB0JBGTjqK57wLq+m3epWk7z28oLF8P0lAzhePXt9a+bzivemprqezgf30OY5/4+/Evx7NY2uk6Q/wBjtYIylvIfmDs3JyOxwMAc9OeOK+6P2TPEQ1/4W+E7vULy5e/Ba6lEihsA4VMg8FQqYwf6159SbeHRtjMmlChzvqdzJ4DsbDx+nirSZkkgg58wRkMyrk5/pz2/Kna3d6LFbSMl2rMVLHOP8mtYTTanI+fqU5OKij5w8d+OdE0mWK2jmgvbqSLeiod2Dk85HTGPWvni8lvPHt8ltepe3DyA+SJck7AMHHt2zXjZxj1a59Vw5l0uW7Pob4b/AAwj09NLNtYyRyROrApIBt9CSfT86+1fDPh9rGVTAUnRHxJk8Ae3qTX4RxFmLq1GfsuVYVU6Z7hpas7IxVcZ3D/61dpAqAsi4kA7gV81GXQ75qxdRk3YYYwM4PSvhX9qvx94o8NppMGgPDYPftIm+JtnCAMcgdQcgY6flz9fwnBSxGp8vxG5cisfn3fftFfFm1tppIvFWtQXMBKqiXACOcdMFTj6YzUuhfEvx342v9I1TWtT0y7SFjMLSGEIM46krx35wB29K/V3GMVofmdSK5rHtGr/ABT8esdOFhpE90kKg/uZ8NkDGMbfmPvxXq9v8RPHWuaBplv4jF9pKxQ7hA5AZCep44J9zzxXmYqnGW534Kpyyuzl7rx7oXh1YZRd+erYBLE7w/p3JP55r7S/Z/vNd13SLPxLrMZWRI5JoYpRkgbmjAb8CefavJnaM9D7+dKVXB+2ktD3GWC3unVXSN4icvx1/GvN/HenQ2egatcQKuyFhI75wFj5B+pyVP4V7OBk+Y+IzCkvZ3PkPXfiT4a8P6PFqF1eWgDEBVQ+a7/QDoP5/wAvib4l/tVeNhdpZ+DdEWwJbas9+nmyDjqFc4UD2B571+sZNT5mnI/NMbh3N8qON+EHxL8Sabr2tX3xD1m+8RabdQhUCW20RMG4+UHnryf/ANZ/RP4GaEvjOC+1e2skMUaEOR82M5IB/DkVnnmJ9xtHp4PB+yd2fQsfhmytzGwhjliKFcuuOfpVO98OalLFLPYmSRwxkEUK7dp7kDt/LpXzuHxbSsz1o0ObVnlEvw+1e9E2fD88M3UJlHLe42k/0rmP+FXav563M+lT6RKp8tHnlCAn8CcfjXbHGpq52OlY8U+JnhfQvB1re6rM9gYvl3Z+6WbjaPQ9cYr4gutWtfEupym0t0g09ZC0amTcR0xk+pHP+cV9Ngk54bnYsM/3lj2Xw/4e0GztLe4is7aO4JDEAAg8dfrW7qV/d3cP2eOaUqz7RH/DnHp0ryKVOUpXkehjMU3ojnF8OXN2YmD4IJydpwfWupt7LUobeOARS3BjGBt5xXr0II+dxq5lqCeHri9MjusseV3Hf0PbafTrXxn8dPEOr6V4hg0vw/fS2tsnJusBmBwAyj074Pt7YPu06EKkLyWxw4a/tFFHk3gr4neIdD1C8Oranq93YxMJkmuLt5nHrgdAAPTrnp3P6efCT4/fZtI0W31SRdY0wMrxXCuMrE3Y/wB4AnqO3rX57xNlsZe9A+spUOVXR93W0Xhrx7bw6jcSyTeYQvmBgNygYHJHzHArVt/hz4SSGWDTbXVrO2JyQt2zZ9Sex/IV+Q5ph3sz77JM1VOndHy/8f8A4O6dd2E6/YooTEglgm8sBxnocj69a+YPgK+raJ4q1HREtLhra7iN9cSf8sxIqlSFH8OQM49ye9ePh6bjUUWfVZlWjXwLnHqj9E/BOmsrxrNDNNcEYk3j8uewHp/jXY/EX4I+Ffi94Xu9P8TabaR3HliNLjLM8LYwrBj0HHQ8V9VhZuL5kfjFeKi2fktN+wlb+F/EOrtqMULym5aTMdowJPrlM8n2H+J91t/hy+gaTpnhy2hgtrOJSiQIm3OOSfU9ec183xnSqYmiqcTqy+rGDcmcvqWhx2s0sQUTBVDgtxhvTFcjqMMkZYOcu6+afUYr8Nx/BVZVuVI9VY6M4tnxf8edeuzBG0U0stqhKMmQW+b7rD6Y5HsK+UND1Nm8ceEYpjPHaNck3IQbsoF5IHcg4P4V/VXBGQPDYBU+yPi8RLnqXP38+Aus2Nj4Stx5zWlvDbpbyXMbfJHGqjlyev3d2c9q+VfjZ+0i/iZtestDsItUsrd9sdxM/MhA2gc/wgHP+OK+uyXBuVbmfQipUv8AI+D9T2atBcXrsJPNIk4GAT7AdBX0L+zNrlxaeKrzSEDvBPbPIspIPlyDgYz93jmvvMS7wseLVd4Ox7tH8Lop7rWfEeladZQaiinzoo4sO45ORj+Eck8cZr8+f2kfiX4pvtUj8LwQtpENopLpNFzKn94f3iDhfbAPPGfyzOOH4VcR76KweZKcOVnwTdX11cSPJLPJdJIcB+v4/Wqqj98zvKERR97Bwfb1JNeZVo+z0PYjHqz234Y/BbxL8QdYtRHZ3LaZGxkZ9pHttIx0H9Pz/VH4f/DbRPhvo4tbCOO3vmiRJrqBgJMgcAN7Hr09OK/BvFTiTlSwtN+p9bw/hFZzZ82ftN6SlxHodxawJfzys0M0UCZK7ec7R0GD/hXk3wp/Z11TxMkfifXrZbbw75nmQiZfmc9QPbPbtj8aOG+LI4bK7Sep5H1SU6zTP0B0bSbXQbNILO2+yxrHgQswPPTqPujHpXn/AMUPhjofxEtPtki7Neig8qKXywS+Pug924OPXjivzHA8U1aeYe3T6n1EsPH2fsuh+Y3jH4aa74M169s9W0m5s7YOBF5f71ZM9SMfd9CDg5Br7B+EfhS3uPBFpbal5c8zRPFGCgMbwt345OSRj0wa/duI+JISwMa1N7nz2Fy5wrWPnH4p/B/UvDU6Sx6VdG3aVojIvKxnBOTjnLY6ng49evzRcWU1h9qgkaSRwdwOOx7V9Bwlm6xWGUnuc2YUeWehPo/iLVtFuUvdLujpsqEb227ht78dz/n2r9APhD8crTxbYWkVxdql5s8sjG0BhwRg9B3yO1fPeI/DqxWH9tBar8i8sxPs52Zt/G/xpLZ+ALS3juNP3tfuYg43l22DggfwgdD6nvX5q6i5uLo3JTy5ZZCWQKFX/e/Gujw3yt4fBtvqc+bV1OqY8kqIC7uWZmxkDgH09qpySKqswJfccYXqK/RTzCPzd8hYAFQoBGeK29Egkv7mC2giFxdSybI434DdsfT3pSehUFqfpL8N9Ik0PQtKiRioe3xgdSoJ/qK6nUbxyTb7VeUjLcfd9c/hzX8xZ/U9pjpS8z79K1JI+EvjdqaXuv30NqDHDHtQRE5HHOQe555r5zlZlYJFIwJ68/1r+huHKXLg4LyPg67vNmfHu3vuj/cjAXB5JqeO4eOQkEbDjAz0r3JR6lo9T+HmuS6fqcwnl3WUuCo3cq3TH06frX2JoWqBogzI6uRlDngjv/n2r804yo2kpHqZfLodqLqW4ixGWSPbwQORXnviyyNpEt9BGpYgEk8nGe/rXymXy/eWPbw7tO5StmGwySjzG6ccVbjAmaSQskbyAAkHBwPT/PevYctbH3GBehYiV42KurTOfuhRyaqXCNE8yeVMsofa0Ur5ZT6E9vpW1M9uEbiQPOXkZJIVswmGU/eLf4f57UkaeUJYljBVuSd3HNaDcbIswr5jjz2VyF64/kKs+QsYQOkal2yp3fzoJZWDpHIQQPLZsK2ePpWgS8aFgr4Y8r3PvWfLqUnoZ0gj85CJyeOVq82wCFwkTZXkY5rMqC6lOZZCmFjcRHqSMYPp/n0qtnyjtbzYnH3snoaAnG5SkaTzZGUj7Pu3de9UpVZT5iLIquchuufb2FAoaIj3ZgjeYbYiSMbsc0l1goMSI7HkAdhV01eSRzV3aNzxHxq5eZgpUuoCkZ71wNl5gzIxjWWP5g2cflX6/lCtRSPw/OH+/kylLOs0hDOroQSKmS8nWyWKG7A3fK4KcYFeseLbqdJossbwJ50LypsIV84z/jzWXdhWkCxsHTGeOcVUZWIlvoXrKERWMkjcEuQAvJ+tZ1yyhQVB3t1Fap3KLcCssXmlgmBt6etUI/JEgT5mlDZbJztP9OK0pik7I7DRbkRFpInICERL78VjaxJvupXSZUYkAoy5FXFdTBss6MI5bpSwye+T1Ao1K6iW58lBk9mAwKOUDCCRCQSu7SKGzhHweOh+lWZDEEjkSCYEH5zng/59KxOgdawfalHzTxKr5LIM7v8A61e1+E7NY50LRYYAE46f59q8rGTtFnp5evfR65HPIkY8rCyFsoc4IP17Uzz2ZGm8vY4ONzcV8hUep9Kc+92BE87MRF/Cw6/WuPv79pZJY40CsxxuHXFVF6DSuXvDenWqM91NGCm7JYYJ59Ku6peQgzIihkPypvP8Poaqm7sdaaWiMrULtUsUhysfuOv0rkIoN8kiKHZiwfJ7fSug5HK8izdzmIrHCnlAYLY5JNb+mIHdXgjWcqNx56H+lRN6Anc2L6cwxgxbuQAxHc+lUUJZnlVNqeXlRuzyPWhaIL62MG9vjGZTt2sw3bgeF/CuVm1GR4pGHzHeAe/HpVRuZTepkTXUDSfMgLtkIp5zXOTyXUuGjZ4reJtuMD5q6TlbuSWcMk0pkVfLk3cEda73R7VYA6lPMGc5ArKozSEbHTpnDBgqEDIJ6GuR1q9cncgDLkgknGKwpq7Cb6HBSSCc7RksDjrXX+F7NxN9rETrIOQh7V1t2Kpo93sJAbCJJVMQBPzYz+lb+meaFmaFIpo9uCSex9q4Zbnswd0Vr9obcHK/aGK8j+6fb+Vc7Ox3gYOw4ODRFakOV0chqs7GbK7iQNp29q5AyRuTGgHmb/m56V6VOJ5lWRWuXjVd0jMrlcLmsG3sQWlYsSM5JNbKWljkkl1JWfZiNYBGinGVHepIIAJYS29GDFwQev8A9akRHcv6i6BlxK2e/wAucVzwAUhmAyTjmg0bMe8mjy6KArDse9ZIKQyRZwSyksV/lQYDZGWUjCSiPBK89TVVJPK6IGOME+taQfRnOeoeDnuLlbQysIYyD8rHv719L6HKohRbplkAhKowXOPTp1PavNxK1Pcy85zxSVUKsAQnG1yy5b2Ge3/168duolglkJLuWO4nOadHYyxHxF+xkRRsDMWP8QNbhCOBsAU4HStHsNM6fTVQ2hUQySsBtkfPy59MVSl2JOrAqIiwAGawLlK4/UreaS3lkeeOVm+RSV5C4/kP61wsMWJIo5XUmI5ywz14yDQStx9zGGO4Ku3O0t3rIu5PlES7DAp+UkZP510pXMZoxSIo5GdUVx/EM9axIxueQJG20nJIHFaQb6nO3qbMDhPIaNk2kfNjnn1FdAlwbZVmWIStjGJDmsmjUmRokeSUs7RuMg4yR9Ky9TuZPNj+aFyBhQF65/rQBo2avIjuzoEEYOQck/T1qzg7FjY/uwODmg1eiIbhlaMvBOkybc7gc5HrXl3iSTdcExRmM4/ibO73FVBanNUemhgwzZRlJfng4qxA7kMIty/3jnGR6VsZm1bR7YwFbcxADN3IqyLmRJkkQpnbgFT1FTPY0g22ddZCSR7Rn2bSMg46+9dlp0bXDRyOMMX2gA4AHvXl4nY9bCx96511uks6qPm2L90E5xVybT3mhVvOBkxgLjnFfNVZWZ9thY3GWunSRFoym1uvvVqLRyzs4DsoyxC1xSqWZ7UcNoZ50V5S8kZTBPQDGT65pbjR5JEdh2UKyr1roVXQPYalc2htsRhZjFs+ZcbjTpLGQQtCjSurqRuK8gVDqdToWugJZSxqiwhiWXBY8/nVF9Ku3JJUq4bk7fvD0+lOOJOerhrvQurp0q7WIKyqNw9VqSSO9d3aGNggwKUautyY0mnYiZNQuXkhUXCTBfvAcgY7fSq0VtIGUW/2hJSMMxbOadSroarCNm1p9pOGQzRmUqchj1FenWEAlibf8hAztY8ivLnK7PUpRtGxeillV0gt9oX+JicZHofahBvBRsZLElqhq6EV5YHAjVQ7lj19qhDyF5ImXhOCQe1CWhpyaksudscQGSx3bgcH/wDVVmIxSnz5EQhGAEZ/iH4VTVi4WuQznYjIY9zDLAA1y2pzyC3iEUTCQArx1pxWpz4l+7ocAb2eFwHk2szdf6Vai16/geKQyN50bFo3XJI/GvSjBHizpNoni8Xa0j7mnulZmwqp1X61e/4SvXlyj6tO4UcKDgp/ia6YRjaxmsORXPi3WZI2hS/lic9HjGCD7+taUfjfXiYopL6J0VRjbFjP60ezi9GdKp2RqP8AErWBHK8l3IpXuV3DHpipm+J18nlsgRlwGUsmCf06VlPCwexySqT57ofa/Em/dpIXUqp6MQGHvgdq0k+Id0EkiRIRHkEfKAR/wLvWUsFFs3pVJN6liD4htgRxopDcB1GTVmL4oRW7K0lrbSxAYZDk/jxzRDL43NZqUVcG+I9kZPOa3hK9QASdnuPerMnxJ0NJxcKtzBEvyK7fMDkdcD+tarLUtDKtipqN0Wm8eaOqbluTLGV3eh/z+dWYvG+i3GyczL83yI7Jx+Pp7GsJ5fJbGUMU7ak7+KNHjfc95AZF4JjyePWraeJNGaItb6paXkci5jaHJBH4/wA6wWClc1eJVrog/t2zMiRrcptC7i/fPpVuXV4tiBbmBduGJ3g5H+NRPDyTszrhiE43LUN4jB7iAK6DlvmqwmoIv76N1aRenfFYzh0ZuqwQ3UbRyMHV2K5x0DY/pVdZUEjrHKoY/MGB7VjFalwqpjpZdtudkqOBhsn19KW6uo5WRfLQDIGAf8812RVkSqt2V1kETsDlVzgL6VYypaZXQOCmFHp6n8qynozRz1HQ29szq6rFKGG1WHelmtVuHkinRFRAGAzjJHbisZsvmKAjt5VH3LcIcjatTtaxbHREjXgHLd6hyuac5CbO2hlIO12YYz6VO2lQwFQ6B1ddyMGzkVJq5aFN9KBlkSMsoHpVaWyjmRUmhELhiwYdxVJXMJSuTJplvFE4WKNsdSTgH61HPoaeaSgXyyB8wqoSsYyl0Kcnh5GJRpRNGDuTZ0P5019Cm8jfDCYUJ7jIPtWtwUrIqnw2zHzVjFurnIV+cflTI/DssXmeZ86gkBgeGq3PQ1k0K+lFSrxE3C+g6NTU0W4nAUAeZ1ILdB2FF7rUw0uQHR5Iw0bR73zlQOcCoJtKLEyMjrN7cAVBqmuhVl0guvmIP3/QB+Aamis5IpGiDyRZUZ29CaBsj+xStI8SNnvux1prWTiDKsTJj5cjvWijZhGFkVHjuS3lsVO4ZkAGA34VI9uQEXY0Dv8A6tT1I9v5VqyYLQJbV1bdgxAjt1BqF0d3djEEXAC45z61nN6EyV2WZ4FVASH2lckKOayTaXKxFhCFYnIBOfwNYOViZ7l5ICRhkDYGV9qpvEFBlkZ8A5AHt0qgqxvqPBaVyoRS7c+lMY3MUhMex+MFW4/WgT2JlMjEvtQttwM+opsLSEmWRkeNsrlTgA0BGHYqEKgWAXMTyk42nqTVmLzdibijzLlXfbwfTFBagMdX2siASSDn5him2sTENNuCyg5AHrSbsa0o2ZXMKLMoy6tknbt4575qx829DKATnaMc0zSC6jZXYiRPNCcYDAVVyzNvidmVgAaadhSi2xWgXknzgp5zvPX+lKsLpEZZW2jHTOTWkZXMxVkV4k8ttq9FZR+tPk2OGWNlk5GT6UqhzT+K5G0OfKkB3FTkFT096QbwvmB02k8DGRUczFKNyFY2KYfy5C3BPSrCIxjeSNTHF90gcA0NtgkkBlTEb7CpA2qM8VSjkVTGkg+Vjg7Rxn1pExV3clJlCsAVRSeGPUUkkjRIWCs5IArWL0LauVd7vcBt8kQA+4Rmr1uzusqCJnbIw47Cm5kqFh6SIPNQ53+/Y00JCIPKCJuIO/jqaSV0ElcgYKpSPdvkJ4A7GiNJXkJS3WebGTxj8PpVJWFTC3WSCEwlmeXGSfWn+XbyRHcs3n8ED7v1/CtFHS5lNhGuH2LsJI+QueRVKZXllyS+FB4B6/hShuEotq5PG0Msf+tRnzk45x7U+4Ma/Z5HDOoOE2rnB/D+dbGXK2C+bNGqqTCWXgE9KUt5i+UVDoqjqMVrF2REo3GvCjZaWJljAwFJ61HAkRKJJMI4wckDqKiUrmrVo2LatKVXy5PMTPGTTZ55VVjMuSPvYHIqWc1d2iYyzEX4KzzNkfMqp8pHY5r2n4dMRqkBMoRSNihu3/1z/hXdlsLVUzxs3l/srR+gHhRQlnZC9jnErxj7p2lWH+elempGTGu87GA5PtX1EnZH5JWR5t4vvIo1uY2lUorDkHGf/rVyOl6uYJkWRwOgxnt6V34b4DCm7s9Ys/EOn7BhmiTpjOcfWr9rq8LJ9qDLNiTaVB6fWuVp3Kvqag1Sxlj83cWPRVV8fpVkXaNBtjdQe4cc+9akh9si3IN3ygcmrMFyxkYs6vkYTJoIluW2uQUWR48SHkODgj6VVaWUtIm6UW+dygnPPv8A40EybvYVp4BGcMrsPflT7/hUgnMsLHYVwCMZ6+4oLmtBsKbmaRgrQj+IDofSrGVLPgMI0Gc4yaDPpYY6yqFBDGMrjinQKjII3ZEAydoFUnpY1HIXWVfLBAI5y3emrKDNHgOkhy6Z6r9Kub0GTD58qUJl+8SoxULoygyfJ5g646n8KyM5k8S3QDGQSW6nlUlG4ken0oR0afczIrp1QL9760ClsNlRP9ZIzxBl4x1pkaSRuWEowVz+FA4rURllSRS3lqPapYoYmyHdmG7JzWlM0aFwqyyNHgxN1HpTC8cqCJxvlyMsvT8qp7ET2HsTtxyQGytQw+a73LZJZiWAJrEz3JBkADGSOv1pTcvGrOqPKBjMa4Bz65PFBpza2P5V5YJEDy7EckYx61AhWaGRHyQxIKkYx7ivXjHofQJ30YrKpAiYOkOAuCST/wDXNLtLIxA+Qc5zzVcrLJ0EcyFWByOnPSoWhYOq7VxyDxUpFJ6WNeysstzs3sMV+nf/AAT7+FOj+KfHcfinVlS9GmQSxwQkbSkicsSPclOfSvzPxXzWWCyGtWhva33n2XAlCNTMIKXc/qB8CeFrTVLaK4u9l3CjkKRwXXA+XHZQMY/zjc+K3wx8OX/h7Trrbd20oYoXRN5U7SVYfqvuPyr/AC54T4qcMzi31f5n9jZFxDPDZlThHbT8T488IfFPxJ8KI7vQIt6QFpPLjkUSKFJxyO5245xxx3xX58ft9fFL4lfE7wzaad4c8T6zJcTMtjHp1mVXDs4AJGOBjPPT8q/pzKOG8NVzunjZa3sfpvH3BUMVGWKp/FI8y+Bv/BNWfWfCcGpa9rum6XevEW8q+LMCPVc9snGcc4zx29l8Kf8ABL74RaDaanqfiywfxLeMSJrhdYMcS4GceWAowAP73Az9a/pbOuMqkqfsqXVn5VnfgnRw+HjWq72Pwd/aR8OeGfDfxK8W6R4RlkOiWl632YMvDQMMrg98HI9eO2a+Z5ZEZmDIVYjJIGK/TsBOUqEJS3aR/CufUI0sXOnHo2RRqgkDxMrITWlBEZHaQFVJ4JPeus8cvhHQ7MnAORiuw8OQKJQZYwuMnOcfSs6r906sPHU/XX/gm/aRjXfEN2wM1/DGtw+eVUssuB7fKgPtiv3Z02w+zbQSHbaCcDoSOn1r+H/FWs/7YnFn83+NNe2NUfI7Kzs2lKjau30rpLTTnSdbiDYs2PlO0Mv5H+dfFYaq4Suj8SjWkndGR49+F/hf4n6Vc6T4y06HXJWiKA3EKvkf3dzA7fwGOx46flh8cf8Agkrp/iIX3iT4W3N1oroxlOnmzjuGPHO0iQFeM8hR6465/f8Aw94+9gvYV3ofr3APGs8PL2VZ6M/Gz41/sifFv4T3d1FqXw+8ZTybsQ3MNhLIrDsGIUgcf5718tanpF3p0xhv9OvbaZf9YhHzRHH8Q7Gv6HwmNpV4KpTd0f0jg8ZTrQUqbujKaGeWCOUBTGDwMdfrUDW5eRfLaMhz2PFWdqdgEDIQjwCOTruxjcKWRFWQhlKNjPBzmrhuNSKWRNIYixO0bs+n+NOMQB8wHDBePb/69aijKwy0WVWYkSMAOCalghmmyxdgMnLEZx+FBUZ9x0iyxqjghlLY4P8AnFSpM5R/PRUUD5fU/hQTJ3ZSEoWQBiWGCQD2pwlCZILjdy3PFAiWNmIPlkKuetNuPNAIfDA9Uzk0ANt5mWJUIUMRwfb39TSs5ZF2kgjOfWgadgkIMYdWkJXCueoye1PjCFVmZNqxt970J/ya2UtDVzRVeZ3DPDuKbuhPNStK+yNTv35/1fvUSncSqDftTSlSGZT90YFacLOElWOVgCAGz35qCVUI5LwqHZGkdT1GMc1WWeWBVKzSlMZGWya0jDubKRbtb6YDfKD1IINSDUmLvI2/I4GOKiS1M/au4q3s7RSB3Dbs5BHaoJ7y7kTzftCzgDAZD1pFqdxYNVu4wkccrK4yeDj8autqd4wTy7qVOM+xoMZasqW1/cw75DNJIzt97ODkDocVfi1W8SWMrcSOirjaWzz6/Wk9jppysxp1i6kXyZpLh7UjGxsEA/Xrmug0rxVrdoIYV1a5W1WPaqj73HTLdT+NcsqMXq0aVrbo6q38bSRk3T2ttNfPgSTsnzEelWrjxbpepNNNe6bp91cFPLctGCD7HP4U3hovUxjWfMYUfitNNL/2bZxWtxGoVJY3KSD/AIEOR+dRyeMdRu7drEavq1yrne7TXTuc+wJ4FU8LB7ouNRoWz+IGv6LHt0vW9VtLwAfvvOLPgHgZPTHb0q1b/GDxvbGNpfH/AI0dkPnGd7vLHP8ABgL+WAD71DwdK1uVFfWprW5fk+M/jueOFLzxd48vAvzl21V0bnop2kDita1/aH+LVhF9m07x5rVnG/yEN85C9cE55P1zXDVyuhPdHVDNKtrXNO1/aT+La30U7eOfEK2e7a0CbVD4/vE8nJ9CPwrp7f8Aax+MFuqGDx5rkZC/LaIywxuefvYG7Gccg1w1OHMNKV7Gk8zrWTTGw/th/Gy1S5l1nVdEvpiQtqiWTM2cHqxY4+ua6Wz/AG1fissXl3mrTqoiwU8ySRWbHcH7o9ufwonwthpamjzaqupatv23PjFvkgZPCM8qk7ZZLeVjtI5BVmKE+jBQRW0f26via8KxHQvDV08K+XEZ9kay/lGT9CeawlwhQvodUc8qcppWn7c/j2W3EVxpOn6ez486SSUS7QOy8cenpXQWf7e/iNLONk8OSzzlNn2iPUhG4x65Ugn865avCNN6JhSzqpF3N6L9u2ZbIQP4P1JgFEnkzXkZ3t3IdVz9Rk/Snad/wUH061u767j+GGpSvtxsubldmD1K7d24/h+FZf6mRtY1XENS90dAv/BQLwU5kLeE/EkN2i+Y1nKcK4x/CwBz15HUU+z/AG/vh6XEk9teQwSMQEubgK0ePcgZ49sVx1OBuzHLiqSNqb9vP4YXEoeHS/EF5BOdySW5jeJP94kqT65HHtXV6Z+258C7yO3dtR8cXsinZMw0rAXHAAJfkf071hU4Kn9k2p8XPqdHa/tkfBKK7iil8cTQx7S4D2wEiAeo3f4iqHxd/br+Dmt6BazeE9dacm2Fo06W+1VPrg/LuPrkj0GcYrL+EKlOupyMMVxE6i0Pzo8b/tgeJb03VpoOiad4fsxiOG52ZkBB++pHO4+/HpXzDrfjnxJrpuV1fW9T1BpiGcGTAB9sdPcdK/RsNllOlrY+dxGMlPc46a8ubqYzyyST465Panpay3G1RG5IPy57V3OSRwOLbNm18K6hcBXMWU3cHpXouh+DY5oYJNyzA43ALjP0rkr4yMUddLDSbPVNA8BzhZpksXjdTtdZ8ZGfbtXpuk+B4lMAkXyo0j29c5/Pqa+ax+aJ6I+wyfJZSXNI9I07wukX2aWztgpX5yD29jjv9K6oaNuaMbNi4+XA4NfJYjEym7s+5wmFjBWRvW2jBRiNCkpHB7ZrpbLS4VkGQrRg/MwGePUV49WZ38ulzRh0uPO5nLLnBBHFaps0iL7tgUcLxXMOLsRMqRPBHGQ1wwLACrbRSRAhm2SFh0PNXB6mxYKpGYpT5knooHP40oztYsPLjzlcilzWYJFhnWc/6NGzrj5gD90Dv71XZFkxGJUgYKWLZzxjp9f8arm1Ll2CH7O8cbSrN+8UFSOCD25rREMaiASsHAzuXpn0qluZss+d5CyvAGRyo2Mx6NU6mOFN4VHBXJx6029DFobAjMxuBs3pzjHY1cWB4Sx8plJXJLcVHNoIanlExbpR5OMs2OCauvs4WRo2U4bGf84rMzg9Sm0cbZeIHnkDOR9RUfkEHz/lmKEBQ4559KtPW7KvrYda26EyBuZQ25iTwPapxamV4BgbDJ83GO3Q1UdzFliC2Ks7HC856dcVYEBCSzrPEiA4Cn7xJ9KtmU9xn+jiVWMTCUjHK8D3z61aKKi7ETgn7w7iucylKw+TZC0KctMx4x/OsPxXK0Whah8n2u4K4iXoAO+a78uheqjDETXKfEWtSedqkZjMXllz8ynr/nivon4f21umk2zRExyEkqnXA7ZPr1P419RnbtSR4+XxtUserlJCEZZInIJC5GQfXinRo24sr+aNvK+lfL3VrnvxVjX8mO2gSZFWd9v3T0yaqTwDDQR+XcROMbsYB/8ArUmxOepII0DD5FkBGDxjFPYbjEywiNFGHJ/jH+FEldFKVwYefshVvM3OAMDkHrjNQ7CxIRCWHJHQYqYdgbKVwXWRFVgw6YP86r3FwVUpHyc4AHqKqUbkyWpmSvcC6klco8gTgYGAOv8An6U+dQgWVQqO5wMdf/1VRTY9G5/eyuIxyvuaVnc5Dj94F+TAxj2NZ1EKMrsoPbbwA8YlU/KVPapA0q7VecBUAALDPHpWZRLJtWZCUVkPIJPFQyKqq8jruU8Dnj6UJGUnqIsEciRyFTE+PmBwea0hCcyxEQvA8YDAjP1FBEpdR6ldpRJd8vQjG0fUVIsQ2PDhGI+ds+taxjbUiMtC6ZplzGsfzOmC/BAHpT42jjdUVmdzwD2p2uU3YRTDIxXmKbOBTma18plMrPKGKsuKzs2RN6lK4JhL+VEwzjbzgEd8+vNUPOKMAgxJnP0+taQ2LTuQy3M7QtEFQq3IZu59M9q818dusfhTW2lysfljyyR1kzxz243fWvYyaN66PLzOtaB+devJjVJpllxEXDYz09q7OylZ4k810YFPlUHr6n6V18U6JH6X4a7OxIzb3UqrFMnAI/z+dOt3IB8wsqg8j1r4KoftMdi0kxm2N5kRhAyNp5P/ANas/VJoltLnzFUspAHoR61WHX7xGGLl+7bPl3VowNVmkDFojkBf61+sP/BH/wDZusfjt8dLbXNWgTWfDujXcF/ICv7oLGS8YPrlv5V+7YaUYYdSfY/lGrgViMdKHmz+nT4mXmneKfj8/hiFS13JD5rxseGyQAB9Bj6Ae9foz8KvCWn2NpoNrZ2kFr5KF5ZEUZBJ6k+pB7ewrrwdfnoxS6nxnEFFYbEypo0fize6NcgaZaxQSvYyStKVXIKuE2r7/dJx/tV4A7LO7DZ5SYxjHFfpOUUbYdM/Ks4rc07ECruPBBJ4Oa84+I/gjTvEmmW73csaz2czXVvzkxvtxuHbOMjv1r0ozs7ngQSvqfKsnxMXwrJfxwaVFrrRnyg5mZQrYBGNoJ5z6V7J4G+O/wAZPFeqWdhpHwf0uKCSVfPvY5mKwD+8Q4Ayf7or4zPKEVVcz7bCRappH2TL4t8Y2emG61bRrKw1Y53x20ZkEZHQj+6fbpX5g/tCx/EP4o/Evwj4dXWb+x8P3NyLS43q0aohYZ44JZjgZPABPTvGT0oSblLodkJO/KfvN8DPCFh8Nvhtpuhza5L4ihsJHZ9QkIQy5A2jGB0HAHXA+pqz4r8X6da2c9xbXsjRbTxwuPU9envXz6i5zujonK2iPx+/ai/bT0vQ31Hwj8PyNa8Szr9kEsXKQ5+8dx4LYzz0HpnFfmb8M9F8U/Ez4waPqPiK71W7V71ElhWQiGOPcuMDGCS2Mk9hx15/SsryxUMFOvU3KyubqV0lsj+j3wh4Mt7HRtNsobSOxsYkVVSM5G30z3J716JqIgsILqVmjCgZ2HgDJAAH5ivzBPmmz63FTjv2Pnzxh4sjt7ueztwRMn3lB+77GvIL/wAaag8TwpCQuSo3dCfX1Fe/hMvdRaHx2OzCMWfKnxU+HHjL4kGa2vvHkjad5ZS0sJiYxGSOSW+6fT5q/M/44fsp+MfDOkX1/Z+bE8xSRLiScSxs6kfI3PyblHBGR14r9Y4brUsNS9k92fMrMPaVD4p1Pw/eabLGrwzxyl2RoHUxsjA4bKn375NVl1bUtN3Rw3EsCdCyHG09aeOovmufQwpqUbso2vjGa2VLbUxd3QyW37tpB9R2FZTeJAl99pjnu5ocg7GYjn8K+dqR5ZHdTpXOg8AQa/8AE34i6R4K0GHWLG3ulZpLhSoRGx8ueM8thuf7oz1r+jLwfoGieFNJ0zT9P0qAWdvp8Nsi7MI+EGcn1Jyc15GYYqVacaT6HlZtTjCFz4E/bc0y6hnhu7G8dbfUi9nLOg2smBk7R2xgYzX57weJtW8MXi6rG5ms7NfMuVUZYqBkkDH3u+O9GMp3oI9jhqinTP0Gu/hqnj3wf4f8SWNsuptqNnHexRKm7dG6glfzyB9T1r1r4Hfs6+KdO1NTplxrOg6fOcTWss3mMAAMkDOEXAGecH0rxqWMiqXJI+7cacqHJI+iPjB4S07w/wCFY4I9Y1NdXuH+zLAo2srbSd5YcAAgDB65HrX5J+LNZ8WnWpYLfxBeRxsBHIXjjlKHHzY3KcHpzXPVxDtc+Rw2WqdVpFXQ9D1LUJ72LUJrm/Z5BGvmn74wORjt6/yr608FfD23sYJneG5TUo9qBmOQ3H3TnkCvz7P8393kR91lWWqLsfS/hjS47a2hjeFCQ4kJIzyK9i0uFTLDKXZXzn5RgflX5XiZ3lc+zpQtseh6TA8eSQ8ignaB1ArtrWEhS0Q271APuM1gmFSOpabbCs2QC3HB6Yr5f+NXhHTtd09bhoC1zDKXhYnI2nhlP6c+1fQ8O1eWsrHgZ9SUqLbPhHW/hl4RvLlbiTRLdCh8wLCxA3f3hnPXvVKy0bRtKmup7DTNJiuJUEe9EwYgO/t9elfq0ajaPySsrSujqfDV9a3E1kHVYVQ7yy9Qfb3ru/F8Vz/wiOqaut6YVWP5SPvt1AwT1xjP5elZyV5Ibqe7ofN/w98AxXl2rXOpDV5pRiKWXrtPPHc9etfrj8KtE1KLQtOtYWFlbRW32WMvkCQbizAgdfmOAT3HtXztTEc2I5Ef0bn+Www+URfdHsafYbK2ZjGCcbcepr5L+PPxEtdI0TVdJRrV4JHEVwAc87SwRj9B0r67KaXNM/CMfPSx+aF1daXdma7uJ0vr4tlflGAOwXHYdBXj/jKZryWGF7G2tpFO1UReQPc9c/X6V+n4SVo8qPkqdH942zB0GeVdUgsbjdBLvxEv3i56Hjt/jX3X8ONc8QeHrDda/arCCT59rLw5Ax07/wA68/MpJ+6jsxUOWF2ega98fviF4eW0FzpPh/UtA80K0twsqMCfQhv8/pX0Z4U+Ilrq2jwzXaadZ3bYZTE4ZGH+y2eo7g8ivJq4ZpaCoVNNDek1zTGultsWtgpUMstxcKm4k4I5OMCuZ1O6051Es2s6VaK0hDu1ynynPpn8jSjQkjr9uktT4d/aF0fTvFUVjBpes21yYfMMkikHZkFdy5OGb5j+BNfAv/CJ3nhl7Sx1XVbXUERz5s1uCBICTzg9z6etfouUr/YFGRy4ateo7HrWga09tBLDa20youBEWbdtH19a7HwzdW82oRiWXywpMqyHoG/z3ryJQsnY1lJ2uz2aG3ghi3qYWiC9QMg5rGkvrK1nEdzeW1igAYySuEVc+pPT6124Ki3DQ8WvVbVzC8R/GHw34X0bWIdC1Hw9rOpSRGJrmNxOiLkE7QRjJx1PAHTrX5ca/q+peMNQ1nUblIZVluXdEA+6oO39cZ/HFfQOl7Oi0+pGSUpSqORj6BoGoanq8Ol2wWSSUEmPPzYHccds/wCe/wBO+G9I8Q+D4RpF9ZxRwFPLMJt2IjXspbopx/hXxmPqxcvZs/RKdP3dT6m+GfxJ8ReGvsyw3Frd6VHl2hiRgVc44BJ9unv17V9seCvjzpHiKyiAe20zUVAae2uW8tyc8kKRjPTIGfUcV8Hm+UXldEubpe8jtPFdjL4vtmSUQpDPaCPLtxIoxgE+nAr5+tvhi+ka3E85MIjmBLLxkZ+4fXn/AD6/I18H76t0PsMvzD/ZnTfU+w/DyWMxupLry7a6lPmiMLgKD6EcE+1euwXdrDapeRXNqHCCApuzuGO4710wpu5+dY+olNni/jC7s9JuTqttcw21zE+UeNvQevsK+TPi3e/27daXqtrD9nkRGJ2AKGOOpx1JIzn6ivWoYHn6Hj1K+mh5JfWeo63c263xn2iIqGRMLj/GuxTwjp40GSPUbt7aNodzJDaea7nOQeo4/PtWn9jxlLVEPGcsT88/jp8Ftd1G71C/0j7PdW5x9nkClDESOQw5Bx2+uMevyo/wG8d6bqFu62drcTQMJ4LiBWC89u5yfbPuK/UMHCjSwqh2OfB1OeV2fR9xrvijTPCz6Je/2hp2nykNLburJvZRtzzyB1z65r57e8tYbuULeSiPO4+Y+V+nPT/61a5TRhrKJ34+No2iFzdX7SGaJUaNvmO1QBj8OMV6x8PfEV5ocUPiZQ7B5TGZEj+YheDj2GcD8K78VorI8KNL3Wj7R+EvxDn8H+LNQv75r+80G8jiiLwMAbc5JZmU9QRt49u3fyL9rb4PaL8QrP8A4S7wrBam74vfs1s2fKl55Q91dcblGeD7VyZvl8XKNWPQ+TpN0ar8z8dfFvhnWLS7jWDRNTinkbJiEXMZzyDj+fSvffgb+zb4i8ealFdX8N1pWlxbjN5mAGQclif4Rj8fcV+Sca4qODpyqn6RlidSKP0k0HQtM8K6emmaFFb2+nuoi2JgbgMYJ+uKg1DWdOsLS7kuhNJZBSFAYKQw55J4AHcnjGa/iPMsRUxuKcnrc/QJyWFo8p8t2PxM8O+O/HWj2iraz7HMMUynKTbc5BPYe+f6V9Tra2tuyIkNtbRMm7ZH0OPT8a7OIMFVwkI0p6XRzZU1Ui5kTiQSRqsxUlWO4r27CklWN7dTIuyPbuBXrmvkU7O56PJ3PN/G/g7RfEGmPHcweVcj5vORsHH9TmuS8Ipo+i2I0K38iEwKLdVY5ZUB4wP89a+3weYVa+E9h2OarWUNzrPE2lad4k0yXTr+OIxtFtR1X9fevz7+LHwb17SI472wS3v9POS80HytnPdT0HU/14Ir7zw/zh0K3s57M8nMKSnHmR8vT2klujfK+d+MkYz/APWq1pmq3mm3dvd2hWJoX3gMuQR36V+9VLTjZnzT0PZvFfi/V/G2j6YYU+2W6LhpFQtmM549+9eF38D287Qq0kaR8DcCoH+Nc+CcYfu49B16b+MymFs8UwdlEgPPuaxGVBK0DEshJZST29D616RylmKMoQpKuD29favZvhDozX/i7TvMl328Z5I5ZH/hx+fOfauLMa3s6EpvomdWCp81RRP0KtJp4hHFHCkWI8OUGBn+mfSuW8RXAzNNNMokK/McYBNfzK4upWv5n3eIVonwB8Rr5rzXp7gh1kWQrzwGHrXj0p3MibwNrbsjjNf01ksOXDRi+x8DVjebIWdHcBMqAckCmYHzO4DqTwR0Feq0S56mhpN/Fb7ZZN8qiQAjHv8Ayr7N8Ia5/aGmgRS2qypt/dSc5Xpwexr4ri/COpQ5l0PQwNS0j13SbqOI5dhIrD7pqTWohfWUsTxqqKQ5YHknrx/hX5nh3yzuz3qcrM88sHW4Rx5nlA5wQcnHqK143TCoqBI0G3B7j1r3Vqz7fBSskTTNEo8yeZt/ZVJJxTRiRIydzq33ieoPvW8Nz2qU29SBIY2mKhCAuc05gkTFmhGzbhlrVM0cugW4g3YhUwgqSAOR+GaRok8xFYfOCNxz6UAXZZp2aabyogvQhVGBSvcSEKgDAbcnPes6g1KxCkv2iJHCtGoOTlcVbLoUh8tVkiwPmU84rM3I7qSLcfkldFGFIPX3rKnRwCsjNsY5UdhQ0JsyZyPJdPl4bABPc0gnlSIR8m2yMn/a/pQYsmj3lt0cG+DOCSOKp3BCBhh1k7EGqoO8zCrZxZ4H4tkV764MhxJu4wOleeTMzoxB8vBxjPI96/Y8q0oo/DMzd6zM+JyQ5gLTSsNjjHG2rrSoUjVnVGAw2f5V3Rep5klZHQ6NPcLBMySJNF904HQY6VUnVMxjzCgDc4OCf/rVqZmvBcsIGMbFTngg8mqe1MeZNCdvIJU4Ynt+AraGwm7BZvuiYTCRo8/dDY57VWdT5ruVJOQc56Ct4Iyk7nWaZIHtLySQKbj+AqowAetYs6srMTguflz6CtorTQTtcdpUTtJhztUDCMf85NLqyTNLKWGYyoDc9fpUFRh1MuNY41IAYZGPr7GpjGYd5xLuIwQxrlk7I1NTTIhLNGwkMfPKjvXvPhWM21qrSsHJPH0rxcxfu2PWwKtK52iSwFkeWcW8Y9RnNY814xkILgxAn8fevmnHXU+hi7nOaxdmCNy7gxlflxxg+lc/pVvc3lykixOHU7snnHv7fWi2ljSB2l1OLa1it4YlTClQV475P1PvWBsEwcTF945Uk8ZrWEdDnlK7uc3d3Es8u2QoZC33gMVp2ivZrJE6EyY2sG7e9aGVjIeRpZQQWllDZUIQCPeux0oQW5mmkiKyyrtcqME46fgPSs6hVOOhJLI94Xt33FDwDnHHrVe9H2VCI41h3fISD19/605a6A9Fc841R829xDNI6rKNhOcHr0rnTMIFSBQzQhcAg9Pr610QWhyt6GVEbiQlyJCwbgr2Nb9vp8s6MzLtXO7FWTBdTfsbBUVXdSjHpmuktv3O6OJEWRlxvYZ4rlqSNB2p3RFuu4IDjsME15hqsj3cjOCQR/erShExluZdjbeZdQymUAK3Axzn1r1/QIJN0Zh2+USFZ34qquxtA9AOIlgWJ0xuPXn2xXUafBPbWzNGd2VxuIriaPUpvS5zNzdytMwXdvQkMSOlY2oXEqyblPmOw3MR2/CuiECJaROF1W6WcAL+7YfNkGuddkVCwUmLdnAbkV3xWh5lTYw7ieJpQrMDn5hhun0q7GxgtVdj5jBjlQe1Uc01oVxCJMSqWUA4wWrYs/LMQZDHMu7gjv7/AEoJi7alK8QfvDK5RcZDL1zWHqcyTQtLD+6QYGwnnjrQRc5W4kd3WQKSoHyHuKoGFRIZAzrJyCCePyqodgLpkuBEsjJ/o44G085+lZ6yM0pLDC+i80SjYwZ6p4XZTEsihnUHBA45r6G8OSzrabURHDJjLHlff61wYo9nAvQpeIIckOQyOE2pz+teQ3YO9jPPGxPzBlXGfalR2FiFqUreZ45SiZ8tu+MV2Ng8shc7QUUAtk4/KtjOGqNS1drfasIZ1DF9oPr1NXLh45GidgVUncAR2rmZZFeSNNFuVtigYwK4kMrSBt/DN1zniqjG4N6k06EoHIbyzXPXgiIYJJINo9OfyroTszOozn7nzEhba25zyeOlYcTyKSfOKhgCyjgHmtzkerN6Bo7dw2xQsnANbJuiwiBClFGBjvWU1qbIufaNyb1i46HArmpZ5ZZwY1QAN8jHnHvUFLc6bT2uNu+RVjlAyuzvjvSCVjiZvOiY8qOmKCplWW5M63EUskMhU5BTgbcdCO5ry7VrgSznBzEDjJ9aumYVHdmYDLulZWSVDzs6Z/8ArVowMsoVkKsAOR6GtSLmvYsER0d89wSP0qeJJIwRB5QcndtYcf8A1qzqM1po6/T1YvCY32OuG2MM59q6/SJ2AZgwUZ43jNedidj08K/ePQ9MBkaNONhIyc813lvpEk0obKRxq2EIOfxr4/F1LSsfoeVQursvLp0UksxQqNg2k9PaoF01IYzIAqW+doy+CT34/r3ri5tbHtpkUen2EcjrIxt1PIdjwCakXSoW8wwODISMPj5cVonqKnFshl0pURnkIZgMjA609NKt3YMu919MdKipPUuEVcSTRUG1g4SFiTknJpsWmgkysp6ZGe9c8quo1qwm09ZHVdmFI5IFVW0uILiNiGJwV749a1jNlqlrca2lsjkuGbIwCKkTRooRE+1WlVTjB6H3rSpPQ25CS1s5VTyZWLk/fC8VvxwJbEBSrHGBk1zktWH+X1SQoY26DH6VKYj5exPLilHXJzx9KBEIEyhFh2E7t2f5/wCfenKqFpo2DM3bAxmg2g9B8cisUi2EgDgkcfnUMhUSAqF80HKgdBTbJbsxZhlWuJNgUcnB/Uf4VjXlmrgMjyscd+//ANatk+pnJXOck0WCYSSPCoIGFX+8feqw0lY2CmKQKQTnpz2rSFUylBETaRtGVQlicAD1qF9JLKCcrIpznGa3U2jNU0yu+jxjEjFg/ddvFB0wo7PHDI4YghAc4HpVe1tqV7IbJo8nmPG4ZTjuMiqb6TdMygeZcODggjtVxr3OSrh7MI9JnKsyO6AnHTODVk6e6JIWVi+M7c4rOWINaWHtqUzYXsZDxO8UZ7A5OasRWciCRnUsx6YHStYV7G04X0M+WzkgeSZY/wB633mqCWK4jjDHcUJ4GOldkatzzsRSdiAfaHUHynQN04/WrEX2swlCsmM4K5PIraVRNGHsnYTzr2GVI2kaQnnJ5xTpZL4hw9wVQNx5fyhq5nPW5m6No2E+2XhZUV5/MCkNhyQB/WpI9fuNjSlpp1Hy7WHBrNzR1UaVolh9T1Eq7h5IiygshbcMf57U6HxHeqru9zcSZIBAYjafb/CudwTZ1clidvF+qxPiPzZeB8ynAzV6HxtqO6UxzXMRZMMFOAa1+rw3scdSpK/ulyDx/ex5IRwwGSXXdgf40n/CbXSMCJ1KNztYc0ewiY+3kol62+JWo7ZYLlLaU4G0MpJx2w35cVKPH8ywmeQyJEoyAPmJPpxWFXCRexnTxc72ZcT4pvMsExgwqKE2IuOPWrS/EWMuxLTOMABAOPzpxwKvY6KeKk1dk1r8Q7a4Lq8LxSA/fQjAHuK0V8a2ot5mcNuyNsmeAPauaeXu+h2fWWo8zF/4Tm2uJY2VAqA/cPX6GtCDxlYuSgZ0YdQRmiWXOxoscmi1J4vsTKksV4LkOOcA8e1PuddsiIy80XOGwrZ/DioWDkjOeMSRD/wktkXWFHjiBOT2FbK+IrGOG7kN1AoKAMCckj29fpXM8PPcxqYlXI4NXtTC7/aFjfoUDdR/X6VK+rWxyXlQKPuZONw9a0hTbL+sDotVtQJjPPG7FcRsOBmpoL1GdWWVXkzkbe1Dps2dXQdc6rZSlQghEgHPOATUltNbJKbmPZNKUyxA6AUuRijV1GvqdlcGJw0awgY+XnI+veoHuLaVlRXRkQ4BFCjc1o1Cw4tpdjJ5ZJGDg4ANVVETKVITDHCn+tJF+0uyNWsUG1gTcZLIhGQe3JqCQRbx8ygGrjq7mkqmlkMazjMhDJGQR360xrS2hlt5oiBJuzuJ3Y+npWlwjJE72dvcNNCqFd8hba5zjJzj6Cj+zraMFfkJRvl4+9XPIhzVyJrWIzLMQDtXJ2np+FKtnDK4OVYY4Oa5ypSVitcaRCWZo2LMxyXXgilTToSMSEgk4GBTbKi9BsuiwSLOJvnROco+0t9PX6VQuLCJ/LCKgdVwi4x+dbLYXOMi0tFCK7FXHPHrTzYGUokcW9j1wOlZxlqNPQa2kyKpKxrgnPbdUEmlE+aFx5ZxwR+dU52ZUpCzaSyGMqxOSBzTDp00LFYxsk7kjH0qOa7LhuQfZJDKHZNxLYZun5UDTj5oVVdSp3cHrVSlZm8LIiOmtlUSIxrndtIyfepDpaoGWNNo9AKtO4mupVurG4jhGYiWyBjpxTWshIrErJv78cUzBrWwyXS5FOd5lZUDHb/hUBs2cSERopYZPOAfyolLqyZU0LJCXfaiRwqygBgf1okgQtEVbyIiuB6MfX8aiT0MlAgltbidgXglt1BxwMZPrSm3kCoFV5nDfNtP6EdvWpjPQc43JTYzz5iijzjkbuMVTtbZnfayMx5wpGCSO/0pwl3HGHcfcQSqRuGT/CD3/wDrVAiE5+SVSp+U47VrFahGNiRYWKSPly27r/d9BUJhEjJhpA5B5VuB+Hc1pJaC5NCNoHtQWlRnIIwPU+lW3eNWKNC4l6EDms76WM+R7kKQSxo6wPHuc5OVyR7ULFLEFIB3E002LlsO8tCR50fmjB6cHNSzyR4hhaKRZPL+83ORWkpWJ5dLFRo4mjEyjcVG1OcYqWSBWZCYxI6nIB7UOWlxqOlmQSmQNGkscYi7YGM+xp8WxQzTzM4YYVV4BP8An+VaQqaETjYWQqwO6VFkQ7Rg1XWJnKOyxNIv3ST0P1reU/dOenTbZeXDxeazIqghce/SqaRoksqqm5mbaQ/HPSs1LS5dSLvYspCYyzrvMXQDPeobiWWTqgyBhqIPQ4cWruxWtYww3ysWd8j14HavbPhZZxHW9PuLiR3j37WQrkIO7Aevb+VejgH7+h4uc6YaR+gHhsCSKIP84AGxya9CjANvskmUSKpJLKcH6V9JfSx+VTZ4V42eRLxhNNbMFTlFA/iGeffH868L1fWbiGJpLaZwgG7OMn8PWvQofCZU49Tzu6+IPiaxmeK4v5JI1I8pVJA9ecflkmuo0j47X1nJ599pEVySVC9Tn1BC4/PNbqCZo6PU9B0n40QC5vLy6tpo4doYbMAMc52nHb/PvXQaZ8YrK/d4zbXFu8WGMkswC89NoHOfb61jWWg1RdjuNN+Jtm832aV7GO+jBZlD7+Og/H27Gum03x3ZTLcTAMsSvs2v/e9CfpXOm0rmMqTRt2/iq0uJ/LhljnTBIZeoP0rcsddiumCPLHCSQjb2xsPoTWUavMS6bTuast0rTRxz8XSrtk3cE49uwxUizoYopSNilS5QtklfUDvW7dkIRb1Lh0K8EA4A9BWmt4VU5aPaQMEc5FNSRkoO4ya5iKxgqyxqQqDOSB7+tTsyxEsVUuy5HHT3qjRIouxjLEIDCxyST0NWILlot6G38xyMnjJA9aBkyzFQZI5FkCnnmoyMEvsMhz8pJ6UESjcJlQt5gefcOignGKIlCxqT93buVs5zQZjJJQ6hmUxjsDzS7nkbBOEwAPrQXTHgMiffAUHG73p7SsvBKGMcFgOtXBmgiR7I1miUAF8g56N/SkjUIqiJ4osk9uvvVy2I5rodKJNspmcGNRyMZB+nrTTIH+zMn7zADqwOcVixQXUCcO4YnGNwwOnsafZzwXSTM8TxOrbBk8/lVfZCO5/OFqnwi8XwsIbDRzdqn+tZJl+X2I659q5+f4feILFora90u4huGOQTCwQexbGM19rHL1a59fHDXV0Zr+G7wXT2ZjkurgcyLAhlKe2BWTd+H9UsUKT2EluQTsMhAzzx17896dXAJbGdRW0KltoeoIryyRxs+BuKNwarLYSGZjKJlUg4GMc9utedUwljCxcsjPbvEG5kXrxiv0W/Yc+MWlfD74hWtlf6lNFBdTFrtWYFgjFBuUdwuwDHtX5R4s5RLGZJWoR3t+R9PwljVQxsJvuf1IfDL4kaNDpUsoa3vY5wyw3MRBicOOCPTpnH4fT0uDxDHeafJY32oQ3YSLy1BBY7cYLDPoK/x1rZbWw+Y8ltmf1phcF7arHEQPl3xf4Y03UZBOtrFdwBiyuUBKk+/wBK8Q1rwfoVteJfyWlmt7uBUmJS3HocfpX9V8I59UlOCe6P6ryLE+0pRp1jVk8XeHfBls+qeJ/E+mWFgi7pXebB4/hUdj7fy5r8lv2u/wDgpGuuaTdeAPhbdJ5Ezsl1fLndKoBAAI6L2wMDnqT0/r/gfhh4qP1istEfj30hfECGBwXsYPXofiHrur6hq1xcXF3NcXNwzF5GY5JJ6n/PpXLSwO0LKA3Tbwe/rX7BKavZH+aGIrOpNzl1Ln2WLMUij5h0+vrVuBRbySQzwuXH8J4qHKzMUXBK0k8ZYLhjgjHSvStMtUhS3LIrq67WBwc/5FZYh6Ho4VXkfdf7FfxDtfhz8Uov7YkWDw9qcA0/zHG3axcYx0HTcoz1zjrjP9Jng6Yaxo1nex3lndq1wYI2VsbgACG56DGOv07V/GXjXgnTzVVns0j+f/HHKJKpHExPUdNtvMkErxAEgIfw7V39rpqhUJQgkdTX5jSk73P54odbmzb6dnAym7OMd6tG0ZWhKmSIRyCRDGcEHv8A59q9ChWlGd0dNObi7owtb8E6H4yt7208R6fZamJVKbngVyg/Ec4r4C+L/wDwTE+BHxPjuLrSBJ4Q19wFSWxgWEM2eSwzhueeSep45NfpXCvHFfC1FFvQ/UOEOM6uHmlJ6H4//Hf/AIJS/Gr4drc6vp3k+PNJSTP/ABK541kPsyE4Ud8Aj/H81PEfwy8V+GbmTTNX8M6xod8GIWC5gKlhnGQxwG98E/jX9OZHn9DGRTi9T+kMFm9KvBTgznrnwDrkfDWs7SD5sjOD/n0rOk8OaokKrd2E0M4ySvBOOwNfVqnfY7FUvqc1cafc5Pmo0Rz90dQc+38qnSwuLoMsG7YvGfek4aG0Z3IGsnt2/evIwxwoGBUROzbsDAr1A71Di0DmN2ESDZLsLKMlexqQQ+akqMsjTL/y07Ed+KkpMj+zsQFhQHC4yRmqr6fLIQAZmweeaBk8W61MRVZJyG6Ff88Uio74MSiZidw96AA2RjIkbe2en+z7Uj20qDHzIxGV4oApRwyoNyhwT3PQ1aiRxuklQRv02seKACaCQoDGIo4t3OTyfpVaJDnzCp8wcCgTdizErvJhFTeGPIHBpzfu5ZIvMZeAWUcj/wDXTjuRJ6i/u2xG5IJHyjHU1XMRIdyjnb37VuXdCOyyNGriZpCMb93Ax2x/npSA+VIQzl8DIwaXKh3HLO3lRSOVZH5XAxu9/pVuNW3McfuycErzWAJkU0TKWyAIwNxIGTSsqKoKmQnO7rkDjt70FK+4w+ZBIsOI2GzdsPP50r3EifIkUYQN8zdSKGh87Huy3CA7yCD1PTFKGZd7oxZAcBl4Gam2li1O5Kk7XEKwl/LJGJAWxg0ls5gIt1ZvQknPHr71MGKCVhs0wjl+RvPQnAYGkiDOytGfLy3dutXfoNSuSNF5yHYchTtbPb2qtvgkKvs2NnAx7d6YT2JGkZZFaRt3qfarEQQnzWKmQDg+9YS3FBDQXlZwh7547e1MU+TKFlAAPUkUmjQtnLw4LbwrcMPWmBZJwYizwuzcEcZPuewrVOyLmwztdnIfceuKRZnOBuIZCWIPGfao53YmMrEjvteK5eSSMqCMfXrTTPthlZCXfbujHY/jUkyqNEEt0GiRVGz+LpyDWYblT5irAsQJySoxurdM55ydjNuZrhpGUyuWxwQaoGe4txvEz+WeMA/rW0NjnbIzd3b4WOeZdx67iMVY/tfURHsF5cLgYyrYqwEW6kmnNzFLNFOcFpAasPqd7Hbm3S4nKu4crn73vxQaSvYdHvlURmJliznAH61tWWhXFwwREZlJyGxjNTOdi6cXsdnp3gSSV41mDmFj85XsK9I0TwPbyBo0glklUYO1enpzXh5jjlTjc9bAYF1KiR7BpPw7juI7VfLWAEYLEd/X2r0bR/BOn2shEkKTw42h+n4ivgcRm85Ox+jYPIYrVnYweHAXWNURQxxk9DW/BoTlYxJEnmL0IFcCrvqfQ0qSirI6Ox0Mq8Mib1jZtuTx83vW0miCN+YmAB3Fwen4VjOrfYtQtqb9pYqzNIVTYcHJ6Gr11mEIVSORSNqlVwf/AK9cUndmkXfQpI4kPlSI2CM8AU8kTRsHEgz8gJHXHYms3LWxKWtiS3UWx+eMGbjLAc8dKkggeZPMmcKwP3ao3HzTD/j38l1QDOTUscg+cmJpEz8oBwRVx7DTsx6wuoluIwpkfCPGOCw68egFU1iMsjMCsJ4Dbhn8KUFqXJ63JooW3eUyhgxwB71ouXDTRGNEjRsEH7wPoapP3iJtXHpJOcgWTkPymRzj2qNmdMhldOfl71b2M5bF+N3ETRkRqx5IAzx9ahaMyQqRJNcoU+Y7t3A/pik43OZS11FV1VEQFJo2HQdRV3cQqI8StARmQEZb2/8A1VnJk31uWUtpsRyLsU9Rg4/GrawMMKvlnjn/ABpXDm1uQvBEkmEZslcY9asxQQyGJZmdtvUo+0E/4e1bpGNTe46VFTCsGwDkHOOaasCFo3dFi2fPj0P+PNBk2NcLJcpG8zEsuRk9APSrDbo5FcBJiF/i+WspvoJO6LSOZGYeUcY5Oaw/EVwlpouq+YqSSyQMIwR/FjA57dc/hXZg5WmmctWN0fDF/FImpXGy1gEhl3MQn3jjqPSvoT4aJN/YqCWB0uFcrtByAO2T6nvX0OeVP3KMMHSSnc9qgtSsTCQqZCBk4wMU02tvFMkcRKPIN7tuyPY+2a+Yhqei5WJ7cxhpISJJU2HcFPfHB+ntUUcedrCUsTwFHAFa7mJPCu15EFwF5yyqORUV6ZckxjzJAuWUng/l0p3KhuQR3aW+WPUcBB6+tQtPM0jRYKsOH7AH09qlvUuauUWddhjCnKHBYnJNRLFLG2SWkiH8R9+1LnC5BdCQB8gru+U/SoAEV3kAkMgAVi5zn6e1VfQUlqaJjhW5GG3xFdvzDOKrRMlq7eey+Xnbuz29amoWoolzD5atbITGfulmyfzrNEIR3SGLOWyzc81mZczLcnzgJNGrDoV29KkSGR55JXERgVRtwaEwcrkzRK/zPsPO04Xgj6VW2SDagYCLkk9/bmnHczktBqvna4RjnuKsxspuCGkCns3rXTFXMS612kkZUrF5Z+X8akglKmVoCkrr8rEjgj0xVuGhUXqWPLO8v8rLnJGKzjHIeBKAx3N+A7Vm4tFNXZn+e0iRsJTJAzctnkD2p86JEzlvLVQcbgeoqU7kptaFOX7PCZQJGdmG7aTmvB/jJrFxe6JFpMMqqYsybUjA7d/XjPJr2smlaqmeXmMOaNj4SvUK3mWbe4O4t1xmu80pUaOJpFABXkqc1fE75o3P1Tw4ai7GgjSqskTLk5OMelPVYtgLfNIf4R2+vrXwjdz9mTI7iJNqhonikA4A4zWfqig2GDzleuP0rfC/Gmc+YSvSdj5i8ZwzJDeSpGYbmONpo/n2nK/T+Q69K/rJ/wCCXPhHSf2ff2dtc1jUZ4bbxjrTW2qSCFQGEe19qn0A37sdvrnH6JxJmjo4KMIbs/AOFMudTGVaz6XPqj4Aa3c/Ez9o3U/G0ZS4srG2eRV3ZKtkIFOf9kgj2Ga/cPw1FaaB4Xvry+KxyoMhQuWYAHA+mT+tfZ5bTceWDPyfj3THyZ8/eIdVa9nupo1JdpfnHf8AyK4ieR96nIUdcHvX6/hI8lFRPxHHVeaqyBVffuVwB15qvrCxCzlR1CtKmMn0rOs9NDmglzK5xOi/CHw+hl8RXE9hDbhvMkhYYJ5+nPrwagn+NJ8Pa9Z2fhzwlrDadbyYF620KfVkUnOB06D+Wfj8XTdaep9hTk+VI+uvBPxKbx1ZLaSLcX9u0vy2jFmRWI5O3ov14r0G7+AQ8TpDND4R0nTpQ3mrePDKxyMY4zjgiuCnP2TaPRo0+jOmufg14qsrWB/EPiC5GjRupeGF0CZJ6kfeGfTNfDfx51fV9U0298N6IxtdKXdHcFFw0vJ4HoAMD8a3y6MfaJhOnf3UfnVZ/s16n4su7nTp9FgjMrhVktrljJ8x4UkjHHfk/SvufwN8B/CfwptdNsxp5mu0jUCV2G0sOpAAyenGT+VfU8RZ0pw9nT2PTyvDRw8WnufdC6xpFgmpqmq2C2cCGZTJKMkZHCj+JsYGB6dq8y8cePrVNPFlbGSa9LHzARt2jtk/nXwmCoOTsY4nG2ifNF/ez3l1c3M8pYP90A4x/n/CsmePIXcRwecV+jZfQUI2PzjNMU5T0ZQmhDSEuWIboaz7vTtN1K1fTNdsbXVNDlVobqzmXcksZ6gj/J9CK9SO90eTCo4u6Pgj4mfsaaLqesXOpeBbywjj3FY4rtpZmVf4dvIHT27/AJ/I3xF/Yz+NHh23F/B4ah1r95uhks2COV7hkLngdj+levHNKbp8lR6n1GX5q+W0j5g1T4A/FCObFz4G1uyQ/fYXUEnPbA3/AKVX0j9nf4ja1qGnJa+CvF6hnKGPykDnHcLvwfqePQ14+MqUpe9Fn0VHMFa5+qH7HX7LB+EcU/i3xhYXE/i6dSywXCBnjGeMgZChR9cn86+1vFepzWGjaheyQORHCZF527jkAYr5rDrmqubPn82xrqy9mj4o+I3g6/8AH3hi61zWtat5rW0V2aORMJuYYIXr7Dn+Wa8c+Fn7IN78YNBk8S6Dr2k2axXclmwmmddpXIPyKhGPQmvOxuYWi4n2uSy9lSv2P1V+APwJuvCnh3SPDE0KXlrZ2y2yzYGGA6Dnt1NfY/8AwiH9jaWszb2lYbQGctsGMAfUivnZzb+Z0/WXF3Pza/as8c6boQTSLFvM1U3Lo2GwQqlefc55r8uNH8KSX82oXN9O2oF2d5FC4+8ScD1AJ+taZlV9lQ5j38jXPeZ9I+EvC1kttbokE8dxsXBZgxB9a+m/DWlQwzWkz20XlKqoVHIIxgnnqT1r8XzDEucm2fe4GGlz0mG0jDYP7wEYDeldJBHcQFIkRXfIyM4r5ybuz1qa0PUrBBCu7czKUHUd+9b9vJ8qsmMk81CdyZvUvlUnwgG0MCc15f8AFAw23hLVLi6YCxtLd5SSpbaACccckk8fiK9zJJWrI8fOVfDyR+HfxB/abvtL1ePRND8Iabf6m7KXubu5kP2YNkg7I9vOOg3HrXm0HxH13Ubl5tRujBdNlZI7VSImHqB19Op4/n+3rDKKPxmrBp6npPhn4w6D4cWM6nLPNAIyJnjUyeWR9OScdv1qr4p+Ph8YtCmkajLf6RbyBJQGKeXH14XA5xgY/nURw6UuZm+T5fLFYiNFdWfWnwc+Ifg3TNJ0+wtdOOt67eN+7udu1e/y5HYZ+v1OK/Snwl4h0mw8N6ar3SS3nlAyoPlDOT69PwFfD/UpwxMqje5/RPHUJLDxhfSxgeOfiLbaLpL3tzFbR3BJFupPC+r4/l+Nfk/8YPixN4p1uXQtFiF5ZLM0l1MBxuIP5k56Dt+FfomR0LPmP51xeI5ptI8KvdWg0lWa6jle4YAqI0yzE8FsemK0ND8PS+JdShinllS1blkjyXI9QQcjivsKtRxjdHPTp2fMz6Hnb4LfBeysrIT6LLKE85ysnnvuJ4Bcnc7dMhfpyenI3vxm1/U3uYPCttJZWUqlUvGQK68YGEI4rzMJSlJ89QqVF1Wcpa6V8QfFV/arcate6xdSDynku7pY0Ge438D2BwPf17/wJ8D/AB1FJew3Ot3WhLIGkhWTUG59MEMdxPqM/XvXfOtBM3nThTpnFeJ7zxhZPPo+leJfENtZrMYJLj7fJuZ1OChLcqPTB5/Dnz7RdGik8UabY6r4t8T6nqzu0gt7m5aQKB6c59ue5A717sacPZczPmpV/avlR9WWvgLVda09YpIhDqDxj7NCCMnJwK+aPFHw7vdD1OGHXbe5gu9+GR1Izg9x2OarDY3mg4I2wtVQla56Ja6LoNvpsNqdk7R7nyBgbjjp+VcpLCIBI2nwmaRzlFztz789qWFi7anTPFc2h6ro+i+KpdNsrrULUafbyqDG7EfN68A5xXH+JNHeNZm1C5hugzFFCoRkfT/GvZyya3OStTVrI+Pvie0ct/FZ2KxrFt2bCoy+Ock9zXEeB/Ceqaxql0sWnTq4xFyvysT2z/nFaZjjEoXZ72S4dRhc6Sz8I3XhzxX9lLSJcrdqoZRhoWyOv/1/XFfpppPgHQvEGhy3cwmkS8j8uMKNqqVbaSR3GR39Pxr4fGUm5qTO/EYpqF0fIN34en8H+MtV0iyi1KC3ZBOqM5KgFvmA9gRn8/YV6PpTsl1pV6rq0CSK7AdJOeBkds1eIpKcSqmJUqNz7k+GeqXE5i0u7VGtH5imGcKe64647j6/n9B2+n2NxYveXlqjpIm2BnPAxwSPX0/A18NjsC4ydjPCZu4QsV7i4igsLc2cNtdW8DckHG4Nnn+n/wCqvLfFXjHV4YSLWSOGKMH5CgLN9T3FellGRyrHy2b5xGM7nzPN8Ste1GKaPxFbvby+aYvLMTKAPcdB/nr1qja393qjxgxSXlmZAoIH3cnv7V9HUyf2Gp5dLNI1V7p7L4d8JT26zw3LRKJEKiUDcNp6YH0x1r1KDRNPYo0lnb3rMgj3OuMEDjj0+ua6MLl91zM8bHZo4ytE5zxPf6Xp9ukR8PaLMxfAElkhB/Tp714pq9vcXF/bXem6HZaZZRsCLlIwu1/QcdcdMVy5laOh7uQzlUjzM8u+P3wW8Oa/4D0y9Se4uNZuGdC7jYdjckccEAng8Z6fT5d8Kfs16dBpbXWqWMuky3AIdp380S4GMY5wOfzrfIcY17p9Rj/dpcx59rfwv1FprXS9JtpVgOWubiQAIMdFxnOD/TrXovg/4L3K2thp8f8AaKKJy925TzHHJPyjoMcDHT619vjVGCUpHz9L3loffnw68PaTp1nHJf8AhnTpXZsJa3CeYqR44DHqzep6dccYr16PwP4K1Ozkz4T0R7lcukrptCE+ijj8ue/avksVmD9po9Dya2ElKR8GfHf9lLwUviSHWbT7O0kqC4ZIiSsb9cjjg9OP061yP2WLQNLTTYEtxpcJz5SqBzjGcjnnrX4t4r0p1cM1A+94XkotKR4541+IfhPwhpt3e65dy6dpJh2xADMjN12qv8RzwD055xX5o/Fr45+I/Hd4NLtZptH8MWo3C2SUl5WJ43MODgYyO+ccAc/jvAXBTlW+s11oj0c5x6nPlRkfB/U7g+P9FYhzbGYr5HQsxwSeP89a/Wa1mjlRY5VKyqxSVW6ZB6j/AArzvF7DcteD8j1OHNabRcZ/MkeTHzbdo/pSnY42SEjBxgdq/FYrU92a0Oe1Vo4NG1i6dnMsce1EUZzmvzR1nxVfeGfG+tahpuqSCYXweRZjuMQCjKY/zwQfav1/w1y6Nac1PsfN5tLY+l/hl8YLPx1b3FveagX1JScMxAXaOygDHoAOn869Q1PR7TxQhgvhbwhowqO4IIA9Mdfxrlz7Bzy/F8qKwS9pGx8KfFD4U3Hhu+nVYppbKZswyRDgjP8ALP8AnNfN1zpl3A8kMkH2SVQ20OcYx6nsPWv2/hrOlicKp9TwsfhnCpZH6I/DTwzZXvwt8N213BAs00OZZEjBY9CAfQH2OK+a/jH8JpfD+q3N1ZiY2N0/nKgTcoU+jDjPqO31yK+fy3PX/acqbejPZrYL/Zkz5fu4njN7aRiNpFO0swwVPWsmY+WJI2AROCSF6Gv06nK6PkZqzFTZMbctnc7EH8utfX3wQ8Pi3s31qKKynMkhjYfxAgA5AHtjr6mvD4nnbBTXkepk8b1kz6UvdXmjdnm3xRH5wc45715/4q8RWU0FzI6HzTGygoeACOeO59K/CcpwznVVu59Pj6totnwJ4q1I3WptIcyZcrtz1ArgmkD+YY8AhiMAdK/pLCxtBI+Hc9LkDsDMNjqpUc555qMyrG3lSCR42YMdp/L8K7DInSVFZHRwVzh19B2r1/4e+IGhvvLLAsP3Y+bv16VwZjh1UpOJ0UJWdz690y6jkih2uPLPPHH411rEJCgkG+NoyVJHXtX4lWpctVo+uoRurnn19am2u2aLcGbgkDt/n+dTh4lUArz3r1aZ9Zg5XiiVY2Mn713iIBGMdalYIio0spiAHZS2fy712xjY9zDz0LDXKwLuiSR3kXytxbJI9D9OtVdrCdBK6uNpJJPA9jWsVaI1O5KYzHMNu1lHRl/mKkhRlleUJC1uR/F1z9P61BtCd0QyDa64hkQLnODn86kDtMsyBdhXBAJ5IrOW5aeggicRhixXaT8uev4VIY4II1knmZMDHynrmlJ31NJvQqTTgxQRqrLJuJY/7NQzTK+yNcMSMYHY0JXZlKRm7pkULcgyyEnaSo+7/wDW6UM7I3yqpHTAFQMefM4igYIQc7+ufpWfebdzADq3yAHua1ofGiJxSgz5p8YvKJWYSqgLbScc5rzt2DSssboZM8gHBr9fwH8JH4NmH8Zmvpqo5Zshjj5iBjmqs5aWWZ1UyfNgbRgfjXanY8+WrsdVpqGKNwQAq8lR2quxYXh3ohULk5756VvGRDVmblvZ+ZYRXDD5ySvB7j+lZU8ot0kRlMkp6YPAFaw2M5oSGBUWOfe28cgqTwaqqhyiiQyLksMHqO1dMXoKaOwsSq2r7VIJXHFcxdXL7yHICn271tAzlo7HV+GbFJbtQZlBKHPO4YI9PWqniKze2u0iIZGwDkdq53LU12RgxRzs/lwyRFt3KsP4fb3rZubZ0hjiwQ5XuMk/4VhPY1jG5e0Gzea9SKLYj4xgHJ/+tXs1ncbSlqFEeCOc8NXhY6V3Y9fCOyN2WVSrKwIHfFYUzxRhmMQLnjIHJHvXhTPYpSMu7kM20s6uc7cYHFXbe1SxiMrh1crheeBUG/NZFS51Jb3y1iIwGGH3deKz767MaCDIBBweO1dCRyzehz2nwmOaPzpJZwW4ZuuK1btiNsplLLuIz347fSgSdkFoEZw8zxNIfm2oMYNdOrpE0Ww4mVQSwb8vpWM3qap2RftYRCjzSIpZhnPda5LxFqikyQho9mzHHeqpRuzGvPSx5bf3hZtp/er0JFZDySSL5CiSTLBtyn0rrSscmux1Gl6VLNGJXjmhiUjJB4PtXW+T5BCgEYGfwqJy6G0VYsW7oZA+QvPCsOtaLYEjSbVXKAAVg1qM5zUr1kZhlBz8uD0rzW4lFxsYss6ht3Hy811Uo3RzzlqdDp0S2+3Miys/zAEcge1el6FgoqSFmg64z3rOutDWm9TutN8m4l2uocLzx2rp7uZ7WJjGylSMooOMVxX1serB+6Ycs0QZsqHZhgMFrz7WZZhPLHEY1PcE4rppO7M6z92xx7STK0zxohYL0Y8VmXlzCqCCWIecQSMHH/669FI8+exgWsEUkqyMjcAgbe1XrpGjDGMOsR4Ye1BzTehJaRxvEgYyIpOOucVtrALONvMTy5W4II6UGbRz2pIY44YFYmQMCzHucfpXIXId7pmIzbEc/Nzn1xQIyLuSVlVlkSEqSAnqPXNZqMSW3qCDyWFaRVtTOa6mhHO8kUMbMTyckfxVmNJLFIcnYwfmnGV2Za3PS/DNwWlVTGY1yHYen+Jr6b8P5CpGgEiFcgDqa8/FnrYB9CHX/LkeN2wiElX7n6j/AD3ryPWBteZRtKofvAcmlhi8Q9TCVVVWLAeY4wcenau2092lRZSsiqAFBPGPStXuYxlYvJdPGyR/PIxJwcVYdRNHveUoByQtYTjYuMrskVA6QnO6MHoOciuMu1VZ3yWjj3EkqMnFKL7De5Ytz5kBMkYiXrxz+dc3qlxFbmSSFpW3gIx284/rW0DLEbnH6jM0sQVHkUk5B6GsixJnmDXMZRV5AI4NdJjDc6GBhNLsiX7o+7itCFlJiTBYKfmzWM3qalgXUypk7CucjB61ixxhptzHdhvmAP6VIra3O4t5glp5Ucc0bA/PuP6VWupFRQseBzznsKCm7swry7aCLYxjMYXg7efzrzK/kMkgdFcFuTWsFoYTepWjkiQxtGWfmrlsIjlYJAj7vmULx/8Arq7Em6kaRxx+YzAlgcg85rTs0yGcIzMH+8fSs5rqbRkddZ3BAWYIA/bHrW7pDMLhMbld3z8w4z/SvOxKtE9LC/Gj1vSpESURMyrIAN2Oetel28paJGjbZg8r6j0r4bG39ofpWW6UxRKMfOpikLYIxxRJF5hRnWO4A+5xjaa547nqRWg4tKXZfKhhQjbxyT/hQAGMnyvHFj862NY7CCWR1UFQiJypHUn/AApYoikZaDhM5YgZrGTuwh3HTEOGVU4xwG5qkH8zcJd/yjb93Oa5rCirssxSKrKzl0OCqhqXZ5qlHPlNkMAeDxWsHoda0Q5pcEZ2kk4HFSqpeQhgEOe1U2WSMrLGky7EAY7gB1FVIdspKLJHulH3xzxQYy3I45sMvmhoyOyjOPf61eZIxC0URdTtB3E5IouKxFJCZgFMivk8eWCMfWnJERJGsTMGBztHXjvQXTIkEHnXC7mBUA4x1JqMrswXG4t1GcY9qC2iKbaqEKN5PO0njP8ASn+ZHKkSvF5Rfh3XkrWr+EykrEckASOOUMhGcMvUioooLcM/mCWQHsapKxLRAYlO3NvsbtnsaU27M4UrvAIzjoa1U9Cqa1IJbU7Sx8qPHBHrUqWZktljRFWLdv245zWc5Ow4rUc0HmB5PLDOP4elUpLcKEkVnilzkMDg5ojIzqrWxN9kKqNpAI5JA5xUBt7eR1IZJmDFjg9D/dNSpakuVtBGsIbgZYlEU8sPWols23jYIl5/hHH41pGZMXqNu9HHy7pIg+8528hhUZ0kg+UY4g44beduK09tYVRXdiD+z1AfCKSpzgDnFOk0uMBBGYyx+Y46kehqlVdrkTppOyKf9lRB3Z0QTcZ47VPLpKxKyOB5ypkjHQ+ho9toYzhd2MePS5cuzxLk9Tn+lNk0dYVJli88sP4TyprP6waqKRW/snZCsaRPHj5TuOTUa6Mu/aWcnHQr8o96qNYr2d9Ro0hFiCRqCvJ3L3qqmkNK6yKJVAUlUI4JHWulVro53R1GnTVcF1R5BnIIb5R7fWoJNFDTrEY5WJG8g+lVGpoYVcOVfsRG9wziMHuO1WWsJSsLqxlicZUjpzUuroc/1bqVW0+QSsDjavLe9LDpxQbi7hBwFb+tONXU3VHTQiTT5ooTIXLq2Tkdx6U6SO5MaAvJtB3E5rphNGFWErWKyC63uJGeJugVjjFTCa7SWBcyeV0dgM8+1VOSHTouxKtxfRZ8tgzMcBTwPzpskt4+xXe5Vgf4TiiclYyVJvcebu+WdzG00q7QUjPHPerX2y/kIlj80FiCyu2AhxWXMrGnsrk0OrX8cY3yiY54JGM+9Sf25dh3j80kdQc8/lWK0NIU+rJH8QTxBCXlkYnkg9KYfEd7PIlyZppFzkYYqP0pq1h7ysX4fEUwVgdyEjI3nrTo/GmoRsEWZyCM+SxyAaxhFbMzxMmtiIeNLudNincQ2HycD8PT6VqW/jq4gG91j5GzBXjHr7mnCkjnlXkloWE+IErtLDB8vId8g4xTl8etLEB5YwG4I7//AFq0nh42MaeJla7LS+NnZUb5XQcEt1otvHKjdLKdsQYrz2/Os6OHSR1yxbbRYXxlGHbDvu/hJYYP4VYPjBXQsg3N044p/VdTanipMlbxrDGrwwkNnA3ehrQi8bQIIizszE45H86dbCLoQq7vchbxRbDfNuR2ZiMLxyfb0qzZ+KLPzIkkyARgnPQ+teZLDtaHTRxPMyyfFEMR2lwVJyOe1WV8RwTsFDxoScdRj/61JYZ2NJ4hXsiNddhjKgzoSjFlduCDUP8Aa8GEcTYbJzmn7N7DVVIvtq9usQDMmSfv7u3pTItWgBnaJljdl2thsbuehqXQdyFi4tl9b+GJUYyqJNu9dzYOOlImpIwDM0exuFYMBSjQkaTxCWrD7fAokMV1bXSj5WUfwH0z606bUrYuPkiJIwSGyBUww8lub0sQmV4b6FFmTCPhiQzDn6VoRSxJ5kqum8JknPX2pVINM6o1RnnW37uYyLGT0z3p0NxFGDvS33M2Qo5JqLNFuotis7wuGj6SHnax6VGPKhQFnwgbeGByR9K1RmpWdxyeSrB4IIYh3x39/rUsSRFJTtiYnJ2kdPes53uTOohmIY8DyYpWYYGR0qNLaMYjjUMhyQOoFQZQmEtmi8MWeT0PaorawhLyYk8tsdQOc0pOyNqck2W5bArEwMbJGFHzE/e/xqjJZR+WHKqF6YDd6mDbK5kMlto3KuCY9v3vl7e1Rz6bbmUbDsUc4yCSK6oPqQmhV0+CUOGZtq9AvGfrTP7JjkCocH6HjFaOd0aQt1FOl5O5/wB4ByrdAarvpbMzOpCo3rUEEQsOCFaFY1ODgc5oNgowrsJ0U5yB1q73ZLSeg5NM8x/3WQpPGe1RPpilEmYjzy20grjHrVzehMoqxAdIlYkQqqoevGfrU40dkVleUM2CquTnisnLSxKStcgudJMiBEZXbb2HeqraNE7R5iMkyfMpZen0pqViGivJokjyAofm77uMVI2nrHJtVJJFXAGDx9a2uXTSJUslJZYhIi/xLtp8en4XedrDtmgmtEbJpDp5IjjkCkcDdn/9dRtpTxRkuGDHgq3VSOxq3ojzqsVe5m/ZZIUWQwjy1cKwPQZr234aW/l6sjKkrITnk5A9v0r08rXvngZ7/u7Pvbw4UNnbuCwlxllwK7aR1aAT7yysNuG68V9Hy9T8nqnh3jWe2LAbCJiSu04z9QfSvnnxLKibtiK4QFkC9c130XaBEHoeG6rqFpLcnfuFwR0z0rH87995qLJNnqo9PWt1LS5201diPeMx2ec0QzkYPH51ktqM1vcI+2WSLOH+Y4I/z3rjqVdT2cLhFLVlkeIprcGe3vbqMMm12V8kjPAyetdBZ+MtWsreAQ3t2I/MLld2ByPfOPwriniuXQ9inksZ6ndJ8SNVuore4W8vLB4+FERMZ/4F6/57VOnxxvYruKGaKKa3ZfLkV1OPrx1/H9Kzo1lc8jG5S4y0Ot0X4+u9zbtfObLy5NsZ80jzD/CQew6cfhmu/t/jvYRGT7bqKWjYJAZSAMe9d8Zc2h41XByj0O4s/itHdt/o8ixtJg5xtX+eefyrr9J+JFp5nlXk8jbX2S7V3bT7+n41bhoc31dnVweM7K7eK2gu7KSZxkKZcBfTJPT+ldNba9a3NuHs5reUQZNywkDYPp/X9aqD0M5UraCw6zY3HlE30CRMR87NleegyO5rSXVLY4BdfN6Z3Zok7Ihxshba8hSSRiymRvlz14q812CQpwaHKxAvmK2A8+wsCyqfT/CnZWLyI1RGUsqsVPRcUORLSWoqIihyv71SeCe1NYFWJADEcgZqrhDYmj8nEm4TrI/BU8gU6RVYkOhCYxQNikoqpucpGRtBHXNMlYsrr5AEZ45bmqi9TFMaJU2Yf5m7EmpIhudS0gOeyjH400lcuD6DQVWRoGXY/wDePTr60u9ykioqeZGdmNuMnrzSXYcC3b/A92jgn1HSSjOCssGnEQhQOjElckdyCD7E01/gj4cuH8nSrBPtiHMj7UiXPplFFfotZO2h3f2lKMuVGFqn7O/hWbfHc+FNJtrhXzvEsoB9Rt3bSfwri9T/AGPvh1rJF3c+HbOC75b/AI9kkOPToMfh+deW8W1udCxkr+8eY6v+w18MbwhZbU6POpOPJs43yPZWyAfftXlWrf8ABPLwTf3t9Z6feeKNNZk2tNb2y3E8akfeCu3l/gfXpXkSzRp2Z208YrWkj5C+NX7KeifCiKV7H4j3Xiq7DGB47xYoZYWIO3PlnZgY5BP8jXxxYXkmnanazWpmi1KCTdC7HkHvgjt2P51jjKSqwaktGPDVm56H7DfsVftYeMb61g8N3trqGvaaT5bkJ5gQehI4Hsf8M1+y3hvxNY6/Y6ZqFsuqwXRDK0NyxDbRxnB5x/hx1r/NTxR4KjhM3qOktLn99eEeEq18BGrNdDrpLq2WHzZphEo+UEnA9ua5PXLOK/so4rKNJVWUySSRAEocdP5H8a+b4frLD4qMmfr9fG/VlzH4a/8ABQHwx8YbaHTLmxi17V/CAgWM29jz5T7syMy9SWJPzjPGM9K/Ha50LxHcL9tt/C2p2ST9VkUB3UZ7c5A/Kv8ARbgfP8LLKYU1JJn8MeOGaYrMMwcrPlRirazJbx3N9FeWqbxEyOhDBicYI9c4r6o8LfsffFPxj4On8ZWHw+8Z3GlonmR3P2ZokbIJBBPHYn6fjXbnnENDAxU6r3Z/Pbkk7SPnXV/DeqaXcz6LeafcWOoWzlXhdCXBHXtz+Hr6YNY39l3EMZ86OWFyM4fqPavfjVjOKlE2VJ3IbZjHINuJHX5tp6Gu60+4uWjjfy22BeMCqqLSx6mHpNM9I0TxF9gWMtbSSzNkne3y4x0Ir9ZP2RP274PC39ieE/iLqBh06Z1iRrnkNuwow3ryARnP3cZ4r8a8WOD3mGAdSkvejr8j5DjrLI4zDOlI/eHwP4s8L+JrCC58KanHqOlHG3dICysR0Y+vGc9xz9Pb7Uq62/lbTkBlY+tfyBTUqf7ue6P4yxmXToVnTkjVMQARFKq+fSrKqu4xYTOBg+9elTfU5OXWwwQjAB+XcdoKmoLu1R1ZWUFCMMvr7UlVtK6OmnNxd0VJLKFmicbQqNkRb2UN+VeU/En4M+APH2ltFqfgXSfJbPmCNCBu7tlfmHX1r7HIOKKuGqqSZ9ll3FFanZJn5C/tKfsLeJtCgF18ObDQJLQfvPK+2O4nj9AzknPbrnr6YP47fEjwz4x8Oaith4k8OX+kus/lTPdxkBQOAofpx2x/hX9fcGcSUsfQUr69T+guF+II43D3b1Rwem+AVkdry9kT7LneMDcCP69e1donhDQ4oDFZRWoi/iKg4z6/jX2lSleWh731mzPOfFfgpHnNxpyk24OduMnFeby6LJEZUCDcB8wNZThrodiq31RnyWFqBBtXcwbDjGK62Dw7aPFEqcyMm7Fck42ZaqHQ2/hWz2IBGN7DDF+xrP1XwzZWUQdGiXPpxzQoXHKoefXWmCWNkh/dydh1+tb2ieFI7hkLrtT7wOeDUuNilWOzfwJEPvR7OODnIqk3giIRyCWM8r/EcZFTy63B1THbwWSieXby28Q+YI7ZNY974agto2kYSRsp+7nrTNacro5C6tpmVWjRoQBwpxkVhslwm6NmbzB/E3NBUldGlY2clwTnEYC7iCec/hU82nTySoxDQhTyGH3hVw3Mkym+5UlhjQKWHUjP5VTEcy75DE23AUHsTWyRHOjOluHhIUFJQeCcfdNNS6aWEoVCykYDDpQ0yiRr4KY4jjaOBkZx6/jXTafAtwy+WjBgMkKP1rGa6mkZ9y/JpTxokkcbzDeWUJzjPXNQizu4THKkbcdSq96g6IzVhsunTRwu3lBnyZHcjJC+grPezcSO6ElHUbaCEiu0Cqm5HcQk4bK45/8A11BcFQokBKFBg89R6470CGpdKkfEgy3GTSrckMxEkbgrtY9c0FwepC1ysjEMUUkY6VIlxgonBwc5NKwTVmTveQzrteMw4yCWPDU+0KZ85XSNlOVyehpk8zHJiYgF442JPHSoQRHI5CsZKyUGaQehqJMYhnyzESvYZ3CpYdK+2xbovMniPGWX9KU9zaDJP7PaN1YK6kcLil8hoxulAUHjBNSVKPUgNvuEhVXZxzjNImny+a8piYTbcfhQZvYmltAWC4cso5z0I9KdHZzOoTc6wbtzDGc0ESjcxJ4ZFEm2Jim7AA/nVLDO7QGIrs5J6ZzW62MR4gcq0e0Bj6DNZF1YMo3fKVH61rTfQmS0MUrIMkGQhRn3qQWszMNisPUY61oSoaG9Do9xIqMsLSj7u0dPrXZ6b4Elumimw+1R8tZyqpbnTSotux6TpngtFRZZ7aTcoyVC8/p1r0zTfAtxNbiY6egtgcF1HU+leRjMfGKufQ4TJpTeh6nofgDTrZIp5YpZBt4TdyT/AIV6BZeHkEEcKWtvEd24naN30r83zTNJVJcp+hZTkkaa5mdlZ6SihQYUYgYx0rp4dDZNqy26CRl+VWHHNeTzaXPopRS2NuHQYooS8ivLNHycHPHt6mtVbCGB14DJjqRURk2zm3ZfForOVSJHiJ+V+gFSbSyea2Q+8qo+lW1dGk30DzVBePOWPUY4qUxqYpEzGbgj5ATyPcVzSehkZcyxmZAN7SoMEr0/GpLd3SDyZZvNcZ2g9h/nvRF3NXG7uSQ4kibexkdTwuef/wBVSRpIkbiPa7vyATj9e1NuxYyOWYsyhAmBtO5c09eXZti26YxuPetIdwZKIdsEchkkjnYkcjsaX7KpSKV5SPLO4HPLVAXHyPFE0a7BnG4EetIkrxpgyJLjnd61UHqZT3FeWUqHfdtHTNIJiZFO8SIehJyBSbJuMkuGtpXH2gSxFtoGMbafGsjs0eJkKHe2OO9bs53ubUMatHdF1MQjUNkjk5PSpUQjO2edC4wQOmPQmojHuZXs9S6sccjW6NgOMjex7dv8+9aBYWzPCGUuVwRnkCkoalcxWZYdyhACQoVmJzSTReQ4aFlaLOVHp9fU1oJyTQ5njESC4cFGPBb37f0qRIgWwisEA5PWgySFwVygbMG4Dhefzp6uSIpv3TsjYCk9RWc49RJEJkli3jZHDF1GDk5rlvFJlbTDIZPNiZTuC9jXXgleaMq/w3Pj6S5Et5cKUkRhIQoPRjnr+NfQvw7jH2KwmDTDK/NGTyg759Tx1r385j+6PPwlX94z2K3DfZ3XymZiScCowxmmkcxrHldjL6/59K+bpLQ7h0awW4mMc0inb93bwfakmkXyUYKeGzkHBzWiVinaxX/tGZEysaMQCePvf/XquLp5GkDICirnDkjPsahfEEHqUZBGZAsDGRnyxBOeMdvarEUaFN3niT/aU5q5LQ1S1EmtXjRJfNXD9VxzmpoZHYJARtjz1Has4q5MtrmfcRyTRy5d4ucblHSm29pOoVJIy643uCOa020G5IdDEjzL5c+1g33Rzn/ChvKkaVWTy/Q+v1qJ7kTeoLIiFYpvmdz8u1OPx9KWWK5jYSecIoFBP3eGrO5BVCuSHVXZ+gPYfWrkBJTZNLbFgvzcYyfpTB6DbgiNRLKkvnHHBPaoo384s0rhIgv3WOa1iroiMrkStbq5hSXcxyQD1p8Vv5jrk7SD8rDqPet4KyuZtWLdzA0ZXasQA+YjHWovM8rzXVsA44IrWDTHGNyZL5mxFHvkd/ldWOBnrg1dMRlDeapRAMcVFVChe5nTWywxxIGCxAnIHOazykJhkDo165ztUnArJR0B7kFzm2EMUzJLcKmBxjPfBryPxtbw3Njdy7EZwpQgV6GVT/eKxy4xLkufBuuNEupSLbKhXfksMEV1elKTCm3agJ+6etdXErskj9H8PVfUulnjO7cN/TcBnAqW2BaMtE/mA87sV8I0ftUU2iSJXkkRCAzKC3zUl5C8lmZFCNARhWxxzV037yObHRtSZU+AHwR1D4+ftIeAPh3pVsmoRgzX2pbyPLS2QfMT9P655r98PG/inTvAOm2fhTTDfWc2xrRo1XASOMY3H9OOeTX6rXyB4r2cT8WyjGrC06k/Nn3R/wAE29NPiV4vFOpWaWY1BoxLs+b92CAee5Ar9gfiTr81vaWOk2++KURlZO20jgA+tfc5RhF7ZQXQ/nTjHMfa4iVU+f5bgHMbSuzd2bjJqgXDn7wYD1r9SbtGyPyCbcpXHeZsCqQyeoNcf4rvUt7aNIyGvHZUiVifvk4Fc1eSUG2b0I81VI9c8O+Ebifw6sOsXEE8Qi2u8gCqxPUc9uwo0b4Q2Xj29TTNNmbSdIhkCz3NsoXcp5I3dyTnoa+Glimm5H31KkovlPvT4afCXwv4I02zstA0yztIFORhNzADuT3Pf0r3CaDYvmRu0i7QBvPOa8yc+aVzolNN6Hkvj7ULmaxl0yxMvmSqY5NhHAOME59MfpXiX/CrPDc0bXF5AtwzYZ1k38nvxuxitI1nHY0oR945nxZo3h3wbpzy6dBYwrISiuoLMpAznkcD/GvzD/aJ/aIt/AnlwwahFdX8MP2l4o+Sqk5A6ctj69RXqYCi600pdTTES1SOU+GH7aUfxRjsvC+h2nnXYJW5SWy2mPbjP7wE5PI49xX0g7i8UTPGY5HUb1XjP19a9illqo1OU+QzPFu7iilPFjG1sKeQetRI4YOjBZMcH2NfS0VZHylZ3GyKGJVjtA65ql5Ql4j2k5wDmtlcwHWluIX/AHeUlJILVNNCrFJ5/tUssRwpjfDKe3NYVKPMjppYnkd0ZE2LZnMdtYNkc+daRykn1ywJrLntPtKn7XBYPIW3BooFj2n2C/drjlgUlobLNGch4z8RL4I0GfXVtLhgriIujHIY8ZPoBwa/Nr4x/tQ+Or2GTStP0oWlnLIVL3F1umkUfdJyOcf3RgdOvWn9WShoepw9R9viPePkq0/aA8eWcU+k6tbQahpUoeJ457l0wCMBsBSGbODjI+td7+y3+0l4i+AnxCW1urO78ReANVkAubNmLGPkZIxz154/DJ4PjYzKlKDaP2alw9JUXJH9OPwm8d+B/E2maZrugXsc+n3MJVPMlH7p+6lccHHGckfStj42fEuy8E+Ez4ivvLsGMJ+yxuMeaRwGGeoGPzAr5SjRbnynyVWTUuVn88Pj3xJq3xI8aXGt3d+kNjC7eUjkku7ZJPHAGMAHnqfx67wn4akkVGiMUTgAnzDzk14vFuO5Y+zR97kWF5YH0v4Z0WJGto53E6rypCYAJ4yK9h0+wQKjDYqDg8V+P4ipdn3FCNkdfZW6TmF2BRumenFdPZabZrOZzG5OfkLNwB7/AONedM7b2jodXaQqVKRyr5eMjJyK2rWOQb19uMrgVMNjLc1liZIt+Pl6VxnjuzTUvDOr6LJazeTc24Msp5AVXBPH0Brvy6py14s4cdDmg0fzz/FLw3bad421maMI0LzlJiT90oQqoc9yvI9iK5W/tTBpNuIII7VSC4KIFJB6c96/d41uaMWfjmMpvnaPO/CPhXxJ8SPEQ0zw9pl9c7XeMOqkox49OvOfYV+oHwO/YE8XQWAvtcvikNyVaaW+h3L7gAAY/E9q2xuKVOCSPoeGJKhVVeXQ+7/CH7L/AMKvAdkHtBH9ojDST7LUFWbuVGeM1xPxe+NHhX4WaNHp8dtbG9k/c2UIVdx98dvqfoBkivGwtKWJrXR7/E/EsqlLkPhDx1428b/Ei2ge/wBTPhvS4maW4MUocBBjAyVAHGcjB/nXxp4++Kmn282paL4e8hV27JLtiCwz1x7nt19fSv0LCYVQjyo/LKceaWpxOg+J9CtI5dQuGvbvVGPIabdkZ9+w/Srt18XPEgkmt/Crt4aO45uTGszEHtzwPbj69q9anS5tGenJXjYq6TqkMt4tz4t1jUNRdnyZI4tzlT1zt4J9xivXx8TtM0yFrbRtNub9YSPL8plQ47bgRz6/0reWBctjqoYf3LRPU/B/xB1fxkFht9LNsjAC2lUhkBzjGR1J656da+tbfzfDXhptXuHZbu2t/MUFCTIR1I+n9K8SrFKXKjzMwjyx5WfMf2DXPFN1YLo8K6hBdtuSXzFVMHqwJP4Z9q9A8MfD+x8KagbyFVg1RUG7eRKxx6sTxgZ9fwr15Vm1yI8Kny01dbnpUN9cXwjgjwz/AMCnq34/1r5h8ZeN9P1XxZFo08/2cWaDKu2XJJOFJ7kY/UV2YDDtuyOKMdS0fEPhjSrOfUNYv2t7VflVQAW3ehGf/wBdcfa/EPw9qWrPHYtcPEY90ZMe3LV6EKMle5rTk2z6G8E+J21fw/dHVrVbW+VxFCqjZtAzu3D3+Ug1y3jG4jO9bZtzFSy5610UI8sLmlGTlUsfN934Cv8AxDeJPbRoHLZ2SdM59R04r6B8MfD2w0OODzWR2487Mfyr3POea83F1eaaifS4qsqVG0ep4fq13bal401S41d4SGn2EAdFwu0HPXHH54r7e+Gk8f8AYNtaMsYQR+WNx43HJzz65P51lmVGyVjzJVm6Rx3jbR9Evb2IJbrJeQna7S/NtOeg4yO9crJpkMIAgijY/eC5yFrijBqOpP1luKR9J/CuO4n0y3updoYJ5qui4B5xuHsa9htLey09vtSmWENzId5Ib8KawUZq7Pkcwx8oVGosyde8UW+mi1WN4zHdu0UQDcttwST6DkcmvJtS1BryabYzPEuMNnv6fSvocuwSpx0PnMTjJTd2cxc+H/7eWS2ui9vbPkFo+CuepFT6f8Obh3kbTdaEUEn7p1kU4Iz1zzgfh9KjMKLnoduGrKET6At4gJYg0yXYWJYS4UqrbQBkD8Pyrfjt8DCsqnrknH61SioxsebNOczxrxz4g0GGOFbu7t4ZF3Mz79xb2Cjn0H4147e+ONG1sXGm6bciZo3ySGyU46cdPevhc1nzTcj9a4eyap7FOKKjeHdR8W2dsNI1K9vxHnZbrG75wBn5Rzj3FaV34e1FbM2m3ULeMYjML27KSw9VIyPr9K0yOrFVE2ehnNGUYcjOU0D4aan4r8UT6bdQx2Oh/ZGaaWVCGZuTgD0wD19q+t/AXwNtfDlmL5tXsbnT5U8xdsvmPkDGCO/HT+Yr0uJs6ulTieRltG0bs6DWfDtjp0cN5bxujY/ex4z0rBW7jhYiBmjQ9fmzXyEcS2j2VhlJXPLfGFhJqEVxHKPOXBKlv8+1fAXxt1W48F6Xf6hEXnvFhJgRB1bcBznoMEmsMfg1iafKzN03TndH4u/ELxlrnjDWNV1TV5dQleefKeeQyqAMbQo+6BjHpmvHbiWaSV9jM57Zrlnl6oJQSOKcm3dnYeAtQuNI1rTdQgubvT5bSQXKSK/zF15XJPvX7NaTcJcW8lw7KskpMgHo2SD+oNfgXjFT0hI+w4Yk2mbEkoRQmGiHUMe/vWab+BpnLBX6R5Q8H3r8GhTd7n0spq5ka1qjW2lXrRPEwWMu5xnAHr6nJH6V+Q/j2aQeIdclS6F0n2hvnUEcnHX1x29q/cfCOk/aTb7HyOeTtJWOX8M+KLjw9qdtfWKyQsrFn8hwpJOc59Rnn1r79+GfxQh8cWNmt5c+dqZJVlZvnjIA5AzwMfhivq/EfJPa4b6xBax/I58oxTjPlZ7LfQwa3o7aVclLmzdwy7kDMGAxken4dcD0r408ffCG7sPEV3ZXGmy3VnLMBJ++4KEfdI7DHp159efzrg3O5UG6Uj28fhFNqR9beEILeDRrHT7USwWEESRIpfdtwuBz+FXtd0DT9c0q5s9USUWRU/Mihip9QD15rhnj3HFe0PanRTp8p+eXxQ+Hsvh+4luRGVWZ/wB0pGPl9fevnq7t2RnV1ZNwwQa/obIcwWJw8aiPzTG0HTm0RabHJNdWtrDaTPJvxvBGAK/QD4c6adJ8M2TI0DM4D4jGDk8k/wBfxrzeL66jhJRfU9HI4XqGv40uI10WWUSSLsAG5V7EHI/PpXyjq/iu5Fjd2oLnPRtxOQP8eD+FfDcHYFT999Gdmc1bPkPnLU5HjucMrKyMcEnkH/GsaRJfvKxReoK9RX7ZSWlz5YkIG04GMiqJy5OHZgeAemK0crDSJtsa4EUcjnOCOmK1LZxZyxTi4MUythGHIB9f/r0pWsbLQ+2PCWux6zZ6eLBFlEdupdl+nNeoWsyOzM7GQ7QfvH8sV+PZzhvZ12fWZfUUoIq6rDGwglQtAfUvnNYUbgq0buq4I4I6596dGN0fU4SVi1LDKSWiLtEV2scdD7VMYP3CEjewHPPP+RXbGFz24vTQdHbNEY5iizOpDhc/doMIEjgQzAHkrIeVNOdxpkscchjzIigA4UA5qB/lJGSCTn/61Z2KUnsTsJmVH2ukmcZx1FQxxtKxdXUOOCO9TNXR1Ux00qwMysjNI3y8CoJeEglVVn3n+HsKlx0G56jXjxukkLMT8xAFUZMSZkit3acZ+6MmsyKk0UvuyQ3BV8hfmB7j0pxfyxIJEG5wCDn7uaJRuiVK4oBVQWjmj35Ic9GrFvhGiTyTRS7guYypxg+tbUV76FWk/Zs+bPFQQOYdxlfdkAnp9a8/88N5wA2sGBBxwBX69gf4aR+E4x3qNm/DMkVvjEYJ4NT6alvcSQxpHwZcMCcd67Di+0ehXMVnbL5MIYz5wRjpXJ3zLblsqrOzZZie3tWsEQ3dnaaOANKvWZcSZHHoa42/gQXgxJu3fL92uiC0IvrY05rGK3gZxJvQgDjo1YjKPOwimNlOW9/p6VvTZL1Z1em2l3dWRntnDwMhJQDr3zn0rlGSW2WQEGR2fLk9MeldFMTXvHeeDoCTJdRrFKm3fuB6r/WoPEh8yfJV1UrkHHv3rmnuaM5jT5yk6eZHFIu/jHUV2msl2W1KDYQgUkjJ+lctbQ3hqjb0CMZjnRdr4zjHaurt8GXywFEBBLMR+leFi3dnpUTQubyFoyrApJjGRxWE0pUu5IkHYZryZxuenTepUsbiOUvcRwM67ssDV69uE8raCWDqDwc/hUwjqbylcwk8u2imkmjUOxyFU9vSskzy3c7MxcRngBjkgV0KN0YTY6SaeNwqrhScZPpVW7uZfMAifKE4K+tJxshSlc0dP37SXjwvqe4retIXllIVGMWN29T6VjOPU0i9BdS1yW3t/IeRWbaQQecfT0rzC8kM/kyIZJIjyTnPHrW1KNkclR3kZI025u5SsaOIl+Zzu5x7ep9RXZ6Lo9vGqyvGZXB6EYrUcWkrnYKFZEU262oxg4P3qiuVaNFZQPmGOe9ZTRUZXKyeXuJmcI2DjPf0FQ3d2IokaViqn5RgdD71zxd2Oa0PPNWvfNBheba6c7lHJrloFmZpFZgTnBQjpXo01ZHLbU7jS4287DbvNCjA9PQ16ZpqvHaNGgMWRkkLnPtXJiZHTTR33hyNXiFxcq2CpXA9au6kWmRVjjeJh1Ytwfcen/1jXApa3PTStGxj3E0CQJvuB54XLfLgZrzbVSZ3GAWYkYrvw8dTnrS0sc+5WLcGYEyZAX+7XOzYaLy2BWTdxzn8zXecM30L9ttt5RKqpChTZg9Ccdfz5qKSVndtydV2AnoRQY1EWbAxopjl3iTOSccY9qvSwK7qLaWS4mT5gTwGHoR/XrQTLV2K9xYG5R3lyLlj68e9c3dad5AuUntik2Dx3U0D5Di9W055RvzuOdpAGNoxWM6SR+TGyYQDArZLQznHoIrlcukrqwPylRytEMSySbZV2I3XjOaUl1RzndeG5lEkUKNtAPfrX054aBS028mQjhvSvOxaPTy93Y/xA0cVvEZJNoc7SwPf0rya9lhjZo5pPKn8wqynnjt+NPDIvFPUy5I1ABQKA3TNa+mXDLt2kggY6Z/StZR6mJotcSyThm2lRwcda24GhmRU2lDtwBu5J9aymtDSmX1ZzE3AEsY2sAK4bV41dso2fm3Fc4NTBDk9SxFK8ttLGQyqSBz1OP6VyWpjzMNJM5RAVQKu3jvn1+tbwWpjXZw9xctISzEvF0DrzgVRsxGXZbaR1iQZGW3H8a2M4bm6szQeZlW3qcEY61Is7MBtkeLP3u2a52aj5bwPAGj3K44dcVbsvNkKbgihVBVs80DSudFbzGJFxDvTGDnvWJPO11P5SuqQ5O7Jziqikyb62Oe1e5L/AC4kAA+83auGkCJGCJWYAkDJ5IreMNDF7j4IgsMDLC8TEZJZua17QosLCRAc+3WkI3FZQqrkFm65PSpbWMyGFd5KBslc9aiexpTR1sS+QiSfPFzhFzkmuosCTtZ8MG5OBj8K8+vqj08NpK56VpbxqY98R3kffPWvRbRi9vG5kAHpjqPWvh8dG0z9Jyl81M0pJIwUMbEKOQG561Wk89SHMaKuMgA4zXEmezGyWpbJEZjmdw0eQpVu9PEUoZlB2jPy81umapaEVsJCZC6SPGMjGOeO/wBKkji8hC7HbLndlHyKylGworQS4W4ZwolcTcNvTGVHrViEFSGjKuQCDnvXPezNKSSI2gjkBaSQrLjjFVpYQEtshpUQmSM56HGM1VM1vcsxKkqbQEaccj0H+FOUSja5yQR0PatC2rBJPdHy4IooZY2BL4HK49P1qGEMJI2ETxrg5DEZB7DigzktB7BR80iuG3YKkcg1JHKvm5VWIC5JxxURjrchMXcTkrwnT0yfSkeKB2eR5ZbUqvyhcfMas0irIjE6XJ/dxqIyMEipXgaSSJFzJEU+fAzsPofw5pqxTY0Rwo9tFJIpeQHII+6c9D/nvVZ0KsU86OMK2WZwcY/D8quOqsZyfUryBS6xKzPI43BlHappGY7fLX5x8rZ7ACtCJbiAPmOSKZh6p2/GrYXMhURmRn42g45pJ9Bp2ZRmM7MqvbG32krhjn8asIkkURYh1XaXLDvj0qJy6FU0JKNke7GRt34zk1DJIWeGNoI8lTtbHQVmzOS1uV5J5IWXA2EYO4nvTWiJLY8pXb5vu8Z+g/zzQRy63FiWSBndlEkrHczBRgfhVtoYA5aSQplNw284NO5Sj1K6JEWWQKzBGznpmnGCCSGRJDJLcE5XnGOa1aujNasmEMIjJTZnbjAHesgw7IVjC4QsQv1p3WxLd2TPbSFmKhA4XJYEH8ankLxbXUps6EnsfWpc7MpQuRBIUbIlhnfplVwM1E1tKJozK0R4yQBkYNZCUHcJIFBTbGqRZwflz/Oo5U2ooCKFVuM8/wCe1VFag30HbVlVojEETg7gOSfQ+gqnFZoWdXCx4PyqDkP/AIVtcuERr2bhZYzHbq+chE6A+5pyaWkshMyyAhQR2wfSq52Wo3GT6bbxvJJGqAMoViaaNOS6YxyIYnUZ4PYUrmMqehSj0pZUdWRQ75VsngjNTNpSI+2VcoVymOD/APqpwqamENHqU5NKCOUQoqkbsdhSDSt4xCEJVeOOtbusP2aepWXQQ0zs8YaZlAxjr6D9aYdGjtlFu8U9vMoAAbrn3qlVuRKyG/2R5pl2QqF27ipqy2m7YVDOhwM7etXKroRFaGa2lHYgAdsnc2TyParh0ZFjLqwfcuRz+lS56ChEgOmO7RpM2yMDOQKqPp2FZAq/LyDjt/Ws7lKPQpPpEkgZgpCqehPWnNppjiZ0CyHGNpOBTdQqNNJXYkdjJu8wIdpGP8imvpSiRXJCSMMgEc/UVl7QipRutTJm011XcIF2lsFDxnmrTaU8mXjMglRd5HYj/PpVRq2OP6vdjGsJYiskZkRWOGXPJHp/n0qD+zHkdZvNKlSSArcH611OrdHO8ProNe0lQkRl97cnPIp39lu0RUvJGeuSfz4pOpY0hQbHwadLCzFmZx/CW6GmyW10pbytsAxhWzyp9aunWub+xSRBMs8ci8sEA6gZNRtPcI8a4llhc43Lzj3rdyuYVIOxCA3lhJmdo/ukE9a0IJZYv3SCYnptY5wPc1hJK5FKm0rkMt7cwvEWMyFgdvzZA+tSx6jdKwJlOcc9hmpk0EKbbuKNauQQN0m3JDMeKmXVbto3xOwUn5T6VaUUFTmeg59dumQlpfNKkcAbaQajeySmV5n80jIiz0xW0EtzOnTZffWr/YHa4dmCgDnoKrXOv3jeTEty0Tg5wDjcPSiKj1LrQbViOLXr6HzZ/MVEUEuhGS3uKvv4mvQLaMjdIzckHHy/15q5QTKhUstCT/hK7uB1KQXFxJG+f9kj/CrNr4snm3mWOQwBuSDznqBWE8JFrU6aeKZMPGsr+TFI6qz5CA+lNt/Gc8QjldX+0K3yKzflk1H1FNWMquOknoWZvG0+VMiMzMDuI6fSqw8cyz3U7vcbVUhW2gYB9BT+oRW5z/XZtpmtD4xmlWVyHhCAZbP3/wDP9KnPi5gMhWLv1ycAVyzwWuh0yx10WbfxbJuLpL86jnZg0g8aRx72KFJBzwcY/D1rnWE11KWL00Gf8JnGcrOJIZQQyYPUfUVoN4uQvJJ5jqoUFWAySfSlLBdjSlimkEXitrhtzXGJgepbHPv6VJY+LbRplkuY/MRXwwPAI7is/qjIjjWlqWrjxKk2+QbeTjaD2qFPFFsHBQJKmMk+tXDDvY1jjVuxB4ntppg4YhepFWf+EliSJ1Ux5YYPPatJYdnXHGRauMj8SKm6RiknYE8D6VabXrdmW4IDDaAMHge9c8qUjV4iKJV1qykuFlOyNmPzFQBkUDVrWEu7zRL6DOc1pCi9zmli43CHWbeWUuzFQBkEj73tSHVYJZC8zJnooB7etN0JClio8pINZsFULvIVfmC55PuPWnjUbeWAMJAJTwRWU6EjNYtMji1JS8h8yDKjdtB61ZF9CELK4ILY69D7U1TZpDEJohe5SVwRMhRflcr2PpVppYmhIhdZsA/Mo/WtbGsKyuQ/a7aUI6SxjI5XvTvtSO6q3lsQNw+XAFIJ1CB7uKJNxdc5zyfu1Ok8bBokaJo2bOQK1lHsebzc2pXuWjKrDHEzxsdhYnjJr2D4UWk8l9IsdzHFCMykSHAJHAFejlukz5/PZf7M7n2/oMQitUgibzC0ed+OQa6S6kKBW2BVCjGOxxX01N3R+XVFc8B+IV2puriYyRzs3KFV25A9K+ctUkikjAgNxGOTJkdP8f8A61dcF7tyUux5VeQLdyF/KZ5wSJMrtGO31NTWenSR7WkMQ2qVAI6g+vrWknpY9LDRVzOvrMKQDzH2yMVy96SqmFU3KzYHpXl15H02CXQoLE0ci7oxLGOgxV0NI+EwRzkCvGrSuz6yjFKJfLObeUCVSwPzJ3ziuI1N5ol+eY5/iKiilM5MTBMfp+pTomInVkcZ3OOQPUVvrqExYfvg6HjcOwrspYhpnLiMBHl1LEeoN9oSYPeSnbhXWUhQPpnk/wCFa8XibU4FUQXtxbuMEEMTkehNdqxFzzKmXxZ0kPj7VNtuUuJVUcyAnvW3bfFnXbV1Bc3EYO5to+b+gAHtWsMSlozya2TO9zrrL403T79iFMDAWTlPfK9efXmu0tP2gYJ2iaS5VkEYEavHsDd8gjluuMnPbiuuMkzyamXyij0yy+MGgzyhv7QS3mMW5YhkZP55/H+VdfpnxXsLtLOzE5iSPhnkYfMT1Yc8en4VFQ450mtzpbfx9ZNIfOuIEi3ckZ+X0BPqa1x460+5jihV40kzlmyct/8AWqZHLyNm9beK9PnbyEuYYTgkDtmtM6nGuGuzHDHsLly/HTNRfWw+RiW2t284heyubW5hcblYNkEeufT3qyb+LzzMSFl27TzwR/WukhxJLe7juUZfNVGdcrL2FXDMm0vIyySAY+U4B96DGwx4+PkEbIyAs+cFT9KXdG4IEjQHIKnFNK5agTSs5UCQFWJwcVPFC0ZkjUt5hXBj9frRF6lpWP0IvdHk1MS3LNLJdsoAJJbcB6+vH5YpY/BUt4s8FvDFcpGMExqEBHfdkD9ea+4x2K5VyHDQi3aRzd2/h3SoXml1PSjco4QKyZRge5kI2AfU15Tr/wAQvAsV3NcQ6/4f1DUEUMIbGZJVwPUoePwr5uo3e7PbjFtnk/iz4k+Vbi48M6JplzdBxkXqttOex9v1/lXyL8Urf9obxhDqP9h+JvDnhbRJSF2W9tIrS9zEQmQo9+/515vt4qXvHsxyuXLzHwf4n/ZK/aD8SWt82qTDX7o70W0g3t5eT1dsD5iOuRx2rh9P/YN+Lc2q6da6hod7azzuBCYtRWbOByxCHKr9SPTNdGKzyko2Z7eVZTz1oqXc/Ub9nb4RN8CPC03hez0u2u9RZPPeZ4QoMmeTjH5dcAfSvrCwutV1G4S5dpYLqYLG752sqjoB2OOg7V/KXE2Gji8TOvUP9efD3hbD4XKYRguh9I+A9Hkv3gtr8CSEEKUc7sgnHOevXNfbl78L/BFv4T1B4NLg07WlhUu6zMVkwQCpDHj146H9P5B4pzP2OYezp7XPwDxJzWVPEKnA+BPHXgbwhqEeqW+t6JHrlqXb7LHO+Qqk9OAM/wAvavCvE3wV/Z98T+F7/T7rwl4b0+8cBd6PKpbPGVdX+XH0/Pt91lXFWKp1I04yPzXivIKdfCzreR8lRf8ABNf4LLrema3pWuzaaLW4W6jh1O5lvhKc5JUOSB6ZJBz2PIr9Bvh3Lc+AZdJ8IR6rKNIWMwnzowRj72AoJA7gfQd6/ROLuMMVjKcOZ/Cf5/cWVJ0qvKnseRfEb9gb4F/ETVb7VNTk1Dw1qN45m/0R3gSSU53MiK2yPPPbBOeBk1+LH7Xf7DGufCLX5NQ8K2uqav4Ql4jlu/mZM9nKDB7jOPbjof2vwg8Qp42Cwld7aL5G2UcQqrJU5nxHL8L9Wjt2eCxku5xje8MRwCfQnj8M0x/CWs2nmJeaNq9s0UYd3+yOqNnsDjBPsCTX7zLERk7I+sjmUVoYuoWOoWI+1z2l0kBbKZQ7l49K1dOn1GW0+zz2kz2RHmODH8hB9Ce59BVpxmrHm4upzbn2V+zT+0x8T/hx4u8N+HdD8Tz6hZXV8loIJW3yJGSNqE5+bn1HYHkjDf1heAdZvBo2jw6vcyItxapNMVUbSx9B2HT8vpX8g+MHC9LCZlGrQ0UtbH4hx1w9By9tA9Wje3CvtubVyrFBtbPP06496QLsl89nQ5GAM5INfmTg4xuz8SrYdxk0x4kQAjOM8jI70rzIcGQKMc5PNc1zDkRlzXSOzM5HJyH/AIaqyPIykq8bFsZ9PyrRSaZCdtTNuLp0gvbKKOE2UwMd1DcJ5iTocZRl6EflzzXzl8Uf2efhz8VrKa4vdE02G4KtFLbPEjKV24HBXHHTHHqDX3fB3FlXAV00z6XI+I6uDqc0Gfk98av2H7nwddS6jpvhSWSAx+Y7WV35jeUQQGUElWAwCVBBGD3r8/b/AOG8lrBKGa4FxBIYpoySjhx1Dr2zwfcH0Nf2hw5ntPHUFUjuf0VwznEMdQ5+pwd3o1+sszNGXiHAXFcHd6TbGWVZY0Ur1Ujlvxr3akGme9FtOxx2uaNbMqTBBjOMDrx0z7Vd8NQbXjlMAnHQdq5qkbM9GL0O8j0PULgs092kNuB8ipHjn3qjf+Fo7qExyTMnHBfp9PrWaQNnLP4GktC0g2LGAcqetR6ba3Fs7ghpoFbaB0x7VpKFkTN9D0KytAsEUkiursmMM2cHPXHarxt42JDQqzbchmOT+FZ2uTGXQzruOKOB4yrlcZz6H1ryrxH5YY5ZWUqOh6Gk43Oqk7HniIZhdEqvloNw45PtWLeRxxNjylcntWB0qWly/p4jT5UIDnjn0FSESuzrG6pHj5gRnNaRVmc030I57AI8TF43HBJX19Kzb22QRuC6oWHAJraG5z86OPa3MYOcnb0zyTUaMHEoePG4bcVsaJ6klraRyzKskZYHivXPCekxxpvkDO4XaAe9c049DVyR2V1tSCTdagqo5AXqPSuTvdYtrW1a6ngCoCMoy8is5RsVGT3LyXVncQrJIikbc7VrPuhYTIGijj2kfeU9awk9TWEmczcWMZDgPtLdQ3SsCXTI45ZmbExIwuCQM+3pWhrFEM1mXVQNuVGCM9KojTLjdyqrHt4Yck0FQZPDBZQOsmraXquowBSI47K/S0YOejFnikBA7rjJ9RWclpdykqFzKF3MFoHLV2HCG4LbYwWPQgjkVL9nmt87t5brjHWgTpjJkkdlIVyCQcirkcMyyEupbC44PSgqKsWU82IxzPlechT611+g+I1tUkhuITLE55CYBz/ntUSjcJNo0xqsM15JLDYxLHjcI1B49TzRLrdm6sWsY9+MsFQAn29Kdky+ZsLfWNLh3SJYwxsem8biPr/9aof7ShN0qS+T5fVjGMD8KxMnPTQjW5tiGecSBXJKqBgOM9/bP8qfJqFusTR20LkYy6nv6/hTitQc9DmplWTaVjZFyOppiQxxfOVYgdTjrWrkr2ISJjbB9sioQhPUcnFOfSZrldsaF0zzkVpF2GoNuxXj8KXDzq3kEIx+9Xead8PI02yKHU+rVz18Woo9DC4FzlZHo+j+BQ7yIlqfJEYYvt7k9B616fpHw8eKSAai7zWaMGG0A7c/yr5bHZytkfV5fkevMz0vT/DdtaMXtbcLCDld6B2/PFddY6HGUhAKCIncN4/iNfIYnHSqH3GCwsYrQ6hNCCKrbZJJCcYHTFdBb6KvmsrxozIABgV48nqeo5WRvWOmafFDMs5kSRGCruOd1bP2JMyToq7B8vzDP0rOUrGMpthEq5R42aQD5SG4GaEhcuWlMciZ4z1rROwobloGByYypeZTnAOAB/WnXIeV2lUssfooxz3/AApJ2LS11M1Yg5k2yYBO4EdRVstIrKqGJJD3Pb3qZbDlG5HvUS7ZVHlE8si1F5cUD7kQyljtLDsfQ+lZQ3KHmaIO/A2g4BAoaQnJQH5Rjbjt/WtHAB53CZ0MxkJGM9ciq7Qq4ElwcqpO0GtJuyQpPQd5sm5VIaaNTkdsUSOjbhHEEfOAW5IHcihxM4bjpmDoyJBIqseXYdV9vWqybYmw2WVh0NSxxepd3yFEGf8ARx0U9jTfLWdFChkIbPI60GZp20LT7s7QijlWXk/StRoUUR27BcyjbgHB69R6CtYO5z1RZraKIp5btjHz5bOTVxVX7NbKgI2IfM4+8e1NO6MGy+ibZYpZgfKC4Kgdc02SKCG4k8uPZCDwOpFOOwhmxZYwxVREfmBX17VQaO4UCRg/msMpEf1NUmXy6XLCQhkYzHag5JHUD2HekWc7goidivdf60iCZpGZj1X6jimxhpFGzyVOcEselZTfQCeBYpNy3DRbgDkE9K57xPMkOhahLZxrC0cWWecblbPGFPqc/UYzXVgW/aJGVZ+6z4vvHaXUQ6AKgY5GK+h/hvOlxoVrdRTiZ3kZSQMbQOh/EdPavoM+l7mh4uDn7x7M6ysDummD7QEK/wALVDJOkJ2mNWJ75wa8COiPYvpYjjkLllQiOAjJLDJqC6CmFROqy24ySM8/WiT0BplBXw7FSBHwQwNRsYxHNHKGkJIG32NTMLMmS3j3bAfkxx3NWIVYlR5e0E4yRRKehtF3DYZp1QtvJ4X2+tV2LRLKqxeY5G0EDlT6ilGL3MpLUYlvucSyFlGCoAbg1I5IjEMmwnqWB/wom9RNEUknmJGsaJ5a8EgbTmoj5aqwkUtgfWnNdQZYWQQH92cKVyeM/hU0kkckexm2DbgnFZWEUZQ2YUjlCJvJkB6Yx/Oq1w8cPlkIGY8g+gq1axM2yGSeOQmUk7cfMjfSqts1sxfYU80Dax7496uGxkmWQy/IY4ywU8epq2A9wQD8x6krxitubSwOV2XjcIYzGEPm55LDoPaq6COYSFdrqgyV960S0HGViaOOJMska7MflUgwixtkSqR8wHepmro18ypdwyyuEjuPJCgScrwfb61mSkm5SQRSIWGX5yM+w7Vk3bQiSvqgeBXYB7jeG5YOM7a4TxncR2Om3F4LFbpEURypjp6EmvRyi3t0jmxS9yx+Z95byLqF0JX3LLcvKdv3cls8e2a7/TJFWIM7BDjK59fau7imGzP0Hw/dnY2Lbyy8oOXiwGbIx+H51allt4k/ezxwRngMfX0r4Bn7hS2KiMJQGTcSRx6ita2XO43czrEV27ccZ9a2w8OaaSOXMnai2fsj/wAEw/gNbeEPEnjz4wXViv2u6019K06RiS0jyKflHYAFQPWpfi3JpWo/E3UHd57XSBcvGg5eSOMnIxj7xIxz7jtX7zlN/b38j8Ejh5OhKL31P05/YM1+20DwZLb2yeU0Mkyqqj7jGXO78cZ/HNfd2qeJLrV7hLiS4eVtpRxjv6819Xk1G1XmZ/MHE7aqSizIB3naxYgDnNRRncSI8MSO1fZt6Hw7LcAWNwJg7jHORUcOlHV/EPhyeQgeXcgshA/eAIyhT7ZYH8K4cwk/ZtHfllvbJmn8WvEWp6trekeBdIuJbO5EZmkVI9gBJIwwHU8HjtgCvtX4Q+FE8NeE9N0vAE6qoLA9SFGM/pXw+KilFI+0pK95H0zpS+TDbxBSEXrjqfrWnfORE4VsHbuGK5YGtjzbVrYCCW5aeC8C8gIm049/XmvKtb8Rw6VIY7u6UK6jEKkDjr2/DrTcbmy0Vz4G/aj+PGk+CNJ1FGleG+jjOIyxZo++APX/ABr8FPHevar4u1PV/EF6LlNUvOcOd7+iJgenGFHc19jkNBpe1Z4mPxPvJH6Dfsp/ClfA/h5L7UYoxq95H58jP0jJ5PTqST/KvsCOFWjUxzAqDwBXVRqOtWlUPnsxlbQbOrBVeIqjKcgkfrWO5HmSkEncdxGK9umeBKVxhxJ0ZQdvSo2nEeVjCeaB36GuiKurGU9idJUbJbMR9MU99pJUyKq55NVy6WM5O5nTxwBwgJdh1zWfOoZyTG6qTgFTUyWhFuw1tOsbywu7K9tI7q1kiYFZzuDHBwD/ACz71+YX7RXhzT/BaWz6ro5iWbLWZuUAEsW1iGUj72GBTJ/pXBUqtQcT6PhzEcuJikflvr3iBWvZGtWt54A33QOfx/wr0r4Pa74Pl8baVB4tuI7dGU+QzZA3ZHBPYe/09axxScaTP6fjUf1Rtb2P1v0z4yWXw+0959I8QabaQEeYIpJVLAAY5BHYelfOvxC+O3i34tLbW946C3Rmit1SYsojLE78YHXkgf7XPt87KMKVF1Zbn5k8M6lZSMjw9oAuDbG4TeQMswODkdx6V9C+DtAjhEVzsbyJCVWPGWH1P41+H57jnUqNn6bgMOlTSPedJsks0iRA7qEwN/Y16Hp9gMKJnIYrkD04r4evPU+hpw0Ox07T43hAZ2yB8pHr6V1Vrbkxqox5h42kVzwZo2lodDaxQJCkaWsQmLbi/PHt6flW+sC4Q4VQBwBTRlcmjYEAMnGccVjaqpmt5rJ9hgcFW3ccHjGfT/61dGGdpnNVR+Vfxy+Hnhq21PUdUu7KPF5OBdKY/MBbbgMF9wBx0zXy9ZeAb3xtrum+HdBgBu5JmjmkKgC3QfxE9uPXAr9nwGKXslc/OcwwF6nMj9JPgH8OfAfwiePRLTRfNnSMpJds20E98+2efzr6sufin4amgu9G0PWNB1nUlXCQ2t6kwQ9g2CSD/L0q3F1p8z2OSriHTtTicf4h8Ra5eaXPJsgsbpI9mIzwB+I61+Uf7TkdxoPiey8TtOtz5tusKowzhievPrgV9Tw/QipnkZ3X5Uj87/GvxN8feM45/DVrrctlaRu8V1bxJtDE4wBxgfiM9MVwOm/DzxhqlzaWVpF/aGZPLkiSNndSR/FjJ/PGa+wTjFNs4cPFM9d0v9nH4mXFwCNC1a9Lj5LeCxbzMDqQGI4HrXV6r+zp430PTBPNpl7Z7G2OtzEceuCVJ2nAPUfnWmGxcW7I7p1opWQzwN8INa8QXscF7YPpFvKgjf7TNuYP0OQOAvoQefSvpzw7+ylP5Nwh1zRL4INsix5t8n381hn8Mmtcwxzp+5HqdWGxkYRuz6t8G/DLwr4T0uxktNOLXkChVzJwrdSce/459uldBf6lY6VpV3rF/aC8tLWIhYmfGWxwCR6e3P514mHot+8z5vHV+d2Ph7Vfin4ivtXez03R7GHSj8kH2RQNwxkEf7PX/PJq3nxPh8PWBbW7u1vNVnPkR288xyp9eDhR0GD1z3PNe9ToLoee0lZnL2Hxu8RW0OqTR3VvFatGEMqx7dvrgNn8Dn3968dbWIEuXv1MUSgsx38793fJ6nr+de1gIqDCq0noeTahq+r69qtzNqOpS6jbA7IFIwI1Hbrz0xntit/StRh0eaO8uZ7iV1YMSAS3Xpx1rv5kVCC5T6E8D/F+/u2nsZNCYWzcPO0nzP6Mo9Oe9erWl5c6/KkRARTycnkD+tePVxC1idWFwjgudntfhTQLCwmjlNhHLsi2PFdYkVz64I/Dmuj8d3em6Nps1/5cNtpsqeV+7AjUNjp9M/nXnYSEpVLnBmeJbZ8XRaXp2uanPBewx3sTTKsgxgMc53fT2PpX0zJrNx4Z0G4/sLUPOIUwJeBfnQn0B6HA4Pavex1CzUWczzFezUEfPEL69pmoLNNq+sXFrMVhXzCshiyOucZY9+Sa9S8Fa54fv/EU2leItX03T1yAn2iTIc91wB16dfWuLF0lKPLHcVOtyrnZ9v6beafpljbXdvGt1aSx4Dhdp9Py9PasXVvFhKrFE6hs8V04HAcq94+NxmJc5M85lvTfyyF12up2qSc9euK0rWxEiMNpwww+TnNenJJbHCt9TstK0txGXZMqOOeuK621tkUxpguc4yTXLLXcuc9dDfsrZWchkChTxVnVrQanp9xZTyKIpE8slF2lR68f1rmxEdDswrSkrnzz4u+GMcaO+hpp93CGBUzMcn16812Hwb+Eml+ILe7vbzytOnSQwyZg3u/PA69ADnPvX5pm1Zxi4n9J8JZxSjQ5ZI+2fh/8OvD3gxzHBaLBeXLqjSR8ybfb/D3ryrxe81h4l8RmzuHt41ug8EsRwChUHPHB5yK4MtnLnPmeI8SqknJHhFxLo1pqbXLawWnlfDy7iCM8EHPX617R4dk02x0i0ktL2KfT3dlQq+7B4zx6ciqzKTcjwMG2lqcf4m8RwebLbLFGYVz+8zx6AfX04rhEYSK7BlUZxgmuRO0dT6PAU76sjuYRcRmIwLOwUnAPXjv7V8DftA2MGu3F1pV3JHPd2qKjCGH5AvJHPqQenXGK9XLWpOxviqVtT8evih8M/wCybm+utLjnksFYtvBLDHXgV8valpM9owaZZIoX+bO3nFehnOFulJHytOXNdlOwhilu4Le7kkW3MyF8tgMu4cH27V+t/gzxVDN4b0qe6vbfaisJXUHgbixJx654r+fvEzK3XpRS8z6bh/Feycmzxr4rftBwaO40vw5d297qhOGjWcAKvGckfh7Djr0p3w1+O1vqt3aWGrTWquh84Kzbgw46Eckflya+AqcB1IYH23UvC5u51bPY9k8U6xG/g7XbqIBZbwbbeMYUHJzz6L159q/JjxHOYtSuYy7vbgbfmbLbsnJJ719j4WYR06U2zkzerzVLI5As6ut0XRFXhVUjLH3HpXU+HPFGpaRqdpeWd3Np0kLBi8Yy2M8qfUe1fq2Kw8atN057M8yEnGXMj9DfhT8VNN8X2NxbF1i1KCUFweDICAfl7dDkfj6VtfEPxBp2keH57u8hZ72Mh0YMAhUg7QT65x+tfzTjMkqYXHOj5n2MMep0uZHmHw0+L66vey6b5gs7rcFZPN4we+emOef85+g7TV4p4EgVzcOT+8YH5S3t6CjPMonh6icjqwGM54nFeLtLt/E1kLK6gSciNlX5ASo9RXwN8QPh3rHhi8B1FWUy4eI4yNvbkdfrX2vAWc8k/YTejPMzrB3XOjC+G2if2l4jS3aIsiAglhgDuQc/h+fvX3zp0CLbjFsYlK4woxg138eYy7VNGeQ0HFOTOS8ejHh26WONDM6NCAWxk4+99K+TdG8Prqst95lzIpRzkfe59KXCWJjTw8mRmdLmrHm/jnwzeaSLORIne0eRlLEcj8Ovt+NedSxvBI6ZCRY+USLkgeh9/ev1XAYhVKakfN16fLKxmm4bbtAB9TntTkmV5SRHuU4CV0zepiiUybWOzAHQ5FSKq4UjeGdtxOOpH9Km5sndHs/w01Oa2uruIz3ENs7CRV6bDj29TX0Xa+I7S2gL3E6ROB1NfH53gVVndHo4bEunG5y9/wDES0bU/siSiSwlVRHI3QMTjj6/0r1XSLd7uGN1Vem4bv4vUj2ryq+CdKyPoclzF1HaR09rp++Kc+YRgghe1C6dFMqlGMYJzlVzThA+vjWsWpdIiRAscpkIGCPQ1SGlSNcxFzI5K4wT3HSplA0hWVyNNJaQb0Zllzgc8iqSaTLa3BGHK8AAjOD3rlaZ0RqpyNKTRr1gbt3nJyAGB4HpSHTJkCPEirNn5j0xTjG50vEJMqrpUzOgaRZHOc7l7elD2BtZI4iR5gfcvr/kUcrIqVkJcWc0Y3KsZU9XLetYo06Zd4j38ZxzjNZuCOaVQha3lLyQhUYNweM4+vpUEWmTfM4IdPQnmmkXSqEc1nLG7GRXlAOFANY2rQSi0nSUFCYsv6HjgVvQh+8VzbEVl7Jnyt4pQGdjHIfPZ9r7hztHauEMeGeKSMTRY5Xtj39a/VsH8J+G4l3mydrh47YRyfKp4z6itTTWiSSOQSP5yjeBn9a7oq5wy3Oz0q6S8nM11IVGCzcZwazLwtNMqExGIH+PnBrYR19j+40eSQyxXMQTzHZDkfl3zXJlmMzSsQfl3YrojorGTXvHWSPGdFt1dVS4wW2k5OK4VneSZJYWjeHkkYzuFaUyktTtbC8EGnODaTiRlGFDDgnvXOMz+Z+8A3554xmtIS0E37x3Hg6aOO6ZyWVGyRt7HFZHivf9uZZN0KIxBU9/aoXxBN9DmdNVvtiKXjWM4xn6969MuLfew8w7W3dQf6VwYyR1YZaGtYQSKXyBHCo/1i9GFaEJiMjIA0igdC3evCrO56NNkMvkyvOkkkjXPClmHbstRECUQeWxwvO4etedUR6tJ6Ea3AsmbawBx6+tZ8V2qTxwhVCEnGD39/SlFOwTKGoXJnUpHsjYEHoTx3qkzhIspLC7jnaCQa3itDNsa+pgRlpmbzMfKSc1kQXImnVWYkbsgiiWxldtnUWcjtuikDFi3DKOP/rV0H20xqVt5FgYDBIPWsTRPocNqtzvlSN2lGSSzDpj3P8AnpUNppss+SXZYc9c8Z9PrWkdHYOS+p0VtZCILF83ykspPY/410KAQWjeYu7cuQR1zWhgQC6eQRgurxH8/bmrrPlR53znqAp6VlNmsFoVpndldpEMfy/K3r7Vx2rXTRKic+TyTuPQVFOGpU5aHnN60pmkcFnRu45qeESMiJG7RSMMBwM4Ndq+EwPRfD8JW7t3uFebMf7zyxgnHQ8/yr1jTbXzomCphSeBnIrzsSzqw6uzoxGbC3jC+YB12DgZ9c1ny3Zd1GeB97J6VxpHdKV3ochq9xveTyp3jAGBxmuKv7xEiCSZkZfvfLww/wA9q9XDI4q0jlLm8EbEl2CE+Wpx6/571cgs0fcJHYh+o7YrrOQs3sm4mMp8gXqOgqlFa7XDiUsp4Y9gaCL3ZqxWshiBmkV5FGflGBWklo0hibey5TAK+lJs0SuWFsZmIWOGVkAxnOc0jaYJmLzhnffuYZ7Uy1DuYmp6ZbyxtNHF5bqxGw9SP8/zrzzVtNQMzBgzBQy7h39K0pnPUVmca8c8creZEyq2BnrUsiSiVVQjHqK0OM6XQIJBeRiOTBLZOR0r6y8NtNcW0IiPm3JXBwuB9eK4cbsehgJWZLrFvmIRkIvV1PQZ9a8Rv5Va7kSUrvU5Q4rLDPQrEfFYZ5snkM4jjlRl2k4wAfUe/tUmmXDvI6IgRlOOPbmupmN/eNtGdyFSUxYOWC4+Ye9dBaSp5MiRRjzyu3Nc7Wh0QkaYZ/LeSPZGUQFgTyT/AJNchqV1G14A8IkiI5Cr1pQViJO42SZkjURwtFannDH73/1q4HWrifMohkAUtyMZGPStaaMar0PO7qR1cwpJ06RnoM9fxrRtFCKEdjFg854zWpMZdTRa7SJ45Fz5xOdynNOVw8skki71+8ccDPpWdQ1jK4QhnkYO6fMcKccYroLSLapKuhZfU4z9KzNYNIXUbvZayJLJvibjA6j8qxlIZSRlH4Cknt71UY9TFbnLajdskriMPKucAA9PrXPM7mYO3fqAK6oSVjmc9TQQKI3Yjzc8ZNaiBSMuRtKYyvPFZjUzQhL+Uc5xjAYetadsheV/JxsXDHHGD3qZ7G1N3OniiWRkcsxfPyK3PHrXa6UAOGUKijJrzsQ7Hq4RXZ3djCktxFsLqAcjNek2cMpWSXKxxle5xXxWYfEfo2T6QsWwywCEt+7BIABGc0rxSGUvH5bIoLMpOAa89I91I0ckSreSBZpAAu3tj6dKWaS7Lu0gheEkYGMMP/rVpBm1tdCnIXLrwxQ9KNkak+YdkbcjJ4FZ3FYuPDtRJUnQTSLtyvHFV/NKuxl3Bjkjavf8OlZONhqNyNBIZzslMII5L8hh6VI+4ySJkxhe+4ANxVw2NYqyHqUk2PAGEiDBx0akLNGm84wTgc8j8K0cdSmySXyxEHMTySN/Ae1QcCd0eYbtmAqj7uD79TUiaLOZDtGdzEEggdBUUZcQpLGpVt5xjt70EQXUspChBYDEfUhfU1C6RvuLKGjI+Unk0ClLUl2IyKvEC7do+Xkf/XpkrSQ7N7QqxONo5JHr6U1uOUk0RIkkru4G8lTtHTBHrUaOctHMR5bdfXPYVotyXsJHIytMQZJJF5BK449qRSpR5G+Q9Mk1ZLQixSkWxd1GTsUZA5+lQKk20kqwdSSAD+tZyT3AcAfl3rl25Xmg+a+YxHKmOASeDWTeti4MAcBwyyhRwCvf/wCtTpckMQhLhR8uO1MlvUotE6Kqs4aRh8xAzx2q2hjEYicgbRnJHJoKWiHwna0gjG+JvXmqrIqqIJWaWZm+XJAGD6+1Mym9BB9oWN441VmAw3OMmmKzoVYFnB4Oe1Vz6AlZDxLIJXJYtBg9e57U0IscCqG2hORk8n296cV1ZCgSRJ5KSMxjDun3D6/WnvH5ex4G3Hrk9Qahu7NRjRwlPLYYuC25u30FRGIbmaZsEL8ykUiZOw8u8qY5iVRjI5Le1VyjL+8KBGHcnPFBnFXI0VHfzCzSLnDAHrSGOOIgQI3DfOo4xWsHoVJ9ESiPIYx5ZTwVzUgkdGyyO0RHODT50axehVSSIFyIVZTkqDxg9zSsQ0cciOEdhySOlUZSbvYj3FUMbw5I6SA06IB1ZvmVh3z1rJrXQylDXUrpCSyKScscBh2qzHHHEwMYZfU7u9HPoDdkRS7biFws7QEPsDfxe5A/xpjJFIC0aSNIDjc/UitIN7nPOLYxFH2i3llM0jE7enGPf24okj3h5UCEj7o7itpSBxswwCDDHCCT1yvfv9Ku+VGkBWaGOOMx7F28FT60Sl2Kp6IqzGKdFkj2EKgwQe9V1jQkGYxNKDnOP6VLmaxWhH9njkYos0aocnPIAPpUHlIymHa5J4JHcUk9LEO7LKwEqIooS8m3cPcVFNbs3lyCMRnpgjIHrWLmVPYZNYoXQJEhUdz/ADFI+nRx/vE8xogufU1KbbM9Eh39nIW85XR0BBAK4NRzaNud7mSJd7HlVG3H4VupMzirIrfY4x5cmNhDYZB6VfazTylURqyLyfUU1P3jVL3SksLXEPMaQuG2gnuKR7SOYEeXGQV2vkZz7itk7bGduZlE6ao3oiqzocEH/PNPh0mJnWFiI5CPlAHanKo7Gnsk0RXOixySxbUZo87QSOhqKSwWLzVCoysuxlXpio9oQqelis2liRkxChYHO0ZORUaaZEnmiJQCWyQef/1VMpmbikyX+w0ZXJUNGOhNQrpSEtGsSxZHAXvW0amg3SRW/sG3hjjtZIjFvO11PHPv6+9StpjRZJVVToCa2jPQlQ1sQDR3kLjLKpBBbutQm0ikZXVchVKjFU5sTp3KUOlBdizRmYliyP3ANWv7MIdccOBjJodUzhSIJNJYMPNeRoy3Vamg06TYSxaJy2Ay9v8A69bxqk+ysVJdLMSq4JZcnB7g1E2lsFG5mfceHU8j0+tae0MJ00wlspdyowY/NuAFS/2dcEsrxIkg52gcZonV0FGkkL9jmQybhhWOcAYAzSyQTqDbyI8o9PT61zuoS6I42s8b71Cwx4GNjd/eqgtplZ+gkI5PqKzbKjTB7ecqjsN74wCrcVJEk5kCxsTIzgFXbt65pQabsbThoRlLgFopG3Bgcg9KijaeGaCVGJOMbGPBHv8A41rojmdNsdBc3HlMqwXJU5Dsen0pr3M+/KSSCLaME8EGrjZHLKmxouHlSNnklRmf5tpqaWW8+VGWdNo3fNx+FVC19RNStYjW4n8lBM7BscheAamE9wSriW5XHK4bgj1rTkRLUiT+1ZwrMRLIwONoPFEuqXCmBpR5ZGdiqeBWkEkKpGSRINam8sbvMkAbOM9KsjUrmcmUTsiAc0pKPQimpNFT7dcQtueWVzncrNVqHWbkRhw3nQ4LEhsY/wATWUlHZnXhoO2pEmtX0OXZzMGOVC9ce9aEevziE7d8h64NROK6GtKLTGN4hu0uPMWRtrDLDtVlvEk2BJsKK3AbPJ/+tWM6KaNvaNO4yDxJKQQgBxz1qRfFN0iv5guZYx0+v4f54rP6uiauLdrED+KbiWQIPmTHIA5q4PE8iZUM4KrlveuiGGTRyRxLjGw6HxdKBBwyknjua+m/gZfz6rrltZokkokcZJP+cCvSwmHUXdHzubYlzotH6C6F5KwQgAY29AeGreumVYpZCitlMBT1FejQ2PgpPU+cPiA6LdS/Z4oFQDACnOMjrn19a8FuYpDGFZ1aT7pX1rsitBU43RkPpykh5OSBgjHWm3dokMsTsDjAyyjpVHfSdtTz7VpZd0gEYkbOAM4Ga4+7klguvLZGVh1GOh+teXiHqfVZbqrjJHa2G2BQgc5OW5B/pU0D/M+SC3VCx6f/AF68aq9T6ugrqwl95uyWYPE7kcjHp2rjb8DJXAK4BzWUZXHOmr6iWUW9d4QMirgknFXjCrBUYLChwwVTjPP+NaQeoVdUaK/utxLEZqHz41BjkMi7hlABnNdCkzgdMaouNxaFlbjJGcVMJZPKiQxqi542n+dOMncJRVgmm8tidpBAHQ/zqT+0GPDF3Q8AEcV0067MZYeMlqNl1CQxNFHbSKc5GzH5/wCNXodc1JXTF5dI8YDK5fqfoK2jiro82tlcZOx1dt4z1Gzczx3U5Z/9YNxwfoOw9q6Sw+Kmu6ep2Xr3BJG75Qcr6c9f/rVpTxN1qedXyNLY6q2+M0yLDKXeTnkq2MehHY12ul/Gu2tRJI6alK0rASMZPljA6kAnkn06cV0Kaex5M8rlE7W1+MEE0ccitG2W+dV4x7H/AAFdRpvxbs9n2eWQTgEyB8469FP09vxrWnLoefVwckd/afEZLmC2uZDaJGv3QoHI98VpQePLS5uYla4t2hyGZAfvHtyOg9q3VrHPUw7TOmTxlpUggtopJS2MZPTP1rSj1iFgzLNEI8AszY/SlqjPkZb/ALViAIE43Y4YHP41Z/tRZJwSu6EjCsDjJ780iJKx6z43/bi+D+iWmPDU+ueL9XkjEltFYQko+e4YHp75r5f8S/tJ/Hj4hCzOi28nhnRiNo8uOOR3XPQ7lyc+pP6V9XmFSMZ80j2cJljSSkctpPwt+MHj1Zbzx/qmoO805WK1kIhREzxuKAAk988dh617t4Z+A+raBcWr3N7dX0ud+6Mghxj7oOPuj0HpXxWdZzGD0PpsLgY3PXl8JWwdYpbWZWXk7z+hFWm8LxWoecmZpHXbnplfT6CvjK+ZyqO578aKS5SF9KISIwhoETlShwAT/U07T9OEc5kjk2yyDy3ZucjIr53GV5NM9LBU0nc9APgi51cW/wBhW8e4P7uWYrlwQP6e/wD9avS9L+FN/osaapqyPcxogdPMXoeckccd+9fzpxHxcqdd0F1P7+4V8RFHAwot6tWNTT/E0Npq9pNGtvcWtu372OIBT6jnpkenoe3FerXPxLudesXs7a8EkZbLhsMqt/dIHfFfgPEuUVPrCxD2PleNMl9tUjiZbHll7apqtxcnU4UfzWJZQePy9PauJ8ceG9Nt3isfLtgrW4ktwoAVwevX/I6V6+QRc8ZGJ+fcTYnkwUorseSQWawykQ3NyNmFZp5i3HQDnrz071JqNrctavHDI0N4r5SUdvev2XMsGnZRP4C4twaninFHs+navdX3hy3M5Au0jQZaQcA9fqaqprsEO6DVG06eYJiISQrKPbk9D+eK04QwVahWfstz4KjkVf2jjT3MG70/4YavNINU8B6BFI67Ue3tY4ix7li6sP8AgX8q5LUPhJ8ANctDJJ8LtGt0aQrJJLdv8x9flwoH0UV+kRzHGxd9Toll2OpP3kzjLP8AZg/ZhWVraT4djQ5GXYtxpuomJ5D2yzAn8TWTc/sW/sv6uI/tWj+O7i8LkeVd6sJ1x0BDsox+XHY13Q4lx9F6Nnm4upjou7voZ/h3/gn/APs9eBvFWl+LNBtbi01C1JltTfyvcPGSCCQeRnqN3HBPvn740PW7GC3s7QXMV1DaRC3RlbJIHQGvmuJcbiMwn7Svq0edmjxE6V6l2Sax40j0qZUt45LkHLECXBT2JqvafFCezK3N1ZvJDj5grBgo+vBNfIYnLZOB+W5jl1RtysdZo/xO0a/iM9u9zecjAUAFvXvwB+dbsniOG+U3f2lZZFIBUHnn9K8GrhJRZ81VwtSK1RENYViVZVLe9OS+V15YE/XtWfLc8yUmnYgF3C/y71Kj5Tzkj61XZUkAGBtzlecYrLmad0E+5xXi3QxeaReRRmArGpuduMZPQr7E5/lX5s/Fj4NadrN5eaxpVhDY+II4gEmMRIkXOdrfTqD2z7mv3nww4qeHqKNR6H6LwJxA8LiFGT0Z+dviT4WeKrPWFT+ydPsbFjgTzXipvH+yMfMfbj/Hz3VfhQZLu4luLK+ji8vEoZGVevYEck+1f1lhcwpV4rlZ/SGEqRk7pnm/if4X31uHa0tSkWMMZGzx7dq8Z0201LSrxkMUqq0rBcjsO/0/xrarhtLo9WdPqj3zRWtriyt5CqvcuDkMM4X1ANSXECIsgQIWx8uV5rhp0zhk3exg6jpqXojVS0LMduGP3fTJ6Vjz2drotpuLBwxwCTwfb37Vco30Ji31OUu9XvL2c7lEWAACABiseTUryKZAZ52UHGfSq9m0acjJ11wsxSWORwoOe4rznXpVlEqorNIOQD0OaylGyOukjjraeZZXiMBkbvlTlcVl3U/+lM4CkdWX3/pXJBam81Ypz7JUyzeWByCnU/SuhW1ktooUQs0hUEEmiLuziqyJ7gOkMJRI1YHOSuSef880zas7jYFUHIwQDgV0Q3OWUrM5u805JGJiHnSY+fPcVTh0qGQxx5dUz85HPFamkZHUaX4d8u4hjRGmjPK5bJA+vevY9O0x7U+WqR+WEDMq8nNZT3Nk7mjd20C4CqSzL84IrzrxBpEQWRkVQw6HrUNG9No42C0mRtsssjsTkAHjFaSKDLiOPa/cf1rinudMUlsZd+pIEXltJC4xu7EVAqK7MhQMmOM9RitSkzP2BJBApWBS2coMc02aMRblbJYDGAcn60A2Urq2LMB5yOe5Q8Gq6xyLIUCZj/v0Di7GjDEVBj+Rifuk0yVQAigDOMHJoKgx8NvHGqNLuZRwParMdurAmMhSp+bPP4UGlxs0UkUYl4kjB656GuXhllimYAyLGHLK/rmgTVzo3u0dU2s0anpj19KYkiqSrK83HI9KAUbDHM5VZHaMv0UgYFPgcqzo7EZP3gvSspR1JcEWDKzECMbggwd3PFNknj8vmQID29auMbCUC3ZW8k0yJbQyzPIdoC8nHr9K6yHwxrF3HEsWi38iCTnjb+PPWuepUUXqd2Hw/Mdja+BL/Nw1xbupRAzLEdxGfTHf2610Vr4BuI0iWJNyhuAz4Nck8ZFHqUsuO90/wE8flh40EfU4XPPfivQtM8EWsflvJ5l7CGJO9cBc+gr5nNMxumkfV5Tlij7zO/GhxieHzitvKuEG5eB2xit/+wVhaIlo5gBk7VwCa+Rq1Gz6dUrLQ2bXTLaWOMIssZPBzjrXWW2j2q7ULRMMZDdQa527HRSlY0FsEWCRQu8HlQadaw7ELqyCTOGU5JIqJR6o2mtBUWdJJHVNoPQFc/X9O9XpQImLfvHh2jKkdfWspR7mJOX8kBACkZAIx+dRCOKYl2BjmAxuHemVDcasJwHVs54LCpy7AyQQS+crdXYYzQbFcskAugPJWQpgA/dYmqEcdxLt8wyMrNsyTwPas5y6AaUP7u3VGfehYnJHNNkK+btjb902cA9vrUJPcBygRSR+VFHIgwSG45qnI1wHcSWohGc7Sefoa2TFctxRRu7sCXdh2HSoJoyzLINjMgxtzgNTYpvQZO8rMrBVUAY+UYo8qOUrJJHIZB3Vun+NW31JkraoYi3AkMhlVk6cVLLHANgMi5754xSmtTM07ZIyJoyMqyAIPepxEqtG20k9c+lSDehpI4DoyAq59sc1ce3d3Ty1DHGWfGdv4VpTOdvqQJO5kdY5EeTBQ4TIP4Vet7ZzCjPtIZ9jAHBFWlY5y8JIhIm9XMYXjOe1Rxx7WeSSRS3UADOQaNbgVVDNK8jPIsbnle1RymPzY4oyz/xKx4waZd9LDPLlVJNrMiH5Q390/wCNSggBEbdsz1Hb3p20uQPEMbyM5abJGMZ4FMDRphPs5c9yBzWclrcCR5FZvljeNWGNpOSPY1y3jKItol/b3VtIIvLMhRup7dO/9a6cJrVVjnxD0sfHpiezuwlxDI0hk3FmbAAJ4/pX0h8PZI5LWNmt02leGVdv519Bm6vTR4eCklUcWenNexQxpHiQORnr2qoZFMkLCWR3zndjke4r59xue4mRxI8CllZ4mLZKsoIwf5fhVmZy+DH+9ULxk4p8pqpJ6EaRZQEGKPA3HPP4UwvahwkqyCQ8rhcj65rKTuWLBKMSNGi72PJPGPpU2GLtIqP0xk96UVqAscTfKRJ5Rd/mwM0xoWYvGWkA6HaOa1bdyU0zNZZoDBGiMYQxYHPU96cUjEUq+UYyxyQxzmsnuRa7IDKZpPtDMjPt24X0HTipGiJDNggFQmM9/Wjm0sS1YeqhF8olyww3rUd42+ARBZdobKqGxz61UUuojOVHbfNGxdtwwp5o+zpEq7mbdgnHXNQZzfQZOpaLkrAwHPqaIjIyqAqkEYBx0HoaaE0rXLMRCO2QGyuF7bf8auQyrDFGzKBxtbng+9bkE5CKTG5BMhwCOKbblBJd/u3W3TCjPcnpXS2BNblQ3lBgy9CR2pkryyRhYgyc5BI6jNIvm0sJIHmZczP5YBwDxg1SklRA0bkR8gHNYzWpcNiB3mwqxRwbzwBJ8v5mvMvHTzRaLfKWlWCVCJAvfHIz+OK9PK4fvkc2N+A/Nq8mEmpSgyOxaUqmB0+v5ZzXe6aytbwll3H0PT8a9Hif4T73gPc0FDIVEshjjbmrcLXCu5jjTYf743f/AKq/Opbn7jSeli7bQeYh3+WJupAPStjR/DWqeJvEng/wnpsfm6jq2qJZwoRu3/Kzke3yqa9LKIXxEbnnZ5PlwspH9if7P/wb0j4MfCXwT4cezFzqmmWkV1KAxdmlC7ssfpjI9vWvgr4q+AtJh8V6vqsdqgaFhHcMuOV2hgD7/Mf1r9Xw9Vxmpo/McmhGspPsfS3w/wDDuq/De/s7HTyLhLu3BRRnZubtnHUgA/gK+2LFj5Vo0zESi1jSVGHPmbAG/Js1+lZPLmlc/jvjKsnXk13ZYf7jgYBP3abghIj9xs5/+tX1MVofDkvmSjYV7jnIzWdfaq2lol4GmV/MVw6HBBBzxWNdXVjWhLlkrHc/CLT4PGPj3+25fLurfbKS2N2CArKAfQ5b68elfovo8NqotYtkVo8bHeUyd4xgZ9881+fZg/3tkfd4SV6aO6sbkxOI1lGccGtC7lItpnR0XBBwRnjvzWCVjuS0seTeLtYt7KBjJcoCcgc8kD/65r8sf2p/jknw/g1Kya4ig1aUFYkXBkcjpjPRRySfeujBw5qlia1oxPxe8dfFHU/jF4ovbnU5vPjhkCvDFISkZBBwT/Gx4z+PSvWvg34APjDxTb6vc28j6ZYxkrvX5WkJGSPyxk+9fe1qfsKXIj5HFVbybP0ysYY1hEShHgBKIAuAR64960CAq4X5XHGzNRgKXLE8DEVHIryl3QqoIYHnHpWbM7CQy42qnA9q9SGxw26lBpkyDtYNng1WKncvAlkP3Sv9fSumGxzt3LyMA0r7SEwB1poAkBORkmqLt7orBMBWjYqFwDn/ADmqjg7Y2aM7B3oqR6GZynijxPp3huyM17OIy+Qsa/eYDqfoPWvyo/bC+Ld38U9F07w74b8GXOhjTmeeG/kk80ykuuVC9uAcY7sSR0qcPgFVldnrZHTare0XQ/NSLwjqH269jfSb63SEedNKQMLk/dwPvOeOOtdlovgO/ui8ZNxAB/ErBSR9RyMeua8jMZtXij97w+fJUrM6rSNIvPD88lppU93DaBwjW+4sCxPXn1zyf/r19KeD9NYzSrlzdKfmVySA2Oh9K/O+Jsfy0uVHTgOWtNNH1L4T0EQfY7iURTTHEbBunPXjpXvmk2UEEu+2iURo+FXHWvxTGVb6n3mGjrY9EsraZwjHEm7knrXbWEcwRGkCjcu5h+PSvnKr1PSO/wBKh2RB3TEfHPua3fKwwA+YdKVMwlubVsroqh+vt2rSWSI55O7oCK0E1qPCtn5flBFZGqCdoHiSMSOTwh/i/wABW+GV5mGIXu3PzR+LXiOO/wDH2q6RqMsURZ43gQNk8opAI7DBX863/BraNBEy2VhZWtwVAd1jyT6kn1NfpU1KnCLex4WHhGcHB7npN5qMChQ8u8EAMV5/CrOjeIfsmq28RtYzaIpfzGHJzxjjrX1mX4duFz4bMqsVNpHS6v4puJ44l021spGP/PZjsI9wOv5j618DfH9F1bXdFsdfs90wSbdgmNVBKYwvcgrwOwPvX2ORYe01c+NzHF8zsfPUfhTTba8t7kadYy+UChdk5f0/D616/wCGNcuNOaO1sswzuNg2qAu3pjpwfevcxGH3M4VnsfS/h/xNm3W2lkgEKjdvdcuWx93PUD+eea6PVLy38WWNzozwQ3EMhGAFBYY9+/Hr7dK5qFC2qE5tM+Yb3RtM8OatLbQSZiQkKVYnocf5NezeHvFnhGOzWK91fT7aZcKqvIGy2BwcEnJ+ldePw7klNGmIxMnTsjY1v4geFdCsBPeXcNkZMiIPKOcdTgc18JfFb9pi11K5fSbWDUYdAtB5UcNsozNKRku/dR6E11YDBcxyU4ylKyPlm7+PE8KW76F4dSFYhtEV0djN7gjp/P6Vyl5rya8ZNSkiWGSQYKFt2PUfSvS+r8jNqlJxeph+MfEOpx+H/wCybXVptOS4wHZEBbA7Anv/APW715LpV7rU06LJd3cE0bFIzJKzF/fB7+/NbwajG7MqdPmnc9V0aC4WAS3BnUkkYYbWz/n867vwR8N9Q8d+JrexmvriHSXYTP5fJAXkn2AHJOcVjUxPJDmOnDwXPqfYuk/DfQfDFs9tosdrIABumRcNIfXnn+tdt4V0iLTjFmJGnHzeZ1Lex9hXh05uWrO7E4tclkekyeKdC8OWs19rV2kcEaZCpIAST0IPIwD1r5I+K/xY1Dx01tp2gWkmmaZBKZDdTKWLtnggdOMDH588V9RkGFU58z6HyGNq3djyzR9ZvvDksUpvb25lyIl2gszuTwAOpY9K+sPBXgrxjrFmninxDZPpWi8Lb28g3TzseSeDhRx75P0rs4irxg1bc5YYR83Mzr9D+GOoeNvEdrqWs6feeH/C+nS+dGvmbZJSMhcjHuDz1PoMZ9T8S/Br4f6po8jWYfSNUVhJG8hDqTjqCF4b618i8XJ1U0dFWvGEOV9T5R1jxJ46+EniVtJ1aC2vPD0o3W15az7R24KH+In04PI4PB9o8PePYPFenxahZ3Mt5MX2TIse3Y3T8K+4aXsPaI+VqUGpaHo1hH5TK8hyxbLBsjHtXomnRo8aTohCpyznoh+tcKqXMa0WmdBZ3EUUaOrpMrcKyngntXSWkqNl4SzyAjbsHeoqySMad2zq4ERBIJQFlCklWOMEDp9a8jv/AIu+G9LvpdMTxJpCXrgxSWxkG705BGD26Z7Vw1JOUWkeph6b5tTovBGq+FNR1lrLXYWjuiS8NxMxCuP9gHgfiB3r6t0Sw0Gxt4zpjWqxynfvjCjJ98dOtfl+bQl7SzP1bKcWowSL2pJq9xbywaBqEEOosjBC4zg4xx7+9fLV1pPi2LVb2LxNdyJYoPMw0gC5HUgdh9fSuXDSsrG+YPmVzwD4jeIvDlnouptbyG5/0cvm3Ukxk9CPU+/QZrzL4GfGG1mXUfBur3Vyk1o/mRzO24nIySM9c56etVVTkmc1KOyPZtb1P7VPFdpOlzM5EaS464H044rQ0i9juHVGZS6n5yB6da8urVsrH1uXUNDpikDwl45WVW5BXnAr5z+MHg3+0YptSsrJ1kYEMMjkcDJx1Pqa7ssxKjVR147D3p3PzisNOUePL/wh4p0hUsVlLSI6YDrzsUHrhsEcdxzjAz8l/tGfA4+A7mVtPsdRufD94hvNPCEMWQnOAR6c5HsfpX3+Igp+jPzao3SquJ8raJ4T1vV9Tg06y0xpdQkkGxT93rwC3QZ/HH5Z9v8AG2q+KfA2lw+Hpmew8+L5xnkfjj1xx3x7V+PcR0YfWo0WfQUqTVJyPku5dUbzHYCZmJZQOpz97Pc81a0fUprHULfUYo4nvlygl6FVPXH6cV11KClDlPPp3TPp2L4ta3q/h2XTJWa5byBCOSWCrwMevHHNfNGr6ddRXMsc4mdV+bc/PXPGa8nJ8BDDtwgaVJOUuZnJyKm1p2RRIzkEZ/X2ot5/neQAkBcg+tfQNE31sdx4U8V3Hh26gmto1RHcb89gDn/H8TX0H448eL4t8PaZZqJPkUtIWOd4wRg+wPNfJ5zlFOpWjWe6N6U2lY+ek1K802JVgMyuj42sceao96+vvhR8RoNUa3027t7lpGUYZXAAI9c8815PFOTKvhXJbo78sxXJVsz3e5u0uYlc7bdQduDwc+9cH4y0W08Rwz/bZUFzHCWQqgC8DsOwr8cy+pKjWTPsKzU6Z498PNKsNAvtTlvI7YalLhFkxhSuMEgHOP6frXulvqCpDGLfYAcryM8V73ENeVWakzjwk4qNkcj4vtVfTLqZwrqMKpPYnOD+Wa8X8MabbQfaSiL5bPuBHX6n1rvySbjRZzYhKUy54p0CHWIGeWNy4TEL8HjGBj+Wa+UvEnhu5tLqfzkVoBja4HP5V+jcNY+8fZs8TMsP1PPbq0Fs+Lcqyc5OOD71lxKqBZPmLBvlPXBr7E8JotWMVzPdPEuZPmwEC817Rofw5ubiSN7gC0j++gkBJz7Vy4vEKnDmZ1UIXPT7LwJZ6ZC32W7vJHK7pBKgGfXHtXBeJ57qBJLVnMke35vT6V4eCxKrT1N8RTsrHA2JnnuLWQidMMCrA8dR/wDWr7U8D6/bvp0KTRSebgBueBgf14/KrzKKeh25S+Womejf23btH+7jVVx07j8abDqUdtE8vmRhXbLd8D0ryIxsfbe1uaraxZS+W6RwoNoGVP3hUVvqiNCsxMcJOVdc5yfaolHqEp9iJb5EJkjmVSeMdRirrX9pMsagLBtGCynJNYOCsNV2tSVb21DoysGOD8ucrip5rqCeJFkZUjcYYKQePxqIw6G31ltXK9sLZFCi4QOi5RSfvH3NLJcQzmQzLEGK8HuKv2Y/rJnXCQTRLIqxyuhztPrinyJbMVQJiLy9zbhwT/nisOTUv6wil5dlI8I83bHn5wo6ircdpa+QhaaNZCT/APWp+zux/WbIopYW0rmUyM+CQAeMms7WdLspbXVLi8ukglMPkgEZAPb6V00I/vEY4rEWos+HPEqTLNdRymJwr7jtXkEDHB6+tcNcL+6yxXJIAHrX6dhH7p+UVNxHjQyqrkOuMZHpVmJmhiOwLIc8H29RXbB6mE2aOm3Z+0BPMWNSu45OM1fnSN5jmXzkyOV4FbGZ2el3GdPlRAuCCWJHUelcmWUSSxylJn3fMCOMelawehDWp2LXsT6M4gtHaUHBZ+mOwz/n8a4xmTdEGWRFz8zDjFax2DqbgvTDYSkohgyF3secf54rCMucKzDGSdx6mtIbESVmeh+BQ0l9HEqKsZGGYnjHXBrB8Ss0t9NJjgsW68CsnL3zSotDI0toJJlnEZRiMAk5I9q9FuYTEkG5kaQLkHvXnY16nTh9hsUkqwqwZ8nhjng1r2skqwScAr97PevJqs9CiVhdPLMFCBSMEkjNWnmPlzyLHKST85TGPqB2/wDrVwT3PQjsc/cTxyL5jKHyMA1RkuTbFP3ikNz06/SiG5fNpqULm5SKVmkMyOvTD7dprOkvsJthwA3Oa2tpc56lRbHO3l4GQI0solLhEBrV0jLXEb9MdCfWpaIi3Y6W0ke282NJLhyTksW4X2xVnEtw58tiHPfNYtWNoI0YNIUSedetJMQMEbsCrRkhjj8qNSqK5YU1dsqU7Kw1bpY22MMdcHuD71L9skfYrZKngBRWxgXArDeIxjAyCRmpvtUipCmI4ySWZuuRjpWD7msH0M6/1SCGJvLJZGGFK9q8x1G882YRsWL5IPzcVpSRlVkYsRId/LxlewrorO3Crie3KOOoHeuibsiIbHpOiWkjqk0kyqvdf8K9m061FnDtfy9+0OMYOOPavLxMtT0sNHS5Ney5tdkrr5Lj5jXG6hPFDDLPsVnPCg8k1lT3NOazPPbq4mjQrdTCRiMhgMVx99fCXfCHZpY8buOtexSjZHn1JXkVIIzNOmyFljyMnOQPrW27LArYcNgbhnritDKTsRbgsmOJEY4z17VJbxRtOrqJHXBBB4FBEHY6WxsFm2HDFycH6f4V01tp0Mbu+3J3bsDtWTnqdUFZXLbQxFpGKMSvzIM42+pqk8VrskJcBmHB3dK0jfqOU0ctqMsUSNkr06e9eealc27JzEySnkbu4rWmjirTucPeXSpJ5RCq+eQRnFZslyNxaOMsvbJrRnDzs7XQZY2niAKhAAQe5Pevpjw3feWiiCVBuXDEDt3FcWMjpc9DBy94ua+RHbld0sMOwmMSNu4/qa8DvYN1w9woAlLYcZ61y4WWlzqrLW5fewSCG3KydRgDdnj39/eocRwyQ+RlQg5VmySfrXS07XOZ/EWGm5lYuwO0fL1zXSaad8MsqPlxgFDUlpWN6MyCKUOSPkwRjOea5jUfKF15oJQ4yqd6BydtzNuJQEMRDhFXO6uK1WVmDtFGpUA5I71pTOarK55/JK5fDlcdd1WrVvJ2zFXb+H5uRj6dzWhdNaFuIvuUp+8J6s3atUxtDCEkTMjD5m9R2xWVRmqskQxFiVKHKlggJ7Z9a37dYwqB9yncQozzn/CoGZV7ItzLtwUZT8zDuKrXN5DHBJGCqzY24P8AOtobGTlaJwF23nnJZy2flOcU6EhvLd5QDgj5uQKo5C3EYVQfvWVydruOR+Vadq4jjIyox7dabWgGhbSyGXcZC5xwp9K6uzePDAxl1P3nHTntWc1odcNEdDpdqk85eWX7LsXaO+4dhXX2EQacErIFQcnPb6d683Eo9bBbnounJsuIkQ4IwQOvFekQwrPEYJEUKV6HkEV8bmi1sfomTq8bll3W3AikKyow2liePYU+KKSRndFURqMsF7e3ua8492O45dylY1deWznGT9Kc8UpLN94g84NXDc2WhWlVYlbjy33KfNJyv0+pqZkZwgCKVPJDen9alqzNYLqSusZeOLyx+7XBfPX8KYWfIG7kL1IzWEnqWEaiRpY5QU2HKNjk5qGdEMm1lVrU8EHnirggJlmk3Axoqw9dw7GoRG7iVzGSc/L6VvMCZ1KqpcsoC5+hpkSCYyOhWQbeQvOazJlKwyVWJBCs4UZ4OKs7gRKiMRhAxB96zlLUybIWmTbGFlEchzv446UyOUGIsV3uo4I9fpWghNi5kSSUuA38fv2pWdQ628cLyFBgqxJ496AJ8lovP3KrMSCo7CovIHnxzEOR1TA61amXPYabiF3Qxu7puwwYY574qIvMsatOkbgseB0I7VUp2YTdx0SxRmKQozDB2gnkGi4klSNSShJ7g4xRzqxFwRXbaiqQqjr14pHLRSO0LOzEA8Hp75rG2ty1sMZZlVpEaLrn3FRRyCNJCBIZQcuWOce1MgajuZH/AHTr5pyc9Pw9BT1USMvmHIHpQEtVYgDrCX2LID71IZC26WdzHJt2bSOR7GqgtRNFVJmhcoUkPlkDf1YdqbbhyVMgLYOCBxn3pWe4ra3HzR5byo9+T85NPiKBFNzGd4GOf4R60O9ihztCECxncD1fdkH0xSxqIjtXzA3UbmzikAxBKXlWUiOMPvTI5H4/57U0oXlfaWx2x3oE1cqCWWNUCRh1LEMxbGKstM8zHcnG3aH20k7mbVthGh3RcsWXOcqcZoTHlwct5LjcDTuaUrdSyIopC0CymOMYZzt5/ComjSNJym9lxg/N2/xoKtqVpRFIEAVi45wvemBUOPJjl8zPKdePrW0dgasx64cvEzHngKw4qp87q6SwyBNw2sG4pSlYya94uxh/s8heMI45Ug8YphQOCivmVR8q5zz71kKSuyOCGTZI1xG0Azhd5G7/APVTRsPmgFo1B2KrHJPvmtYPQlxsSuySBokdwCNrqTndSTNx8iBUVcbe5qzBaseBlV8rY0h75xVKRmDKj7pFY9v4aDRRJ/JCxEBGZG560MAFTCo7E4weKSdymtCAxPOyKDtQkhsj8qsSwRwpGBGQTycnOaZXKlEqIkfzM63BOflZGxipVw0bOMqjjA/2qxkrMlok/ejYWjPmAYbjpURlYBBFtZDwSe3uKtSvqc9TeyHF2cxqp+XGCfQ/0p7jcgUMrIOo3YNXFoippoVViRkXZtLgHKk9ac6LxF5bRykYwH9PWg2ivdEMcJX54hLjlV5wD3P40K8VvKJipjwPuheBTcmFONhspjLeYiIRxjPQ1bUEooljZh2CEA03K5tHsMuFLxLH5Ss2cbc9vWqUlqqStEAGRfukGoTMr+8OitZFRZUBaVDkqT0/Gk8mMFFEag55PpTMqkWM2InmADeSCpDrimRRoqK4Xc2MZ9q1p7BbQgihtpwGLLcFXJyDnYatvarIN4OcnjPatE7BGOlyu1okRUKVCYO4Yzk1E9nC8ZjljSSfg7k4BH0pTm7FJakMOnhCx2MY15LZ6e1TLboxkwmVzwQayU2Eo2Ys9hCsyEgTsFwueME0i2yszxhFjAHBPQ10QZnUV0I9lFFGwjjAYEkh+eKhFtBIrFbYbiOcnGPpWsZ6aHJLcDAoaPCsrjnrjilXToViLByueVz8351lOp0NUr6kBskfAdVcL0x39jSNpzDAcKvy5JxipbuSn0ZU+zwQBS0UjOx4BPWk+xO8sheIKFxgZzz6GmpWViYr3h4solh3gksW5z0FQvYwneFthJnuDgilF6hKXQbHpnWZlGQdv0pqaRC9x8/OThewArc0SVhZNOWFy0a7fmKKueR7moBp6TB5ZWbaPusRw5p3OZxu7kMumBJ3BfapXcGIwPpUz6c7Da8byhhkNjFXGZnOlZFJtOk+VVBjAbuKtvY5YGXy0BGAo6ZrbnZNOmtxE0pZSrFZAR1OOtZ8mmyea7NDlA2B70lKxc4Juw8aUGdkEagEZGOtJFbLEERo5OnCEVE5u5UaaRO9mEJVUaTg8MvIqFdMAeNXC+bt4Abg1Ln2LjC2iEOnxl3Zg6MPmA7VDc23kRiUuY4TzsyDj/69NS0uDENupOdm5COBUb6btCsFfbnLAmk59iGluTw6Z50cMvlyRo5+XtTjYFFdQWAzgg81POzKUNNSpHYKHdWkRAfuqc5/PvUrWpSMbEIcgj5uRW9GbOerSvGxRtdKlklQgtDkBducgV9ffs/2E1re2MUru6eaIBMBwq9fm98dzXrYaVz5vOKXLSZ+hejYKJDCMFeQSO1dBqDqttMFVWyuBuOMH6110tND4GofNnjoWyyRyREi4ClZMdGJ7141fQsH3whd6nI4rvpx0LovSxmrPIzs8sDbycZXpTdTkm8tjsRnA4X1pHSmeWatGplnlDhAoA4GSx9vauLvCFlXazS7hXiYp6n2mVRtG5CFWTJ/dqAM8mmLEuXYMJd4+T/Z968mqz6Wh3LDBJYJVEqq6jBx61xeoSGCWMiETMMDax4rGk7lVn71ixYE4ZHjcIR69DWjLltpAVMcYI5IrenK7LqwtFFyI+YGChIwqggEfeqEKkQfkyb23EOP5VtF3OOox8ishPzx7FAI28/yqSNsKHQBnPNURbQjciQSJjOMbqgSNR+6ZG8tThCzfN/9f0oTFHXYtqFXeHmEcWcbnGDn0qnKyeZk/JngAmqT0HFajkil2O2GKr3NQxCSJpVbaqnkbfWqi7IU43dyMXk8O+McYGdpHNatvq0sdr5hZ3RuSTWsJvcwqUlYuDVZiiwlZgzdMNt/Wi1166VESK4uUKE53HJb8etdNKs7nFUwUWa+n+KNRsZIJVv7wSAEqWck9fy46Zxn3rpbb4galZ7XjlmAikMg2jIVj1OPU+1dar6nm1ctTdzp7P4y6wt39oky0afKwTChiR0x0HFdVZfHfVC9raXlnHb2qcnEvzgH14+Y/j+NdHtVJHlYjLmnodlZfHdplEFpshjY5MjqDwP4TnnnsRxXZ2fxdtruAzpe/Z7ggbPK5GfXPb/PFKMlY8urg5XPuPQ/2ddHtpbV782V045EykMcdsnnP1/WvYdL+HHhzSUjjttNtARz5u0Nn3AIrw8VxA6iPulgXc6qy0bTrUxoYETaDgqcH8asullEpDOqoOVCjjNfJYuq5yuz2MLRUVYp3DoSAQuxhyQKxriVkVgjKR02kZxXJzWR0qmYcwHyfNtUHJI6U+2tZZLu2RXd/NkCBUIBXvn8K8+vK6O7DQP0A+EHw/07S9Dt9Y1u+S2slZpGM6ls8ZyMdSScVxPxC8XObU2mlIAihhlWwCDjGf55r+T6GSzzDOXO2if+Z/R/hjlk8VUjKfwqzPEtFhtLbSZYDd2UV+Zg5DHBbJJYgD69/WpU1CTSL+KJLCKLS3O8mH+8Tyce/XjrXZxxkjoxs0fvPE2DUsNJI6rVrqCJi8QZiQDyOnFec+Lbj7Xa2TRH/SJZfJUZzgcEnnpXwnDq5cbA/nHixWwUrnDnSbyBnuBHLJBuwT97PuKnu7QyxxsglYfeLHr9D9K/doyhUqxsfxnnNFfXFISykEQa3Vdg5cntzVgS2q3EENw8S3Bw8SsfmI7+5+vvX61wlw+p1uex6MKEIXkz0XQPhzrniOGafT4IWgYnKXAOJF7++K76x+AXi2Kxnkkv7JLBssEdUJJJ4U/P0HpjPFfrVHhmk90eJicdFysiE/A3xStszW1usrD5mmjtsjHf5Q2T9a5/Uvhb4gtIVWeG4ZAp3kQsoOfbn/GtanC9GTu0cs6sZO8jjZPDup2SfZBbanDbr98PFKrE+2R/KqEMF9H58IuLlZUIBz79ue9eJjeEKU3rE0qUqNWyqK5SuU1CEhpSYVB79KRpbsQxPKFuApzluc18Nm/B8Y/BE5pcNYKa1iU7i42pBM8IeUPlG28jPpjp9a6nSPEd9o0c8MKwzWzSDDlTkKPx6nn86+EzLhSfJzWPk858P8PWp/utDsIPGtvctCBLNa3JYny5CMgD0I610TeI28kvGu6EnYWxkg+/pXw9TI6kZO6PxDM+AK9JtNBFr1uTHYb3mmIOCBnIHrV/+3WjLxrLtBAXB5x/9evHnlklO1j47F8P1oaWGX2teckn2dnVTyMnp7V57qWj6Xqwd5FYy8DCcbT6/wD1q9fCqdF+6c2GoTpu7PX/AIZ+JtM8J232DXbHRb/TWb97JeWiTHHAxlgSP8a988UfAL4DfFvQLhdR8P6Ukc6CS3la3jKknjGUTI/D8vT9b4V4rq4ZK7P13hPOq0FzPY+JvFf/AASl0TWo5YvClxa6npEpISGKeVVU9wwZd345xxXyd44/4Iq6nf8An+QmvI2d8UNreBMsO+4DcF+uc1+54TjWjKGj3P2nLM7pzhoeVar/AME0PiH4Ft/sdxLoFtahT+6ktmlkJ7fvcgZ9eK8gn/Yy8Xpc3SSaGjOOMfaUUOvQcyFQaqXEtFbs66VanOVkcJqn7InjPTIJpV0C+1GVMiK0S6ty57H+PGB65zXk+p/sgfG+9ZrhvAF6bLdy1xMyKuegLIrL+RrXA8S0Zu1ztjRg9jmr/wDZV+JEKGC18B+KLyQf6wwBXC/99EE/lXnGq/s9fEC3uILU+HdQhv1LZgaJpG2gdfkzj8en8/YWcUZPc1ngk9Wefal8I/HFtcfZr7wzqdrK/wAxjgieUgeuVWuFvfhl42+1tHH4X114kQuZDD3H8OPWt3jKUlozndNxdjl7bwP4gvbi4jm029s7uAZeK4ARo/ZsZ5/pXM33w/8AFiWr3kWiXd3bsQUeMA5H5/yrBVIvZlzg7FGTw1qaJPt0+Tzo0DbeCQO4x6/41qQ6PqcdvEk1jdB2UMFPbPcev4U010OOpSvqTS6RJbXMENwHWd0KIrrgDPse9ZsuiahY3NvbzWskTS5ZSerIP4h+n50Repg6DaMW+S4SceRZzOccnYcY+vf8KpRCRZUiQN5bP1wSPx9K7KeqJ9mz13w/bSKRJGdwHVhwMV6R5DNGsRiQvgBG6VjOLNIwaRxuox6jFC7vE24Lgv0B+leY313e3ABkjdTvKY+n9KxlsdFKm2VHV1gjYpITuwcdqnIaFnj8z5SAofGNxPasLa3OuFPoZtygLgAMrLlfaqvkSRSq8eXApmro2GLCjM7P8jd89qquGXasZbytuDznP40Gco9iFbRyxkgDFR95SOfqP60LbOI/LRkb5iW9xQOS1GSQyxhnMZdtv3VqEwlX3MY3Qc7cYqoxuUo6WHrKjRJukCZIAJNXA6RrjCbPutnp9DSZLjZEF6Y5LKVkBaReNpPBrmjJG8wVGFu/o3IpFQehuIVeIDymVl5BboT6ipIreTGHzuPXHak3pcoTa2ViSM/KdwBPrVzKxbl8o5UZYd6lO4CeSUEfl7MsuWA7UC2TgSoqufvA0KWtho+gfgf4dstT15I7u3iuUBUtz1Ax8pxX6QDwZ4Va581dBg8lh5Iw7AouOGAzgn2PA7V8DxHmzp4j2cT7TJsvU6XMyjeeAPDsaStZafb2VwnK+WuMn35rzzUPDNlaTkxILPcdgCr1Pcj3zXj081lLRnv0susy3a+HZlEcckUeFJG9eAR2rp4dDSJVEalFJwV9a4a9ZyZ7tGkoou/YrckSN8824Ku7jFWZ4fJBk8xCy/MM9/pXKac+pQ077Qt3J5sgeAtkKeo/xr0JLeIw26pGIpPvksclqmZrBakVwQjNG5LJ0IBxg+oqnIzRv5EP7mZcEsDzg1CZsyZrnH3mU7eTk5xVq1ljkb5wDGQQT1wKU5anOxzTQRMCZUaUjaAx7dKVXaCHbhWRTl2Y4P0pFwXUhLGVJQ0aiEjoRjHuKb56vtiG1F6Nx+o/woNI7ak7WZ2kSsrADJKnkCkFrHGwMc5aHbnLVMo3KvpYinaRVtkW3ikHLK5JBIqFmkXZOFQH7u32qYbE36EKrPNIMD7rEMpNaPkrFIcna33fmOcf/XrQma6kphAJSC4hV0IyO9VZQSu6PLKDjBHWhIEroehMaXCv5fmkAhQd2AafG2xlwiEnjBrZrQlvQrtHEsEiJuhYA7cDJz61L5MrIimINt5J9RUy2JjuXrd408h9sckp5RHP3T9e1aZlicsHKRxuMN7H2rNsclZk7mRY4YVAliQbegyR7nvVkEOpXzIoW6EZxz2Ge1EZaHLUgQqhZxGWPlk8gcYrXjhgjCTwnzCD8vzZra+lznJDOIj5yTEyAfeWqCee4kkXESZwWHNaRYEss0ZPzsRxxx3qqgRo5GEar/Eff6VLYCM5BY+WqEADHp7/AOfWpJCjO8PmqGJ3ELVJ6WNoR0uOxtjPkK/kMc4J5FOS7GXWNIxMFwCOoqSJjbS1e33lYwsDfMxBzk1heJ7jydCvnDKdgJ3Ac5xjI9K6MFG1VM5MS7QufFStIGWFbhpjFOTI7r94Enj/AD7V9E/DtrmfRHuPIZArEl1bK7T0+p6fka+hzhe5Y+awS/eXPT1naJEBQbyvGRuGKNwiiCo8e/dnB+8c/wBK+ebPpUgMYKk7QCcb8HrU5jiKpIpBcNwQOV9qDaMbFJg3mR8FWXJDEcg1oRy3LnyguQwxhgOD9e1ZxfRhKVh5s1RnyghnH3vU+1Ni2xys75UYxz3rOxlcVGcMXVGYqfmYDgUwXQBkJywV8lQehraOwiMMJWHlxmRQNwUGoZHEjnekmHPINDimKnPXUjjW2VpJ0Vc9CQKRBIS5ScQqoyCB8y+9FlYqUrjG3hEbdudTketQ4BJk3Bvm2hT+tQ3oIe0Qtwd0iwOgL7cZ/D61GQ88e8lW2/MOOcetKUbE6XKyyx3H2hvL85wdpx/CeP6VN5aRIVVAAMDOaUdzKz2GxmSbzS24NjhggAz7Cp4IsQr5zBnYnIPGR9K1jLWxlNWRJJGcCQ5cgfKN2KIbdncSSq27GD8/H5VpGViubS5eZY1iEdumcDO4DAp0b4k/foW+UFecD6GtFIpGfIx+ZcpI4OSQOnt7VRlBuYwoAkf7wBOOR05pT7m0VoRGOUqFfAK9q47xuHj8La/avAouri0KweacKrBlYZ9M7cZ969DLX++TOTHStE/L+6dJLlp5MyvNKSflxj2x6V3+mIVhX52KgAZxkCuviOWlj9A4E3NKV2Ljduc/dY+vtViKQyJhmdQOgHWvhZw1P2ilMu2cKPIJpUD3HRSTziv0i/4JhfCc/FX9o7R/EWoWji08Gait4zPgoSYwd2f92QcV9Dw1hHOrzPoeZxPO2Ckf1VX8LyaDqrwWtrAXtnmc5+bABIyfw5+tflL8W7xG1HVTBFHPbtPMruOB8rlVz+Q/AV+hYZJ07rufnfC3wVLdj7g8L3VtdLY3MccbTLbxEuVGFYxryPTOfyr0S2lfyxIdiE5xxj9K/UuH4XhzH8P8T1W8VKPmaEMm5S7bVfOcdv8A61WMMFAY9DkV9KeBzaCGQsU2MEK8j1zWbcwQ3KGOZEkiJ6EdayqRuaQetz3H4FW1lo+q6i4gaxiGZowxABIXJYY9SP0r7A0PVEu2Uo25CMjHJAr8+x1JxrO591g6icEkddDcsbhE+0RMm3oDlga3rrVZrLT5lSRWWSFoCHXOQRiuVHqpXsz5J+MfjK10TTrq5ut9xMqkxwqdoYjOAT7nk+1fzi/tIX/i74n/ABD1XWJ7rUrwy2yfYYo3KgqSd3K89eCfoPr9Tw9lXtJOp2PGzXH2qciOI+B/7PXiq6vr63uLeS1vrydpWWOIotvFxwWb0+Y56DdX6s+BPA+neENAtNF0aJIoo2CyPj74H8/8nmvSxVV1aqXY8PG2UdD0N1IwAq9OcDFWEjjxtVTwO1elTjZHzrepnSYiGQCHY4OB1rGutkkhKk4HaumCsYSZnMVVPLVHCKcDJ61PGylVUuD9BXRBaGD3JYlKlsnco+7z0oYkbSuGJ4IraEeoSkRByRg5OBiq8ksnl7FGGx8oNKe5m1oZGpaJY6k0dzcQI7ouBuUNz9DXkPiH4EeDPEP2x49O03R7iYEsYoeS3cgdAO+OntXJOrOHwnt5ViFSkmeQXv7J3w30+by5vFN1mNS242ZjUE8kAKWGfcrmuV1T4C/B3RbF4NW1DUtUDqSu5lTK98+Xgn05/HFfN4rFNu7PuKVWUlofGt34N0XR9d1V/DcbDT3nLwW5uGuNi5wcMx6YwfrmvZfCmjyzRWwCNFEGBPHXBzya/MeJKl0z9E4di4pNn0tounoAwgU+WD8pJyceter6RYsYlkikIYnB3c1+Q4mpdn3+DTauz0LSreaJI0ZC4zk7h39K7bSbcSzGOeNlYAkDHWvNmr6npneaZCkfyJxHk/8A663Y4/MJeRFDdQCOamD6GDdy5sCjkgMentVcxDepUFlPcGrSEaQSQxAqMketZ0k6wSTmVHc+WwRlPTjrXThn76M660sfiH+1poWuWvxQ1K4027kiuRdtGXjBGSiqsanB6Dbu/DHfnqPAnju5j0mAT215Nrk7+Q1up3Fuh3A9+n6V+20cMquHgn0Pic3xPsI88D6M0BlvcJLcJAQu7y5m2nJ6/iK6e4TStKmtjq2pR27Hny4yHdl9l7/nX1OEw9oWR+YYrHtts8F+IH7SfhLwL4407wtcyNG1xG7wqV3Mqr1Zh1B/DtjrXFfGLxl4c8Qx+HNfstY0HVrOVRiS1mEhQbQAD3GeODjv6V9PhMO6UYy7nj1KcpPnPBLzXLRzHFAGaF32ggcj612GkQ30skYRN0SEKARyK7MTVsjroQd9T3nRIZriEQFQzBV+7jcM/wA653x98QrTwD4c1q4srwtrskn2a2iQAyZIOTg8YAGc/wA6WAi56IurHWx82aLrOvfEi/kmhGp3V3v/AHqqwwi/VQB+H5cc17V4Z8H6pBPcr4htlt0BDwqc5KY5PPU5+n9a6c1qqm+RHTJRjH3j2CHwlot74e1a4urW2lFrH5xkkbJHQBfr19+tfm78UfhXNeeIdUl8PzQx6bJcCaFGjOUBGSRgjjOfzrbK60lA82pjFCSaPF/EPw4m0uKTy5WlVWH71lwH9cDrj0rh7Wxv4L9Io9Pu54WmWJ3H3Vyf/r16FSVldkPGe0Z7xZfB+Dxf4gfw3/aSadbW5CzXLDf8oG5io9xwM969Pv8A4NeHNJa9t/D7XOrwqn7mW8jUOv8A3yMcdM+9eVOpJzsRSxnLCxxuq/DuSM2s0Vt5dqyhVmZhnf7D0969U8F2g8HxzQWCxRmRcSuIwC2eoz75NVVpOa5TohWtG53MfiXQdJaSTU7vTrSGNgGWSXABIzyex+uK4rW/jOmn3CN4Z0O31l1ZghnuNgCkdDtBB7c4zzW2Gy2UtzjxGIctImFaTX3xFtrO/wBXiSRPM3xRqCqhhwQOgIHIz0I9q1NH0iLxFrN14b06zee/t1BkQITjd0GQOvt1r2MNL2UbnNUp2ep9NeDPgjo3hu8i1rWNKgfXFAEQkiBKn1J+mRXqmtalonh6zW51vWtP0mON/JjS4l2AN9eigD+leBjKkq83IxxWJu1TR5XeftD/AA50Z7yGz8ceFNUGB5i296ZCwHOPlBB/n9K8dv8A9sX4ezXU2j6T4gS7u1PzWzwtGWJ7BnGD+QzV4XASc1dDeVymfOfxR+P9j4p0G90MaPBaTTj9zcyZ86Js9j0z/nsK+etB+NHiLwDdXr2VtPrNjPcCaOBbhoGjYdSHCt156gD619vHKnKmopkPLHH3T2KH9t/xpbR50zwOtndhs7bq/W4Egxx8xjwfptFeoeHP20PG19ciXxN4NklhKgt9gdISQexBO04PoK6aeTwjC7M1lcpq1j3TSv2nrO5AvLbSZmlhiEvlTSblXI6Hao5+nSluf2zpNHktry58L6hDK+REun34EPsGYruGfavAr4GWprhuH1Y+h/hd+0LoPxF0W5vNI1KwkBR4rlHOZIGxgqwznJDDB5B4NfEn7Ufw91nR2fxj4VvtfstNmSNR9ilKspB5bnrlg554PbvXmYFWrckjhr0uSpyHEfCj9qzUtK13w/4B+KCyXRnQ21lrRyPnH3Y3bPLYBxu+memf1R+GfxruLKxktNVIk0nzUMV4xBDqcgD1Gc9vSvm+IMr5ZNnuUMW4zR9KWfxHtYYZNSso8x4AaYDfs+nvXhPj/wAQan4rvYUtVtzEsZQlVx1PPAGCfc18XSjyvU+pT5zh4Ph5c+IrWUandaWkaxmF1RNqlsdMdRwa+ZfHXwF1X4da1ZeOPDVpqF5pofytQ09ZlwefvL6euO/NYSxaU7HZGg4anQeB/FGo6rLDock19PcpuKMyBQw3HA/AHGfavTZL9tHuoPtEh5UsF7kCvJx7tqj7nh6lGrPlZ2tv400C4sIJYbidi3CkRFlJ9Djp9f8AHjotLbSPEFpLb3k9iyyof3ErYbHTI/PFeRSzNJ6bnr4/LJ04PmWh+ff7Sfwtk0G/s/EVvNvtLV/MjHKsUPbI+9g4wfQ4rx+90W0+IfhOz8O+IFsluYN01vI4wVlIxgH+Hjj8a/XMDilUwql1PyLNqNqtzynwp8LdC8HRzu1rZPq8qbpI51JbPQ4PQ4/Gvlj9qfSbdb7R59NhlggkRDtY45CYP6j86/Ic6lKWZJs9D298PY+FL+Od3ChN0mdo5xVJBNhY2YCXPJFfQxVlY88+nv2e/D9hqurX7XqPcTrG0kEiH/VyBBj6cc13Pxb+FbwafBrOnqq2hJEgjTG1j1yPQ9cj/GvhsVnio5kqLPYo5e50PaHxnq2nSWss1tOXgcHBYDk+4BrKgbC3Ee3aMBWNfcp31PHcbMs6bDK8yIkT3Dkn5s9B9K+2vhz4Atte8K6G6ReRHdQ7o7ojI2A4L4PGP8K+W4nx/wBXpqod2Bo88rHgPxD8HX/hXUpbSQfuRIQXXkE+oHYHg+9cJpWsXelyqttfTJhsl0XLDuMf/XFd2CrxxNFSWzMK9NwnY+y/A/xGXXI5fOQB1QebuGVPH6E/54r0S61PZYXd3OsRh2NGxL4H3c4Pp2r8fzfI5U8w5Fsz6CjmK9jdnxwnjV4NSaWZDEplygBxjJ/+vX07oGoR3WnwvFJBLbYLRyBvvdOD/nvXr8RZTyUoyRx5XiXJ6h4ltmmsfNaRJYpgQq47e9cPodksVtJCzorhsnPOP9n8q8LL6loOJ7bgr3NicOyAbjuXGG9K848UeFLTWbKZJY0RvvK6DBHuK9jAY50ZqSMa9BTVj5l8UeFL3TCiTWrr5oJjb+8M9a8yuLUQnyjGyKWxhjzmv13AYpVqakj5SvS5XZnVeFLdTqFr50ZdlkAcHj8K+s9EggiiBkJicLlRjv6V5OfVGo2RWHVjoJbqCKAySokYQbmjdhn6cHmvGvErafqshNu0PmPJyM8Y9MV4eUxlGfMVUqpuxP4d8EqLiO6uljmtw2UQfzr2C10+DTMxRJM7FNysrDAHuK9KtV5pnrYWKiWftE8iRBHVUHYH731qaCK6Mcxtwzwg4wvf3Ht+FcjPpaTuhFvLhoChR3nyCQDjj2q7HNcvDNEYnWXOMqcbRQaAlwwO4OzTD5WIPGKV7uTydoYxN6j+Kp5UZzTZEt7JbhlL7SeRk0+21aXymG+RQx+QFSPm989KHBEwlrY0X1KVWMqMrbPlIPZqof2ldM4LHaTw2D2qJqxcXfctjUpgwVMmQAgEHj8v61Ul1a6LwQiZ4lPHPIU+tYySZZC2oXXG5yE9U6/XFNbX5SY13qA3IANKmNko1uQ4RWlUEZO3sao3+v3LW9wuY2Uj5lZc5H+e9dND40c+Lb9k0fJviiR3vr17VWSFnJPPT61xr5JxuJA5NfpGEVon5xLcZcQsIiFJWVV349falgmn+zbkRgnB3Y6GuxbnNJ6l7TVcTJJKNoJwCR19q3pEmjaRTA6BB3GASa0T1EdJoc6GwuFCYZzsDMPu4PPFYcqM9xIqjLluNo61tB6gkdY6pLpYCoQd/bt6g1xDq800zEkJnBx0reLsJ7nW2tkZNHkjRkZeP3bDkj61xD7J8QSRssW887cdOMj2qoPoDVz1PwZB8jESgAocsTjI/wAiuX8UzSveOybIo88/4GsurJmZ2hCOK7CXUkQEjAxADk/X/PpXrV5Fa+UjfM42bW3L39K8/GnZQ2Kcas7xq7hY1J7cH2qV1kijY7wDjIUdK8qstDupFRZPkuN6skZ5KHuKxri+ibymRgsBAIKt+VcUo3O+D0MebUpZAB5LiMNsDbeKrPcmcBiAHXrzwKtIzlK5nzX5KEt5bbztc55wKy5p5SrFUZmI4IHH1FdBgtWLa2Ut2ifaFaMbtzE8nb7eprsLOxdGIAG0jB4zmueo7G8VdnY2ukAKs2VJZcEEdRWpDBbWSklI34zg/wA6wSubSlZGHf6nCoMUTqO454P41myXbM+9oyWA6561slYwH2MT3dw85O2UgKD/ACrpLK2S1Cyy7pg/RscUlLWxpGNtWTTyNG6gIy8/MS2eP84pk8kSRDClhjO6lHVEw01OF1W+BMG3aq7juJ7jHSuBnnZpJO7DkAjoPr3NbU0c05XZatrdpZElVWGODXaabEGeFVBVm5Hv7ilNm0Y9D2fwzpyRLJPIiMAuVBHU+ldubpWLC1SMkptK15E3dnswglFIx7+ae1gjW4UFW+YBhgMP8K8z1S/SQN5rSsxOBtbGK3w1O7OXEytocLd3Z3HbIzhuADWVBK0zRi4kWN8lgBySor1kjy1qzUtoIkBcB3hKkqR3NQyyzPtlZWdHwnyrkYHegU3qS5RU3gsCDjmtSxDnEiKiknAHvQJHW2kttA8STTEDODg/draXUlaF3DxqV6N04pKKRUqtjhdV8SpbAOzq2ejA4Brj73xlKC4CRtkYGOK2jTMJVGzlLzWb27iaaaRiM4wK5t72WYETPK7EYBduV9q6VFGZUNrGrFIjJnH3mfcf1pjRuJo1C4IbGG4rOS1M3HQ6DSGLyoqRnaW2srcA+vWvpPwe7SW6ko8sntzwK4cY/dO7Ar3rHVeJW8yyGNxG3I56eteM3EcQdWG0qP7x61x4VaHZX+KxbgLBJXYqygYJcZwKxrqWBJVaONmGM5znj613SWhyN2Y22kWeWM+WrSj7rZ5Fdbokpll4QB+pGO9YM1p+Z2oSW2IkaGRpugVRyDXDapcb5pxseNkchgwwQfSpgmRVepmz7WgLb1EgAwp649a4DVLiVVMUURxznPGfeumK0OeojjBJicBlAg9cd6na4ZtqH5ohnHpVGkJaWNOENtgiGDIUyg/xqeVgJUjVm8xcMpBzgn+tRKPUGy7bKkDmKV2iA5bkEGhnPnMYH3x/dG7j8azirs2UkVyqR4kkJDOhYkD7p9DXE6nebnUjJfPOK2itDlqvoZSSBcllcsflxjpTo1BIKLvYevQ1dtDIuwKyyGIKoA+chehz2q8FZi8SKTkYcGiTuVGJsaXGDIfLjaSYjnHfH9K6iJJMh22lcfOoPSpOiKuzqdNk24SRQWJwAD1Fd3p90HA8nIlHHLcV5+IWh6OEfvWO80hy1wjS4MmABt5FepWWXUlQjkDDLjr/APWr4vNPjP0bJpfu9CESZZmKecSxUDPSpYy6hjyMcnFeSpX0PoYPuSQusqt5snlTKflUDqPrSSR+VF8sciqOcHv6mqLU0MMJDJG/ViDz6EVfCyJkuYpWTleeMe1Bqp20IZdxDhW3Atu4X+v9KbsDhmYmN9uAB0pcqvcHJkTpvaSOKUyuY8OR1WmySII/LSMu61olZjlUKitJHKs7hzjnk9vStKOeVY71mAbzU2qVGNhyOR705ocXpcQzSSxxsAq5G1jSR4gj8qPEchPIAx3zWM9iFqxzI0gUsPkzgEVA7shyYi8vTBbgisRCCBWQq4Kk8ihI5ApWBEUKM5AyQfXNXF6AR3D7oEQtK0x6uuOPSngRukZkeUuxI4H61SlZA2RxoUZ4zCQDw7qODUymXcgUPsxuyD93H8qpFPXUreW4f90iGNGLkZxSpgSkAlgR6ZFMkki8tmWHdg4yMnnHrUW0phRskDZGccL/APXoM76iSMVt5iFdRj+Hkn/PpT0R3i87DqhGC2O9RGXctO5DGvnR3AlZEaNNy4GD9M9zUKmLyw23Y2AACc9PX1qxj1eW73KzoAowFA7UxQySSoDhAMdeuauHYbQ+WOOZWf51YcDNQsGkP7qMuGbMhY0J2djLn1J2wbho1ZQzcOM/jg0rFC4Z9xkA4NamhFLJNsWLfGELZyRgimSGa4ldZAjJtCls9RUzWgCyRskfkzqixnkgc5/z6U5jGGWQuxBUqrDuPpWa03AoFgMIGIVjhmyelXARHFH5Rmdu2T0qSXoiuN7MABG6Dh1brTnuBG4hVGMRHLY4z6UWBq6EHmbgzCRYO7YzVl53mhJuI42TGMAdRQNKxFIojZSqNt24OD2qMvucEB0GOnpQUmH7u3YPFEI+5BPeo85Gzjk5BHWnrYJvUY4dXYFEiGBxkk59ahSISuGMrEjqo6VU9iUru5YkQyhd0pUDnGaUo0WEcK5AyuKgfLqMl3bIdpPHBU8kikWWCbDIC0bHaWx096CJvoVMZnjCvlAdwPT/APXViWRwQxjDDuPStzFKw1523yQxxlJQPlPY01TNH9/BTp0qYyuUlclaZgI5DG8z7gAF4/GmzFY3y3dsgd8VSQ1tYsiUzROgUllwwA6YqFrhlBaKJlkUglm5GPT60N2E2KzoGkE6BQeV2nGPY+tQyxRoiKGZ89F9KzbuD2HLCskS5mlaUHlc4qs0QTKCRDI38I5qoxMIx1BzKg+UndjDY4FMEjiRh5cigfxnofcU47FSjdlqGNTcxGA7ZeqseMH60+OGI+Ym4MWGNx7GizsWlYj+dAFEyYJxgnP5jtSSk5+YMXPOB0xVpFO3QjlUFWUurZGemOfSleQR7ZofKlkZQpL/ACke1IS1VxqygLkKXZs/MO1BjjZGcfJKB82T0+lRKViVAdtWIsEMrqRjkdTTpoWnmQCRYsDnJ6d8VY3roQK8hDZ28Agd+KRtiGILuwVB/wB32+tOEtTOUbCzv8sjt5aRY2KyLt69Pqc1EjSYWFpHdWGMk8/Sq5y47DUIgRfJJtk3HKuN27PY/wCNREFQpBU4GcA4x7UpSuEo3JQ7uTHklerYHSrUCxrh1DSDqB2IqGwkiMglyxJBY8ZHSm+UsEjnyhK4GVJPetVPQ54oZIQQBIzW8rdiM/rUO/EjTRhkgPyjI7itFLQ55Ru7krNGzKV2scc4HSnbdm8sFYkY/Cs1K7KWisQomWYxyIrIPujrmnB+CzgbmG3I6n/61LnYctyEwlnRWJ3IOG7g0102qXO5T0BXvSUtRWBI5dqFmUZ+8wXr9B2pyxiZioUo3TdkY+tbGfIL5SrMI/lZe47Gmu4BaOQYhb26itZTsaW0sQooIkiJyyndgDkfWrKlZ2WBlRWxuX0zRKViYQ0uVkSJtrzRySMTt4OcGp5F3RqsafvFHBJ4J9qbdmRVZH5PmyxJMqNMo54xzVS7t1CxMyIId23cT901tNmcIu2gskYA2EO8jAYYErux/SnW8ckrO08sSqBztHNQ563KhTbdy0lvCivLkKo6OR1FNSCBow25Gjz8px19/pTm+o1FiGBJFVIQqyd/pVNbKYq0mYVmyc8ZyKyUzVyswaNHUoY2BA+91qIWsTxBm2tMDn6D/GrMvMmW0KKroiyhhnBGSKWC3iKPvjDAD+LpQTUd9hkY8sMHcFTnaCKRoLeVrUqHCDh8/wCNO2lzmk3exJ9ntkzuVXZj1Vc59vYU2Wzh3xqodiBkux4z6YrSnIb2IVtNjxlY9uH+76+1fXHwRLwRSWqN5RYl5FXjjOcfj/QV7GCWrZ81xC/3Nj7d01I0gjfbtXYpBU7jjH6mtPUw0ttKA8cKhM/MM59q64y6n55VR8u+LGt5Jp2VpTbYGwFskD3PevNcEpJEyvHuPHzcnHfPpXoxlpYqiilFbTiQ3C2t1NEvDuv3Qe341VvY5JiolUxxscHHVRSNzyrXonguNpeMAcg+1cPezBflJJUdMivExr96x9xln8JMpKEm2xgx5fhtw+8PT6VeiUl5o/KEI4WLnAPvz/nrXk19z6LCiXMZFsJGdUkPy8Lx9cVxF5IJHzN87rxgGs4IdZ2mXLNzkSCNyP4vQ1rI20KHDAEZGe4qqZ0VndFlFkfNx5iMq/KeeelNkkLwqsChl6/Me/1rrSOCbGCWNAyqq575FRookjEaDDA7s1EdyfskS3JZ2iwu8Hk9yKmMcpG+Rdr7N3zHkj+tOUrBTp6ajUJkICHaoHy7jnNTRskSt8xlYHlcU2aKOpOhcQtGQTG33v8AA1DAodXMqqM/dGcimNsrywrL86LgngsR1x2pqIzNKGbCAZHv7Cri9DJrWxZnQEI5ZvM6AdeKgVWMHmmHYQe55+lUpWRhU+KxYaXZvMMgV9oywP6ZqqyTW8rPGsrs5Bchvu//AF6vnsJQuNfEaRyAF4snarcGnSzsyBlG5lOR3xVU6r3MZ0Uy9HqjwDa5y54wRkflVpNfurdVhSXacZGwbVz7DtW0Kzuck8LFpn9P1zPuZ2byt5HOBWXPqEByFD5X5sgV8a5q9j6edLqilJcBSHldjIB8tUXvdh4O5jyRXHVqq5pTgZk95PtuyvmyxMQWTsPw7Vl3N4ziKQfIoGSD2rmqT0KVMqx3YlG0SFo8ZUmtfSr2OyktruS0kuo45g0gjba2Pb8f61wVpaHVQjbQ+jvFHxSu/Evh7TbazlubLSCvNkjeWUweQ2OuSOvce2AfGNU8Uy3c6i1dY7ZAUkOcmRs+/QD9a+N4Xyijh5Slbqf1LwjnVLAZOpx3MK6Ml3Jpt9p0czR20DRmNlIZmz971OORnnIP5+t298k9jZS+QI2ij2AMgJ79fU8nmvhfFeceSyPvsJnv13BKRzWqa0kMkccscjKRuUjpXB6lrF9qFwkSi3itQMoEUhgQc8k9q/P+Bsj9vW9q+h+D+JWJ9nB00esaPf2l9aojCKJnwJF4wW9R6Z9K0pPDNk1pPPY3kTRx/NPG0mdoJ4HPJOf/ANdfd5Bgp/2j7B9z+IsfiprF8kzlrTwrFf3CRxmfCOGyBjJz0r37wj4CSOV5LlLeZRjavl4AH8yfU/lX9icOZSqMDuxuYWie5WNu9pbpCixRqF+YKuB9OO1SW00UjOYRA8gGCwIP4V+hYTCpLU+SqV25XRHLJfK0Mg0+6uEbOEWMtv8AxHQcY7VhW+p6y7rcva31jOjHaA+GTH8j9Pzronh4ouNST95C3l3qmpMsVyqXQGRi4iWRh/30DiuYvvDdveCTOjWd5Ki4jAhAKnuRjv7159TCJuyOj6w1qcpf/DLwxfZN+up6dK53RKjM5Dgdhnj8OKwNX+DGky/vE164tJ1VQUEfysD90blLc/7JFebicu11R008ysZF78F9cjm8qH7OoQBijbmc+vABAA+oPtXO3/wc8YCI3en2ZmuFbJSOTcjD+n+eteRisppzjZo76OarZmA/hPxFZRlbnS78XiZeMxReYQPT5eWP0Fc0bLXdOeW4ubDVNMiyVLyIykn/AHe35V4NfhSnPRI6ni4TjaSKdk0L3LPa3TXPBV4vNJwfcHpXR2x1ZXjHl3K223hCmSw9c9/xr5fHeHlOT5kjxMVkeErO8ooux63dQKJb3Rop5CSI+csn+0McCp4dYW6WUYmsZkU7XEeCD2+v614eJ8OtOaJ8ri/D7DTT9m9TOvtXukuFXS1tHttoWRJTk5xgnH+etdh4d+IvizwxNp8cHiK9soGk/wCPS2wFYe6n8DmvMocHVb2LwPAsaPwy3PoLQf2jvEgVrXUIrHVApCN58Sxso7MH2kk+xruJP2kvD0Fukeptp9tGGwFa5wQT6EnAP4V7VLhivTep6UuG5037h5v4x+MVhr6JDGRPZScqGdZSR67gOleR3Pi3wu1ysYkuYkY+WvmRlXP6cgHuevtXxvEtHE0qlonh1cnxtObnFOxqRa1oMcMf2y1tJLZQUC+WuTnuRjDH9fes29Xw9cyCY6dZwoPuSJFjOOOp5FfPUcxxNL3kFDG4qnq9iW28L+Fb+NIba4FtdY3vJKRgn2PUVJ/wgGlXNrPbDU3hQPkRR3MqI3rkAEH9K7J8VYmOt2evT4radpmJqXwsuHsEgkFlfWJJ2pNsuF574YHH1ridS+EOmSQ28Vv8O/CbrncZYrdkkUj+MEEkfoK9vB8YV+Wzke9S4ow00u5x7fB/w+Wks49C042w4lU20RZgecMduT9TzXLX/wCzx8GEulOofCHwrqOoSsSs8sQDg47lQMAe2K+owXF031PocNVp1tIs5XVf2bvg7NDFHL4N0towWZ7SJZGQj+8A7t+IGK5uT9jf9n7VVWaX4daZpF+Rua5srqSJgfZQMD6ZIr6KjxXpqd0cpUlucre/sQfAkNLGvhnXUZ8hMX/kYB6n5VOfrisW8/4J3/AO5VUi1LxBZgjO6V5Ljb/wMsGP5D8K9GlxSr3LqZOmtDzTVP8Agmj8M7hLuew8X30V0oI8qWEFG9CpfJH864OX/glf4Ct7qKN/E+mR3KIfs4kRnUbucsy5Bb/aIyK9ilxZCxy1spktS8n/AATZ0O0hhsdI1kvYw5dvs9s6KfXcCcvz34qI/wDBPXxUESRvFnh27soX3oChVjnoN27j6Hmt3xPC9jn/ALOlbY4zWf8AgnX8SL+6mezudGvAVIiSHVYkPpkKW5/KvMr3/gml8bYr8vFo+n3UpYROl1qSWyr6naScH3JFdNLPISJWHlDSxxuvf8E7/wBoLToXhtfCNm1uZCJLo6xDIkefRlJ5x6j864i4/Yk+MEOqTXieEfGF3Gse3bHDHJExA+8uDu/T8q66WMhLqCTXQ46f9lr4wCW5kPwn8dQyD5PMktSkXU4wx4ya5O9/Z/8AivZzfvvh14uhit9u9RbEnJ7Z+7/49mvQhODVrnRJuxx9/wDCTx3YxPPf+D9atZXf5RJEdq+gLAHH+etVJfhT4sghQwaPqsskgyVW2Y4zzkHGDTTikcyi2ctqfhbVbCRLTULOazvC2F3KcZ/mKqJ4d1FZIYf7NvI3JOJHHDH2x0H1qU4ktFSfSNUjvhZLY3L3aj54gh3bfUDGDiqVxo2o2Ny8GoaZd2YBwJGQlTnpzjGfbrVpoClNp/lDYCVZSQSwxg+nNNgsbrZMkcc0qj72FPP0Pes5R6gVruORY2kWNgp4AIPBrmoowJY1C4571nJ6By2RvFd+FKGPn7pPSrCsoBMuQgGOtYXAljZQS4wV7HNGwkOUBCkYGTk1pTE3YljQCKIMwM45f6dqYkkshE7hd5cgAdqdveKjufWP7OrrLrFr9phWKQb8BRk7R/H+X88V+j+lOskaJJGEjRQQ5PzH2/Cvybilf7c/kfpuRRvhky9NazMsywg/Mpzj061yU+k7SQxWSHqcDofSvIpn0KVggiiDeTtJPXBGMAVHqNzFEUlEKbF4IU8GqvqVzO1jhpLu4uLxI/m25yMH9auXc26RGLbV6BCadyuQnsUzcW4UrOGyTj+Gu6RbTcdp3uFBznG0+lZSlqdMEQS+UxbG+IY4LHOfcVE4SCWVVcSh1HLcH14qC5PQUyh2YOiqXGOelW1cREBVDRjAyKOXUwGGIF0cBGyOHx1H1q9cFWRCWDc5ZMVbir2Kg7FaXdOwTho1wy89KaYXlCK7pHIp3YByCB71UtdDYcZlxCSSSTgjPFRSzMvmQrGx2NsAPFZSQkhJXLXETghkIwAVxyf5Cnw/YluAhE7sAWLLwA1ZyWhnJWdy9EkgDEjAIyRjkU7yZQ8e5x5Z+VV29/XNOMuhSlpcFLxkymNGA/Woy4ILuSVzkYHSt6ZKfukCkQyF1hQ7urKOfarUTvFGYpXSNTyGxyKqTIEuLbIjuA4244561IsKbC+9t5HIB6VDWgFlYoZTGkkaxrnO5eTWhFbLbp8qiQnAC9qxnsEpdzSt4I2uAWzNAy4Yqen0qUWkaRui7hxhQec/jTpxMplRNzL5bZEaHAVqLgyyE7VRoUAICr39RW8nbQwlHqW2CRJHvUuMZUA4+v8A+uqMsyQCaUo6KBnk54/CrTMyqocrBHOhMT/Me/HoasYncnIKAtx7UFxjcsRqVclizHoNx59qtPbqyRPtAlDcbVx2oNeboRvbGRkWBXeXsucCn7RHEhESpM4JzjqOlKTsZzRcR7R0Xyt0EOwLt7gjg/WvPfGDoun3x3BrYxEDcMlj3GP5V25dC9RI48SrxPlKUxpdLC8beTuwFHr619B+BoY00pFjmHk7sFCcHJr2812Pl8In7ayPQZIn27UCiTqFPf8AwqQmQRSr5UTrx8xX7p9q+ekup9ethEQ7EVnBJPO0cMPSnmNYIlSJdihix565qHPQGrjmYySHeP4QOB0pixRhhskLL0Jyealu5FQbZ3RJh8wZuFYlSvT2OaGSOKN942gOWYDnr/n9acXYzGwxB5NzEqm7oG7VIQiu7CON8N1Y9q2NLKwjYmkd8o3zbgB8v+RVdHlVymEdsE8c1UVcyshoZguRGWTOcjv7ikDr5+cCI7cMwGSRUjK1xdS3MyLvdtoxuKbSaghgSKEBT5iByTu7ZrOeisAvmNI6mRd6DkDvT5pQZH+UbXQK245yo6CobuZy0dxkYRwX2bWLcDGKn8tZIZAAwmX+FjgH2qpbhLR3HsypIyDMGMEMemaUNvmtQwV3d8IMcqff/Gq0TuZSVy95ULh45CGYjBzwKiEpVDEsRBfA56irMUrkwLhUk4dOy+tROEclWIUY/iGQfatrcyua05a2ZTKu7KqR+a+cFlOeKrSpHCCXVhgg/L0zQ1dHTcglZGtpSoChzg7jyK4bx3NdQ+EdTCYijwY5B95nHp7AcH64rsyu/tkjkxq9y5+YM7ebfbFjljIlI2suNozwM9/T8K7/AE8T20JScCJmUHGc5Xr/AIV08QNuVj9I4MilG5diVmIkVsMT0zxitmEiO2KsiAk5O4YJ+hr5OUNT9WpT0NOKMwKkjeXEFIO0nr6D86/pY/4JPfDS28L/AAbvfEFxaldf1rUbiGcuo3RQIyL+OAduT2Wvqsi9yEmj5HjbMOWh7Pufrn4yuRY6HOsYiR7iFomGMYyOc+nWvyY+INvDP4kv9L2xXFtPc+UyK33d5wpP1JGfrX3WBp/uLnx/B+KSo1ZM+4/A2h3aaRbC6MiXQREDMOigAD8cDH4V6NNAEJWMB0HC1+n5Cv3Z/FnELU8VKSHplT9z5+mPWpWklwT/AAZwwr3jw5R7COybl2FlGOd3rUoKqDnDj6UWHsja07UNQsn86C7kVsDAPQY7jv8ArX0T8FvE11Jb3Ona5O2q3sbl4mU7GKEk9B1x/L6Zr57O8HenzRPcynF2lys+orHUNOeJZx5Al5A3Ebl/DtXO+KvGunaLpz3l1fwxQx5ZSx4wOc/yr5ajTbmkfWquuS5+dXirXZvH+q3WpXV1KmjtEY7VEHAJY5b8sYryi0+Gmi2upTa1PYWU9wxx5h3qRjoNyMCO/HT9a/QcFQeHp8sep8VjMYp1eY6yPTLBJY2TT7RCMHau8/gdzHP4VpKRFI6GNY0Y5AAwBmnRw9nc8/EYhy0KcjsHYBdzLlasRgLHh2EZz1NdTjrY5GtCnccFl3qOcqSKxLqL58jJPfIxWxny6XMS5YbwqkYB7UCYAqBgZ79K6EjCaLvnKih2KyEnAqwVwVcPGgzypHOK2i+xmR7QWYhgsf0qpIjmThk2dSMU2tblv4SyGVVCsCB6jmsW8uvLySArHoe2PU+1YV46XCEnzJHD6fo48QXOsanM88sSSjawfhQR0Pr7fjXknxp0Tw7ovhjWbowQlbgx26b06OzDg+mQGH41+fYuveo4o/W8sofuYtnw5plpBNeNJGsvlKxjZAuCD/n869t8I6NcRwIJMPgmTI7DPH1r8y4jr8raP0TLKWiSPdtIsbkpDK6iBzyAExmvTdI0+5jh+0fMqEgE9q/LK0vePusNGyPQLOGeMBG2A56g7hj611+m2JluIjE8nmknhjwT9ewrCrJdDrlsdnZwRGJZC2B3UHnPvWyDukXfkAcnA61lAwHABmyxAPYGrXlqyqwb64rVIaRai2kkLkL2zWHrh8uO9t9qSM8P3QM5yOMH+Yrqw8PfRhiXdH5H/tL6pdT/ABA123Rbdojc+XLlMksGyWB7DDV4j4m0vVfCsnhjxFp08tvLb6hmb5QNmFOOfQkj8q/esskvZRTPz7Ok3Fpl+6+O2satbQ22i6fpswjGyW8csZA3fhcfqa+c/ib46+IN7bSyr4xuikknlyMGYjH9373Ax61+gZdTjGCTPzWOHvKzPjbU9fNzeXU94sJuTLsW6cZdj+XAHQGuz8Pa7q1yttpd3ql1c2O9SJM/MuCDjP8An3r2MRUXLY+loYONuVn2Tp2k2N7aRanYTiRJYxkEjdx1BHXNe3eDbsqYoY7ZAxUJucbiv9M9s14VabktTzq2H5djvvE/gjVdd8MXuo6TLPBqNtIrRtETlcg/Nxz/APrr82defWdUv5LrWL+aWZJdqsDhRgnp7+uc+2K93hqUakpR7Hl4hWkke5fCj4iTeFrprOziZFLqZjtysgPG3bjk+hFe4zfFfWhdS2OneH9Pv3DFA0rMrKOpOB/UGu3HYCnKXPI87F1p8/MY3iLxN8TPEWnaj4e8L+HZ1mniCtJZxea4XILYx0OBjdn8qf4N+EXibUrGCxuLKe3u0UB4ZnyyAD7px6D6/jQq1KjS5Y7nDKLk+dnX67+yTqN1LY31x4jMEhlyIF8uWMpjuRz+ePr1pLf9kGBLWVW8R2DSbQ+VcIwOeCnykHnsc159bFuS0HSxMIXbPI/HXg/UPhDq0Us7STW87fZ5mYjcT8u0nGNykn8CK6TwXZweIke7luohAqOxhEbFt4bGD0AHHbPWvQ9iuRSPMpV+ebkti/4o0uxkS3e4EEJidn+UgYJGOnpivLdZikuFjtLKLULiRmwv2aEysc/7Iya66UIxjzM7sPWc3ysl8N/s7eLfiDcxXF5YeJ9DSOXYbm5tmiCkjGdp744Ga+qLT9kD4SWujafoF/bX108WLj7UJVQNKOpOE3Ak9889D6V5OOzapzKNE9B1qVKV2rlyx/Z28M2OZINZ1JWiYZt5p8pz3UBRgfjmvUPDHgLRfBUJh0m3td+STPCpJbI65Iz61E8VUlT5WeXXx0ZPQ6B4I1a4JQeWBujUDkEDvXwx+0aLjxe2kWGjXdzA8MxD7ICyy5AyrcY/vc+pFdGX01zanLh0pVEz44b4HahYtOF02O1M02TNHbFAEPbj7x/Efj317z4D+IYPLAi1JLIj5JjE+D9WI9j1r3VmUIy2Ps8PiKUPiOA1X4S+KZre5ihtl1FkbywbaUPxnrlsY457/Q1my/BnXEEX26yaKZzj93KHGOxB9fbtXs4XM48t2QqkJanWaL+zt4j1tfsltpGpXJ3hZHtk2iMHODvbCg4546V9leA/2MYoBEviW+0/TLKVF8xnlW6J44BAcLn2zya8vM87ko2plPMqdGeh02t/sxaFZpey6R4guLjUF4RJ4/I38524Q7BjnHNfEHxM8K+IPDE2s22oaRcGCNv3Kr8wDYySPQnnrSw2MbtzHl4bNOeTSPl/wL468VfCjxm/izRLg29rdES6jb3DbkZc9Pl6cZz2HXsc/sHo3jPRviT4RWe3tpGsb21CmKZ930GehCkHH0968vO6XJNVYnNm+FtaaPy2/aJ+Gtz4T8TfZ2s763tUuGaApkLBJu3B8Z6/4Ed+fpj9lf8AaR03xFo8fhTxRLBH4s0mY280Jb/WRZ+WVQevbntXPmUlWoqRklzQ5kfoTp+tWF95l5p1zIY+YxJHlM/Uf41q6b4qtPDGpwXmu6lCmhF8SRz8KzHgZb+Edu2civhMfhLRuj38uxl0kez2vxV0HxEPtkc9pZrgJG6RHGBwAABz7Yq9reqaVqGnR2dsn25C4kX5Mq4I5B9QcDH9M18W6LUj6uVVyjax8m6bodrpviq5kvFuvIt7lmjCnY3POwkenHbn861/iPdXGpaTbXWjReWbfK73PzBuT+AxnB+vrSx9uXU+m4Tv7ZNd0fLfhz4l6t9pMV9cPBC64jhwBtcHDAjv9favpDw98QbPTdPlu7yOeAxNidpsYKkcFcdu2K/Ma2MdPE2Z+4Z7lqlhuZdj0rUl0z4l+GoLiWO0utLkzFDsO9Bxz+BB9a+RNb+Ek/gZnmmuT/ZuS8Xnc4BPyqGHbnAB5r9l4fx3LFQZ/NGZUk5Ns4m/09gAs0TFGzt2kEZPtXwZ+1pHp9nHpEAvIri8NoqjAwykscqfcDBz7ivMz/Af7ZGojyI1P3fKfm3foAQSwEX8PPWsqBTAsjgYPXg/fPoa2lYmD0Pt39mPT7RYJFuDLbCZ1GwIAWyO5HQDqfevpPxPquiaXouqx63PGln9nZRtxyex59Dz+nfNfiXElCpUzlKHkfSRxapYJI/Mfx9qOnahqdw+nPDLBtB3oflY+orzgO0CO5kZYm4dRzkf1r9nw1Nqmkz5xT5tTrfCWk3Or3VrbW5BuTMp4YgAbh6d8dq/TjRNLXT9MttF0xfshEaoTO4AQ5BI9BzxX5P4mYpxjGCPpsgprWTOV+JPhS38ZwNazy2ttLHblTKFA6Z5/wA9OK/PnxdocujXjW8iGO4hcJIinGSOua6/D3HynR9mzlzhLmuiloHii70W+lubcyLGccK2eP8APNey+LPiIbnw3BaqFmk4Z2JzkHgjH0/kK+3xmWxq1I1Hujwas2o2R85S3yvcO6+YEK4Xn7v0r2b4YeO5dJuf7OnJNvjh3XPX09f/AK9LOcvjVoOJphK3JJH1FNcLeWLrFIsjKmVdeQ2fT0qpZ2jeW0Rwgc4Ax/M1+HxTpycWfbUneNxs0EiRqZHVgOAE6/Wsp1DqqzyoV6MyjvW/NdDOS1rRbG9QJfQtdW6jGM8j0/8A1V84+JPAl7bXZkECvbD54iAS31/nX6Bwpmll7OR42Y4e7ujO8LadLHqaiQfxjHGCK+k4I3gtpnQRO0a5IY8GvWzurzNROClT0PA/FGv3dvdSi3nIuy+Mg7TgdPyrmLKW6kvre5keRY1Acsp4Y9wRXXRpqFM5YUbzufQOj+K4rbTopZGjMKoT9zJx3x6/hWZZ+ORqt8kEUrLGeQccjP8An9K56dG7bOhVmppHpNuxkifzWOzGMk81qE+WkiSO0bZChT3rkmtT62i3yjXhijFsJ1Z4k6lWy2Pr3NRzQGQiTbMsgOVKtwB7+prNs6E2i6hWR0DREnbjA7+uadNBEJMIjwRdN2c80oxZfOioIWIaRcNbtznb96nzzziERNEGZeBkfpVkQ3Jkm3KBMAkgXCnt+Pv71WiZpJnGRCSOQx6+1TKNyk9bCCMRyNI86qHbJU9qryuEXLx5JJxzmsErFlWaaa2jmmUHdIvG4cHtj2qrDIvkxqqDdjhn5x68evvWeliebWxPGkhceWwBzx6GszU7d1gnM5UndtZR1FdeEj7yOfHVPcZ85+IZY11C9ij4fpyeGFcP57Rs5eISPnGM4r9Hwz0Pzue5ZkYukMcEMmBxIE56/wAQH+f6VqC2cQxxhCUB3YYdRXWYSj1Cws5/tgmleYhWIVSeCD7V0V2JC6qBIqDlSDVx1dyWjpNCW3eGdJWMUgQvHleprmZ9r3CI5aGYElBxz61spCOim85NNU+dEsYw2c9zjj61yEaqtwI2yAz8kds1opaCt1O4sU22dyobYf4QBz9a4m6Qi4KBHKZwGB4NVCQzu/CNzhnjYxhmQjcxwFrF1xIvtTqjeap5NTKVthNFHSgjXSecQVVsKe4FeoXGoxW9srCXfKvCMD19BXn4rU6aLsVElhtIWL75pJDlBGRhPUkdyf8APNVJ7uTzQ7oVDHIJGBivNqnbBmDqmrOPMJZuTj1IFc8l3GEQySYfJ3AHgDtXLbqdV9LkCSAzNJ5qspJPWmXDom6cE7QNp545oSIc9DnZ1uLiUCECIkj34ro7DTJ5nLbXZvSiSsxwWh6BpGjyxRB57dQfu4J6CtlIILNpfOdJMHqPSsviNHZIpXuuvbRSBERwRhFU/rXKTalcSySybnCKMPzVxVhXuRW0guAkhUFPvBiP5VvWVs8hQbFeMMcFqzmzdKx0Gn2qWqso+/u7n9CKvyNOwUlXaM8jjjNKLsKb6IrTp5QG+ZmOAoB6VzWp3f2bdHFIZI85BJ4zWlNaGLOCuroYC3CFmLkow9+1Z6xu8iiUxleh4roUbHOdZZWhMaLHFI5PG1a9M8P6U8gtysfm7GyVI5Hqa5MROyPRwkLs9XWyktoFBEStwwCtn5T3+vtWdeTNBG7hvKU/dwa4YLQ9GU9bnmus6lNLKF895gOp3Vxt7PhiZX2Y4IJ6ivTw8LI8ivK7Zz8ga4fI/cndhWVsgjsRVyOGS1JIkgdSATuHzZ/pXQcqdh6b5WLmQwKTnYedtQNLcI21GVLZuDtJO7mgTGfawjyLJhRjIfsadaamPnVd7SLySRjFBipskvr/AG28oiZfOY8BjwD/APXqrHr0kcTJJLJJt+8ucfWtoxsS2c3dXEu1pvLUo2cI5zgVhr5rMkyyu0qPuViM4/8A1V0R2AjllcsrbTk8kf8A1qpzq24HaVPUfSqATYI45JWYmDcE565NTIzMybsNJjB5rKTIm+htWUgTc0sLccDaeQfpX0P4HPlxLHLKc4BbA6D0rjxSvE6sFL30dX4hnUI6gII0bg44PuK8Vu5N88rhv3W7ClejVw4dWR3197k8LP5MrK+Wb5XVxkY+lZWoMFC87ZCMA9sV1Kfc5pjbJliiH70lgfuoMke9ddpDvBI05LKF+YADms27GiXQ7eSWW7tVkz5b7ctuNcDfq5nYBlkQ8jr0pRlcU4amdfGQxs7gLhRz3wK4LV5G2zMBvmY5GTwPat4O5y1UcXOjgv8AOSxHToM0+FZQQsqlk6ZB71YR2NYM8e11OzauOTyatoiL9+Q7eoPegotGQFEPJcmrUFg0rSQSgpubLZPoM/gPakkkNOxn6ndxxgA5Kjg8dq80uhM8rS9W3cbemKpIwk7u4C4lIETIF59MVpQSDeF2rsAxmqvpYksgQoyOq7QDuPvV2xZQCzbUGDu3elQaQZfsXOWUspYksoQ/w109gD5f7xiYz6jnH9aTRqnY3LZgsImdmOOmDkiu70MiYKzBip4weDXJWjoduGl72h6zoNuHmiCYVV5IPcV6Nb27W0IdJ2EySEE/XpXxGZK9Q/ScnaVIWK0Nq8b4JiJzvbk7j/KrWGUsSuwNwQB1+teS6dnc9uNUz2LxgMEKHd3OasSIJWhSQFip5wevoRWihoCq6FnBYZ8zLcAN6Y6VXxucq25z3bHBqVFlKqi4UMIjYA7WGQxPSqU73OV3SCXP3jjH5UjTnuJCIEjaQLsZudwOAaju4gxifowXc2Dwc1pTE53I4on8/cikxhfmOc81JGZElkZn3QqOY1bv/j7VbRpKpZFwsyMjOCEIxtIqNtp2yGUtkZRhWDXQHVsMG6ERkOrzE4YnoPwpX3sVcHfKeenFZbMi99R42BS8pkRgNoAGeaq3CLv2BgGK7gCetOfYuUtBIkOI3YnfnGOlTvMVSJIRmcPubIyCP8apxHUHNI/nGUFmj2Y2MO9U1k3h5/LeMq3lrz94etUCn3LIZtnzIrKeMjjNBLbAq5WPGDgUDczPcl/urGpBwX3YyO2KelwdjYikiAONrdanm1sY8yHRmVwrh2ijjbqtKzyzKRGxlfHQdx607DUuxVjAjj3PllBxmlKhpECxrxzxVNG6YxJGiiMSsBCxPUd6W2iMhxJskdc5Ga1iiZyEeCUssisVRjsIJyRUjq8G/E6QorAK7DO4nt/hTa1uTf3RzEDK+Wm7sR1+tVgVVwssrKhPRVyc/wBKaRN2xjTrcSKFkaFgQpJHWrEqbSJAQyIcAjo1BuRXLRqsMgj3xE4GX5BpZRiSIkbgD8uB0PrWU3cTdiH/AEiYu67TIOuKdvmJDqCmByAetN/CCkhYpnV3mIZZM/e9P/r0jFZJEV32kgndnj6fWovpYSbuWGO1IgCVjHIBPNMzEWJw6yj5PvcFevSkEpWIykrsqFBzwOc8VFGp2zxM6l9wZQD0x61MnqUR3M5kxMAJZGY/KOBTTGkkathuOD7Vd+grEMeBKd4Mq4IwamWQEkjKHGF7VpJaCcrEZMQDkKxB4bBpFLJJlpC6NwCalQBXuPjYCVUYkkN8relSBVWQ+XdRSIeFZOA/uK0SsDjrciEXmFRHGWk6hCcDP17VMXP3CfKDDDf4UWdyZkRVwMxkBvU059pIeSVDIR90cZ9/ahxFDcqscTb0DKqjGezH1HpU6B5CC8YjLnOGOTSk7FpEpR2ugFVYwx+YZxxUJneVZYQV3luCRkYqZK7IkkiO4t3eEKyO2OXXHUVNC4UAlWJAADd/pTjCxmmPj2iUHeI4AcgE9famu3kTDjC/e45OO1WGhFIu8hf3io38Q7UsVrEEMKPyRn5jk0Exldk5haOEMhOP4h6VWW6itLSR2CpFu3Zxnk0FX7FBn3J5qxs24/eA5Iq4JY2SNVVwVXCqTVSeuhMFoSNKqybZYwsWAV9aPMjyUcKVYZwKk3jH3Ql8iIrsye5BHQ06PO4uNhJ74z+lc7Iv0CT5pjGzq8QHysOOaprvjkkiZt8eMbh1P51rB6CLVsgWKQEEIM4qvMQF2lQgXv3NNKwMgZJZnIld5l7k4FWHWQlCwjMaHaGqgIZYg8iJJIYV3Zz1zVHzCGDOyIucZHXPaob0HbWxbEkgR1TbGTgZz+fFXRcT+Q0cNsdh+YAdR6mshNdDPWVnQsM4B/T+pqyRlZpFYgkAgM34VqpdjPkdiLan79UlE6Y4IXJqMI4KxrIQQvJYbs/5FaQmc9SNmOjiaBTsDpGoynzck+/+NSFS8bFdp3DBB9fekNxViERBwjWcbucYlDHHTrTd8Xyhkcy9Vw3AHuO9FxUxqO0LyBJiyN821hkA+oq1FbxRxyyu5j+XPHPNTJ6lNKxX89nWMuoQgcYpirtt7ho0Z22gbc5yK2m9TGnDqMbezRod6xqN5C8ke31oiZ8OqRYcgkj/AD0p3uatWQkFqctJscox/eMB19jV1UydrNn5Qy4/hH+NWWo2RWf92xa2XgHcAWzT4pGiKElPO5O0H9RVyehzune4zZFHKrEFVbgYOaeVYeWjhV2nJHuaqUi6UPd1I3ADriJ5B0JHOKmbb5YGFZMcYFRKVy46CJC2cnyzCw6sePyqsYg0khwoGMHFLmYcqFxOHjaQCJivAI7dKqyhWKyKrEE4wG704LUxqw7EygM65GHYFQB0qZQltAqyQs4HyhieRTvd6hVioRGlcIpAG0dTmpXk27RGgYYAyacnoc19Lla4eAFV8slupamYAJBDA+w4NOEtLGPmToEjJV5fKyw3NjjB/wA9KlmjhUp5bxysvIYDoa6OXUTFhieSWFXQklsjBr64+Dunwyz6cxBjSSQLK5OMqD93869rBbM+W4i/hJn2VbeZBCBHgOAADjAxVu5t5WhkNwrJCBkt3IxXSlY/Pqp8z+MEC3M1znY7YBB53AZwK8wmiLMsh27VOWXOefQ16lNWRrSWhV8yJo28yJ5ITlSgbBP/ANas68uIY4N6rJGccLUNamp5DrDyTzTMllKkAb5Gc8+5rkHjSR2DpHLKOQSMYr5/Fv3z7nK1amkVDAiI12wVpFfaFXqPekTbFOzvvfPzYLZwcdvSvKrPqfQYd6mtKytboCVCkZII5z2rz6+jLylpXjjlPRRSoJtBiGucvacjRW820nyQcYznk1oCSSFVCCCXIxk84P0raMdC6krgxLrvU42jBC9Py9acTIixyzRPGc52bgGU+4rZPQ5ZqzFUQNJLL5hST7vlsOCPb1pySKx/doQmcMSec+1D01FfQgEcKh/Lkjcq21lHVfr70rgSSxSyTySNjBI5wPSsfM6IroSXDYMbvbRqeApPGaUksu1SkQHBUitY7A9xFQLCvlDywD27+tQyzkTwxsjbXYqG7Z9/Skupk17xdAlMYaJhE64wCelRsyRbsrmQ8ZAzj3oT0Ka6lf7Q7hYwx3gk4IxkVKiTyxojuFQnJQdjVpnPy63H+WhVraNkLdc46gVMTBF5cZLGLGASec0Gi0iZxVnRfOXfKHIIz+X6VIiqCg+4B27g1SlY5mnuMeWQEvyMHIYdarwxnBVpFfc2Qe49q2JP6Z7m+n2MrllkBxnPSsr7fclCF3va9yDwTXwKqu59jOiraEcl/cfIjNmNPue31/xrNbUbh5ZERBLIBuGTgH2zUOXUyVOw17q4kRJpl2TMoVow+RUjXMEcLY+de4PrWE5OxnGOpjG/ZpZNylwFJUAYwe1JaazKqOFjljugQY2zgVy1ndHRGDvdHe22r2Nxp0zkwQ3EQw7MfmJx/n864W61WGCZ8lhGfnGw8fWvn6ScKzSPu6WYSlhFBHZeE/EkJu1gaRJAxBHHzZ9q9TluHJDhUAfpggDmvzfxMwsqtNSR+h8B5ylTdGZxnjO5msJW0+1mt/tJTc7MflAB5Huf5de1ebvqyIGm80F8YCA84xXb4aZLJUrtHyfijioTqrlOh8Navqe4aXZ2X22NyGA2jr9T0ya+rPBvgnxPrdghvtJewV1yx3qcjsDk5JPJ4Br9xyPguEMV9bfU/kHiKjD23tI7nvnhn4aTaPbwkhoCGKvuOWLHsQOnWvS7PwbJabEWHZOGOWboD6HuPyr93yzB2jc+br1bmuPDOPLCpC10eC4f5T/gPerP/CP7/Ljkjszhcb1hAbHoSOte4qXY5m0lqPi8LReVNB5F024fKwk5z6j27Y+tP/4RlSRJNDEygbMHv9RWns+5j7YzZfDsIfD28WR8vmhcHGeBnvisyTRVtykkRJwMsQvJ9SB2FNYfUl4i+jPz7/bJuvEtt8P7XTfCGu6h4eu31CRLuaznaOVUXynQb1wVD4ZSO+e/Q/kCnx1+MPhLfd6X4m8QvMH/AHZlZRnnk5UBv5/1r+hOD+AaGNy9VWtT5TNcxqUW2j234fftzfHbT7FpNd8Q6trkYY7bWa5eOMjPT5g24n/d/wAa+vfCf/BQ3Up0tofEulLaW+C21UUIvPfABYn1AryuJPBmOtWkrHzWF4tqzlyn2P8AD79pnwz8QYY0tNUuLqM7Y2LBWKNwCNvUdQOeea9jP9jSx+VcQ29q/UMkYVm9jivwPG5RKhWdKXQ/RsFmLte5Sk8H+ENRDrcad9lQsPnVfMb9SKz4/hV8Pbdma10V7IO22SWMqpPPXCqOfqa4q2GR7FHMm0UpvhD4SdGFtZMszHYwkZtxHruBBrIb4IeG3aOOdr+SNeFEchG33zkkn61y1MIrHbTzBPcib4EaVtURa3cQxlS8bSAHI/BCT+NVE+BmmhlNrdefKx3BJlCoD6g9cn61isujvY2WNV9CIfA9pJpGbUsRDjlWdAc9Dgd/xqK9+BF3cyxxy3GgzAMCpW6K5z0GHQcnjjNYvLk+hvTx6uY9x8E9cZbieK0tr6JwCxid5ML25VSv4A4rnZvhHraSPOLWaW3IwyeaAwx7H/EV4GP4ZpVneSOiOKizKm+HuvWyEXFleDJ/dFgvI9QRxWQvw81SIzzG1kEW3y2jErNkn1HQH3r53G8C0pqyREoU5Lla3Of1PSprS5laW5MWpv1WXlEwOmO3px0qtp2seIrCcNHrllNakcQC02MhHcNn/PFfl2a8JRpycWcr4UoVY3e5t2fjPVGy00UErtkBISFB9Dz69cVuQ/EBmyL7S7tyMKWG3cfblsYr47FZROErQPmcXwXUpvmpvQ1k+I2nzx2sNzYtb5dlRZyuQe5wuQPqTV19S0CceebaIKWCj5xlh7AE8c4zXlUFWpN3PIr0cZhpX1HahoWjXnlfZbaeNyNx3HI+owBUMXgrTArR29wwL/N5jx7e3YZNerh83nHRnuYTizEUo+8yp/wrm+ktJTDd6f5ESeYBLLmRh3xu/oSa86udImtpDbuVMikqgHHFfbZbmSrRP0nhTPfrydzKnsHUqojPJ61CdMwQWRWQ8cV7cZn28KcSZbESLlVCAcYxT1iX5lNqkKjgEruz+FdbetxOlFrYqmzhEkdx5BWZTuViPun19qiWxhUyStGjyZ4DDI+tYynK+hr9Wg9bDbe0ZZpLu2ghty3B25Gf/re1WZBBcANf2NhqL8KzSRgn8+v611UKtRPc8/E4aPRFWZJ54ooFSC08v7kkKBWdewYgZNVZ1hWMSHSdGuZdyoS1qpOf72a7frlZPRnL9TUiCLTNIsne4g0PR2lLkyGMNbqwPUFYyoP86yJPB3ge+cSz+BvCVxaj5iBAx3++7duP51pTzeqtLmNXKVczpfhh8PrlpvM8DaLBGTwlvLIiD32sx5Nc0fgV8F52uhdfCjS7gSjH7u6a3Y85ySnXv1FdlLOai1ZyVMnb2ZzGqfsufs9ajbNaXXwwjuLM/Mwa9kBXPUDaQ35EVxU37Gf7P5jWCLwjqelK3yk/2pcXTLjoR5kuR9K7FxE4vVERyRtbmHdfsQfAVLCZbyx12WdxukWS5+0IR26kFeOy1wN/+wX8AmtGuzqWvssPKTeYUjiODgNvclvXA7Cu2lxLzaWOeWUOKvc/Pj9pv9n34efD6yupvCPii78SWsYDSztZLAhzn7uCSR+tfmVPCttcSRR/vnLlQR0Wvpo1OaFzyIydrMsxSNcsiJBDCwGMl+v59KAVDFJH8tc9QP5VkMV2ijOBGY1z8pPAo/exEqGZEZckg1UHqKSuh5MSiJkbzB0wxySPrVqFVAV8MiDkgVbeo4H1d+zRd2kniee2WVBJNbEGU/dG0ggZ9+R+NfpbpcUbeWJmDw7OMcY9AfWvyfij/fX8vyP1DIVbCpmrc+ccBDhTwHFYU8TQr86lXxyDxkV5SjZHtN3Ri43xXhmuXtfLIC7eW9q4rU7wSkRJJuhDBVI75qox6m1JPqTWGluWaWVCkqggD0rRg0+S62STwrEqnG7GR/k1g7p3OuCOkj06JZCEMcYJztVcYqWSBZQqIyllOCB3+tQalryXVzmRWYH5Gx0qlcoSyvmNkDhSNvAPufeiwmiPCBZUuEicMMbT3FTwrEY8xLIQeobgfhSTMWrEMqSNOI9ziIqRjtVtYXRY0XbuOFYk5wP8apPUQCONFU+YFGSDxTjApVN52JjJ65J7U/M0jLoxrW8/nedImB2IFWWiCyodm9SvyjpzSbuW3YSWOOLy3kVfnbZgnoajZI7bzHmDGNvuMi5wfQ1L2M3K5aMoZVLRFgMDJ/xoaTMiEqY0U5OOpH9aiEeom+wORIW3fIG/drt5qRolkHkFUCINxPrW0HqRG9irEiykl5W3qflz1I7UPAzybJHZ4xyABitFHW4yWLb/AANgqcBT0FXQ6mSFGAyCQRjpRJaAaqWqIPMjMYkABGR1qxDGo3iLYsxGVUjg+tYNGMpXJ1IgSQBf3m7bz0Pv7VBLd+Xho1JbsMdKuD1CzepVUEkON67uo6n8qcEGQoEiso5IPWrmtDGTewrTS3Nw4kHlgAjOMAn1pggmLxIzpIgHJHc0KWhMo2LcEccSiMKzTd+MjFSysWKJsbrgH0oW44S6D1QJGHkZFO7APrVlXaNmKuJHU4HPSqTNLa3K11HJIklwsbFCfm4wM+lQrJEYwjSRqwG8HqT7USVyJvoN8yZQYjb4t2+ZGznB9D6Vwni9Jo9LvpWRJUdcHnBUjuP5fQmu7Lp2qo5a/wAJ8wbJRdQS3n2eRkkBwBjt3r6A8Et5emoVRCAdpwv5V7uaaw5j5/Bpe30PQdxn2hpGcbdrN9PSmiUxshkJC4+6OcV83LY+nsWbNVllVZ8w7jliG4Aq1M0A3bBIWAx16msSJSsRZRklznaF27e1V2IwSGO9RnIHDH09qdjOT1uMMITD4eMHlyoyR+FXHUW6hgrPGRtAxxnHX61cVdAtWVWO21hj2bLgDl/UVESJAio0dvtGDkH5qqT0FboRM0XCvJMoPUqucD29aqwjazROpCA7lIOOaqm+rHy62ZbFxKQEl2hlGWIGBVOWRGYkNGy45x1oK5CqzuQzQNHGVYZ3c5ojKk43Iy9Tg9KxlK4pxsPeOXaViYCRvuMegqsoLF3LYZfl8voSfX6UrdTNoWOaR95Zdz4yuTgD6VYVZXDLDGWcjcf7qjufrSJmh1zC5hhhlkic/eJQ+9aG1ZpGkmAjdQCoBxyKDJuwwvGm6WVyCxzlTx7VMjRNKrCNRKF4b1roj5nMpO5aLOFRpGMLk5ODjIqrsMYlSMq7N2Y4x7GtqTsje2pVihW1DZkcZ+YAnkmo7hBLGEh3DIwTnke9UbUzPl+besaGZlHI9q81+Jt9Onhu/KbkRgqu5OOxwP5flXblL/2hM5se17Nn5uSPcS6lKkis218NKBjPuBXaRztMY2m8s7/lBznA9a6c+XvH6TwgrUka9t93BQPIOAR2rRhSdxskCyBedwFfKNXZ+nYeVz0v4deELzx9q76JGY7cOhyiJvZB2P1wCf8A9Vf0FfsV/F2O88Y2vwi0YGDTYNryy+XxsYlz+ZU/1r6/I8I503Jn5l4h125KET9gPiQVbwpbPPEksjNuZCefLCAgE/Rv0r8z/Dnh258S/EDUY9Vs7n7BbXYf7WOFd1dpFj46kBR+dfo+WYfmon5dl/EccPgqsXuz710u6NtBIiywSPMNzZUH8vTHSrodSVDArkZr9AymPLTP5mzGo5VmxBsG5hnIPymmP94HdgE5NeqppnIMAAYM0jt+GeKljmClGPzHNNkT2L/2giSNss6twc9q04p5rby2s7h4GQ9R3/rWTipKzHCo42aO20Pxn4h0xkEWpOX25JRuD+eapeLtS1DxZJBJrF9c6lEnCLK/GfTaOAB2pUcsgp856FTNpOk4nHyRAF1EflgdulU5IkwWB+duvPBr0qyTPEjPuVAMBjnBHTPY1SkaRsqZNtYwehqRosinpk0pVQZiQy7jkZNLdgVWlyhDoWAJAx6Vm3swRcv06CtY7mU30OcnVGHVgSe1QMy+YjyMNjABSO9dEVqc0lYuwSBGkR1wTwO+PenSOVKqrZB5reMdSGyWKUN8smcemcc1TDYc4Vtp65oKv0L6IsnV9vuBXzz8UR4+gv55NAj0+80xhgmSVowoGBkevQ9RXHXm1FnfgcPGdRJl74YSPb2rwTXz3cUjhiyYIPA9+uc14H+054iGoLJ4YgBaQ3Vt5sat0CuDg4+lfnEoNVmfrmHko00keP6FpN5bTxySJHHMGwQ3X8q9/wDC9iZYVu2RpYg5j9OR/Svybiyp+8dj9GyKneCkeu6XZSjyiyq1s0eUPb6iu80u0twrhZGYffYOevb/ADivz2buz66gjuNNgSa2SVJUeFuAynqPWuus7Obd5ryQmELhVC4OP61hJ3Zuzp4E8qFRtRi3INW4gfnlZmVPukClHcxa1ImhkkbcBlcYxWpbHagDRkEVrHR3HHcsAEbMxkBjnHrWbfn/AEe7kbCvGRLEdufmH8uCa7MM7zRnWjofkB8Y7G6vP2lPHnh6RXnt45ApJj+VSGcEH0ztwKt/EvT9N8MeFtUtfESm/lmjjjeSVd5VTwyYz6HA+lfuOWt2iv62PzrP8RGMLH5+XHjPSfCGi6lYWGqWza+zv9ji3bvKi6biD97aTnPbiuNubAS+GRczXjsZQZnZ+eeRj6kj/Oa/QKTcbI+ApayufMmpWbJP9pm/dBjyp6j0H1rsvBsSSRSJ5JhnDlgM9P8A65r1K8tLn09B+8me6+HfHlz4Pi8zUNOe+s3+XaUO6PkfMAOuP85r6qsPi94HtNKstWihuRIYgZ1VxiQdRg9voc1ywwkqrtEwxlHW6MZv21LTR7lrfTvC15YAbjbm9+fzCO3ykE+nTvXpv/DOuo+OdNstfuIdDTWbtDcytbW52iRieUAPyr6fXFdmBX1Ko3LqfLZjB05Jsv8Aw4/ZR1zw/wCNNN1rXdUsdTgjyqWaIyDfnO5933EAHIySegPr9uW/hPw/bFEks7W8T7zs8Kpl/wABkD8q1xlV1qitsePmGKjGOhrLpdjAIoV0rRFt1j2qVskDdeu7GSe3Jq9PdyQW8VpHtjhRgy7EAI/Ec1pTwuup888XJxsYclvC3muSF57dqyb2ERROdriMAk7Vzj3pzppHNNtqx8O/H7RNf8c+JvD2nW9q1zb+WWyEzvYEYB9FUV6H8Mfgbr2i2cUF1ZfY0lkMiM8o3yluScdEUdhXXi8WoQVNHflVD9y5SO21b9nvQNSvZL65utZvmkUK8TzosYx1wNm7H1P4V6N4Z+GHgjw7YQx22go9wCB5jS8bcemM/rXB7ec1ys6lXhTh7u56g0kkdqLaCcRaeBkRITgDGPxNYUiKzMMb+OeO1FKkkjyKlRyldlCeKEjCsDIRyPWoH3RxBF8sOMHeOordRRKRjzAyFWAEoP3j0rCl0tDO0rWljLKzbizRLlfdTjg10RjpZFxrODuixBYGJYREuxhzvPG059ev9KWbTbWaORbixsriPORmADJ79MU1hmzKrmMrnnnjPWPB2gQrHf2mm2kqptjSG13vnGWOB1wP4ieOPw8Of4meBtLS0Fvoy3FtMcI9mkbbs/x7mbnnkjI9q9GnQagRLG1X70WdFoXxi0jSb6Cxj0/V7aK5cpGFg+zBjn/vo9fQj3r2iLxLHqETSyx4J4QD5ePf+99TXHVw/vasVSc+W8jmb6+kZJiRvU/LzXmPiW10zXrK80/xBam7WVMCUth1x0GehA6YNdPLpZGmFqOHvHwf8Qf2ZtV/s3UbnwW4uJVbzRLKvm5Gc4IGCBjjPb3rA+A3i/V/h7Hd+EfGNrf2OnQTlomk4U7s52tjGM468/zrz8dWdSPIz6+piI1sOrHs/wAWtQ8PfEbQrxdTkN7quF/eypgNGARt4+8x4H0FfmVdQSeHdcOqaZPLY+JrVz5V0mV+TdwOOuce+M9DnFbZZQbj7ORwZetLM/Sb9n/9pjQ/EMbeG/E1o1p4htog0ciyBY5A3Tdjjrnng8YOAQa/Rb4UaL4S+IN4r6/b6XrGbVmMN1brJEr4PZsj+VfN8QYd0YNHfhYOnXSZ6q3hPSNOS2WwtxD5ZK7E4TH0qKXTFtLWU20a+YCTtbjk1+YOo2z7+hbkscNr/g99SuI7myuGtp418x8LlZiByPUe3fIHbIrzPUZbPVNGupYrlbVmtydkgx5hBHye3/1qivFzhY97JcSqNRPzPzZ+Ka6l4U8QXdrbxXUbNibzN3Kkn+Xf866/w18Ubl/D+o6fdbNTiYhD5mf3Dbc4OD1/p+dfmuZ4BzmpLof0TKqq2H5fI+sP2WvHF14k8M6v4au/sl3rWnXhyYsjMbIWzt9go/OvZ/GMen6r4b1TSZ5GLvhkQHGXByDn0FfpOVVLKNj+ZeJKPssTOPmfDXjvxDpei6Hc29y91D4kdGSC1ePbhxx8x9B7dfWvzZ+LXiC71iM6TeiG7vGXdvEIyMcZGeg7V9PmkFOKmfGUU3dHxRrFhPHLNGYZhhtuSRwf6Vj29vcJKjFGuE3AAxjP414V0daj0Pqb4ffEPSvAvhS9ikW9nvkZ7mFRkksSNuD2xk5+g/Dxj4h/EbW/HkjHWrxb6BmLhBxGOcgYHBHtivHp5ZB4l4iW5OIqSaUOh5ZdTtcZYgsQcED+VVYmd1l+XywvAU+te5F6WIp9j3v4F+HptV8Z6cbSVo3hja7cuxC4GB+OD+VfdE2oW1pC8UjCRAu3IOAR/ntX434jU3VrRgj6rKZqnScmeUeMviTY+G2C6gIrhpAWSPJIYEc528ge/rXxb4v8TTeKb69mhEcYUgRqFxv9Pr1619DwLkzoUeeR4eNxDnPQ4VILnzfLljZF2/MO4PoahupJYjsEkrIvy8tnFfebs5KkTK81nbDtvy2VHSui0+5niVGRhBJnO4ruH0Ip1F7pnFXZ9mfDW7uNVsrPTZ3aSNIzIjhdoIxnk16OU3WgnUSxMxIK45Wv5/ziSWJko9z7XCtqkrmJPKqkwuqggZ+QY59axLi6MSQ+aY1dmIU7ePbNYxlpY1TuxkMsEybWIkmBwccfjWJq9il28i3LsEKBfkO7gdPrXpZbXcJ3Mq1nozzl9FGl3S3RRIWB+Uj0zXTvepPFII5VkDJt2IME5FfauTqSUjyJq2h84a/bxS6qy/NMEfYAvOPf+teueFvBsLwoxRXDAMdxyCK9jF1OSmjnwquzS8V6BCsEs1pIywxHYArYz74/xrxexeTT9XRpFYrwVbOM8966MBJTp3MqsbVD6l0WSPWbNHik3qOd46MB0ragsJ38sskqMy5xjpXmV/dkfXYOXNFFpNOuUBRGYRBsqvoe9KLK8mZlRBkHb9feuZy1ud9tBhspFiKiQBsYDVLPFdS+XBtzaYwiFeS3fJ9PetIu5NSBkxwODLACChGD+Pany2zROY3ExIOMjkVRCgxGtnM4lAuGRflCZx+NMeE+Y0keXO3AI6VMnY1UNbjpFLrvmj/hwQOlZ/lSPGGdZEj6gYrnlqXyMbLtMPIO9uNpHBrPdJLdHRwwbHYZP5VikTOnoPjH76IKXKlDuG7o3asfWr5LRZYpi6kjHSvayynzTseNmcuWB826/KDeOI5Buzxz2rnIYzKZy2S+8KuBxivvKasj4hndaR4eeUR3DoDABljnlv8A61dxPpVlFBFvKfd7VvCTZnNldNJt4mVICPLcZUsckmk1m1klMWCkbIgUEdxitobmRXsgtuHVlZ32YBBrKmtZJnjZfmkxkkDpTmragb9ijvYfYryS2hRNzRgDqT9B1NZ8Ph+fejmOSRsfvCvRTSjPuNG4IBbWE5Ys0hG3nsK4IMZP3wz5JJVCV5wOP51snoI6HR5I4UYxlXIyrDGarapcwSMBHE8UmMMeuf8APpSAwbSWSW4aSMEqG2njoa62NJHUZIG07iDwa5K51U4i/axtUoVjlbJGD29aVr5SmyQkyY2jHrXnzWh0RdmYN9IgDFvLORj6VxkzS3EeLf5H3Z+YZOKyNufoSQrdKEeONSudxA4rXMN5qAjmMaKoGSFAH6DrWMlZgb2laLJJ8rdN2Wz2r0PTNOjtFWSN43lU4AfgZ+tS9TTnXQsXOtoLdLdEjSbduDA9/rXFXtzO5VXWVYg27cD/ABelVCFkS5XM6WG7dgxdwgXcTjt7VKttO6mJ1UorDOOPfk96k2OjtLCaf93NtRRjt0FdLFbpbYVCGJXKsBwR7VjLc6OayIOk244Vm+UZ7GpolELYLZJOcZ4qTOWjuZWrzRxhjtCKODXn2oXMLzO8Eu9T/Eea6qcTmnK7MKTdPJtIdRkEe9bUcEciRkQElG3bmHt2rZsg7zw9pE7sZXRvLJy2T0r2fTLS3t4owpBYAAnOc+3tXlYmVz18GrK5W1O4EUvmFwMZyelee614gllLBQzY4JHAp0IdyK830OMa8dwGMhkmORjGPx/pXNXE6ySqqSZYcojkliO5Hr/+qvSUbHnTd2aUTLbfIY8kdc9KiV5ZnIwDGW3ZqiGNuLqSKSIlQi47jrUkdyrqDuVAuWQgd6aRE5dDBvHd8onzRkknPf2rPnvCkSSOWwRzj0rVRSMjN+2s8jGNiYVX5h1JzUTSTFlzgsD1I7VdgI5SDcYDsJcHaCe1MjUhlVS+OmM1ukJuyIXj8zIYOsgb+HoBSsiuoLM2PYc0XI5tCO4WLCJGZCoIzn1p0aF5Mlgec9KxnuRF6mvA6LNDv8wzkYJGMADpmve/At1GYDIwbJG3Ddq56/wnbhV76sdH4gnJiUkSFyp4A4A+teTOOQrMqIWOAOu7vx2HvXDTWh31nqaMQCAyFo2UDBXPWuW1q8WNobcxk5Y/OvTP9Pat5o55lnTn8vMTKwUAZbqQa7XTIyHtyd6jP7vJ5Pv71jNaG9NaneYie0Cx4VgOc15/fl0ltlwZQzHaF6gev0qabHVVmZmqAxAtJOjLjYwB6+leWazdtGzhuU3fLXZRRw1jnJPNZFdwEjY8DHarkcgRcOC7rgbu2K3cUxN2RMsoWTKxlgOATzkeoqyX2qGBBUnG3Pes5KxknqX7eJXDSOXjPZetS3t0loUQb0Zl3Jg9ak0lLTQ4rUtRjn89ZHdDt+U+9YkLhFVcgRkkg/WtIR6mQ9ZGj80Nu3DlSDxVyBWeNSmdh4BAxzRNdQLpCrGMsGkI+6e4q1bHzgcId5Gz5uKzLhudFFYZGxFEdwVwVUdK10UQwKGf5lAC59aDU04GCMinD7Tz6OP8K7XSrhhkzMYkBAPPT0qKkLo3ozse2eFpYGDeZKJGP9w/dr0y2QjaZE8xT93I6V8TmdPlqXP0DKq96aLf2fzf3cEUiZbnecDP40s1uWVY0BR2GCc15B7kGVBbfvGD/wAOAwfoD/jUbBVYJGv70Mfxq4RuOpUstBwMh6xMMKAWPQ1GyyuUAyABgYFVyIzdTS5KsdzyhUuMdx0NEuBA0jxgsn3wflx/n0rCVOzN6dX3RrRGNDlWZDyBjO2mPatGVj+VhjPyn1qrGyl0JURoN4Mee5pE09JvNkLiKcf6oKcc+9BE6li8oYkfaCWYJjHuKoRwTqxklPAPBPQ1nMaqMSWBWOWByTkgcU2X5cyZwqjICrkmud6nRGasMAUCNnZ4lbnax7+hpphDPuwCfU9q0HGfce8Q85vKLBc/KGOTio2QsY/KyXB/h6/X+tAOoBTJJ3Fh09hUalYVKNKCo5ye1NK5LqaDrRMmJUkJRm+R89P8+tWImdS8cm0vtIG0cEfSkS52KqRuhSIvEhx8pHp70gtxvaU9SCKDFVCrsmTEYBjLDcO1Ii5V0YHA5yvGaEjqpy0Hy3EbbFaJjITzgYGakgUsAyj588qelaqPcqU0lcz0i3qhJeJt5Yh+o7cVOspNw+wbRtCgAd/WoihwdyUzCExrIgkyDlV6+xpwVrjHmKvXKE9BWkdiPaagpiLS/MjMpwdo4qKaNG5aGIDHJHU+nNWmaRl1KqpGsqFdvXGB1q9LFGu+NSrqowVU5znvSNHPQiWAsWR1ULjcfem7GTBTkk4XLUrEN6WKccO+Q+ZEQQdwGOh9angj8h0xKGfO7APIrO/QIrUkEIhlfzJ/MyegHGPUVSby22hi0YMmPQ/WiEbm5bSNizM2wuowFHU0jxmLy2PmfMuGU9B7j/PapaJdnqM87IjG5Tg/MfakaOMZkaRlUDPAzn2NSyOfUrzACWApKyhG3OB0YelWyxkgkQSRMiHDYHT2PvTCc+xmKvmybUXeU6ENnH+RVyKCJmVmcqO/PSrepUVpcFBuFEqokSNzJvGOfb/Cl8tFdwdpkPPByMVqU5dSJ5Y43QCFXHqDUyxo8gi81CCcrxxmnbS4X6iLMEaV3UA8gAelUZtkqxEqc9XIPGaRjKVyxFcI8IU8KGOAeAPwqB4JWypCBcblYHPFAhS5j2z5+0R4xgDp/jVuZ4XS1SJXE4JdznAx2FTJXKjKwwy4ZGwOnIxVdo0/e70wT8u80N2dhN3LBL7FRWbJ+U89ahHkyYBeOeHoeOGPtTe2hCWtyUbZ2lHmBAh2nA5FRlRmNlklWQHqpzTHYR1kknXfjPUYOOasRmOLLNMrNyMAVLepEo21RXkulJSOeZfLPyDA5x/WqswlUMQISigNjPJqJPUlOwjMsrqMbOjAAdD3p7KwldvKc7uVJPArU0itBs6bcjypGboXJ4P0FRxrtG1odwH/AC0Heg3U0TwBJXDT7yQvyAnofepdykLJtw5XIXOOaVroiduhFwDt5YnljUkyWqQwSwT3U16WO5XhCpGoxgq24liec5CgYHXNFrGcnYagknLbUzIAWG0Y/GoGjd5Ap5bGfasuZlWJZoZGUCIqGX74qqglViJdhUDIAq4Icdx5MU5jJDeYDkZFSbdkhjRIDIihsEcYPqe5qZg9xr5XaZFWM4+UAVIpxF8qkZ75qBFMKMuB5gJA6rgD3HrUs3loVJkUZ6c9K2gtDKUuw9LvyZESNH3AbtwHT/69QhsyNHGWODubPPBqV8RMVfcsLJ5wyWYsOAWHTtVC4Vk+zIhbYuS5xnP+f6VoJ6krM8sEcakqxIYMKle3WVxJu2kKQcVkviKgrRI4i0pAzEWA78ZpoZpNytErbMncrVqYzkMjjlaNn2FiOGz1zToVCJ5txEcq3yqppt3NYNJFlpjHctLHtj4LFe+aohGlLTltuTk7jz9K1irEbolUKAzNKqE9FHU0kSM8bK5kSLGNw9P61RpJ6DRFFJt3naDwSoycVGIplVIFkaFB6DJI/GonKxNJXJSpRTG4JU8qyj7v1/xpZ2cA7QrFU4z3NOMrg9HYkTy1t5HLOXA+Vc8N7GowZnlkjKBYFQOrA9D6GqBoJZcIy5bKn5js496gD4kJQMFH3CWzx25pIBku4GMyLJPKvocf5FKFh8oSxqI4mfEew5A7nP8AjVJmU9yUuqyRqEy+c7hxinT7I43LnOSFKHnikYVpXiRFZCkkUR4LZDDqKmCyKitsyg4JI7079CIx0uykRMWUjy5EBzgnFOUzF49rKIcksvfPtT5tbmcY6D3mMUixAttk4PGR6802Vyu5VG8JycjqK7IO6M62xpWbyTyQlVC88ZbBFfX3wLj/AOJeYRGII4pTKm/lmbODj27+9e3gNU2fKcRfAkz7LtJIpBvuZNrgYGen0p+qtJJbTRxFDiMeVhsZY9j6V3NH5/VPmHxViWQTBgZASo5xg+teWXFrLNbu0Pl26sxBxwf97FdSZdMiFvKj+YqkKenfmqGoBmt/tDEF1OAv8Q//AFUpPqdCPHtZBlk82RnQ9GwflyfQdq42ZXXhwwOSMjtXg4pe8fd5avcRJASoySigryx6moHEUcpRA8hbuOh/+tXmNXR7FD4gumZYmDswJGFGOnuK42+kMrKsgY9hhe3vRS0Iqu8y3ArbI1YqUHAIOM/WtCNCGCJF5mDkr/Oui2tzZy0uTSQnyozGBtDkE57+hqJgBGq5LHHzHGfwqG9TJu61GjYghjMTTMFz83GaIzECN5ljkPzbSc0pvoKmh+InZZGUxnOGcLzSRosLzyxrI+58qM52ihfCdMNwdRPiFiZHX5ic/pTPIdWIiRtnVt55FOD6FuKWpdjXau1ZI3I52imSIMLIsZz0OT0p83Qw5tLkEbeYCCzhlPJU4NPic7BuEkQJ5XGTioT0FNFaT5sHZt3dM9x61OkssRiQgNnuOuKkysTx74pHiZQqEbgwOc06a3KrHuA29UDLzTTsXJaWIWRHaOZLhnuVJBA4A6Y/H+VRRucFzEcN1bPGa3RlJ2QOUPyqwYY+fB+6fSkd3ERbYkjnj0xWrV0YNn9I9xcKWUsWIJwAOaqNIQTF86r1wvGD61+ebM+1m+hTlhZULkFpfT2rGeS5gXepMihjvBHaiUuxCjcWS7cCJpCWJG4AVQvr+5YQJGqJIclweOPUVEnoTCnqZkM9w0wQuUjxwRwPof8AGsu7lu5FkMe5pCcAg447VyzR6EIak9jq89sy28J2SSqQd45YDuM1weq3moR3+qW8Ul9MZJywB/h4Hyj0UfrXmzppyuj6TA017NpjPt+oxtFNE95ZunzAR53AjoRiu3g8f+J7K0cWV7cWtygwZYVDPjHQgjHv0rkx2U08THlmjalifZPng7FCPW/FusSwyXk13qPnHME5jVcD/bIwMf7X+T7z8PfgX49+IDwrHLa6ZpG8M90pLjB64PGCfx+hr9I4P4dhCjex+fcZZ+uazerP0x+GXwE8J+ANMs4pIRf3YkzJcSfK0h9h1wMfWve7fSbCEiGC1tJos5y65LfiecV+q5bl/MfguaY3nlc1rW1trVzLbwRWzgfKIxtAPr9avxhY0c/KcjBOeSK+zw9BRR4U5tojCKf9YNqt047VKluhYqCCtdTpdTKcm9C2saKWKbuACCPWoXgBIcDcSMkU500ZcyKElmrEb1YgdCKgewAVykaSBF3N7j0pOHU55SV7HhPxQ+E2geNdOuoLmC5+0zJsEqJ88eMFSvrg9jxxX5EfG/8AZG1iw1S51KyVLxgSCiqI03Dq23GQT6e1fufhZxX7B/Vaj0OXMsLGW/U+FvEPgjVfDv2uO9tZ4fKfiRhlWHsR0HOOeeK5fTYXx9puXSaJQWReoJH8zniv6kw3ssRh2fnONyV0Z88dj6c/Ze+PPgr4S63Ld+LtC1Fp77fETdsO5+QZTcAqjoBzyT1Nfq/4a8fweMYE1fQtU0/UkdfNWKGUMQO2O549O341/FHihw3PDZhKrFaM+pyau/ZpM9b0Txfd7lstS05kuI8hPk/MN+vOM9q9Zg1DRAV+23Js4z8rQuv7wH6eg/Wvy2GFnVlywVz6fn5DctrfSz5UdpqOn3EX8Mgm3Fh9Ov51uR6ZCgDSIVONylayjR7mkar3J4tLgkjCycxr/DmnTaPbMS6xoFJ6AcV2/V00FLEO+pOuk2sjWquHSMN85Uc7f6nrV2KxtYJJLlIR5gkKgSMG/d5+UHjrjHTpWkcGkDxTTKraNEfMf5SPvHnk1nz6RbGZ38sSuccE1y4jCRitDopYuVyhdWFvo7LeO32KAnbKkjDYPfnpx79q+UPih8YFtSNF8Dv/AGj9pdxJe7VywHZeMqo/vcfyr53GKMNT38s5qr1PlcjWJIXN9cyXUkshlDPwcH+lU/st6pV1VpMDbX47n2JjUqOSP0TC4VxgosfBZXwj2gEEk5Y9vamrHqEsMixeYfmwc9Qw+vSvjsRRjJXOuWFi1ZoadOvbmVreW1uGRUIdHTv+P61F9ivr2RoreCcFQUJRvzOOn515FfCJrQ5cRgIyVmiW3fxzpcq+RqOu38IOIhd3JdUwMfLzkf56V1Vh4k+JWnRmKy023S48zEjXaBuMfeUEHH5j15rwMVgE43SPjM34Yp1fhVvQ7nSNf8VXtqs9z4ekhjSTy2lml2RvxyR1POOnFZGqzyyTBrgBJVAXjtivXyLD8juevwjkn1S77mRvi2hiHwcnIFRqYEcEBvMbkDHWvsqcT7xMsGGCMlmYRrjHHNQvEYzG4Zd5HOO1dUXqax2ESWBY5DzJIxA5GAKkNpHIY1fYqdSRTktTRSaQCCII8cbAkDIJ/lVBtPtnmaeCPIx8yqcDNdFNHO9R5t0MitEmIx2PWmSWsA/1SZdiSwxWpEVZCJp8ciyOyiPoo96jOnQxfL5bBRxxUqNmZ1J6EUtmY48I2UJ+UZ6DvVNrEAEjiPPBY9PxrenTvsc0qttzGvbi1tP9ZOV2nOD0xXn/AIn8deH9HtJbifUIiVJaMRgk59G6fn/kb/VHIwnibe7E8N1T48zzWjw6bbRruzh5ANw9OfT6V4V4g8cavqyOl1dKI/M+VSuAM8Egfpn+dW5Qpwv1HDASmrSPiz9pCY/8IvLrIkuTHA5ikJzggDpg/eJ7H296/LXUNjzSshZgz7sqOOvJr7fLavPQUj5jHUfZ1XEeCEjEZUKR/HnrUqKwXzHDlCMLn1rqOQey+YIxISQDlVJ6VNIgSZS43IvVOlAr62KscDiKQqxWNmO1jyQP/rVYs9iSskTOzKMtnkGgpbn13+zHDb3niCN/LxaSS7dwPUg8/Qd/fmv0jtI47dltl8y5GBlg+dvoc/0r8u4jjfGt+h+mZJL/AGZI3lYSIUeMR4OPlauSnSRJJFcNKhJDZPSvLt7p7VJ9yi1s1yu6GVGiYdhnP41Uj0mCJWLKjgPnYq4OfWhP3TqpSL8CCJDBkGRhtJAwcZ70/wCwtGoZpJ3bOSvYf41hUOmLszRiASMlXYA4+Un7x9R6CrYtHQonlSeYX+cgcqPX8KmKuzVO5KYSyyDIYnocVnLbvt2LuIyDjNJvoS5obJboTtfy4snOWXr7f0qyyidp5oxtVR8qk84pLQzk7laUBVLZBdhtYZ61FNK0CFmQKp5QAU7CJLTypU/fAM33jxxmruyZiiqjLznDDr/9ampWQmx6OCkikBnHr6VTkmxICGYbTlRjGKcF1HF3RLGQRuddxHzAAU0TModooJQOjKOSfelUiAwPcJK3mKyREZC5okSIhZpJQZSPlGen/wBepQ3uTiRghKExSkbVYdVPqKjkaZSiqOSMktwD+NVBamd9bCoAANhBcEZ4zV7DtMcKApc/KT0Fay20Kk7IGWApKyjLA4DEYP0pEjXEKMSZDJhip5VfUep9qUtjFu5qxiaBCry/aI0OfY+/41ZgDyyFnkLEjgAdKIrQlsFQgfv2aT95u+Qckeh9qkdPLke3YsUUls/WqlDUtS0sVUt1ZT5+HYHMZHGB/Wp1sotkWZXIIzgHkf41M9iLDzEpRvMcrjjNTxWgOGmw6npt+Uio30RnOXQuQxpbvFKrPEQCSR6+tQfaCxkVFR5scdgwNU9yUKFWIlXEYcDnPrUFqAjAzySSRq3Jx/KtY26msZXMl2e4cuzyIq8Bc9P/AK9TIpIjjUHG7qRnNSTOPUvmVoi82CQV29O3qBXGeM4ZBo1yUIWAcY3dT/Tt+VdeC/io4az0Z8kLsmecKCRnkN6mvoLwKyroFnKEdWVirZYbt2ec+3vXu5o/3djyMDFKrqeizpFGbeKJ1kcgSMqjBU+lV3KNcB/nUAbcYzXzjd3Y+m3RZjjCF5DINzLsUE1EeCwkWR5R0TdUzVmc80T/ADYaFUO3HGehzRBbiIOkksrknK//AK6pNXMi95xWONTHtI4OaqTLvJcysy/3ewqkrBB23IYZHXcjxhgeATzinSDlowGMpIyQOgqraGiWpSlZmZBFFvjxxio5J9kuyN43cDkEYx6/WkkW1cbJNdM1vEECsTuyehFMJ2TW8hQMVbJHY+1FhbIziXijljyruWJ9BjtTo5BIq7QrOBuJxjg1jLcL9Bkl8VdV2oxJ5UnjFIt6kpdSSGH3fRq0cdLGUlZjPO2ujBPkJ+YntUm57h2CMI4jyc9Mf1qZR6oLdS9CbYhEuCGh/iGM5p8ZVyytG5JHBJ6VKiYTjdixlw5iSdZI923A7Gr8kgUmNYgsiD6ZrZGXsw3/AGkSyyJuj3Y6YA9qinIEZ3K0yMo+7zx/+qt2rLQq6uR3OYxFAQPMX05AHv71Ulu4YUZmSRUBGOeh/rQ1dA6ltTJN/DJPIrlIAy44GSwrwL4+eMNO0rw/HYfabeTUZgwW380DGOn55PNfQZDl8nU5meHmWNVuVHwjayyNNAS4KsxUFWzuPfNdtaEjGAGPQjFPiSlys/U+CK/NBI3rGOQruKOcnnPT6Vrx7dkAkZkG7B3NjFfHJan6rS0Vz79/ZI+H1t/wjHjL4q3Yube7khay0wu23BDryB/uknPfnHWv0W/4JoeBb/Vfij4o8b6nHNHYvFE1mkoC5WOVwRx97O4jPp7V+s5PhPZYBzfU/DOIc4WIzSVLotD9qPiNfvdDSoLeL7Xai2IuDjbtPG1ffAyOK8FjsLPTrqIQ2UUEhYt+7GDk9z+dfWZJS/d2PwPO8TKDaR2NlBOnnkKdzpgEfw+4rYgSUKuH+brur6/D6R0Pz2ur6lobnAXlgevFTiN3QIynpxXamco6MkE4JDjrUoO3IZRt6VXMwa6FlGyVUkY9QKvwqCj70YKeOaqmZVdjViMY2jIAA6k1POCIxzvQ8YHWu2MXY5XJmPcMQ4CYAK45FUHysaCNVQk5IHahsFFsikVZF2gEAjvVSW2+47kyYNYSWp0RstyJ2AYYHDED6e9VJnAleLzN6Dow4z71pFaGc20VUXzFIVg8fVWFZ10jCMs4Dc4I61aCT0MC4k2cLyTwcVRRyWjGHZgcjiuiL1MJ7F4uxdmx8zGiQ5AIOWHc9K3M5KwwPnnlW71cRkbaHUN9W5p30sSWlkVTxuUj5lI61RurOGaJkkUt1+XsPcf1rBw7mtOs4u6OT1jw5pZsbuW1R9KunjCloudxA7nqP1r4E+Iem3S+M9Uga6+2hFR0kIPQ57nvkH9K8DEZckpTPscuzu9qbIPD8Uiyh7hZZSGD73YcgHp/SvpDw1bj7GFkRUhLFwiNnGa/nni6HvNn73w1U5qR6rpcYAjjBOzOdtdvbRxpF8sSHBG3cMla/OWrH2dJaHX2sQKgwsWTG3Hoa6mxQRgIw3kjGT2rOS0BttG6kbM54KuBx7VFGJhsDMGbPzUQXUzNeLaFPytjpmrIXDY42kdzWoEshKMI9u9e2O1Z98QbecCQA+WSq4zlvSuvBr3kY4iXuan5e/Fm30zw38T/ABRfx3zy+Ib+X7XKMZ2Y6ZPX3/Pmvlf42ap5PgTW9a8Xakv9p6gU/s2NZgu1Y5EYtt64OMbvqO9fvuS0nLlPxPiPHc82kfmf4bs/tV1qOp3kuws/m3cidWbnaBnoP9n698mvdZLyHT/Ddvo4jDG6cshPtzx9OfzNfeYmn76SPGpT91I8p1LQnktZJTGVdG+b6HoKk8G2EZvY/LkWcFypGeRjtita0/3bZ79GvZH2v4N8I6Pr9jLbayzyhlUxFEHX2J+6MZ6e1eoW/wCxZo+s6cdQ0TxLqWiucuYUnilMmT3yoz9M5rjw2ZujZoznjfe5WV/Bv7DWn22tw3ni2G+1S5jl86K6ukKqrDsFBIUHA4Bx65r7j0DQ5dDhXS5NzopKAnuPb2qK2YfWcQuxw53UjKjddD0S1jAOD97btIyeQKumFIIXZmBcDKgc19Nhqa3PzLE1m9DLnuGHycBtoO41ls0hleSWVHOewwPwrrWjMEtCLEpdZY9hIH3T0NLeQLMsa7iRjJyK5qmrsbKN0ZkHh3SYL57wWsFyGOR5jN8v5GulEaeYzkM8jAZMhJx9P5Vz1aXM+ZlRrtR5USMzBWHBbOASKdFv34KRsec4X/OKIOxm07FS63pEX2nHbmsfDLhXQlD3B6VcXoOCM+VlDjaCGxnnvWZLMH8x8OrN0GOM1pHcgoDzSj5kDMByKfln2DI9MEV2UdzGstC9EnmBopTvHHbjHpU7CMKU25YnC84rvgup50nqeR678OvD2sajd6leyalEX5MEchw/oGOen4U5/BnhCGCNV8MaPcSoqoqz55x64xxXnYt1OZJPQ9HC1owhsZgsYrHUE1DTbSysrhQfuJ93/dzWYbmImRGZQ4PABxVU07aiqVXU3Mx3id90hbIyQM15n4zbWtko06NZLAqXljSPc78fdHt7VtCajqxrVcpwVt4kvrC3eDU9OayvYpfluI3LZGOhGOvfj361V1XSfDXiVdt/b27kAlndzkk9eB2+nNcOIab5ono03Kl7qOP1X4IW948J0PxfJBKCpjjKgR592J+X65+or5i+Iv7PPjCGK9mj027edZPlnYqiNg8jJ5GfoanDY/kqK56mFqxUjxW9+HuueHry2vrVr62njVXiuIjsbf3U9fl/MH0Ffdf7Lnxl8cy3dzYaZFb30+wRysRtUjIz1yByPf8ArUcWzjOhznvQpqdmj9TfBXiPxX4ngLeKNNubO4RT5ZQho2GcDBAH16dq766gmMab0DSHivxqolfQ+jw7tGzGWEHl3lq00KSBHD4xwcdj7V458Y/hjBcQW3ivwbpl7JfIZJLuygcZkX1xxuIznOM4FTF6nownbVH5t/G/QNX1vR9bubOyupNXt40l3rGSVjBG8Yx6HPtgV8geCjqEGp31hePHFOj/ADuCeeOCR2NeViMGkm2fsXCmfe1UaTPqH9mvx4vhn4n3truk0drlkZ7pxhXK/wB38Bj8a+1tQnmumuXhE12HyR2yPbPauvLYciUmfnPHVD/b5JHzJ8Y9Nk1Hw/dW5ha0uo3E4eTBLFQcLnsvt64r4Ki0mLWbyEiy3bx/rHYDj0Of/wBVfa16LqYdzXQ/PaU1GfKcj8V/grFf2tpq+g6XMFeMiVA3y7wcjH1x/P6V5/4c+B8115F/rlrfaTY4UlN3z4JwTtHXHXrzX5TPiOEZ+ze57iwvMuZHgvjM2NlqdzptgTIBcNCjZ7joD+Aryy6k3lsOfMxjAHX/AAr62i7q54U3qZUatCiOHdnA2s+eB9avWbKjtiQSoTkc9DW7jYUXqfV/wQ1Gz8O6NdXt7cafJHdOSJDgNGQOxPYZyQOuRWR4z+N8s41Cz0a3RZVJiidjw3YsAev1r5PH5L9YxXPLZHfPFNU+RHz9quq3msXDXl3PJd3Wzy+uAB9Ki0LR7jU7m3tl8yUyhnVgD1B6cfpX0cYxpwt0MKUD3K28BW+i6c02oWlyJ9xM4UZ2HGfw6H8q8A16SOe5324RI2JUZ4Fc2Bre0vIvFrlfKZUOlyXUqRbmRgpAx1HuK+g/h18O5NQnOoarZwjTYo1eJ1k2l2P16nvXDxBmiw1By6lYKhzyPpnTtNsdMgJ0+1ihIXGxBtBJ65+tOnuUa3lfH2i4UhSEPIzX4PKq5tzZ9X0sjnJtridCWjcfMT3qpKkUrRpvxHt5Dd66qerCMuxWlZIdzBgxXnJqtM6piRcAgblKjH413U99DCTuzzfx3eNDGCWIZ1DEnj8q8n0fxfcJdOgfa8eSrg4wcda/Tclw6lSuzwcTVfPZGRDdLe6jFPEPMjMnOe4r6Z0AsltDEphkUICmzoB1oztWhZG2DVkams2a31rMUjj3sPm2DGTXzN4k06Sxn3QBgVO1d/8AnrWWQ1tGmRiF71z2j4da4VtY7JDkND5jgdiO39a9y02UlS4I81QGUg9PTmtcbHW59DlktLGruDOu0IEbOc9vrUUsqqDIojc99orgPYuRLneYmigMTHcRj9asrefNHcfZ4miB8sZXjPoa2gtCZ3aKEstlHNCiWkJABJYcDPv789aeLu0ULbyxxlnHyhlzt9x/L0qjSOqsQKbVJCWiVjggDPf3qQWltFC8kyrIpOcAYzUyjcuLtoILCyltUZ1AjZsHHUAe1UhY20iMDG8cY+5kdawemo3JET2NgQoiDeazYxt4HvQ2k2YDZurdhnaGLYyfT2FZwQ5aqxlS6RbEyymJ5W8vY+zj6V4R40kZZ5Y4CwjAxgnOCK+iyOF6lz5jPqlo2PBb+G4lvMOjupPUCun8P+H1njk8zcVLYKMc9a+zPkGtLnp9rKttbSQiJGbAGGOOKgjkt5PMlfgjsT1rWC0OeTuzPRmmeHkIUkLg9eP/ANVTTzx3A25cxk5DLXUiUhYo2M22GJ14wzNzge1SrZNI8ccMe0fwkDn6VEpXQzWitfIcB7cmVOi4wfcGrFzqBjTz5FEZjyAAMn6VmJuxh6jcTQQbkbYe5U5xXBzC4iJRypB5JHAyf5VrF6DNTRw6wnME2zI/eBuFPoabLZGeZzNMUIGUyOvtVJ3KSL9lYlGZsK0p4XgAfj/jVmRCdsbtJCT84GeRiuOe5unYqS7ZA6sVaUc5QY5+g6VmTyxQSFzLlsDKEVzTjY2TMO7Zpl3BlILEAjrUEdsqwTlyS3G3HX6iueUbFRdmblmtqdsjDbgYwOa6Gylh2yQKiooG8Z6n/OazlG5TmzQOomOSYpbDO4Oc9x/hUdxqwaMNgwBiVAX1oUUg52YEs6jgKFXcTgH9aj+0xxOjbGdSuNx61Q4M0LW5aaGdwmIyc8rk/h6VsRRukYQNENw5xWMlY6YPQ37JpESImYcJtyO9JLJcN5Vyn2fyt+zaW+c+vHYe/euZ7msncu+QrbPMZfLYdCKoXN00LSBGHllduSoP/wCqnFajn2PP9Yviy9XPbGe9c/GruxE4UsTxx19x7V1QfQ5oq7NGK0muXd2/et/exXcaLpKSLAjF5c8A44NKrOyNqUL6HqNjp6WqW8RVQjHG7PatFtQgsjJHGEiBXeMHlj0ry4u56LkoqyOK1nWH+VUPzdCrVwLzM1xKzKV5+ZsZxXZTjY46krmOk3nOjwuvlKMe+e1LtEdxDOyqVB+7jvXZF3ORS1uJdSCRHtlMkY6hl6An+tQh/JiJLq5IwMetNImT6lQSMhYTyqW7DpisuV5GkDJIIwrdhmtlGxzjbq5RVjCsyTBhtweg71g3V79oYxpjKNtYNxVEylYajCDfKqjcQNwFPXdLI0scscMZG5vNPetYISmTySYjyBGVIzuA5rPkGFSTAVSfvDqaaepDkWTGdu9QcFQCc1CwEb4Dxv6Y71RJU8wmVUmD27SLk7ecepFTK6267VULIRjcfT1rKa1AIEllkt45FBAwC6tzgdMnvX0X4AsZZlO8GZWTKLnpxXJiXaJ6OBjeRv8AiB3WJ0b7yD5yO/tXl0luJZPOkd85wSvYfTvXPS+E6qm5e8naGLqMDkHpXGanJ5l4Nit9n3YwTnj1raKutTGT1NWzkcIVjjYoTjn/ABru9MSOOa2Z43U4zHKW+6enA9a55rQ6qK1O/uhOLcyqqxxgDJ28Vxl+VLNIgGcbWOKyp6jrqzOK1m7VEZirb2HQfzrybUHa4+Z5FMy5UZGc5716NFaHmVXqZJtp2IXzAYl5zU6xylnTEjxcc+hrYmb1JkMkcsEKM8ig55HWtYNFbkSzqoZTyAaTVyCtd6gsUZHmjYxIUr1B965y4u3ZopHZnUcdamMbExlczmRZJX8rcV6gNyRT0QMCu1TxzVlD1ODJ5m5x91Qedo96vwuFYKHXyx909iaTVwNaOJZ4icEyKclhwMU+LJ+dg2Afl5xxWLViobm/ZhpS0gK5IwTnrWncTJHHGqRsVx94jP1pxWpq3Yu2ce9Qzs6qOcmti1YK2EY7AeVc54qnFthzW1PTfBut2MOoQQ3j+ValvnaMZOO5A9f88V9K6XqGn3lqGt5nki+6rNgE89SO1fO51gW1zI+lybHW91m2ZLY+SryweapwBnr71Wl1O0V23RJG0Z3EkdK+ZWEk+h9LUzOEdLlWTWdJQQQSXsXOW29/f61LFd6bKkO24ijUueSw/OulZfNI82WeRcrFlEgnuCImWWPB+ZBn5e5AoWKK4t2kWI5V9o9vQ1jUoSiehRzCMlZF1YPOkzFIoEafxAD8vWs65tEIZMoSOWNc06bO+FddCybKKS3TExdxwhXGfxpIdNSCQzrGvmhcEE9e1UqdkVLFe9YkksfPjVC0iyhsup4Ix6f4VXeyAk2RqcHkA8n86hQB1+Zipb7JWhmUAA/MRzj/AOvUksDSEQNlotn3COB/+usZQuV7YnjsYsJGzwTHPygtwp+tPFvAheKRVQsmFOOlYuDvc0VboUfsiRuvyJLD3PvUL2TPuFvboZsZwaVjZV9LB/ZMk6gqsjsOQc9BUf8AZKiTyvs6SKT84PRhQaJla5swoWONSgOSSP5VTjsAhjUoHRmwcDpVx2BstSWSs2xFcgD5SDik+wyQsHMcYfGMg0RiYSqEJtmkaQqihR36CnGJV3lAk6r0GeG/GnGHcfNpYqfZXQq2wbz0GeKmntZJz5cTGFWUKuR3/wAKuENTSNToV/sccaHbKGiAwXb1ogs9q+ZuCA9SO47Vco2NXK417dpiu0oGHIdhwRUkdokMzllG0jKkHP4Gs1Er2tnoEttG6q4QAg53Act/9aqUcKqZVSNyxOWJbNNKxkp6jpYWGCpCgjkY60sMSLE0ZDuvLEk/pWihpc3VTQqJbsxt5YCfLJ3Kex/GrbwiJHk89Ud+pkT9Bj8hSirlSqaWKjlljKOo3kdD1FRRxSsgjJG49GokrMxhVJTE0AnYHMmApB6cVDslCyAxM0Jwd3Q5/wAP51jKBsqo0eYwYpjOOS3P4UGNZdjZYzA52kdQKIuyN1UbQxjOIZzt+zEZxtOT7YpICX5uI2ZRjknFKWquSpIWWFUwEhzAx7VU5bMZYpGp/WsXuZyl1CLyjvhBeRQSrBh0PpVl0MiTAhV/2SetaJXF7XQhaYnPkqkYUDkHkmopBFICTGzYO4c4rcaq6XIFd5CCwdTnaM1ac5OwQiAdMgdfehjjU0I/Lt0BLlZGcfIrH9RVgKMxl9zFRgAUFKZWn3MN4QKoHY9RTEmKxkpEofdgZ53CmkOcrIanlSPEGCq4bOfSrW1GB2Yi5546U5LUzhPQWOBCUdtqRbs5+7k0mziUA+Woc7R6GpNOZESbEb74Zucg1PbupiaNsgleN3b3qXG4SlYWKSR3A8tXUDAbOKkkCZG5gI1PYd60itSXP3blbzNobYyb8c5HBpIJC4iHl7QMjnvStqKnK6uQBpSJSSWcNgA1OwBiWQspHQ471lU3sEJXiQlLfcGeLehGGFSiFLkoU25UfLn/ABrN6ExVwe3YS4IXcoyNrZwfWnb0kVVAmHGc8YHuP89q0g7o0lKxDdIsixp8zR5ySe9NjTjCnjsParS0sZ053YpjTO9vnyM/KcUhZWXnMYHPNNI1ctBZGXzQoAaMqCSPpUVvDuMhkcFVOeuPwoC19S6GSUSlY9uRjBbFUopZGR5hA4QNsJB6exrHZjb0It7At+6YKx3YBzUhSRkMjSpGjA+3Hp/n2qnUJhfciTfAqyqEkQEZTHJHp7/hVqCTyi7beSMnNStHqVe5Tw+S0SB2b1bGPcelTLMoiBJCnuCOtUoEzZIksRVfLRyMfxdqrNbsWEjRLKy8qScDPpTg+hKjrYckZeGLEqzSkluBjFRMHjHmDKqTtI7imo9RTViyqNIcsrMwHamh/LAxhG3c7hkH2qhxVxNyszMwLSE7vrTy8ZVWi27cZwP0pJIla6FZGRUVlx55yuMVEkckanIZdoznPX/GrirmdSOtiOOWb5vLka3bHQc1OJXZ40ed5ZCvLseenpRFamjhdEkojBUkg4Hb1quY42ctuQEDAPPJqp7mUOxII4xKZI0UnaFGeSOKXEQBeNpjxj5zxn2qFJjerKIfEhYEIy8HmraqWjiyWAbJU5/X9K2uawXukblnjQhmZQ2D2qOS1WRVnmcbARtycc1F/eFGNxZ3CIDHG8pA6bsZpYbqCONSGZQxCtnjB9K0E3Ylea7VzGZbcHOVIXIIqtIAkYJ+dgSQueuetaNJMy5nYljkkgKTxxvDE4wOc4p4ZEg3sCeeh7UJXdyartEgjaKdQ6SY+bJ7U+dVkXKuqkHG3196bjrczUXyjI0HzrG5eYEsQvAyOfwqwlwiof3hZTyUI6+v4VE1qTLsRvGxWIxnO4Ehie1QG5le4HmKqxjC/KPSnCNw5bOxN9niiiaQzNk/KpY88moZCyqhkIjTPAzxmummYVnZFu1V5Zo5LiaBgy4dAuNx9vSvtz4IR+RZWqFXuWB3EnsD0x6/4V7eXL3WfIcTfCj6ts0V4QQ4VsnBcYqlrvmrY3GyR7eULuUoAa9E/P6h82a6I2RJ90bhpCF2tkH3/HPWuJkSSZpM7RGmEUd//r10GtIonz1uIViVlf7yuTgA1jXjNEG3Krwk5xQbo8f1aNvMuE8xSrMT17+tcWzxSLI7eaJFJXj29q8HF/EfeZdpTRU855LaAJEuGyrqx5AHrVyOWHfFIwLTKpAGe1edJanr0JdSW4cOilwAwXAz2rhbmY+eVRW3HgnqBTjG5lV+IlgTy3whZ8ckmtiF2dFKWzgDq1aQ2NJPoXUvEEOJbdo22lSANwNKJypt55LWSHeMCNh0p8utznnPWxUklMs0cXljzd3y54J9j6CnIA6gHD3IPycY5/pUTj1OinKysx+/DPHs3NnJ7YpyrBMphKAxlvmUd6X2TaD1GlVt5ZJCxRMhMt2PYfWopSkbmXDeZvAOe9XFaCm2xUeZZXEaoZVHR+MfjU8mMlf3knTPp9KzktROHukbvCpXCMkvXPqKplZ9rSSuQSxKkdh9alocdSWFHibaHMjt83I4Uf1p7KC7Sly0gPINK+tiJWWxODG825/liVeCpzk1EsgkW2jlDIjMVWReSPfmmRV2uMk2qGjJiKj+IdCaijC73EYCH72G6L6itobGGrJUYZAKbI2747Ul0xUCRWAjYZUqK1psxq3SP6Nzcr5isWDqRnC8ZNKsgBZ1V1OOT3Ffnh9o3cquNzIEOY85IY1UEiyh43VkOeARwTSbFewjLEhkwC75HLcgD6VTe2jciUKdx4LGs5O6uVF2Y02OSoUQhsjdnoRVux01vtTeV5YjZChGM5z2/wA98VhV+E6I1LHoumeFYreyMqW1sZ3UI7SKG2+wB7+9cvqvheMyufsccUbAFe+e2a8rDJznY9SM2o6GVaeCLZp2a6SQq64JYf417B4L+CE3iKFPscEjQsoxJ5ORj1GR/jX3eTZS6k0eJmWbRoRu2fZnw/8A2YNB0yKK6f7QrhR+6WEbc9cHkV9L6b4csdDtLeC1tYQIxhdqAbSe/Hev1XL8BZcsT8LzfNZV6rqM6FLKEhZBbo8gPDY5AqyIQd2AuSSuV7ivtcFh1CNkfKVZtvUnMYCgnPPHvULRsPlwOnOTXpXWxkkJ5fl/NvY57elAaQHIcn3HarvpYzmtSWKd0ATO7vkU4zNgFWBbv9KG7nK1YRZtoBJXJ6A96csxbdkAc84q4q6MJrW5WkW3kLJKizx55Brz3X/Dmm3tsy3VrG6xrhXckso7HPc9q9HA1nSmpIzrNyjY+cfiH+z54d8X+eqW0QdosA28A5PuCB+dfAPxE/Yk8QRpNc+GtKTULiKQyrawSJC3/fLNgn6Yr974N8QVSj7OszSlhY1IWkfI7fsz+OtI1iFPEvhvWdBh84eWb1lI3ehwSPxz/wDX29Y0zx38Irqxv/h9J5kXmHz1kciNO/yqDwTjjtyfpXpcUVqGYvmQpZSoR/dHrfhz/gpb4r0HwrPpOtfDmM+J9z2ovHkTzI8HqxIXGB3OeOmeCPhTxj8ffHGv+I5/F99rFrqGrC581bj7XK6wLyRtUEc49x1PXnMeGXAmEVSpOr12PAp4ytKuoyR7z8KP+ClHxT+H6Qad4k1y88Z6Yp3BRanGzP3coAM+mT9c1+r/AMFf+Cinwa+I1ta22ssPh1rzyCKOPUb9H+0Ocfd8rcqDnGGwc1+Y+JPAiwlSVfD/AHH2UKPtHofe/h/xZofiK1jvtLuH1GEjKsq7V59//rV2QjiZHJEiu2CPm6V+Q4WspKx57jyz5B6wsG+Zty7c5FRyHaS33wOMV6fNpchx6FC91K0022nvLjU7e2gjUEq6ZOfr0FfKHjb9p7R9H1CTQ/CbNrd+R+9aPbIiegJPGen+cV5eImpJ3PayrLnVd2eFeKvG/ijxqlsdQ1N7e0DBngRAoUHlgQDgn3z+Y4rnYzFCnlosMcZGQoXH8q/JeJ84tF04n6DlGW8r5gECNvyYzn7oJ71LFB5Z8xR5aZwfavyicm5O59rGOlwZoZZWdcNgDIxxmpIUjMmFhVQxycdKxcC7pK5dR0EigqZFI4LnjFT3Ewdoy0sMhRdisFHT3rmlAiWpS3oAu8fP2z6Vsw6g58z/AEiSVdgQqT6VHsEzCpDqivc6mSHd2d5DxktkgD61yl7cLMzsztgDGB0rTB4XkuzTDwSdzOM6MI2ilimjPAINTreBFkDk5XhlAr16SOyMbivcIfLwANxwfaq/nSudiLmNfvE9/p/hW6NdETxoPvlSFz39KekWRLHHnbtLDDcitmG6G+W+xWRRIOMnPIp++RR8q84yD2NaQZnFJjJpMeWpIDA85qLzShYKVdc4B7Gp5mQ1oQPdGLeJ3/dngc1nS6gsM0kc7mNt20ZPT29q6owb2ODEVFFHOa14r0jSo5p59XtQxONqOGY/QDoPrj2zXivir4+WVrPPp2kfbLkRoAybxDz6ngg/n+Verg6HL70jykpVXaJ4R4j+LuueILG4tlur2yikIV1ixGx+p7ivKrrXrqTzFaWeWMALhpC/45J6/WuaePSvGJ79DLrJORmSXscqglXjkbpjt7GsW6uzi6faJAhCPuPCtjoa8Gc5TlynfUqxgrs+av2kr5X8LReZdnVIg6qYFI4JHf0Axn6DivzC1Dy2uJUUSHaSytu4OT0xX6jlFNxwyTPzvMaqnWcixbEPEzBFcRqd3Gfy/Co5JYn+Vkc8jBU13HCK8pkLFFbccYZT2p4U3CskNvI7DGOcketBF9RqswjS2KkRqcgK3Q+tatoChbbGkrONrbvSk9jWG59bfs4WinXYJbdp5CX8tQjYWM98juTwc+in1r9MbGwjtWe18qJjsyrK2efWvy7iCd8Wz9JyZWw6RbRGC84VAMYI6n2rC1HybPBmdDFtwu7uT61yUqfNoj06lTlVzOtpvMZZbjcIwckx/wBBViSGKdnIRjHgMm1+fxx1rCrpoejh1dXHJbGKSS4do2DfwgcirLM4ZRsZEIwc84rkbOuSsMURqUMhjJB2gr0H/wBerLZ3gZLwLkknqT/hSTYk7CMQG8xTuQcHJ4yaa24wujMvmDrxjA9KBEK3H2hnE/zhVwoA79Pwqu88MAIBWV8jII/IZ/pVuWlhJlOKGW8kIigKSBiTs/rVjy0XZChABPzKx/WiT0sNssi3DArEUQkfxVGYzEV/eSAnqc1E1ZGanfRkdzcyvKUZFVO+FxmmCWViWjKMxPzg/wAq0hpEtKxGzPK6FiyODgCp4pZRL+93hVOOBiqeqGOdpDI+6TfGxwhC1eiRsEC3WUsuASOlZuNgsSRKi7U3FZxknjg1BP5u+KLzfMXcRICOg7H/AD7UQWorK9xVtkUoYynLbQQe9aIsmCwsoaQgfMfRq0T1M202XbfT1xFI5Z9hLYqytmZJJJwqlQMgnqPeqaIbFdbZ442BWXzFB3L3H+f50PHHGEKbyO3sKEjKG45AzytuXaABjAoZQqOp4XOQDTaZqNILZEKhRjqDwasxRgwRu4XcCTk9TUS2JlKxpRLE6kswAKfIQODVO4JWVY4Wyw4I6YNRBmJAOJEjLF2B5OcDFSMzGGZVVDIOUI45+tagiiwubRg8RiR8g7nG8e/WhJl88Sl3liDfMCMA0Fx0VxixLkncV9mFSu8qxgpDlvTd+tNocpaFnMjnfLy5AOVH6ivPfHflHTbpoGlMITc4zjJ//XiuzLFeskcGK0ifKTOftIhumSOXcWwBjf7j/Cvf/CodNLspJPLVJCY8A5OQASCPTkc17ObO0TzcBG9Q9BCTRRRi7UQzEB8K+447f/q/CpgBGyvyCQQRnj2rwLdT6BPQkaFV8yZh5mR1XiokRzsKAcHOfUe1RMzbNBd7ifc4aYd8dM9vc1EGYNtyyyA98AH2NOMbGAOoR9uyUMp4Dc7TTHSaSIJhXYNuOOM4/lVJlSjYbci5hjARo43cA7eoIz0qs8w5EoaNwMKQaZs0V4zMgALxh+q4PQf41Sjcuhm+1NcBuV3L2+taQfQSQ1J95DMf3e44z296SUlWALMwX5gRUy3GJKiMpAGd69az38xYTHCzeZjqOcVnKNwsGC6gou8sOuMZpILPCswXDsc4dsYNZ3a0E4pltiu5AVAxkOGPB/woiKFAisGVTyDTUtAauOt1htSzeXhBkICc9ep+vvV9GQ7kK4kOAueBn3qoPQxasy4gjmaNZGaKNMlQB1PTmo5A7PFE4xBGp5bkn8etaxWpzt6jd8IG7yhFEww0Z5P/ANeo3mImdhwoX7uOaub0sYtWZSkvIxDMY5Y4Xzkq4PP0ry7x1490HwhDNda7fw2+ITLFHG292YdgOuf/ANVezlmAlUaPBzXMlBWR8O/EX9pjxJrs6ReGGh8P2flhGJBLMuOG9zn8uv1+e/7dutRkea91G71K/c73edy5PPr/AIV+jUcNGjCyPlqGJc53kdFpIBuINjMCDlcmvWtPMb+Uz+XwMAjjNfDcSvU/duAXodDbod86OOSc5HQCuj0TS21HUdD0ZbWG7hvLyO1YTDIwxwAc+pwOfWvjsPRc6igj9dxdVU6Eqj6I/cL4U/DQXHgfwp4YtJLbT7WRC8r3CFcYyM5+uR9K+7P2bIbLwd8UU8PbrZrea1k2PGDtDb4gpGexAbt37V+z1IuOF5EfyblGM+sYydZ92fe3iBAn2hp4S+5MFWOAnqT7f0r5p8NarceK/iFqunW0bLpVlb+V52MlnY7uO3Cp+te/kLvA/OM/qe9ZntyxGJSWTccBQ2euKekeASMIRyB719ZS2PiZu+xIIyMgMdoHHvT0mwSZCwGMVvDcxlGw4lFAEYG4mmEF8fvCWHVSMVpHckuQkHyyTyDkZrQhcvgtnb710JW2MJSvua8ZGFbC+nIoDecCVGMeprsjKxxyTuZl0T8oBUnHzHHWs9kXG47gvoe9TJ63N4PoVmV/+WIQIDlgzYwPb1pjg/eXhe5FYuRoV85Zt3IPAHes+4Ei71BVlAycijnYJX0KCSHawLYUHOfWqVxtZlADDnBArSLuiKiMadPLklZWx6VlAeZn7wPRcGt4vQiUUXY2dDG5O7HAp7SIqSgBm4z9K6UznnuRNK6qMHYrHmnCQjDA7q0jG+pnJ2Qj3JjkDKpTPUE55q99r3El1ww7Dipmr6EwZk3sz/Z5wUEbHlVU579a+PPHGmf8VPHqEkcT2+cyxAY389PYda560F7No68LO1VM5nTTaJcSoYrZzguqkE8eg9+RXvmh2jReXOhQRsQcda/mvjalyyP6X4Kq81I9Z02xiOyd7ZEkDZ3g5GOa7Ozt8BXVvnB646+lfls9z9FpO6O2sFMqyvOAMYHzclq2LX5VwVAB9KwabZc3oa0Sgx543VAQVwMFPU1aVkYmjGmUVdzbPQmrcMbeYUAaR9uR7Uyb62HOvl4JPzdRxVF5IS9s0soijjcyMRxg46+/0r08qhzVox8zhzOfLRbP5t/j98er/wAOfGTx5duJr7VVnbMqxh0BzhYz3xjbgDnk9OtfG3jz4l/EL4sf2aPE+p26adF80lvBaCEyHPCnqQvquTnjnHFf09kWAUYqoz8JxcOaepn6b5lo0VqsciDdufcffvXT3PiOX7fYW88ypCr+Um7+Fm4GPQ9vxFfRzp8zucsW+ax3NxptxulhkgmijKcq4wc9/wAM1wWi2d5pPi7TWtLdVhMjeZ5i53Z569uAR9TXDWs6TR6dKok7H6j/AAy8OWOp6Jpl88bRXCRs4RATnDEDp3I5/Gvun4aeHJGFpbSIILdz+63DkZ9T3Oc818rKfunPJ66nvuq6FoWj6PcajHZRr5SBpmYcEDqcd+fWvBrjxPH4ivY7q3RhYoi+TI3G9e34dK7siw8qlTn7Hk5zjOWHL3NeJ4JQwcBDtIJJ61VnvQIiqMg5HGe1ff0o2PhZyuzGubsSSjY4A4IHbFEaL+9l5Zm7E057lwehPCUV1bcxB+X2qxIDMwiJjRsYHHWuOqzohexbjjRFWMqqoAB605jkxIXBkx1x1rKVSy1KjTvLQkuI2jVZpDIsO0HeBwD6VUuCsDBZZCqnkqOxrGlWUtjqxGElBamTNdGQsT8oAwM96zvtKwptA8xSNoB6+/4VqckY2Mtn37ow+MNnisy5Zo8OjfOD0B6V1ReplKNhYkid3dWBGetXIlVmkZ0dig4bsfpXbSRz1ZdAGTIRyqlc7ieppsSmULucoR0B7V3x2POmrsa8TlA8e0SD1Gfyrn71VKtviPK4YYzXNiWlqzpoUXLRHk3i7xLHolpHf3E8FuEk2ffA+X+Eg9zXzJf/ABW1mFtSXRLGOBgfLjkuUMu5c8nrwcf/AKq8upjEldHt4XLXa7MLT/jnc2F3bDVtGulgZWUyjlB7P3Gc+n4jivRdK+Lvgm8s5bm613TbWUcxjzMHOR2OCox3Oa4547nVkOWWNanXS+KvBeq2Mxt9Z0fULBEEyyvcKjEtj7uev0HWvnrx/wCIvA8NxIND1ua31GHiWOJd0eSAQM849ef5V05dRnszKbafKzybw/8AH/xppN5ZWV14f0fXLG3O0XaQ58xT94bGI7k4Ofx7V6XfftC6XommwX+qaRqdteBm3wfYzNGAex25Iz7e3Oa7ZZWpyujplTstTynWviz8PfHUUdquh6lbzbRKs32Vkh6g8OefXINfXv7E/hbwpqHiLx1Es+j3EW6NrBI14HmHLbj67kb/AL6FeJxXSlGhY9zIlJOzP1NSxhiST5IVLch4wBg+3t6Vj3lm6eXJuXcOduOfrX5dbQ+soyOakvY7Nn8+SQJ/EFGaks9Vsr+OOaNllKOVVlfDKR61nOFlc9SieP8Ajz4a2viHUYruyUQzzkqxUjgn1r8mvjJ4HtvAvjXU9OhMazOqzxnPVWHQeuDx+IpygpwaZ7mQYyWHxkLdWW/gF8P9M1rxPd+Idehe+e2hMMEMj/LGzMCWA7tjH0/E1+pC2GnDS4II5EhW1g+zrIw3fKAevck5AzXyjzFqfsV0PquLcInN4h9T4v8AiRJYfZvE/h+eVjLGjY808gHB49eOPwr4Za7sbPLXYhtIkbGR91lzgYx6+lfsGVxc8FJH4RXUlWuehQX8YW3ns7lpEZBJHKP5j09PwrzrxvrcOh6HqGrSbo3AOwqDuJwea/lzOMJUhmnL5n2uFr/7Mz8p9Z1Ce4uZbkqsN07mSTtgnn865d1wFdJGLlshh1r9vpK0UkfK3GyRkndEdxX749D6GqcE6xyzIYyJGABOO31rRsDp49ZuIrVIyZHROY07fUVTMUt00s4jkkYjJXufamkrGlONz0vwf8NtS1qSCaSNhAXBUA449D/9avrDRPAOkeHNMkA0uMXOz5ZCRhT6gDpXwHFvECox9jDc97L8Hf3pbI8d+KfiSSwifR1nRC8SrIAuDtPQfga+blgnvZ0gtonvJHcL5caFiPy6V9FkTthVJnj4l81Vn0T4G+EMlhd22oasljBI4WRoCcvs9Hbv17HjNe+x2UdtDDbWyEQJl4144J9fevyvjHN3Xreyjsj6DL8Pyw5mW/3S7YYxy3PAx9ay3jdCwgURLjhk459/8a+SpvodtzlriNoLsxTowkI+cVBJKFLKXVowMpxyK9ajB7mPPbQWSJSVleOIs4z8ves6dgGMMi4l5YN3Yf8A1q66K1Kl3PFPiPK3khQ7eYoJUHvj/wDXXz7Bh7iJlDRKZAGJ4PWv1jI1bDo+erL94e26f4VsXtLadpYmJG5iU+5/9evWfD0llBEIfOUjbhMN1rgzCXtLo67KKLuo6jb2dvcCVnWFBuJUE/L/AFryS912w1jVorRbdjahSPM4+Y9j7f8A1qjJsO+RyOLE1rSsbehXCaZq2FVQrEA5HQV71piukKvDGSTk+WDjJ68+grXMNEme/k8+Z2OjS6DqGK/N9MVQnnmXEpAjlHJG3Fedc+kjBsqrciZYJd7Qs2QEbrkVpx3RgWOEFNzkqm4ZGT19s+9UnY1VLQz5vNMzKvlPF0Ybec/X0pxhaSQyqRMduEI4GK2TuTGNiH9zcDeshQjqB1FRJKFLBpN0YO1lBzSbsRNajp544ZfLhmkkCjr/AHv/AK1Ul1B5RK8c6JBgEE9GFc9RmkKXUmjupYwZt38GJD6+hHoMdqqyXS7iwOEJwVPb3zRDVGkoWRT1C6cq0cDspP4Zrw3WbqJrmSAQktnl8V9VkcLanx+fq8kc5BpKNJmTBUnuK6aNobeGVVMau42MCvAHFfUHyk5aFaYx/MzbkYrwcVE4UxBEZBIwxkHpW8NEc5UeOTckhfavTCj86daGRHDkgwsxAJFbR11AuJKQT3Y9COlaAuFhlgWfd/e3RjORUPsJyRWW4YszrHMZ8k7g3yhfp3P8uayZ7l5mjDMkOD5gJBO4VIJkMs8b7oQ28E/eHArnNZeWVnZGtVUED5hjJ7jA6UXGamkwlkYIA6gcqB3qyltHJOHkUDHBJHX/AOtVRlYpstrL5bK8QZDtIyTkEewpkkke9CsrtIqHcp9++e9ZyWhqnczZ41tmMu8hXOOPX1rHvraR4vMDNGfbmueSui0+hmsFtm2SBGkPybqkQmRfLihd5xycd6xaNi9HtkkUTQxtH5Yxk4we4P8AjWmXgMcXBlKfMNpwc/WspoDRi1BSTJEkscZXBQnJx71nz3BmljYxgpGMkEcN7ioAzmV3nkliQFW67m6VejtYZFZ7hAjcDI7ig2grI24EZAECqWABwhyT71bbdiOOMAZOQpHGf6VjPc0inua1sVCBSGHPAIqw0CxBJ2liMrHHHBrLkRumPM7HzEkimQoduGHT3FchqN1BBJHGZSrMcqMdT1pxjYG7nLsslxMdqqse/dGGOP1rYt9NMwieTPmGTZ83GDVExh2O007w9G7uFdII1+Ybu/4etd/pdkkbOqxF8KCMdvU1zVZX0Omkrbi6jqEFmojO51J4YcZrhtQ1j5nbeCTyD3U1NOJnOd2cfc3byIBuDAnK85zVZHlbcu8fMNrn1FddjnczPuL1Uc26DNwBvO0YyOlQRvIw3szZJ4DD9K1gtDMlmdAoiR1BKEndwM+lUjdLDbzowWSfy8K5GOfWuiC6mMpXMWW6UqjEq8uPnXFZz3LIXMbFmJ6VdiRkitLH9o8xkuF4+9xjPp61mq8kskkgChv4QT1NawXUxludHYWu+Kb7Qq+b0wTjH/16qzQxDMT4x056U+bWwSViFVXbIqMJYwME0sgRI3jBXaepbsaokpy3J3lAx24wox1qeXJCFRGSB83NJ7AUgVLyBiQSMEH19qrXDuolkY7pyoXBOcgdjWcndXA0dFia5u4IyVCkcg9zX1T4Qja2tFjhIW9wWRTwT7+wHr71x4r4T1cvhqQeIWQQzAlVlPyso9a8+RhJkjOQfwFZUdjep8RYv7ryLR4gI34zycGvPpbuCWeQxLmMgbT7962OZv3jsdMSJoYvlcHO0knr712ulwSC4AMYmUMNvPUVy1XoejRV2d7qMaPBPI24Ky9Ce3pXl2pTBH+cyEEfeUZBrGgicVucNrTMkscwkQMRuAVq8+lWF5mwUjRcs2R39q9WnseRUeo0iNUQRyLLEw3BV/nVNpowQ2W64AJ4/GrIE+2G2EXmYkO0puxnJqo04jiZEdioOMHmgT2MlrgPKfMDyKBg7TgimRkySy7D2AOT90+tBMFoSwKiFpWfeuPvKcUIwdtyOGUDOR3oJlIvJCRAkhaHg5b5ucfSpIlSblNoA5yR/KgUZWN+yDyBoo02uB0I61qiIypHAoBlyQx9uKmSujY1LdXhIGFCDggjrT1tS4b55GJ/SiMbFylctxzraSQQl1YHkj2p8cilp/Lk+ZfvHHSqJbG2181qwdZVRyfu4r2nwt4unNmtsXiKbQvzHG7PX8KVakpRszWjWcHdG5f+OZWuIzJcbHjw2B0YDjH0+lZCeNLm4YJLcyOGz7cfSuaOBjYmtjJSd2Zt5rsswibeJWU8MD09x6VnQeK57Fhtny3UbzuyK3hhtLGLq9TorH4ly5SORpCztgAthfXt0Fd/YeOhdWqFrhY1jbBRepz9P88iuDFZcnHQ7MLjmmdnF4iE3kCMYUjO4NWgmsS5wvPsa+UxNDl0Z9pgsRzK5GuuSmKVlhI2fOTjBp0Wqlgq4ZVODw3Oa5DZzdyf+1wXxukhyOO5zVpdbQybcmTuwHWolDU1p1GlcbJrsM3yxMWDDKsozUsfiBrcOksUo42YYc4pOnoONdl2LWWWA+Siqm35Nwycf1+tQtrDSxhypjjPcngisORG0KruNj1pTGF3wpI2cr6j1qZdbiZcN5bSD5gyntWLjc6ISHxa5HAUV5EED5YlRy3pj29qsprEKowZIjN0HNEY2NZYh3sNTUbO4Qqw3OMgiojeWrvbqFktY87mPDU0uw/bMcbi3ADLh17ZOM05b23VI3CBCWxnGeO9bcisc8qruS/aIZ12NB1+4vUMPeoN1srMZhGABgLjg/Wjl0si4Vu5CJrW4lMaSRiSMeYu7jnpwa0PMgkeMOytGuGUE98c1oqVjSniU9x90sL7iFRUOCAUwM+1VHhjZmjKwTufup2x6GlKnoWsX7xPGtgkc+4wQyY2ncN276Uq2diEaSFAzou4HOM/WsHBopYjW46a1MbPD5kUkhQSsVHAJHOB2qk+mRR25CMiyMOxzQostVluURY+Y8UZZCM4yT3p8thPEXVJYoZSMH0I9DWrdkWqpAtlIEKZLKOme1Pa2ChfLMaKQDkdaEhymVntRukWJACRySM1XFlKi7P3bc/eBxkVE11HCaNMRK0BknihyVCrhv1qg+nhmfHEeOAD0rMbqa2GDTSDkJJs6Fh0zT0s40YRuBgclhyeaOW+h0yq2ViKezXOVXcAcDNQrYP5LLGkmXYEnqMdxisnpoZqrZEv9mzl5VhVtyJlgozwO9Vm0pnkjG5ApHPr9aiwKroV201TI4jIChcbs/f57e1JcabI8a7y0UDfxN/EfatKaMJ1OhXjsmRSsZ3P1yV7U77DIYwsZVkYc8ZBFb8jNOfQiOmys7OGl2HChD296SK1uVW4ikVVbovfiiSSRrGoVJrNZhmVAxjy2OpFWY4nZNioAAOOelQ0OVXQLiEBVZo3YDjAOOaikiXylYIwOOwrSEepnKvpYgtYyoIMZZCcjPNKls6s4D7yeqkdRWgKegs1usUqMA7t0FOkM0zM7DOOuamS0LVTSyK5AjElwqrvIx8nP4ir2DOftBO4EDORzxSitBc9yvudmZfnCtwMcA1G7KuVRiiDCknnr9aIwsyJzaViEyMrsfkYY+VQKlZSkbs6sVUZyBkipkupvGVlqDBi8eMCDOHOMHGOn50xWyfJQgEnPNYVES6nKmSRpEZJi6+cioACPX0qSQlyjJEYoR8rbegPofc/0rJq5VOpaJHHKQ2xGVG6ZYc1WcKij5ynH8JrWmtBzkSecTHsKKWAHIPQf41ZYRKAY3R1/vL0P51oRDuOCq6qokCseCyj9ayJSXhlUoWc8At3HvWsY2E6mtkWIWhIULMqt0DN2NOWQLCxfKgkhQeMmlKHYtVWlYjBRkON24Hcc+tQuFR48yfM33lrCUblKpdWLZRTIzKGJH3P/r1TWaSRz90t6GolGxq52Q799P5czBRGCSMU9EdVcgr5ZHTOc057hBpK5HNIiYmuXVTkcqMcnpgUpjl3hSyxKDhlI5rSMdCZST2GJh2likUxherZ7+lODugEqISuOS3JFFupLlqRwytvkbeYkIA464okaPhnQSRk4bnkj6d61SurEuTciGRZJlS4e5uLZxyu0g59jVuNwibhlmBBOeahqxVOWgSxhG3QZ3MQx3c5HcVCyQxSy3QQecV8vJ6EH9KRaaSuRbkt0RY1MjKMfepwUO6TyTBEyAQOfy7VrBaHM5Xdy1G0ptnEojMe8soAHFUyyopMiIyk85bAoiramjq6WQ7OxFkSFdhPLUimPYZl2SoCcN/UVEpXFTdtRJG5SZI5HBYHcp4AqUSIFKKpyp3DcOmf60oq7KhtdkEsaz+QPMjDAZ5XBNSJCFDu5LKTwB2pzepalZE4WKIO0ciSKvQgdaeG/dhHji8nr15z6YoUXuCmkVpTnEbFFQcggf5zVNgqxqBy2cg461u1oYJ3bJ0iV2Mysow4TB7+tMmQvIwRxvB5GKG7mdxWTZ++CsQq4YZpJ1DKZBFKSOFAbt7/AONaxVkRUm2VJY4RGu1mbLBflPA9jS+a0GN0ZkI6nGBVFKS2HxyFozIBhD3U81bcDzIkKbZFOdvqKmewcutxsmCwjREMvJ9x7jtUQKgbtyvEerA8UQWgpy1uWlyy24K+YwJYFu49PwqJ2EsEkeIxFj5iec+1XF6nNVd2XdJG+YI7DYPmGBX3D8FIL0C8nkRAtuFeBi2PMPcew/wNe9l8rQZ8hxP8KPqi0VriAwyQKAF3kn34qnrlu4hkWKOSWcr0Uc8V2c12fn9XsfL3iWRPtc2VX7SGJwBjHtXHfbJIi4Ee9mHLAZrtRtTKMlyzvuV0SIDa6gZNYGpSottON5eEcbsc5oZqjx3UWZJHBbCk8GuWeIyBsEFwx+Y9/avBxfxH3OWu9NFdBEU2o8JkLbeRyOOtNhijgJkR2U/SvPerPZg7KxFd3EzqU2Kqdcgda4/Z5RWICWRRlSxOfz/z2rSmrmTfvF2ynkCbH2BAcByM5NakWUxGPveuaphzMtIYoJoecnaQ4Pb2pBIqt+8k3ZJxxQYpXZKZAxjjkTEyoE+7+tNZjG0jIqhz04zxSv0OyMbldo1K+YJWLSKDtYYpNzpG5jwUIyo6c1nyM2pRsWSwIBeEkAYKP3+tVpiEKMpLJ1GR0rU0klYa8kbEvGSCeelRR3DxjkSM3Y1ne7I6Fl0iDSktnKjaW7HvVtD/AKOgMguMjbhuw9qU9ySBt6orpGfKzgjPOaR5N6F0kUJnAU9agwbuVYo4wgKo/wAxyVz0p8kYh4HzRjng1cNyp9iG8a3CeXcMo5GCp/KpI03TrFHA0eE5Vjkn3zWpEbIkh2qXSQMH7Y7UPIVAZWiVOpY81UNznmrs/o7i0944mjRCGIypHQDvViGzKRsHfDnoMda/P5I+ykrMjSxl8xwvzAcAY70hsZEDlygPZSOahokj+wyIpGASRgVWOnPEhjWPeUGFDHofrUSWguZEws3COkkCKoGQfWt7SdMhM5CJINpzkng1jNXRn7S7ser6bpgubdoZoopY5FwQx4xRH4Yu9QliXT4bqCYkpEQASpzjIyCPx/nVZDhlUq2PaxWIVLD87PpTwL8C7aby7vxNdNeYIyrwhtje5x1/z619YaNoGl6VaxpCQYB8qoDgYHTOK/acswaitD8Fz7OpVpnQQwRiJpJC0KnlDniriCDYgNzbvuHKqwbB9D6cV9xgqUYrQ+MrTk9R+AVwoO1uVPrSufLK5K7gcEelejCVmZJNq7J8EgycbMgE/Wq8oU72yCF7jmt1LW5m3Yc8i8AKuAOhqP8Ad7QhKqTziuuKTRjKXUiYqoIKyADkVYjRQpPGDySKppXOeTuMCRMpkicMnbHOacIhIg2On5daTlYzXvbkz2ojChyM55A7VA1rC7SFNw3JtbLcMKzlV7DgrMzbnQopgruu7JwTuxj2+lZt54egmtlDQWrgtlkZQwYDIxXRRxbjoaJ2eh51qfwp8N6ulzbXWi2U9vjY2bUOAOvt+teB+I/2VPCj/an0HRbS1lIHmCSzj2uM9CQQV/M19HhOJKtJ8reh6FColY+WvG/7Iv25rtb/AMK6XqtmYzEoFpHN8vXDkgg+xOfSvkHxn+x/ol5BLo1ppd14WikYoyxWq+U6kcowVdoB9cCvpqXHtbCSU6TPZw2X0JPnaPD0/YSsp7tLq18aeJ9LNuN8ltLPG4kAbphwpPb7pz+FeC3XwqTRfihdeDvFVhBqEEFxthvJUCseQFPAyvPBHH8I7130ONJZnUnRrR0tc1xWDhUkuRWP6Dv2S9Ev/hv8Jbq8vtWbUNTa8W5gtDNJN+7YMGXB5HCK2B0L8A81+gWhavBqtla34eSOOeITRxv1Ueh96/AMFV/fNd2z53McNyT0OjS4jMqAuGyOMc5riPGPjjS/DEFzJcMy4UhF2/N+Xc9q9mtWUY6nPhaHtJWR8DeLfH3iH4oajJfajPJa+FI2EdppMchRZUHJdypy2e5z9OOvAw6Jb2avAkNuIQSyoqADn0r844gz32SaTP1TJ8uUYmgIXUKFZEUDHI4PtVf96GCAGRs9R2FfjmMxcqk+aR9LTopLQsEBPnALHvkdaJGby3MZJY9QfSuGdtzqpFbzmTDYB7EUrXE0e0E7EYZx7+lQVLVj2nIBYBjjkN2psUvmr5jRCOTH3c9KxlGxFiFrpmIabAAG0YNW4bkohXB3Y+UgUluNRuUpJZJWEiyBCDyCM5FZ5meQsZAI4+cgjrXdboaU6dh3nSPGzxoqoVwCBzmo4XmCo7RqT1OexraGx0U9hcpIpZ0bylycg96j3FY4mSQfMNwI549a1juOSuWIzOCY2Yt8oIApwY7iD1xwM85p3uw2Qkc8zSxxEZY8Z7VJmSKQK7Hfk4Wtl2QuRGfNfKzyFNo6AkjtWJc6/Y2yBJrqKG2UkK0h4z710UqDe5yYjEqKsjyzxH8ZtE064XT7a4j1QRkkZ+Q8j079uuPrXgXiX45eKbyW0h0+/bT7RQSQqAsCRgcngY9ufQ17NKnGlG8jghQlU3PFdT1jUdSdvP1W91FQdxE54J75ArImvvMKi6mVmx1A6H2rnxOL5o2R6mDwsaaMuS6CCMyTKxY8Kf4frWPc306iOTMXkNIQQHwNo9T/AJ615lLDOT0OrEYuKieceKfiZoXhWN5dV1HTI5FO4IlxvLD2I4r5+8W/tJX8823wPbvojAbXnufmZs8nAwM19JlmRrn55nw2PzCUnyo+WPFPjPxH4knjuNd1a4ugHZvKj+RT7+9eRThjczBC0h3EnPUe1fZwgox5UeTJWLUBRtjo5t0XP3jz9KbuVgJMBADt5ojGxJPhT5cYCQr6im28TBmiWRTjoc9feoauyXHW48RbJAqEBCf4jmta3YxMFKqH6Ae1ZtFxep9ifswRWlz4gkug81sbcKFPYhgSHX1Pb2/Gv0ot52lgSScoXChFx6CvzHiGH+0XP0jJpXoIezEKZFC4x0PNeM+J73U7y/WESTSWvEfkgjao7t0zmscvqRUrs9WpR5oM6jTIWMMJnaR3xkFu1dBbRHzZBHuBxlSvWvMr1LzbR6lCNo2Ed2WUgRsWDYznp71aCvLHKZZg4BwAejg/0rnOhyuKgVVeNTHNCBhX24/Eev41QJcPE43gBCE5wCP60BNkDSnYY33CNmU5J79qkdip2u4BA+YetBCRVmLhPJWUyZOAy8YqT7LAY1h+dcHeSPWmlqMsxRpCnDsMnGematiBBE0IeNlIJweqj+ppvVkzehA0zmYhUiaEqFPHI9CKiW2dP3ktwHjd8HcOR9Kym9DEtLbIJZhlZBn5GHf3FMlWNlbfiMquB5Yxj6+9XHsaTepQjeFXJMcuDwuOo96ujYC6ybXkblD2x6H1rZaI0TLZijkh811wUT7jcHNSWzgxpEWLHBI9xUzehMp3QvO4NGNx6NnsKclqXlaGKM3E7DHA5NTF6mNzUFg0cYDJGCwxtatWK0QMyRqZ0RRkZxzjmri9bA2RGBorhsgNGBkYPeo55nEMyx7HcZbYOOcdK0kjBtsaVSWVWUqjhBgdMUSNMkMWIg5B4C/e+hpwWo+V7ljBAkfymiVmyctkr7VEITOXjZhkjA9K0lsaxd0PEBhYokkL4+8Txn6Us5DhII2I9yv+c1iDjcRJ7hSyXpRwOA0XQ++O30pxiW3HybnXb1PJrGUdTKSsxTEBhjHgHng5zU8VqGjaSJFQZwVAwM1quxnFWKc9szJED+8y20gntUTwPuaOOMCDoVPX86ZtDVWJpPLJLvBsx8u1D/jVhI085XEcCRnAPNNsU4gdokkVpj/dV1HFeafEKAw+F/El5asHvIbcNBCWx5rbhx+RPPtXpZTpWTZ5+M+E+T70W4nt1uC8JEwZXHLZ7D/PWvofwqkf2G1eLuOR6n19q9DO3ojgy5/vGj0aKSWGNtxiljOMZHUfWkRnlXawjLHheeBXiHuXJEfyw0YubaGVRyrjk+2Krbfs4WRdgjZjuJbkHjoO1JrUhSvoKLiQyp5btDGPm4GSw9aV5ndt2wSSPySOP0q5KwKyFzJEsS71DhujVfiRDGXBbg4J7A+lSZt3I57Zb0b1LRQ52jPbFZjRbdsZUlxnkmnY1T0GeWhwUR8HgnHFKbd/nAljQ43detXGFmUZ1yiOGEoEhZdrZ9PSgEzOYlDIgUFgvQ/560prqNIYiSylkCMwHHmZ4z2HtTpLWMMhJaJmYBh6e+KzfkDVmKjNEUjwrLn73+FMeLzHwdnn5OCvA+o9KiMXfUVylJHsTzJvmjzhmIx3xjFNdUBYSzJ5bEJt7Aeh9TV2Aurh2CpIm4dc1Jbv5nmglH9U6kUJWM5rqWSrlUXcAvGBnnHue9OuLlUhaWTcCOy84rppxOKrKzKX2yGSFpDJGsyAt1/l71wniv4ieH/h7Yvq2q69b6PFCN+5JlZpAeMA5689uc16GFyydWWh4uZ5nGnBpbnw78S/2q7vUWfTvBUs2l2DnbHJdL5zvuPLHKgZAzgnn6V4FfeINX8R3CX19qFzd3kiCIsWyQB/+s/nX6Lg8HGlBWPz+riJVHdnPXOju7lQJYgDlQWySPc96qx6LPFKAHCnjJJrvk00aYfR3Oy0r5LyNSN5JJzjivWLSDdEoRWeEDJyOhr8+4l3P6H8PoXp3OhRSEt0CSIxUbiDnNfSP7PvhG+8RfErwlp8ca3MpuY544FG8yBSTyPQnbz64Febw1h+fE3fQ+44xxSpZZOV+h++Wq6QPBz+FtGguPt9w9iULRLhUIwSp/Pr7VP4Z1+bQvFWla/N8y2T75EUYMoBB2+uP8K/ZFhb0GfyRkOL5atkfZPxb+KukaN8NG1qSWSKbYVjaY4LnaO/cDP45rxH9lzXp9T8AaV4tZ5GvL6e4eXefmDbmU5+gNdeTYZ06PN8j5nPJc8pM+roJmZF83JxyOelX3aMxwmQFstxg8g//qr6OmrHxSehI+wAJhvl5XNIT95MhsjJGetbxdhSTYxeBs2Hd1DA1YGAqFsNLnDAelNS1M2rEgkZdgDRmEHgHrV6KTfnavHoK6IS1OapE2LeQkHeoIxUjjarBRz0613xV0czdjPmVPLQNgtnOfWs0lmDOMdcAYxUVItI0huR7nlO0hV44NMmyi7H+THH0rA6IblJpGUEY3nPAJqlcvIYyjFXHoPSkmmEo21RjtuYFQWwwwT6VUdRk7GBwOfrWkGKrG5mTsERY9xCgYD9TWdbqYyVL72znNdNNnM+xO5lO4EqpUblPrUHmSJsYAFlHTpmuuL0OeS1GKmVDHeueqk9DTHcRsQD5ig4KjvWkHqZN3iRCUliCQExx3OaUXBQYJDdiaTjZmZWnd3dWG4jGCQa8N8b6TDNqKyJIiXLjKRk8uBjJH0yPzrDEuyOzCJOSuedQadBpuuPNLa3UjkKG24G0jPrXvPhKAPAyrF8sSeYynrgnH481/PPH9FpNn9AcDYuy5T17S7dikI2mTeMgdhXV29skLA4Eak9McA1+OTWp+u0Njo7QK28sy8HkDvWzGQzgbTH7ZqByepdjBDH+tS7FZgCASeadiEy6i4cLkbu5Jq7A2ZOCAAOeKDKT1JpY4yckKyjoCa83+Impx6L4b1LUJJY7K3jgeR2C5IbY3A9z/PFe1w/ByxUTy86q2w0j+Zz4w6Ha6x4j1S7EKPP9ue6MpOSXJII+mOPzrx630USyiP7LcI5zt+TjI7H0r+t8sgvqyaPxGs/fBPB+oWVrf6nMl0twx3KWXHAPT2A5qtY+DrqBUvdQtrnULRpgyFVwysrDAI6nnGPWtYzSizSlQ15mfRVxa39/GL7U3ae4AXcjrtGAAAvHtgYFYEGhX15rKWOnWQnuFYNsOFBGeu7sB3+orzXG0bGCnepY/WL9njw7P8A2DcWk0axyPp8PnucKFZWcsv45Tv2FfVXwxtzb6veWs5UBQ77n6AcAD8zXylXZnTUikzt/itcw2nhW/sEuLZoruFrOUdThsZH1PQH3FfMuk6SunadaWrO+xFCqC2dox0r6PhtPkZ8pxDZs2C7q42Mmzac+5qq8iknAXI6gda+vltY+TTGlAUJK7asCFCwIXBK4yOtYSl0OimWYVHkgJIroeVIq4I3jjhuBCsrJ144BrllK51w3JJAX4wASM4zV/SDbtq2kpOVaF5gkq+x4rkxcrU20dmDgvaq59Rah4A0ttDvVtU3zRkqG3ABlBweO/UV8seKLA22oeT5JjRZQmR39T/n0r5rKMa+blZ9Rj6PPDQxF06e8xLDE4twxUhehxWbdWdwu5Skcifw4XBH+Ne/9cjc8GWAko3OSvJGiVdkYEe3qxxWaSWy5jkJJALZ4r0KNVNXPOrYZonghkDndvTHBXsK2I/JWISqz5OQVJ4zXsUNTycVoitK5faseQpOWOeAKlaTyiELjysD5gfWvQSPOKAMjXMkMRYsfmAJrsLfwHe6na5upoLQgAMAdp3fT1r47P8AMvZy5UfofDuVKVL2kjm/FXwv02yihiSzM968X2mSZgCHAyAh/XpXxH43+GWrXOo3dzZWN3p8E6pIqiIoN4yDjPToPavDw2O51qfQ1cBG9keNRfCzxGt+0V4RcN820bNuPbvXnvjTwjPbaZMbWEm5iId42GSo7kenevQwV3O55WJpqEbM8R8JeE/FXiDxLBpGgX93BbttvJXmldkCk8FVBwCxGMAcnn1Nfbng79m7w5pi2Ufi7T73UlnkM140szwkZ5ygjI56DB/E17OMx7hL2cDyKmHhy88jd1n9nv4Ylbp9FuL/AMEKW3AlRfs/Pvtx+fU185eNvh14h02e2fT9e0e+0wqYvsjwGOU4PBY5PH59epxXfhMW1HU5vbRqHlOkaJapqF+dc0HVkuXYov3hDs+mAD9RX0/8AvHHgvwN440e28P3Vjo89yy2t7atIxdgAQjqzHnDNyvbcDxXj5/zVqTkergK3JWUD9htIu57u0Xfv8reyqcYyVOD+GQa0ZhMQV8wHIx0r8sa1PrYLU5HX9HS8tTDCkizA5LKe1eVRufDeoo6wvJ5xZJXJ29Bxn1/z61nUZ7mAakuVnaWmp/aI7Rbe5ht55x+7aRtvB4zk9Bzya/MT9rHwxqVx4v8P+IbK3WaaKyfT/KAOHfzCfmwDgYXr64xV4azfKdeHlyV4yfQzfhLBP4YDS3MEyFju8t+oJH9P6V9A6j8TotJsyJrW4u0ZNrJGdg9iT3+nsK+BdBvG6dz9N4lnTqUr+R8UeP7+88RXGoaxqUsUk0g+aPPROynnn/PavGPEulxzaTcalZyRx2USAHpxxzj9fbiv3PKp8lHlPwDMILmOZ8IXRNvKiSSso6qzFse3PSvM/2hdbbTNDhsluoYp5EEjQgksozg/jgZ/EV+SZtlcZ5gqh10a3LQcWfA91E8skjRFgQdoUnrkdayrXTpL2SJYoprpOceWe/1r6KLSVzhjG53D+ENVstPMqWUrK2CcjHP1rh7i0uvNkiktmjUthkJB4/CnGpF7DdM2dF8PajfXyRw2d5ebfnUx8DOOOa+n/h78CtRvLPS9X15bbTo+ZHgVtzyEduPuj1/n6/PZ/n0MJTbvqevl2DdSR9IaZoVjoUcVvYxQwxKrBWYZAz3z3J9ax9a1COzspo5AS4UkccMff0Ffg2Kx08RW55H0mJpcseWJ8k61oGqeKNVkW2hmIOfmdcqR2Of6V7D4F+GNl4etIZ7y7OqaoV+Z0Ty1Q+3c/55r9VxGfxo4HljvY+dpYB+11PVF01jbG3MK42YIA4xTj5ds0aGMupUDDfxDoa/KZVeeXMz3GktEZlwv7yIYWRBnDEciuanu5Yp5omTcwOG4wVPp9a66VLmZnM8/wBa1VdMkuDJJIkpbJJBbB6fhVTTtbt7uAIs0Sc5JB+9X1GHwLcLnnVKlpWN9LkTCNUm8tywwxGR9KluC0W/7rPyADhsA1ywpNSOm/unhnxDdjbPLK6KciMvjOB6fj2rwq0aI30RZfmLhRmv1fJI/wCzo8Su/wB4fR+l+THpIM6mQeWQQee3Fecw+IzZ6rPC7FIyQAxPFZYeiptixVRqyOx1LxN/aGjzW4vMwgYwOcHHb0//AFV4fZ3H2fUbAiXzcIWG08D657/4124ChyRaOGpK7ud6dfd71LpVUDjgYAz7+1fX3h6QPp1s6s0itGpJI9v8j8K87NIe6fQZFUtOxvywwpGnnTw+YORt7ZqmsUkizFiY0jOxS3O7jrXz610Pt6b6hFaqSJZf3UgGFyPvComJZhGihWB4OeBW2xutdgjt2CsGUMWbcMmqtzvjJjJJIOMjpVRl2MXB3sQBGlVRgRqvy59aZ9mk82Mo2VVM/Wk31KUFce9vtc5GQRyc9KprZuYZEjRRFnqKy5zeC0JCqrH5Loy5TnPQ1TeNFjVJIuWGVJ7j/CqpiqxujKuZGiKEsEYnIrz7VbGF7l7gKq7mJwPWvscojofC59Jc1jnJ2MalAoeVThjntWObhpphtLMynkY6+1fRHysloaLokoeScyQOD8wPJrLZ4xAqQF8eZkk9eK2hsYyVmXIZp3gZ3hWNumD3+tRuH3IBKzRKcjPqa3g9BDhtRlAlDHHr09jViW5MauIHBiAxx696yZLiZsju0cflSbkZuQD0+tV7iRldHOGdTyw6kelBRBCrkGQMvXkY5qGWO2ZvKQqYwflLnnn+Z5qYO4GhaTQwFhGki7flYk96bLNJJm5dIzJu2mIdCO+fwq0wKiXCxb48hGPRiePpTIpNxEYYluoVRmkbx2LBaSWCQlA6sRtyP1FV2jkSJASTMG6A1jJWGZlzbKXCFVkDDJB45qkbYmPaA8zAg4UkHisZxLjPuOimUgjACD5gpHSrqBLooAWVCQOeB+NZNXRUW2y2Xmi8xUiRnY4UkH8RQ0+4JMjBcLtAYZBB44rA1juT21vM0W1fu9hWwbKV4Fyf3jcMue1BsWLa1jiHlBCqcAEnNasC28M0nnLM4HdeR/jWM9zSMkkaBliQorqSzdMUsUxKyFkiWOM4yy5z7ipLUrmLcaoACkbuyLwFJ6ZrlZ2N3PFiKRZo33JIeOcdRQVFXNO00h3kmCpufGPYV11nZR2eBJEXjIyWAyRUyehukdPCttGzTMiuU+6+enuKo32tyQReWm3bIOB2P/1qx5bmUpdDlb/V5pDsk8th/DXMC6nBMc7wyBz95R6/yrSELGcnYjZoo4yC23BwoPpWbd37SsiRJtXHJAxXSodznbuUjIsYMmfMPqOCRUcl9H5S+Y2wj5lwOv1rWKuZ8+ljButTWR0aB8sXxICOi1SmvWkjVYpBKnAVlPBX1962II4yRkRKHZuuR29aWIPu3Dag6jBrWC0AdJCXidBIUUDdnHT6e9V7bBYLJAxZRwQ2Me/vVpGMnqddYCAQJcXbo74wwTg7vWse4j83MawZXduA3YHv9aVuom7sQRvEkilFz/FkVTmIUW6iIsMfM2c59KYimx2v86swCk8fzqONsQvLZzRSiQfezkEUCuSJ5aq/m7QSoKnqCahdYplk2pjIxv71KXQZ1PhWxE97aHBXDAsB3r600uA2+mImRIAu0sVwfYGvKxr0PeyyN02cB4qkebjykAxgDPX61yFukWGKp50ZXBB4/WqorQip8RkeILiCOEu2+InjBOc/SuBtC5lVQFWEsSAP51ulpc5kvePUNGEhgBERcgdMV6Z4btmlkDHAUHacn/OK4sQz0cO9TqNXaDy1S3SSJCufLc5K+ua8n1thFHO0cu1Dww9RUUDHFS1PE9a1GT7QYgxUDpxmudknKlGZGOWwGHrXp09jy2yjcNKxAVt4/wBmprcuTgRljjJ4zxViHbGmQSLGDDnKt1rNuAUkIGCTyefWgib0KZtgXLlWw2MZ7etaMNqCpAdMEc8U0jO/QjFo4UM7BQeVOOtMXzI1bC5Q/eK9xQhGgZN8YXbGAFwox94/WrkEUzI6o6KFGQSO9ElqB0VjFtRG2GGbaAwz3ro44djxiMBOM5x3pG62Lk0eCssoJcj7vSqYlkVhJIAMDkep7UDLFvIJLdw+xcseCKzHZhMXjkKxdGHYj3rWEbGc5dBxmSRkDrG4QfKPWqsWqvbl1JlTnkkVZF2UH1+SZ5AHmIJ43NW9Y6jJI8YfzGX+LB6UCOkivAuxJN2DyZFHOKzby5aZjkliP4gK1hsZT3Mc3rrL5aEM45JI4IrpdP1lYmRmlaJQ3K54rKysSm0em6F4ndj8/wA8KnAIbkV69pWopqHlCBlMpXpnofX2r5nOMNZcyPrMkxV/dZvvGHw9uFyRjk1D5bK+5YsAHj0r5ax9K2myU2oDJI6I8pGcIc4FQuhdJPLVsoeW/pSNLrYijPlO7ea6SgAkqMY+lWQDNEHBUsrfUkUCcOxLLvdAmG28HhsVVCzPIwR2ZhyR6VhNWNqaEKb28ltsynhg3PFSSKGJ2wyROOAwbORXMdSdiBDcNcIiq7MDkgHnA6/T1qGSd3lSQM/y5HB4P1rSBTj1J4HdWV/M3c8AcfnUrTL87ESFzxg8VMNxydhiXUrxYZmZgScGporl3RHCJLH1UDvW6VznCe7LKsyechxnBbmozfO8bFpVdAMlc5IPpW0IK5lKRXj1O5jQfukRGYrx2HrmkOqyiMhxIWBz8vp/WuixOqLTatdrHAA6iHo+Tkn0qOPUrgOwMhMZOHI4wPpSlG44uxY/tJjG4jyzKfl5xn61PHrNykbOjrIQMsvAP4Vg49DenMuR6xLKrALhguSaqrrEmQ3mbcjpWXKzaLuhYdTWYyRMdkhIOd2Birg1VmcQHZsb5dxOce9VKOhcZD21iYvI6sspYCN2HAKjpUf9sEiRolQuATsJwAfSnyaCda7HJrpjm8tFHmlMNxkYNIb9Y3/eqyLg8mlyLYl1mA1GwgUSIhVycso6H3pqatGgZhlkPcVk4rYj6xqTnxFA3k+ao5OQh7+xx/Sq0epQxzyFYmz90nt9KrksrmzxV5E41GJ5NxCqudpGalS/EciRB2VskgDtWSgFTEPoTWmqW8kc8QkK7m2v2OR2pkl3DBtUNGHc4+9nAqI0tRSxGghntcwQnypHByrY79KklktiqhHLMOSpFXGnZjlUICC00DIYc871znA/xqyv2fM0ePMkC5Xb0BrVoFWKkDQLFgFge+71q5/ouxpYmHmqMquOc9yKlop4gri1t5pYQ4i2ZHzY5HqR71EbKyiYbDEMnAYd6ynuaOtoIYIwHRoy4JwF6mkks4MwgMu4jbsLY/OtVsZKsrlSCGOFUA3SMcq3oBUr2tqrKoyeQc7q0jC5o6/YrvbKX5J3ZoSwuY5GLBJewiA5I+tKUbGkJ9yB7Qq1zGA0DHqnoamitf3X3QUZc59ayqF06gw2QCll2M2MkE8qarGwSQFYyem7GKpvQPaXkOOnqFjL7lPXgZpPsczI2yMsnQHHSmlc0q1E2WJLJYFKFR5xOSN1ZQtlkEqCHy5SdxOeWA7/AEFZ1VZmTqXZLBZGMAKDIxJbFRmBYxsl3g5Ofr2rn5NS5VOggt55AxMPmGM5X5fu/X3qNrN28kuFEwJbapzVqyNVLQryWc0RWZgqopzyOtSzxlYZJCqMFUttx933A9a0gtSZVfd0Fhj22cEqqWZjgxnqKrtblmaSIyJITwMZH09q1IjLqD2ayKizKASMHB4NLIEcrG6sWA+U0FcwySAS52xyxsDjB4NL9hWQjIKuo3bjWVSJcJ3HO6oYpkRnDDpjnPvUZiLxFpIAjnO5c9qzsaSndDGUtIoWPzIzgEg/54qMq6My4DKCQR7U0hTm7E7WxKu/7rAxsB7ev+feo0jeVkl3GcYw4LcYq0/dKg9SAx3EQK3DRyjIK7R0FWPlieTyA4jZSvz88f571UVoEnqQpAJFZnjI5I+Q9u1Qtbs8aAsSgz0G2iMbApa3GpuEoCKGjH3mJ6VaVV3Ek8HrgU+XW5p00IhKA0okMiyFcqwXjPp7VA1z5myNt7nb8/FDijOUySXypFWIwlSGDB1bt71I0UqgORGy54BPalFNBFqxWuCyszDCRkgcds06Eyqp3bCpJxkdashSuRgeUCyyhTuHmL7VakMU5DlohHJ8odRjn0x2FJrQbl0HCTYjAxK+wZyD1H0705poJxmKLkHKjOSP/r0RjZGcqutilvcgrDtK55BFNkgnhDOwdRxwfWpcbs2jUVh0TSHJYPjPI6VM0ymQRElV3YZvSrIlLqUGdDvVlCw55G3nNSpGgEYd0iUttQD/ADxQZwlYfcqUBijeOR+oak6gBcNyATVw3FF21LH2dpCbeJVdDwWzx9ee1JJs37ZHDuDt+U8H3HtWpk6iIJ/LT5AEJJG1qruhONyGSNjgrQKLZct9ltchljE8ITbgYOAR198U97hJFYxsskoTG7sR6ipkjZyILePc0zspDqcAgfeqNw7JJB5X2eLlgeBnPUim2OUruxE0kqMUEkUijoVp4ZjG6logT7fpTMnDXU2dPUW1zaFnU5denOM197/CKG3ntPnWRf4lwccjt9K9rLI3iz43iraKPpDT2lkBRmTBT9244wP6msPXpJIYhcKzo6/MDmu4/P6h80eIC08uf3axiQ7uPmJ9PpXC3DLHIFYyLHnlQcbua71sb0yvKqqC3lIfTPX6Vz2psiW0mSAB1Iok9DVHjeryRrIwOSSecHtXMyAsu+IOsaHqTn8D614VfVs+5y5WgijlVYuODn0q3E7qqsVUoRkKep981xxVj11uN1BUEKuj4XGCPeuKZj58paNW3Dacn9RTosyq6SsWbYzKjQmQ7ckjI7ela8QU7eGJCgZzTNHsRmCMoCcuNvyFmzkeualRG8hZkVmGepOcUGMVqS7h+6dZmN0Rwx4I+lXSUVvNU/vyu1gyggfSoS1OqU7IrkzygtIodgccntVdJJLjDvbtHOcnZ1q2zZbXJlDukm87Aw2gHvTmcIsUZiaZehIHQUmwSuU/LzG7MHZd2VHYVYQExZYc5xz1rOD1K+yQdX5ijYADaxOSP8irUoRCcpcKdwAO7jFKS1MobCEqS+WIRT0PFQNGn8JLYO5FpxhcxnLqPiVsScFGHUY5B9DTZJXK7QscsTdd3HNLZiqLS49oyqAL5S57FRmqFxalFBWUK4YY+atjOUrliGUxqUlYdM5aqctwUKTW7SFDyq45qobkVtFof1Kf2PGxzKjiMcZz1q4dFRQrIqyIhwPQ18JODPq5VRjaVvDSIFSQdMcVQfTpGG7YCMc5rFomUzNOlO9xsTlD0OOhp8mn3EWxnjQpGu1eeT9aRPMr2KrQFwGbap962tKt5CyrhVIbIGOoqJpWJieoWqyQWy5G9iM8Csu7+Jdz4VKtbWlxHLEx/fqhYAjsdvI/Curhi31rlfU9DO6DqYLlRWtv2p/E0Mf2Ox1QxJIR5cKxOm/3GX+7mtY/tUfGGRma3vfCepSRHDRHU9xB9GiCHbx61/SGUYag1aR+C4vLJxlc0R+1V8bYoY7w+GfDIyfu204Xd9Q0ZH61oR/tdfGGOJrfVfhxb39iw3Lc28saqp9gkat/SvajQoJ6M8+eGmnsdZZftfeJoIFWX4ShYx8xuPtkhkJ9Agm/oK6DT/2vUv7e6k1b4eeIvDoib5pJJ42IxycgFmH412Ry+Eo8yZzOhO+x0lp+1j4cuGbz4L+8twgb/RkVVAPvtAq+v7X3wvt7mKDUJ9R0Z8gqLoowY/70ZOPyrmVCz3OWphJNXNsftX/Bu4n2weJba2lIOIrsyjf/ALSsIQMfUitaw/aX+E14/wBkg8Z6ZcS4Vn8uMMQPY7sH8805RmtjKngXJanTQfHTwBcEyXHifSIhgRqZj5arzxkqODj61vR/E3wfeiV4dd0SOJPmMrXiqjDoNucM2fQCuOri5R3NP7NRoWnj/wAHPDKreLPDLOo5WOfcSfTGOK2YPEWiyqAup6ZdIT921nEjDjr8uf1xWDzBs5pYDl1NQ6jaFUMOACPvGRST74BJqcT7UjkM0UluTgSAYBPp61VLE3IlQ00HeeszPbKhLopdiB261EzwvEkiHEbc5IxmuujWWzOapTkhweJIRi8iAJwyhutMdY5UCuUeJW+6RkEmuic0wpTa3GfYxuUpugDnEhQ+WoPtiubu/B2j6rI0V7bmS1bJkTeRurLET5oJHoUcQzzTW/2evhXq/wBqnGgQaVeSD/j4DM549OQR+FfPWv8A7BPwj8UaidXn/tK51FNigtNIQ2OgYDqO2Cx+la4PN6mGTcep6mHx3Rn0R4Q+Cb+HIksrm6iliiQbgoOAo7YPeuyuRZeFtIuNT1C+it7BTmLcu0sM4wBnn8K+ew8Vzuoznxj9rKyPBNf+OsVrJPa6ZBfzu52KRER+O7IH514/qmv3+vRGa/Z2udxLANkJ6A++K8jN83UE2z38nya0kzlYUeBArIZBuxjGOM/yquTK07sSGVTuUjtX41m2OlVqOTP0KhTUVYcU64YFTySaqNCNqSRMctzuz19xXz9fRHRBXRbGMoCEIHQ1XuQ5EhVcjPGBSgr7lwWpnCKRpVRticbhnvVz7OzndIihuoq3qzVIrzx+S43B/Kxyw55prwrtXaw2qcsoHNZONwauI8IYGQq23ryPu07yAGVeqYzuzVyp6glYjSJJmdoyd3QjpSfYlDAMQ3pjpW6jpcuL1IvJ/eCKTAYg8jpSmyExUxMVZfl69a64QVik9ynLbqn7oKSo9TwaiMBJ3MgUnAB/pUyjYuL0J2jKhg5IccZ/lTY1liWNd0fmkbifp3rSEdDOrNJFGbUFSYpBGrOELbB19zXAeKfiNomh2TqZY7nVogWZXlWNU6YXk5ZvXHSvUoYa7uzycRj7+7E+dvFf7QF7PLJb6dZLGyxlyY5NqMT2P938K8P8UeOdX1a2MMl3evaPtkEavjafXAPI/PIrtrzjDVGeHw0qkryOKuL3z5YDyrKpJ2fLv96pG8RQDDIEZQXKnjP+c151Ws5bnuxikUJ9S8u2SaWW3jBcptYhc+5PpXI6n470HR3uGur63S3BCu7Pg49h3rqweDlUZ59fMIxbij5+8Z/tO+Hbdpx4Q0G51i5RikRmm2KzY6MduMe+Oa+cfEPxZ8YeKEmiv/EGoadps4EkttbHYFOeVOOv4Yr6/A5VGGsj5mtjnJnlkt9IskzS3sssrjDTSHexHpk9vas9rzyyR5bSMedwbIxXr8q6HHNdTNu5/OeVo4THGeVXOcVyzZMhkRysoPGOoqjllK5aR90nkmJEhUZDeppiEkhsEocgDHNJq5I6OMqiR54XjDHJFSrGhdpDKwKjIA/i9vahRsAwNIcMhQdyD3+lXLRMuf4YieQT1rGS1KgtT7i/Zf8AsqajdFALtWgRCRyI0LDLjsWOevpX6Q29oUyWgkVFx8pHIr8w4hdsQz9KyeFqCJ3hEzuu1NpXI/hwfSuFu9Ji+0+YVLOG5NeDGbsfQUtDSltPMRJHuEJLbgoONp/pTYBMjSMXVZRwQp6/hUJ3Z0wRal2hGLuQdmWAGdxqpwXjZcmE8N/+qoS1uWSM5SGNN3yAnbg8j8KaZS5Xy9pA6EimmBBOQUUMFGG4HvUUkKqYZJSrueQV/hPQVSC5M0CW7Ced1ySCpIwAT6UrIFn8xHV4yBjaehFatW1E3pckCOxTGQWbpjjNWUtPvu6pGRwZCOT6CsTOUroSGKMGWSZwoIzwOtJ5qOiOYyFcblBWon3II1eN5JFjkCgL8xx0PpUDIssc25njHC/KMnNWmVFXJLKNWeRpkZ4lHRTg5/pTH8nzAIw4KtkAjvWl7o2SLZtZ1QqSoUn7rVais2IxGrhwuB/+ulbQylFI1FtU/crKpVg2M45U4rWjtI8q8YLyLyGUfrVNai2Y/wAgLMrSF94G080twziVYoY3UsMKd2AR7/41VtbmcnoUfMklcbtwAGSQKlwFjRgo8pxkH+8KmT1MRdrbSzJHjABHtQY2VFmJCx55I6it4tJGkJ3IIpbZxDJiZlblZD0I9QP61YhLNHuKqgDbQw681bWhomRXMSKBJIQX3gAKf1zTZSkTAqHLKMdcisBdRglXajwhCc5HfPvVn5pgSComGCc1jF3ZgyRJIgMyAJggAk9akuIpEQoT8pwdytwf8+laJe8Y812RTk7I3xnPBx2pFlYlAXiLKMHHAJrSUbGwFvOGwpt3MCc98VOqRRxuyId+7hPQduaktyujNfzmjy4OASCWXGOelcF4sKz6c8RPOSQxGMcc135e/wB4jhxfwny2Ck168sKAqGJUHo1fRHhlGg021IZCXjClQMc969LOtUjz8vjeo2dskYtbaOF2R0LFsE8jPY09vIXyzvCKwyMHr6V4qPWnIYqqJpHkiCybR823qOwzVjyV2yOFA3cHI5NVbS4iCQhEeKCN8sMOG7fSoLcOjvIsauVH3WP3h/hWkloE9yeEM6SszBVPC1ALry495+6pPGazTEzQ8zfbs7I7LjI2tyCPpWfIUeEyofOO0GPPQn0+nvSLi7qw4/JCsUbsAW35Bz1qMyK26ARJINgCuB0Pr9a2bujQoRssTM8X3wcYZc5qcsscQjzFFI5ySOtY3K5Xa5EHOWjU5kJycnrVSaZpJDw+9sjOc4+lJuwm7ssymZ1VVwi9SGXOR7VWIkjVmij88HlR05+tMzmmEsnmRkSKGgb5WVun0p5uRyFKuxH3SN2RW3IhxWmpOxEaR/woOR8uTTHDQFWEkUbEZyvb/wCvWTWthSl0My+1m3gEgEUUOz5y4JxIvqK5HX/FmkaFFaXus63p2h2twp8kXD7WfHVl/wBkep4969jLcFKpNI+WzbMVTTsfFfjn9rJSt/aeALbT9ShkZ7dL+6tz8uOrJzz04YjHOR618b+IfF2u+IbkSanfresjGVWnTJyf7uOnBxX6VgsHGnE/P62IlVbbOZhuExGoLqitzuPevTfDiOWiKxg7jySeQPUVs2ZJWPZbXQoHjMknlk9M45rG1fSLa33PEdrEdByKhS1Omg9TB0m3kW5PJeFuNyjoPSvVrdRHFbm1JZGGGZvWvhOIX7x/RXh9/CRuWdpeXd9Z26g7pXCIc/xdh/P8q/oM/Yf+DWl+EfAHhXxZPYwp4j1HT1vJJzDmRQ4JUKf4fkyc+9b8H0ffkzn8Ys0dHAKkurPtjXPCMGtrbMskdvOj5G0ZG3upHp/n2rg9e+H91aeJ4rqHy7mymtYlIXlflJ6e5J6H0r9jhDlpWZ/MGXY9QqXPGP2lrrxD4u07wr8PbMtY3MkyRDD4AAZTk/Xp9cCvu34Q+Af+EM8IadodysaCEM5jjGzbIx3HP45Jrsm4qhCmuupwYmsnGU2euKsUEILD95jqOlW4lj8vzHBZhyMHpXctj5jnRMuWLHGAfbqKUIF3OEwO3tTKTuCsV+YgYzU8AVpC2dyn1FAW1uT8byAmSOauxKWBEeY3J5NdVJ3OeUTWt12HHHzcGnujuIjG6gZ+bPpXdTdkcU1qZV4xOCMKM4wKpENkjdGB6AdKVSV0XGBC+ApBHzZ4wenuKgYlF3bC+OxrjlLodEY2KU2STgAyEdKz5GVFCA/MT0qC2ihcEoWLE4IwRWYbiJGy+Md81rDYia0Me/uktw0u9TEOAD3NYUmr20jIsMqyY+Y7DnrXZSlZanNOLuWUu2K7sgJ04OTQ0wdRGhYDPVj1rrps5q0bD4iYwrFiSTzk8ClmV/MBQFV6/WuiD1ucq7FJ5MsJAHiK9PeljUBFcFpUbqCOKJO6BLXUYsk5MgxnIwFHTFYXiHTftNtGFAUKcgEZ2N3YehxxXJiFdHRhZWkeIeKLV7eSwcPuLXA3yb+cAfrzgfjXo/g+VJD58T4YAAqTzivxTxBo3ps/auCKmqZ7XpNw7NGUlKgHIAruI7hpdygqpUfNxX4XUjfU/csPM1LZPLIG/d34roUCM4LAp0IIrBQ1NHuXd24tgEAngmk35dVGVXPXNWlZGUXuzQVY33MikHvk0+IyIZc4GOnHWs4rUmKuNmkYhQBy3Wvkf9q/x3aaB4Ik8P293Gb6+J2ODzGxQ7R7nIP519hwhhXPFryPk+K8QoYdx7n4m67o9zealcTzJMlxcSM7AnlRnOOOOK6Hw94LtH23M0UDCIbtrsOSeMgd/wAK/qfCU3DDqJ+OVMQr3PXB4Z0/V9OuDfxWlzaXUXkvsQAbOPl4x6DHaq/iO1igMNo1rZsyQqAxgVWC4G3nGemMexrzYt3JlipL3Tz+702JXt+kcZOVA9a7Dw7ZWdlMLvZE8n3QSvf0qpw5kZTqcqufoZ8BtTt5/Bvixgmx4J7WEtkfeZZGKn8FFeh6B4qi0rXtbneK8mgWAKm3ruLZJ9CRgV4eFwLqTcB4zMFCPMaGreIJ9ecvdHcpIYLsA+nFcZcKI3O/aP4sZ619Xl+C9jDlPkMfjXVfMV2kPlHlVycUqKNjKy4YNgnPINejKXc4aUdBsLIMIwfOeeKtxHy23plveuaczopokWZXK7mRT2UenrU0TBZRCW/dnkNmuSU7HbShdmvHZSzbn8k7F5D+tct4glvbCKK9tJfJVZgGYdsdfy615tbERlFxPXpYSSsz7q8E6ta6z4asbhCDKyqjJ/s7Fwc+5zXj/wAY/Cerw6zoR0ngPOVmCjO0r1RvwPB9h6V8NSreyqH1VGPNHU0r3w/Z+D/DNhfTwRm/niJCMFYkk88dAAD+dcFpWh6VqMct7fXNm0KsAVlJ+cn2FdmHxLk2zGsl0OL8feHfCNnpTWUKafZ3hI8pLOVievO7JOP8/h5KlqUIAUGMdq+ry6o78rPBx0Pc5iVYkUMSgTJNRHA8tY0JfkkH0r7PCwsj4vET5mEki+WvmBTj5lwc1nApveUsQCc4PNdtzmT94u+GLhLrWHR4ZZCD8jL1C/xEj0/wr6JguobmGKKBYwi/KGA5Ir8t4ov7c/YchssOkhtzZrOCJNjZUgq3OR7Vzlz4bsI4RLJbWc6xqxHmICc4/MfXrXzdOs4s9+VJNXPnDxHoemZ1IyNawu0RzJM5U4Hp/e9MV8YeMILGUm1sFimu0LQuwYksrAcH+n1r7vIbyV2fDZ5LllZFr4b/AA3i0bVJdanuJA3kbeT1k/hwP4QPx/x9puL0aba/2lduskSt8wc4BP4mu2UeaZ4OLk7cp87+Nfiys9+2meGHs9Wui5hkETBkgGM7WPdsHP0rmIEaYJe6xeLJvJMY4JC16ypcqszig2lYu3l9DcQPDDpNxrCRKWSBSBz65I49TjrivmTXNRstG8X6frH2JtMitrlHljUZbKn+QyTXjZji+WPsl1Pfyam6lVNn7LfCD4p+Hte0vTI7TV4ruSVQwy3VGOdwOeoJwQfUV9C2d35y5eWNiHwuBxjtX5tXpOMnc+3dJqVi/dwxMmWUq5OTjjFcF4o0Kz1S1aRlEh+8F29D3z7VzyV0deHbhO6PKL25fQYHg1Z0jwpMUhPynPoBzzwK+cPE/ijR7hlvtY8n7DCNrO2SSRnIH8qeHpN6o9qlTcql0fJOvftE/DfTLyeGxW9fUi37jy4GnjC9gdgPJ5wcY4rIuvG+oeLNLS/Edzbw4LLHNxtyeeBx+Vc39nQhW5kVVxdecXGex87+LPiVLaXN1pkNvaXd1FJ5U83dTgHAH0I59+9c1pPjFrxLiwlC+TISADX6Rl2Ffsbn57mMvfsN0dDYS3UbZhwcL83UV8zfHPXtR1vxabIwGQQwgBxwr89vTGP1+lfB5rSUK92dGH99cp5z4U8Aa7r9/PDDps08rJ5gUxlUGDj72O9fU/gv4MaBoc9hearpdpJcRqXeFPumXPHQ9B179TzXwfEfEkMPDkhue3hMuctWeneJPDOnaxpOo6TFDC1pIgDLtChSTyFA6D2/Gvlm8+Bep6hr9xYWskWnWiAMs8mWAPORn/PvXxmU8acsX7Q7cRlyWsT6A8GfD2w8GWcUsSi51GJQgkI/UHrnr24rv4iIItscQjBJ3Y4GK+LzbOamLq80merhKKpxsiKYLLbMjxR3A6P8vB/A1wWs6TJq8yQQCREHDDuf/rVx0Ze8btcz1LGm6Knh9Yo44QriRmWVgGJJxyPQcYrZET7XRVQx7fmIHJ9eK6K2Jk9xTgug4KyyOSyhtgHtismaAMksjBlIbgHoR6isqUjkmupxWva5ZaVaTS3iXSsQEiYDChs8An/Oa4TTNdkv4blhFEsz8bi3B9wa+zyrAuVL2rOF1LzaOF8aSSLB8kiHAzhv4vWvB9M8UzWd6y7t0bP8hXn8a/ScnwcZU2jxcbN+00PfvDfiCPU7dZVinKglBk9T6/Sure9ZcH7OQSChOc9e9fNY3BKnWaOyjWvG7PDfiheBQBDHvUBYyEHXHfmvENOJN/aTxjzSsoIRjwfY19zlelBWPLnK8z6TWeNNHkdwYrp2LSAdhj0r5x1y5kW5dly2XO3A6mjLuqJxT1HaTqNxdebY4bHUHJGfbFLqWmXVsEK5hlcEglc8V6S0ZzJXL2nW1zcoA250kXY4PQr3r7o8ByQz+GdKtYoLl/JhWFVLc4HV8/hzmvFzb+Ge1k7tUR18tqudpZmOCFBOfxqOVGaLy5N0mVC/Uf1r5mLsz76jqiK5mZ/LjMhZxjGT0FVDFEZdhUyZBfPZfY0N3N6cbMlV1jjeUZIYfePf0/CqkkjyhWxlh1DDtWkNipbkUKyP5jNtJAyMnbVwOJIlCIx9eORTnsZqLuU0JZmSQ4LccjgirQ8wuY4WHlsuSAemKxOlKxn3jx/OjyB2LbA46Gqk5WSNIgzrN93jpgVvQV2Y4iXLG5x+q3jpEVdQCeF5/WuGvJZo4x58M8Rcboi3G5f7w9Rmvt8uhZXPzfOK3NMxJ8yndt5Y9SeDWRhlkVIg53HIwOn417R4xcaZk3FomLD5W9qrW/kBR5hVt3XHHNawehhLcmWZ2k2RhmUjBGew70yRvNZTu2AHOc9fQGruIilnLOWdQCB5bYXjFNBVYWUOXQngkU2gKc0ywiRBFiVeW2gnI9Pr7VGWWCVeJHBU5GeQe1ZSl0Ai+eIhcFEchlPr71pLE58yOLy5cYdeKmO4FOSZ/Mk8xRG7jJwMA1FNOu6JIZA3ltjnsa1vrYCtM4X94U3N94cfqKihcySRNEY96DDFTjnOf8KZpCXQ0QyYXcxUAfdB6mowjkSfZwEA+Zc+veolHqaEN15/7oJLE8RPICcj1zVaUgqYlKlh90g9PesmgK6WzqzySMsh28BOAT61pWtqUizMpdewHp/WspqxtDY3YolYiWRZIyRlABnaavw6bDMx3RqwHPSuea1NYIke0TzYfLDAg9F6mtBgQ5WeEx4JIJXGDUGo37RsUwx+QZTyWPP4UyR5gEJICd+en0qJNAkOjlQk/MSx5yTVa9WaSFvsxZiSN3HGKyOinAzltY5ZDC8igLyxUZI+v+e4q1aaZCG825VnkDfu9smB/wDXrKbdzdKxuhorIvuXbK/TnjPv6UxtVjhPUug5wx70kmxtmXe6/LHE8UTpErc5T5iB/jXOm8MjvKGdpfRmNbRjoc7ZmXd6xhZwQWB6e9Y4vSv7pHLnOCa2itDlqSH3Fy0e+eSbzosY244/AVl/2iTM29j5QTjceSf/AK1aKNzBuxRudQZ0BD/L6qax5Lq4klOcsmPTitoJLczTe5YhhLMwVSHC5Y9uamjRo2wSu09BitHA1uXIbVJpWZmLuF6A0N8ysiKpPXKjFWlZGUpdCuqqrMqMu4jcATnNOeIrGrA4f+IgdKZNuosMkki/KQiYzhjzV5pJIwrlRGFHVeuKmTsIazEuDHvMcgyfQVXW0Bnihw/k4JZRzVGbk76FeRYywLINgGBzVVUnkcCFEaLp1wfwFCRF9bg4OcRg/KMNkdD6Gq0SODmR1YA42gYNBumeseBtPee4jkdUA3fKF5wBX0zFBGsW9VJcLwpbg142N+Kx7WDly02zxTX7t5L8wqUxHx8o6+lRW0EO0R28YJ5c4Htk1vBWQlqrnDeJPLZ1B4LMAXJyB6VT0vT0EyIh3hDzxx+tUZ0t7s7nT7eaELCsssoY5J6ECvUvDlsXIAYlVPUdvrXDXZ24b4rmr4ge3V3+zkpG4O3J5FeGa7dQolzCJ1RxxsA7+tXhonPjHqeJXM+15llzJtyQ2OR7e5on2KgURqq9SK9GMbHlOZQ2svzqoVG4POa0LVcKzIBIpXKnPWqGpaXI5EX927I6qD8oBwKqfZgpO8uZN2fmHI9quG5k2SR27lGUurSKd3TAI9KlWMsU2kq+7APTHvWlhFswucbh5gbgbhxVcWZba4IVCcAGpcEBcjsl+5EFMm7AJHBrbWyjQokRCXBI284rNLUC7bxKkqhWJkByM9j/AJ71uxPIQQiSe/8AjTktSlKysP8AMRZBcMd3IwpPBxWbISAykgSYzn1q4x7hzsdHmZY+MFiABmtF9MSeB/MSMADletWScxMRCHRAhK5zzXNXl3NOI2LholOSCPve2aAMeNsSLIXcoM5A7Gus0m6MbRhyCWbbmnFXYHXxPLOkjJIoGOCev4VHLLsjuUKFgcDI659aqOjsTJ21MmeKPb5izDcD0QYBNU4GMciq8jsrfeNOa6mLOzs7tVjiEbDI6c816d4U8SKnlwo6tJyd6ngivPxlDng0d2ArclRM9x07UIrm3VkcxhhkH0zW6xWWLypo0IIPAOc18DWpuMrH6BSlzK5ReRokjhSEBm+YEemaWdwIHaSJ3YjayjvWJtNMrb2KFXjYxnjB5BFXYtoi5dg3cd6begQTHwsm+NGdQxUnBNEieXkK7LvGUZf51jU10OiDKhtSrJOELOx2A5qMxvABEZmaRGJ3N1x6fhXO4GrYrx7wxWQxOecf3qrWokj3wSW7+WhwN3OfcVpbSxUGSFlSJ2ETRxqCx7mr20zJAFuBhlDBmGaUY2NblGTzI51ePYdv3s9KejmVJBskgx8yqvT3NabMytfUajQGKNGVklIwzf3/AMKbLGz28ckQwN3zLjke1bxdmYySSI5CQoRh1Hfmq0gVVdQT5ajcR1P4etbmaTYRtO6skeAmcAkfrSss8c8ZDBQBv9KBEszSQ/vinlBuQAP1qg0joUkgLvIf4R29azmupSelkSnzSy5lCRntzn8aRY5WdgZEBXB56GszdSsIssRlkXgDoRip3Aj8lF80BidgRePc0GkZaEbPKzskYMRUAccfjzSyOQhi3bmHyPj3qZXtoZN2VyArIGZI3eOVRlt39KnhmljXMjtKpPVuuaxbAjeWV3QO+5M8ADiiN2J537QcgZxQZqGpalEiJGrAIpbOSM8Vnrd+VKFkRmXORg457Vs9iG3e5egujtdShB3ZqR55zMCkpJz8rA9f61iWpXZCt3wu5maQN0I6e9LvllcK++OENzIeAa0jorky1Y4XLRyYMruU5Bx6VK2ob55G3FZWGWbHWqjsb1OxCJYFj8lGYE9CjEZq7BeyQGRJHzDj7oHOamaENa7m+WQtIY8kquePrUH9psSd4Yv1C5rMV9bFiLUikUewbACSKc2ryKyugRhu4K/zFBerJItVmeUmYSuN2WbPNNm1Rt4fGQR0I5HsabVjKL1FW/DKyyh0UDkjmmS6uoTakEajb8vPH4/Wtk7jlKw2DWldPmUxueADxzV0aoYlHnsQ3AYgdT9KGrm3tLIkW9STB3BG/jzzVyLVIE3FWjEajhxz+FZclzRVLEFxqtlIyKsaAnsev/16WPUFga5witMRwAP88Ukripz1uOTUoniV5ZkkcnAIGABTXv4lhSQMnls23INbRgZyxLuNW/tzsEoUg9CDmrMN7BJ5gZQOwI4/Ss60C44i4ebaqQrI0ZxnPY1UmaPYQWTJOcg54rlszRVbshVLaUo6mUqOQ2dvNaMTwKNwXfxg0uS5o69kNa4gjWVJoOvBBPK/h3NUpUZ1aRCGZhhc+nrXRRh1MlVJZI4VMaBk3BcYApqokKtvVHZvlGeADWjgP2t3oWYNO80SvCygbQBg4Cn15rPewkeYSTvAH+4dp5x60pJJWLjULUdusKMkcqSx54fqaX7MjGUjIYjn0NQRCvqV4tNldvNgKMO+Tg4qSSEKmDHGeoyRWU9zu51YqNawddskmADheP8A9dXJbKCSSIrEY4wvzZOcmiEeoc6tYry6WlzOkcaK+BlctUUVqiPIpUq+OoquUr2vUSOzV5SoBz90sTVZ7KQYMbPKpO0+w9auK6C9toVTZz25jEW8ncWDd6tpaM8YaTY8gBycYGabK9oVzZKFO5EETZU5/lUsOn4bemFZT0PahRuX7ZIqS2bRGSXZ5kAbaqk9frTUTcNjRhMnJIGKqMXc5ZVbske0IX7rBDwSaYLd1R0ZQwHGDxmpYo1OhFNCzLE6RNIpYfL3A9fwqMRySSbpmht4STjjj8Pc1Elc2pz1HOhIEIgR0Y9cc/n6VXktYwAYCI3BywFUROpqDwOkbRqpkftnsaa24KybJAyDJG3AJoIg9dRqxMSy7Uj4HIPJqRQzOwctj+4T+tBqmLPtk3lQVPGOaXyVAyW5PfHeguc9CvO8hmZWj3YGOmKSOA7WlZCIt2AN3O7+lBm3YkaCVFU7diMeoI4qRIxH5iQqCB94Y6HvQKT0I3HmfKwG0DA2j+dR7k3IiQuIurOx4z7DtW8Hocy1kSSRyoBtjEjAZTPH/wCqmB3kTMMew44J9aZ0R3sP8tEhCeSiuxJJz1qJCIpECkY7EjFCDm96xZUySgP5jRLk8gZOKpFQwYSl8kZ2EdPqelTvoTezJQyIrADrjp/I1VaYQoIzuZ2b5SFz+FaRjcqpM29FhaO7jMjPKHbeFPO3Ffob8KTHFodlK3mSNPH5iuMAFMfLj8f5V7uXaRZ8RxQ/dTPb7IMI0RV5HQ1ka9dM9tLHHsLFM8jABrsjG+p8E5XPmHWpib6QrtGOGHv15rm0jUPE87NKGzyxwc12nXTWhUuFeVi+58K2Qh4Df/WrkdZ3IZFdiQ/QMuMn6elKWxot7HkerpG024DGCcj3+lctJDErbpEmc9MZ4/wr5+v8R91gPgQjW5ZGaXaUZMEHk49DVCFZIhE/2jfERlM9x2IPpXPLY9emruxbnljdAQ6szR7gMdfUiuQ8lo5nAIgjPOGGcH0+tOnDQis/fsaMUZkSOdflCja64ySTVtpmRGPksVYYYdsUIcouxPsJRXeH5M4VVP606NCPMODkD5f60nLUcI9CbaxGNuBtDE4qIpuABch+vvxUN2dzWULqw9WO0S53Z4QA0ssiM6xtN9p4wx7r7UN+6aqLsQlVaMqrSNhsAsMGrCSbP3QkIh96UNyoqyuU2LuTuU+Ru52cCr7XMbhJfLE0eM4TvQ9GJLQgCLIxJVRGCHI6fhmoG2OzOisoJ+X5un4f1okuqMbaWInXczocHGBuFGQrINpBxljTT90hx1sSFlV38jzFjbk5PfvUnmQyoG8xTF1BFEYpoxm29CssYVt6kuM8Ggu0SsJTHIWPQD7v/wBetLijHQb5hLZ/eYPcjPFUni8tyux2Rj1PQVLlYSjfc/qZt9S3OHAkAHG096vJqgjZzghehFfHz2TPdauVn1aSIblYhicg+lNTUC+xGVP7zEdTXNNdQQ1dSaJ2JiSNWbAGMgj1om1OOUbTHGccDjGfrUSV0KPxGekobcXQxv1UDmtrTw5kjaQZ3L17gVhVl7tzpjE9N0/94isSRkYwfSq95pEF2rxyomw9cr1rz8PiXTqKcT6WilOlysozeE9JubeeCbTdMmjZMPG0QO4fiKqL4K8OWkqTabo9lprmPY6xplc+o7j6c19zg+MpxdmfI5jw9Bq6NRdKgiEKG3tYoYsqFRc8E5PXqc+vNTokOAVjhjA6uRivpcNxSqm58hjMjlFaDWsNPumCXcMU69SucA/WmLp2l29tLarpdrGwyV25G3J9a+jocTNK0WeVPBNPUin0/SRCkFxBFLhSWwnf0NYzeFvDV08Q1TRrHVrYNuEEnAz6+1a/60W1uN5Ve5Ff+AfBl9bstzoWjFMnYZIVcAf3cEGsf/hWXgxvMNvo2neYYwGdolXOOw//AF100+LLrc5f7ItrYo23wo8NWwP9madYITy2YlGfbPpWenwmgtY8adcadHO7fMJIPlb6eg+tE8+UonPLL0hsnwp1W3t5P7O1C508sTlrVBF5R7HKY79jwa5+6+H3xGsEX7L4iv8AUrmT5XkVVSJl9HXgtXKs2i1uc88Bc0ZPD/7RSvcJ4f8AipBoMQUGMTW4YADqNu3J9jn8K1dP1f8Aae06D7NH47sLy4diJJ5I2hBX1AVwD9CK76WdwSsTHKdLnewfEr9rPTXgtLjXdNvyhHkrJYeYT/tASE9PXOeK6zRfjd+0jp7NHqVv4a+0t/rJYd0fHr5ZTB/76FdKzmEmc9bK9T0jTv2g/inbFbe98M+Gddh6vO8bQHP4Mx/Su20j9pnxWJ/Ln8H20KY5TK569iw6fQ1vTzSDZyVMr02O1t/2gNPQoG0nVLCCU5ZpJIpA3uo4P5V21h8avCMcaT3MN0VHQld27224yfwNb/2hHY5Hl1iVPib4PuFW3bX4rXc3HmREHHv3Ard0fxx4KzLBD4q0KabPBjkZmHuBj+dc9XG9BxwJzXi34s6Jolvdx2Vzd3cYiIMi7VDN6EZ3Y/Ak+1fHninxHqfiu7lv9VvNQmgVMRRmTYD7ADoP14rnxmYRVK56uUZW3V1OTbYoQgkseMA07zXHBYCHPQV+S5nmMqs7s/SaWGjBWRX+1AuhwSgPIHeq5uHUGWMhACeWXIr56pqzSMe5DE8rkNOOnQrVptoVfK2qF4Armrwua0kyJdg+ZmO8/eqZFVxHGjBkzjO7NTCmOMrE/kRxyGPG1h60yUEBQi7ueoNVGNza4xmy0cLN5ifex0waa8DKNxkUv144qVDUSdxjxAIpT5dwzgmqz/unjZmWQngBRjH1q4rXUEyF5UjXc0CRyZ4we3rRbuk8TSmZJVz8oTk49fStbFJjZiDEDg9flPrUSsWVG+YSYzgGt7DjKxDJJ5nmR7RtQ4bA6GqzXTCRYYDHLLjKp3x3NaRptmdTEqJyWueONK0aKcyTAXKRlnQgEgDqQO9eCeIv2hoZEM+i2Wn6lJgRxlwwGR3OD/PNehh8N1Z5Eq8qr5UeC+JPi34l1xnsdduLWaAr8tvFbLGp5zhmUAt9DXlNzeNc3Ru7hvPHUCRtwT02g9PwrrqV4qNonTh8B712Uri9aNPvASOvllzjkf1rFvtTkcfvmViRtwoxgAV57i5rQ9JuMEVDq1hGwEmpRwhYvNLqTlcdeOv5V5J4m+N3g/QFZra/m1DUNhLRQRbt0Q7jn5jkj6etduDyudRnnYvMFGOh8zeKP2ifF2sQz2GkW1no+nyqf3twm6QHPAwOB+BrxTVNc1bVWH9rXtzdXDHHmBtuV/Dr+Nfc4TBxpRsj4upUk5XZzrpGjs8YJkc5LZyCf6Vn75jKJUJQK2SMV2ChLoCC3JuDIpaRuQx6D2FJI8ZUgoDgBiBnkfh/Kg05uhRuN3kG5QxJFu2kY5B/pXKsC0w2owHUlRzj1oMpQsidsvG+flTHGBg1Zx8gkAJiUc84/TrQQNeYbA0AWXKjaaZFHsLowJONxwehoAJFLuoQlu/vWrp8aM5aaRsqfljxwfrWEnqaUtz7i/ZQmibW9euJpZYLeXT1XyCeFcMf1OV/75r9HbCeQW8bQHIGOtfkfElV/W2fpGSS5qKRo8cqwUtnG7HX/wCtWZfwRO3CxqSeMGvJhPU+ggY0UMcaOyOX3ZxxmqMUaxuZBz7k80WOiDHeepVCVAc9Rn7vsaiYlmb94rTY5IGMf4U0EdEPR0+zxPtI2qVGF3Eiq7r5nz7vLz0A6kUEXZJ5Q8mPywSVJxkHr/nvVoFWjBAjaUDAY8ge/wBaCppkxjFwoIUNEwyD2PvVsIkRUGBHkxncPu1TlpYtLQgPmKTjKuOjA81MrzfOrDzwnyuxXAJ9KkycWitJI5gMgf5FbZtKjI9jT4C86MfMVNowoxihK+giQZIYuY1O3GFXG761TjGZBIzeTIepAwM/TtQaJ3dyyqMkUIEhcMSyknkUfZZJVBCIr5z15Ht6U0wc+xv2tmxRsRl1HQt6VcRfnxMJF9CnVfcdqq+hDdxAyhw6opI65q5keQhWVCGHGKqGwMZCplKISspbjk4/Oq0cBaQiQFJMdd2RirM57EjtN5ZwIVhVtmSMn6H/ABqCdSCPIUNGD8qytwR+FBkUklDeY5eRpT0CjgCppHiZGbJIzjaeePegEiC2RbgB1DsvXCnsO9aEfmbyqlNjDI3f0rTn1NYRtqTz4jVQCrrt+bjnNURxKspVmX09TWTehYRDynRmCRbux7fSrMsMkbZZleRRkkrjArKG5jLcRpMx/vVKSE4HHBHr/n0ocN5CvuBYcBM9fetjPkQ6JU8u62HzNhyUJ4zUc8afIROxkJ+7t4H+Nb7lCtukO4bSM8nPSqgiiQeeksqqT8vJPNZJ2AledzGpJM6r1XOQK858aMf7DvS22NySIYz3J9+wrry7+MjlxfwnzHaR7LlMP5qqwTeo4zX0r4bt3+y29tIsUUWwbHX5t2P5f416ObX0Rw4CVpM7RLAwL56SB4VXlG5OfWrEkcc8MB+RVBwMfn/WvNUbo9AbcxLsiDlSmCPesqeUOhDNIoUfMVPb29TQloNRuJHJHCyrGsgU8KxbJH+JpmZQ83mPHKQ2AR3FS5aWNmk9yZ7eAoplLqn8RBzn6D+lZ8mFV1RyQSB05qTGLsxj3GxZCj+XsGSAcgfj61fjuy9pMZgrR4GAq4Oa05Bp6la3MZ2PbszRDlcLj6//AK6vNbISkYOP4hjsalJ9DYjEQlRnUOkasRhvWqkp2hEMaliN2ccioWjuU5aWKc/2do4g43sT94DkGomEqbzEu+ADK85bFRMkfCJQzqzSSAY+br+H+fSoJifNhCfKoYtHg4w3c/WtKSvqyIy1syNg9uAjqwkDHKnmi2dkGZdjDO7njjsOK3bsW2STX4MzOXmNxsD4HQqeBj29q5fxB4q0nRbOa41m7isYnjysrA4B7DjvWuFoOpUSPKzLE8kLo+OPiR+1vbafCdP8Lxob/YYLm+t41kUPwOAfucHpz/Svh/xb488SeLtY1HV/EOrahqz3ahXiuORGgGAoHp3I59q/Tssy+NKNz8yx2IlUlqck908zcOwjC8ZbPSqimSdWMbbJf4NxwM16c3ocKRYhgPEZIfgAkDv7V634YV1liVlZSNo3MOntWLZpCN0e/WUaSW6REkO5AG7pisTxDFEsVx5XkqwfjB+bHv8ASoczWhH3jjtKkAklADFwflFenWQkKqVQOSN3I6V8PnOs7H9IcBQtRR7v8BfAl38TPiP4f8JxwzNM03nK6nO0IhkckdvlXAJ9fz/qS8N6dp0NvY2tnaxRWUUIhtijEbET5U/HYBX1HCOD5Yp9z8s8bs15q8aHZHZx2qk70VVJORVyOyhR18wDcRuAz0Nfqbp6WP59hUszzFfBVlL48/4T2/AutXjlzbFh8sB27QQOgPXHpk19I6TLdRwrIWSUPyTt6+/0pSp6pixVS6sjbIkdDkqPp2oRmGAXwa6jzUrllSwDfvAr/SrJZSoDoFfoSKbRslpYYroW49OlSCVAyFN5GSOVxzSGaCAqSpZSe+RVhW2SKDg8YGK6aehjJNq5qp84Hynce1WIgMuQ6vHXZBnHUiZt2FeQsiH5f4h61jOyEnduJzxis6rNYR6kbLtLOCxGO/NIUIG5FZ0A556VzGpnSoxChXVVHJ3d6x2BzIFYhlPNBUY3KUgdiXCggD5mJ6VlOVVsoxaYnhQOo9auN7lOFkfGfxa+MUdrq8mh2Aup5YtrXhhQkQhiM9Ohwc464GanttUvdHiFzZa7banBGqM7zMzsQcdCT17YPSuyUOVK5dKj1ZwXjL9rpvBV1b6bqHhC+uLKRtmIkjhkPHDK5zkDBznGa9S+G/x38JfEzTjdaHdMGQEPBM6iRccHv82D149O3NTUxUYpM6q+UfuPanvWl3RniikEkcqtzgHJFapli2yBSI06nJ616EJqSufJxhqUR99Sjb42GeDkYpFZyCyhkPfNW5WQSiPhWTYzSKd/XHTIqjcLN5MkjPG0IGdgXk/jWEncuCscLrOiNdRSP+5SIIxVcdX6j6VyvhTfb3Zhbe11EfKl3P8AK3APSvzDjjBuVN2P1Dg3F2sj6B0i7iWJCcbs4613ljMhbMZXA9a/nfFUnB2Z++5diOZHSxKBy5JI5wK2oZMLgkLjnHvXLY9GczSh3su47GyOfamqv7xjkhabVjE1IWG1izqpPUHvTgVZf3bb2xnA5470JXYOajFtmB4j17T/AA/YS6rqV5aWyoh2ITnoP8n8a/Gn9or4sQeJfEzTW0cY0i3UGN2OTvG4E+5IY1+w+HeTP2inLqfkHGObOpLkj0PlfSvG/hUTxnXvEGl24kYxxGaQAyH+FeOcdBmu+07U7a623MSv9nY4RlX7wBxke3+FfvE5JH5nJzUlc9PmvbbTfCPinVZ4mmgtbPzjGi8/eA/HrnA614Ba+JdW1uee7uIJo7jarNHI+SF6BSegwPSuGnBNNs9Cg+ZnrVjoMt/BbLAFklJCgHnHf/P1qjrQu/Ddnbi2gEl39o2Rwk4LsxxxXJGur2NK6uj7O+EGk3Vh4eghuJJLZZyCQ5PIAwH9z1GfrXrkNnb2+5U3sfvccVtl9LXmR89mc9bFtZDDjJyOgrMnd5y8iglQduK9pPQ8WUbhFDlC5IIHRatJCEVHZCVzzzwKym+hrBaAFLzAkYUjGcULtXEYXIrlm9TalcVGiMZDFAi8Djk1fsWjkuLaHy2YPIq+2M81xYl+62j0cI/fsfZ/hjwPoNxpVrO0UeXhRz2zntwOmfeuM+I3wctdT0i4h0dp48qTIuzaFJ7jk9fWvgXjpe0ufcwhH4Wcf8J2uvC9rbeHdQlxID5cDyLt2qvABPTPbPTpXs/iTU7K3ghu742krqxkJWQNu9jg14uNq+/dHbGm01Y+J/jt8YtMv9R0bwhos2mahdBTcXSSPtXnGEPsPl/rXiPjr4keJNG0ObQvC8eox+J3jxPOFO2DvwM8tj1zjvzxXdllZShdMeY4GdGXvrc4X4MaFf634oiudQ1S81CaR90qzNna4GT06d+OlfVPiKx0uxjDwTWsUjrvCA43Antj/PWvsstnJ1lY+Wzm0KDicB5qyFhvG/pioj5qvbu7ooj6cda/R6e1j89TdrspyvGzELGCuecjiqMshjiZEkIzwcdxWrVkZx1ZyF74lh8PLe6ibK6uXZPs0sSNyVJByMc9vQ4967nwh8ffB+sag9tarem5jkVJLeSLy9pJxglsfngV8Dn2CdSTkj9ayKp/s6Po2DVFmW2lmje3LZYo/LpjsfwrM1u5t57AltQjsYfMBzGMsQO/0r4Xkuz6B4m8D4H+LHjZBdXemWl9b3+obikcUL5Bx159cH9a8z0Dw7Mt6s89jJHbhfNTceZG/wBrIz756nBr9HyyCp0NN2fF46SlJyfQ9E1K+07Srdb6+1CBbYRmV5EI6DsB26V8BfGX40HX7+fQdEe7tLNlP2i5VRgA9h2yR+A79RXs5XhVKd2fOVJOTOe+Huj+KtYutPsfAGjTXwkDNNdRliYQMHjAJkY5zxxwSSDwfp7w/wDAzU5Wil8Z6/dQy/N50IiyZUwflK9gM+xz3qc3xi5+SB0xoKMOeR1PiDRdP8KeHLi6srGT7NZ27TyFc7zGgJYnBPQDPr78V+YXxE8cXOv6pc3enac+k2Cy7NkzbmKge3Un149cYxXkYbDqac5vY9nJqy9spx2Pa/2P/jzbaP4gfw94stdQ0KO4uF+xTkCRFxuDBvTduU59VI5yK/dfwTqUV9aQL9rhliKeYkpYDeDzx6+lfEZnStNtH21SV9Tv1lXIBIZcY3Vmagu4ssJYxY+6ex714xrHc8n8W+H7a+t2lkSSMrCwGTnjmvzP+K+jS6PqF3pH2yR4Lku0KNkBn6tj06iuijV5I3Z9Zw5OMqyjI+QtK+F+nL4jDjUWnhEjTRmVRuXI/wBXlR0z3xz3r658M+CbOys9OW7KXdo6eY8aHc0Yzj6ZxXkVMxbqan0WeZVGNJtHxl8cfDNpoXiTV7C2aGWZGA8xFAB4znP4mvEdPgW3vLd47mQBWHzE4wfSv1jJanPQTPwzGWlUaPW10y+uEe8WKOWVhvIJ6k1wY+EkevandXuvSRrCV8x4t24OfT/Z+n6V+f8AFnuJ1Ox1ZZFOpynsdpo+laXaRR6TZDTrNVCLDuyCfc/X2rM1rVtOsBJLe3BtNn+sPGOnv0+lfy/iZ1MVVcj7SpWjTXKYGieJ4dbvBDYNC9p03k5/XpXXQW4lkkEctxCqguAjcn2r5nEQnSm4s1UtC0VjMRVmVlBzkjms8yRlpo8h4yRgilT0ZrT8yKXhiS5cH+Mms8usnmoFD3JbcrKMAD2rupaFt2K0p8+aGaWEq2zhAfummR/u7aVCWWR23knqB6VU9wb6lRmJiDAySRZwfb/P9KwdQvIbSOR1MrTHqGbjFaUabk7I5KsrRbZ8rfFL4kanrd/FpUV80mjw/uiuxQwfHIJ649D9KseBbprqxuFEnnRRD589vY/hX7fQwCpYBR8j53C1m5tjvHcjDR5xbyR/agFbzGUHAP8AhXyo8zxO0sjRsuSxZF4I9q9rh53onJivjZ718OpZbixmZnSEBgApblxjP6V3urX7xbYwAka4IbvXj5tG+IOij8B4x4vuTc+cqOlwpOFCjleOhzXnGnWjxXvnxQMziQFRnnOcZ+le7l0kqdjllD3j6GuUQ2SgqyJsG6X1OO1fOGqHfcSfMRGGIU+vNdGWq7ZjifiHaHPJHqFuASY93zNnp7163qFnbXNhFcE26fwxgnG4+vPau6qmjn5rEvhnSphFcK6IpdCNw52+49K92+GlwLETWhd0R12MhOcAd/5E14eZawZ7OXStNM9ImnBZ7h5JEjA781USWQSOUkbaRuXJ6ivmT7ijNllY1O07x5gPFPSGUbZz/qegPqaD1KUbsYSru/73fGWwEXvUC7v3q+WNr8FSM8U07A4ah5AmYgLIsO4N15BHvUzRKyxkqrMpzhD2pSloVGKIp4iyI4CEcjBHGKYIYmgMkpKsV4cHn2rnnUNqcLsiFrIls6NCzRkh9zLyMViag0Vm0lxGCUOAynkCu/L7ynY4s3koU7nmmrXEIJleRfLJyBnnNYJPnAGSNihPynNfoOGhaNj8txM7ybMS5nXzCqrII16Y71Qa5EuAkM8Y6DPQ+/tXoHA3ZCW8zBJ4AFC8Fs85FTJ5TPFjaqZyD2q6ZgSXbkQbkZEty2Mlec/Wqcc2FiVRkH73NagE8ibl2yj5s5HtVZriKW2MQkAdWJBI/SgB0fyhXDfvh8wK0xn3MWlJbnGMZzWclrcBm1pVbzNsbqPu+1GGMTZZY5FORz2qZSuzRRuiITRzK0KSokm7l25HHaqskYEu4HIySSO9JOzFKFiC5lAdUyssR+7k9ahJ8lU2SrGRlmTHX05rcILqXUuGmaF5GicAAjauM1ZU+XGu4vHHklWPTNJ7Gl9bEUweSOQxqXTgHaf1pY4VdV8tdpPH1rAZZW1UuqiF4nAwX3Ag1atVbBkCozA8DtWdQuEuh1Bth5ER3MJHyDgdKt5jhWRGbMzdCDisJ7Gydhkswh2qsbzSBecHkVkxyKJYJP3rqVwUd8nPoayKi22WVMTM8pi8mVR8uSMg/wBKgF2FEqEJvHX0qZRubRdmSxTIvksJYZoz0ZOM1K727fuY5BC+dxUdves5KzOhMT7UrySbDG8eMYA6+9Z1zqywGJgCuxt2T0JqHG5XOZQ1MMs2ZCSxLDNIdQKo4iUbXTBDY4z/AFppdCeayMWSYJuErKrEc5/hNV5tTjkCybslQFO04zxW6j2M5yVjDu78gsFZViIBDkcg1UW78sNgDA+YDPNbcmhxt3K8t3LMrNhkUjiqEiERhpYXRweM96pKxlNdR8UUrEeaUMbNiQ4xj/PpSCFDNOqN5mw4GO9aKN0KUuiNOAyrGUDqrScAeuKjGFBeRd8rcGRVwR6VotiC8yb4xGqlZWPDdMiq0MTFGRd6lW+bntTAm8s7kVfL5OMEUO2xZImkXdty3PGM9KBuT2KZjXJkikZyzD5T0/CtURhJsDEy9MsOD7Gp6iH4kaJn3JCCMYHHHoazZJkVvLCsBg5PbNNO5jszJN1cByWAWDGMYyacu1GEm3JHORTHCJHuM0oZiCpOcjtV2ziWSRVmVpecgg4obNIroe7eB9PcFZIzGFUZZehr1rUL+SGw2osYCptLng4/rXiYnWZ7VNWpHjc8/wBpkndf3Y3fex6UqNHbxPCSYoz8xcfnXX5GTnaJ59cMt1MZtxbdJ0z+VdjpWnREwZbbIRgHP86mb0FS2ub9kjeY0YZwG+XjrivXtDiNlZ3c22IF0CuT3HUV59Z6noYZdTkvEGoRiO4BaNQeVyOlfPWuXouLp1t5QjAZ3V2YRHn4yWpwLQbpd5Miyeh7GnJIqEFlBUnGDXceYStCSMf63Jzhe9KY5HEUjIwYDIHTFA7ipF5iO5OMcfQ09rcRsp2sxx19fetlFEtiC3G/Z0I5IPWmp5eRuVXycKc9feqJfc1kth0OZFzwB3pREVb59oT0xyKCrolhh2uSrMG4IYdq0BApIkcgY7+9AyzDIy5R4IipON5PNWFnbAVG3I3egCsrzlCkjRgrkIelU41knkYGT5FwCDxzQBq28c7/ALxljR1P3R1x611+mvHMjeW8Lqw5I5/Kq5dLkT2MfU9LFzKzrDECi8YA/P615/cWDBpQqBiPm29Bn0NDWlxxlcxJ4NhSWQhWX5mEa8MfTHYVr6WULlhGQhPAIzx6UR3KO0jCoIXB3FuAf7tUr1goSEMkgOQwHUH0Naqz1MpO5lKSQAsrbl55HGO1VrhoYGVY5BI5GTkdKioxJaXLFpcymJvLkQuw+9jJxXV6ReeU6RpE5iBG9h2P+e1YyV0EHZn054Ju47u1VW5nVcsR3x7duK9S+zW9ykZDqUcYIzxXw2a0+WbP0HK6nNTRaFhZK5jDrKwHBzVQaejl3R8ugJIJwMf1NeRF6Hqj10lHX91Jt7nFQRabuneBJ1dUAO49SfSqNVAkGlho9xEaxhgCzDODUi6WGk3LNGkQA47e1Yy3LSQGxdsxw4Rx8yknH5VkS6fcliqQtcHqy+/rnsKmwFg6e3mxzTBznCEDnAA60v2O7IXf8x/hJPbtQUrLUfNZSgQJIqIuNr9s5/nUTWzRQ73jddpPAGfpQNy7FGe1ZG3K/BG4ioDA8cwlDzoWVRsbHyn8K2cbjhtYYbYwtKHEs7q3B/u1JCkjKZPKfyx3x3qrk+zuTzQCOHzcgXBYYzTXgjSMSpF5bKNxLHrzirhIh2RWeDcrJGrRH+AjoPes+aGaGFdweUKO3JIq1LS5kldjrhplWJZBI54BwM8dqbiPfHtSVGz90jqKbVxNWYzy2hR3B4zwAOvrUpKkLGoeR8dhis5R7GkNiuIw3zhCWBxgVorLPAFdHEZU52nkD3oiro16FVkSVizTuFP3T2z7+lQmJYVll+0eZjB2d/8A69QRKLsDlk+/hmPzAE9qa7MUykiM45G44Boa6GSk0SpK/wBybYxZdy4HBFNCqmJAjFiuGIGeKiMNR1ZWRWDSHacSvjAAZ+NtTqZYCIRKVUNvU9cE96troZRloMQu3yIgZT8xAOMH1p4VVA2b5FI4PpWLi0VTn1JGCIgaNRnoXxnNRSuDiPzN0gHDDvWkVobRdySFcvBEGPmE4Bbt70yNxNIWVWlfOCvTI9aq1hOepOGgCBcEc5yo5rPIkaY5mSROygcj61MthJ3ZpRNEI51lL5/hXHekjPkKyMxkcrxsGKzUWx394rXEcM0JXzHhuAvVemafHE8hkMMiRAKCNxx/k1UloOEiWB4Ns4Equ4GGyeh9KPlEsau+Qwy3HQUoxuZKXUrTMYysMe9nYZJLZqoxO/MgJA7A85rRuyKirssK0nmtFHLEX24BK9R9TUbu/wC7cEPIvDZ5yKY5yFSfy1ddpdG4yTkipIb1oyf3SeXjoBUReponrZj5Lp2iLKI1c88jn2GaqxXTjy5FbN3IMOdvA9qrl1uHNZFOaeeGKV0K+YvJBHX14qaW6hVFX946r82AM4PfArojscs1ciS5eNFMAfGc+WxwuT3q39ouY5UWKQtlSSw6KaUo3NKSsQpczAmMyPIpOSd3IqyLuTedgYMW2gHmuZxRcZa2JVvJI235ZV3beBSvqcgyER8Yxk8AVilY3cNCOG5lSb94d6hAuS2Sf8/1q22rbzgqz4HDg1tDYzYrX8zlg7EKcMSODUyagwRnwXA5OO1abhS0V2WLfUlMYmTBGNyoT+lQPqzTMplCowHK9Dmh0yZVHew0XwiiLROc5PDD16kU6HVyVELuu5xyAeSPb9KlJIzUrO5YTUlPypuMZGc56YNXotXjWSNoyoiBztY5yP61nyM6IV3cie8hllLlhEfXtSHVkKsJNkShuWxgH3FCgzR1RZL+OViokDEfMWTgH/PpUZ1JTNkFGgIy3HO6rhDUh1miaLUB5isYBcIFztXjP/1qledXwNgRyu7H9M0+WzG6uhn290BI5ebcvbA+7V1b+N3AztAPdcA/jUqBuql0T3DI7MyiNvfHUe9VftBkJC+XGBz9aqEUjKpVb0I5Htm2iNJEyMPvbOT7en0qSGOJZC0mVVSBuHJHuKbRDq2ZEY4rhlaOVhsb5kbH5GrMjRxAJiKVd2SMZrKS6GlOpfUiYQQx7rlhGrkeUwHf0qBrOMqu2Tc5OACOBU2NY1rE0mnlIxCzo8rHO4cVVWyYNLsaJHzuG89v60crD2yY6W38z/WKUk6bux+lILNo7V086S4I5DZA2k+3+elaRpkTq2Kv2Ubo94GCCWyMYPpSvZeXEXUrnq3GePSiaNVWSQkFsiedwZIAvY/570SWKxxBd5wOhPY+lZ2HKomrkLWuyE7zlyOB70sURYrEyOwx1xTS0uS6hM1i0YHmqpDfx+3amtbPbRhGg8oHkY6EetJC9oOa1RslXEYIwSBkmq62WE8t5OdxPI71tFWQRmlK5M9s7xokZ2MeMsOBVaOD/SIkRTggDniqSuN1tbjtTt3Mm9cAL146VRhhM8IlVH54yRSIjUvK5L9lmURsSUYDqOlM8q5WMW9z5k8WTtAGCM+poNZTHJYoIQqfJg521GlrGFB8mRJAeOetbwWhzzqdzofD1s01zEsqSIA4Ibv1r9CPh5bi302JZUC3OwpIMgjafu498duxr2cug1FnyHElS8UexRfPGgJaCFF5wM7j/SuR8T5Ns8UQOGz82e1egkfEtWZ82a3PcyTsAixo/RSuCPXNczHJHKRHdCVNpyoTniuuUbI6oMdcgKI35cEfKQc4+tcXr8rxAvNbie3HIJNYz2NYL3jx29EchadXJkck7s9v8K5x2VVkDSyznqAOleJXWp93g17qI2nWco8j7xt6L+n/AOqpIXRminhMbAD5QRuFcc1oetB2dyG6fe21gMkdUWsRbR76Z0jx8rD5ff1qoysiVDmndna6dpWYt8oMlvnDsg6H6U650kSOpMMyIOmTwwrFzZ014pNJDZdPmdYGEismBhO4+tKumSCRzuAhxtyRzk1INWYPYShVDwsUA25HH+TVX+zZI3mV+HGAqnmq5tLBHckXS52aQorHA3BQODSJp5ILm3Ugcdec/wA6ly0OvlVyQadFERHdRN8/KlT3Pr/n2qrdWe4xKqKoJ2nA6Uk+oqiT0IX09o0mEZPTgjt7ilNlIsolhCQs2Nwxke/0qXM0hT6DZrLKs7HYc4Ve496rXOnyu0NyDsCZRAv65H9auE9DCdGw77NdOhLx4lIwxU9qDayMiFRuYVbnpY5ZbFW8tHSIxkyW/bf3B/GqrWrLEuwb3I4I6ZqU7GajcsGykMbBGkgYkZJHBH9ahmtpmfe4wF4HvT5tbjjCzsSwws6MyMUwcZPSgRM8YgZ3aINuAB4z61kpm7paH9PQSMfvPNjWXIAHciojLFv8t3L8Hkmvma2mh085E6jykMhDkD5QD/Oo43Mj7nDIcY6YrmlsaJ3QLI8qESDaQcKfb1FRGAs2WZlkB6Vi9rFR3L627TRoxd4VJwxxytaulq8YCMxKA8k9TXLUfu2OqmtT0nTJSY440YkKAMnrW3IFLLKisgIGQfWvEnvY+kwqtEUR5IdiTjkAcVLkbQHjwW/D9aUZNBXhdFKeXIdAhGR2rntQcLhQdw46HGPrXr4bEtHzuKoKxVgupkUkRrnOBinNeyfMHDFuDjpXtU8fK1j56phVcX7SCqEOrbmwxHp61UN2zOQpBcgla1WNZPsFsEV+Qh3So2OvFD6ihLhWO7aCMLXVDFuxzOj0J0uWkMcTOrlhkj0FdNbyhfMMikM3Psf8BRPMny2uebWoWdzXtJSymOZiu4YKk54rShijRU2nY7DBI9P615lXMp7JnNKGhoTkMy7ooyeCGA6fSqpW32Sjyo33AqwK9K51mVS25RGzxNJlgofAAJ7YFTCfa6zOEmdeSW5zVUc6q824SgmiS18iGNWhCRIP4QORn+ZqOSWCL5nhjc54LdjXvYTPKqd2zGVFNGZPLGyiQHYpG0ms6a8C2rWq3EyqWB3DqMV71HPpPc5/qcZDJNQkVNy3NyrLxtUjBHvmse71fVp2iKX175KgIdshyfT5uoA+teos8Vrlwy1NliK6uWg8p5JnOeCzl+PqeapTtIscUBmbyUfOPb0rysfnDmuVHs4TBRg7of8Af3uW2Ix+QZyaeArHY2UGOT6/Svl6r11PUirlUwMZVVOrfKADyaqOE85kIdQmByeDXHzXZXIXRkfOsahQOhNRxGUvI8isU2kD0B9RWU5XNIw7EIMjSr8jPgcselWAzDzNw2xqobI6k1cFoJwuMEk5lzIhwRkNmpljkZmdHCIeDk1Rm1bQS3ddrJHIsjEcsO9TqshwSmWB5BrOTszRR0sReaspwuAegHpTgFncI3YZJBxyKLe8KMbEQVnuHZNm7sCOPrULXCuUlmZVdRjANbJN6CnOw1ZJJXmlglhlRRhsR5x9fSuWv/Edhp/766vYbOyQ7Zm+9j8uB9DXpUMK5OzOOrjEtEeGeKPjd4fsJ5VsLrzJ+XgcSj5sdwByfrXgXiP4361qczRl57cs3M8Rx5n+yR/CPTH516CpxjDU4qFOVWpqeNa1rF7qhd73UL9o3RV2NId2R0BYHJHsSax1vZEyu9wV4z61ySxF42R70MFGOqM+6uYSqyS3ChgSTxz+VRBt0cgt2imIQsyA5bHUkUqNJy0Q69eNPc8/8XfEDwt4St459W13RVhbDPEHEzAegxxu7de9fM/jn9o2Ge/+z+DbeaxtwArTTnLqe2MDGfb9R0r6nLcptrI+SxuaucuWJ4D4i8a+JfE93u1TW7wwSf6wRNs498dfpnHtXL3FzJcOk84kcgkxEN+Ga+mw9KMFaJ50qzcdSg4TbunAkVjxg5I98UqsimCMjdsyyuwyQKpnLNplNnhdcRkMAc8Dmq0oU4J5THboaQKOlytdfLt8xhKucEH+H6U6JzGvyDcAMjFBTV9URTGKSJx83qciuNfImILFhuz/AJ9qEyktLDvNKhMx/KTUzyuSFSJYOzDGfrQYCG4DbkUqW+79KtQNGHKM5OOPZqTZf2RbiJoxviIcsfmwP84FSWNw4dHixlfvcVLih0tz7h/ZDtRd3GvTRpLJMJYywb/lkpVtwwe/Q/rX6U2CF4UERyFHUcZr8e4nX+2NH6XkMbYdGpESyN84KjhlNZN0YFI3sA2eD7/0ryKUbnuRWpzwnH71GODE2WIHFUHYlmbag9ccA+9WbJ2H4Ln5yME5zjFMYeVEfLEZDHA7k0Fc5ZtbWaDycb1twuBGBzn1odJmBVvJjRTyu3JNVF9GW4p6mnE8rBmUea5XaQBxikjtlXfG4U5Iz7CkyebUsCGFGuBC+VRsDj5SPUfWqquj3UcbCUKRjcDkYpGiFjUPvtwrLMjbg3rVlokSGEDKnOXGcn6+9BlN9CrOpkXahiUKM4/z3qEPgSO7okceOenJpp2ZAqw3Uz5ZMRD51Zf4vY+1aC2LuyOuwsSFPPApFx2Jo9L2pKQdxznd079K2IJkmjZpwkK5A54J/wA+lOxBOJp5ojIFRVBwwBwfwFJ8sjg7gD644quQyi3fUjVo23PLsDhsAZ/WnPKsyC3Ksj42707e4rVR0NSaRUwFjDK4++2etVBfNbzTbZbeQDGx1WgzauymssblEYyLI5JXjg96eXWYM0O5rgHaV25xj1qE3cU0Oji8yI/LDGAM4HBOf51JHCyZRwom6FWHWrHBDTujBSNSgK4yvappF8/a5KKpOCCOmKBqV2QvLHl4VcFhV6MQMjK04eTaApPBU1MtiyElFIdX+YH5WH1pWDbvMLsQeGIFZw3MJbiynzpImKxiMJg565HH4VA7I/7wxNGwyq5OePWthFQNMZYWjjU25OWOeoqyrpucRPu2jDKeTit1sA+BFUoUDJC3II7D1quzR+bCCzsGbhccfWplHqUpaWJG2oZoY0lUMcFmIrzDx+q/2QwQiR1HCg/xZ6+3GK7MrV6yOXEwvFs+XES6ZvIlnZZmGCY/lAP+ea+qvB7qdHsZPJ2uFIOTyccYI/rXq5vDWx5mWvVs7pZoJIYwgCjGdrdfeq4t9krHIzkErnqK8aCserBq9io7EKRK2GJxg9aJIiny7c8Zye5/pVjhvYzJTKQBEm9w3CjtUqsyIjywBZVOCD6ehrNw7Fy2JFeS4AaVYw2cgDpQ0RuQ0bSBlBO5QvP1rMxKNwU8rywv7vOGyOv/ANakWBZJYpA7gBc+grWAnKzLZgjQLDbMZATux93nrUqSMLYSyHa+cKBTlKx0KSHXEF5sZY1cMTll7/SqBaWN8vEqgcEN3rBuwykHdkdyq7Q2Djsfeq0c7KfLlaJFU5RQOSPr/nrUyV0JMc04DCcllQHJaPnNRzLGYiEUpF99M8knvWlKWljG+tzJluI0HlCN/MByzFs//qqjfaja2iyG6uPIMQ+ZycKPXdXfDDOSM6+JUUeBePvjx4e0rfZ6IJPEk24BruGTZEg9MHBPtjB4r4k8b/EDxRr73J1jUGlLyExmPO0L2GD0H5Z6fX6vK8DGn7zPExFJ1IuUjwjUr2SR25+cdOe9Y8sxUZcgjODx3r7Cmz8+xSSloSjJjZ4wAQOOep/pUaGcx5wZSOQBVyjc5jQs3YSAbwjg8bhmvZPCSb9qtIqEHJcnt/Wuapsa0pWPY7O7SDy189gpHzD1FY2vTwyRiSN28wsQRtxWbj1OiiveRz2kQRrcF1b53bJ54Fes6Ynm+U6Zj5w3tXxebNKof0rwHG9FH6y/8E0/hzfXOq+OfiRqVrB9ktTDFpkwi4ZXDr175+bn3/Gv2+sbeGC3jgh3IoUKc9yOtfo3CtJcqZ/Nni1jPa5pNI14lVQiqVdu/YVZedBGySKhcLtC+3f619xJ32Py1uyPJn1K78R/FC18NWNvNDp63PkBvMCrx/e+p/8AQWr6w02ztYtNtAzB5FXLKB0/x9fxoxMveUTCpNrcneJtvyNle4FKjDLxbcMOMkcH3rVE02Pcqgbapf1xVYuWIGGzVN6AtxQCzJsK9fm5q7HMJCwICgdD60OVzQmyuNu7b65NWvtARFxg7OVPv61VMJqyL6XC+Uu9ipPpTkuCWJ5C/wA67YOxxyi2xjTcHByT29ayphtAG3BznJrOburlpWEMiFGJJVT7dagMzMoQMu0DggdayNuQz5nKqxDDI4GRnIrImkIb7hJoCEbFCXeEfk7WHauD8eXt7ovhrV9StSIZlgMEbjko7q2D+QP41rQ+JCqp20PgPwBpek+JPFoguVkvbS7JZo43+ZlI+/7nOM+tdR8a/AN98PdItPFfhnUpbvSkligubS4y/wArOPmUj+LGePxx2rPH4qSxXs+lj36kI+yij4l+Pd9reo3+j3jWd59nFtst2jHzLtGAenzHkDFex/BfwHe6N4R0/UltbjTdYZmcfaCPmdvpwBzj3P1r5zMa0kkj3KdPmw3Ifof4OW+sdI01HJVfL8lpFPU9we/Nd+sSPyHDFDnFfR5biW4q58LisAoSdhQA+SuU55HpUmIimx8suPmBFew5XPHqU2mTTSqzlmKrlQAT7Dis2QMqbFy6ngikZGZJaxs7EorvjhScBh6GsK+0eG2d7q1iZJHbe4Xnn2/w9q+cz3B+1p2PoshxzpTL2lXt1DcS293blYdoZJQ3LH3HavQtE1cxtO7mI7sAMOdo9vf/ABr8E4hyZpto/eMgzdSjZnf2N8JWExIZABk565rftmO/cGDjGetfEOi4rU+yp4qLVzXt7iNtrjCrjirSsAwQMp981EoNmn1hFy1kDTx25KA5Cks2RzXJa54t0jRNL1vW9UuBa2VrE0ifMF3nsAf16dia9bKMqlWqpW0PmM9zuNOm0mfhL+1/+3leeI7+bwR8Nb+1mmtSzXUqycO54HPJCL7ck889K/OGX4g65czNfa5q+oaxcTLlgZ22q2MDaCeFHp/Kv6YyPARwuHUurPySrepLnkczd+MLrXp1mvo4JzattjKwgAIff16nPX9K+wfhBr10/h3RJNQaVpNig+d13Ej/ABAr0qlX3bDxdBSp3R9G+Nje6P8ADfXfNkSBp2jRpZcgNHvzuUDqPlxz6965TwVpzXU1y0rWot54wAXHGOvbqT0rBzfsbnn4Kn7zbPrz4W+HNLvoIvskkqXFpO0E2TnDFfkyevJyfyNY/jP4Pat4i8deGLsypY2djKr/AGTB3TMGJDAjoAccH0/Py6fNz3RtNxl7rPrHTrcW3mJHDFB5YEKLtyNijGP8/WtEiQuXJ5B4xxgV9XgKPLDU+NxtXmmQzyKpDb979MVUW3LSeaXCMfeumejOaMbl+BFCeVuyetTyIFBQghiMnnp7VztmkVYz7g5McTMwhOR8vBBpyBjHsJ2qeN2etYSWptTOS8VeJdL8N2kk2oXcFpGhUGSSQRryeBk9Se39azvCvjqy8R6gi6XPK9vvD4MZ25B7H0rixOkGz0cFSvNM/QHwh4wgsNLsHvTHA2AoWRgOcdK7efxbYXO9JzcR7l+QNHjcemDntjPrX5rVptyuj7N7nnfiWLTmuxc2kJhBQbiOMn/9dfLXxs+KfhXwTaHTdT8Rxi8a1byoocnbnqW3Yyef5e9eHmPNyNR3Pey6tFSTkfjL8UPj9pyeJtT1XwmWmjFwHuA0nmMY+h59gM4FfcXwe8c6NdeDE1TVrzTn11J1lRCQWZCD2z1+6SPfvWfDsKkY2mff+IeGgsJTqwWp6LZ+I9UuxI+hrN4agLYSS2RYz/vAKOv1FbNt9rJZpbi5uy4yXkbdk+v41+15NRjy3P51zicm9S8ohhkLtucmPAGf1qhLcFmSNsgDOwE4zX1lI+SrLsUnmaF953BypXbjgVz17cyRoSJMDgbhVVag8NT7nGasI7+N4Z4m8skH6EV5pN8Pp5dTbXdCvpVvMeUIpZR93Oec4yB79O2Oa8DGvsfZ5VjHBcrPV9A8YeOtKtEjv7iwmlUGMKCQOOnc8Vra14s1fxJYSWd/fS2ULbRLHbqoXg+u3PIyPzr5WGXLnuezVzFJWRwc1zpcLSGe0sInB+8EG5gOnJ/lXnfjz4l6F4T064mRfPvpR/odnkBpT67uoQcZOBnp2r6zDYXVWPl8ViXKXIj4c8e+PfHXi60uTf2cWi2jt8luOVdPTIOPXOO/rWT8D/hnc/EXW9UHjGCaw0Cwnjupblj80ysxG0DjgEqo6Zz6c17eLn9XoOUdxYaK5tT9R9FsvBfhq2ksvD+kf2PaxKILlzKA5BGQp7KOOlYHj/4jeCfBPhhtcvNXtrlzIIYrcHYSx6At1I9cV8tSg/jYrzrT5D5F1v8AaV8A3en3MXjPxHpcNgoNvcWltG8hkQ54bapwMdmz6c1X8c/D74U658FLn4heE9MgS0jU3jtEjEvAYjJv244yAB3zmvn8fip0ppxejPsctw0KSsj5Y+H3w9s9V1/+yZ9etdI04v8Auy5AYEe5/wADnP1r9n/gZa/8I34Xt9N/tC61K7t52iSKWYTBUCjuCTzz19K8bH1nKR9NGV4o+gX18QiIpIkgdc4Bz+FTw6lPfKrbFSMkqAv9a86VNJXHbsc/r0sK28tqZpFJBULnn8TXzP45+HuleINHNvKduoLMJYpHO4qQOuT04/yRU1ad4aHdlWL9nVUj8+bvSbqy8TXvlxpNbwzsqOExv+bqPQe1ey6V4pttKjshqcRMaMCWU4I7818+8Neqj9Gz7E82E5onw78UtfvvFfiHWNQuNNktbQ3TmEMB++Q9SQO2SfyritN3zMC0CPLGoAG0dPf1xX7LlFPkw6R+CYmHvNnrlreWkekW7yMFQrlmA5yPT9KjTVbaS0uZyq8YTzCf0+v+FfI8X4Bzw7Xcyy+tKNXmPJfGvxV0nwba3hvT5siJ5gQSbi3A4CjknJxgc5r5J8Q/EnXvFOpQQ3N0PsQxHBAvHJ55I79ef8K/JOHeGI0oupUR7GJxbqVbo+tvhloV3ZeGtJubwRS3cqsZBH254B/n+deo3EAhTKkBiBjB6H0Nfi3EkV9dko9z7amrwSZEX8+Py1TchGBzyP8AGqhjWLDkANj7w6V5Cdim7IrXUqeTGmAxfnIH3ef61CcRW0/2fMNwX3byckDpiuqjMIyuZcQupN2JlijRSTu/j+lVZblJBDMZXC/dBbjP+fWutpMpq6M+W/BlLKRxywHFeJfEzxumjW4livIZLqclIYs/Nt6ZP496+m4YwHtq6R5Oa1OSnZHx7qt7JLJ5inzJS+VJOMmvafhvckWMkcyMZnIbjsO/1r9qzCmlhmjwMO9S18Qd66ZJKsRZSyrjtg8Gvmi7eIXmNyhVfa6f0rHIIWpXIxMvfPb/AIfBBCoUlncjALd/6CvUrqAXMcnnRkSr6ivHzSX79nVRdoHOT6BZ3MYEEMXnAZYj7341xN54bTT743ABABxtPQf/AF66cFVa0Mqnc19S1WCPSnikk/eKu8MD19sV4HrLqZmEQM6bsrkdK9zLlZs8+q7sxre4azcPCWZs/MvXArel1+4nWMOY1VBlIhnBPufevSavuZNXPW/AXiSNWkiby3d02+uK9k0K6a2luZZzFHC3RsY/lXz+ZpxPRwUrM9X05lnswVmQs+H+Y57dqW2RHnPmghTnJAr5epI+7wktCWKJ5DkbVKMXbB6ipncBm+cSBjuULxUyep7UJaXImQMXnQYLHO08YP8ASpEWJsJIypL1GOtWXBXRPAC37sLwOCR2py2yNLFcSEIjsRleuB6VlVlZFQjrckmhV/lwGVuBkU77LjAceaAMcHpXHzI64LQzZ0SGK4TzCCw4Xdkn/wCtXmPiS/jjDW4L+aetfTZBQ5pXPlOJcVaNjz26mAgaQp8uPmJGetUvNMULxyHchHGD92vvYRPzmpK5zE10s0r+VIzQHBDAd6Y88ksMqvIFjjOAmOvuK2MJ7Fa3iZFkdhIPMOdzcAe1WYpl824glBkKDKsvRh6iqi7MyIJnkdwnzbMZx2qG3t5FcMGbp1B6itgLkyMrQxxxliwzjGcDuagRY4VJ+4oP3j2oAmjYbTIqebwMBT1qOQREN5bpFKG+ZW6qfQ1E9hx3FnUeUroV3k7TVAO25i8cbLnCsRz0rJG5MY5WVlPmhCuVAXp7/wCfSoHizHgybVHBAHJpxV2JopPEr7I9pd1+ZMr931P5Uh/dovnRvLARkgDt/WtwWiIGmZmIaNSeoOecelXIXRPLaRhcR45RjQRb3iZJQMSAlMscj0FKkuzLRFZ1zuCisZKxoaWniRmZ2kdVxuwRW7HHGYlDSbo85RQOAe/4/wD1qxmh7Gql8jZTJjaL5xnqfRa5i4vJXJlVVWf7xXGBk1lJXRqpXYf2hKAyuTNkfdBxj6Uq6vA0eVj8pwMhG5I9iRWLiy07D4rwXaPGjRndycjPSqT3UMrgyyBECkc9D7U+Vlxn3IZtQwm7cZJCfvEc47D6Cq0mohS8rM4yOMcnpUNGyk0Zn9qu6ZL7eMjBpJNUilibzWkkJUAj0rPkBzZjLczK8rSGFoRymOoqObUy0ZUlJCRnb2NbRjczqVjDn1cojl+Hxt5bt2rMTUJ+MDzI2GR6n/61bJWMFK5d+1Tyhn2ouRnA7fSmMJf3gZSQBgMfWmMfaqdpD7gegOelag8tlXYqrHnC9+aaRFRkRZkMaEK4Lcg+lTxZkBi3K0atlCBjj39a2SsZErSXG52dkLnuFwKZE8ZUkCRjkg/LTAtSQj5CsvfI74q5OvlqvlspJ6r3FAFJgoTMnLq/B9/8mmXBjLKxUA9DuobAjiiLTx7GRXVsDNbcRKK7QlSjDBB6Y+tZSXUCrdOQW/1jKSFXByB6/wCfasmWIMxV1YxEZBz/AJzVxVjOW9yCHZK0qhGV1GQR1xQyB2BVGCg/MxqhxktiGQGKMkY8xmznHUela+n24llhwrr83AJz+BqJyNI6vQ+mPB1iLOKOaRAgKZ3HvUni+7PkxiGRBGQVPPOfWvFWtQ9xxtTSPKIUhj3JHPK3zFsMOTnt9BVXV5pFhFukjgY5wMkHvXaclRdCnp1mVdQrRrIT0IyWFd9ErW6rcx+XIzDps6H+WK5qszaMLI2tItQ2ySWIB2OSe/0rttRna3tTBEyYKfMCMg1yS1djsXuxPIPEutskDb9rL93IHNeE6ndytLHJkIGYghRXq4eFonjYqV2UVLK+Y1MqhTz0B96cTCULyodmRuGOmfbvW5yGlBASyyIQkmABjsKmuQArqAVZuMHrQgKaI24J5ikjjpUsu6TGFYkDFdBM9iUsQDGED54yeMU5d0qLuYDbzgr0rSMdDJy0sXWUMsSNKu/u68A+49KVV3uAjIQO7etKaHDcuRK7ygzBV9R2P0qaR0RNqBkVTnk1KRpJ2IIZHczXHnGNV+ZUz+opYWSK2eMo7tksoVsAE80MpEUsjSSL5iLE4GNqnIqwLVzG0JGwsACe/wBa1itCXJF9S8Xn7PmcLtCtxzWravPG6SS/IyjCqvGPr6/WrsZJ2Og3hY5GkBbC9Qveub1aKFFLqN77c56UhHA3JRlLCMKxO5hjp9KqWFwiTFDInm9VQ/xe9BrCXQ7OylQuhKyTMwwB0xUM87tOFdEKr91lXGfrUR3LsUpCThXVgxO7g1SniUxMqRDzCazbuZTViG0jihdmZlDnAAJ5Yf8A1q3IJ0SUyDcijpmkJqx6/wCA9bnW4SNQJUIG5t+0fia+g7a8aMRNHcK0WDvwPyr5HO6etz7Lh2fMuU2o7pvspCqMN/F61FFLKzlZJfMizgEcV862fTezvI0POlhyIDvDDadx6CqM148FsTbo8k0gLZA6H1FTGVzdqwrX9xJsIHkxDGQBwaeNVuQxijUtGDwRx/8Arpta3BIcupSEsOYmB6+tXRdXEqqyBvM9Qe1KUbiD7XNGVVowpJ7nHFRtqrRLLIBsZfnBAzj6UuTUzm+gadrFwWnPlIW24bK7xj8elTzai0sQ/exRzgjywe1DgNyshsM28l5kgnuCPmZRtGfYdqY91E7qBHHx95TVRdyua2orXkdwSGQ4zkc8jFLEUnkmdUSGNzuCoMc0NXQ4T6li4ntQVLpGgHVu1Uri408t50e35vlYnuf8KaM5JtkuyGYou0BSMvj0oIszG4McUkvUNnp9KqMbmTqcpXiGnMdwOydQQrFiAD9PX3qCKKzlbdOyQgd24FbJdDL299WIIbVl2BlXumOc+9TQ2VnJGSJk3ryD2+lNqxrRqXA6VbEuzSxbyd7KvBxWfJpscrEJKxiZs7WPOahLW50qV0WF0WEy+ZL5MiY2tg9vb1qumnbWm3KFUHA45xWcdWVKquWxXn00NC8W8BTgAg81Vm0ctFHMFdpEJPH5dO/eqcDk51YrR2Hl+W7MSCMhD1Wp3sXkDM67W7AcYqrWRnKabIfsdwsBllixEGCtzkj0Bqv9mAkA2zMGJKqTyPxrJp7jcuiEFtKjRnzAVLZY47elWpYi+6GMSGDrn0pFqNivHbv5soWRyVX7pHT3FMaykxCVCbEXaCeSR70HTTSHSoT5W1t+BtH+FVpYNrDCyhj97HeqjroROOugwrJsYorsp6EVGC+bcRHa4bdgnkDHX35onuEI2L4lkeRdgDMvPIwKiaYifagIYjdgc4rNuwRV3cqTq5fzR87YAPrU8UyoxjLbFAwCtJxvuRF2JHMXA2BCx4I7+xqQC2MTb2lE+fu7qpIkquqlm43v3IGMfjSKi7Vd3VUPQt6+lMpSsiSZ44C2CkhAydoxgenuahEkBZU8zy26gKcn8aAUWy6jRs8eECkdSTwapSkBwVO09MYrKejuEdyJZR5EjmMKobBcnv8A0/8A10lsLZShUgO/O4Hg+9ax1HPchmHnByCFPQHNQ2hWMuSWBAzmughEsjEqxMu0bt3Iz+FaMIjkT5cFtufmPWgpOxUm+RW82KSNgenQg0WQk8xVzvB5bHVT71yTehVJ6kszKVk5eQ9sd6mPl7FER3wkAt5hyc+x9Pas2iva6lcNKGKymNvUg8Af41PsXaSjIpPK7uce9axVkVHVXI9xcBHmE3GOOOahCtNujSOTawwQTnFayVthXJ2SdAXXYqoNuSev4VQ+bzjnJ7AmqctDJS1uTIqLGIZPMJJ/vc06NIkIcRyK6H5d5z+NRGNyXJXsRBlRUiX5fm37Sccmr+ZZI5E2FSy8HPT6VXKuoQl1KySsrq5JcouGGPvUq3Akjt2CuY+Dh+49DUuOti3MDdb2Qxq8Q7KxyRT5Xzx90cZ4/WiWj0JbuRLO5KvKzGPPUHrU4v12zsLgrh923qcelEVd6kyvayKy3rhHdA8omAXOMge9WEnuBGkZleVQ2cgYx68UlG500p20ZZa+ZpPKYMgIwWJ4PoKekpMqlIlmdOQpbGa0cNDJT1HTuVcI6lZPvA1IL9seWsgDHAPHX2p2sjJzuxolZ2Yjy/L6MpNWJLs/KI9rRg5YYrFI3UrIrJqsssbxLNvCE8MMlT/Soo74xSjzHX3FARbtc0DqOyYmOT5QdyHOSKqHVld2hZhKeuGHBrXkVjLmaZLbyuzpIC/kryVJyQama/k8pHeNQSw5U9s8UoK2pNSox82pxlo4Hh3EfKGRf1NQRX8ZZsF1iYYO/Oc0owLU7jpLjf8AMiARj071G94YlYhsxA4Yd89qJxsawqX0EW6DsjFVKg9G71J9pkhYCaUhMFkDDA/Cs2rmnOyX+0I5U2BlGcLtB60xblMspl3AnmoUdTNN3D7TaoVPmjf1GDkEfWojeJI/7zJJyQxPFbwSIlJ3JoLtpYim/cAflU+9WZJ0XJ8sGRRtZSuK0UbFOWhD9oXDNlDuAHv7U+R4XO4B96nIRuMGo9mOFW25G11AgjRmHlZymBxU8TxzI4ZfmyCDuxxT5ECqNsWRrZQCIShKkkk9aqrEy26MxjW4x5jc8E+3+FdVOGupz1qtzp/C7RyXNuFjSWQncpJ5Br7u8GRPBa2bOhy0Ssp9jXs4Re6z5TPZapHs8Ewa3RDHGrkZJHQmuG8XTMtpLCyFGA4deoHt6mulbny0ndnzZrUkrXbtEyl+nzDiuZlZY45Z/mbbk8Dp6mu2SudcdEOa5SQmNA8g2g7tuMev5VwXiPyyAJPNdVHY4rmrKyNqfxHj15IiXUwUHy8cAnNYBMpm8lozGGOCScV4dd6n3mFWiJViIciaPyo2PynpuHqKgh2oIhwwXKKfbrXMemo6XLCzqTGJJAsQbG0c49/rUyXKxkPJHuJOC69vSk1dExqJam4NSiXbkpEvRgnXNSC/jkZQJGAHHJzxWbhZXIlXvIt+fbrIs0aRJITghh1qxHeRwTeYZVZZCQVVentWSg73NfbajLi5SOUKm142+Zs9qjkkh8yMwhcAZIJzVqLLjUuTNdrGnmbTGzckEcEVVtZ4SNkMDyoD9/OCtJx0uW6/vWLsZiWUpMAqH1XNVbr7Osis5VArgYP8WaSNJVSVIoMytgbEPQdxUhFm4ZseZMAGUAYGKxirs6oVUtSO4tLV2iESBGxuJzmqjWyBZhC8c0MZwXDYOT7GtkrE1aqbHvYR72eNg7ldhBOAp/8Ar1S+yxOi7422g5IBwR+VKTsjmqWGTWiSM4jKeQFB3tyfcf8A16mXSkYxqShUjC4P61MpaEwslYbcWEYjiVZXIiO4YHJ9qiOnSShpTIny8nnoKTk7Ew+IGsSoiwsaIfvN6/5NMfT4jIr71gQD5zjNQegqV0f0Wlri23pNBJbSp1jk6j61PFdSMUZ2gfjC7lxj8a+bqzT1J5dAEsqtIpyGz3HFTS3CthVQMvVj3B9MVyylcpKw1pU+RfllAGCTxg1IZHjLyBWKEYY471DZrTRbM0hhAi2MpwGGeRWxpwWMlCG3g59a5Kr906aMbs9A00sImIBkww2sOK6BJ9sUhbaSOcGvDbufS0F7pJHdK0hLEyADPyr1pJmYqJfMZuMhfSldDqox7i7MKnGVPtXOXFwzOdsTBPvADv6mu2lueJikVUun8vIZAuflOKJpWWUPv3DGVPrXfCVjwqiswF15m0qQp7/WqEsiRuQS24jn2reE7sylG4JIiBYMKsbsCeOhpItoDSBgzBscVvztIxa6Mv2xIlDndjua6OxldlZW4Q88mufn1PNxcTp7KRXQZZWIPPvWokpTIbG8dP8AGsKvc4GrkquzsVLFcLnO6q73DqTvc57GuNO5DplCSTzCR5i5I5T1pROUTYHwT2xUQl79i0tLB9qIRwHBfHBqFr2MlPMYsR1B716tOp0JUCpNcgoyMrGMEHj2rPmuw0xkDYXOSAK9GjVa0N6VEyJ5FkdWdwxB3BTQGlYsWKAA4ZenFbwrM7qdKxZMszoo+0ZK9APSoyrJDEN+8HJUnrVObZ1qCGxTyKGSNMsfvBz/ACqzG7Bd5PQ81lOY1FItqxVo5RhZQcgjtVSeRmbaYwVAznFcikWlqWsFuZCGJ5G3oKVgxyCFweQAKygtTcaFQqY1BQkH5s0sciSeZGylMDGSOtayfQzkuo8xQqjMZFUAYAzToVVj5e3aT0yeK2ivduZNXHgrIu2PacHB7HNKsD4YMzAockE8/wD66xqIY1raNTmFCT2PU1BtTzJPNPkMoJ2n9a1oRbZlVqKKuzmdT8RaPY9L+KQ+hbGD757V5N4n+L+g6KqwTXLXTuMkRkIgPYF/XPYA/WvZwmEXNdnkYjFOSsjwbxF8fLm5jL6XEyQKxRPMiMZLDvk4OPfHPavnfXfGniDWrlrvVNQuL/znMbhZDGiqeo2D5TjtxXqSrxi9CcFgJTfNI5q6uogQluZooQDyTuYe/uarrLGhZS6xgZIz6/8A168irVc9D6ehQjApzXkbRrsKrJ1Cs3b61zF/4i0OzS8+2a1YxhUMjrJP5ZOP7vrj2rTB4KU5WOTG45QjZHhniT4+aRpSyR6Nawa9FjDyNJsVf9oN3+nvXzL41+OXiLxBHdCzkGnWEpEcsRTO0ex7/wAvQV9fgcAoP3j4/GYqU0eOLfyOsQDuJY3MgPuf89etQG/SOT5IpVhc/MWGTn2r3YM8hKwC+UtNs2zyZwNpxx6U2FzcK0RlZJ88HP8AnFWMugkurvsUJ1U9z6Uih2UCaRAAxIGaAGKzCSVpWTc/BKDp+FMVGB3nlPpQaQl0IZsSF2ZUzxt6EEe9NGUIJVFVunNKWwKVnYzb1FVfluEVfvZP8q5CZ3Zn25ClvmIHQUR2Kk7IdA5aMIdzhWyKsIARtjy+enOaZlbqOcmBN8oTduChcdfenYlVY5cDyy5LcfmRQVBXViRpPPEcasQ7cdOKs2LeXLA29ImVjjI/zzSew6aPuP8AZTmOpajrEAt5YoSEdNw4kAByp/xr9JNJkuFtQZYRIu3G1e3oc1+OcT/79Kx+kZE37FF5ruFPs0KsYyBtOeSf8aydQSUSyrLC0G1tpDdRXlUnofQwd2YM0EiM5jdTER82O9Z08cki280SyxvuywPp6VoldFNGlbI12skUgVuxAHapltRCQ8isyIwYY71AJWEjikjaVmEjc7gD/CK04oJGtzI5VbpjhT04oSLi7MWMqHbcUVPukg4B9x35pUjZgEDgMOg6kiqkrFTWtxbi1MkvlxBYUVMuWGdx9Kiih3q46FefTNSaE8VuSxdWkEZGS6kY+h/z2oltt+17cxj/AIFQTKNxEgW7Aje5EEyHsP51bWxdYXlXY8odVJxw49R+tDRk42NIx+VJJGqAxkYcY4x/ntSsPuxq0czFcBB1x/hQkInWUkGFWjZh87EqcY9OKrMgWNJCrxq43AHnJ/oK0asyZbE6uJVwflyQcDioXGxmVHVFBwSec1oJx0IXYYSNfLOOW9qcJXiQDYspyM45H1ouOMrkd3O4MZQBvM+STJ/g7fXmqBVCWlKltvOMUGblrdFuJlZwJAyqOmBVvedq7Hh2EZBVcE/j3pOJSlfRjo3k80ySxRrnkADAxUjMJHQBZN2chgeAaZCdiuHdJipMUhLFcgcc0hYkkncPm2g+tJ7BF2Gk2sdxcFYQbhQAwK43e2aZLOgIiUDe3zYx6f8A66iOq1LU9SN5ZIlDvGTGDk98D1HrVoFY03xSlkblmZc49quwpoa6qwZSzAtjGOhHoarNNNEqEId6j+IZpkBCwlkfzFMJ25I9/SpHiiO0BlijH3jjBJ9PpW0HoJMt/ZkaCSMkq/8AyzYHpUH2cLuEzIsRA27uxovfQZDPFvLp5gJA2hxnGK838aQK+j3g2t5jcKwPSuvLf4iMcS7QZ8xIULuIHW6lUZVieuB/X+tfT2k28C6bYuZpWU2qtuUYycc4+hyPwr2cx3PIy7do69LSZUhLTAALjgVNHP8ANiZw0uMF1XrXlOB6q7jZFhmYTLKkjA7Wbv8AQ1BMpEj4xJ2DHjIqHHS407EMwMaKAI2cDgg9ahEgmIeQNGPvEHt6msL63K5xkcDknYwZepGabcDLxMWKnO0EDvUGbHzxxkhJBvUgEY9alVhErtEiIirnAHStZPsJWaKoiR2UFXlGMqUarMWwbYzE8gxn5elKoXHQkV5WIXBAK8r3zVERoXlMkgHy/Lx396xktDZSuZsirHthQibPG8KQKqXCxBWWRmDY6CpUyZuyKkt38gVMxgrtIBxurKlvYRuhnuVtZcfeZuB7124Si5y0PPxOKjTR4l4v+LegaLNfxWxsta1JIvKlZJjtQ4yoyPbBx718eeMviZ4j8Zwypf3zR2Tp5UlovQjPQ/h2HT1NfY0cMoROTA0nWnzSPNxftIgjZiIxxsx0rnNauGSHYq9cAknt616eF1Zvm7UIPlPNrxkZiqhpCG5I7VUWRiRhVEQ656178FY/LK7u7lyNWLM25Qo67hUO9ZBhIpSc/MjHg/lWhzu5q6ZDHvjVkBGcn2r13QLdoTGYmJhXkKB1+tY1ImkNz06EpGolAKE4wB/OqWpIiFJHKl/vKOuKzlsdtHR3KumNDLcojCRPn4UJ0/xr1rRLee61GwgjtorqG5lFvMG5+Ug9B3Pb8c9q+Gzam5VeU/ovguvyYRz8j+mj9lH4cXPgL4VeHtDv4LOx1u40+J75Vj2qCVidWAB4OS4x2z7V9eWscROIPmjB4UjJr9Y4eo8sLn8k8VY32+MlUfVkki7Jh93b1OPSqmrXpstG1W8tptrpCQDwuxzwpz9cV9JBpysfMT7nxX8B/EE2t/FjxVc27S3F0k0jI78gwxytGp56ZBOD9a/R2z1KYAAGRUI+XPp2FaYujy4nlfZDxiTimbcOos5RSx8wjr7Cr8Nyd44Rsc461p1OSnGxKrxY2kEAk81CPn6OGJ4GKLajgurGiEoxJG18cgmmtPDGU3TKAD+IpqLZbaRuW4+2fJaqs0qpu2jrj1qOa2eOVIZY5AxXccjge1KnVV7HV7BuNzcttDurnShqaQTi13FN5GAccflnI/CseSPytwXekjdQ1bxrKS0FXoKEUPjZvLzyOy1TMrHYdmADyad9LHCo62Edg6KF59KhwqspYllHUA4pGxXuAszAxL84GBk8fjWbckKSd4Ax82R0pKVwM52wg7nGCcda8B/aN1650f4WX6W06LdPewSMWGWwhI/LDkV2YClz1oxfcyr/AA2PlL9mlU1bx54jniVBBaJD5BXgISHc5/JT+NfXnxT8O3PivwBq+iRWxuERRdW6HkqwP9RnPtXnZiv9ske7iJcsIo+YvBfgux+IOj2g1bSJ4v8ASDHFDcfIwPTPP3R78Zr600j4b6fo+l29lN9kjt4k2Q7E3MxHueQPryc18pmlRqrZnuYSq5Q5TpNG0NIt8UKyFgcgEZrZm0YWcTXDSOXZvLkiddoTHTn1PP5V34XHciOetgOfUzRp77ZXjcowwVwKrKTGpBCNHkngd6+mwWMU0fM5ll/IroaxEnIUj1IP9KiMbnzApIOOlemndHz0o3IEt0ZlfIZx0FJJGC4/eKSRjBHSsJ0+Y1hK2xGbKwMb+agiPA80NjFOW1a1SY2lxDMAnGejenXmvh8/yNVNUj7HJc5cNGzb0zU5/tJa+UWaGBTGACQzdGP0/OuksPETowSNhICzAvtI46dDXwdfhuPNex9tT4glbRm3Dr8e1keSBbuN9pQZyf8AP9atzeJ7ZHNoBskZcOH4Kt9e3071jHhuLexpLiKexg3vi6+t7W4k0dCJY42kl3uVzgEkgDr9K/DL9sz4y/E/U7rU/Dcd9qGjWDx5QwucOeT87dR07f4Z+44X4Y5qqSR8pmecKU0pa3PzG8M+ErcmS+u7jai5YsW+ZiM5JHc5P09Mc1na+zPcRLBKEVT2619fjG1PlWyNIz0sdH4F8PjU9QsracOIZJ/3gB5A7sB37DHvX6k/Cr4ZvqEukWsEFvJFaW3kgRA7ShOcnuT+vWvExOJcWdMqiUbHtvjnT9Mjsp9G1qFLhQoiIdwoGOMEf0ryDTPDfi3xD4i02Dw3apb2UV6q3LPkMq46r2A7cn9K9FV17G7PNw2tVxPvXwJ4Qfw8t0ZYYJrlkB455Axu/AZ6+pr0WP7RJPJczMGlYfMwGPw9hXTlOH5lzSPnc1xNqlolwOscYVIxI27nJ7VBLeuxEewbR6D+te/H3dDw93chXcyuwCYJyMjJqcLbgKACHxkgt3rOT0NJaPQZ5qs/mbDuXGParRCSbWJKg9TXNJ2NIvQotEwuJE5MagFSecmn3DyS7UjWNJPccVjJmsY9Tx74leA7TxzZrcyF4NWhkTy/MPySIBjGO/6dKzvhZ4evPCssrapHNcRm7jjEkjjLEt83A5A5AH09eT5+Y1f3PKfQZXGNrs+6Clrf6ega1kMJUR7Q2CB2Oe9c1P4A/s6eyOlXs2nfN5skMbsNo65PODnvmvgXufSR1WphfFL4kzfD3wHqfiGDE11FNFBGT8xG/cMj3yAP/r1/Nt8d/ip8U/iF4hv9R8Rx33hOGSRjFZod8sh3ceY4G1RjnaM9cfXbC4BVJXZ6uX0OZps8p09tR1l30qKHNxPtTIBIde+AM5+nr+dfpF+zr+zt4v1LVPD154+ur6Tw25WZ7K3ZkG1EYx725zlsblBGc4ycYrvqUYUldH1vEOa+3oKm+h+wug/Dzw1HpYso1htnWJSi4DZ9u2D7e1cPrPhOC0huL61mQxR/Lgtt79Mdz/n1r1sjxcuflZ+S5rGMonlU8sa5ZSvmBcsAeRj1rAfWLbeZJZ0UdGL9hjiv0aKtE/PJv3rFMa9prqqSXcsWGwwjAPH41yl7rscG6AvGIs7jzk1yVG7anVQTvYzH1BZY28pfOJYfKDyarzajbWsl007pbzIvzKe2P6151azR6MW0cjr/AMQfD2hRQ3Wsana6ZHJH+7mlfAXnqqjlmPQdq8g1T9oPw5bstvoct7PJFnzzJbsUf2GRg/TrWtHK21zM6IVHLY4vV/H/AI+8VyiCymttOs/vJL9kUkgjpub/AAFeXeKdugT3Go+Ir+S91ufGfMJYso4C/wC76dh9TXqQik1BFwpW95nj+jv4q+KfiRPDvhg+RBBLuvWnUhIIu5PHU8Ac56fQ/c/g3w5N4H0G60/zxPbNGqtKqEb1UYGM9s+tedmmMU5qigVNwpt9z5Q+JHx08feGdQ1DTtHgspbYA7hKkbl8dssuRx3zjivl7xZ8XPE3jeCBPEifZrSEki3kbO9ugyeBgemOa8zFy9nCyPVwMIqB41rlyuo29w0kLXrKN0US8Bz/AHSRztPcd6/UuD4gJY/s5ReHLU2my2s0tZXDAmSFt42EdznJ9s/Svjswblypnt4HVNn52tf3XiK9WxvdUMdrLcGPdGceao5Az/k8V+rHwQ8dWfgCG1tX8TWusyMm17q3uxKSuBgNg9R2zzznrmssYk42PekuVXPsn4ea4/jK9kubSSV7NCJVfHyyqT2/+t9e9fTENvDbRyAAJEDlMcE+9ePOV9DR6Kx4H4vW+vfGyzwXRtrCO2CpbqRycgsx/Ic++BTb2xRrS5Ny0c+5Rlc10OGlh0dHc+QPF3heKw1y4DRxJaS48k7ss/J4Pt/XPpXifji2Mek3l3ATK8YAMOPvL6j1+n0ry5K1ZH3FKv7bDuL7Hy751tr0e6GRYZMBpOeo9vb6VWh0uK3uLxgQUYAEkYOP8/zr9SwEr00fkuMn77R2Gj6Uup6ZerCgZVI+cnAXJ/z+tfNHxF8Qa94Wj1OKzd7S6HyBJBnYeh78HHGe1Y5thvaUWjho1F7Sx8ca5rV5d3DTHzZpS+1izc4/HrjNdV8MdEvNd8S2cMavd2kR851YYYHoMf56V+dY1KnRk+x7GGheaP0djt7O2tLNbeAW8aIFXDZOMf5/M1JJgxIUV3XP3V6A1/JuZS560p+Z+iKHQh+0NHcvCMiMgqWGDtOOh964+81m3ggkNxcCAR9VY4b049a46dNydkc9d2LCXgeFYljaZCu75W5wfWmtf+XAIyC6IoB7kj+tbUlbQId0ETRbN8ZfJJwVPFV5mkKyiWDfjg4GBXbCGpcGefeJdYttG0y5u5pVSKQFEyMMSPT8ePevhrxP4ol1ua7lnEiyRtgAr8w46e+M9uK/W+BcutF1mfMZviVKfIjk/MSYxtvGF7e+K9m+Hd2FiSIqQqHc6nqD6V93mkf3LRwYd6nR+P7hF00kqoLYICnpXy7eENM8kYVUV/mb171jkitSMaz/AHh7X4FBFovnMQOu4DkCvXFuXdQYyyk9fevCzRfvmehRjeAsT78homEWcuT1x6Vz/iC3+0Wki5eEhcgZ5BrPBz96xNaOmh4nGLia4mhlnwMkAY5qlqPhaZS8kTTSBhk54xX18GonnxjzHEXdqLV0iCHcBtx6/X1qIyAFA4iSTP8Ad4P0rsMWrG5ouoDT76K4id0UN8ylev0r6o8JakL6ATupbtyetePm0LxudGGb5j03RdVZJLm2ISaUPsCAYK+9dlFaybNzbI3HOCma+MxF4n32UTU46jbhFBQqfvdAtZskzYjDRlG7r3rCMrnvpaWLq2y5QqzeUybSG5B9j7VqBC0TtuVnXBJ28VVzeEbIrB4xlog7Oeu4YrQQKZUL73YDcvHfGKiq77lw0ESKZm84bmhPVlAAH4Us5+zwvM8kc3z4JHGTXGleXKXOVoXOE1zWPsiEs6K55xGdxH+FeQ31zLMkkiqGw5DMw6+lfpGSYTkhdn5hnuO9pOyMXeznDr8h5BxxmqWqSBVninVFJBXb6mvpYqyPmJvQ5WOCN9yh5I8DIwMc1YkhaQO5YKVX+E44/rVA5aFRoWAZD50ylQCGbPBq1EJofLxEA+dxBPUU0rkXsrFA3DMrytL5ygbhjuParIuZAZPKbcmzONtbokPLkaMl3zGF4UHn/wDVTElj8rzJCv3cqw5zQA1LiBpFFzOyt935OMGnI4e5ZHiBboHPANK4CGLejHaqBTkLuqBIzIXLOI2Xlh7Vgaw2LabwwXlkA6g8VSMkiOB5iugbPHJ/Ggop3MkglkdFQluGxxj2pIlW5hDSedEVGAp/rTuyZkbW2x4VlYLG5Kgjk/WqqxFDtliZUZc47H3rRvW4k9SxHLA6FQpmDKUcE9R2qWN1Ys0aAIOvtiok9TQ2QyJEXBILEBvmwT/9ap2kXCOruMdBurKTugIBIxaURSOjMdxJPSpJTIAYmZZWU78g4zWRadlcxZJmkLbMlm5DZrMEmWb5sFT83rQWpEDaiI5IH3OkbdCDxipI76V9sjPC6c/d6Y9aCiZruFlH70p6qR1rMuboqEGd2R2OeahwLUyqs42ukjGGXb95efp+NUH1BYUAf5sg9+c0vZicrleSVwp3vkHBAHeqrsWOUlYPt9MYq0rHM3cqGAMY5CFd8ZY+tStaspQSbw5bG0Uy1KyL0cRgcOwL4Gc5q40XmRF8bMdR3pxV2U5aD2gULGEc527gQOhqWAyRwyQplQ5yRj/OK2SsZN3FYSTPBwNsQyuB1+v61aQzoodlUZXuMUxFWImVlEgeOQ8hc9KveQEj2xvJIx53MOaAHRFVJEwBXPXPSp3UP+8jYRoOVJ54oAVA0aLGqq27PzmqTLuLPFiUA45/+vQAQKr3TRyFI128/wBK0rVlFvLG5lQYIJ2549qzk9bAmQgMrYYOsanjH86yblmWVCpZJCpOCOv+FaGcyhFGSIxn7oxk9T/jSyqxJbDxjGATz+lA4wsJGDFGZZF+0MvOBkA16H4e003LxKItzHBPHWuapLS50UIXZ9DQCHTLJGuF5EeCpPft9K8j1jUWvL0xqXjZfmzn/PSvMoLW56ted2kLD5cMZYrGZym12Ix/n6Vzc7SPNlf3nIyRxXVJ2M7XZ1WlW9vBCSVbzd25TjP4VumU3RRAm3HBGMVxTZpe+h2+k26ynzjCydsdMGsvXryO2hmZpF3A7cZ5+tZUldmtedongniC9SeSUqSox3PavPbhTk4KsqnPrXv0Y2R4lSV2Rt5wVQfusencVYi2lVQKyy+mOtEY3MzQFwEVVCk7vvcd/wCgpjKXcLudsY5pqNmSpXFWLoylCX/hzytWoRFBjy0XgcDb1P8AnvWgSasSJblzJIGUkDJBPapHt2dfLj/djP3m6fhW9tDEvxwAoouDGUB4I4OfpUUkCRcKxd89TUzQEUUk/wAu7Awchu1WJYA6okkjlozuGR1NKO5uNK5KRHKk5Yg9amli8oB0MShh1dc5pcuopSsRzRKuCjYc4wSPzFWoFfDs5dGC56dq1Rk1YWVgY2Kn94BlF7MfetW13YIcrMwQMynkGm3oI1PtT3G7LnKrjgdcVhajIrq6KDExI3bj+dIDhL+SZc2xRWQHP0p2mRZminVdyLzyKmTsi4bnWQLtjJUMryMSSKc26LYwKupOMVEHqOVjMlYAszS7JASAcdvSoCXmTzfMIG7oO/aoMys9u65bcxbOQWqckbVcNgjqKCpHZ+GbiWO8VWVZ42ZRsJwPxr6i0AieEMd5T+7XzeeJclz6nhqT52jrFhUMVRiIyM4zmgFgUDZZQQBsFfGSep93GNhr3iRR3EgI3hgqqT1JpVnkj3g7nQr8wBoXcpxuVpnV3BjEqg/eUnP5elWCqxkKx+Uj5frWy2JitCBHLhUcmMgngDNasd0AoCKQckbieD9Kly1DkshJ2KRyFnKuemP4qyVSdYI40VyyjG0tkn3z61SdzncbsbbyzRSiQxGAFcctnNaDESLFI3llSuV2r/Ok5WLcLoeivcZMjSbBwDnBHtVUmRZTMAenORRtqDh0ESVwq5VgAwYhW/z+NbMFykmyLOwSnYWUfd96jn1LcNDPM7O0/mTI5UlTgcZ/pVO4kiCr5Yd29SOnrWiZNtBkUlyQoSYHaTgnnIqpcz7pNokxI55IrWmzlqQMWS7nEpdJHiQDaxY9ferfm3QQs0gMWPu+v1rphK5g6GhBHqVyspDMFjHOQK2FvFSIYG3nIxx171nJ3ZrTp2RPDfSlJSjAyD5Gb9cUC+nidJdm5QuSh4GfrSOhQsi0NQuJGCL988jAxionvpIo1jBLHkbic/nQo6nPUVkVBq7iIRsNnGW4+8R3HoParq6u89uwVVDAZAH6/jVuPQ5G3sUTqcwLSxnccYyeadaX0isr5yT2BzRPcVNPcsXWpxgvsLyJ1CY6VnRa242TFY1RSU+cdahrQcL3L9tqRj2yMkTKwJGVqzNqLBIY44bZ325Pv7ZFZRWp1t6XJob6ExD90qtyGJHX2pkht7cK2V2YwOetKMbs0lOyEVYZ5ow4ESnCcHgHtk0y3NjOMq+GDbSPcVoo2M3UFItxKBHCjKDllbPI9DTWt7HyUW0ilebJJTbgD3qJrUpVtBfs9mUWNJERTypY9fWq5itI1djIoYDgNwPwrNofPZFcW1uZZCjsBtGc9yaiXTbVNwaOJec/jTEtrlprBXMExCJGQNvPB7ZqpLp2QzqoMxODzg/SgVx9vpzEyRKCWALNkdKa1urCNCglj/hPUA+tRKVtDZQViRtLcuVBVj09xTJdG8srGpQvn5h6fWk37o3JLQYtg0as0ceWBztLdqiOns4c42Stgljz07U18Ipdiq2l7kZHQc5BB6VC1rOgKMBI2MbxyBVU3ZCn2JIbXET5G9wM5xWcIHcyyE7zjp6VpF9WFlcsLA26EhA1uFJPoaihDrcRuWkQJxkevb/PtWop7ieRK4HzCBVfJeQ5Bz2pY4pQlyY5ZBEMF9pzn2x+VczVwlDsScwcJD8xGOR2pdwBYM+HAzis0nezJSuQLENjOgO0nJQ9aklVzKsbq0QHIOensa2SuUp+6QvvRmlXIUcYxx9asLdtMXcHyJD7fe9xjitJq4UnoWZY3CqQw3EDJ68VVAYzuqnMSnlSKUVoS1qOISNmErSqvZgM/hVCKeYyt5ztKrHCnuBWttDJLUmnUTNEwIJTpjvVoSOseFOSDyQeRUKIldIpG5LKN3yFeoA5q1FK21GTBU8fMOv1qmjSN7XJIUQKJMESg/MewHeluPKfhypB5I65FZTQyKWRIg6lH3EZLdR+FHlTzKv+io8g6ANzSjFjTEW6GTGo2Y6gVA048qQwlzKxAYdtvetYR6CnPqKzrcJyc4I56dKtib5CV8tJmOM4zVNWZlHYryyGVRiQI/qwq5bqsSpMZg0qHdHjrn69qRKdhqRFtoEuCGLEE469qdkLlHmMZxUKFtTXdEKmZIzsVIl2Y3EffXP61WWbhpXUPx8pPpWRs9ieJEzIx2+aMbsfyNRSvFcbXkw0TDgKMZ/+tW0djKctCw0xO9fMZGB5Djj6VVhlml84FH2kcHPQ+1UYE01w8LQ7SwV+pJ6CoIpHd1dlaVQeQaGjSDLX2iUxy7Mw8kLznjtTPMxbPcRgiSQBeeM1Mo3Lp6agJZFYtPkhTtI/pTGlnQoWnDw54Rhnr6VlV8jRO7NGOaVHORGDC2ANvr1/z16VG0kaHbEgikbLAN0bnms4w6luVjOuSHCyS/uVycH3qGNxIP3JDg9GJraCdzNPQsSZeMorEooyTux/+unpc3Lw7GkjdG4GRnj0rVqyuRF3diMGRVKmdljY9QMlf8an+2SEbV2oQeg5pJg9HYcZsBNzqSGyF6DJqOW6Mk250aOSNsbT/Ca1jHqyZTHy3tw6FmbfLjK7jgVUa6urd2DsQ+OVBziumEepz1Dr/CV9I+oWrwloh5gClRyfev0X8HXd2+l6ctxamytZEyisMnAJH4nr+I9q9bCr3D5fOHdnqcS/LHtP7wD14wa4rxdNH9nl87ak68rgcc/1reC1Pm2rHz3qYhilIYAls4PX3xWBNG8kStEFQN95T1+hrtb0O2OxCGDBVZmEZ++FHSuE8R20qRtGqo8YXIZnrlxEtLm9BXmjw/U5wsrK4CL0FYLrmDaxZiDkHOCfavBqo/QMIlykZRAQriUMRuBPIBqpe3YjhCsxjK85xjP0/wAKxirm1appY5y41K5CvLFJJvz0FCavdLhlbJ28hucVpFaHLK6RBFrl2WlVwsr9mU8YpkXiKdS6MWZCwZCDjFbukmrGMW07muPEVw7Kpc+XgYaj/hIp1Mm6QxENgFu9Q6VkbN63CXxNcEwPIAccde1OtvEk1uWCRiYqCAGc8GslApVXEvyeJi6F5naKNuCM9DUC+JZkby1lPPQE44FPkVrE+0bdy7D4um2zYD7lwMsc5+lWB4nZ2LysFUjrU/V7FvEsmi8VBUJeX5hx8x4PtVlfFEYMalgz/wAZPGD6VnKl2OmNe6Hp4sAQMrfOz4II+7TpNdjaQyGQbTgBRwM+taQo2VxRrXRKniGLaxBZkxtIZqB4hSLc/mhVHPTms5UrkzrMnh1q3ljZtyBO6+tTRa4BmMMvlMOGAyc/0rnlTdxqrpcujWbbYyGVkTqWABNVzrFuQ0XnN8wx0qpUrjhWIo9YXNxEwU7Ww2T0q5HqNrCElLrE/UAmsalB9Dthjko6n9B8V1GYmDOjhQdxHO76VYWeIK8cWAz9y+cH+lfFqqmrHbT10LAuAy/eXaByCaabskKVARt2BUOokzTkZejaQRGMmLa43EYpC4ZC6FymcfiKXPcuHYsQyQyDbLOYzkY4711ejykkq5x823GOc1w4ltROmjNJ6nfQTCAtbupiXg4J5B9K0dykx7/lGcHJ5rxZqzPoKGKjYsQuMF1LFi3Q9KWScGF4vJYup4k6DH0qYal16qexzl7IIkIDYkY9evFczcNcEEbZORwRXqUDxcQ76kPmGOLqWXqc1EHciMZLAnBrqUtTyqkBkkrJvj80OueNo6VRlna5fBWLBTDbz0H9a2gzn5GQu84YzJypXDAGrdnckqjxBRCw+b3q5z0MprQ3LSfzHCk4XvXSwgIEA5B9K43U1OGvC6NWC6C4CHK+9aMdy0kolaTJ28+lXVloeVKNiw92joRuw6849RVQyyLL5rzCVSvCrxj61zOSQoxuVTNsJdshm6e1K1zukRhGSOrFj1FYpa3NIxsQzSxxuqxknd3HNVg0hRZGVSM4XJ6120HZmypkHnyMCQdrelUC7TZB4ByqkevrXpRn2OilCxA6sjHK75OnsKijmcsxcqi9uK3jI6ox0LPnOCCIg2Twx9KlDSggOFJHOcVrzs0sTTTSsyu7JtC7cBOaRXYqoBA4y2fWoBK5a80KqqzDBHPFSKoDvIJBKpXjI7VxXszZIjYopRiCwzkE9jVxUZlEhHHtSi9TTk00HLGu1gMhGOGY9qj2Bssz4JGOOOK3SuJqy1J5nhlQBITKgAHQVFiIkGaN0YdM+tdcX7ljlJQ8cUpRwoAGdzHbWfNqK2kN1dHyGiTB8xj0/D1NHsW0cNbEqLPMdb+Kfhawivz/AMJJYfboeRagMz578AYH518++KP2ibO5mjsdFh1qG5dSJLpJlljduD2xsGOxzXtU8NGMUeRKVSq7RPn3XvH3iDWLgy3OtXkIjGPLRQq/jxkn8642fU5ryQPK20DJMjH71RVxSt7p6tDBKK1MC81A+ckrOs0Y656Ef4VQLgJLeRKgtQRjc/OfTFcMXKTPVjKNNXZm3Wt6fFbSTz6lYoAAwG7qvqD3+leXeJPjB4Z0CO4HmWWo3xT5I1Y7fbLf0Fe/gMscndniYvN+kT5t8XfH/Wb6zlj0me1sPOPzKEDgD0yP8cfWvnjXPGereIfOTUdVu5SMhhCSocHsV6V9TSwsacdDw1XlL4jFa9S0ighVpW+TY25s5rIuJd6ySq7FAdj4OQpPStU9bnLUfQhgmljXzFmDOwwwHcfSrBmeXyoxKhTlmBHQ11U11ORogMvyGdXVBuxkDHNSQERxnyQxdeQCcVoIvwmMfOcM6nO31pzMOCqiNX5xjJBoNPZjmAUxRIGYKc59M/zqC6nlI8tSNykB8elJMrlQweU0rOqEr91R3xTpW4MTRYlB7/w+1Ka0GooydRA4leIHAAxnANca0LNdPLCknzHc2DwP8KOgyzbh03BUDAnB5+6asGKAqxVpIpM5bDd/6U0yI9id2WVh8u4gdqRDsVhGSADke1MtIRpCFDKRuyAcVoRKjXMaAq+VBOR0PpSew47n3J+ySt+useIFvYGNmLSNraQHG1tx3Aj8F5+tfo5byMYwFJKYwxQfqK/GOInbHSP0nJ1akkPjkWZUym19ueV5WqM0UrRRKqfLjqzZI+vvXmQ2PZg7FCO3aMOoJJf7wJ7VJFDLsWGMLK6DDknHHqP8K1jKw5S7Esab5I4wVjlXkFBjmp/L+cBk8wAY2k8EUmwctSxCnlrHEzSMv3+O2ab5bDhctg4Vi3GK02ZaYv2bzMTgEDO3J6nHt/WkZRtyC4ZeVYdv8azk7s0cro0bmOZ3UykKrAYOeooNtBtI+ULnB4qpoFOyHGPfGUABjcYIPf61AsJcpGuSd2AVOKgcZdy4Le3aIFo1FxuIbjp/9er6AQpH+8FwoGNq/wA8dq0muopyuUzexqPtcxURrlOOhz/M1aiRViSQElyegFHLrcgSTyozG7BmZjjFNTy2d1I3p2z2FLlbZlKXQheJo52f90I2X5SG7j+VQOCYVmbMUm3cVHPXsa0b1LcuhTnRVCN8rDO4EnoaswTXLxzRBoRC2C2OCf8A61MySuRBN86pOd0DKeNvANWWtUGJCrKOPunFA476kxIk2okasRyoPUilQhkfKpu9CKBWH28KFt837xSuPlOPpTQrWpMitO7k7lJbgfQdqAtpciJzEzkxkkk/KKcLZRsJmRlbnAPT60CJDAXeIRRkybeG3VGsAjSR0w0y8bXPWs47lNqw+ONGChkJPXBPGarCRzIu/GwcY24BFWmK4KpL4cqikcf40x1TeoD4ZeVy3WtPsiK7tKpdpDHgkYCrV6JI3i+faQww2RnIpx0AmEgRQxcBx79KjmkWcMjICNpU5GQc0NWdx21sV9skSyF5C0ZXaCe1ec+OJXGi3MkUqRx5BEhGV59u+eMV6GVK9ZGWNX7pnynLdm01KF5mhSNXyzou0HPoP1xX2T4Z0fZo1hcGFnWWHzldTwV9cd89a9jMV7yPFwtRR1Z0RZhAisPMXODVYqElVUXAyNpJyRXmVFY9GEhTaopUKkaQ7twOMc+v61mTyRqiN5UjsHyoXiua5qVmPzmVP3igYOOxNENpK5dzNGrkYAasJKzAnt4/KlkaZQJcfKD29anfDozAEJjkY60kTJ2RUmlxJIJZB9p24UAZBHHB/CnRgm3LSlkjLbT/AI1rPaxnF2FEkTRMEZWJ4DCqkIaOSR0RYmxjjkGom9S4yuWo1eRRJ5rRtnIweVqnPtkScSAgA7vlGP0FSbQZktcYKFXLlWOU7YrD1HVIIJZZJSADHuG05BPfPoMU40XN2Rx4vEKGrPGPGfxb8K+E5prX+1tP1e/CGTyIUMhUY7Y5z9PWvkrxV8bfFPiZoITeS6bbQfdiW2GSp6AsOG79ORxzjivuMtyxUoXkfIPESxFQ8durtZ7qa7WWRtw2v2Hrz/8AXrIDHzJnEjEE5x/WumT1PtcHBQp2Q9pgyKVC7v4jXO63emViJIZNoQYbtXThNzyc5leBwLuxOVA9WyKMJJ5Q2kbRwF6mvoobH5rVWpKkzhXKgKcYORUUcjGMM8bOGHBBxn3qzFM1NOKRzrD5Ek5C7iSeDXtHhoOGtPlZ9v5fWsKzLptXPRAjxykExlG/1eB2/wAayL2QTxouwYDMuQaznsdlLcv6EGlmhi271ByOO9fb/wCyB8Oo/Hnxy8Pade2byadDay3bAHHlGN0DZB6nMifhXy1ai54lI/bcoxyoZVOo+zP6WPD6PHDBK0UbTSwqwA6KAoXFdzAQyMCoXGOlfq+ULlon8qY33qjZzeuasdJnslubhLSKc+UrkZyx6fyP44FUfE0yjwr4muGie4xa7MqwxluFz+OD+da0sT+9sPF5e40+Znx/+xfoup3Xif4keIrkpcW2bbSY1UZ3RgvLuz7j+lfpsIfMkby2Ux7sBcdv8K9bGVefEt+hzYqC5Easdt91iM446Yq0kDIsZCANn5gO9UeePdCpEijeR2xSIjjPlhkB6007BYSWG4kVlhKmVhlcmvGfGen+KD4t0b+yLuW2gMeLiI/MoAAzx3JPv9K6YSitWbYbD+0qWPt74C+EZ77S01nWUjSSSBUkhljIdxzhB6Y9fpXM/ELTf7M8TxaHaRSSzzTCCKFWy2C+C30A6/SvlqWNtVk2fXfU0ocqPYvEGmp4R8GR6ZLb7Y1h2A/89DkZznt/hXz3dqjFdjPnPGTzXrZV71Ny7nj5ykrJEMdttU7myoBP41RkKj5Y8Ds3vXpcrPn1LUpSI5iZs4APbiq5Dthl+Q96iTsjQpvcAFgBjHUetUHKzK5zhSME+tKmVBalC4YICFcHjqOa+Rv2s9UTT/COixzwhoLh5FbLcDABG70yR1r08ql/tEUZ14NtHI/sueHbew8MnVjFL9ovo1aOQ9fK4IVj3wB+tfYjRvFC0Qdp9wALD0rwsRJzxM5eZ7uYW0XkePz2MfhnXbxiHmsWuMRbByF9T68816tc67DFpU05nXykjUiRz046Z9e1fNZ7DlkpHpZLF1aipx3Z4ldfEmOzu5ZZdct4WZt0YmbaHPoMV3ll8V4o5IJ9Q16yiSX5BAUU7z78cCvzPFcYunU5Uz+no+EsJYdTa1se5adqVpremwX1j9jEpLBwjgFeM7sdh/8AXr5z8a+L2g1S203Roo2mEuZs8Er3IHfHp7/hX2mQ8QRqWcWfifEHC86M5U5rY6rRtSnubUJdCIXCcsUHY9K3JAV2swySOcdcf1r9XwlXnimfiOLo+zqOIiqd+X+6OOlMKhc+Yd4z39PSutHMRbUVWi8xWz8wwf0qAkZYKDj196mrST3GpNbEEUoAMo38njcMc/jU6XEiyAxsB7d8+1cM8vg1sdUcbNdSIXnlmZLdIlLH5jjkHuaqS3JiSJBIzFemTz/9esY5fTj0NPrk5dSnPqUiI24+WvPKnmviT9qn4Wy+NvC8+s6Vb20OuRx5yBw6kENkDp06/j04rswUo06iaJpzfOpM/E7WbLU/DbX+nXeRKkuyYscHI4GBjgHPT37151I07XOJFZPn5DHBrLHU/edj6vDT5o3PoT4XXMCPbXU8UYmhlLAMO3v/AJ719x+Dv2ndG+GtrerYONX1AwmKGNGCqshHJbuQP6dq+clhfaHZUfMrG38A/jF4T8f6vrUni/VEjnWQRxC6HlkyNnk54x+n4c1+huma0lpbJa6eYY7eMD7gB3J36Zzj0rpo4aUny9jx8dUnRV4noEN1vjGya2mikHmKY+49akeVTEdpynQ47V9LQgoRSR8h7RzbciFuIxIXOScY9qYUDmPaXKk46VpKXUuOmxdiUlTggKvB471EUBKLsB4JLHtWLk2ayVyZYQuFAPzLkn09qYspfzYTEUI4Uk8N/hXOlfUtIaJsnLl3IGAQOT7Gq9wWDZiJ3EcCpOiEehgajcFYA8iOyR5wv19qi8EXWkxXUur6zafb0ilVraJwdoOPv+/XGPxrhxlLnpux6ODq8kz1HVviVdpHbwaJoyJasuw5LSMvqwHToK5P/i4viK8tp7LUL+GyDhS2xowuf7xPXA+ma+Wlg1T3PqaLczutf8BQajoradq7LqnmD5kkBxJ2zz+P0r4V+Knwb8B6tKdN0rSz9s81o7gzuD8w4xzwACKilFuVkexhsWqa0Oe8C/spvpM0V9baHFu+8SqCRtvXqCa/QDw7bHQNCso2s2KQ8oZMhW47Dt9axqSvKxOOxPNDQ4qx+IurzXNylzZwxorFY2jONgzgE4xz+dcnrWrFLq5mjuZyruWRfugD1+pOTX2+VZQoTUz86x+PcouKOZmWLUUeOJhG7ITk/Lj1NePa38NNZmtpV0TxVKqIhbyZIxuAHHfhvoD07Gvr3Pl1PDwlFN+8eU6x4a+IGmCc2893fxwoGXa43MfTJ4FeenxH8WreOAXvhDVbWwc7jLNbjYvoN4yGPsCKydek4+8e7DAq94sQ+P8AxAiSBtLvnuV+9JBFtKEdB1/HivKPGvxe+Igs5LSeSxtJGzFKZ7RJOvHAIyc5xyfzrlpYeMnoa1IKOjR434R8LfFnx/q11Jea/c3hZgkc01uudoA4UDoo6DP/AOv6i8N/AfSNKB1DxX5+pvEQTak7kZhyWIOcew5rDMc2vUVKn0OnDYaNCDnLcz/if8SdK8I2kGj6N4dF/eTAyqskvyIxyobsQuRjjOdo64FfLXhXw3rXxF1SBpJL5rtn2XOTvUduT2AOcDI6dOtetCKo0HWnuedhZuvU1P0O8EeCdO8K6faadpot3XYDI4B3MR3b+nYZrtrqzhQNm2QwSqYwjnOARj+tfH06bc+dnRi6ieiPzF+P0OhaBqWvXNzKUP2h4rbCEtMinG4d8e3P3h61+d3iDX5ZdQk2W95NZv8Aw8Hb9Rn+VGO1hdnVgW2js/Bmk3uuX0enIq28DsqiQc7Vzzx3OOlfani3wT4i8PfDSW1068CW1vAiFXOWVmztBJ+8cDOf54r5PMKi0R9VliitH1PhzUoLqyui8ZunYS79qPs2H1X0r0L4P37WXjXT7d7qSCWYs+1mJ3HIOAOgJIx7lveuSTufTY/Ce6mj+kb4PaPp2kaNaQW0ivbiIGGZQArHHP15zzXtMlztTMg+cj8K862tzyVJ3seWX+krc69LqBVJJmTy1KjGFHPJrI1Bo0liaeT7BtIAydoI9cmui90dHMkj87/ir4xvx8R5pLOa3k0tJAnyoF+Z35I+nX8R0xUGvqZba7ghuLWWQblRww2ng8+3SsMZQUZRPdymvanJvsfDSXBi8TXctnL5w8/a6A5AI68f59a6HxBdCEu8TLEG+UKR0b0Nff5Y7xUT8/zKL5+c774Sm3u9N8ULLb3ruZ0SNvM+UnGSMHoD/MH1rzb9oL4bXu28v7LT5bnTTCswaJw2MjOGP+zkZ/Gu6s0qnIzxudRnzH5u6tpiw3bxRrMkSHbkrznoQPXmvqX4B+D5oIb+/uZYJyF86AjgEcce9fkfHFT2GEnY+xyuKnUjY+nisbJHJLIIc9m4GaGlSFm+YRoy4GDmv5UqK8j7uMu5iT3CL/o8YjyA0wJPXAyc18a/ELx49xrca6bfr9mQ4JzncT/n9a+n4Uyj21fVaHz2b4nl0R33w/8AH41ZItOmnQaiSFcFs8dBz2FewIVJmkAjmYNtDA/eFcmeZW8NiXHodmAr88EOiuPssReXgD5cnoKx59Te2jNwX3AfdwenvmscHRc5qKOzEzUIcx8dfFLxa93rzRpJP9ktCfLPmYV2YfMdo/DB69fx8SvbiSWRnZ282RwxbH+Ff0Hk+D9jhoxPg5zcpuRYsrOS6YjYzfMM7Bk59q9/8FaBeWkcr3EEcM65LISefr7/AMqM0rqNNo7MPB7lL4hTeZp0cJRNoAKjpjB/xr5uUKrS+dhkJJZSvX14pZM/3NmclR3m2e4+BpJEtIY+GK8Jx29z/WvS4pmcJsAHJyOlePma/f3PToP3EWUM0uQQqnOFYHoPf3rM1g28NldLcZMpHDbsBP8AE1x4X+IhV17tz50i1eWPUpJJUji2S8NnORng16/a6kmrJII44S7DO3djJr7OtT0ujx4SsedeKtMgcNJEfK5w3f8ACvMZldnZYy3l9OvNdNP4RN3Z2/hvwveXZ87995eeh5FfRXhTSJNNtIpTKsgYnehHbsRXk5lVTXKdlCNtTUtdSj0/WY5GaVI5G2+uD9a9shvSVi3OwG3BUdj718rmFOyTPosire84jjFM8kgBKbTyGPNQPbiR1UAl8Yz0yf6V53NZH28EbFnYrCWkdjJgYHPBqdWaGPylMf3iwdupz2+lWmbydiJIEuIQBvW5DZMjNwR6YrR+zurkMw3A5OP5VlU7lELwRxgl+ZQd2Q2K43XtbhsLctMynzGIAxyDXTlWFdSqjzM5xipUGeJ6peXV9dTSIzOQu5fmwDWOruMFH3R9due9fqNGCjGyPyapNyd2EjAEsSsPPMbDke1c1qqTlmQSYlDBw552/T3rrjsYyjczZJ4FkjiKuzvwuPbrSlJFjRWJGw4GBnA7ZqnHqTGHcmCC4gVgPKB569fenu5kSNQ2CnOM8fUVVNBMzpIC8gmVYAEOTt/j9jSuWiIKhvXI7VqRysQKXjCxTEMeM+n4VGJC0cYVGeNehA6igRID500kqLGYWxk4xzVgDY8hMqyt/EcYGT6VlJ3VwsV0W2G8LLNJjDL/AJ9KiniErz3DAKZFCsuOGHpj8ag1grEhcpCxVVzjbtzyPcVC9uPllVGikA2EMfve/wDTmgsp7GmLqAEPp70PHIRvj+U4xg9PxoJmtCKO2OfO8xZiueAOB60kjKzvJGHeTHII4A9R702zJblUQlJwykfaCu6MBv1q2kpijQQwCQFiZEJwAD3/ADpG4Mk8xV5BlyAu7dzgdKsJE6DcwIcHBpNgSFpIkmUlkYD05FQTTOAVMrSY/i9azUbq5TZVklaGBJZI2TI3+v8AKsybKb384FivAK4Bz2PpTirbkkMckUhiWQbvLTG09D7ijzo1SaPy4nZjksOMfQdvpSlHUuMitLKxjBCK4AzgVkmSQsUVFROpI6CoNGyV2DRowlRwecLVd4lDx7gGI68dKCedEckLbj8wYOcKD2HpSLHkbZSA4OQo7j1oMi1PbrGEjU7mxkkUzHzq7bnfPU9qALW1pCWuERQ3Yc5q+yeU6ea8aKw4IOccdDWtNAVYSXeRyrFgMcnir1uCASFK7159qsCV4ELF2XawXJOeD9KXcsgiiUbVPD5PA+lAr3I1QwSblbcRySw6VYDSMnnR7AGbA5oGiSJGFyGEDK4G4AnkY71AdzECIFkbJweMUAORnlEcbvsiViVVh39qS5kl2eQoUknG4jtQBlwSL5puAwcplcDP8u9b8Mv7l12qScHPesU7sBzkFGB2jHJNZUkDLkwncpJPv9a2E0UiqKSVVincmkg3MAXJMA4GeaBmjb2onmVVIhwccn7/ALV7R4W0+WzVJ514U5XaO1cOI2sd2GjbU3PEOqp5P7twxdQFB4Ix2rztIZTJPKUKkncS3UVyQVjph8V2RSTPcRPDEcOBgev1p1pAyR4yJNh5du9XPcdjoLe4aKGVI1UXEihY8np9a2tObzpP3bDAcAkDOa5aqKitTtZLr7FDIRdrBKY9yq3OfWvGvGHiRCQgBxnDbRnmtcHTuzmxlToeRXV60nnkTCSFnxjHIqjG2wE7nhYncrV7SR5zZXad1YCSTe+c8DAx6YqYltruGCv6YovbQharUu79zBmYv8o5NXo9yxqFVJW7bzj9aXLrcErIjMYkaGcITLn9KvIBHGs+1cO+zBFUZEcpd5XS1Ab0J4z/APWq1kbVdEkKEcFu5/wroQEqNEFBkUK2ACc4zVnaHnjJ3iFgA4HYetLcCo0BXbHHny1Py7m6VK7z+ZFJEN8isAWJxx2xWUdzVS0K8YXe++XaS2Dgc1cihUkvuzjkAmtE76kKOlyKVhGmGaTOeCBnmriyTyRSBGUnaNxPdfSqJbHwM+YxICsWMgY61M8TxlQmdhOHPoKY2i5EWSSGNsR7eSM8kVkahLDNNOIsIN2YweSF9/WkErX0OdngEswZo1YluQTw1X7S0eFmWYrgfd2jispsqHc1YpZ0VI40aeXOMKOnHJ9qoPKA6sPldTkZ6E+lKG5LdyKTzIgw2xMxH8QzVS3j8uN2JZsud2ewPSk9xxVyQvCbfbCzBFwrb2z/APrqqu91OwxvGGG5s4OfSk0SdTokqtdJHIUUs2PLb+VfVfhltttbqQxBTkjtXz+dx9w+l4fnaoeiPKkjJIpDAcnjHNV2YbsIUUNkkKMYNfCzlbY/SKFPmI/K81iZAkYX19fpTCwSUTTQvMxJH7shcZ71EJdDedNJFeUDLMcB8YDD0p9oVlwGGWxncx+4fT610OfYwUC3AkaOzIyJInzAnv8ASq4dmCyBE27i4XHeobFUGNuO1G3YJzyeh9Kz766cbi5ePYBgjtRc5pxsSRGTO+UMSoBKE8nNbBYIokVQy8DYewovcFJoebhHTCRgSEgfh6024hEa5ZpFQDAB5oTKjFt6lEQqmGy8iNyQp6VJDIFwFTvzzQ3odChoLF/x8yxkq0aoHODjdk9KjuHchbkoAc447VUHqROCKnkloHkwVQMM+mOuDVKGMnzGTy2jZs5ccg/0rRS1sYOnca1ijxlZWWUvkqmM/L3NNlV0kUosZUDG09DW0JGU4sSAoivEkal85BHAJ78U24kjb9w+VHcY5rQpF/zkd49wO0LtHuferrW8ctpFKXZzJ/Eo+Uj1H+e1RM0ktCi+wRyMxLShvmA9KzLiVZYlQBsfxj29DVp2OOsrlSeYGEhTIJezY6VLbTMoRpASxxzWiVtWYOLNV9OmtpCuEi3KH29+eavDdCjOkasCvJHbjrUTlqSlZHPzl/LdmlCORhiowDWZEXiSKMOc43biM7qQ4K5ox72kS1hwJWXIVh3Pf/GpEV1Q+RLK8meT2HtWcXqdUY3LUUkmxGLlhkDnrT7uSU72VgYVXLDHP+etVoipwuZD3EzBGkmmAA+8OMg9KWG5dnVdrKoP3vX3qkzCcHcsrczKzM8hCnk45qyZ5g5SNWclAysKAjDuT+aERdyggnp6E0y3ceVMkkbtMH++x659K5y2iY7okl/1i7SCxaomnL7sES4ODjtVQ3BrQtpOiMqM7eXt3xgHr/k1XeeYq7vKAB/CByaJrUzjHUGuLm3MgiO4leAT976+1N+2Sgvs2BDgncOn0qGrnVHYspdzOFKO7L1JUcEVK9221Gikj8puoxzn60eRDi2Sx3iorPsKj73A6moxPMPMdgFm7+47f/qqG76IcY9WU5rmRhG0iqJAOwwD74pWucxRn92o7c4J+taJEvVkLXasjICc54wOtV2vzxFLBBKoP93pWsGrWKjF3uxJ75Y0ZpCixE9frSx3NoMhbU+Z1Z+pPsapszNaGWFXINvI4cj8DRPJDDcSExFlHzEKuM/T/CsDSUmZs7xIxjcdeuexq5BDbrbuJPIZ8/KWHOfUfy/GgxU3YiFmA2+OcLKh3jdhcf41VNohYB5iT97p09a1giYdiZNNk80rNIu0jaM9qbJYrHGsLeVG4Oc9as3jJJD47AK0QDbYlPzA8k0slkhRZROqZ6Lnk0JEykriHTTIg5Y88ZNUF0yOFY2R9qjIwTkmk3poS2WH0/bHE4kjfkhlB5VvQ/pUJs90KSCJWUt/F0IpilsVF0xo5dx3yl+PWtR9OCQjy4Z4nJyWJ7eoqJLU0ulEqLDKkZSPIDEhlK9RTTZjedwbbu+UjtUz3JL8MUgY+YXZgMqy8YqnLaElHDMZwfnYDHHbH604S6DqJW0KbRlG3QwPEuf42zk+tN+wMdqLE68FsrwM1alrYIw93UattdRruEfmem3iiJTIzq+9rjrnbxTb6isVZInfLNhypyM9qYWmG0OCBjCj196XMgVK49TJBGATPOhb+IjIGa0BcYBRYuT8wJXORWMpXNIw0KjyXbyDrLGBnYOv/wBaoZUmSN1C7VI4OaRTjpYuQFkt51cclRznr7VXELDyzwyls+6/4mtE/dOeUXcsIqkkPyQccDvTZpdzBIm6jBPStYLoYzdnYnjlj/csIvmXOQw4pCYipZd0Q6+u76e1Va7LashN6R/vmEjAjbtA4x6+/wD9akEsQRlDnzMHHPSko3CVQarwIwkiWRyRzkUSMI1JdCARuBArFxuwUy2khCxpGu98DnNMM3UGJ0HQKT0NUloHOyq8sTMJJww2eoxz04FSW7+XvMcQDEYDEcfWqGp6kEw2Hy5IFkJX+LoKWIsWEQTgDcCevvQSp2Y1WB82UfvGUfL9fQ1AiF0DswR+hIPFCQ3PQRYnEs8ZbzYuGDep9vSlKqoV93msPQcj/GugiOxO6FEBZVlVhlQT2qmmzekYV2hXgFjkn/PrWsZXM6ktDv8AwfZLPqdg8Ja2ZX6MegJ5z2/Gv0b8HwfZrG1t7lCoiXAGdxA+vc16tD4T5fNdz1KwjaS3JbaNy+vbtXm3jVVKzkSDy84VcY6dOa6LWZ89Lc+fdTVDcmHHyqCz4rFR2EdrIWKzqMsFHX2Ndq2OuGxC0j71C3P7rO0oV5ridfuIleWQwEwYI8sH9fxrlxOx04f4rnhmqGNmYEHduJrJVXWHJjATOcHvXiVlofc4OXuFU+azNkjYQCqnqKyZ4fOw+5gT1OKxT00N2rsoNp5AMiODnr34qiNMLb0aJniYYGe9EZJIuolsI2lCPLRxhR/EB3qh/Z5VoypJG7Bz6V1U3oc0kjTbTcYeNjJkYwB/n60os1O0hPMHUH3pT2NGrsil099m4go57gcVTl05xukVJJYwcbj2+tcqk0aSpaEMcGfmlaXZ3GM1PJbSMitC21fUjNaJmCpjY7V/JQxFAR8xPvQYrkgJ+7I/iIbtVOVyVDUDAwTykDGNTkKT/OoEilTY7LKo/u9cUjdRsI6zKxcm4mJGBz2p7yToCysArDgMe9bPYxFad4tn7uXDD+E8D/8AXU7XLsPKFwWkxuAzyKxNHG7IUkuoUEbM7HuTUlve3UQKbpvLzuBz0Poayirky7E8mrToI286R42XJZRwBUR1SeQhgX2Dv1OPUVvGFzNXQ59RmHL3LFH/AIh60j6rJG22SXe/VSa6qMEctS7Wh/RpbXTQwiPbJGxJ+UcCra3Mw2vvlkQnDHH3TX4sptM/R4UVzE51B3GzzXwvYHpUkGpXDSOyuVEYHOf0qfa9DSVBdDRi1WVd0hmKrjBQrzmrX9szxqsm8JATtatVUsc9TC32Fh1+VHztHtlf8a17LxZeRhUjENuBknB5B9c+tOtZop4Y3Y/GV7GY1MssjbS5J+YYHXr3q1beP45ZWktzFJaSHdGfvfL9ehrhlRTdyZUpx2NJviZO8bW6TYI4QwoAE47+p+tSRfExbiS3tmi2KwKsHfcxI7+w/wAa1hRimOSqco2Xxrbzx722E7wgVjmo38U27FolAZSckg/54rSEEpGEakrWY1/EFodimVCWGcZ5xUsXiDSmhmi/tCK3uGGBETzIPUew4604p2uYu72IzrVoViLz26Rt8oY+tQNeweVmVUdGOMMfvD/CtFLS5mNNzCMPnYuMe1TxXEWArSZYHIC9MVM3oZzhdXOl07bgTs6+R0JHr2+ldZvRLaJzLCS+cEH+lZzdkmeZXdkOim8xysO12HZTnFXvtA3ujhocDBB6iiu9DgmtQiu4fNbKsNnUNwTTlvot00aooDEHJ4xXG5ahCJVNwskRQPiUE/MwzTd7gK29Ooyew9qt6GiSEEoAbygGLdh296ZNNtcrye3Nb031NIxuVdwj2lnCqw5JqrIocQYmZyTt44H1rshI6lT0IHmdVVVcZz8w9R6VGZAcNtUuTke1dUJHRGBYF08SRqQojByBnp70ouZHaF1lkdiTjA5+nsPeunnVrlRjYeJHDghsoevsaPOU72DBip5HY1M5WBRsTea4QgNk9yKt28pccthQOn865p7m8F1HiV2QRsY8Bu1TrOYnRWEjpg/N2HtUJ6lJCzXiE7F2hz2Bp6XCOFDYjZl+Uniu6irs5sTNJFGLULa3ju5bme3WeME4ZsqecDketcrqvj7S7NJGBNyU5+UMR+n+NejhsHKTPDxWNS2PCfFfx9tba3lgSeS4YZcLgFFHoCPmJPoK+e/F3xl1zV7ZGtrm6tIkOBDG+0E+55Ne9OnThA4sPQnWnc8om1fVLgEyTwxWpyybU+Zjnk7u/P51mPN8u6BmjlchzuOcc8jHqa8irXurI+pwmEjAaZ1mDJLdRIoXO9+B/wDXrCku447fAuInkbLABuo7EV5tCMpSsicZVjDVnAeKfiT4Z8ILO+uavbpciPcYIFEpYYzzg8fTrXzh4g/aW06GO6Tw9bzah5gG2SeLGzvkdv5/SvsMBlLdpSPlcfmTn7sT548T/FfxXr9wPM1u/tbNX3GBAoRh34A/IjH+PkN/4g3JGLy6eZxISrluQCeAT3r6mEFFWR4UpNGPdayMl1IMYB+6cZPrUVvq4xG+H+Y4Pt9atoFVNk3YlXmRPKA+V+xPatTS7JL+cRgMRI2Cp6E+tZVLJG9FczPQLnwjbW1iLqRRgLlQeua80uE8qZl8ouM5AHHHrWuGnzIivTsOjZHYmNTKB1BHQ1Yjcss0jsoUNgoo5/8A1V0M50WA2CoARl3A5x0qdEYPJJIThmywPb2qG7M3uWFePcAoDODkg1XlmLzSMERGPynA/Q1Yra3I3j8pY1UjzMlt2MYHaqeCpLBmYE4ZupH4UDKs5Eg/dEvGRxvGD+VchMUSSXYJA3J2HpQBchcyIshZBhcEDjNRuWlO4hGQ8YA6igwTsyaBFjJZRgnqKmkjdQjNLu2/OBnofag2UrkaIyowbHXcBWjahjNHJJtAz24qZPQKbPuj9ly687UNZX7S8dmICpAzy4Iwp9uh9+K/Q6wMZghlWTaSgJC9V/xPfivxniKP+3yfofpGSu9FMuIH3zNKoWVkCoRzg+tNkRS8jlhubCsQOQPSvMtqeyVZY3t8CIhieDlcjFQwok6yxlHjI67a0asBoxQxQJGQFxjnNMkkZRsELx98kZyPanBaicugkbuj7gWMYGQKZK9vJuEcoD/e8tvSqnq7FJ2HhzKsCo5B6H6VOpWJ5WDRuoG386OTQ3Jxtc24MiI3QlzgZ9vrU6sArpLEPnbO4jpTT6ASmPfEytkZI2etCRCB22lSCecdjQoIB4jWUMDvjUtzxzn1qx5AiQNIdzDA2x+nv61YFhmckQLFDkH723v9O1Vw06DDxR+ZnGA2eKHoJuwxkMpXdhZT/CemPrUCBHyA4XjuOtPSwWW5XllhR1IYKw5APeq7TZUBn2hj3FZJ3YmtblqO2nWMFnxBKuAGTgjP+IpwsmT532Ov8DAVoSnpctm2/c4bYpzuJz+ntSTRGS3RzIODjg0GbZXk83IRUSJlAIZTn8aiaP5VWWQBy2cj5efwpy3NPsl392dg3BG7DpSb3YMzsQFOMkZNa2VrGY9YlChYmb5uc9Biong2oYnIMZ+6yj/OayZUncUs0MWU5jXrxz+FRxSG4SEohSXfzvXp9KLaXJKzuqvMRvQKMrx1/wAaHdYwQTnABye1TbSwAJlBaaZGmUcBAcZ4qiZCixu6xMjH5oiOSPQ1SdlYTQ+G6JQQSQCTYDhgOcHpk98VJEj7WxKVbHr39RVX2GW4wkJkHlFoxgE9if8A69SxPGDMjSsgIyFAzk+lVPY1vZXKNzvlMauwRUOMAdR715h8Q2uJNOligkPlg5RSeAf89/avVydfvlc48xf7tnzVGiT3zJJEjIJNjBu4r6Hbxfdm20/Slu3xGoSBhyMYAA+nSvZxtP3z5qMOZWPRrC4ZoI5Js+aFxjt+IqeQKYx5pBA6gV405Xdz2qaaQ+NZJg6hpCSOMegqjMBLIDHtJBCyBRn64Fc0pe8dRAYIoszkFR0OW6f41bAcwrIrRTRnO1S3BrnluTKVhr4VwXVzIw+8vTNNI2tFmVZJCuWKcVKuZylcrCBd+6FQVAw6nk1cWOVI3AeOJCMKcZ/MVpDcTdzOcPgySqjt0bylx+OO1DKyhQrABVyMdxSnuVBoglZfIdkm8mMjBx97P0rFvNU2PIBnziuEA4yfU+lXRpOTsipzUVzM8i8TfEPQ/DdrcXGo67a2sw+VoUOTIPwP9a+SPFfxg1HxHJcWejtqmkWIk+Vtwdn4x0I9favtsqyblScj4fMcwdWTUdjxrVILu6Zbm5klVmbCttOc+pFZXkzIZCSXB+XGcYP06172JjoaZaoqVkZF26R7dkqs3dT1GariURZhk+ZAc8Dn3rx5PU+zpbETqiQlR8zMeveuT1FpNqr9+JTgn09jXbhNWeLm8/cZyskanAUhAATioYzJEm5Ml/UdK9+C0Pz2vuPSQyKSxUY65HU+1PhgberyHy8Hcuf5irOZIv2qSLdMI5GCYHBHH/16+hfBluUtFCgNN1dvX/61YVmEVY6SWKSOTKbI3+8pIrGEXnI0JkEK52kgevf/APXWEpXO+kdXo0EYbOQNo2gAcn3r9X/+Cb+j3Fh8Qp9a1J5LmIXTmQuMkwP5Idcd/wDVp+QrzYwtVufodXEWyicfI/d7Q0L2MLSxASSDOMds44/Wugk/dZbbkKOnrX6Jglamj+fan8Q8l+Kd08+m6Pd29iRp8t8sZRz80YVSS49ecD3BJ7VpahC1x4a1S3jnZI7nTg6Fv4ipDHH4qRXnYedqqufYZ3RSwcHE8+/ZGtrPQ/Amr3CREvc3zTLu+8QrMpz6gDAB75r7btms7ZvKW4jnH8MmOD9PavpOVubZ8BjpctkbcDRSAncAvXJNWwsAkihLxIduQD3HX+tdlrrQ4Odk3lxh96MhAGMY6+9OEUauZCo2kcCpUbm6mVrmN2cRWtrLdykjZHHjcT6DNdFoHg6SbUWu9Q8P67pTxp85vYup7AMOPwzXHj63LGx7mTwTfMfVfw6urKbRpbmyOWhljiBzjYTvJBHboPyrntK8P6frvxh8ReJrgFtPtQXhYLkHduI59jnj3r4uM3zs+ohK5yfxT1jUb25isSskun2uY2+XrwMH6c/oK8lEQMzRyMoIQOGHI5HGDX22Tv8AcJI+azin9ohlLMQuzZg/nWPcK7mTjC9yOxr2T5ZS1sZLMysFJOAeap3F0YIpTNJGidelc81c3g9DgfFXjDSPDtrHe3+vaNZNI6oEknGVHcnnj6H1pun+JNN1UIbTUbS+t3jEsUlrIJlcEf3lOP8APSuWLbO6NCSjzF+adOWBP0r41/bTsY9R+HukGdmmAu1EgjkKHAZTGMjr87DI9OK9PKpfv0KKvJHpHwDtli+GngaWe2MRn0yKRjj7u4BsgfQgV7yoQpI+G6cfSvHpu9aTfd/mduY/EZGrpbajA8F4hlR08suo+ZB2wf6V8r/FLTfGnhiO3S4vvtfhCaYRNPEceUzDjPZSeOvX8DWOY4RVKbud/CuYKhjYVJdGU9P0/Sdb0Kw+xS2c+owyGGaKWT529CAe3b9eaabY+H79Laa2+xSo24Lgfe9fav5L4rwNWjiZJH+kPDWc0cVh426o77Q9fuIZoUtbiWCMAllSYpx1zgcHmvUvCmpeGLq4eOCKxmnQEzLdrgv64z9eoOe9e7wZjZ+0UWfkXirlsYYWdWJtJ5D3c4tlTyx+7YHkgDoD9K1YVkCnaw4x1HNf1flGlCKP4NzKV6rHvINm0kKc5B71Sd8R7VhYkdST1r1+XS559zP8tXO7ymiU/eBOc1OEVo/LQhmJycdRQ22Juwx7dGQqx4yM8/lSHCEGQrkcDA5pxVyJT7ELIELMgXp6dayLqFAfPZ03nqp61lNaGlOepzl1cvcyRxxqsvzbXReSB64FeKfEb4reCPC0Mlt4k1C00+5QBHt5ZPLb/wAeHGRjj3rihTcp8qDGSlCF4n5j/G7Vvgp43abVdIjvdN1nJiR4Y18tlPQ7wSM+xHB9Qa+cn+D6zaNFrdpfmSMRfaYxO+0vGTjcpOA2e2Mnr6Gnmr9nrI+nyarL2VqhgPdJ4fDRID52MZHb2x3rDlv2nuBJdRv8wJdc8fQ/59a4qUbHszl1KMmruJ7hbCcWNzNAIGl9F5P4+wORXtHwW+KXj3wb4/8ADEw8W6tceH5byKEx3GHAYsAUPsRnHuPQ4r0KUVuZ4iip0rM/fbwtqMOoWaSxx/Zw6h1CnIOcEfQYP513iqNibz8o5JxipwtbmVz4edHldhvmD5RJjB4A9Ku42bFDhEx1FbyepSih8ILIoznaTk1Iq7X3MpZcdDWbeho1ZjBMGiaXG0ICGG3t/WqTfMpcsFYHgetQ3pYe70G7gFG4gN6ioHK4KDaR1zjvWb2NovUx7gxsJCy5PUAisWactLFa22JrqVsLEOq/WueT0OyjG8kj3vwf4RsNF0ltQ1Rl+2lh+7PyDGOTjrj/AANZ+tfEBvC08k2myGeSLc0Hy7gxxgEA9/r09q+ahB1qjZ9VUxEYRUI9DlLf4nanfeG5NX1Rm23BK26yIEOc8kAemMV8ea1481G/8Z6vO1rFbaJEoEMbJyxOdzMep57134XBK7kcdbFO3Ke6fBXx/Pd6tfWtwvkXdkeGYcMjqQpU+uNw9sZr7K8R6Tp154eLWk8MdwihnjbjIwOQfqTx9K8yWFtVN54j3bHyQ2k2dtcXIgu7mRFYnaz7iOehqlewROiMjqD69c1+k0ZWij4msveMmVNiuzAFwMjaMYrMvgtsvSQKq5yeea6oTutTJK2xxF5IsjkSIwR+N2etc9dX626yQKGKMMZBOT7H2rx8TTbeh1RrOJ87fEr4zWvhW01Wx0ezi8Ra0i/6MrsfKhYnBcr+eB1PYcV5N4E8Ba58V75da8TS31hZW8plkbylBm4wCq9lGeBx0HUddcRU+q0OZ7s9bA0/aTu+h9m+GdGsPDemf2ZpltDYWxUIwVeXA/vHqf5DHStO5sIXtb+J1Xy/JZ1C/wB8KSoz7ntXh4Km/jkTj8RzSsfmj4j0ebW/GV2pEkd/JNHaOztvIUDIHsOuPUmvtv4c+DLfwjoFjbWVrpsJk3SToYv3gc8c54HHpX0ObVuZRpo4cE/ZxZ6Xb5tpCUhSRMDCkdfX8KpXUvnKxiTc/oTwfaueEFY5Zzdz4C/bR0+yuLPwVb6fpvl62CzT7h8rKGzuHfkEj2Ir81V8GyxzLuL/ADvvAb5igPPX9K8vHU3ypns4CsktD1bwPDNouu2N0GWOFVyPx7+/9K+ivif8Vhq1jJ4b0B4prSSbzpmaEAiXb0z6YJ56c18fjqDc0z6HL5uUkj5H1WKPeWkhJZmyWB4r179nj4cah498WxDR/nNvKk7s/T7+Ewe4zkfhn1rgqStqfpWOS9if0H+CdKvfDvhy30PU5F1BIcCNlBAJ53sF9M4AJ6gV6M8zzBHLGRgAoDdx0Arkp9z5OC0Mie3VmdShV+4XvXzv8ZNYl0i3DwsqAb0ZWG8om35iB3PYdPWu6jFXFUlZH5fvFL4n8S6vd3QmiQ3xYIZCQyhhgn64BI9zXr1x8yXkjWkEyHllb5ckj25rPMZXkmd+Wyai0zzXTfAtw93rOrambWDz/mtTGoDLgAFj9MYH4DtXhXxGMejzR2tsYbhhtCqHz1OAT396+pyCtz1EeNmsFynqXwrt5YNI0+6aK5iiuN0kJZSNwyc8fUdfavX/ABraNqHhDWLZWWMvEVESjG84/Qd8+wr0cVO8nI+Lx941EkfkFDoN1rniNUiinuZpLrbsxtHcHJ7Adfy9a+zdH0O10C1s9M06FIYoYwp2kkPxnd+PBr8O8TsclT9n3P0Phyi3aZskJclXG9ySVCYzzWe0yxicDYr/AHTk4x7V/Pih759fKXVngHxN8dzaVALW2IWVgyO64BAIwf8AD86+ItSu43uoDbF45tuCz8jH1r9z4OytUqHO+p8NjsR7Ss2bvhPWpNIvoJ0nPmluWLc57V9qeFNfsrvT4mjZZZSQzruxzXncdZTzwVaPQ9HK69nynT6jqHkhWtVgKFshWOQPrXz58S/HsUEU1rYu0l0/EkMR2qoz0Pr6189wblLqVeeXQ6M6xPu8iPlvVLg3rPIoCRBs9eever+n+H7i/MIMbtuONqnqPU1+yVZKETwKMbnvvhTwRDZP51y0TkAOcdv/AK9dvcOkQeBGQIe/c/jXwmLxTq1dD1ppRjynjPxBkBtwVLOmMAY/OvnppN16oYsoDDqODX1uWwSp6HkyWp7t4KtyLR280qF6kjP4V6C8+IwoKnpjA5rwsyX71np0VaIyO7MaXKEI0brtj9qwPElz5djLlggERJzzxiubCw99WFXfunzPeOQwaNNzH5nBPG729KvWuvXQi8pWdCPTivuoRueRJJIhk1O9mYwyTyy5bcAeMCrljbTT3CK8JwzbTtHBHrVVEkKMXufQGkm3061hjEbKpTBYn7//ANaujGvxWsSI0gi2rjoOlfPVqfPIuVTlRyEmtSajfKYJI5YAfmUDP619E6Cz3tnp9yS/+q4Hr9a8ziCly01Y+h4bV5tnZhWjLNExEwAzuGRirVsskrI8qv5Y4L44r5aTsj9DoPqy6RBbOzyyNu3/ALoEcDjof8ao3U6tIgV2J65K45rem9DScrsfEYwzFzsfG4qf6VY+2MItpeFcDcFzlz/9Yf1oqGkY3Of1LUm8kTMwBxivBvEWuvqN2oG+dg2xeegHFfV8O0NOc+B4nxN5+zRgLcssiq6nkclecVCsoLKTkoDhsdhX2CVkfHT3It6CFpFliaPJKy7vmx/WsF2zIxO6Rm4BA4HrW8djF7lpbaBSHVRGwO188gUkqKj+Usgffkdeo/wrZO6sEp2G/u443UYaQDIweKhKxyKZFlDOeDt9KcFYlayKkLbFfDLhmIw1WJrNUMe1yy+X8wHUN6GqbNLGemIMYhIO7DEDpQ/my7o4DtjHBwMUPYiT6E8aPBaM0koJA2gN6U9FZEk3YMjEZXHQVj5F2Q8FoVCq48s5G3196rSTbmK4Rj0Qr0+tIH5FYPMqsqtH53YMM/Wo8SqX3lmRsHKsD+FALYmUMr4QxhABkEc1HdumFZcbgc4BoImzPw4ViCMMeFAppVFZgjSYwCN39KCCN2yP4FxzkDmpEcqzSqFQsMdOtBrFaAkzpKIngcoF3b/Q+n1/+vViS7LtAmDtwVAPb3pNXKIQQJIo5klIZDtcHv6GjyE4l88BuQy4ppAV54uVCsxB6k1V8nY7lTvC48sk/nSaEmVZIixwNoy2dy1RWNhLMGG1nOQQOM/0pjLUsDxooOdjDA96zWYHcflJU7WBFSoIblcqC6kQlXTfHjIbH6etTo0qMrjOAfmfrj0rEQ1mXYSrhgMkZ45p6GIZIUq2M+nNAD7G2+1MVckOvI7DPerklsibGVDLnKn5u/8AStIx6gSRqBEF5CqcBgetMnQE7S4U9z7U4qwBCDCW25DHkj3qaKRsyrIcBvvFRkirAWRVbAJZccjFODNDIG2hFwBjPWgSRp5ilLuQoAHyqx5NVH8nzXSINHGfxxQMYfLIRBJJG5OQ/qfSprlD5aBUKSn8KAI9uIyI5YmbvkHj2qpLHKUIYMwHI2nH4+9AFCPMrspIR2bkquM+4rahYCJmBXYWwDikooBGU7WAL4xjcDULSBTN5cjFpVCs/pTAqMjBRlHROu4+tLZiSZ5FlVJUJ6BcCpk7IcVdnpWiabE7x3McUTQgcg+td3JqlvZaeV2O1w2BjsB/n+VcNRXO+DsjjLi7e6aOXfuAbK+1V5r820ciRqjOe+OlQoI6ClbvFIfMhXB2gMOxPf8AOr0EgDKBGv3sFc9Pc1EtwJY2a8ujKgIx8uB0r0zR7MWcCzOECjsa4sQ+hrRWl2c14w8TQRqtuoty6rlSnDDFeBatqvnQny43MrNyxOPwr08FTsrni1qt3cx1cSMkfDDo/tU0iiVHSMsWA4U9vevQMZsitUKTsq7lA5DEZrQkt2jJR9pHBwPSlYd7IjMUgA+VlUjg4qYbigYMqyZ2hSeM0wkroswndKkL7ieWYKOQO9EUkiTLgiaMEHgUCcC6waFnKBSx68ZwKIwCDJLICRyBjqK1Ur6GRYlkGVVcPH646VIXjWCaQMVYIFRB355/SnFWAjlXMeQCcLv69aI7gRsfMR2jIwe1HLrcCBSFIKje2SSvt/8AWq8JU/dlsqegIHBH9acVYCVLeNjliWZgWOKiWPaQyglgcqT1plRjcvwg+VNIGyV5fP8AQf0pytM4WRsbGGRlu1appIG2yW4kQKskhC4G3JrAvLl3jB2oUB2q23BzWLehJUSPMgMgKheVwec1pq37mS1kEjkNyDxisGxyViyxZ2PkswVIxlumB6e/NUxGEbzXXzFxlCOxxQEXqVnDNGAjhSepK96qyRiKSMPIVGMZ3cVUY3BOxPcLCqoFw64yPQH1rNCldo+8+ex6U5RsgSN/RYxDchxuaQ8Dnoa+rfB0s1xbQNK+6MDapA6V4Ge6UWz6Hh9XqpHqcVtHHGV2hc8jjr70stkqL5iSByw5UcYr85U7s/VqK5YldIGRgoIb+LmoZwWlSRcMCN/GMU3JIJ3ZE8PlRSyIwd2O4gjNEZQxtFAcYG6Uluc/T+lUp3ZnKNkW7eJFVy2HnKbdxFVtkhVtzeVs5Uep9P8APpVxn3MZrQkuxChRW8pnUZyRkg4rmJ4nGNyALuzwc0Sl0Rla7Lts0qkuQvmH+Pb29KuRMJo5QzoHYbWQ9cev+fWsXOxsqSZsxR7CuQueo9/cUl1GCyOuTGQCu7v61aZo4alIRk8jGCOhGKp+aEXDEkBuTjmi43DsTO00oidI0UDgHpkVRjBlfaSRHzke9aKVkTJa6CvC/mxBCAgPIpHgliJaVGAxkEDtWkJmfLrcntmdwjny1f7uCarXUDCQsqM53AcdM/0rWMrkVI2KVxE265NpIR8g3Hb056iqEcL3TPKWhgZflyzd/wD69bc2hmoXZbjG3ajcqVwVz1FX2d4WhVX3RY6dqVPuOrotClcTsD5bY81htznr7Vlea0C7C25A20N2PPT35rRM53HqXJQoZXC5GMkU0FZPIKqVJ7HtVN3OeWp0trCt9um37Xjj5JPb09/akeGVxEuzbGR8ynqKxm9TOMNNSCXTEkglkYbGB2haw3spI2YAOp65I/kaTk2a06diw23dG00paQnAJ61pRFYVKC2KAjOegI/rUm2xUMqYVxCxG4gAfzp8qkM5Q7o2G18dDQXGNyngGNm2bYj2YZOKRwr+UJI1ZTxgDIxWkZW0ZNVXeg+C1lYkxxqYgmQSeSM/rWgVLqu0B0HUKaXOxSp2VhyRSLGYx5Qjbna3J/Co5VEcaszbXJ+QMcVjKVieXQbIyRIyKx3YweelMcrHFKpV/mUbpFHAHp9acZXJkuhACG8nyYyz7ShZsdD/ACp9tGqxoI5POkjGHJ9aJzNI0iJ2lKuxYvLnHPOB6VXDOrh5AWUHG1+4o5kaqBOFSVoo45p4bcNuJx+fFSK8J28lJS+eego5la5O2hsW6xToFRJDHuBZiehFKbVlYvNiYliUK9Meo/Csk+o5lG+iXeiquCDjis427O7YjCgDqOpqudjhDqx6QJ1xKCFIBU4warJBNs8rckoHG77rD8K1TBw7GZc5CMhUSfLiktZ2AET4VhyD61o5JowhHqdXbXSrtNxCURhwM9vf1pXnM0m/MZQHcoI9PWsyKiMS4Enn7JFXdgHdjj2FSLcSAxxGJoudxJwcfT0oMYLQfJII1Ulz5h+7mrUEoIxuUvu71tBaE09xrEygsjSBx94dqo3Rm2hI3aNh0Of8aoqbC11FzsVg3XIbNPW5hZg7MpYHAZu30pJhLR3NKzd5FaKSaN49+UK9CKSWV1KeWFdC+0g9v8KErEz3K4ndSwTB+tTpKz2oQmIsH3c+1Mvl0sQwzyYDgCNc561Za7a4Ty5MAA4xnrSTCS0Fe7VHMDQuk8XBOKkjuptzbSsMBXLIBwaia6lR2Ihf28g8vYxUnchBxj6+1Ib6BnjmRSYdg3BTwx/w70obhF6E8M8TR/vGDYbJO3oKhaeISHcrDjC4FaW1uVfoSwTQ+UI2RAw5YH+L0GaHSESAlUVcdO5pT2BMrx24ZmWTymxzux/Snm2hQxugRyg3qx5xWclYv2hD9ms3MUUgLo7DLEdD3pPsysv3nVVbBx0qFGxXOgmt7fbIgKqzY2g8H/69MaG1Ak2MxXIG1u//ANarS0JjLUl8uDMJALAHDAjiqLW8O+TLEuGzyMYpx10FPcmktkBYgNFGVO3Jzk+tZpsRJje6qqt8h6YrZOxyT1dy6tosThid7Ec4bIIpLy0aViIkliIxjd0Hsa0gupFSWlirJDInmSS8MTwFHGacunowuWwnmqoO719qscXdEf2cxxfu98ahsD6+1PFkFBiWJmPQ73z/ADrJwG2SywMqMxj85mIOFP4f5+lVpVZliAJXHTNRYLoabaRUx5m4k5JYfpSCCVkm8wpNGwCsGONo9qBR3HExYUs6E9CM1HLC0pLguy9MDg0D5dbktn5B8sM0qwgkE4xn0/z3qnPHG8pXyJYyM4IPB/CtYLUzk7saI7jdZssoRFYmVcdR2q3I6FAyFWP5VtTZc9FoR24kcbSSHU5LLxtHqKZ9lcl5IlypYEOD1FUtzKSsrnpXgizSfUrRJyWaQ+Vgnhgf51+i/g2xVbJEyPNA2gg5XAHXnua9Wh8J8zmr947xLZkh3RykZH3Seleb+MFL2khaZY1XnOM/hW8dz57qfP8AqMapcXDeYvK4681jMr+VJjDL1AIwc12xeh2Q2ILplWASiMkKgYNjJ/LvXnXiS6WKSWaJsqUxkrx05rnxGx1YZXkeM3jq7Iu9Hlclh7j0rL3M2FkUyBeleNVep9vhVaCRVmkVgqySeU7NjIFQ5dVaNDuVjt6d65JaaHbCPUe8AdwUVkAHKn19aHVUO12VgTjgd/6VJDd2RPHGHJcscD1qoUcSYijRwf4h2NdcJHMRSneuySOSO6UhWAG1eP8AGpghMSHy3IJKsCemPWibN6MepZTf+9SEhwRtyVzjj+dD2qvEYTgrj5lx1rnmtTfm0Ip7eNMIiwp0BVe351GsCx4YAnHX60lJoxRBJpxBeECNcfO6r0IP+elTR2++NUMKBV5IAH5GtG9bCeiuNlthHGuxAQWwQRUMkC5RiGKtwRt5xVGSkxr2nlfIpV2LYVvSq4st5miljCsufmrRv3S4yT3CTTFMTFGckrtwwwDSyQrHsja3i8s8BgOayY+dEaWfnCdFhkXLcKPmOPUUo04unzSgEnGKzgyFvqQNp7RMI0hMkYGTx2p8dtGSDF+8DjEhC9B6VspWGo3ZWSDfMVjZHQEqVHUU17GNh5W3JHfFa052BwR/RWt0qyKsTlvfHWpYmjDsinbKMMOeOa/EJVbH6CkkMmvY03xK6OynsvOaijkZ2jHyrITgEnFZKrqNzRdaYEMgYpJjn61YE5ES5bcSMj2rsjK4c6ElZykcoRWiY8880SfLMyklmYblQckev0pymULNeyxKqNtlyMqRUUE7SoykPEocFSWxn8u1RTMpO7HRXjLO4dgoOScdKjt75pHYwrJG4b5GJySK0RrGyCS9cRpA6jaz5ZU4/OphcAOnksxty3fqBTluc84ItTHYrMZv3YHAPQ+tUzeqzq4Y+SRxIp4NW52iKNLTQe2oLE00CzF0U43DPNXYdSldvKaQH5CV55/z/jXMpuxX1RPUfbapPEyGRpWbf8wHIrQXVpwdiyvBuOG2n7w9DQ56GcqKWg+31u/tGlQXLfONpJ5yKuweJ7yFLl45ZblFjJRWbBLDt7D3q2/cOGphItXJH8V6rJ5aJePaLsyGjIB69COfzq3H411CEOgmurg8KhmbIXHX8T6/pWkY8y1MP7LW5eHje7kkZ1fDqAyZPBNX/wDhPLuU7rmQn5cEYwM+3oKmdFXFUyqP2RYfH907icIsgH3ztKge1Tw+NjLHtmRIGA3DDZyKurRurI5XlbTsi8vjtI0Eq27FSu3aT8y98+5qZPGFoPLunYFj1V8gf/XpU6T2GsvkkWLPxVYXrvLDcRurRlgGGOnp/wDWp8PiSzR4Y3kaJC20gds9zW2zsN0pJWZPca5pTSBGurSJt2z73JA6kD/PWq41m0R2KSCYZwABwKt1ClF2Lz6jZKFHnxyZblQeT+HYVJ/adu8TBHSM+hP6VvBsm5ciYvHvjG2FSFdj/CaVb6FIh5mEDNuU7c57VrXeoJ3LEF2shuP9Uiqo3/NjI7Y9fpVmC4t5o4yoLMx6L/OueTaVzbmsrl9jbI7Obi3ijHr/ABfSolubaRBLFNHNGV3blOQRTgubUHUSOT1fxLY2E22e5hDgDgt/WvG/FHxo0DS7i809Z98oxvG7KkememfavcwWFk3c8HG15Tdonz9r/wAZ9Vvnnk0m8u9PgyY2QBWcj0+YYx36V5Pr2v3/AIgES3l0WVBvSQHa271GOn/169SeKUI2RGDy3m96ZyZuDbL9nUyYzv3Elu/So7yaVlLBI/LznAOa4p1nJXZ7NOnGnsUpNR8m3BkO1W+cDGSR6j2rm9Q8Y6ZZSeZ9riURjzGUncQo68d6dDCyktDmxOYxjHQ8O8U/tA+E7V1sNIuTqO4EuygOgPb5u2fT8zXzn4w+PvjLxPcTGyEuhoo2RSBQzDHGVUcL7fyFfS5VlHI+aZ8vXxE6rPDpkv7y5lvpYZDdNl/OdeTnrk+tcnrF5dWczIDLE5UMWx19q+nS6I4KlPlRy0mrXLRnfIGOOSg61mtdtIWRjuQ9MjpQec5O5SLnciEmRVbJB6VajmMUuSwAzgA9DQENzrLcHzMAl0Kg57V6V4KgluNTtYLZWkV2AUsvU9x7DHeuPFS9256OF10Pdtes4zp07bVL7Mg84X2r5f1F3N5JsXy1Xk465q8qd1crGT6D7a4ZYuQu5gGOBx9RUqtbk7pDJyOiHFeizgHElVgVnVVYkZxnnrVuPy2yZZHYcEADpWU11Kb6k6yRb52jyj/8suep+tOyjRmOXYAy4yR0PX/61aLY2InkSRTGWJbGAB0/E1XhjQBldpFL4yQaYFWYRhXbZtxlQc815/cSus7NKGDk8A/w0AxAXlYKZIyQeSowKljjcPtDIibsrzxQZculy/G3CLkFsZzjvUhk2iTa4nfIBVeq0BDcjMjSP95lG3G0DrV+2ly4TayyqcEHtUTWhvBan3F+yvc5vtQgugkyBEUKrbMt/tHsozn9K/RG0QW3EYMw2g4PAPt9K/F+I5f7dI/RMkTVI1rMSHfIjsspPzbjn8vSr0lpl7YoqKrfK/P61wRlc9olKRgoZSkjxjbuHcelZoE9vII5VDR8kEVqldAQedPI4QRl3bgAjFKweHywDtlLfKWPCn0ogxW1uEu+YeWF2MeQy9QfWkihL7o8KD2cc7v8KlPW5rFJotRwuhwgOxl2uD9a0bazhWRpikTnGASODRccpWL/AJNtE0aEKzv8wY8f5FQ5Ll5TlRnA3cYwa1gtBqdxhum3w7EQHdkMOxpFTdxk+YerZ/SqEm7lmFDtI81y4yOvJH+FXIjJleIpEC/NnjJ/oKAe9hCQN/lLmbOQpOBWXeFtqxicPuIY8YINJq6JlGxBFIbQTSLvu1Y9B/EPbPanG6eTkQFHC7iHPQfyNC7F2uZkgR36kSdWwP0q3BEHiWR5AkWcZxk/Sok7MotxhVjcO3KggLjPFPQRoF2PvXrjPFWttTKUbEj3EccjxW7MwZRnI496qPBEQ0+6RpEG7AP8vWtHHQgtrJndIwVXPJwMc/0qAeVuwjbiTzupKOti4PoOcOhjdlMwyRkHkVJAHEhyIpowctngGtriUegSuwK7Au3ofpUbjcY0VpjDjcAxzWSjcTRoskUbqsUciJnd853Ee9RHgh4o328kE84qBGfM6zKSCkcu7ncuB71nMGZJyGwScDjpQBZ2u8kY3fMg5PvipDAVQROWdM7skc/nTe407DVEEbbUzknkmkDLPtmiVhFkqR7g0rCLdxH5KCTkMVxz3rOAAKmIYcfN1wQa1g9DWKuiutwys8WQxzj/AOvXn/xPsLvStBTUXRUSWQRLk9OhJx9CMV7OTRbraHl5xV5adj5ctrtZb8r9nkZy4AxwPrXu2haAyql0BIybsAtzu9SPbtXrZhUUWeNgU5Hqlok2OSCR93ccCp1kZFWMrJJNvJOfT/61fO82tz2C3skC7ImKys3BB6VHbn5Hdk+bO0tjGawd9zWU+wyZIjHKs0cUzFemKrCVyo2xYXAART1qCJO5cDO8QWNio+8Q/wDCe9QsZoJN5UlV7AdDQmPRjLeCOESzmRXkPJPcDPAqWeZ5UQpjLc7kGP8A9QoRBnyzLAhRZAOc4Pf1rNn1Q2qiRXjVCdo4yR710UqLk7GNSrynnev+M/DugR3GqarqkNnbbfmcnLtjn5R3/lXyZ41/aEu9cbU7Pw3ZwWkUqjy5n+bPsfTscivr8myiz55Hz+PzHnThE+fI7PU9e1FWMV3eajOwRplAY/n2Ar3jwp8IdOtIrLUfEcM2oTcyJbhyiE+j4OT0/wDrivsPI+VrVVTjY9It9M0+xhjntNN0u0nYA+Z5IJBHTk5xXyv4zs7aPV9QeFrVFaX/AFiLtDY6fn/WoxMV7O5rkleTrcrPLL0GRpJWKAL0x1zVAPGN+9VLnjJOK+ZcveP09aRIwwiOHDH054rC1NkdDHHtX+/kdTXoYXR3Pnsyd4s5OXyz+7WRSw5I702PFuhDnzLcc4Xivfg9D4jExsRqrBwXAcY496eM3LgyKyAHgelWcZp2SKs7Rryy+vA/Ove9DZrbT1CTbpQo2sD1Nc9caRcuNSYuqkBWIwNvb3qKDLykMqknr6VznbSWp3+gWDXl9ZW1vFKzvMFTpkZ4z+HP5V+yn7B0Men/ABC1TSFjea3g0Xcrqc7pZH2YJP8AdWPd69K44026lz6/F1V/Z7gftDpsZgjjjSVGK8Ap0+tbbgHyzM6KgOCT0r9Awa/dI/Eav8U4j4qyJEbAIrf2cs21piNwACk5H1AxVfRIbOPTrQSxS+ULV4YwGPzBgRz6jn9PevMp025Kx9jm8r4KI34f+EV0O1FvYSSiBPkXGSFTgY68/WvXo1uLeOGLDFY+CSe1fS0pe8fAY2KlYtNdXQbaFk2EZD+lW7fVpYpozxK54JYckeldPPY5FSNo646qIWhVSvC8/wA6ZN4iNvaSTeXLLIoyVQZqPam1PCuRY0vxVeR+Rf22n325gCknlg7D6kE/417z4W8fWviaOTSp4oIdZgt95Zrgv52OwGMr9MmvGzGrzrm7Hv4HDumdj4L1W30ez1OzkurFbu6k3CNpNnHrzx/+uvQdH8T6JpMzaZcXNjYyuCGeRsKQRjGRx/hXx1fEqNTlPoqVCUk5RKltrGi6kl7HpkMWpTEFA6lW+YD5fmweM4zXhGvwOl9IyWjR72JKqMAHvx+dfc5DVbVmeFmycqdjm5AdwJdPpWXdhyshiOcmvq3C58G5tMxyGPAw4UZOBWLqlvPfafcW8EghncZVwQCp7YJ+v6VzVIW1OunPXU/KD9pH4ZeOLy6mXXdWuZtKimcwWpjVlKgYIcEZ3Z6n8Oa+YPC37Q/xB+Et7BZQ6fqmt6fBtDy274lRM8FQPvAAdBz+NdahHk5T9Jy6lTr4blW5+l3wY/aQ8F/E/TLj+z5ZY9ZtWCXFu+VOePmw/OP1H0pf2pHsrv4baRdRTQ3XlatFJMVGBGu9SSc9MKrH6CvOwMZQxOp8fjabpyO2+EWqWOoeD/Cq6fcJJDHbCIMpyuFG1cY6fLt/SvaZFdowY3VMEcH9a4YSXtJW7snE1OZkZ3SKUbIiHQH17/0rA1axS7gubaeNJbWePypEcZV19x3rtkrqxxwlyy5kfNHir4L3Gl6rLrvw/wBR3rjc9nOwVUYemecfT/EV5H4x0/4radf/ANtX1jFes8YjZEbf8gG3IJwMAf8A1ua/NM/4YhXbbR/RHh/4kSwvLSqPQ0fBHiqe91Aacsdw1xDAS5AL7scYwOeh/ke9e4+EtfsNZN5oqNFLdLLteEn5kIGTkfTHPf8ACvjMo4Ylh8QpM+w4/wCOaOJwsqVN7nt2k2kttbojvJKAcBjya6KAIsmRlvXJr+iMsg1SVz+NsXK9VsY4J3gldvQcfrVaWPGM5fnAx6V6t7aHMQSKxIjBEfY5FV0URgDaVboFJob1sYNtkrMm4hlaT144pLmN5HQbCCV3LnvRy21EUGUx7lU8nqK8t+KPj3S/h94Zudb1C+tbYBdixSYy7dv1x7ntURpuWiHCVpI/Inx58c/if4rk1Ky0XxDeaXp+/a1vDIwxxn5gCMk5B6+n4+BjSdR1W6/tvVrjVrm4YlcXNw8oQDjgN3/xOK9+GDp0Y26n18MP7SitNgl0+yla5tliXyiuGO3G761laz411vSdMl06G8naAx+SimQgKoIO0egz2r57NKSk7SOmjTSPFr6/mufLlcfaZ9pY5P3T7n+tc4JZbkMCwEQ+8pGc+1eTLc7Iq5t6XpEss4LCZHZxlGP+cV6r4P0EeIfGPh/RVtL4332mKdXjbhQJFG4D1GT+RrqV1TbOyCTdj+iHwTpVxHomjpPYz2U6xOqq7gllUnn6Acfga9AJaSNUJBcDivKyuo+U+RzGilUaQ6NNgQKj8DGT3qYL5jKXyOcZx/SvVU+557gW0QKzBdqqB+VRYZN7scgc9ajmCMbopF2JZtw2Yzx0NQS4fOCEfAwCMg0ioRsMMaFVWRwSOWAGADUUpULuVgR0IFJ7GkVqZU5Mm8qxjc9h6VJpRj066N4iIJ84aQDJwPSudrSx203bVF+/8QXky+QJCbcY4HU/jXCXM1xqmow2v2l9iscjbwCf5f8A6qzpUIx2O6E72ubfiOCzvtI0zw/HcG3soJhMrdcEKVzz0HOa+V30fyPHAu76VbuyhuQspGVScYGPcA5Hp0p04NRaRbqc0+Y9ejjFrfzHT2hS6Z8t5K4RSOdvHQfpXu7eKNYexgsZryeS2VFBiJAHHqRyfzrow2DjK1zgxmKa1OQjfzZJpX2ruLOzAepzWTdM0UJMCAOp+8wyMelezza2PLjG5JoOjXPiBo0sss8khVW6jjrn0HvU2s+DtWFqJo1SdlYxyDB+X0OffmvFxOdRpz5T3sNlqlHmZ5F4jsv7ORTdpJCcFvu5I45IFfFPxo+Jtxp1xp/gjwss7axIr+fqBcOsSkgYRccv0GT759/WwNSNR8xnLK3Opyom8BfBNY7Gw1vxnIur63dqGS2Ln5Y8/eb+99Dx+Zr6/gsLKwjht7C0jgjjUKjogU8dz7+3avCx9WWJr36I78Qlh4ciKrwkmNvlAJJyaryl0yiZDHphsV6FOFkfOSld3PnVvh48vxHudamtmtrJYlRGVskuCSTjpwOAevX8fdoLeC38sK8zyCNYz5hycAYA/Cta0uaS8jSWkEMaSXMpVtkowV46VWVRsLyHD7eNoq4Poc9SB8y/HbwhJ4m0lTsE80YJBDEMoHTB9v5H2r4I1LQXgu2iazeAuPlDJzXVLDRqYfQ6MFJxWpwfiGdtFe3sYIZvtjA7lkXoO/TgYrlrS6vEdJ3dmYMcqTnI6fjXxeLpK7ifUYK6akh1/eNdyxBLU9PnJ4BPsO3avuX9gm1ceNvEsskMMKmGMncTgE5wp7DlQfxNfKYuDimj9FljVOlyn7O2Vo1lCsBE0TKMBJD8yj0PvWsJQkaKpG8j5STgVyUtjxWrGTqeqafZ2cs9xOoITdj2HvXw1+0H4os20qJ4LmdrqViHQfeC5ABz7ZJP0rvw13I5KktT470tkiRr5XH7394HzwRjHFeseHtPm1C1EjtHNuHzKM5WoxkDqwtTUv8Ai69i8MeG7sXBs7GO4i8mN5F6gdh35JA9Pyr8+Lxv7W8QahfIstzcTXAMwCYweFGB2GOcfjX1XDFLeR5mZVbySPrTwfps2lWUMVxHcJNEMLv6KPTFesCUT2ckM0kEaSxNmV13YypAH1Of5HtXfNXufJYvWrc+LdP+G8Wh3+pSuBGxlkVBKvzoueV/MfyrZFnNNFBh2huVIBdTkkDpiv5n8Uq7eIUT9byCC9hdDJoJIT50RjiPIHzdK818Yaq+j2F9qNxDI8ITy12HjeemT9ATj2r80y3DurXjBHRmtTkpux8B+M/Etxrl9K5fLQgh/mwCT2rzBzvlK7zgjkdq/pTAYVUqSgfCWe5LaOI28/A4fA9eK9s+GXjO703U3WSPJKMsRcZXawwT6Z6j9ayzPCKrScGdGHqNSPTPFHjuws9Emht7uSTU/OGzYeoOckfpXzPeXdzqk88hEjkvgsvUfh35ry8hy5UKbNMTUdSep03hjwc+qSSymMyWwAaQMvH69z6V7xpXhiwsEi2tZJKw3bc5bHbPrXHnmP8AsROyjS5Y3ZZ1PV7Sxinlkmj2qwVgvJBxmvNIfE1zqGsXcUTqbALu6Y5rx8twrcXNnPVr80jnvHN1HcWUUSyRTKynG1sEn0Pt0/OvEY0e4kSWWGSJxwVb/wCtX2OB92lqYbyue9eFodmn26L5gG0k98j/AD/KuoYJGxcFfLI6jk/lXi4+F5XPVg9COR0EeGDMMhgR+fauG8XzMts0gYKznDAelZ4Gl792ZYiXungV3JDGzlZ/34kAbJ4+lQljJIFVwoK/vNx619rT+E8ds7HQbC2u5gLh/LQjGa9b0bw/pccxLFzEqnawb7xxxz9a8/GVnFHTBJl/Wbe6aCEJvDBNoAP3a8c1C6mguSLiaSZS2WQk4/AVx4VpkVIHoHw+FjeatEtz50eeVdW+X3GO56Yr7F0VEZ7OCNcR7ecdv/r968fiCV4o9/h+fLVsdFGmJFYoz4Oc564q26SFYVViY3bIA6CvkG7s/RoK0StLEWCxyO55LAN7VSdbt5mkUyIpxuGeDXTB2NKdPqWo5ZI0lXymXL87hnt1HpUE92sYKIrGQjPzDB9+KqK5nYKk+RNnkfjLxBDBG9vED55GWGeAO3Pf39K8luJVlIkQlGH3jnmv0PLKHJSSPyXMsT7Ws5Fi2xOwjjZpDjOf5moN/mEojI0fRsHJI9a9hHlyepn3capzIVZG4xjr7GoIZCk8ijG0/dycY/GtoPQkkE+yWfecE8HPY1GGaOYZU5BzwOtUZqN9wkfEN2ViKBPmDE8t9KgSUKkUrIzQsASCOa13CC1JJ4oZczKiwsDuAzkLx/Oq0LOWUtIQincAOjfWrCUuiFDu6SIxaSINuVepFLLNsG9iMkg8DjH0oKcbiectwjxxMGRhncexqJZU3MCWkbFYPczs0VnnQKVwrbTjPcj/AAqyTEYw0ZkA6BsYpGsdiCJAckyRuSCGx1B7VWnRRtjV3wcnAGAfrQDI2EihMZeTjLE9BSOLaYhQyvGRyCOGFBE9hybXLEyIvO1gvOP8+lPlhKoYt29znt92gzM6OJYpJkYkuqhm56c9PrT2VXVSnyLt6E5I9qDZSQ6JDKm+SWKNRwmGzmhTKrLFiMY4OByPegq4rFSU3BvMJ/DPrUMTDKgFXOC4xQTKViVy7IMnEhHykDim5RoE3qpPdcUGSdjNCM0jsS6g8c9KLhZIwhEO6Lb1xkmg0lIjnhk27nclwMJn0rNSJo42DKA/Qe9Bnd7iiKN16IhCnJNQBQ3lBgQByRj71YNalQ3J40jZSdsUi9iy9Ka0YdQUdmbPJbsKqMb6l8yvYtQIAQvO4ntxU6LG3mZ2MynaTn9a0a1KEUyFpY5GU5PLImB+FROw2+VIMtnp2IpgWIxECrtG0jocrg8CmokjSsiqDt+Y/Q9KAJpVC7ZDGZJSoVtvX60TJGWQhthz1PNAm7CgFY/LliWRnPUHIAqcqyZV0VQvXjFAxi+UzKOCQdwOOlO/fRM7yybjkGMgY2//AF6AbHM4coGQpJjJIFUnVSiRx/JzxmgCAxyRg7hGI843Z5qxCYo7ZEJk3AbcH0oAnllZNhCNu249R+VZcilk2vOskrZwFoAdFbS3DHsQOhPFdBpGntK1usa7MkknHaspy6G9KOtz0qB10vzvJVfM2eW4I6iueku4bmafLyPg4KhuhxxXIdSK5uBbW4UusVx247+tZm4yu6PNbsCvJVSA34UG6YsLeSCS4Ck/Ng1NHJNNJGI1JiYfKV6EVk42Q0rneeHdBYu8jyMibd2D2rS8U61Bptu8NrIpO0dB14rkhHnnYWLnyQ5T591PUri4M5muUbncW2Y49K52V1mz86op5WvdpxsjxJK46JAyhWCDPKhasw7Gk+dyT3NWJq7HhyySb1YqOgA61LIT5gKJMY3Ocnnb7GgmT1HAR7zPu3L93cDwc9KmJikEEQxvH3snqKDSK0L8RRixwpL8bxU0SRRhsMDKRg7f4v8A61ARv1Js7A24fvOwqK5GIogGHm7iSDwMVS3MRx8orGYg7KwweerDr+FQhSH2OCFPLHNbAWo0AKxmWRkA2qT2FLdQy7ndWjPABIPb1qFPS4DhGC8ikDCoMADk0FkVUjDb4lb5valBdS7aXJ4JJ42H2h94PyDauBj3psTxl5JXMiyg8DdwBWhOqLEM8cpYSfIBwM96s7QpBkUbQdu3HIFA4sryO+IsgMu7oe9UrhPNQxjYpx0I6VM9hIGkTYYo/LUHGSBzx3zSopQTF2Zi2OvqKxHfW5BcqzSW947GB/uspOBk8YIqKYPDuXzBGM4Y54J9KEJshhWZm8p1Zk5I54zT0CZcSorYPHPQ1pFWYiBlRpY4WXKMSPl/hNZf2jy5PLULIAcoR6f1rRouTVrI2tKaRZgWfyju3EtX1t8PWtxpccEPmTQ+aJdjHgkjk9elfO58v3DPoeHV++R7KGYFIblkkjXgYHb+tPknRVESRgZHPfIr8yR+pxehTgcox82LzFzwQeTT5QJlEkcUKdgc9fYj+tS5dzWC6le6VpGMiL5fGMHmqsaPKxjfy48ng9Pzq4T0FJXdiUxllUo7NzycYplxEy7mCEDbyTVxmY1o6GUySbHErq7k4AA6ila2LxZ3bVzj3FU0c8IiRWk6rHHE5EYOd3XdWgLcQiTy3ALfKxx/jWdRHWakDbhFEFEZ/vsKGh3EEhW2c9cflUuTKj3KbqzvmMB3HG0GsuW3cqXcE45OBWvMJsljjkjkjd0+QnlatC3bceBuwcbRgVdybFeCF7dY2m2yyYzIoBwKlurdX2DzQkQ+c88kH+dUtGRy6GbDasdzxSQu5bAVup/H0p8hniUxGSQRA5II4J9v89q6KbM6sbszH854uNuOQMCq8EEcUz24j+8vmbz0z6fWtLmcY21Y9rgJv3xvtDfMyrnb+FHnefE8YQA4+Vs9ad7EvVkM0MS42FpGxnJ4wareUipkPlt23B6f/ro5rClC+g3yLqMkyxtFkY2kU5rdyiyKxwRhSBnFNTbMJULGtpUl3E/mExyDGMYwDXRQTqdrzOUI4GByDScu5nKmTJKjK6PGY1H8R6P71Xmt5Z4pFdHe3xSSEnZGWywbVuYzG0HQOOhrN2TXDv5TovOdpbHFUpWRaXNKxEm9jtffGqnk4z26ir8IaRl82NXQrwD3xWbmdUlYne0ZljdmwCMFV7/Ws0iJTLhnlVRknGPwqHNk2LczRvHAEmXzY127F7CmliDnfIoIwRn71Un7pyTd5WJPNkkdViAjwOBKeCfr2pqPLJvE1syjBHXIz2wazLKpikXzGST92qjcWGc1G0yAlN+6THTuKOaw4wu7kqorscPGcckA5xWpbSwSW6xxvEwIwGFB0ONkVZI3RiypscKDg9QfSqwhKCYTsmx2BYY6HFTGVxuNkQ3MgAVM7wcYOMHH+FRW7ANJNHGsjDgg9vY1Rja7J/MJkVwSFx8u04B96kjuAbqPdJJJ3PPBpN2HGnqTJw7NMyyYbeATwR6VD5pBdI1YrnKnPQ0ou6NOV3sBEjqtsEZpAS5I/WrCIkm2ByqOyE7+pFawfQyfUyLiEvuUqqnoPQ1lBJI1baTJyAcCtbjhGyLPm/Y23GVmjJxk9M47VJAzuGVCVUfMoz0rLnZFSnfY0jFJIQjTSuqgMCw5J7g+1RCzHmEszbzzjtVxlc53CyJyHZWUBMr93IrJZHhVwAEk6HK10Rlcxk7bEtrK6TRqGJz8vPerM1s1wDG5+QnPBxRKVipK5A9lKxcxl5EAwUAwcVk3MPlTsH+5ncPbjpU030HJaE2nXOUkAysp6Z6Vft7hJbZ5cBiCQeelWiZbmskUZlj2jzIyozk9utRPDEJHZGRQOM+ntTNpbjoreQ70jaNZAp7Z4x6ULbjMYA2jG7d6Gpk7IaV3cdJbsv30K56c5z71RnwjrG1w+P4go7VN7omUbGem6SRYdhw/R88CpEjfesRR4owMFv6VFzSMdB8YkLMUMgUdV9RV+XLeZtYoBwAB1qlPuVGCtcgjJQBmcZzyTwKJXJlZS07oV+6B90+o9aiVToQ6Yn2qWJhFJGfNwCQTU/2l8S7mB4yT7UrkuBGk3m7oSWCEcUjtLA2zc0UuNo+XP4Gqk7k8rQOyjCvIXlABYCqysDK06IHG0ZQn72O1OTtE0pQ965JLNMuUIAQfMFrPMl1EWljdCGXBDLmnCSFKN2NhnmYMzvk5+Uj0qR3Mj+XlpDw3FdUNjlcdbGuHP2ZWWEPKVyUJ5x6Gq73LKybxKAThWXov1q4y0sjKpHUpyyS4AbcDnPtTIb3yNokgaf5vuqeaBSVkWm1Bo5TEsTLxnOeBUcd+sn/LOVZGGGHpSexPSxFNdTcMXAwPugUyK/IwzSbZMY2EdvUetKKsgjuSjVJ1kQKkTZGDvGauw3kaxOWRcE5OVyaUld2HC6Vyw16jsMQxLn7w28H/AApDcIysdiDjAxUzVi4u5T8+ISMcFsnpjioRcRBz5pK45GOaqEbGTGEvlJYnFvIGyrEjIqYlbgyGVBJJnICALk/yrWD1C7HFY1lYFPm4+6cgDvWlbwRXCIwCsrEnAHQVrYiq9D034e6dZvq1pOiyPch8RAP8v+9j+tfoJ4VjCWUbBo22ryV4yK9KgtD5nMpXZ1ksiqHXcrSdcDjAryXxvKWa25lEYBV4lXqexJ/PP4V0w3PDkjw+7WOQMkg805ySR1HpWK80wMkbTOYw2Bn+ldUXZHTT2I9oRHWIggn5ua828XGMRqkQIVjgqxzk+orlrPQ7MJ8Z4jdS7jEmBEVlOXbjd2A/w+tY9xMkbtFGrq46qT1rzOXW59tR1SHRtHKBkB27jpT7h1ilt1j/ANUOH281yTXU7fskS5Lg4ON2PwquZCBJ82WXJOR2/rWZm0RkhhGGCu4OcZ6VLJEocsrCQjg7RjFXB62MEtAYFJJ1JjkQqMFRnHuDTCHXdExZFIBIU53j/PatLm9LaxMWkVmiXK8VY2yJ5cnmhGUZJU9KzqM1pxuRFSU3FiCPnU46H1FQxyTRFG3wLH0w6561AlHUljgl+0yyMu4YJRl7jFCExKTEI1VucDpVJmdSNkIXDKEBYPnqelRskkUmV3McY6dKtOyMVG5AiCNoldtyk8+w/rUiiOWTyWjEgdtuCcfgacZXCULAwkQFI180k/JuOAPYn+tRDzUzHJEwwe56GqZJOUeNolBaI89DjIqrJGvmqI2ZWUc89BWUdrhKV3YeT/qpEWSNsblYHqPUVIIbdFBYlEfkduR3qLnTDQV1jbc7FVkxuyox+VQtGqCOQwL838WetauehC952P0gtv2sJpJLY3PhS6e8ly0qvGi+V/3w2PwGR/Kt3/hqfSjc3cc2l3QupCAZFgIRQTnjAx/h6V+e4rhuSdkz6WOLcpcpvr+074Pgv1uNXhuNO02NAWeOAyA54GCTyc9h+lbaftJeAJ3JS4tIrhvmQJln2euw/wBema46/DdaNpJDli+V2NC0+PHgS8i+3za5bRW5G/fsZnb8PT6V0MPxm8EXDNFa+KdGeFsOJHbZgemG5P4U1k9aKu0ZQzJPc3rb4keGpGlubC9k1e3IAYodgBJ4xnitMeOtEkaeGFgkkacpI43qO+ST0HXJrheDqc1rHRRx9y1beJLC+sUv9N1bSNRty3lg29ysjH32g5A9DirU2vadbyGGW4itEAJZJHCsD/U/54pxw807FvFW1ZLb6nZPIIFmSR9uSq8kCrkOoWkschhuIvvAKgOSazldOxccZrqSPd2rTG3SaOG4Ycxd+P8AP604XVsFWEMsdx02udvPoT2rnqzalY6ZVlYsi8gwsLSRySE7eGzUbOS5hxtkCncv071pzXia0qiegJJAsakyrLL3wKuJOVhYrOhDfwheV/GuWVWx2XQ9ZYZX2vuhUR+n3m9qggaWZMITI/VQOwoVUwq6koG7Y24gBSGyepzUUxmXHUxqQrAcEH/PaulTTVjmsOdZXleTernqOcCoMsAy78Z4wetdkHodCj2LluXQjc24BcfT/Gp440fLSSNEBnvgGolLQxaLtvPEpUxssi46A9ajM6Ax4kiiQNnZ6561Ll3CMdRJZ1dWaMs5J6Z7VIt3InyyOjL94LV05lONkMF4JGDLIElU8HFL9pkCHdLCoz90jGTUzldkqknqySKZVkMgchwACc9farEVzNasTueOBwSAeM89c/WlzMUqKsaCXRZspcuCuCxHOKrpqUsQVlcmNW+bB5H+JrsjW92xz1KCYyO/mW4jkMtxIoyQRIQPxFX/APhINTVNqXNwIifmxyPyrGVbUyeDRPb69ethEnzGORvXBBrWXXdSjjTyrtsId27HAPtVyqqxUcNG1mIPFeqOksLSQyu2MF15U15r41+ImsW9mBZyWy3ajad2UVjnvjoK7srip1FFnFiMLZaHzTq/jS81B5Zbu+vGuGbe4SZgA3TgZ4H0ri7vUGuJDMbqVIsYAzncTX1eIrxh7sTwaVB3uzNkcMrhclTyfemFzKIo4pYIpeXRXQtuHcgCvE5nKVj01UUI3Zm6hrVpbxI090glB/ettwq+9ePeK/jJ4U8LQSXVzqQvGRtpjiQssg7Efxc9MYr2qGWTlFHi4rNYu6R8ueNP2p9ZvoJ7HQtOnltWOI8/Iw57HHb3rwjV/FniTxdKU1TUtZ1EnBMe8qin049fQ54r7HCYOFKB4alKUtS7pXhbUCkcYWVIgcgZ4ru9O8HQKcTL5rAk7Tx/kUp1lfQ7I0+VHQT6Ta20ZlSKPAU7QBmvmrx9BHFfhQCeMbTxj8K68LO6PLxs7aHmMjKJmP8AqmGMexqlJHtYSR5z354rVxZ5r3Jh5bIh3hUJzgetXo4VLAnOAeARyKkpI6OzQnZKux5RghGyPwr2zwFZyvqMbxuyOSGjC+tefjHaDPSwCvI9v8VIYdHkWMpbDywpBX73TP8Aj+VfJGpSoZrgIhOW4bGPxFaZLL922ZY5WmVIinlZZtr9E54/GlMzLIJEaH5l2sCPSvUOKLuXI2WSO3JjHkAguc1dBJJkjxJu649Ki6egxVNpKZZMuG/hAPerDqsPkuv70gnGe2aFLWxt0IjgrGqKhG3A5yR+PekZNzK6HdtOT7VYovQzbzYYndXY+vHSuOePEsoIL98j+dAQ2HFIyGVSM9SRxSMIZCisSoHBA6UmyJSuWiEXLkg9hUsSvGu6TEbHoccGhElORtuV8slScZFaNm0cc6MXjEjYDY74rGT1OiGh9wfsrru1DxMrRxvBLFGoZUzxkthvbr/kV+htrdt5KtcksFGSc547D/61fjvENnj5fL8j9HyqV6KN+GYM6zyEFSvBX/PStOK425Lqu4r8ox1rzUtT1FJ3IpVaNSY4Xgcfwn09armYP5ccjgy4yo9q6IvQ1IYSRKsjOGZCWGRyPpVhkhnbIVY1DZ9uf69aiC1BGgbQNHG6gAk7RgdTTIrdFCNsZQWORtII9Tipk7Fx2uakduWAAADDnn0pZRuRkaNYlU5VgeW+tCasTJ3KuVYGQ5Y5P3uPyFCQvPG4VWkQcnJxj2raL0EnqJEiLI7To3U5UHpTlDsVKYSMnb6fjVorm1uWpfs0UckoYLgfMwB5pLZnjjEyyKsZHdc8UW0uHNrcW4Mbu8iSSRK2Oe9Y87bVRiybS2Mt1NI2chhnj8xfNCbt2FX1HpUFxvjLqzMe4A9fQ0muorlaV38qFFjcBT+f41dQSKirHgN1bPT6VO4PbQfEzkt8pbJ5OOlWPMCoXkDqGbaW24H0rSKuyJsazAIBGN+84xjB4oJMUkQSXDEZ3elbXMx4ZJvMkhmBJHIU5/EU8JGyxvMWRWGDgZP5UNgBaOO3tYiSqjCkk5P/ANerKKZfMgaEBDyD1zStrcSk0yAQRh/MRnWVTjGeDUwZFAzGd46GoTsx1H1RYjClzhRvIz1zkVQnuhBH5ZZVkDcnPBz0WoZnrYrRStcTTKqqyquXwBwfT61OsaBdxyMH5eelNK5rca4aIl3VWXPAHH50slxcSweWIPMUHkqOg96ezEVYViEonlJeJfbGfY0yBRGjL5oD5yPoauew1G5NGZZJJDwNo6NyCKheNxkAFl64p3sjXZGXqTLZI1xIWOxNxQJ2r5e+KfxN1/xdqNpbm8MGiwosaxPENrKvCsMH2PJHPGK+m4cgtZs8DPItpI4DTpkuLhAoDzhgylTjBz1r618MBxbQPGQvy5UA9Djk1nmzu0zly1WumbtvF9pPnOoCgkZzkA/41dhhhVcDmUHacE5P1rxz0m7E6wM0rsiPAqEho25IpsQilVPLLPCGy5OQfpUy2GVZogZ5F3bY1746inQrGkJG0lm52luR7iue+lwTCFY9jBpIpCDkKe31pGmXzQBP9odlw24c49Pwppa3AhkaFAqbJCgGM7qp3Opwxj7PGEDFcjnnirhFt2RM5pK7OO8SeItJ0mwS41TVbOys5Iy8jSYxjJH9Dx9K+QvH37Qllvv9E8JSRatZowRNQkjKjPcDnn6n9K+wyXLG3zyPl8yx26ifI/inxNe6vPb3E8087RzZUE7sZ75P5/hVrRNNvNblMQhuRHj55UXdt/Dv9K+xp2WiPnoVOROTPsDwR4A0rw1p+ni0mvtQv2XfczTuD16bcdBjjH1r0lLZNyDysI5znstdEYdTxqtRyd2Zep/YxZSzEt9xgEYckjv9K+NPGBM9xc7JoVw3Bx0FZV4+4z0cg/jnlV2rRlCzK8meSo4NUJtswU7dpHB4r5eqrM/V4r3Ssxd2E27ORtH4Vg6tu2liu4j04r0cKfOY/qcdJsGHJdXPXjPFOHz4cKHiIzkHqK9ukfE4t6liUDzA8IKRqgZgeue9SW7sGYldqkdcZrY5DQtYBJlHheUM2MHv717dpVq6WttA0bCEJvBJzz1rmxMtDajG5LJCTMWZlRB6CtXSwvmRuSQT6+1clNnZB6n1X+zf4bsfE3xD0ey1KxuL/R8LdSbV3K671BX1OVz+VftD8C/CU3hX4y6gBp1vYQrB9nFsqhDkCXcCBwABg8e9ejhILkkexjYt4fQ/SDTUVIwAypJwAf7w9a1RJsiD8H5sYx0NfVYb+Ej8hq/xWZni7TrbXdGS2ncLwR6H2rm0kt9O0zJ+WGCIKQSeMcD61lQpNSPZxmM56Cgdj4MvY7nS7a4ELgzfOrg9vSu5RSy/vEGD+or0KD1Pmq5MLWFmD4lUjpnkU420bKBsTfn5WI6Gt2yYPQnXTRhXd9mMfN/jVmJXtpWkhP74HKkcc1hO9zuo7HpWna3ossD217FEbuRQAc4J9frWoPCMFnv8TaOoWRbSR2JcHLAEj/631NeFVTi9T3cPUulFn5FfHb9t/wCMnw++I2p+E9N0bRNe0yJ1TZeTeU24qpwrAEqPmx9c+nPt/wAIvjPrXxf1Dw6s2oPY2s06pLDCTEy8YKsxOThiMnIBHtXgZvl7jOFSPU/YuGMjisuqYqo/Q+4Pg7+0b4F07xLP4HSK9l1QxPmd4WBgKkcE5KnnBzjueeRn0/4iappmoX1lqWnXCu2P3hX5FLHrgfXH+eK+tyKnL2h+IZ/U5Gzz6Ub1Y5OzrkdqjmiaKJlQrI2MjFfcQ3PhG7mPPau43pG4OMkdaxbi3l8ohVLOOi54NY1lobU2ebeLvCNh4ksJNPv4S0jRtKDgMFxgY+pz+lfkV8fvgvf+GNWvItCuZLaRoVuDbyxFkZC2N0Z4yeOR2yMitcLrofYZBjvZ1OVnxxZXV5oGoXGpaVqOo6ZrVvjZPE+0Tc/ddehHoevFes+LP2lfEPiDwTf+D/Fc6u8qqqSmcybjkDBOBtGCR65IFdSopybPUz2gp6o+5v2HPHq+IPhNeS3Lubiy1FrJiCMeYSCQR/CnAwe+K/QeK4JELyFcleSOAfpXw2Fm/bzUu7Pl8TSsTvI7ldoHP3e351Tw7NKAA8gHJx2r3I7HIZ00DeUynJJPKnuKrXMEF3ELae3sLtCDuNxEHyB25H4UewjPRi+tzpO8TjbLwhoenao2qWNjaWepPG0PnRrtYKecccYrX8PeCfCXh+5mu9L0prfU55PMmnaZm5OckA8Ln29/WuN5NHm5jrq59OUeVne2yqkTFWH3toz6UBWAYNGW/vFeBX0FCHLGx87Kd2Sgx9QOgyDVSSUlMj5e5PrXZbqZc7MkznfvkA35wR7etTtPExXodwxilJdSBEQAquTjtg5p5DO+0bgyio52BWkEcYkeN8XCjI46V+d/7U/iRdU13WPh/wDvxOLOG6nK4Plq27YP97POPauzLf4mpCjeaR8veCfD+h6Dqj3l5pkN2GOGSbO1s9z379OOea6PxVotm+nzi10qxEoXd5qr8xH+HPpWldTlieY+uqYtwgoo8C/smIaXfX93NDZrFGxUspImI6Yx0z69K+U/F948d1chpvtD8lQeMZ7Z/Ss8zpaJjwldybPOjqyQsV3NubjH+NaFssV0iGERpbdN0fUnr0/zmvnFH3j2IS6HvfhPwffzQxvLpt4y25HmOkROG6YI6gnk193/ALNHwiV/GcXi/ULOZ4bWIIkBYBFOcjOOpJx+VejjLQoWHCp72h+rVnaSQxwW5njmkgXYrhicjrjPoK2Iog+7KjAGDxXzmCjyo+fxT5pMXy/mIfcsfrin8mQZYrgcEDOa9OEjisPcNGpAyVByTj1qJhId4jQqoG4g0nNjSuZ8/IC7S5Y4Yjt9aRht3r5iO69D2NUpJmigrGfLNGkZdv3Sn7xY9Kzmukngaa2dbiAELvB+U56YqJTViYLUrTNI0i5Qrjrk4oklQAqAWI+b2rnczsgugwSrJHHI67VcZHriqixQpJ9pEqLID071omdDdkF0DKgbCIACOe9eYan4Qu7+7lutOvrOJp2LukysRnHBz26dOa2tbUxjVtI7zw74Ri0xS297i6ZFSSf7gcj29M9M12htzlYQgfK5PtXVhJvc4cbJSdit9miyI1wMt69K1tY8J6lcaHNPpIjkuCAQFYNkY7gcj60qtVxdww0o6pnJ/DnXv+ESt59D1e01ESsWUyMdud77iD1yc8f/AK69Zg1W6YyRQ4aGU7WKjGB6E18Dm7tXb7n2uWq9OzPCPj3p39p6IkuihItcuSbdAiYCuAvP1IDH0r50+Gn7Hi6jqsPirUbvU7rWFO+KzuVV0Vu5LE4ZvXr/ADNY4fO50YciPVw/LGfO0e/+JvhbqfhGeN78QPM0O4BZElwCeuVzg+3tXk9zcLZPMpm8lwdp3ncAfT2+le/k2K9pofPZ1h7rmRWNzO0cZV1GBycdac7Z2PKCpC46da+nSPl4w7lDyXbEixgHPGe4pjRsWYDDMwxn0ppFvzGRgxFd6741BBJOee1V5T8iqSMZJwapQujOUrmNew2EkF3BKkN4siHO4cg44I+lfFfjn4YajZ+ITc6alxe2so8wHdhUYEcjuB1yPauvCVXC6fU1w8U3ynk3xk+Hemf2baeIoJ4tCup4iCxJIcZG4EHgZxwfUfhXh1tpWjyCO3SYveMeOwI718pmdNxnzH0uDqJrlLsXwt8QX9482kRSXMwQJFFwVJz145H+ePX7/wD2cfBF/wDDr7XPqaQWl/qUitOCdxG1dq/Qd/rXyOY1YtaH1uHXuH6OaLrKahY2Eks4M3k/MGOGGCR369Pyra3C4hLqxZF4zu6fX0FeZRelgnNWPFfil4qGk6a5kaGGzA2RzFcCQk9R7e/evyk+OfxAk1GaGFbib7CJ+EztMqg8NjsM9vevbwdBs896vQ888DanrHiTxTp2k3smop4cUi5upo3XYoVhlNvXLAn8FNfoKi6Lp8Fta2dp9kaOMKSTuLD1J7n8PzrmzRPn5UddNxjofL/x18QtLNDY3FxHLMfuRROMY45GOMDj9B3rynwL4Vgl1OfV7qGRoQu1FWQjBP8AFt6HGB+Zr63J2qeGuup4OKl+8ufRFjbrEi7SxXbnrXQ7JHjRxgHb8qj0xXXTWmp8/WV3c8b8R3scNzfx3dlJfErwAcYJ+vX6VwMmrvLtltYBbFWzlWIPHcV/M/ijhn9YUj9Q4bnehymPc69p9ssjyXEbXIOGjL/Mp7Zr49+OPj8X7WOjaY81xpMM3nNk7C7+owenHXuFrxuB8r563tX0Mc5xTfuHy5fXRuHPzxnngYwQPQ+tZbPlmYqH29hX7YlZHhppqxXNu0szNEQYSuQOh3f4V6J4T8Pajql5Fa20c7OF371B+X+lY4iajG7NaNK7Oy1vwxqIkWLyp5ZAcHj9DWjo/wAPpbdEub91JP8Ayxz+uP8AGvncRm0KdO6Z2xw75j1DT7W1sEMKxrtAzwelZGpa1DYv5zNAka/MqyH73tXyGHUq9S48bW5Y2R89eKfGBvbwy2s5aInIC9PeuPsfElxa3JJ3ruzyT0r9BwuDUKfKeRG71RvJfDxKYYPM2S5wpB/XNaTeFlWKKVJIjJn5QzY5+tLbQ76cNLs0LbWYLCEqZsSINpUHP4jFdOmtQXFoTC6l5Blct0FclehdFRq2di9BdbolIlSQqAXOMZ+noK868XX6srIqOGYZTPceoowdG0ia87o8albYXf5Cx6ZXNZ6SKjgyMoz2PrX0MVoeedRoupvDeQlCNq8EelfQej3vmWMYZEdM7tx4P/6q8vM1odFBmqx8+PCNGbf0zllNeZ+JtLiE4uIo2ZSfm2jOK83Dzs7Gk2WfAqeXegtgDzQ3HGMV9faDfecVmIbzS27JPOa486heJ6eTStVuegQxkOkpiEYznJ5Of6VflxJGQgXzS248ds18NzWZ+oLYfIfNt5HkWNdzAM2Mn6VY+xQCURlkbCAADpz7+tarU1gyGWzwXBXytgyGrgfE91BZQyTyuFlRSFJ9e30r1MuhzVVE8jOa3LRcj5W1u/uLmeSZ5A6BwdvqM8//AKqpxzIwcqGZlOOPSv0ynDoflUpdS/GVR2lj6EdM9quHyXuUcg4ZegGNproMEY9wplaRHYnnIGOhqqohkZ42YqVHBI6+1aUxBHKLt8EpEpBzvGcH0NSG5ZnjZn8x1G3BGK0ArqwgkVLhNxfLDI7eopyktt3IcFsIwORiqTtqQ4u90QkEyMkBAXvjoamZWZGSV0Q9Qw7+1bDjGxVt3eOCXykwxByMd6hCvJbr9oYFhgbUGCT659PapvoUKkSxFjGVkVfunH50qMN6gynK/PkLyKxAbc20bpuUoyjll6ZpS8KxIGR1AUoFxwRQS5aXQWpXZHKWRi2cAHoKhdzNu5DbW6jpQNELM29XGxxjGB6Uv2aRmtxbNDCC207ueM80EuN2Oa582bzJlG4ZVVUbcjPXpUfnyoWRMgkbwT1HtTS1JmrFQNIkaPvEpckDIHPrVf7RK8aIke0uSN3uKGiVuW1O2IxNHFz3x0NNS4ZCylBuxjmkaSXUDnbmRMKw4G7kVGhihXJjYv8AXigiKuLGxZpct+7zhMniot7I7h1OSMDjjNBTihpZZIthmijR/lZGXORU5iwg8p2IRfl3HJoE9WRSRLt2ynzSw3DHYenvUU0SM0ZBBTrk9qB6XsZyRtIqxRyh4D0I7047QyJsZARwT3HrQK1mQuceaU2Mjcr6E/4UQZaQoo81SByxoJ3YSBkfep3Ec4FW44REVYhXVuTg9qDdonjeNJmtGnKtjKttwrc9KbcpGAXZxITxgDg0Et2RFHEF+ULM6MNpwRge9PhjeO4eJ2Em2LczDgdcDGaAk9STc8LjcQ0hPBA4pskMTxxIkhMhc5jxwPegbRMiEsWRipHAJ4OfapXRFtp2lPloGUfMOpxQMqqixg5+feMAAdKaIyrhWdgmOh5IoE0SRP5mJNm+RTjk1C8aFy8hjiJ5GDwKBlO53Y3742m4GM9fTmrVuZjG/mSL5PULt6GgB4iaZt+5slQPpih7UhgEMbEgElT93/69TPYDZs7BRKHkhPl9Nrc5rowYLURSruDk7ST6f5/lWLOqMrFQXjzTSxws5VBlPm5OPf6VltfP5asu05PA24OP61Eodi4bEwkhnty7RidjwcmnQqFiIUttzyT6elZHRT2Jo7N2kiWPAfJO0967vTtICm2ubkKoIJfauAD6VlVWh00rLVnR6pry6JAjW4jSUr9/Gcj0/DFfOms6zNPNNJ8qRls59STRhqdnc8vF1eaRz9whYH5wVx8ygdaqizGJQIvPlzujHQcDmvVOUti3wI2yckA4HAq/Eg3B2OMjAI7UCVtyBrc72CvswcjPQ1KplXzFYBQRgigye9x8LI6hCsiruyAR3qyA3klUjVULdWGMUFKfcaC0YeYsHKdNvercAADTKAsx6ECgqWw8YnLyOrbgB93j6UySORnUzAHAHOO9NOxiDLGkbkoWCkY9iaXeHjEMu5ohgrgYz9aqUrgILpIdu6Ywk8HcOBWkAgh52tJycjuKgCvDMCHIRk6EkjqahklVfMVcHHKg961g9Bp6WLKSs6HdgqOOTTMPvZiyA9DkcYpxegJa2BAsJDD065qS2uWMUUe798hIckdRQ5WG4se9wWjyRh85HvVV7qORHUZVyeWP8qG00SRusrYLoIoUOHHc+xqJ5VR1Vo5AQAWwaybGlctyyYaNw0cmOGQ81E+HtmlVy0WSDGVy3Heml1EyJUzErFsREB1I7iqMkzMjSSq+CSSFHP5CtgLkMap+6XCTEBgRzx9fWqLx5QwNIhtt27gcg/WgCxpoZJIyV+UHgtX1h8N5N2m5E9usqMF8tl5YEdR9Pf1r57PNaLPo8gdqyPYldZfKH2h3kRNxj64qVjO3zSkJJ1OOa/MpOzsfqlKLcblbdIjH95sVjkZGasQW8itJH8j7eTjsawnudVOF1qWRC0iyGUgbVx9ayE84bUKOo+7kr3/z3p0yJx10JVi2OZwGYO/OT8uPSrd2rvGyF5EcdTjt6VadzKSfUw44HLgsQ3rWjpyiGa4SUOed2SM1o56EU43ZtsIAqnYh+U9q57UGlhRDEVUgjO4Z71BQWkk0zXBZXd2wUxxs9a0Umj3pby7mkJHI6fSg1cbKxXurcLM4QNtVu3cVWSVlmAUhpOuK16mL2GQXTSnDgB15IPX6GrK3TM7JFGz56sCMD61ohosxOu1iNpI5OR0qF1Eh2PGdxHakXKPQpGB4TczEo0eN+AMAHuad5TXCkP8AMm3K/StIMipG5lva28Fv5MbOI24Ueo7n3qKK1lZ0iiUSKRkFjj9TW0ZWOe1yhdweZDPErOrZKl16gVRgkZtsBV+TtyRwT/SpbIjGxo26Mzt5qAKDtVverVnYYjcxmNQ5JII5+ooNY7lue2YhYCm9T0B6fWqxtWidztMZ25JHcU79DKTTkEBWMyDarFume1X4nZlbdlXC8H1puVznlDUf5krRoHUpnjBGamS6lKxozSkocg54rSUtDLkuzPu2F0S0SxeTncpXgE/Ss97dy4YIBIRz2xUuV0b0o2ZULvCVjAIcNnOMVchninaJTILYgk4Y8n2oik0bSi90ai3Du4hjRtvUOTxUH2OOFGJAYEH5PX3qKkklYhK7IJIURmeTKNjkCrX2N2CsYpVQAMA/BI9qzctDJ01cjms2eMIqniQvu6Z9B9KjlhkZi0fyuv8AeOAaiMrDlS0IbhGlX5hkfxcYqqpSEIZdhYN8nOCPTmk3c1hFIvRRRRl2eNA8gBLKeKkjkjgMzjYhC5BcZ9uPenB2ZclfQsRSoGaWXLqUwAO3vVFzMRHG6g+X8pIHWrjuFSDMdjjyl3GRCSydyf8A61W1iSN4TvMbH1703KwRp6XZdmjilWVUniaRH528H8u1NNt5bkQeW8R6gjrWc9y6cNRZLViuHTy+eCp6VYjgWMAF/mA2kY6CpcugmtStMVaNHJIbJU4HaoIJ2CDJVTnG0jnFdMX1OSO9guGjfiJSVDZXcckVnm3kSUztGzWe8biP4R6e5ouOLD5QoWYKQGLA9cfT3q1HFEJTnKpjIIPekWmacBnlAfzUdRyQT1H9fpU+YwM7AZW457VS01MJrUaIgjIzFCp65rOuosnLIA3TpXVTOOUdTH3TC4EOwoFGQw7/AFrTSQiGOMltrtgtnPvU2uzWS0uSPIQp3TxwICBvI/lVG8WF9wZYw23IDHqaqC1MZvQzZYktpmhjkVlZVJI9T2p73ESKu2BIj93CA8+pNWmau1ie31EzCSMOxRR1HGcVO9w8piHlpAADyDnd6GrVrCSuTwyKyPMA8kK8Eoehq28j+WyxkblAK5rOUbmkNiwZZpY90wTevRQcZH1pRm5R4kgjO7jeT0rLYUXdme0UcUiIuXZiAQBwaiubXZIWheXaGwMnkUjZPQkVPK8stMpPp05qdWKIWHDZxhucVMpWNFC6sPjieRWZ3iP90Aciqs8U5iPzHd/Ew7j0rE2qQSRmtbTvbl3dmK85AwG9qcO8ZeKcMo3AfyptnO4ai2zOHZFQsVPerHmeayEqrZOeuc01LW5MvIuxRKzRzshVUbcQRwfaqX2dUkVgpPJzg+tEpXFchKKjFkAD/dGen4ml2FApMiyg8kgfpVwYOOhVuYmaUeVEXRySNvQVRWMsQd3zDMbMRxg9eK7LmHKXI7vH7sws4B2lyf4akiuRKhiZ1QNwEPXHvV0zknq7kztuJlWQNIuAT6VmS4jMMiKS4clsdMdq0FKNxQxYgtvODkf4Gr7MVIcf6sAYb/aqJyKjT1Kjw5AmlZVJODWTcLNlwpBGeDjpVX0uQo6hbmcKqSuzp6f3atOZpEjlhdCOAzY4NY31uW0WlmkeeUSIqqVyCoq2jsI44VAcbSThen1p7sdrR0IXDJH5ccjSKTnBFU3iYOwDEuPmAHT61qnczjDuKkUsomlfYVXGTnuaeUJdPLkQY7EZoTDkL6DMyo52IOTg9a6CJbRgxVxGehYDr7VrGWplKPQ9L+H7st3B5SqskeTGG4JxwTn9K+9/DzFbS1jlClTEJAy8nJ/hP0r1KMrRPl8x+M69/Jkj80fMwGxznk+leP8AjBiHlmSTbtUHfnggn+f8s11Q3PGlHU8V1Jhub94+8k446VjyBZRHGN2/knJ4zW1zaGxWuJJLcxxHb55QnBHbpmvNPFkzIYlkiRWX5lXOR065rGtsduDV6iPHLx0VySAWJxxWJeIrRyJGf3+Mxvjoa8qoj7Wg7LUrsuCfKUgDGeKuqPNhimG1vnIznniuSq7HfQdxsihgYwr/AN7CnGDVaSIO/wAkkcm0ZKjqv1rNsie48BSUZSiD+dIkrRvMA8aCQbRvXOCP5elaw3OQkEZyEYYfHWkHmRfKqBFUcd/xpTepvDQYAyFiqrL6N6U6EqqNGYpVVgSQ3Oals6WM82R2kVh5pONp9PappEyiiORcAd15HtQTF6XZEswEnzEqQvBB4qJo7c4+zXSzFRzjqp9KCJLmRIkJKEBtzYoXdGscQM0nqF5NKctDOKsDmOVYWYvGQ37xduSo/wAarAEsRny06rz371UZaCluSbAGQOzMnJJBx+VVjKU3ny8gE7kz8wouZJa6j5MoICXEcmc5z68AVLHseQgnDAYY+/pS1tYcI+9claImOZnYlQ2Mgcf/AFqgZQFQqjAr2JzxSvZG6V3Ya06oQSY0VuNzdqklcvtZpPnIzt9azlK+iNIwS1PXjcrFHHMkixKWK+pNWJL6MQoJU80k4cHuKmp7zNaUmpkH2mF8DY0TZO3jtUFzbiRNzgAuuGA7itJS92x0Sld3K66XB5kLLNcDbgK4c7gOnr7mrzWxCN5mJISNpBbJYZ/PFaxmloczo3ZnGxtS7PcQiZTkAOfue69hTooWggSOG41Axq28bp2bPtyciisotXOqi1Hc1ILy+ilZI/EHiJZyNwCXLx7D7bSAfxrTj8T+Jvss9jD4y8T2sjHeJ47g7g3HTP3Rx0GAe9cccPTtewp1lsb1j458W6YjG08Z+Ko1wAqi/cEN3bjrnvnI9q0rb4u/EeE3Sv4xN7bScoWs0Lge74yefp/WvOll1KUrtCVRNGinxv8AiZFaPDHrtv5bACTz7XzA+OmCrBgPbNXtM+PnxCsLgu48PZAAdYIHZHX1/es31xn8u+dXJaMndG6xEtmb8H7T3xAeYSjSNCu7iJsbDAUVk69VK5/p71qy/ta+PVt4JI7SO3SQbJoPKGeOwOMgfn9a5/8AV6DW51xqPobOk/tYanDMRf8AhnR40kXYQxZh/vAhgcn6Y9K1m/a1tkvzFB4J1a4sj8xuDchMDHZQDu/IfhXnVeFrv3WbRxl1ynRn9q/wxaWEc194c8Zukyg28sUCSFDn7y/OM+nP8617H9q/wVZ20J1DTta0u5Z8xyTWbNu4yQyxFgv51zy4YnF2MpYmSRYs/wBqX4Y38ksH9rX9xfl921bZ4kQHoAWUZP8AKull/aA+GFrDiXxH9juGYK6XZRdq9sbWJY5+lc1Th+vHWxrTxPRm2vxt+GMaiU+KbV9PbCrdPmJY3/ukNzk9vX2q7N8UPBrT2yHV5Z2c5EkERYKMevT86hZZWSu0dFLFW1Z0MXjjRLyEPa6hGsWDmWRgNp/M1di8YaXJDhJ7e4KYDSLIGGT24OCfas3g6m1jmq5gkzoItVWJIpZvIgD84ZwGx9OtNXW9ORiialbTy4zsyAFPoSelYV6MovlZcMdF6ovfbbRfOneQLb8GFnUqH/PrznpT9zGNZZHWNCpkEjfKGHtWUU0zq+sRkUv7Thk+cXcP3sYIxg0S36CUr5kdwoPDjpmtG+paq20JHcswWG1EG0/vE6AH6dqnguI5GkjkdZjns2QKxbbCVaNi2bmSNiN8SxglHDHGDRKVOxY5zICd2CMCmquguZEUUjhpQzqMfdTuaniuUkZiJHVQex6VLd9S3JcpJHcRsJEETI5+QkngirJuHB8uRlWPPJXk1pCVzOMkyvdymB0fzMBhxzjB7V5J4/wLJppbu22uBG0Ow5+vTH+RXq5XO1VGOI1ifO95Zy3B3JbzyRKdxaP2rFOpWvkXjtPbxNGPkRzjcfT+de1iuZy0PCqyjDc5XXvGvhTw9pN1qus+I7LTNOjGZjITu3cYCgDkn0FfI/jD9qfw+0V5YeFLTVtbZiV+3R4RU9tpxz+P1r28nyiUpc8j5zNMc5LlgfOviT4s+L/FULwSX+r/ANnqf9VBITn2rlNL8Oa5dssMbajdTt9zzHyeT3J4P88V9pFwhHlPIpYeTd2emaP8O52eKe/fCoOQrDcT7jtXe6T4Qs7UyTxR5BPVhnFcVfF9Eevh8P1Z08elRQvEyZWI85xnFM8pAdwDDJwSVweK4XLqb1YmNqCytE00fyOvI9j6ivlTx8ly2oXEjyubkNtLt1Yd69rLndHzuZR2PMjEfNGwOV6kkdKh2wowyz8Ekgc12SVzzW9LiKriRF2rsDfMG4INaqSSOF2hUUcEYrPd6j1ep1el7IikbAlP9rt/jXvXw1BOv6c6HIVgSvt2rzsw0ps9fLn7x7l44t1Xw7d+YiyONoSReNoIPX1NfD2pNHFeFUm80A4Q4xV5Kv3JjmPxsqh2Bkyy7selC+XcSCSSPaAOAvA9K9Q8+GxowSIzYRkSFBgEnOa0UIkKNt8tOhxSSsWS4hySr/MBkKO9WVIkXaxUDAwvc+9ETRTGlxbQFJFZ1JJLAcj0FVXuB8kQhIbksc9aZoZtwJRE251YnI5GOK5q6by9uE6nGQeaAKGMI7IqkA/e7GrMYTaGkwMnpipnsc5MQrRh4pQpJ4GOCKnQhwVYxscYHOOaL3QDVTJfLYQHgCprfiWNABkHOcdayWx0x3Pun9laS3gOoLcK5lEBSQRcFm6r+Azkj61996XcK8K+a6gY4BHevx/PoWx0mfo+WL9ymjpdPO8lJAEzwVIzWsLcufKM0anHynrxXDDc9WGxVFpLLIXJLBOVLHoasxWcoQBfL80nAyaVnsiysyxSqJEcRzq2zaQQWHcj2qWK0XzPNO/aByAe/rWj0Q7aXN6DdGS6yAqq5245+tSxpLO4ZiXyN24dTisWriuLLsjKFpCOyioJp2YNHsYhuWX1pxj0MrNMljQtGsxBDDJUFeRVaWVowix7Qx/WtkrItokKxNu84jcBxjv9apENONisygHpimWkTC3njV4ywIYbT9KWSQwQmDDnHbHSqctLGnIZxuUEqGOPIC5dWPU1Ue6QtlcnI5Qjp9KmwOF2OjljhtZXnQmUNvVgM8elPJMzI0eZYyobpUy2JjpqTtGgzI69DwtRiAhiArhC27joaUFpcpTRJFiH5FyM5xnnNW0MjKnmxSznBUqDjBramQk3qU7edyRIsDM6sU2svXt+VP2Fi21TnJDEiqa1JGIJVVljWMOW5JHStFI2JBaTEnVeOBTauBHJD57u7hAoIZQq1bV3ErJlkDgBD6D3qhtIklS3ZdgBWfd8zAcAf41jNhC+2SQ88c1KjrcRRmumZNsMhM+7dGrHGB3z/jUTyyC4it2lVmPzgdMf54qJbgacSrGgQLtGS7YGKmijkuQXidEYrld54qE7DRLLbupjeeaKSZVwyr0NZjysJGRGAjxyF/zzWr1QitNOZlZYvLeTcCQvAz/SqkcpmcTnIRm3EdiPYVLehpHRXL7NlHDGSMbsg91pkTmZU+0qySKx+YHpRJaFNXRm6m7Roz22yW5xtUyH5QPX/wDXXzf4g8H2W3Vb2aSTzpWJOFBHsvsPSvcynEcvunkZmrQuzzLTbNILqITnYRKMEHGeeB/9avrvQtz2UCuEjdIwUVfT19zWuZt3SPLwErtnW71UIywhMj5V3dff2/8A11JuRtzIGSbGTtHBNeXY9Cb1HK8pym1c4wc02QyoHAZWdmGAMYA/pULsVJ6XK8sn7yIyAFVPKsMUwGFmYyRshHAasntYpq4j7IAoeUjzD85Rap743kCKyh+p7YHrWlKF9DKrVUVdnKatrNvGrJHdxQyAHervgEevt+NfN3xG/aQ0Xw9ELPw9pF3qeuowjnkjnjEaAdCTnLHvgZ/XFfTZVlblK7PlcxzRy9yJ8Q+MPiV4o8XS3Q1a+WK2aQsUhGA2exz1H5emPXzp9SaUeUJVVlXAB6Gvt4wUI8qPEqN9TQ0+2N7NFGSrgnLgnGB7D8q+jfA9naWygwuYbhWDLhN2fY+n1oprU5MTK6sfSGko6wqJY2ZXHI6YrYmWBQ4tpplJ4Qk56V6XLoeXKVjC1mXZaXTtJHL5cJyWH3sjFfEvie5LvOy7id7B1Pbnp/n0rnxKtBntcOK9c85lKyb9p+XoTnvUG/Y3llzJtX5ff8a+Umrs/U4vQrkrgIM7iMn2rE1CPEc4LckYHNd2G2Pmswepxlw4LEoBkc4pWYmIuSfNzggDAr3KOx8Xil71yNELhjuY4I71bRnZWjJVXHfNbHKbOkTN50S4Jbdg8Yr6ktI7SDwlaPmJLvy9oYtnzF69Pb/PtxYx7FwnY4K7ldSCqyMcgEr0rb0iZ5Ly0itrcjEnJY52jH61zQ3PRpRuz9gf+CeHwfi1bxFoWsPtNtdRS3C3Bc7dv+tXA/AfrX6aR+HZtM+KjavNOkyb1hV145ORjHupr3MLrHlR7uPioU7PsfV1lJITHG+w7flGTkgDsa0/MkTzfMZAfevpcNH3EkfjlZfvGcj4n8SwaGGSa3eV2QLEoYKSx7Y7D3rg/GuvrpehwPaKbm+kI+UN1JAwPc1208M1abKqTuuU9t8HWbWOi6fZxTvKkatKq54G45/livQIxGQpxz1AqUle55s/i5WBn8omKQquT3OKsRvKFIYK8WM5UgjH9atq2pKg76GhazAlSXXYw447Vd+VkYB1Vh7c1lN6HZSdjEv7S5uIRIWSKJWyG3fMp9R71dg8fyRaGfD2lX0TyN/rGLZOB2A7D/PtXPVw6mj06M7SPyv/AGmfhD4j8QeJrvxFpOlXV/dTLuiSMYAkXft3nrt+bt/dFfTv7Iul6L8PdKZvHulRwalPZiKNHhB8pyBvYbcgDIYZ9G/LPMsGvYK25+ixz+pDK/q8Huffvhn4baB4gH9uWt2ZLXaZlNvKAF4+UEgdz26VPc6fFaSC1STzI1GACMEflXXklCS1Z+U5ziVU0Yq2zJuIIbP6UNFwm4YOOa+opo+UqeRTntldQQd2Ou2sya3VcYOAOCQKpwTCEjhdYX7GYpWKQTlzyXwB6c+teOfEDwlp3jXTktr1IbbVo0cW10wDKwxyjeoPY9jXKqjpyuephqjTUkfj3+0P8H7rSL+4urKC20q4Zdl0gX92754dcfdJzjHrXxiwmheSHUBHMwyrYHA/D1r6SjBSfMj7nCVfbQ1J/CvxX8ZfBfUp/EHha8+1wySqlzp5HEylhyCD6dQQc9cEjFfsZ+z7+114P+KOlppV482h+IYGx9juZMkkcHGeRwR+lfMZ/lns714HmYnDNSbPuG3ubW4KvaTMY3UNkSbwR1FaauSoYHCnkE15eErqUTwJRsyKZFlZAmM9j0rPO8Tbdqg53ZFd0XZnNWRNgI8kjBNjjB+WlhX96CjAKF6E12wlfc4qiLqEKjELtc8VMrsGWHlQDyCa6Iyuc049RpA+6ZUBb9KomXcoAO1FGT61opaEpmTd3UFoi+fIomPO0jt2+tUV1ATfPGGKnoKftNNQlSk9jTiuWt5wJNrFh0DA5H4U59TtnG9biHb03E5/CuadRdC4023Yzru6V4yY87umM9R71+fPxV0C8Pxm8Z3mpRtCk620do+4FiqR8g+mCxH1zXoZdNe0KjD94jCk8ATv9pgtbqztZPL85HlUkYxnB29WP9eaxn06RIWh1GT7JGcBjJ0P+yT2H09BX0VOinqejiJux8//ABe+zaPZWenW14FnuuH/AHe0Toeox6BgcH2WviLxNo/nXt2+8rasMRgnOW759O1eXmVJ2O3KZqzZ5F/YzTXoRop8tn5M524r6G+F/wAPLm6gtNQv5E0+xM21pGU4LcEKcA88jivm6dP3z25zUYcx93+EPB66uunaPYFUmjCyumT8+G+9x09K/SrwH4PsvD2k2WmW1qR5YE1w7DBeQ9jjoAO31z1qc3qLSCOOlUahzHp9viGRlYKEGCBV6MB2Iw6g9eetebFWR50m76k7qGJB+dSRgZ6UqsibWC8jrW5D2JJGZl2eahDD7tQfMxYqwC4xyK0m+hMI2KUzFCvlRqW6nNUnmMaMVCT5UhlA6VmWfPnxk+J8fw28IT62cT3SFRDbyYy4BG4YIO4jI9e3WvjaP9tOztXgHiDwRqulWhk3xXovFkTcT/dVcKMf4VtSwjqrQ7MHhm7n074H/aQ8AeOIraK11GS41P7s0UYClV7EFsbiO444/OvULPxhpeofaSNSsbOWGMlo7hxGT7AZ5J9Oa4K8Jwly2Nvq7i9S/ba5a3RixIyiRMqSvGfT+lWopAysj+YW7E9RW9JdzGq7MmkkEzrCiNvA6YzmtCxjELpMoEM4bcpYcg+3pXUcMn1OkguA8eJHUAc4Y5xVW6uhtVgVwBg11U7JHnyk2zhdU12DShJM1wywu2zIOfm+nanad421C8id7dtP8vIUzmM/vB/sgEAD0JBoxKXs+YeDv7Q7nSfD0mrvaS3hMce8SGJ8Zzjv7e1e1DT9N06B7aAC8D4xIV2nOMCvzTMqvNUP0nARUaaR8d/Ee18Tf8JzFJI97cWNvM0VoIxtQKOGY/iDyfb8bugfFi00bV0tLm8htmQbvLuH+VweMD17dOa8JwbmdFX3YnsFt4i0LVkmZJo5JmIMaE7s5968U+LOhxX2pPqVg0Wnym5ElxGiAhxjkce/P4DtxX02T80ayR5OKmnDU8vijaKPyi+3rt9al8orGzt5so/vZ5OO30r9BjufLVNCJDvEcbNhv4QRWfcgQkGIsNxwSTnmtErM53K5VmSWRvLXa7ngkdCPWqzT4KoyqYscjqT+NEH0HF6mdesIN8BVRGVBJx82f8K5u9slnt4QY45go5U9M1M3qaR0ldHyv+0R4KuE06y1aGaC7t7ceWFBJ2hhuPHQnn+fvX5663qdzpl3by273FrcRTB0kRT1HOPp9PevNzRqUbns4Gep9LeBfisLueSK+sba7aRdr3LzbTE/Y+mPXNe/aR8ZvBvh7TDqXiLX4ILNGJzHG7lW4wrbQT16YHNfnWIw8nKx95ha1qdj2/wB8dtM8bavDDomqQ6lIXV9qwshCDGSAQOAPSvV/iX8WLLwn4bvL2TUEiuHHlwIcADJ4Yn0/Xt9MaVBqXKcmJbSPjHxl8RrjXfCk3iptUD6RDKsO4OMPI2doHr0JAHpXwn4n1C31S9aZo3ku4jxI3PXkg+9fWYCnbQjDK250Hge21cT298r3mm2zx7GWNs8E5zjpnivrXSNf8Qw6fb21zPfan5EXkpcykFiOcAnvj1rixlNTqGFSb5rnlPivTrrXdS+0vCZIVcEKFyeucg9h3PrXa6Lpn2G0R0Ct6YPQ+9fQ4SNqSieRi6ysdZbTkbjK2xid2cYFdTAfOSGQguFHTOM11zjZHkXPMNd0e61PV5bG3jZ5pEMwBGAVHX8v615LrOnvpzzHhbdVG1geN3pmvyPj3JVXjdH22QYzkVmfJnxR8ezafJe2FrdwR3Fym0+WoyOevPT+VfGuo3V3eSRm5nmuriNmCszZ49/U47/AFrzuGsrWHoWIxtXmqNmLJHIJlZZzzyFzjNWIBMru0av5bHaVPPHvX0hgoaHbaToVxfSRPHbSMwGS4GAB/WvfvC81r4atUh8qWGdm5KrwT7+nWvmM+xdoOCPTw0LK52w1fT7jHnQI10erFuwq1b6lpkkU237KoALEZAOP6/hXwscNUmVLE8q1OK8V69Z6bot3qcEyPHFtDqOoDNj8eOfoDXy54l8VG9uuXmVWbYCTwRX2OQZdy+9I8zEVeeRxU0u9jIsnmH2OBVdhNIAFK9fWvqWjOMuh3Hhu3kWVm2qZmTGQOgHNd5POYLCdpolmQpgLu+6fUf4VxVY6nap+6eQ397IJg+AHPOR6ds1Ti1O5tsSQTTQE85Trn1qktLGO53OleIpGWb7QTyn3s9Ko6vbXd0qXAWRwF/d7v6VEUoyLaujiZ1ntV8sR75Gbbwucf4VSWIcoGRZF4bcOa741NDllGxesI4VuI42DKzOArZr37So5ra2iEjA7lDDHPFeZmcrpG1HY2pJPs8UeQNhPzH3NOmtl1CN7ZThJMKMfxV5dN2Y7dzN0nTF0+/CPll5DA9G9jXqui6sw1JLVpRa2rfLhBls+oz2pYyPPFnZQqckkz6TgktHZfs5/wBHKAoWHOfelMjSzbSNpxkgL/kV8ByO5+p4erzRRat0jkeSJJRvVsHjgfjUdzs3loy5nVcBc4Gaum2jqkkijJMwjVJ5BGmCzen0+pr5u+JniCSWY6fyzgjcAeg9D719Rw7Q56vO+h8hxTieWCgjyJ2jnQBvkRTwO/51ONwSGRCuCea/QIqyPg7rYe0oWR0GVQHg9Kn+WM+YWkVcZUZz7VRlPcqyyRJudmInxwAMCsq4njhWBsM0pGPof7w/lW6ViSa2ktQiyRyxxS9HjA/X6nrUMpkKqsMoYg9T6Zpid+hOZEiURybZn2ZXfxz7e9RkCRUaJmLjk7apEt2RE0pRwmA7NySPSpoyZVPZwD+XY1onqNSuEW3BWRJWBXacjjFNk223Mx+cnJGflA7c+vtWSuiiGSdZFBhDS7hkbDnApiywQxghpFkPZhytNRuS076DkQPGu1lkcj5mAxmkdHklTevlsoJ6Z4pNWJnorEgSFyw+WQBCGjXox9z2FVySAY1RVgYYIIpDhK5WMCxOZHYFD8uO1WJNqlPMkYqp3YHSgsgSNwqO0haIEkr1OKhd4XlcsTPu6rnBFVy6XMG7lZop5FT50heL541K8qf8asDYyG4kmjWROSuKkfK1qMkzvWSGNx3O48H3FQyKxGcnO7OWPQelAuZjJG3OSHdkIwSoycDtViaCS3Kx3CRqMA4Vt/B6Zx0OO1AKVhIiIgxRGELHJycnP9KuQG2dozcGVI25YAZ/yaDROyM5kiEkkcUbbXbksc/l6fSplkQyZX/VEZAoMkxrvKwiiEMis2SmTwPr/jVKOFYWUucKx6HnBoHK/UkVRLMC2Exx8p6UySJSATIqoB8oPcfWgG7iBRJunQIhzyo/wpgUqHGEdWG5TigcdxXiUyBl+bjAAGahZEH2mIb0dPmBBoNhFd5vLGBtU5+nuKuAh5XkLKCo4GM8fSgBnltt3SthyMDa1KrbSZn3u5GzGc0GU3cRbZXcfvHAfkqegpY3ChjhSDzGxHBFBXNoOYgzBpMRwfeUnvU6zgod8fnIeSB0NBUnZGdA7q2JRtyx2kdhWlcsHdnOfN4AOMZHqKCOayKPmPFdCZCYzuDRk+tV5I4hE0SAeaXL9OQaBOT6ESqLmUPMOn4DNX0VUUGJ/MIbtQaJmpaRNG28xs6spUj0PrV1LOMLGwZIiB8xbn8Kmew0TLdCNZnjyyMckYzWbcXyyFtrBQBkp3FYmjmZzajuUzx7olH3skc/hUKXzF8qUCkemRQbQZe0+cSDbFJGihSSW5BFacUqTYEW2M5wBz83vWU1Y2udvpFtiNJ7hFYdsGtTVtdigidlVBIEAx0yBWLi2zStVtGx5RrGrTXeMzOIwORnrXHBp5G/1LMhBKr6D1rtpU7I8xsi2hTltw5wDVyFceYUcqUGTWxLQxXWbADF0PzL7VbUIVaFWXfgnd/d/wDr0AlYgjZ/9bIGYjgMRwakimSZh5jq5DcL25/QUGL7EiopC7dxRWJyT0+lS2yjy5od5fcMgseM+lA2uxLbRuRGzbto43r61YiuJS7QeQxRfutgc0DlorCeYsMZkjG0kcsDyR/WnR3MbbXkUsxOM07kFlFe44kMSk8KeBx70zhV5cqh+U4FICN4lXKOyzEjPTr7UxZEnCSLHcRMv30JBP6UASlTITGu0AEN17VGIVRpCgRgTyfX3rZbaATOF+zthTgjII/iqLcWSMyJt7gdTUNaFx7kSvkw7Vxg5cN3+lWFkTzdjSJImcDbxUDUyrL8vmeWGacnIy+RioSViELSguoOZMensKBPcSMswUO8jluhU96VlnhJgfcpHynjr9a0UBwXUnjuSkjkiOdzwcirOd6KETapOG5rRIlx01IJbfYnmtIqxhtopsEUTKFW4iWUc+X3I9f8+tBJKfLjUkxsw6cHvVOYRyfuljKt14GKUnoVDcr2dw8Dsh4bOQCODzX0p8NdRgkxBiJZSoAY8d+P6j8a8TNIXpM9zKJWqpn0BBtZBIZEWUnLDbjP0rTEUchRlDJuGOnWvyzExtI/WcJJOBO9jI5VvLEK4+ufenxWc67lBV06ZBPFczZ2xkkSR2bFfMe4iESttxj5if8ACla3eASMV80FeDnOfaqvpYUNWVJkIWNAhbHPTpUar5cTu4IzyCeaqmTWiUZHR3RiFjc/xA9aliJ81cMdhGG4raS10OajFpkiQOrxyOJAgOcA9s1HdWwY3DCVJkbAGV4A7/iazk9NDdRVxttbiMtlwAR074qSOLy5EYkbh82Mciqg02VWZIzRi43qskas3LZz+IrPeNTvCsRJv3KAMcVo07nMikFhCxiIbQwJJHUUwRBZUAMqIWALAc4rRDfkX7YE+aikluMMasoRFcNmVkbbgN3zWsY6EOpqaCwWyJCm1gjL8wHP0zVSTTg8kabwAWyQTtH4+gqFox82pmtYDGZQMBiAQc1G9ucFZYnMLD5BnAb3+lObuJ6amfdoI44UZC8xO1jt6iq0lqUkRVU+YBzUxdmZxjcoF8XTBGKxHnDDvWrbSRKy5l58wsBnt0rWUrEm02ZYpX3Q8NtbcN3HpVK4TzS7eYpkwMKe4oi7ozjF3KTwRPNCQdpOAKkVWJVbYxhVbK5OD9aIu4VEQvKsXmNOWVQuARzV6DrkDfu+Yg1Rko2Lgh+14AZt/wB3IFVdQtHtnUSow2nJycGg2jFIxb23WRRKjuFHKt3WqEcbMM+Wmz+A55zTTsXY0VvJIITGkWZtvQ9/atYuTGqLKMFQTxjnvUTVyVuULmWPb80E07BtrMvQf59KsWrPLIDIkg2jAYtkfSi1kYpu5vkWzwiBvmRjgjsaqXcSyLHGqqexKjGPesSnK5QNsYw24eahOAueR9azHsvLkWQlEU9nGcVEWaxV2OUIx3IPMQnI29qWHc+4yDBHQAZGKnma0OjlRaTezxQRlDzgZOBUUnmSloyDGM4LYya2TsZvVkG+CNsyhT820AnvVlIIzgMjk8sCPWk2al6QKqRLhGwv8K8jnof8aa7wblMbMpA44pSehi5a6DI43UDzNjqDnO7hqryKiiQ7GjkdeD6ilF3MpSsUJo5diiJegLMMVQ8q58zBMZn25QZwAfrXQ3ZGMVeRJbLKPNiMSqm3O8c81eWK4aJVeYrBjOAOn+Joi9BtFVN6xP5SI7js3Q024O87X+WEpjaF60oyuNxsinBPsKJEjJEuWBB4zV1L+SLyZgitLk5B5+lbQVzKoXY7mKdsybVOPuDjmrMMXm+bGWjcj51GOn41smYSjdlK9tFLrJGX2AfOPU+n0rMkWWHfJImbcHgnt7UJ2JqO+g8XDqDbzLG+4DAJ4A96bfM8qwtFNG8iDrs5x6H1xVRZm0ZgLzKAQcDqduKbJCqZkjIBKgHFFMqwyKAKjeUGVn6/WtNIAkBJIyec+1alW90IX3Rg5dCeEZelaLyHbtROuNoJxmlza2KitCZgwSKUkkIflUnimx3c8xYDdCS2G2jAb2PtWc2KmT+arnch+ZTkZGCKjkjyiMx3K3Ppj2NS2aLQD87SMfKQAZLVDcIQvmIPnzuDVhJ6nSnoPgZykbKjRqfvbh3qwqeUOMnJ7dqhPUJSuCEzCQ5iUDqAv3j/AEFZEtud6EsEKvuBAxTHKOlxjOquI2iCcYP+1Uy79gU7MbvvBRkfSnFXZzXGlXMkUihnZTkhjwf/AK1Qbp2DNuRxncWx29KctxqDEIkfYQf3THIPWleYRqFyDNu2hQOKSdjZRuiwjoXJkBDrwCOn5U2SDzvNbakTYzwa64z1OXfQxyGIAEi8jJKj7tRSsi/vFdWYj7ntW0XqYcltDTjiBjQoAwPbOT78VZkt0MkHlxYIxvJP3qalqXy2RDJZMFcouZEO4kfyqcJIIsTBGccgDoT/AEpS3ElcSaBo/LTaJUyGcg5xkdR/hVea1RISIAySMMgkYIqb9CFGzKsmnuCRCV6BmJ6D2quFaOZIiNxb5cL296TRPsy7PH5MMYdkMm3JKdqgSeJpvOcPEDheBkfUUXsiEri3H2RptySSGTHQHp9agKv5qq+51C/KVNNMEtbDkXOYowdud3oKswxI37xVJ7FT3qoysDi0WoI0Xa00kUIzwWPetq3IhcSEKq9Qw5NaQnqZziev/CuMX/iQ2VwIZdKmgZo584xIPuj6HNfcuiAQw28nzCZIwGUH5G45OO1etTvZI+SzN2mdUjq9sGYAcHIxzivGPGEhe4lih8ma1QMGUnrnGM/h/Ou6G55Ddzxm5ZELReaHQnLAr8w/H0rIMzpGEbqH+Xv9Tj6V1z2NorQrTvEBJPaiRgx+8WyfqK8v8VyRrJ87ryhBJ9a5K2x14OVqiPG7qRGuY0dlEQGWfGPw9zWPMzBoVjLOCSctx+Fec0fa0ldE6Nu3RMRHIFyxPf2qkuzy0WJCgU+ua4qj1O6joWwolEaux8zqSDw3/wBamy28rfLJIAG4Rk61mQ5DJtm5reZXDqB0PA/+vVeRHiEUcIDKAMlznj+poOa+ty6rqTH5xwoGWHfFLcOEjDRK4VjjJOaqT6m0JXZHbyzQ2kqugclsqCM/rUwZ2Xey+Sy8ZJ7VJ0J3dilIj7m2lfnOSFPOPSrseLiGSRztCHaAT19/pQDXQhgQOC7ADdwpHOB61LHsRmMLRNtPyjuR/WhmUZWHM6QysLa4S5+XBYD9KfIVkiVUU5JxkVjJ9DSL6kUUX2ZXMbTRsDwTwQaotFN5jyvymMquMYNXGWhzyd5Ft4kUI0rszkZ4HGahihbzireXL23gdfpVifxEnlxCZSRHMUOVU/596dPDuDSorAZySBxQPREIPmIv3SgblQe4okkUfLKHVDyWxms0nbU0huRSQSDyVSPgn5vpjg1K0jRyEuD5gAZdoyKUNzSeiPSFgldGhguDBIoLEgZ470tuXkcSGCRYmwysxzUFKXUt3kxyg8vYo4AUUzzScEtKRjig2lexKLiNW80RTSkD7qelWIyhfz3UxsUyAOeOwp7smMrblcbZZ4xuikJHzgjj6UqqxE26RFRThFAwf85q5voJu70KgS4FwxSU7W5erE0USuuA21ueG60ovQzlsNELRh0dTF6A9V+tV/PlbeX+ZsdV71nTVyrWRNHI5CeZG8asvO49fcVeW8t4LaWTKzx4yrBug9QO9UlcanbcMz7k80ESMAQc9u34VLFcpGZ3dUWT7nzDOff2rTlsddKvYZlcxNC6tKvLKe9Dyy+YS7MGXsKxU9bFJa3JhcMsaqzF1BJXjgUxrqXAcSMq45wKq93cq/QkF0quWw7qeeB0+tOlmZvKlVi205B7dK6r+6czk7kORFIbzfPLcMNrbjnK+lSC7kt4LdYppoLbzCwUNzn3P9e9YzKUvdsOMzz3v2qdxcfLtQSKCAP61tvq2oozhL/C8gAglNvpjOM8dayrJHNGl3GaVqt3CJRZ6jqcUjHLjz3LdOh57e2KsQ+I/GdtcKzfEbxPLHGq7IGihkAA4wWaMsfwOa4ZYWE37yNoxS0NOH4keNNLEqWHiC7trmYgNKhLKp7sqk4Un8R7Vpv8aPiKspVNaS6gVSu67Dzu7Y4IJbCgfSs5ZPRlq0ddNtPQ6Cy/aJ+KtsscL3eiXkCgBna2KuMehySfzrSuf2m/iNpzzzxSaXqDJH+7hZBbjP8AvbTj69vauWGRUm7G8qzSucLf/t9+Ibe5SfWNAsJWhPlvbxTy3G0DorlSrOc+mKf/AMPGrtYJRL8O5Y7QcTy2iiEFevyqWZ2Oexr1IcGxcbpnyuKzqUajR1Nr/wAFEtGt44Vv/BOsWZA2h5rQ3LNn/cYr+YzXR2v7evgY31vHfw3i3BJKW7AxFT3yCOPzFcdXgWT1izmhxG09TrLH9u74STR+Tf3Ooyq2QVjiELKw54YsRj68H1rrdC/bT+CEzP5Xi0PehObSa3DZBHd4yw4/P09a86pwfWjojqo8TXVmdVY/tQfCfUkMq+MrG1tw5CPJA4U/iRn8SBW1aftQfBi6eexHjW3S+jXeItoIb33ZyB+Fcy4WxHRHRS4jidDF8Z/AWqW6T6f4h0nUUJwXDgpFnuXPA4zXEePPiX8P5dOS6t/HfhnVZUUvJBZ6zAXOBgDaTnH0B6D6VODyatGr7yO159BxPg7x7+0p4T0C4m02yOoPqyv8ghlzsX/a9Tn6Yr5M8UftG+Nby+e30BZ7CAtzKFG4/Q9h+Vfo+X5RHlvM+UxOOlVqeR5PeadqniSd7y4lvbq9Yk+ZK5fGfbp0rt9B+HV7f77m6CxMqAkyS7S3bGO/616VSrCnCyO2jhru7PT9K8CW9mI4vJVgDyX4JPfj0rs7fSbCFPIhTkYxkYxXh1sVzs9JYVR2LtvZrDJOwjJL9Pm46VPCPKiMLKI8LkZ4yawjO+5r7NEsfmYcxq2zqT1xVW7ffGi4ZsfM8hOT9B/n1qr9Dnqw1uZGstCskixJKlrt3dckD+pr5E8eXUFxqc0kMM0UYkJVHbJH417uUPQ+azbRpHnRkXLZchh2qlKAx37gTnqK9M8YIpGBVzgkqAT/AFrQVXTaFwFLZA9awZtHY6u1D/udyl+McnpX0J8HZVuvEy6cUKMiF1Lc73GPl9hyK8nNX+6Z62WxvI91+IwiOhzpHFPHMIDgAZG7/Oa/P69kKzyPcEhzMdoHZf8A69dGTaUTDMn+8Y1cEA2wYRk/dY5qXfg5yVi3Yz9a9U4ItWNKJW8wpIEhYA+/Tt9TWjbMFRo3Yso5oKNF2jxC42EFeuORTmMCsHSQsf72KAJpZdw2MzMQchT71ns/mFHTbHCp5GOpqJPU2VzOu4wRhJGbjkGuRu1kWfbkbhg5HNU0NvQQk7XjUlmznpj8amDoDn+LGDRYwISXEi7FLZPJHb6VPGsUZckvknoTmoTsyuXS5Y3qqtEi4HUADjmltXkMoMiO2OAc4JqEzaB9xfsqxxXL3imOS3El35TluSCFGP5kfnX6EWj24hURQohReoGSa/JOIV/tskfouU3VBJm7YktKgYAqVBPPP0rrre3EvJA8pfWvNprWx6sXqDLtjDRMjwnkYHX8arp+9OAynIwSOADWij1NW7D/ALIDJGsjSO3rV6KOMhuGXI28jkYpMYK8jQxxOuJerIPu59R6ZpZZGSEJAxWYuD06DvUKOgAGXeHDFvVSc4psqv58MiqDxg47+49qUNxMsSFNrnbLuI5O7v8A0FZUpMrkRuhjXnd2+laoUXdCRiJZC0kbMD/cbkU+AgBye5BBJpvc2piXF2P3YO0yZ+Y9jWbPczLIVjZAxHPcis29S1K5RMrFZFfaFP3MdWPv3ApLedEwZSqq3yscd6Oe70B7FyQIzRqoyehPqKsxSKuyOJnSReAwXAqmjOO1hpZ5AQzbpAeAR1/+tTSZnMQldWwcgoMYot0FKNjS8xo4o0hDHccNlegqSSQRxrDLGXThgI2/z+NXSViXKyGozbWcblI549KQoykgDy2YZy3NaOViIu5Yt2TdL5USKyrliTn9Kh3MxVkMbqeAc/yqYO7uWKxZ422yGEnktjOPwqEzMQ4+97Z6VoBE9wykxj/j5f8AhJ/nWbPcIGbIO7OckUmNIpRJ5hWcYCngVet0TzGAmSQ7efkwfwrmmm9S3DQ3IiuxTv8AMQoAeO1UJbnaJCF8pQMgKOnv9acXczKbX+12geJ2kwGDA5GPT602Uvkh2Cv1IPpW6ld2JjfqRu6+ViT5YIgBuC88/wA6ZGSko2bQD0+lZSVmbR1Vi8GUTMu0PJjgE9qikjJEpBxxkn0pylca0WpFdSN5MkjNGGI2qHXK49RXjXjdlXS7kp80wGYyB1z1r1cpjeojzM31pOx4Hb+ZNewJHKRGJBIwxkEAjI+tfWemxx/ZYFgYw/KCrKfmHHBz616uaRtJHh5bojo4LdUZZVG/tyc1cjnRJRIgUhTgkjAryrHqSdyAStuZondh3D9s9qfPJiJ0hISRl2nb1B65/wD11jKNkXZNGfHdv5aLKACfv98VFc30cMTbphHk7Vz2NcwpTsc3NrMCeabq8gtrYEHMp2gEV4l8Q/jX4W8OLdWtjrcepaksO6VLYZVCeilumT6V9Rk+Wc75mfI5tmb+GJ8N+Pvit428c+S2pTx6VBA+wRW2AWUfdDMB+n4ZxXjhDyTTlyrysS+8DBDdzX2cYKCsjw6cW/eZTuHkUbIPLJ4zvH3vWoGtREoDZUN82MZP0q3M0nsdNo6b5ZJF/dYAJPevoj4csbqbErRRQou9WPf/ABq07HnYl6XPpm1iQxwur7+PlHQCiW7DzRqkACfd3Buhr1YO6PLfc5jxBBdTWF5LBNbxRqpLCQ4/ya+F9cv4ZpZGCuIfNZlY9A2cGuPHfAz6XhhXrHHOdsrtI6fN0UDGaglhtXVZC0y4+6Fc8mvlpvU/TU9BsUjMrqpAmxnBrC1UiMMXDZHJAOa7cJ2Pm80jY5CSWJiSQMlsjA6fjUVxdYRSUOwfMB617tLY+JxD1BP3csjly68EJV3csUgkXaSRnA6D2NanK0aVjLK0kTOAGLDkLxXsenajJcp9lJ/dooVDnpXHika01qaKRysY4pXCwtxleoH9a6vw7Bdy39tHZRebcSSCCJCDhmwSBnt9eazpo9TDfGkf0jfsWaZpfh5Phn4O+xyTCxs3MvIUkrhevoFzn2FfZUVtbazdXOoxCJZxKYlbd029P/rV3YJNVLs6M3qNyt5HcadGixK4AMzfLkDnitSXy3jnKkgIu47m7V9phY6I/KsU7TaPhv4h6/qi/FC78KlrjyYjuhm3jlWG4MvsOmD3616BPHP4s8XaLpMMTXFpYhBBNGdpT5uXPbpzk54yOlehXq2XKjppUfdU2faWlWC29rbCIxxwrEqAKc5AGAT7nGa1GkdIXJUyDGOF6/hXDSd0eTX3ufKv7TX7Q3h74C2jRajYaxrWvbQ0dnbNGztldx+/8oCjqTX566d/wUkv28SQQ3Hwq1Oy0YOhnW4uLeFwD1bdHkN7gH/6/wBFgModei6kuh6+Ew37r2h+wXwz8bad468P6H4i0wvDaTR7yruGZcg45H0I+tes27qAScuo/WvmoLWzOPqcx4jv7j7M+n6fG+2V/NO85IAB6evWsL4X+Bb/AFPxHJfCC4mtYpw9wQMBSclU45yx/PBqcRXVODPRwaT95n1Ta/DjRbnVJI7mKGRpBho5I0dN3qONw/Ouu8X/AAh0vR/D1neQ2dib2KXDqll5QVeAGDF2J6nj2rhpVG2qcj1Z14um5Hlel2cWhG5/sx5bGOUFJoo2wrg9cjp1qcOHdnJIwOK+vw1PljY/P8TUcpcxdQsyxlSdxPIx0FTMI2O0DDdiea7orQ82UuhXdWOCdoB5AAxWXdxCRvmUxrnnHUVQqZ5T8RPDV9rmj3tjp1w9rePC6xyhwCrFSARnvkivzrj+JHxC+GXiC28PfEaS61LQnk2C8ilZCrHgEx9B26fz6p4VVIu26OzDTkpHrPjHwPpnxJ0Jri0Gn3YnthGvmNt8xcevTg+vrX5YfGf4Iat4Lvbq5t/D15iR+VTjJPAYduvBzitspxWns5bo+ryTFpe6fHOsWF/YzMNSh2qxKBDFgj2PPJrM0465p2sWPiPwzqD6Z4gs5FubJgMGRhgbWPXkZGffGMV6eOgp02mfVQpqWh+8H7J/7QmkfFTwpp13clItctka2u4C2whs4KsOnytj8PbFfbazCbYVUKCPwr8xwkuWo4HyGa4dU58qFYqm0sS4x1FZx3sWcKFGflr2oM8eUbisZgRvYO2M5znio1beSxMSuRlSTjNdlOZwVokwc7ldWb5R82TT4rogsJEBDHIOa2U0c4T3aCKVyYzt5UZxzXkvxF+IeleCbOS51O/jgO0YiT5pCTjAC+uTjHuOtXz6WRVGg5Ssj5d1z9oTxNq0s8vgrwnql/qYhIS21IDK+oYKDs47846187+Lv2mPH3hy4itVs7eLUJG+a1XUCqxnuG3DkA98V1UqcZXi2fTYDBuS1R0Hw8/bD8ardvf6j4PimEQMbQ2MakS+rYdQCO/r/OvcNQ/bY8L2sSxatb3mmXjR5kiXQJCyrjkghDGceuRXnVaUVUsmdjyZ3uYGn/tt/DLWLuz062W/EDgH7RPNHGpPptznv2J/pWl4u+Kng7XviH4U8PvPbW9xJYMIT5RzIRlwCcZGRnBPX5RxkCtaErPQ46uUOlP2jPp7TfhzoV1Z2Gq2F5dXX2q2jlOSrIGI5wO3pye3avKPH/gBrWOeRBJ9lDgwymPAdfxH8q1yzPpKtyVNjOthozg3E/Mn4+2vleNJ7i2tZ5ig8uFdxCIASB+JHJ9Me/PzlrVlbiLdJDIkbg73yPlPqK+rxlnG5wYKDirFPwX4Shur6/kuWDQ+WDAwGSvIz/vGvsXw9oWl2OnxafbW908MW7ydwBVWPVj/ALR9cn6187CC9qeviL2UD68/Z08GWdvbXGoajeRzX6J5ccp+9nfu7dOwB9/rX21ZghTgFd2ec8n618/iqnNWZlVdvdLYKymIAE5I+btWgoUBTI2DnjFRFXOeSugdsFiQcegHNPba6D+A9Rj+tbGFtbjE/csQ4ByOKpmVlLLkyAcfSgZDLJuTYQY2I/Gs52KF0R0IHU5rOUuiNIw7nBeI9F0HxDbraahY2t8Yyz5lQShCR1AI4OO9fLPjX9l3wb4mtro6OPsGpDc7vG5Pmj2B4/DAPWsMLjKlGr7p7eFxKppKSPk3xb+yb8SrdoLqxu9NvtKikBtwtwofd6Eqwx/WuIutE+PuiPNaQ6tqUEMZ/d2M07MiHPOcjnn0r7SjmOFkrz3IrNVHzQPo/wDZu8S/E671S50jx5eW17PbSxvC0cbRrzknGT2wB+IzX3daBwFLq3PIr5rFVYus+TY4cbScGrnQxoG2Sqd2OuP5GqVzdAtlXPA2sAec1on1PNqdjMOouQwzMIycZBwc5p66uhUkySCEjjbzW3OjndJo4LWo2vETErKN3mBm4xVOO01CYR6dbXZeRnwsit5YQn+LJ4H49hWeKq/uWjqwNFc+p9J+GNaj0mC2+33c0N0sQlgk243MCPyHvU6/E6S41QQRSwy2ByGYoCoJ7gdh34FfntTDSk3I+0pVUlYqeJtXtxNutzHqEzkrLE4DI5Pt9e/41+eHj+V73xZq9pM0tra2riBtxCjzAx3Yxz1IX8D60sNgG5cwVanQ7HwP4k1rQ9Hlhvb+71B1mMlncJgMIyPuNx83PQjB+tejzX9xeLFJdXAYhQeD1zX1eX4WKXMfP46T5rIpCPdI7uULYyAT1x2qtJmYLGziKLO5c+v+eK99Hmzd0ZkpKAEEhw3GD0pvm5BBdRI2eTWydznMyUhkYMWKd9pqo0h8oCMqrgjGaifkBA6G4QuhDrjkk5xWVJuRHRmYEr1zkYpyWhtDY8Q8c22u+JdK1bw9aC3isZEL+a687h2Hc57V+dfi/wAM6hZ6pd6VqlnLZ6rEon5U7JlJxujboQMDI6jIryMWrxPVy9qMrM4ZrS6VJYoHiRMZYMM7hWdcaBeXMFr9leZXPKsrsM565+vrXys5K9z7XDyV0j6J+D+qzfD59S1nT7aR75Sot4ydqIApyGxycnB/CuM+JHjrxL4mvVu9d1OSSFTmG28wuo+pPX/Dj1ysHBTqOR6lWjGbUjyTV/FWrX8Vrb3N7O9vE3mJGuVUN3OM+1Q6ZdT6rcWllGxW4kciPAzz1zXu00oq551Ran2LpGhtaDRQAhzb5kK8AkdRj6/yNelxXsKW00UaPARhHBOc9/8AP0ryIRcp3PHxNaxnr5bu7CKNUGOT3q3bOI3ZfL3EnG3GM/SvoKGiseHWlfUkDxvIyKso5+dm6AeldZpdxDK4jd1yBxluvtXZLazOOTsz33w7o+hQWcWp6jcaPpqRKLlppG2uVHbr06+lfmN8fPiLoNqdaj0iewk3yuYFDncFByD6egP1r5DPqV0kz1MrxEpXSPzD8Q6xfa1ql3rGpTJNf3IDSSKu1SOcYHbqTj3NcNK5Vh5bZO/k18/GNlZHt30saMcSTYYoxlJ429q9N8E+CH8RXdqqLcRrIGAcjaOO3Pr2rLE1VCDkzooRu7H07ZeDdK0+zit7aKZJwADlwwAx046mql5oX2WCSbZhVPXGa/IcZmzqVWme66No3PJPFV1HpnnlWYoBlc85rw3UPF9+v2gm5mDY2kkdB7V9/lOEj7NSZ4OInd2Oe1LxLd6pFBFPLM0ajawPQr7+tc5NctGYZTGs8ZbapJzXv00o6IwlHqUXuURWiUptJO5cdM0vnvv3QbJjkDjjihknpHhgGa0uH3/MpCnHVT2rZ1m6K2LW+DjglgenFc1RXdjsS908tnDPk9WzgVNHBI8at5LFzwBigILqdPpOjTOQs5fB4KnpivToLJYoI96GbI2jnpjvXLVndmhh634ZVz50LY+XcdvY+leX3WktbThlWTOMkGujD1NLMzqxTLukWaXV/EsqkxqwkVR3xXuFlGTHMwAIYjlVwPpXHj5X0CnGyLMyB4yFbLZAOen0qdXkC/LMoCkEDHSuGEXcqexlXWtGJlknljUlyRgZ59aisdcJ1vTbhpY2U3A4Y4DcHiu1U1YxhP3rH2dp03nW0J8wz74gGyMY4+7+FdQhxAgYshHIFfnuKhyzaP1fL3+7TGSb4NixIC33ivTNQy3auHHy7wQGBHOfSsUrnb7Q4/xLq1zBZ6grrbxDbgAjaVP1PU18ea7dSTX08v2hGO7k9c19/wAOUeWFz884mq89axSgPnAzMxWTPTFWMtKvmINwJ6gYFfUHzLhZEbXESgG4nMLdCQM4qtcX06BVaISKy/w9sd6qK1IGS3txP5LOwVnjG4EenApqvPtUFgpB25ZQc+3/ANetgHmRIUeHAbdgMCO1EcYEkW3aM8k9/pQBbZkWGRWPmNuHFQQssTlWbczfdTvj1+lBhLcPIKbVYENng+oNOj8yML8h8wkgDHUetaUy6ZbLKGQOCV74HQeoqCVjLsdVGQTxWhoUnceYMBVU8+9NlmLIEeN4mB3AkZ3j1Ht2pJWAs29yI8SSxIpUYXIxVk3TyRCIklSN2CMDPvUTj1MpspQRb5JMShUxwNvSp5REVwkcqyHGXLcY9hWZa00IZ5IpHJWMBh7cGqRT7PAgeKS53DcSpHP09qaZTYoDswQSGNCOQwqBgkZ8yQjaBw3HJ9K0m9DPl6oN2zEoRizDBFQFI33K8aqWGCw/j9j7URjbUc3oSW7Mp81oyARtz6U5kgl3ox81CTlcYFQlpcyGhp0RQiAxhuhHQ/40khO6MFFA74NDY/MkQyx5HyiPJ6jmq+9m4wqgNnOetSXUZFLkt5vJfB78VKoEoIWRFOMhR1x60ExV2RLDD5bvHMXizjcDTC8jKV2qoByN3NBq0KkrBnaRIy7ckY4NRYLMGDqUByUPagxkrMtKYpPlZNvoagdZfLYF08vPHFA2tLk8SyxrFKrDzfXuDUYj/eSySJtbbyuev+etBcpWI4Ydyvuj8segPSkkjkhIcYUHvnrQKbGfaJEV5MpyepxwaWHz2JZ3iLKMgAfe+lARh3NERxOVmLMsoXoep9jVdykrrCRtm5OBxxSTFJ3diOKPG0HdtTjGec1LMuFB8lYlIyNoxn1NMp/DqUJIzPEMkKcjbzirsSFFBD/OOhYZoJlsNuvNV18wxNt7oOKY8aTKGjdcjnIoLSsivbukCjZB5ijgiVsmrtlOSWmhiQrnBDdKAi7o07abcskUrKqFejd8VE90CChk8tGGQepApLUbdjDaeTIKO6tnkGq053tGE3tlRkk1iMhkDLEolw0ygKcDgmlj3GZnKJs/uPSNoPQnEYICuVRGGcE9PY11GmX0ZDRzMikDgkUNFp9ToZ9caMELNB93AKrgVxmoajc3JLgl3AxgClGCuZVJ3MBizxMZQwkJ3DA/lT1jWRoirOqD7xxzXSZkXloWdDukAOQeQKsAgo0boXjzgEd6UdtQG42KyoqtGWHTHT1qZIBG5WNT5ePvE5yKYD1mZJDHuO3px6UKEBaNB0bk470ETWgPuaGbeWgwQRxnK98CnhYARiQGYj7p6iqjG4oOzsWYn8rywqxAqS+zH3j6GmozTXA3RsFYcBTjB9Kco2Ddj4ILb528zyxH/qs9j9fX3qm8TqYiCV+bc3HFQFQ0YJ1DOAGILdCv8qsx7n8sIuxicbDjj8aCZRsNcCRThcgc5zVcOURFkaNZWOF2jBqmtLkj4DDxHKzI2PmdR+oBpNoj3tGiiP1HT/Jog9QGhipDlcZGc44qJWlHyzEFCMlgMZ+lOcrm3LpYrSDLEISoHQE9KjWNWz95RgnFJJXM7W1K7gRmMsdy54GO9TyzReQQGAOOD/Sm46hJ66CQTPl4kh80bAF2n9af52H2kuIxj5gM81qXeyNAozMHlCbsdRwDUqzomVkER2fMgHIqYPQU30EXbOsqKo2MMnJ4JqMlQYvMcIVBGT1PuKpkIqm4ZokZo1LEklF5BHr/AJ/WnO29hyvyjAIrOUtCoLqUfMRbgYDlF53EcGvTvAurww6lCrTJGudrBscg+1cWKjeLR2YOo1JM+q9Du/tBYCVGULjnnNdvalY4w0iLMO1fluOhabR+sZbVvTTLTO52PuCtkcelWIpXWRhGMrzXmzierzsl8xZQ9w6gHbhgOBU4SSQLuMaRscLubHNQbxWhkPCCS7bwxUj2+lVPK2W6oblkPTGM8VrBNBJ3KUkcEcluJGfy2bCkDNan2LDP5KpIrJz2LY7VZKdiCeTzgEVWeXbjaoyRiqE8qjbIS7SsQgRegHrUtpaCv1IY5iZMMR5nU4H51e8i3laQpKyORuWMnr/9amlbYibuiSK3NuxU5AK5UngE/wCFZ6SOJMXMUYcdkORXSY3IpoYxDtbbGoy+M+vpVLDooHyvHjIyOaqMbkudmW1nG/ai5yOAT0qN3lY87FG4sQKcZdynC6uSW1yiM/72Zw3KjH6fT3q693BJEEjIGcg5OSR6VDDl1uNhul3xIw3pnLp61HPIokVFtZAnDAlsg9qlySG0IEMkhP2ciLpuZsfiKNQs3tDE42lG+ZcMDuHvSjO5c1yxscfc2oaQNGwIzliD0qZUWNcrISSvAA/WtG7nK46XJYJ3kZUkEgUvgBT1+tdAtrI0MZEjwpITGMDJ6d6lysjaEU3crPZyRGB2KMVzkAcHNQR2awopZludp3BivAJqlJomrTS1IpXVpMCNQcAHOcCoxMYsjajEjBOOorVS0ucqi9yeGbygHkYqMZJzV2SRCFhQKN/ILng/4U4u4Slcx3KuXSRYsY5Q8g+1Up45JUkKqY3HQJzgUzS5QkeTaWDGPb/AfWpbSa4GGuHLLnOQKTdhqPU1m+zuoRGZ8tvG39anhhVXHmOy5zgdsUnqjOKtuXELjEkTggDrjINW7WRSHkl+4wzg9axBR1LOFcKWESyAcsvf3qkyMGyuGweARWLTTN6ZV8ppIiYAqopyeOT6/rSNE/b5o2AfcBitLJ6miRE1sZJUQvGAwLdeD7VOsSxszhApYBSR6Cncjls7kX2lQ0hMKrj5U3DPH+NQMQQpjYu+fmOMUpSsXHVFgsQitJy2OvtWeWIl8yRS0ROVXqV/+vWcpXIUbPUe7tN5tzbwyKueEZuPoafJtmWWYvIkmFADcDj0q6WmphVWuhl3BuIVjUTyBGXLAdGHpVazcuXEyknPHbNbK7MlpqaMbPDIzhFYEbNvp71ron2iMmCLzF25+Xpx3oe1jWC6mdKIi3mQKYoemD61SkZZd6Z3ydAfSojo7imzLZPs6EybRlgq47Z6VXMMrNKWkIQcFcdDXTGXUz5Ll+yQM/nurINgCKD3963opBG/DFdw4561spXM5QsQTzGe3ktlRREeWTvn/PWqk8HmqAY3zjPTPFUzlirlGS1V2YlxkAAjHX600Wtw3mBIZ4484AYZouUldjY7SWYGSUkY67Mjmr8VshMiCIMNuSW6AU4uzNZw6FVItuY+XYMcZ6kdh9BTpCxliWTJYKcKOhrYTVhIZNhVUDqvUY7Gr5QSuNxjjkODuYZAHfgdz09qxluTDYtSrBmHyJXV85KMecf1qLcsS3cbOqGRuB0yO4/Oko3Jv7w6Tcdj4CoqhOO9PDQu65y5XjnvTiapXGOreXJbyJmMHd8o5zSW7IrKkrrKnUhuM+1crZ0wXQneTCbZmHlA/ICPu+4qIymU+XEQCTglecDvTSuKwsrbPvh8g7cL/D/jVOa5DxTRtERKOAeoIpNB5B9kW5hjkm2S7FwhPY08wCFfKkyHIDLnkmpjK4pU0mSP+68uA5DPwp7GoYrcwuVDKUPqueKG+hUVcnctLmVFXaRuXAwPwrNuFeFQyosoLfPn0qoLuRJ2RTxJg4ACnkYOatxykFA4aRQPuDjd+NdCZDhoVAiAl44mVnPKtyR7cVVlVSzN5bNg4OBXQc0Y3ZeQQQIrNlSDk0iag5bbGqY6g57etBrOGtkatlLbzpKspKoy4J9TR5aBAm8MP4uckUm9LmVrMliCArFkj3HOKgmR3Miu6ynG1Wx096yctbocVfUeCVQRHac9SFqu1tFmVgAuE3HDck54x/hWjlYx5tbGRM+WIYDfnr3qtCoCTussUciMFCEdc/5/WomwjGwredId7kxBfvFVxn2rQtAG3CBTnHJ7UnLSw0hGjaMMr5aFuSoOM0+MhWEgG0MMEew7U+bSwRdyZvLmiXapG5tpVh0FT75YtrKjqWIUuv8AnpW1NmUo3PdfhTsOtQ2sRiSUxtKXkGVHHQe56D0Jr7n0G1SOJvtEjNNHGHkSQ8of7nHUj0r6GnbkTPjM3X71m26hyJo32I0ec4614l4zmjjmdQyssjZDBeAPQ/rXTTV2eM9zyW/WLfI+0CN+Dnrj0rEkgkUzgxSllXAGOv19BXVPY6rlfz/ND+a6hCOCPTFeReLhGskogDRLyqhjuwP6muaob4b40eQXTIHOJRJGODkYrMmlZDDiN2BbaMDOPr6V59SJ9xReiLIfyym3Mitzx0+tEswaVPkV4ycnHHPpXA4HbKaSJoyQhLbvLHYdammCLCkkbAgnAHfNZpa2OarKyMt0eSUtEBtI+bPrVg25MUZJTy87G3NnPtWko32IW1xG+Rn85cjG3Kr0HoaQyHCLFOqL6Hn8KmMO5tdJE7B28pIyY8Nzk8//AFqjnGyJBIHkRMkEjP8A+s1DN4aakrsdpKqqMFDcdqZFaO8YaJVk3nD5buKT2Hz6kssYO5PNBUrjbjFRNEFjiJVS6khWHWoimtwlaxHCreZ5m0xEcbmP6jFXH3COBmkwB8ysAMGobuFtLEYMiyo0hLKw+bvn0qpJcsoZvMby8YCnpSscz3uPUPMoAKtxjaaijmbBkTDoxCnHRR6/jW8XoTOPUWQbZ4p0dWjxjipHkkMUkaykqTjj0/rzTHFXWpBLLIRFGSIyp3E9yOmKfE0jSEhHaMkLIyjOBTlH3TShdyuWpHlcSOYpAykJjrx61SMrRnbG5Q+g6GsnDQ3rPU9VcTCRHb5ieCO4FWY1YoHLfIgy2O/0Fc8VrYErIWQRyIE2qD2OecVRZyjgyBih6ZqoqyOmMroWGOQhHUqW6HAo3uxaFklRF4UmqaHyXVyKERwzThkd5HA3A9selWTOjMg3OoYZ+7nirkrq5hsx5uo1TEaHzgflY8cVEHkUO8Q2OwAOeePSlCQmrj42TJxIwQ8GngZy1ugaJRhiegPv9aVPRiHTRloPnUJ3BNZAClcxqSV7M3+c1VrO43C6LSpdXJbzSSwIOd2MY7VKoeTY+wAAkc8ZNVKWhrTjZWNFLhJSN+3zR/FtxSttRy22N3bgEVy8rWp0Q7DpHRhGrbZABhcdqrbY2Gy4QMpGB/8AqrWHvCm+hNJHnahBxgYIaqcrlhsC/KDhtp6Gto7GXLcswXEccQhKXEkbDqei0qhHM6rMJol+UMBwaU1oRAdDAsSKkRYpnjce9STGWKBgJWjf/nn2NYTehrFaiNtijjETASFslj6VL5kiOCx3IRuIUZqaa6mjityBysjoCWVGOMr6daJreSIxRkq7Mu+MqMDHv6mt09BxnqLC87SCM/K+Mg54Fcxr8pTTLhWfdMMk57itKVO8kZ4ipZXPknXrgrdzjGMtk4PWuZ+2SFQ6KU54BHSvsoW5bH5pi6zc7kh1C4+VmNxHwF8sgcGmTXFyZ5AtxMk5UK+euB0HPp6VtFJHPFpkFzfSmOK0S5ljt1+YInAyeufXJqi2o3cERjjdo4s4KAD5Se9NpG0UraEkTwmeC/QQQahGdyTGMbl47HHX3rRk1yd50klzCW5OAMyAd/pWEtwUbFS6vDe3jXEome/24imBO6Mdse9XpGupham5Ms5QbASCefxJ/PrWUrJnVRojYdImhij4IVmIXIAI9/c+9e2eD/h9YapaRG9u4HiIyuVJ6Y4auTFYj2cXI9DA0uefKe6aPoGmac0KxW1s0pGY2b+n+NaaadCqjzFKsDkNnP5V8pVryk7s+wVHlVkXxYJHIEUhmxjrxVC5spE5DIhDcDB5HtWcXqa8vu6kEdw8YiSRVt2VywUmlMxl++vmLnG4DGD9K6IbnEy0z4kilRjbxgDHl8A/561nPDtkdeQQdxUehrVIylK6Oc1f7REp8lAw2lW3NwR6V8mePLfZqd3H5XzBgw3H2617uUHzOdRs0eZ/ZzLIyspfB6EdaYVCjBDAE4GRivTkuh4cVcs2+Jd0RMeRxwO/9K1o1jaSMBCqAZGecH+lYtWKgtTp7N4tsZSbdOGwU9vUV9IfAa1juvGNmswVrhGc2i5xvUJ8xPsB3/CvJzhfuWz2crl76R6x8VprePw/c/Oy3Cj93z34wD/n+dfAOoZmd/tAIlJyShxg/wCHtXRkSvh0zLN42rNDYonKsssnCfMB6HvU29t5gTDDO6vVPLhuaUCS7/McFif4fb1rYjZMHcodACcYzmg1NFCxERl2lQvA2gEe1JNN8yxxvDnGCqjpQVGJI6iFHQyqWyMPjOaqSQiTACvKM7tinGDWKepsUJ4mSF0aTYxHB25/A1yN3hLnYCCuckjkfnWxnzaEckpEzCZHAUlWHTBqOBwpZWBklxgGgGrotLIq7XQOkmeSO1N8yPcqiNCzHnJqHC4m/dJThZhGqYAwSO1XtPKB2Z2AB4x3rI0tqj7l/ZZJurjUowsMSIqTR3AbaMcjPuc7fwr74tCv2cbdqS4wSO5r8mz1/wC2SP1DAxXsYs6rSIQ4ALrJJGoLuowGPqP8K6UmZ41jMag5zx3rz0tbnVfoSfZTklchQOmeCalt7by1eJiryAbiT2yc/wD1q0XwmraaL427fNmJ6ZYrxzTWHmFQPxPUn/61K2gJ6XGsDlniiCxoNxJbnFVljEZEhyzZyMdRUijO7CB0lc4ACcjBHWrjwxyqk0ZkjkHVSOVqVHW5V9bEEu9WIZHRNm7zD0+nrWeZmM0qjyoopUxkfwgdx6mqK5LFJZ7UEhWOQcjtVWa9V3ZYuD2OMUnJIRTWWQE7jwzZOfSriQooLRDzGxgk9vasZO5qopMg8uNmfcApHC4HepI7eIDzApfnDbuMU4uzLJ4rY5HlbFjPNShS4KEopPBc9cenvWxDjrcmlSJXnKy+a8aAbsfex2HtUamBMTIFlRj97PH1FBE3qSQXEkgMchUYb1wMdjn+lOeNXZULna2cHmtZSsSSJG4G8AlRwVJrRldJlSWYO8gOFYHk8fkBWTYlZGcojeRlETIw647+9Vp7xYnjjiQsRyWHataYyCzkaaUrKVCsGyDzkdKvGNls42QxuDkD5+T9asDMMsLkPLBIi+7dKCPLCNt3knAOf1FZufQcXYJY9jKwKF35KgYqYSyNLFFHhJMHbu7f/XpRjdGt9CebEatEjupI+9nvVIQztJzMzxFQNpFRGPRGS8yuYSkgYbYwoO4N1J9qeyxSszyABgApc9cdgK0jGzEIw8iPzXjCgH7vXev+f1qWMZCRFTGSNwcjjFRLcpTsidZPs5lmYLvVcDK5yPSqcly3lxRgKEGRkdTmiK1NN0RzjET7CSu3o38j/jXj/j0yNpMrCAwKVISX1969fLJWrI8zM1aizwfRLGOa9gSMbJPMDOSevPNfVulrCkcbW8Xy5zyeor1s1+K54OEdjbQxLIwMjQEjsfWrqC3VgFYzKuGww7+9eW1oemQGXyywdlBxu4qtNewqsjnchArKpsOK1Ma5vETbLNcJErJvjPXd6dP85ry/x/8AFDwp4GZ4PFV41lceUGjggG+RvUbc5z29jXbluUzrNM8PN8yjTfIj4S8eftOar4luBaWWk2+h6WJMQpks+3p83qcdTn+VeNSajHcPJJC48veZMDpuJyTX6HSwqpRUUfGwqc87yM2eZ2jdLdgXI3YHp3qGGAmI4gNuuSSwH61m3c7Sy9ussYSKNm4yX9vaqjReZEJGLbwfzqorXUzm+hpW6lWiDLhd2SFHX2Nez/D+7jXVdPSURhpJhFjdt/z/APrrU48QvdPqiwkEyJHG3mZX6AGpHIaEP5axLG2RkYwT/U16VJ3ieZDY4nxhdGPS7+4YkKkRdx0yDxx689q+HdYhAnk2NuQuSfqTn+tcmM/hs+m4YX785tkBRzvO4HgmkCJHAoLu7ZzjoK+ecbn6I3ZAXR4kAiKsOpH8q5zWGC7cJtH1611YRWZ81mdS+hxhCyStD8yxnmlW2BCxIuAvIA54r2qZ8biHqWY7cqxdTlzzz/KmiF8DgMxOMdq2Oc3bONlZzub5XGR6GvTtKJaKNlIR/wCIHuK5qyNKe51JLBMospIAA/E8/wCNfXX7Ifw7g+IPxh8IW95HLdaLp1017eork7ovJk2qQOv70RjtnFZQ3PWwdlNNn7AjXX8B+KLXUooZdPS4eWNFQYIL/KFHfoTwP6V9keFdWgsfClj5ySQXsrbh5j/6xCBjH947sj/GvajR5bSQZtWTbZ6xo9672sEjYJZQylSD9PpxXQgokbRyRmUN1wa+rwkfdR+VY2f7xnz5488M2kGvya2hiyw2BnxjjgfQmtT4R6fJeXt3qUkLwRvIbZ26Fwp6/wC6D+ddmMp/u+c7ada9I+rLJUaDGBCvAOD1p9/NJZ2018Lk20MKiVpFHIXcFyPxOK48NDmaR42Jlpc/nD/as8faj498b65q7apceXMpS3dW/wBUrE/KR3xgYzXyQl9YtKIr95zCR5bl2yen8Rr7utJ0qCpo93Lq/wC5SP3m/wCCcHjuDxH8ErDTYdUttSudJJsFZ8kyxK8mDnqeh/Bvxr9JdPmd4Wd2VlzlAB2/rX5vSk1VaZyYle+yhq+h6hfXtrc2F9BFhNxJiJwfbBH+QK9u+EdxZ+F5JpdXlgWGZomk2HJOwvnjt96ujFUeZmsKqjEvWXiGeHW4boRyyeTcGVST3IPP64/Cu5vvGYv9PvIry8V7Vl/fgkswQY4xn/Oaqjl/71SM6mOvTZ5slzBeIJY4nhiYfKrnJA7Z96kMYPlsNjJnI96+kSPnea5JbNt3qZPK7g1ODhyQdxHQ10HFOOpCJR5hj2sD64qJgVVgynk9SKzmzZUnYx7siYyReV5kjcDA4/H0rwT4sfCjS/HukPaXFtDZX6g/Z7pV+aNvQ+q/yp0K3JK5VN9D5e+FWmeMvA/iHWvh74ntt1hAVmsHVshmYEHr26HPf8K951bwfoviiyFtq2hWuoyP83zuU2n1yD37152Jq8tfngetQi4vmR+cv7WX7NGg+H9Em8W6Np7WMnnMVghK7lbjJyOCDk847V+bI8NS20UBQrFJuHl5OcjtX0sMQp0FI+ryXH88nFn0J+yhqdzofxq8PaNG0lva6u0lrtUjbuYqWYjucLuz9a/dXTpi1nHOqMofBCk5xxX55ibRxTsY57C8uY1FeNovukN708x4JyIyDyRmu+ErnzcyhKXIdV29eKyNRvrSwgMl7KkESncX6keuBVzrckbhSwrqTUUfP3ir9obwV4Tl8vU9RhtIS+3zpLoMsvsF2ggdO9ddovxR8K69Y29/Z6mkfnAeTK7YVs/3cZHXjJNeR/aclLU+nzTgithacas4tJ7Gp4q8YwaF4d1HWo5POEKhVULzuJx9M18n6vpV/rms6h4jmluLh3G6eWWQ7Y4h0VV6Z/8ArmvoKOJSh7RnzWEwjU7HVfCjWvBE+s3Whavuubx4SyxpL5MgUZB2nvglc/UA9Qa6vQf2XfCOu+JrrXr2xnmg3hSl0wcMPTAAJ/P/AOv8ZVzicasmmfqcMolQoxqW0ZufF3wZ8GfhP4dhnk8D2d1qcnylLVip6Z43Ywcc47dfQV+dN78W/wBnu5v77S72717w5rmCYWuLYPHH6AvkZ/Af40U8XWqe/c0xWWVIUlWktz5t8f6V4W1TVL6S11uw1zStQZW32khdY/dQemOoGOtfUGhXMsUlp4g0+A6mU2lZTh9wAHXvyO/rX0OHxzW54lempx5Wem2Xx+1G1haPT9O8RW0sOWMUl6Ujb2xnac468+9fXvwl/ae0Dxp8Lb/+3re4TVPN8iW0e2OGUN/E3O0gjBB544z1rizBSivaHm1cvcIo/P74h6bb6l4vuNAnmhle5uvIt5kcAbW5U5PQ49eh61U+JX7LmneHvCsOraf4lbV7soGkspjhlBwQ3+0PXPT88fWRzOaUIM8LkUJM+K9N8SSaDrCW0GnXMsgkIAiI7HHBz1749jX6VfCH4beK/FGn2VzfWU2gaLckPGs65Zyf4h7dvf8ACscdj/ZyPVrUUkps+z/BXw80LwMZV0x7i5u51C3NzcHmQjoAOigdgPc969gtVRVKShmbGP8A61eRScm+Znh1qilK6LaxnGxgokXtikdEEiunygc4Y9K6E7GZEC8rF9yjHf8ApSoXMGSNsuc4J5AqlPuYuDKs1y5ZkcqCOeKyZ9YtFntrZrmJJHbYGLYBPrz0H1puasVCLK89zuEgBldUO1pNpI56c1y95qhSEs7oG2ZZVPvjHPeuaVWzOynRbPzt8f8A7XuoeGvHeqaTpHh2wg0m2ujDDcC3e4LDGcsfMAz16L1H53NK/bU8KP5lzqt3BFONq3c1sDIqgjoY+T052g178chlKCmaxjz6o+mvDXjPw34igS6imgnEyCSGQj5JEPR1IPP58V6P5yXkbQrBB9kVdse6NXP1yRXi1KLjPU46k3F2Q+y0jTIIViXS9Lt+d5a3t1RmPqSBXVWOnJKqCMAsOOT3p0qVtSatZysmX7m2a3tkCxkc8kCuXnBEkh3I5HBUr+td/wBk5oq8jn7plSQSBjEqdl71lfaI49pjbfGQSTjpWMHqa1I3M25kAZiNhBHFQWN2bVmKrGF3HAAyBnqcHvW1SPuWJw0rMsPqNy4kMlxerC2Au5ywHuAeBWfYajNb6hLJLLKp2FVVWxn3/DivPWGilY9dVTpF8R3CTfaQI/MHUE4Bx0ryd9IEmp3t7gfbpp2uHnVerMSSR+NKlRSjZGkqrbubt/o9pqenjEkRuEkVgRgMGHPI9D6+9ZdnJII5o2IJI2occqa6KStocle7LMNzcIimRoySdpZRU2VCzMdrx9wPSvThuebUVkZ8jbxE0RSSE/Mp6nHue9V5gm/CoGlZcLgc/WrbSMpFK6UpAzt+6x8pPoT/AFrPmcRqBGRsIy+R+lEe5nza2KBlba6hZbcEdSM596a8sfdo/KMeMEcHirKpy1OS1+4sLXRjqN3fWmnqpY+TJnBwOeg+nNfEPxW+KGjX0dzFa+GJtYmRAyzuwzE4GN6k4OQM59fTNebUhzXOlyfOrHyRf+JVkne4mtEiB5EYIzitfQPiN4eFzIjw3lncIMqpUEY9Qa+TqYGTi2j7KliLNHRt8V9CSzmPh+4nmuseW4dNo7549PT868y1LUpdXcSXT4J+Ysen0x7105fhHBXZ7FHFNrQ4TUJd92FEjIMYHNewfBvQrm9v4NRa0aWaGcGHj5Qo6k/Ud67ai7EOVveZ9jXdoYYJLmzkhtrgLldwyufpXPxy3l1I4uAsi7htYdCKdPCqKufKVa/OzrY7dlgAIMgxnI7H3qtPuaMOTNJHvAVAeAe7e3/1q7orQ5ZTM7VdfXSoPtDyQyyB1jjQjJIPf8P614N4n+N+seF9QuTpUd4btQVCRzqgJ+u09/UY4qMXXUFcvCUfaSOB1n47/FXxjaRaO/iFBorSFp7V7KLv1G5QN31/nXiPxN8OSy6a8ssE15uAV2YcBT1BHX6Yr47N8xUrXPdweCVO9j5p1nMe8SSscMoXHTHTFZQg8zJVN0v91PSvKjK6ub2szrPDHh2fXJooYLSWYlgkkYbBTPf8ufpX2n4d8PR6DaWlhBeS6hPGgCswCYc/eGOwzwD6D1r5HirMvZ0/Zx6nrYCld8zOrYRQrFI2xivzZHA+lZN1eqIXEohNhG4lcOwUD8/Wvy2nScqqsejiKyjBnxZ471ea81m+W3zLZLny8HPAJzn9K8leKS4Es5x9mJ2nv9K/c8DT5aSTPl07l2x0eSWCSQiOZlB3MSBtHYe9YN7shLRuyu6cHaMV0Jmk9rHPiPzPMYLJJKW3ADmrVlCXId/lUnBPpQ3dkQWp6ZoUQgtUKSyuR1zxmm6o8l4XjgV3O7BG7GK55bm67Few0RgcScY6ZFdbZ6ZakKHTceuc1jKZujo3t4oiTnMe0DH+FXYWDKI3bawGMk4FcU2VuhD9mYNEu4xZwhHb/HmsK405LrzHeLyl6ciqhLqSZtpYx2GoxBJIvkB+YDvXWW8katGG8yaUHJVeKKkW9SHNC3d/DEGJkNvnjcT92qEl4IomaOYSqTkuBgN7j2qYU9TNyfU4XXL+G8lKeQ8CKwAy2eMU7SUu5JreRo3jCyB0dhzj1H6138uhhDc+/vBb2v8AwjGhPL5j3PkjzpAM7myentjH513axpJvwhfbygPTP9K/OsfD960frGWtOgiveB5PMLO4cqFD9SAB/SshZGAdJiskYOUKjpx3rmp09Ttk9Dwn4nakRKLdXRwgxkNng9D/AEr57lkkcyvO6spO0Fetfp+V0eWkj8szGpzVpNl+3aNFyqGT0waeksp2gRuQpLfL2FekebKVzOyh/wBJVEmdk27v5f596rcq0bBnLxnIyc5roJJbeaTM8bxq8DkCTvgen9cU9HKnJbKL0+lAF542kRJcR+Xn5QPvVZja2d9hmhSTaWAxyavSwFALCjMZGcNu5OcZq3l1IkCRrE3GW64qBaXKsikPhXbefm56H2q15whBeWJSyrnGTTTIt7xUbOyO4Rv3bnA47U+Ji0TFWBlzhQTVK7NAmjl8yORSggUcgryTVdUAYZywHI+prSOwFiQloo94Qtk5J6AVAhlZIVBBj5f8Kmb0MlG40SlQSibl6ZB6UkJctmV2GeQg9PWsi7A8yPw7bohynHFIheVE2SoOc5IyDVNFEUyRgSKVMbvyc5waW3i84yMn7xiu1to6gc1UdgHlo0LYViAOCwxVaUxSEBsFVHRaIu6sRKN2VNymPcZWeTJ47YqIPKIXRUUMeVHrS8iFHU11tsLG6yoQo5B6NUDxvKzbDGpxyoFEY9xyepFI6iONA7MAMKCewqIgyE7REcnpng1aSQnuRSRgMyfM5PB9PyqWzVt6QSMgL5jAz27HNKS6lQQ+OJIyylAqgn5SO9V5PMZXCJvPByvRaUl1NAYPtkMwE6gclRjNNQkl5VbaMfNxjn2rMzmtR4cCJVCucc4Pr61Isi5WJk3gsCSD0FAp9hJXt5GKrLsYdQDVWdmZfugnIALHPH/6qBxh3JTGjFd6lZP4eeKDblyZAZZJD1yc4+lBbVx0UErtKywqpTB3Y/SrXkr5gdzKig85XBzQKTsir5mQrAbuc4/vCrb+b5UTrGWYjKoBz+NBENyN4sLmQMrE5JPrUIIB3Ss+B90YzkUClK4RSbnRo0V4w2GyOopAFZ2XkZ4oE3diPInlvbxj7w2tk9fY1RVzIXA+Zhg9cD8+/wBKaVwcriR5Yjz9h9I8c1oxJHEoQN5bdPm6Gkaqw+XcXUvyFGQSP5fyqvOZv9HaExtGRhzjpQUU/JjR23GRGK4wfr1qoYmhEgBY5OTzUTVwJEt1Zg7pK+OFIPAJ6Zp8Ts5i8xVYAbTlcZwacloNMV3IWViuD2z0q6gjQgFCWA5x69qysa86sMeUSAxzoX2jjA4qmd7yMC7IvZfT3q4LqYg6RxSH5gZWXjnrSRJtIMjBfrWgC3KlotigmNiDuU8ipVbMQORvAwSBwT7UARNvKM+Qp3AMWHQVaeERSyRRyedhckj0oAjjjPnKcAn72P6VIkZTMZwByxbr+FBE30ITI7ybHD4PQkU+CNlcYKBTyRj+taUzK5Izqsu3cgQg/KeTQkhhBkXDnaA5Hf0FW1c0potefGhMRQorHcFJ5FKsQkeDBVip3rk8A1gwS1LEbsjvC/lxxsSSdu7H096jUoIikYd8neH3Z49KAqCw5IDKvlg8kEdfWmBVclZI1dkPUcn2p30sZkMq8KxDLk9KazeWTA0Y2qcEkZpATgxyoUUkjrmnMrSJuRmjMfDDGSG/pQVzO9yoZUcMrqYyR6VXxiQ5AbjIGOnvTS6lt3RDKBlX4cZwxFRxxb2wXwoPUDOa3TFGOhNl2ZUjUhgc8d6kghdm8s5K7u3rWc9Aau7Fxysf7i5fy2Hy7T/nrUET/ZS08MQ35xuA5Pb8cUJ2Rmy7AVXJuAD346VVvJ1l8uNnBGeSOp9BWjKkwVDHEroFAY/xc8UxB5ZV1VZMnDDNc5pFW0Mu7miQnCuyqS21OxNafh3UILS4S5mSEMWzuHXHYVlVWhrTdmfXfgu7Eig4ZpCuQSeAP88V7ZaxzmJCI25+6fWvzDOYctRn6dkU+amWJLd4LgxeXLKx4AVc4PUnjoKjEJY7uYnByRnArxHK59MrGhbKj+Y0xYoFwv1pqJD5hGSuTjLNxSRrKXREErMuBn92oxuHpTJYYnCjO7vn2rdsmDsZ7wzNcRiNYpYlAJYv+mKlndkdUjQoi8lunPpTKnFNFDKCV2bMK4ILHgE9hVaeLaYz5gORvA9KmSujGC6FYxzqxuJlGGG3eowB6CtRHaGEvkMd2AMcjFXF30KqpJEsZMhXMqOMfMCOarXUePn3KoGOPX/69bnIlZ3ZDewSGZ1CYAI2Z6rkVQeSaGAqHWR93zPjgL6Y7mrb7GbXUt2kURIcKJARk5OQadNCGCkKkIHXb3qDpeisSpAypKHlQZAyuOTUD2UUjooJUoMjAx/+upjK5UWthxhIZRIGKu24N3NVgzDzY5ZFWP8AhbH3TWF7sqNNXLAmkRBzEIMYDA5bP0qJ2R4kUiZ3H8Wc1UNGFdXMtZg7EhR7ZplwCzGJVzKwA3/3fauhOxzRV0WFsChXZMokXqCOvtW5bidjvCoIUx5gDcDj9TSKWmhooqOEZcNIc5449utZc9sxMcTMq7RlVPAP1oKlqUXgd7eSJGEZJAJA/lWTLugBCPC6DoSea0h2OSexSklaRDECQpPIWnyXiSlQ/UfdB7YFXFWMkiEzr5hAjDv2lVug+nepPMaSCISx5lJzkN27UN2NbPluNaKJWKK7u2AWOOlLBFHGscEiqqkk4BxnmhNMbl7tkWXcr5IXaqCTO0jt9f8APSpwuGkdJDt6jHf6Vm5FKndFwyebGEieQxt1BGOaIHLMxbGMZQ1BbgWN7FdgZQjdeMEVaWSZduVjaNeVyOQfWpnsEF1HTSlPkCC3Q/PtHPJ71XY5jLKx3HIKgdqSdkEX1M1bUH5c5WQcA1pR/JCUROB1GKsE3Yga1eY7kwIiM5IzxSGKJSzRTqZIxkgelZTNqVkiCVAJSjMR6ntVQQyOXETj+8uDzSUdLmNR3ZbmjubUs0gRF2gAIc5Pr7VTkDNH88TOpX5vQVrFaGZkziRjgSo0S8EgdaqwTFm8xwWC84UfqK3jGxhy3dzZCj7Ol0IBCrD++CfypE1FBGsEqGYjBLKSoP8A9b2qlHS5UpdEI8yAATSB4M8HHQmq8J84qjsyDdhPl2n8f8axm9QhG5JNaoR854PAOc/hVc2wzcBi29VBGBw1VTZLTRTSGRSgEZxuO1s1p+TPIkUy7hEp+92z6V0RdkEnczfMaF3DmRVI4Gev41qxTx7A8bF4yNpJOcVocyj1J5gJFSS2VHONrZ4qaBQrRujHzF+YY7VLmhwg0XFhwjh40G8cg+lMNmAI5CCyNkMp44qIy6G0nYJbO2aNHMaKyjcPL6f/AF6rPapLuDmOQfdZcdqtVDG1ysbR+P3ZTbwEA5xVmCOPy2DQoZFO5MDlf/r0p7FQtawl2FVjIYwp4yQfTtVF4Yp5DJuHyjcpPHNaxdmczWpE1yw3InCr8pGP51PbJGMyEFd3zYqTqprqTqhkd0B+RueetWWhjB2NIjA9NorLk1NeYJrZIlDTBy+Ay56YNVZfPiWRYfLAIwjEYKn1oitRt6WHq8JRZGjLEcNjufWqbx27SBgQzDJCscH/AOvUyeoR3LCxeTHIr4kTrjPSmHJlf95838JFTsKUrsQuJGKhVBTB6USSRzs7TW7LIP7pwT/9b2qWtbkwloQLNJFgxlUO35iwzx6YqIXETFI2Rhu9apsEyCVYFET78MeoB5/KmRgjciqGJHBP8PuK3hsZxleRMF81lkQIwXnGMfn609UWNZFTDo64KkcN7H2qlLUco9itPtCPthjuJQNpQdBVGeKNCjJGd56kdvrWsdETza3Ky3DBpljZFjGRu6ZxU9hfFZWizkdD361N/dI5Ls2YSnyb5QZFbBx2rRkkhQkJ8spX5m6jFQTUVtDNa4Me5U2FTxk8mqQnl34WMsAc57UXMo0+pLJbrMw8xW2bdylWwc1Xa1DKuxMcev8AOpkwaKklsyKrwgunQZfOPrQJ5rdhGzAluDgYqitLGqk6MVRoxEnALvzz2qy4yx8wLP8A7TDHHpQJaDQUUhgqZY4DVbhs0DgSSb1YDcBW8NgaPefhd9mtLiRpPLETjb5jDlTx09+Mfia+19JCx2EeyNrqJSDtVeeeScd692OkEfCZvK9Vm5KysgAjIQqT6kDHavB/F3mTXdxGylCIw+CPXP8AhXXh37x5Ftbnk8qOyokrq8IYfN6Cs1pDI4ELSCMMQQ3U9u9d09jpsUJiW88wiMhOG+bkH6V4/wCMbl8IhSRhzk9s/wCf5VhPY1ofGrHklzdLCGkVFlG7kAZIqhNdPtmxkFzn5RgH/PpXBPY+xoS6DIpUAyAQT3NW3WJ2imYvHIU6Hsa5JR6nVUnbQBIf3kcYWQAAMxOOahjmGwQjdL33CszKUrk8JGQkYO3vk9KSZEVZO0gA3D0OaDSwsJ8xZC0byAjgnrmoGhIXz0cspHAxnB9qTLmTiWVysAygA3EkflVrcjwIREisBgtnhj61gdEpaELw4l8vn5hnrkZpIpUCGPkvnscYoITuI7vuIRstjPNJ5+PLln3HaQTtHX8KTNIE8kikttG0HsTVLydkkhDFhjisWrFRndkqzwp5ap5pIOVYNnFUzP5UxUwh0HP3c01sYyWtiTHmTL5oktY0PJXmrVmYxuyVDE5GD2+laQ2C/QieFJo5IS2MkhlPcUjxy20e6BUZ2xkPzx/SrSuS9FYVo4ZgYt6urfKyjkikjjEO7bHKZB90b+g9/WtLXZrSlyk8VxJPbLKA0T5PynqcVRUGQ7WIUA43HoKhxCTuz2dIShCl5SwG4hRkEVCU2gOcrGWxwe9cCkdEFfccLd0LtJww+UjHT2NEkJLFcoQUApzepvCKK6REbc7l7kg4IFLNGhVFh8woZMMS+cDH/wCr9a2Uu4XtoSSxqHjhURu44Uk43Y96idZN43bFfOSFORiiL0sIkKRBGjkIVG5fjP4f/WqvcQOTGsakq2OF9PWoSsQlZlcEwN5ePMbp06VYj3llBYpu/CrirshxHRzI0L2+SQrHANNgiRnZwq7VG7FaT2LhsXxEkil4xIwYfeXtTDsTzI3JVVPVRn8axNqe4x7cl1kyyp1Az+tNiBVjE0gVM5U7ciockadSZU2iSPerxZPzKODULSq6t5TKz4whY4B/H+tVS0ImuokcvmZYg7h0AqyDkF0BB69ec10X6GPM0yRJAwZGQnrxnFRGFim1xG5HO0fxexqJSujeK1LFw2RH5okCJ8u1TxUIjljZSWHlnkc54rCexZKFWZHU4kRu5OD+XpTYJJjGiRqiNuJH0pQfQTV0WJW81M70WI9Qicg+o/wpwV2GSzKOgNaGai0xECgTKY1JYYyR1Fcp4iSBLW484K+6Esr9APTH5YrbCz/eJGGMfuNnyHrqFr1pHVG3Z4965iKIFwJArP2J6fWvsVsfmeJ+Ipl2dXVpBv3/ACKAQRinvcOxZmRmlZcYBwAR3/Gt4PQiCsZ7SSSMpwkYHBOM8VDHFI08mcSD+EryCKo6IbF2GyvJXKKkgBHHy8D3963dP8OX88U/+jPOCFIkZcK3HGD2HtXHOdjtpUeZnq+g/C6AtFc6hM9rGY1YbBvYnrjNQ+K/CyaQkMsOYvLDSnJwG4PB9PXj0rzVi+abij1Xh+Wlznp3xX+BWr/Dfw58N/Eura34f1DSNYiWRTZOzNbtsDCGXd0cg5AGc4PIIZRqeA7ZJbWWO3w8ijPy9CPSuTM5P2SbOfh2tzVW2epSQsYo2eIxuuFGTUcSspdBEWJGPx9a8G+lj7uTuSMY4WJJLlRn3HtSG3W4aQtLKVGDkDg+x/z2ogtTJzKrWJI+QvJJnuOKotbBJQJGzKq7uOB+Fb05anNUjoKwfyhuO/B+VR29TVJGimDJG8VyDlWzzj2JrZSvscjRi6pcqsL+bsVACSzdeK+WvHvkXWoSyF4UaViVQdcf1617mTp6s+czp7Fjwr4Ht9bs3vhM8UaA8BM7sV2nif4J31h4P03xfFbXiadd5EDNFtDgY555IPb/AOuK9TnTnynzvtbOx81Q5KtLsDAthNvQj1rWtQVRlk3+ceCvT8DTrRsbRlrc6bT7VTKpYCNSACfSvp74CwJPrDXbsLd0ikjSTn5ARjd+PSvCzqVsPI9nK7e1R6L8VrcReHLkjdOjMo8wrjkc/hXwJqioZ5Nrhk6gA9a7Mj/3ZDzhWrtFK0Ev77KvHCx+Ric49jWwIWAjDtHjHGBzXpHjQ3NKMoIoQ7GSQ/KpUYB9a1LYNtCxBTnpnnig1LJaMtJCsgl24UqOSp9DUZOxsGNlkV+Pas7tM6CUzbpAQm4A8d6hlXzCxUptIyCW25P9KTdmCRn3aMY1ZpU27c5zwa4+cIxdXDPk5UDjH41cXdGcodSrcXDRAqVyU659aeSJYF/dujEbty81RGuxZkCqhVPMZiMYPAz6UyJom3sWVSvGR60BfSxZ81o4WVgWOeKu2WWl8qRRtwMEHvWFjSE+590fsyXEcVzc2sUjJGwzKW5HYBR9fb3NffFuMGcm4iYtlVKLx9QO1fk2dwtjZH6XlM+eijp7K/3SRRosXmKgQgDAPv8AjXWQNIFygUnOWU964po9KLsy0rSxEK5Dpg5yOcmmpKY9vlwvOM43ryKu10Syyw81wpKoAmWJ7mrEEQaJFV4xKTkOTwamexrB6WKsbO0SztGFZmZGUjsKTZCcEQM5xyQcVmEtHcaHdC0SxmNwS2GWnpKgLMqbzgAMD196LFkc11EiqsjMhB4x3rnbt4nkZQTEp+bCDP4iqiaxd0ZD7VYSNE6o3Ac9DVfy5fMXYPLJb5mPasWtSyZVcBURhIxz8w5/GtWKV4kQARzTdCAcZrNmctHcsxKgEY4EjEkbuBSpMjIr7GUngq3Y+9NK5oD7TktGFYHmiaD5FAkbOQc57VslYV9bCRhZjKA4RIwWZiOtWxC4jTESBcZ5pkTRWFsLiUpKECD5iXHDj0x+lW4rY5YQs6oTyC2aLkydy0uyLdEzoPaq0cjSx7omKrHnzDjqOlBnNXM3z4ml2SvIhYdAccf17VQe3nJ3wTgZOzc3PFCZrDsadurJBtUID/EzHr9PSozL55izuj52kYraLuiW7kMkckCcBHZufu54+lOVJRE8pBkQNknHCH/9VZWKhG5E8rSypLyZNoGB6dKmeVECSurNs5UqMmtYqyLlsMSN1fMyvIQd+0+npxTSz7mUgnuCT0z2qIvUxHSRMGjZ3QRHg8ZNJLEFw7QhdqEq453e2K0bArttUqolYMfvD+lXQsxk3pMigKFIZQ3HtS5EXGNyv5sshBLH5Tx7VLHMPMaQbPMI2qWHH1rNK5olZGZdpLGwVvmYnLZHUeleVfEKYRaVd3DCQacn393Qen4n0r08v/io87NF+6Z4jprJJqNtANqqSM/L0Gefqa+ptJImt4TBCIQsYjYj+IDvzXrZp0Pm8LLWxqOGLHyog+3uByf/ANVOjcRpMZEjVWX8x3Fec3dnrGXdXcVyIojILeIOCXI5AH868/8AFfi3TPD9jJeaxqVlptqchHmlxu9AB1OfXGK7MFgJValjzsbmUaMT4Q+Jn7WM3k3el+ADdy6fzFJdNjMjY5K5+6vYEcnr6V8L6n4j1fU9XvdR1DUbq5uZyGeVzlj/ALI9APSv0nA4SNKPKj87xeJdSpzsryX1wxyJBgf3hzWxpeszQY82V3G7Bz05rWpG6MI1Gnc9Fs7+1uFjV5V3cbdorYa5hEKqFEu75eD0964JRs7np0q10VXjTlSJUXPyjrUsVqFbKuM5BrNy1ubOzVxqMlusjJKQ6vuQE9z/ACFX4dUFreQyhhKFIcMDtwa3OSrFtH1n4F8VWuv6Jb3kQuILvaVkXcCVcdTjrjvnoe3FeiloGEJWT7Qdm/cOeorrw87aHkLR2PNPHdxbx2VwGkkFswCsPQn+tfH2sFori7zs2iTDKOSD9KjGO8GfV8Mr962c0QxcvJEdpbJxwKkn8o+XGyjyx8y8dD3Ir58+7qT0KZIK7dxIU8VzWpBHV4ZGWRSSBjjpXZhlqfM5k9LmAEVmfzCVXoKkLQxeWYZFcg4LL0z7V7EF1Pkqz94RFCtyHKE5JJ6VM+xSsgYnHG0H+laHLKbL1u6hmiTdwcjHQH616Zoj5dW8oNJgAMR0rCqjeG53skpJWGZUQbNzSAcA+wr93/8AgjR8H11eP4meONQsW+1G6js7XgfMwVHI57Ylzn2rFfCdsanKuY+h/wBpzwxB4Y8dPc/2eGW2kknsmZxjftX5T75bg+xr3L4Vano/jnT7XVpLC4REgWd7VG8vDcA5xnAyeQP5V9d9VaoQn3PHzDEtUuc9+0+1ihREhKQDacDvWiFbypSRs+XGBya92nGyPgalS7uzhvFGgTa8ttEt1YhNq5WWNiNuTxxwxPPfjjrXVeENFtdHdrKEEbV3429STk5/U1VerePKdMJpU7I9MZkig3rt+U52jv8A5/rXjHxY+I1h4d8G+KYRfRrOLTyp41lAbeSHQfmqnHXv34rLaXNVSPOxktLH83vj1b3U9V1G8E6rb/acpCB8ygrkgnpwxP6V5NMi2dwkkWWwcfMM4NfbZmrnu5av3aPZvgl8Wvih8FdTTWPBOtWcMr3LXktnGxjR3J3ZBH3STnjoCa/oB/Zd/aq0v4++HY9UubW303VvJEl1aeX5LW8vQnaBhQTxxwc8djX57mFDkfOjevQb1R9r2c/2gI4ZUHUYrpLSzEBBQbVPzY+tVSfMrnBbSxfh3EzBQ5J9KpahdvaWF5K0asoj+Zcff9vevZoRu0zyq7tGxjeE/FFtrsP2xWyhOAAc5PYflXewszfOEK4Pyn0rqitbHBTl0GSKR8x+YZyBRE1zLJHDbRPJeSZWMLGWH1OBwPeliKyhG7O7CYb2k1E7vS/hp4n1OMToYY5GTOGG0E+3+TXG+INF1zQ7gQ6mu23XKRq0gzn6dfxr5qnmt5n21fJYey0OAh1+2nZo1V47ksYig5OQcYx9aLmRYz5d1Iscv3AGbv6GvcozTVz8+xlN052Oa1fw5pmoPbXElsrXca7FkJ5HpzjIFZYsGhU4VnjHAIH8qiVK6ud8MVzJI+f/ANoPSJdV+FvjU+Q89zBCkscZ/iIOAp9q/D3xTZ29pcS/ZwBCDuT0KnpivUwzaoNLoehw/Vf1ppnV/suR3epftIfDwRwkxaZ9ovLyXgrGjwPHj65YH2r91rG5W1srd7uaONViRF5/2eK+Hx7/ANrPos80SZk2nizTL6+kgttVsZXQZkgQ5cHPp+uK6QXR8pRKrxMeVLDtXQpcrsz5qVO+pWmuwqqVBZem4nAzXz7+0FrY0vw2NOgvpGe9VcOhxsbk7ePp+P41ljKv7tnv8NYdSxkFLuj4X1bw9b69pNxYT6fFNIi/KkxDYI/Pk+vvXyB4y0Xxh4a0Zm8PSaj4cmebzlFpOyOASCQUU4z/AC78V+YQzqUcU4yP9C+MeCcNjcohGK1SP0M+EHxaf4t/CPT9Pnlt7bXLef7PfLMy5LBcHdngdvbIzXP/ABHbxMvgyDw7pOq3Wh2zThXuocGSRRjgk8hcDPbNfc0cZKVA/harw9LD4/2NVbMxrez07RtF8J+KNM+1JJJKLZbq4bc27eY9yn3bI569elfX3xJ/ac0f4YeH9MuZIEW7kt/tDuiu7twMlVVWOAT6V+ZrM3PFOkf0vmPCkZ4SlC2x+bPx9/bLPxOsbK00KcxPA7SmbcM8jAI4BDdfT9K/MzUNW1CW5P2rUHaYMZMgZOfYn06etfqeBpqFFXPzji6pCMlh4fZLNn4jeDesupXS3S/vISHw3GDkAdccetfRPg/4keJbgiyNrG5OJCkeYUZj1KryAT1wPyrovZXR8RQw0ZT5D9CPA/wk1zxd4XGr2emz3EXyoC84B345U5+vr61x2tfDHxl4MtNQsbSHV9IOo3B82O33TLHxneWU4ycDrgA4rpjiozfs5HHj6HKnA+bovDHjTSPHGlaGLvxTdO12lxJPcXhmKRkZXhugycjjnHOelfRH7Q2teO/sEdhatDp8EiC1eYH7uFClgO5PYHpnHavVqVYqaZ8nPCJ2k+58P+H1sdG8UaXqt+k1/ZWcha4jHznOD1HXPJJA5Nfuj8NviT4X8U6emoaQvkeaqII3lD7QECqFwBgYGMV5OYtyrc62N8+p2prlPfbeaOKYx+YjuvG5ea2o0ITejBJGAyG/Xiu+m/dPjKLLETSMUV1AA6Ed/wAaiuAGTAyAQQ1U2dAka4MYUbcrkD0NOnCAs0m84TjBxz2pjS1Mi4liWOSUsVlx3Ga/KD9qb9pj4g/Dr4p6joXhhNKn0SC48l4Z4QpbbnLeYvzDJ4wPUenPThMOqs+Vgm1JI8tl/b78a262nmeFZ5QiBw0l480WB1HEob8QP8K+1fhh8cLL4n+FNR1KzSwh1R7RoDGjkqjsv3uSSv4k9zWeMy9RkrHq1p+zptn5PfE+HUtJ8WeLYPN861k1B5kZh1BJ4/wPvXlDXQzJbvLFbxkZDY+UezDufev0bC1F7JGGXO9LU9g+D/xP8VeBte0WwsNcup9AupjDJDMpdQdpb5fQELj6498/t/4bvpr2Jb2Xc0efIUuoHC49ODg8V8VnloV9AxWGaXOjv7MRnaqoinNdZp1jHEjeWqgn5gDwCa5IWbR4M5tK5uXcVtLYXEc8hjUJlSnBBryC9lSJ5ivlxq3yhf6/jWs42RWCfM9TkL6aNo5imYywxgnOfeuS13xDYaTDaG4eSNJlLBgpIIA5bPQLx1NcVSpY9CELux5Jqvx3+GttO9sPEsRukby8xlGjJP8AtFhj6EVPY/E/Qbq3mvDqun2dswCpLPKse5c4BQvgMc8f0rOrjuh10sra947/AE3VrbU4GktZGmjKF0kP3ZgO6+3X8q5PUPiJ4V01xa3OuafHqCvtaIt8wHrx2oeIVrmcYty5TpdM1/S9ZtheWE66hZv8qTJyA3+fzrbKx7UjKiUE927VFKrzI1ty6MlVQHfa8QQjBAHP51TZI4MmEAY5B75ruprqc9SRmo/khgEXbyTx+tQblYybDufGD9K9CB51R3IHkVWKRqiKBk47+tVvtGcFBlGGRSbuzCT0KN0RjCIM/ecn0rLLSSuxMm6MHg1utrGbVnciuBEJEOMSDoc8CsuaWOGJxEWOAc5NBbkrXPmH456/HZWWgWUF1EZp3Z5YypJ2DPGPqP1FfGOoqNSnkgjBly37vBxtNTCl+7bLo1L1EjxzxHpBt3nLvLv3bMjpXFIpWI/aFaORTjbjOBXlKCUbM+woamnpFmL/AFGK3gPnqRnevQ11uoWUtnbJbRW0ymU5BZeQR9f6cVzxjrY+go0bU7sx9D8OX2o67HayadczTOpkSRgQm7644/z7V93+APDNvoGkWqIh+2AnzmAwrdD0+ua5ZRbnY8vMa6hTsjsruzS7huAyozHkbjxjvx3NUhZxrGkCRKwUFjkcjjoa9mNL3bHyVKrZhHIfs65/ewMNw9azby9kSN9gVB0Jx0FZ8mti+ZvQ+Zvih4nzJHYfaGdYnEjLH1GR1/XpXzLe3r3jSzTM0h8/ZvB+8CcD+Yr5zMK15WPqMtw6jC5694W8JS2lulzKTPI5I8tv4B2Oa2/EFlFcWckckMczBcKSTx7V+aZ9iGpKx7VGKPjTxr4aisb+58uU7XG9IwMFTnkj1rm9M0K8v7nZFbyz3kzYXbGcE/h0ruwmKTpczOadL3rH094R8K/8I7ZZb/j73CRwV5UjpzXoUW0iNURHmXkEnGPevyzPcY61ds9+hS5IpFDUtQgsYWR5mkUZbIHAr57+JHjRrm1Gj2o37uXk8zbj2/p9Ca9DhnLva1edni5lWu+RHz1qN0t0zzNJIikhAMkc+oqrZiZxJFEilXOCC3BHvX6qlZHnI9ahsobHSXlMCyxeWVBPUEj9TXh+qmKWRkVDGScDsfxrBO5c2Ywhl3McFT7mtm1t5IJ3aVwU2gjimEY9TpoJUQEiVS4X1wK07K6hg3vIUZW+8zDI6dKynHqalhddtEaSIJtBGV56irNnqwm+VUiIDZJHXHpWE49S022dbFP5qgNG7ADjGMip90YXzJo5VGOQeoNcE9jZOw6MRRgeZJ5kbt5o8scAY/z0qvdXMEUZdpFVcEgnpmikrkTeh5Nd62bS6YAOybtxA5rpbHxSJo41DAzcsTn9DXouleJyKWptXNwLqFiyK7yKG49O4Nc9daksUkyHJj2AL7GsoU7Mub0OVnn8yVnbzZFHJRT1r1jQNJhe1gmghuAzELJ5j569vatZOyIitT7O+HVs7+GFVykECyDKMcMTyDj869BFqy5ECyxxgYAY7ifr618FmcP3zZ+m5JU5qCK9zaSRs4bKg8tkfyrD1GGW2ink3RRqqEZdsDnoM+pqMHSvNI9DFz5Kbkz4s8YazFqd/cmJpFSNvLLEcnB5/D/CuPEpLiKOSJhu4OOlfp1GFoJH5TiJ8zbLsc0gSV97h0TMm0Y3+39cVYDtLGdrsnADr6GtuXWxykWCBtjTJK/eB4qoI5HVdjuFRyzgc5rVKwEscYilm3R7x02scCr3lqMgpGGI+42cH2pgJIYbbAxLIjMAoHBqdmAMitA6kHYcigCNnllSNdkcjhuGbk4qQNI8jGZNoU7Tu6jHT/CglrUeskhUoVVwOdueB+PrUUnnNtmkhETg5RlOQPf60AtyvJPtijRmLkt8zdDzVZ45Y5C0Ucbz5+9nAaqUrBF3L+ZHZ7ZSWO3OSemarMDGFGcEj8q1i7jk9CYNG1oVDDfnGfSps7sAhRgZyP4vb6VMnoKOiKpjDTSyCJ3D/OQO3vj0pEdWw0hCljklR1FZFCS73kj+0Roz5wqg9R25+lR73iWSKNVKE7mBXn86AKdx5csTRS72RuOOcetWEDxBJE3NPj7p9Kd+gCMXjAKgAkcFlyB+FVZ7ff8AvFdC/wDFtGM/hTi7AWLe3aYFE8uQoM4A6fWoGjaGW2uCo2K/zD+VEXqJuw5lLfvJN4cvuIAwAPYU1XUSnCSBuuc5B4/StjFavUhdleUiJCIQOuOSe9JGHjjZUiSKMnII65Peon2NrDnlQFM4cZ+V14z7ioUV1d59pA3Ejd2+lXYYTXQ8wFnCluMn/PWgIq4I2oO6g8UmtAIjJFFbyC4eTy+xRSSPcVIixboRGS0GckntWDRk5WZKAm475kSFhkMo7envVaEmLziSpBbeOKSQobjV8qO3EcSLjcW3EZPNO2ltqsQJM5BpmwIxCN5RPmqxwducn0PtU5lLFJJJRJKOCqLtB+ooAcrOGeZXZCP4RxVhpj+72u6yA5Cuc0EyjcrTM8hjaRBhemFwTTcSvGWUNtJ+Xb2HvQTKNkJMWZDGy4TgEYqYx+eJIpYgisu1Sf4h6/0oMxxicMvluoAGfYGsie4kUuELfamOA2On+FOO42hE85CVaLcByWXpUoA+zsynfLn7pFacutxFeIS7wwcJg4OOTVg3DeYV4bIzms5bmvKmh8KTFZQY2kbGQobn15qbf88SeUzI2BnIGD/hSLIngSR1aONiwXacHtVa4ICKsm6IdFOPvH0oAj8tEVSN/nKcFSOKnidXOxBuXPGaABoPMeZBJsG4kj+8OwpsDvBIQirIOrA9KAHjc0SAoFYnOSefpTJYRGch9xJ2nPWgCtNtMh+UYI+UnjFTIibQxKk98dKAsLJBmJlC4LAOjZ+8P6UoKIrmQNgDjjr+VAXGkKYXOxmjxgjHNTRyLGkJKliw6g5OKBN6XRLc2yFh84YHBO3vUfmmBizsnmMMJk8fWgzlHqPMZ8xQDuTGTk0oXynWQhGjzsGTxn3oBWsRMvnKzLGQUcAk96lMAml2QRsR98KDkgU0Omx7JkOp+Z85AHVRUoCgbvkb/PUU4q44dxgnCTjegZl+Yd6ieV5WaZwoiB3MFGOPwpWId2y4ssrne+CAPlI6j2qKaWUOyxmNYmXBH8QPrTluVJDZ8tIo8zL7APXHtUK20kibkJX1OM0orUjlZMhDoUGNnXKmlVQmWkcqrDt1NHURQYFg6M54XI70oiMqlQB5YGSSecf1oY0yGREXfGwDRMv5+xqe0iWAktKCCPlXbnA+tbbGsdhJg2dwuIQhOAMc5qaJzHAwIK+pUf0rObC1tR1wuyWCWNFeP/abdwR/Oo1CnYu9QFcuFzyDQ9jNPSwk0gkRfKZBIOOP61E5iUABS0mcZ69qtzQluPzKVUk496WeZy5j2puwDuXtWJtYp3CRqZEKGQZyGXp7mq1oDFNGxITf9w9R+NZTepUdz6g+HWtTeXDayOqyhwsu4YDpwcew/wA819OabPKLeNyobdwpVhxX57xFTtO5+g8O1fdsdBtErMSJYlQ4J3dW7VWu7TeYlZlEbnZ0yR6nFfLo+uKkgaJWhWQvGp7LjPuKLZt5jjTy23PsOQDz6GkdNJ3JriN0ARQE7bdv61WVFLROAYpD91lbP41qnpc0cCj5KAyDzHAZgSCeM+3pVnlXDhDJGDk5NZqRWyJVljmVgfs8MDgshK57dKzmttkUbuMu33R0zRGViJyViGdojIYQjqiLzz1Y+np2pjGPaqR4Mmdpz2rpg9Tkk7kER2B2UqDuwQf5ipJZsQmX7yKc4Pr64rZLUwctLC25M8qO7liVwATz7UsKOAFMLEKSd3YUSdnoWttR6QxhZXSEwyngkng1KpjMTY5fOOmCDUReg5NkbM5dwzW7Y42rzn3BqKaE4SOMIiZwBIcnP+e9TLRl0tQlWRzDCXOUO5dvBzWZc58sK5QeoPU1B0J2MszyK0gjWTy92MHuK1yLhYoTGwTOCRjOfb/9VVbUdtLkD2e4ny0LP94ADmi2RS5BhSFM5Yg5rYwj7ot5NCJPLheMSsm5AD1qlbXTwLsEkqo/3gOmfWm0Y29404NTmEcqKYrhhwodtoArR86S5CMrW7sBgp0x7GkOpJ7EUcDIzEkuScAHoKrajZxTrJ5kcQdVyTjJFXBGFRWRjyokOBsVwBhsHGapRWpaTDLJCynJBHJ9jWknYzjvoRCHYUxGY1JP3ema1Y4BvjjO0OTn0yfSlJJm0V7tiSWBA/mGRC6/dT1rLlW4WceYsZikP93J/wDrCs4ysVGFxJCpRhLtjULgECtG2ncTwOFSNiNqcZAIHX64qU7m+iRpxEo6ZAETHc/f8RT5znLeVtXrkcU1G5FyimWEu7bjGNw6j0q8ssscO2RY3BX5iOp/PoKTXcTd1oViTK6PNGogAwpZuQf896hilYZ2sQ6tgMPSomtBRWgSOfNBJVkUfeVP6VYRJUkZtzgEDrUxeoNWRIGTcWjUGRhjIHUCoJXSGLbt2sTgnGc1qZtvYgnufNbOcS4AznoAOKfHchApC/fbaSByMUmtCGtSeVvMO4Z68n1qtKhJl8pS0eOMCnHQd9bGOLZwm8xsc+/WqLwPGSWAVDW6YJWJzavJGJlMkffp1qCLzGQWgU+UX3FmXHPpn3pvawoU7svSwxTxyKpYQj5CSKjbb8jqdwUhf/r1zg5WNK3li3HzIwpBwM1pNF5kaBlRI1OQMdz/ACq4OwSjc5+eyug+AoLr0APFS2qBgyZw/bnitE7omUOxVntVYpvUPjpViKzj+QImMZI7c1TqdBU6Zft7ZFjEKh3mPIJ6fnV8QR26kTFS5IXaOp98+gqFK45oj8wxs4dgXHyrtGQwqqJzI7q8ghXGeTxQlZGMk5SsSQSFTtB3NuzkHpVzYu4pkJu4z6+xpwlcJx5dCKYKrKVUtJnbuzxQlsSxYhY/lye3NXOaCECrLbyMhilRmlHUY6VnpaxqJnkjZnx8q7uM01PQmMdbFa6sTMWdMRNkYOMjHfihLNd6urdvlY+tacxoE084djNIHkACNt4xTrWQuDlWbk4Ge9Deg6cdbm0qKy71kZhxw3rUN3C0yyM5KZGSQO/0rKD1HVVldFUpJEuxCOxxnOaYHVC5MK71OQpGeaJbksWOaN2kLoYk6Ak9/wCgqBNiOd+H6FaxmyIakis5DPFG8ik4PakPmlfNYKrZwwqVMtRsUERFlWdmYOBg/wCFVzE0D2sgiFzHvJbL449Km5pGOlynOsZljVUCDedwPHNXbdmt2QK6ICrRbT3zXZfQxpx0uTRlCgV5yqqxBKr2/qaniEKorLIykn5N38qu3UqK7lG7SZ4gpY5yMhflPWqVwzo42yQshGdo+9/+qrctLGUY6lCeCOQkRQuiA7hvPIp0kYtUSQ7XZl3ADis1I0UbFmyuo5FYKPOLdGB+73/GtF51IfEyyEcKQOooclexlOF3cqpdlBjaGYAgZXIqxJvUIiHEikFwPftTk7IkmVvMb7hJA+Vff1q3BIbiSKJYxFI+E2Yz+ZpPVGTjqSjyZBIY5IZTESpKDHI6/WsSe3hkkadywDtjd2GPanHYyu7jGlLTRRLERGinceuT2NTpfqIpElcAKCQM8YrSG5tKzV0M+2RlkBGB7c1Ztbkggx568962irGKlc+k/hMiS3cX2nCwMNqqV5HuPU19vaX5dmkaQTtMDGqMxGD0zg/SvekvdR8Lmn8RmjfSebCqqUDY25JAFeB+MGjgZtk4lToW/wD11tQ+I8u55LdDbkr8gJ6juKom8haUOwManKEHjn2Fd030OhGTIZYVniKebMerMuBntz29K8Z8UNM7tIMMuz8KxnsdGFXvnmFxCTGWQ4YngkVly28rLKimZY1ILMozzXEfV0WWVsmwCSpxwCKjVHIA5EnUVznTU7kyRtKDjYsgOTnkYquYZEZiGCg+orCSsRF6kscbKrrJ9x8B8+nt/hUswBO1mZo1A+YctihIuMw81zII/uqPmDA8ClSFvMSZt5Un5sdh7U5Rsastb23sCC4I6jtVfY6iUbVZCflweRUNLcdWVtBkokfC7BBggYU8j61JaokbzRBkWOQfMzd8c4rKb1HSkRswSR8wsYwf3ZzTnkLJGpiVTyxIqKisi4yuIOW3qwC9QD6UlxcSzCWSNIxGwzgDGKxZRBGm1MRqxUAAH19jQ6OjOkimNenPekXNdR74hVVRHLP83zcVC3lRpGUXY5bG1QcD/wDXWkJdDCWjuT5cRvKqsOcH3prhw6ILh5HI3YAycV0x2JSuxYykK7gkcDA5BX1z1+tDtITHtk653DH5VpSjoVJ6hMThAgHl44p8WZFl3AGFVyrAcZ/rSRoe2LM8TI0SnbztHvVKOJJIRFESnPUjpivPnDodKZIWUvGz5G75c+9Q5jkUgyBNp2hjwM+h+tS1cqMnccYFzydjY5z3qsYljEg87e38Jx1NEVY1Ixbb8P5jrOCChYZx6/8A66tRwSTtkMhIGRk4GKoCPYZYg8kTLgHK55pgQsm1EMcZILE8EfQ/0qJsqNr6gbZQswjlaQqMK6+tW5Lfy44BOBJE5yNvJHHWrjLsSZTW7Luligl3AgFgPy5p0MNyEMSgAO2dpH503JspxsWJjP5KqokAQ4wn9agjkVN8ciyNIepJxkUqxdOPUnSdYQWxO8C8sSM/hUrCZiXWMiQuAuRx+PpWDiyyxvJgPnQoyFtpxTLi2DtBCQssaZaNCvRj3BrSD0Boo/ZZI5MSKEYH5hnpUojFsmHM0eFyuTu/Ot+lzBx1BJlLgPksRwBWhHtSZYRGSzKCG7HNZN2RpGNmNuclJI5oWQg4KsOc0QLHK4UkyRkfKR2OOtZSdzoirodJDuzIIjKyAsRjHA9KqtskEQjVw+7LZ4AGKlETsiWObLNAFTdjJxQjyIZfNYqw6YGOKrmdrEjnZxHnyvlPJ2c1zniS2aayZkmDDbgA81tQlZpnDiU2nE+Ydc0m5eUuI08piQSveuRm0yaLY6q8oJ2lFGcfWvsqNRONz8/xWHakQTaY8ipIsLQgN82etUzZT+ZKmwhFXO73reM9DFUmTWnhq5vJIGRXZHOFIPHNeg6D8L76WVnubaaJRktH/d/z3rCrilFHo0MK2et6b4BsrYRLP5VzHxle3uD3rv7PR4YIZIreC32A/u1kQNt9ccdf/rV4UsZzOx71HCKKL76dBHAzx44GCDXi3xEJggjR7YyQyAk7xlSOhznr3/KlglesbYqP7qyPH73U31ZtMtbm5v7yG0J8hZ5mZUJG0nBOC2OM9cV9J/DsmLTjESQpCuMDnHNdOfJKmoo83I6CjN2PXgSESRQ08ZGGCkA/WmSSwxszF5ZcjAZhg/lXzKR9bHYpyWnyFUcOnZ3/AJVFbW88cm13UQYyOec1SdhW0uSNKyzYCujdMMaeNrowmKCUksgx1/8ArVrHYgqyBBEdoKnP3j0NVfKVoJQGiRz0OOPpWsH0OarAwr+Nbi1eyl2Rxyjy3YjOFPXI718k+JN0mozRSxFPJmMZA+Y4B4+uR/Ovo8pWjPlc6VrH1b8L38EWnhK0u7+3uJL0/NvhcGMjj2579K6jxv8AF3WpPBep6En9m3GiXDhlkubUSyrt4O1jyDjjI/oMelh6P7znPkXFuVz85tSkaa+uMmOI+YXCryME1ftZVKFDHs77z3NaYh3eh6MFY24bjygyToyMoDAnv6V9S/AAS3etXccUgdhavuiAxlT6/Qgmvms7X+zyPayxfvUz0v4vJaTeFr9ZiiTlFEUTHHmDkH9cf5zXwVewxySqZHQsRnKjrXdkT/2VF57NPENlHyjIVG5SgOEx2FaOF87bHGyrgAY5ye/0r0zyIu5qJKg2oY3CgcA9R61eVVSSMqyDb8wUNQUS+ZvDRqsbMDyR1FQeXtPmyqGB+XJ60mrm62JAoKZwAzDGRUbxgSGOUKycEjHBrKW5UXYq30UZRlBUR88beCK42aNQuAsqAHJDHJpxlYOhRUBnUg87slsVKNxlkcSGGIHBOOhrU55O4rYkZXTbx1OaXy1VPkK7ycsw7+1Ah6ytbGR5A/yk/KBzWnp80M5kjUOsoAY5HTPv3qZrQa3PvL9mJ7fyrmNIoZyYtquWx8wxzn8/zNfcVkXWKIyLtBGQB3/GvyTOHfHSP03Jo8tFM6jS5opLnOGjOegHSvQANzRqoQSYyB049a5Gj03uWY0E2cHp1yOlWIrYFg9vdLCRxuBwVP8Aj/jSSsIYx2PiON5GA5OM/jT32ABnGVZNy46GiSugIjMjpC0TCSInPHOajMihsJI0ue5GCPas3A1auhfOhSL9667x8igDp9TWZdT+U8RRlVXGQAaqCsOOxQkYGD5Dls7cnmqEhzKBKQnBGTxSlDQ2g9Cujz72CqyRjg7f4hTWt0nmULuiU8De3H41mS5MF2wPDAGaFZBuBC5yAcEj2qaHzYmUtlwOnr+Nc5qtia5nWUKzoVYvuITgVMrGFA5G8sMEZ/Q1pBjEllAbY9sxtiM5U4OamjKSRkJH5Crx8xzmtDKb1GRRfu2MLLEm4jAHWtN1YwKRtBJxyefyoSJvpYpGTyxIjvG+376jvQt0IVdoXLSNwT6elQ3Z3IkmLJcrNGXMinnLADoaoqUeENLIwdxhtvA+lEXd3KGmVHmbyw74XAJXkCoE3li0SsCp5BqrjTLhaR433EBAOR65qHMkRQBt0gGQw7Vrf3REipKUZyWYk/KSefc1A8kyuJMDylGBjofrShKxrBaFZ7lZAyqphkYY3IO1Wrd8yw/MRIH4bOMVU1dXLRPmWUTJFJli2QD/AEqOJ0EiQ7FNyTgAn+fp9aUYaESirDHJZjHC20Hk8ZxTY5mjaNA5V+m7qQPWrsZCxjy3INwjs3IXbyP8/wBasPKkKxxvgcbuBimUpWVirIcMVUhAORz1qKQsYnDRlGxgMexrKWj0L+yMmuIQNsqTAhMKFHU1478RtjaQ8MvlsHKgZGRjPf1NehgH+9TRxY5p0meI6dGwnDh2/wBYBt2579q+rNLmuZIlinnW4wilSgOFXHA/z9K9nGu8j53DRSdzXcykRW6SCUqC5QnA98Vk6nq2n6ZbzSarfafopiUyytczhFCD0/vH2FY4TCyqTsi8Zjo043Ph74o/tY6Hodtq2heFIU1/WWiw12OAFJyMc4GccZ5wenSvgzxd8TvEXjJhcazey30mSdv8IHoB0wK/QsDl6oxufA5hinUd2eYXN9IFVWkPl87BngZ9u1YivIGWVwbhx0x/npXo26njubLS3G5GcklM4/GiS4GxZEkbcDnaOgpFRlpqX7LV7pHQxyO+BkZGAK9F0zXPOCpNxMw+XtXPWp6HVQqWZ2cNwJBEiB2IGQx4wamuCRtCviQrkYPX3rz2j0VK6ObmdissrZ2Iu/p1+nrWTNcTTrGnkTgnDfext9j61fNqNxdjq/C3jTVfCupRzwxzXscpCzwqcBgD/wDrr6/8F+N9L8Uulrpt1JFeFC8kVwogPHXaM4bn09q0jPlkeTiaLTuWPiZo15H4Sv7yS1mFuhaN5QhOw+/649cH0r4qvPLa5kPmhI1G3BJ5Prz3/wAa0xcrwPoOGZPnbZkzM2yQAuE/WpE80Ih2YGMg55rxpR1PtHLqRsGQTEYXeMYYZx/9euR1KAuS4DqM7SSK7cKjwsxd1YwR5ocyL5YwdpLcipIlj2eUQSuc4Bzg160HofIVnZis+VMa5Zg20g05GikG/D7idoJ46VZyGzp8JkkJMpMWcbK9b0eF18hNqxkj5SRnNY1TppM7G5s5WfQrcQ3Vx9p1CK3kWMY2ozAM30Ayf+A1/YJ/wTY8DW/hH9n3wVa3NudK1oWcN7dq5HmJIQq/+g7frmueTskd8aPPBo8q/b68My6f4e1G/Xdvt7tXT1yN2ef90ZNfP/7G/wARjqmqeKvDcu+5t1t1+zsrbtyFhJkfRUYfhX6ZRSllqk+h4OLoOWGkl0P0WsLgeSH3hmPOT/KtRclRITglsBR6etXRd4XPz+O+pYKRN5QdUaPoxz0q/YqI5iAAWPfvisqi6m6Zd8Savb+H9BvdYvpo7SwjQuZHbGAOf6Y/Gvwc+PPxg1vxJ451uHQtb1KDw1c3bXP2cPjnoAc9Qdv/AI6Oxr1+H6blUcuxz1481onyhq8sk0N0kLNmVt3XODmvPP7IuJZ5cR3Eq7s5AJP5CvfxdW6Pq8twj5EjtfBvgPxP4q8T6J4W0Sz037Ve3OxHkJO1fYDGWPPsPwr9ffhh+zT8Y/2edcu/FOkwy+I7jyfseoRiEpG0QYEgZILHI4bBx1GelfFZxXiv3cj2FGFuRn6x+DLmK8tLSZX2sY1Ox+oyP6dK+idf8N2Ok6FoN3YtPJdTM0Gwtw2B1+mQfyFcNCbi0eDKCUnE5ltMvI4g7W00AYZywwSPUVUhhSZhayiGWCZNhzhsgkcg/wBa+hw9VSWh4uYYdw3PnfRLy58K/EfxJoNyyf2ZLDHeabGMZRCTvJA6nJH5e1fTKnyFNu4L7DwQDg+4NdU6mp40n75WmlEm6Qt5QX5s9K6P4W6lDrOp6tarLHI0DRKAD1Lb8qfptB/GvIz+o40T6Dh9KVU+wtIg8mN2MatbbACAO4H+eKw/GN3FJp967QFZdh8zCA7gB6Aenavz+hUd9D9Sko+yaPyx/aBsNOhv5x4flTTDhbhtsSuCXXcTtYFTz/Ovnn4U/tCJbeKX8CeIRDpl/IrSWzRxoY7mLd94bVUbsYJXGR75BP6LlkXKhdn5ZmdJTlKJ9oW09veWzu7w3IcYG3lWU96juLWNFxuSMvxye1dtKSlofOUp8sbM808VWMGp2WtaVHJCRLZvBLjkfcLDP4gV/Oj4+ufsep3GlXUU9vLDaiYRhCdiBni256M+YmyB0yPavUwcP3cke3kM74lNn11/wTs8IyXOj/EDx/qGnH7ZczQabbxSJuKIjM7N9SAPzr7R/aT+I978O/hrEdPNq2r6tK0dvKF+aJlByR6fLn8/avhaNL2+McV3PpM+xFj8xP2Y/FeuXH7QUNzDdrraPZTXErsxPmIDl4255HPXr1Oc5z+yumw3+s6zF4Z8NtIt4UaSIyDeyqpAJ69sjmsOIKvssW4LoicNQU7HXeI/hJ8Q9N0mS50nUbbXNWUGTZIuEx3BC9OOh5x718peKfDPjX4gahpPhPV/COq2DQXLTSAHcmcAE5JGQMDPTPQA5rzPrinSaPostwyp141F0Z7/AOGv2TrS20GC7v8AUpZdaYAmIwBUJPZjj5R9CSK8u8afsl6xcxSJYtpV7ub5olgklbb9doH61+S4im51W0f2rl/HMPYqlPsjyvwt+wXrcN2ZNCvbvwjabzNKszmOGQnk42qTkn+Wat+OP2S/jTcWl3b3FxY+JtGWEQrBp0YLAcYJlZxk45I2819tk+McaHs5H4Nx9WpVMf7WHkeZyfCvXPDnh6HQdXhnF1ZTFtkh37QDkDHY185/Hnw1q3iiDT9Wt7qZnNp5DTxYYpjkJ7Lxn0r4WgnDFuoz+icPiaVXBRkux+cHjezOlsYgomn6pGF2nd3wG6H2ry1rORZdPllstREMzGN0CmR8k4AAGSTmv1+jX5oJn8sZ/B/WpH1j8E/2UfHvxPvLW10vR7yWYjy99xDjbn3I64+v+P6zfD//AIJu2mkLo17rFxLHrVrglLmNtoOPUZBb36j17Vli8eqb5EeLRlaopdj9BfhT8El8CWf9m4W/tYZWmeNmBAZgBjp246c/jmvT/E/wx0nX9G+xambqaRl2MruWCj1A6dOMV5dLGPn5kZYyi6k3JH53fHb9nG907WtM8QeHbEtqVnGES7idv3qKcqjHqe2AeR+lJafs2weLlsb7WNaktrFIz8puY40ViOQQ0bE/h1r3K2YSlFNHh16dnqfNfx6/Z38P+C9Z0KG0S1vba8i+1QTW7sxwGIxkquD8pPTt+FeeeGTrXwpn/wCEn0Oz1SbT5JPnl2lo3z1BU8DpweOefWvRw9ZVIXkebjouVOx9Z/Dn9obSde1HTNP1hJ/D19cyqPKuyFJGDxu+7knjg4z6V9bQ6hBeeXcW8gkiPIyMfhXTCfL7rPja2HlB3Nf7ZEQqnIAPUtjntQLr5ShQZz3Fb09WWSu5lAcghx/dGBVKWXjDhi2PmI6ZrWTsioLU5/V8NZzxpMEmK7VYcYJ71+E37ZcSXP7QHjS5kk2KyQ3ttFHwBv3K5x77Qc+4xXoZL/FfoXKPvJs+OL6Z08iFLe5Zg3zMDgg+vtXofwV+JWr/AAk+JOn61NbS6l4E1H/RdXtmDZiJB2TIR1wcqydw3GO/TiqblFnrVoqUbM+hf2ltBt57vQvGek6vZy6PdWMbSyxzCRZGLZBXnrhkBB54PvXx/LcMZoxChlUthh7V7uWV/wBwlLocOEVlY+tf2ePgvrXjfU9A1/V7ZIfDFvfCeXD4Nx5Z4UD0yOc8cdfX9fdF8qw0tY5HaKf55sBc7iTk8dh15r8/zbMPbYvlXQ9fFyTp8hQvPjD4M0KdI5tc0W/kRQHhQtIU+vl5/n+VR6d+0H4fZ5J1vIpoY1JLW8UkiY9/kBHHsT/OtZYt01dnhSytyWh6PovxN0HxDbx/ZLhdRVipTymwGOehz/8ArryHx58SNL8OyXMc8yrKrN+7xvbj0A5J9hQsyjJXY8Llsoy5TyiP4/8Ahu7cabdpBp11JHv5RlcAdwGPvyOnPavmH9pv4y+GvEHhiPw3pt7HPdzMkTRbWPlKr7y2BxkkD2HHWuKWKTZ7dLK5KR+Wl7FFfT3Uk7Ga5nlJncDmUAk4Y9x3xUmmPqmiak2qaTqF1p9ye5zIo+gJxj24rgq4z3j6eGATjyn6D/st/tB6n4tjvfBHiV7Ww8SRLvtxnakwJA3Jn+Fj1Xqp4PqfFv2mNB1mHx8t5qF3qqRSTGbFvdyWyo2Oo2EE9MYPTB6Gqw+LW7PnqeB5MTqd9+zf8Tdb0WaXS9a1VJLR7jMUqybWUHkZ7Eg/mM1+mll4htrxLN4ZIHgeIFXR96s2OSCPXH69qrLsVebRzZrh+V8yOgW7hWIO0oXaMZPGc1ErRqrHEm/GDk5B+lfVU3ofPyl1KEuVYB24PO3oDQ4SFZc46cYHIrsWxzsy2KtCx4kuQRypwPoaoy3KuXVWbavygd8VpTOWWxXd8hXJ3Arjg1TlVwEgDhogTl1GAM9PxrQybKd1EsoySxIG3OeaoT28PkSApIi4PK9TQwvpY+Kvj3pt+dct47LSr25uBblzIh3BEwD+J6fTmvl7w/ZosjukU9qZZCTHJ2OeT+PWhYlewsduCw15cxx/jkSQalLEtsXXeQxzgEY+8P8AI715dfSwwIhDORKwiUBNx3E4GAOSc1wVYXpcyPp8JOzsfZ3wi+EdpBpGl6zrunac1/cSbrh13JuVB931APb8a928QeBfDGt232e80C0mtDhokd2ITHpg5/ya83CXnJs3zXMXC0YlTQvBWhaV5awWCusZJVHckN7dq344VgL28b7+pwwzjNdlOhad2eBicY6i1M+VRCzJLuLBu/UGs6csfmjYxoD8+5a7TiGTXiAyJERKh+XKDjHrXnXi7xBb6BourX1+8hLQkWwRMluQD9e/8qUopR5jehK81E+DtW8Szazdz6giyxbjt2SDB/H9a67wV4dXWb2LzbC3nR3L+XJnDYHXjn2r4TH1LNs+7oRtGx9RTeGX0uwgVY5IgIwVyc7s89a841e1gV2jI2hzjrgZ9a/PM9V1c7MOtWeG+PNOs9RhjeTyFkVyFOPmyOM/59areGPDltYW1s2CZu5749a+enjZRoNHTRipTueiAFZEFxIqNJlxz1FZV5fw2wafaVjGQCvQ+tfI+zdSWh3V6iirniXjjxkVkFtZ3GIQhGO+f8/0r581W6luJJFucuHb5s/1r9byDL1SpI+UqT5nzMwXkZxH5hRsP8o+lWoJJIUE6xbmJOxc4yRXvVESd7d61JFp1tEi4bZ1H868rvAlw8ciopLdTnoK41G2gD4VTzBtdI8rySM8elOZpnLJGdwHHzHApmsZdiBJ3jbezhOoII4P0qt9vugcE/JnHPpQWPgBkcyJMQ5IBQ5zivRNIs0iHmGMlSN31rCsa00dlBO0sioY1hj4AX2/rWkqtschGChuvYV5s49DREckiFE25U7vmzXF+J9USdCFYkO2xcIRjH8hW2Gp6mFZnlN1c4keSUlieMjrinWs7QiIIMxgdRxXrclkcyZ3WmakXiw5Lbecg1HcWEd7PCQAyhv73INc0lZmildmpPogLRLbOqSbwS5PAFep+F7RLqQQb054CswA/M8VjVWhTR96fs9eAtc8aRzWOkWUuqRRQrKxCg4VmKDr945U9K+s3/Zy8dRzGKHQNZtpF+ZXWIbs+2CT+lfLY2nGVTU+tyfGezpnO6t+zt43tZrRbnRdbs4ipMhnsJ5SfQrsQ5Jr5h+P3gTxD4HsNTN5DNYXaxBT9pgZcIeM4OD6j2Nd2WYSLqaHZmGac1Jo/Nm/hka5nheUs6zkgjgnPOP1qioPmnBVgDjivtFCx8HN9DRV/KYFW3pnnjkGrSSPgLEEbcQVOKJK2pmX4EiZGVXSFlJOemTTCFkjKW6+VLtIznrVLuARQZI3FXI5YE9asxxRMsjSHEwwRnvTAq3IMzxbD85PGT0oTcrXEY/eYPOTw3/1qAJZYQDGkbpFIw3YXkU5WdpyPuyBerDI+lU7dAJCZMqgCkP8xUDGKbOscecviRslUJ71JjLcrm3ZgSoJCjBOOhp22OKaGQhGkA3ANQXF2RJBIs5cxs7My7SSMYqpNGnnSOSwVeMdm96u9kClfRi20aTLKiocMwfk9MUz7QUR0K5JGOnIPqKrTYU2RQwiVViQTFiNzANySOfyqUMrSBJjHCVzlVO7dWdinIiuSxZGhRDMfmUsen+FRXEwUoVDO38QXqP89aQJajIxExjCvIwY5JAyMe1WFZmcKWjAyFznp6ZNA79CpIjtuWRmjYH5T6+4qeJgMpsTHHJ60BsivbzZ8wxsYJRnJ6ZqBJMI8hi8ptxJO7OfwrR9jFu5a89pfMLLlccEnmo0kLOyCM+YecegrQErkUbFVxFvcA4bj7pq1BCNsgeXypGUkfNwRikaydiqMP8AuCQIxwATUsXzs8Tu+4ZwWplGXdWw+QtGgZCSD3BpkKTS+aXVRGfWsZSuTGVy1H5iABcE4zgjOKaZ4UjxwArZI9c0mxTRULTSfvF5tweRjpVuRpAjSOgkDHBVcAYpAoEccvkKu1C7ZGAPSr/2eKeR55cDPJA4xQWV4jtM/lttUnsatyQqpin2xnCZAIyc+v8AOgCmYpZMATxmMkluPXsasPGrMWbJAG1mA59OP8KBLRDXEjyK5LEgYPt2qXeNgSKQBFPA24Oe/wCtBKbYOwyOFzjpnNNhdDDDN5LNk7kKN1Hr9KCILUkRypeNERievPSqgb/WzZjhdBkMeMVqo9RSd2ZwJ4tovmkJLqoPJHc02G4eGJWeCRiWAIParGotlmWKN2BjnDkNk7ehFNkXy2jbZhiMc88VE11NIsswzyW7yGMLiRAGOewOaZI5l3xfNGG6E/zrIoY6m3xsIY9KWSUSjyx94DK/7LetADZJWXYrxorDgnHWgsNpCwoBnI28YPrQBWijYEAvOWJxx6VbWYYWR13Ih+WPGMn3oAgiilLFXLl9xxnt6CjDBlVmOFXC98/U0AEpldFWCKKNAcMzDOaaI0Ksio6YO4HPBoFJ6EsQSRlDEq+M4pzS4QliPN5UNjj0oJloiqkrhC0cUrseCB1NWGRpg0ojeLgAsvQUDitCVGG5ApZ2x94jrUEsNw7yRohcYJ2deKCZvoSxqI3VS7SsQCWYc/T8KjuY/Ic5cPCzEKV/zxVRt1JlGxIkaqS7hii9Rn9DVlUU3ACuI1xkEd6kIbiCJwxYup7hs5zSp5jNHHGisVzkU0zVKwySCZsTZDxbtjbTgg010fy1iLDbjpnpTjG4JWH27W8SN5CNGI25BbJ9fxqF3jMwdiSx+6AucCtHC5m5ajk82KRmSPzlA3At/Kh2RYmRA7FiSwHFQ46FSegqSKR5mA+OgxTJXlm2yOPLiAAHHQenuagzaGB4DhPn25JXJ5/HFRIZf3/mAYB+QigQ5og/lhQRxg7uhog+Q/Z5HYyMcgkVtGVzaD0BoVjlRVGyUHBGMgH1qdklUQok20BizKvcUo72KYzzGRPKjxLGzEhc4IqC327QsjoIgcZxyazkrM5y+IPJ84sAY9mV45qruKJOCFYsgAK9jSNaexXKs8Y3HC9gOc0kkMsEMkTKjr0yDQWZ924EBhXJJX95H6iqUU6LII4pcgjOCKznHqB7H8N9RSK+isiIvs8kgVtxwDn+hP8AOvtnQjJHa2rmIKHyoTHPp+XWvhuKKel0fb8MSu7M7SKE20G5RJLGcjGec9vyqFytrCru6mU/dAGcn+lfGI+4TMeV3JO6ZsqePQ57VHCyxBjtkXBLYQZ/Gg6qKJVug+5twmjHCkcBs96ktpVeRY98ayICxwMU79DcrTzxRsQYQ27jCfw1Gl7GXMQ2ocdPWlJpGUk2w3wJHMyIFkVsYHeqs7qrxkSlZAN3Xv7Uk7k8vQyZn3SAqxQ55O7vURUxAhp9kZbIKnqa6ImLgKZnRyFjQK3DDrWpHBFMM3ImWMc5QZ/StpuxEIrckRWjl3IGdQRjPGadJcobhSUVgBl1PcVLmZzTuWS7TB2mgCRqMIy/yNQvciEL+7UKD3FZ37FT7C7pNplWKESP3C4JquryyygTsixdCFXkH1ptmlOyKNxcvBMWZnWZWCZbgj0rLnkdZY2ljJy+Pm4oNdy7AbdgzEPGjHKE8kirdjIrm5+Zs44GKRryMsXEAjVm3hiVzuHGKy1mNrKrtGzoedvv710RlocdZMqssbsX+UA8jPWsuYKsp/dhlY4ceorRahFEdu7BjK24R7iAp74roYYllXDP8rcsP6US1Y5Qu7mitxACUlZlJ4qpK1sc87D3bP6VolY5Kju7FXYfKZQUcZzn0qkgdYWWPJmIweKYRjYuwbgkUEkLynOcr0raSOCcsvlFJRzkjFc03Y1g+hde03RhYfLK4O7K8/UViP5YxtRWbHykjNTK72NG0jNK7SWaJS24nbmpoRtPmYXfyCQOmapKw7kkrFcIHKRleQO9UVlghUQo7BeoAreGxja7K4dd+xsiRwSCDzVwTSNHhwGH8JxjFTNGtGN0WIxBtVZYtu7rIen0q+kcQTcAkkLD7wGcVyyepclYSS3EZLA5Uj8RVR4/IUJGwlXHBbmkSlcsbJB5Ue9vLClsH+E+lRmMPEzyDJI+VemPr6mtIO5nV0ZktBKrLtVtp5YYyaltZXLuI1SMjnNawjcybLiO8vl4yVVsllGKmErKmzZjH3fTr1pp30GQ+fKzHd5TSFiWUdMVSnwEeSRAYsHeCvB/CtrCk7FI3briGMApnnPO3/69RicFDHkl84+h9acY3HclLxsGR8RsSN4XuB3qpPbxuuFPlx7ugOCTWbVkZ8hdtoPMYEFdwXK7jjc39BWsyPGBKGJ3KVZeuDXPfWx1WSjck8sSxIsm1VyM4Pp05qZLHdGs9vCG+YhlUZxjvVqVh2I3swZAXAJwCdvT60xYkUYcFACcY7e9Im1kP82KJjECJUxuG3oCagZ5XmI8pnUdJMcKe1OLsYSjchlfau5oZE4yPrVG4gk2mVkRY3HrQ5dCYR1FSTYNspyARsI6n2rRguEldUkRFn3YHzdKE7DlG5ZR2WRgir54OCjcDj3p3nMyu0WMHn/PrSuJ7BKjy2yy+Y6Y7ovFVUgyNhYGQjG4itYz0Jpx1uSQ2scZbzZS69geKgmgj8oyFF+9woFaMbjqYj2YJMjxGSQjA5rJdnt5fMkDBfQCqbbdjpUUlqbVlMkbrtDsCM7S3NaUupNLGq7wEAxj1py02Oaau7EKOkgkaCIM/wB0b6pNHKgjlj8yMGX5yRgqvt61mTJdAjUyMTMSUY4bA6j3q+9vAwZUkLFhtDHtWc43FT03EntFiUKQ64HJXk5+lI8TuqshCBe+KhxtqNT1Jks08pwjIZGHJHb3rKmtFTbMjK8vKkdRg+3QmpTuaznpYxrq2kUCQkFQOB71Qhh3MJ33O2/IB7fSulPQUY6EzzYlMZDAjoQKsJqMJlPyukhb7xHGfYdq2i9CGtbIsmZnfdEuzedjnpx/+uqkm2WYLlY4+h+XhvxqrmUYtMfbRHJhknWXsTjHP0p1zp8ZiLxON4OQGHP4Vg3qbqLMxreWMrI2xAOAQKuLCzoMgSgcnFItorTqjEFVcOeir/OrUEhTClGHGxzjtVXb0MVDS5cYqBDPH90qF+U5zjn8qSKZoptxQMM5INbHM9CyH42ptSLJYg+ppojLy748kKCGJIxntQYJGHdBrmQjG189RwPypv2QRW8iz3A+b5GUjkj0rW2xUVoVJV+dJmZ0dQAAPT6VsWW7LOU2oeMjmt4aszSSR9Q/C+F4JoJ0Z5HDBhuOa+ytOkjRIFTGQMbSMdf/AK9e79lHwOZy/eGjqUO6KZ3SQSquD82PwxXzr4oVZxPC7MWV8Oh9euK3w61PORwN0qsxZCWcHH1qCZbcsm9FE4H3m6n6V1zXU6DPvFMMchkdhE6ZwB94V5PrdnJNu2xqyE4PPI9656r0OnCfEcNc6dCYwjyZdfvsq9Pp7+1ZDWaGAlG2IzAgk4ziuQ+jp1LDXtIgNzBiepQdvxpBYw7QLJyrgYGOqH8axlGxq6oPpcZc+XJIhxye+e9NbSTKgAkRQCSS/cemKymtAjVuQw6fbBXkii2MRxg5Bpv2DzGYCMKQM5zj8ahJs3ckiNrNDPHPA7OBzyO4qWC1lfPmfJycAGtJLQqNW7F8gqU2iRj1Oe3tVhLVXVmDZOclcfrWITnd3IBb+YiSIFBLFWVuOBVY2zRhdqFRjGKymhxlYctlMrZKCQdgDnNQvBMFmSSI7e5HP4VbVzVSswis2DLIY1wPvhmxxUb20/meSZCkaHcSB0B7j1PtWM49C3Mti32l+M5A6Dp705old0hcLGGIGSf69qyjC5TqaWIpbR53k+cPH0XPtUD28yBHdN752jaPSiMdQTutSUoZIyAFzu+fHY+hqJYgoG1JDKDkmutLSzMoz1AQ42b96xP0J5xULxeSQ+3ZzgE1adioyvIdFayhopQ67e4PepyNsnzRSpHkgcdacVqaSdkeoGYN8gWRpR82cYGP61eTMgcSLKH7NkYIrimup1EKQtGy/OGhQ8DqT9ad5Ykimic7Y2+UqfSsIo0itRk8DNtMQJdMDg98etCLFKikJsx1yOazk9bnSoJbkjwXDuYh5YZU3ADnK9aEi3RhfM2g8gA1UX0YSh2JIYncKCQGycj0qInzoovNaaNSTgYyQad7oyIIyYe4jjJxgDvVpbVZThnMoHIwcYqo7BYctrN88ojeRE/2qqNKQkm6N1xzxkn8qZpui8H+Uq0ZA25AqiWQzwOdpQNnaen+TUp62LjGyHMkUUgkkQCEkkgjANOt5CQdrMF6N70cyZM4vcsMsTRAyEKwGAAOKRVZ0keEoXTlfmxmiMbBzET75ZwioFhxu3N1z3H0plzDbtbXMTMZGdNq44A561Vyox1K8UavIpKY+XD+5rTiikm2paRtJkZyePyqJvQ6FFXIlh8ySTAZo1XkMe9Q2sht2lOHU7iVzxkf4VkJrTQnMTyF2dyMruAJ7VCqynEZiEak5BqL6kzV1qaiQR+S8pVfOPy5A7VWWwjztnuFJY7gZCSWHsOlVN2diLivCISoWUsOuMY49Ky7iyWRTGsoOTkoRgg1HPZmcoJmDc+FIbiFg8EcLdnAyaxz4JsY/wB4kJE4BXdnK/l6162FzFxVjzq2Wxk7mcPh3ay4aVC24nI3cflVOP4ZadDeQHbI8m8byT8rD0x2+tdCzJvY5/7IgdPZeFtOjkkP2eO2K4C4XJaulgsYowNq/IoI981w1cQ2bUsGkXhZgSZBim4BUoeCKknVICFWTJYZ9cexrn9p2On2StYiUxlZPMZ4pMfLhchvrXiHxljkOn2ghdQ27cd3RR6j34r1stleqjgxatB3Pm+FkS6QHzAxIG4n5ST2r7A+Hls0OjW0pmkl3BY39F2jjn3/AKVvxBK0V6nnZKv3rZ6uIpolDbgADwq9MetQ4uXWSOBNxX5uf1HP9K+Z5tT67lLCyLEkIKMrEchjnNMxC7jfKiIVJVjyD7VruZODsIkMb+XK43nOSoNFxZcI+4xqRkhh09uK2jsQ1Yx/KEm7ycsWbA3Hg1ReK6LgsiqBw65/lVrc5n5mLqqqq3BRGiXyyVJOTxXzJq9hc32pSxafeWlndOdyPcH5VbH8Xt719Llfwux8lncrH11+0XN8BfCvgz4c2fwS8fWHivVxpptdVjtWYCK4ADPLgjlS7EAkdupJNfB2s+M9Zurf7Hc3vmWynhVGOccmvegrQPnKMLnGQ3XnTECPKg/N8vWtqJpQ6JH5e09Qw7VxnQbsD26uQ8jICMZY5z7V9Mfs/wAzxa2l5HFIZBG5lOcDO3hT7d/w968DO3bDyZ72V250enfFhXbS2EgDyoucZzj2/U18NXm7essyxvIyjLqMAn/Ct8if+zojOI/vmMgTflgFzjJwKsW4ICOoQknjP9a9g8tKxriBWxK5Cq5IU46URKhj3yDy51ON69V9x70F6GiyBXTyYlCn7yscZqrPG5UoXUY67T0qJmwbhuAYfJwRtPFWPLSRnZXTeqbg6nj6fWsgM27wI5POfKt6L0ribyRoiZIyVVByAKAM9ilr5ZkdHJbdsBzgn/PSreEkQsY2442g4z71cZ6HO0RTKrxiEv5IbkEjPfmoJMido0kLqACSG4qoSuBfjdCYtyCQA5IPertpEFunjTGxudpNUzSmkz7z/ZbC3g1C0lhe0MERkUuMAnrgevcV91WjxiGNGMmSdwB7V+SZtTtjJSP07LH+4R1ujwlrm3eG3N0UO4p3wP8ACu7ikWd5NvBHciuSU7I6VU1NCKJHEs5lxL/Eg4/H/wCtVt4WjYmNlEe3DIw6n61EZXGqgwGPbiMMFIzn1P8Ah/hVeSGRi7sRIcDleAP8Kd9bG9NmMXZZAoAUA4ODmq0gcb5IVkaQjcAo5OO9M1RQa5nWINLuZGHAbsahAebaZW2nPGaC4x7jplMDCFM7AQyuDxn2pEto1Ej3gVZsZChtwpX6GluhRBkWCZkZiBkHC5wKdGJ44I1EfmKeN3rWMo9DKUbEsCJOysyqG6D2FaDIsSlJE81eq7eM1goMFJopFGlZpPKjVByQT/KrCojDzGJ8zGApIAHvVRWhsQqk0lvsLhlU8e/vUxiacxo8ihgMfMa1tpciMbEltII2+zJIY1DZLlcc+oNUbu82XBkSOTzFXCjPGaRCWtioQWiJLOpcnJz8wq5bkbPMgmdZAwCsnceoqZK6NHG49lby5LaIwqrn5iODTiNyMgUiTGFK9R71cVaJnbQhRsBlLkANtYrxSTSOQ3LM33FHp9aiMbEkkCsyqLlAyjrtOOe3608rJhy6oCTyMdRWjeljSNhYzvk8syhFPUjpioUDNIYiREjAkFjwRSSuaESxRQBOCQTsGO1LLZphbeIN5m4OSh5q09LEQY8RtFMW8tTKORluKa+8PLKwAlY8/wCFVB6EyfQGMUm/7OpRc/Ljo1PaRzFGbx4Y40OA2Mc9hmrXmQVd6FiWICd8d6qzRq8P3JUA+cAnJNIqK1JXUK8cjN5iFQRg8Yqa4aBogQ5BBBAY8Ed6iUblz2sZdxJ5oEKYYk9zXkXjzcbGSRlVFClhu6ECurLnasjzsf8AwmeN6NfQtqFsd5MRdWDLzuXuR6+v4V9HWN7BbWiPJIRCACzKCQue5PavfnBznynyFTGKmjwb4r/tN+EvANre6fGX17XmJS1jhfYWI469cc89MV+b/jz4z+NPGc13/bWqC3tzKTBb2uVWHng5Jyx+tfb5PlqhG7PmcxxrqM8Wvb3zjMxmctnJYnqfU+prHWbzXHnCVyBkBTtGa9qq7nj1ZleWWU7/ADVRcngCkdpQq+anksfu44NQpaamAwFljWEYEaMWAI6k9amRCZm2AGFuFGcmpktSotdS6FKrFcTsUUPtPl8H8vStOCdgfNMmSBwvSoaubc1jtdG157d0Mzgqw2gOBke1d3BfwXA2pefPjJRk6A+hrjrUrHZRrdBXs/Mby8bnzuAobR0JMgIhYfKVNca0Z6MZJgvh/wCYSHIYjBzXR2mlCFraZrqWIxnejoxBB/Crk7mdWCasbniPxX4gksxar4i1dbAoVaBJCFP1HfPpXi9w7PMUMhXuWI60607xsejktFQuRzh9ipI4LDH3TmnJI6lGllVSDlWHGDXKkfRqegqmbzGEkqBRzk/xVz2q3AjAEbKynh8DPH+NdlCJ4uMlc4sjdHIcNt3cDoc06IuVDkKjZGeK76Z8zXV2acXyvkrvA6/Lk1UHms6qEXG7O0np71oYJJG/YDzAsYjdHVsu564/wr1jw8v78bFZvQs3ArKowobn0b8NNCfXfF/hC0v7e4urFr+KSTDDAG9Rg+3P5Ka/sH+AF2tn4e0Bt0ECyaVawzRqCqtsjEZP4lAfxrjlK7SO723I2fO3/BRSWRdKsLSEXE4NpctM8Y3NulQpuVe5APFfFv7HHgO+0+V/GempGNUneS32JwPusqtnooG5z+J96/QqeItl3L3Z5rq2ozufp1DKskQCAqmwA/LjnHP61f8AMEuY9u4Dgiu7CfAj84qfEzWWKNIwFYshUDBHQ1UutTj0TVLWwvZbOO7kj83yS+X2EAhsD2PNKabWhVLV2OB/aav7FPgrrEQnt5BM7LkN99THx9Bn+Zr+d7xlfOPEt/qFsZI7iWTfLl+hwAB7evFfRcLNOhOR24anzV0jN0edr0B5EXcwzjHT1zXoWhWlhar8khkeTJkQ9V9jXbTpe0lY+1hDkp3R9Rfs2+F7rXvjd4Hax08I+lTDU5WUDIjbMYbPoCcnPpX706RpcdzAk09sLxHG5fNBAx6j2618TxLTSxnLE+YjiZSfMzpdH8IJHrceoQ/a2hZNoQPlFyRjA9a+mLTwzqE8OlwajHLJHC5nhYvgKfQ/57VwYmsoo9XCUlJXPR/E+maV/wAIrNeWSiKNJlCSs2ZEI6AHsMkcd+K+Yr5o8yRiM+eXJAUfia34frScG5Hj5+3pc+c/jHogttZ8G/EHTn+y3FjEbHUXOdskTSMVHHoWGPoa9h8Pa/BrFhZTWkpuI3jBB3bq+maulI+YnHS6Ohm3E5jjLTAHCjjPv+Fch+y7bzQ+KvGswmke0GoykiQ4KsGVc4PbJH1HNeRxFNfVz2+HV+9ufo/BezeVC8UJkBPzFBgZ9a5rxDGzmSOYhbVsBypyRnqK/PsPLU/TZNch+Zv7S3gnxRp88uqaVcwPFGVaV4zuPl9AQMe4Htx71+Wvil21DzDp1lbWmsWsvnLci3IaJwckp2ycY79a+9wGLvQuj4itRXtn5n6I/Arx9N4t8D6FrNz9nh1Fo/st5EqY2ShVYnafu5B6eo4rqvjHrl/4X8PPrWkK1/bWxFxdGIgOY9hyuSCODgn6H6V25ZN3aZ8fjsNyVeUj8E39j4lsvC19a2++C+KmSOQg5DnDA46cGvwD/a48Maj4C8Y+J7OytZGlab/iXGNCWJmbBwP428znHXn8/pcrqpzlFnVlcnGumfqB+yp4B1DwJ8GvCmiTebb63Hp8UWoRt1afpuHp8oGa+Pv+CgnxBt7jxR4C8MNO6TWmjfb7iwibAYSTugbHoQmT7DHSvmOGqN8c5dLs93HTdSrynzt+wnNJJ8cb5bbT0Om2llFM5Hz4jdpFfJPsQc+tfu58BLeS48Y+Jp5X81UENpGm7JCbBI3/ALKK+W4slfGTaPpMLBKaR9vJ5f2eMu+6RlGdvBHtmuLvtL0+zuBdvbLMobeQ3r/n0r46nUl8J9XCnFPQnsZEuJ5o4riOTGMoHHA/ya7ttLtrmOKSfczYAGO/sa8+GGtLU+hlmUrKzNW2htoLZfKVrOeFvMhdJDkH+n1Fc1f2FnfHfJF/pJbPnbQ5A9fm613UoJbHlYqpOo7yPH/GXw18P69a3QOl6db3jkFruOBAzpz39uuB71+fHxS+Dmp6C+qabZHS7vTGPmFVONxzyy55xznAyaccBCc7n2PDvF9XDUJUKmvY+IfiZ+x/qPiC2fXdKknv7QgBvsVq87Iw77dmc/T8K9Y/Zz/4J/rcxr4g12eWK1ifbEt9bNbyuc9QGyyr9eTXs+3VKkfN1ajrxdWW5+uHhH4YeE/BGmR6do+k20YSLYhii2g8cnByT9T+lbd9BrFrAtxvja2QYSKGHHbo2OteJOTnLnYsBhfc5pHb+FLmbULOFryyit79V/fAD5D6Ef4dq6z7CEDboAR6EdKukrE1YKL1OB8V2VuXNyltC0YXB/dh8DGOh4z718I+PNb1Cy1i20W3Di2m3OHi5A6YO76cn6Yr2sH7ysz53NqWiaOctfh7N8Xddnn12YwaJYKlvB6SbRknHUAk/wCRVTx14G0qNz4J077NqmlEsZmFt8zEdFPrjJ+oxXfTr2lyo8DFPlp2PmD4m+EvC/gzU/DOn2aRLPbREXHlclGJBBI6ZUcdfr7eu6b8dvAvhzTbG11nxh4fjZEUMst2qFV+rEZ9x1/Hp6KlKaUjysRh+eNzU0X9pj4S6xK+j23xE8FkyTeZELgzB5B02jEeCO2c9+a9r0/xLa3jwrblxauu6F87g2fRujV1Krys8qeHlFWZ1L3CszASKg+6VP8Anmq8szBwoOcj1rp5rkQRj38+QPOjil24OwjhgOxr8b/21/C1zH8Qo9cube4VruziRJUUfdRpWA/Ikf8AAcV62R39s7hWTvFnw4Fja2nigYzhiG2qM/iDWNKskQidzL5QfKDdwT6Gvo54fWx3+00sdZfeKvEWtaHa+H7maWfSYH82GNwCIj3K56f59K5Xy7cI8ce9rlCcEHHPpWVuWHKjOC5Xc+w/gn+0HpXw78CaZ4UOh3V7rVmr7JFmBbaWLZwRyeRnn/62z4g+J/xp+KtzbaXpOn6dD4clQtd71WVVB7YZep9BX59UoKlN1JHVQTqVLGHcfDP40aNDBdWJsrxd29IobMxGJfUBPvt+H09K9c+FWj/FyyvPseueHrpUSb99cvAyptIyANw5bP8ACeg9ep5cdmEJU2fRxwqitT6yTT9RsRHflp7DUIm3AKNuD9OlfLfxEudc07xmjaoqR2e1tkm7csjEgtkjoeOnfJ9DXz8MSi8Jg3KoeW+JdQttTIEdxyANjKcHP9K8E1vw7PdXF2WmATb8xI5b8e5rlr5hKCP1TIeHoVleSPBPEmlPpcgW3jljQkrjBA9eaxLS9R7MQsNz5AyK2hW548x89mWBeHrumWY4L61mivNHupbW+WTesyHDRnGMr69Oh4+tdp4y+Ifi7xdYafY6tdx3jxBV3eWIzu7nj1/oPbC+sWVmePicvU5KaOZ8Ea7daNqhtruRJ7KVzJ5bDkEeh+p6V9o/Cv4u6p4b1NbC6vDN4TvG+dS2Dby9nU+jdCOmcHrWmGxHLI8rH4Bygz9C/DWrw6jbqXlNzIyh45M5BBHQiutklDA+XtD9/Sv0LA1ueHMfnWKp8kuUpyuTLCZIzGCcFupAqvNKWVzu3BehA616cG2cc30KLO5JYSJnjK46+1OnjjbiNFDcHAFdHLroZGTPI7uGIRkJw5XqB9KhL7tyKwcZyTXSkrmMlqUHlTfOkkm4Y5J6ioTPCrL5UzOY8EeoNTKK2Mle55b4uisIdE1q6drpbtEaWJ+gXHLZ9Btz+Qr8y9b8ZWf9uqkcrXsQkDM0ODwxzwenSuL2Du0e1gp6WRyfjLVv7RkMqRG2DjCbhjeo4zisfwDp8ur+L9GtbdFkl8zKHZ8yMOjKex4wP972q+W1Gx6dOVmfprodrNHpyo1q9tFJgsh+Zov9kn+961o+VHE0/m4G2MfN1z/n+tcmBo2ieRjK/NJ3M2RhHLIkbthcOjDtn39azJZ3Z0KkrIo5PqK7qkbHK22Z14rRzIzK7HqMn8qbeXLos8sksJLAA4HUemKzbuzWK0ObXPzQeUMlshicV498S1vL/RLm0iZEKDMfy546n9O/09Kiu/3bsd+Ch+8TPkFrB21W3trNfPaRxHg9OnP8q+1vhloEmg2cDwRWUdzLGquZIg52k5OM9K/Ns3qWdj7yEND1bXIgloURY9hiySRu79B3yfavmjxpqGm6TFcSahJJGgO4MqbsDBOMZ5PtXyGa03OOgqdblvc+JfFnjifUdScRl7SAPuAY7sL2GfWvQfhr4kk1a3uIZ7iKeUybWO3GMduvA/8ArV5eJy1fVycNWalc9Jvr5fsMupMUktUbygqsA3/6hXz94u+ILGMafpw8oQuWUrwMnq3rmvLyPLeed2aY3E82h4JeasZZ2Nx50m1vv9TmsmSZ5WlIIVc7iT0r9MoRSjY81IighZxJJGu9pV+9ngfSun0jSLjUZkiWIbc8e1RVnbUqMbl7xHo7aSUiLOOSGDHr7V5nd7IbjykDoo6AnORWMHzaikrMms5FdZDISjgelaO8gqY+jADbjj/9dOSsyoSSLDW8VwB9oVI2Q4UMOcfWs6401UBIdXOeF7Y9ak0TuT2FmquGZVVCc4HOK9Es3CxpGrhlA9OlZVIjuacTHehDM/qAOlbIecBnhDunQ5P864pQ1N09LmVql0tsqbSVyvJI715VquoyXVwVZ3kjA2rmuzDQOas9TlvLMkkkC7jcK2M04iZdokXMYB+6K7jEv288tttQ5Dkdjmuy0jUAyuJo1LoOc9DmuWpEaRt6ldPFBHtJRJFyrdM/5NdH4R1JriMwvGjh1wVfniueS0HLc/ej/glVqs8Wp65PcW9nK6ytZxShcbWI8yJ1I6fMjjn3r9xJtR1C8kJvLuSdm4YgdR6fT2r5LM42raHv4NXpkjzW8UrXWopalZEIZpIQ7BR12g/y6V+DX/BU/wAf6bdaxF4c0y0W0un05cjG0L5hXysn6pJn0/KvY4cot1XI48diGlyH4TanukuWnc5IONw6Z7VmNNIzW8flxRIM/PjH519lUWp5RcQjCq5T72Rg8VppMpjVAihwd24CoaE3YWC5Uo7oivHjJyOc9qncxwokjZRwN5CjmgL62GIxkhZ7dgNxyC1SyREJEQcbSWIHqaroMk2xLcIpYsrY+Yc4qK3kG93niJBLAcd6cFcCcyIkayLIqsRwSM9adyWYSTRAlfl4xg+tJxsRKTTE8ovMhDnyADwOtQfutxQSqzbvukYINSZNjEdUeZlMnnkYCdif6VamDbWQvyf4WTBoAzogIWm2FdhO1jnt7VY8pgkBYRyBBjB7j+tO5sorcalzJGjxLEDG45A6io0wG3/MvcHuKE9DPd6leHcrzSRFGlHH3sbff601412eWkahycsyjHWi4m9bjnIeSMgbEAwRjP40sjLIkKxIsSDqQMbqRbqDNs8gRYwY3AJ2kYqsjndIWjxPnDELx+FA4LqLJzv8yQxv/CuKVoUVVkOUbbjJPDUDnsVrgeUIp4ijuzAdO3r9KlmUNcIX2OSckqMce1W90TyJbkbxMHXy8Bz0BOKliRXkeSR5HOcEZwRVpWGklqOuIzEQiuzQZDnBzg1HHKt1HHcKVWHJCH1pohJsj27WYkqcnqBSzTFfm2PCMbuRnNJbmxNJHKxhuPMjMRQoVyM596pGKVhNsZHk6IM4596U4iSRIZI3lBR2UgDOB+oqtcpA0mDHnGOcVkLm1sTRKsSlQ4JI5PvVZInmYQtuQYJYgUkh31sW4FCgurEFV4A9asCR1jBAHmdBuPUUwbM+SON9pTyy27O41bDukYVAZGA2g+1AJjZXTc0OxlHXgYH51XCygR7VaMs5JDPn/wDVQDRaVcuZJNqKOwPWoyyrKzgDaeCcUDSHwz+WInJUNggg84pRuM/mrIzqMHAGFyemKCYxsQcJK37v5XBHJ6H1ppRJULqwaPrsYdTVxl0M5RsI0cLAiORA4OQo6ioHgbGwcru7nj61qOMug2NnPKmMbeSB6VIs8UmDGku3OMkVM3oO/vE5mDEuLaV1AwXH3RUJl/dyyBCxU7emaxNBGeSNI1yG/iIHPWoIgAmQwR+vXrQBKts0ipcB+ACrc559cVEo+dUMypMeuONwoAuvIsLFAxDg4YAZK1CEWZgGcDHRhwDQAfOVOxTkfrSShHRkSeF4F+cFe5NAm7IjWU28ZVx5ikcEU+SJkliiDvCA29VXuCO9BmndivF5LvLGVZerc1WMqyLM28BUIO0jJP0oNGhqzys7AAjdwxUdqdEZHlIJIUDnAOD6HP8ASgZJv2/u5mkSIMW+XmrCvAYkwkoYDLEck+9BnPuTGKPZkujLjII71T8w7WBjxGONzHAyegoFNk3lLAE3l0KnpnIINOVmMvmI+4rzgU1bqENwe4VEiEcRQl/ujqCeuaUswaWVS0pAKgUhyepJIZkxlCrdCAKgUxuOAS27kjoa3SshSlqPIDMwWJd3pjnHpUaK8O2Xe0bDOOeRTHZPUtuxi8hkCqJuEfGQf8+tVCqnciAgg4JJ5rOb6GdiPdIhMbJuGeoPFMOA3lsSoB3Zx/Ksyp7jkQZjlAEQJIweTU52ARiEZWMd+f8AJoJJrgGWCQPOY4lGWO3JH0Hc+1VEYwSLFHvWM4UMxzVwdjWCHQpO7SyeWW7evFNURiUOGkxjAJ5OPT3ppq9wmQNsW5Cx70APB7/SrMUaljGqqFPOT2qG7slR0ux7O7gYyygfNjn8apeW4TzVG4j7o9aRUNifJYjy8IwAzu/kajMZWSNJWRFbqeufpQWU7zClv3ILgEFgO1YZR1yoaNo85wBQCOw8L6i8WoWcdvHHuL5IJ7ev5/zr9BvArxS6fbyEtLJkcscAcV8bxTD91c+w4Zl+9sehXCyIvCMB2rLlWQPtQGJz97dX56pNn6FFagtt9pZYnc26ycFwO3rUMVuSkbxqSWXeG/vL7VS0R0wfQesLlQtwsaJnPyrjigxDymic8EnBFN7GpQS2LSOil5Ilxlu1TSwAAxoisQcnjPFCAaIYBsM5VmI5x0NV7wIPLWMhGI4PXIoRlKWphyRxKD5sYJJ4KnrUExC/NFDKYQMeuDW0JCmtCGIXEkiuwLHvzwfwrqYYVgDlrkTZH4H3FaSdzncbIFSZmALsNpyeajgtyJ5XYARsfn75HpXNUkaRjY0LxNirO0nmkLn5c8D0qIyqLeJgFDnA2EAnGO9aU3dGU1qUo0aKVHEoUuT8rcg8dPaqU08alk2yDa2FOa2itCXuUrqZ5LmOWSZrj5PLGRkDiqQSCaQIZCWUEgMak6oSsi9ATEgKxlIucDqRmta0ihSaOcqY1UYZV7+9BTqaD75ZNgjUWxiblsdcVmSSxrFtwrbztAxnGO9XFM5W7kEiqEG143l2kOqr92sRxDIyCWOVA3KkHqK1pO25Uo3egjQfPFIqSJyWAZeg9a07adgGZipAHYcGqjuVLREF1cu8gVZlA4PzjrUVs7sGV5onXfkYH6V0yOaEeppzJGo3KSygZOKrIhhiQK8hZejMcnFOETN6FhJCFKu7hSd3pnFaVvOJSpeWIqvcdcenvWNSIqe9y9veIKTJheuSayp7pnYNEgRVyowOlc8nZFxV2Ys0bfKCzAcHPvmq0s09vNsiKyxdcEdz1pxlc0cW2Qy3zypsdGJyCdvH60QyxlgWjaPA5Ddq1U0kOMNSZGjRPnWSRgdwGOPzq8gOQEQ7VPeqk9DSmXirMY1ZXQAZxjpV63faxxkdjXNNdSJT1L/2bz2iBBVwSS2e3pVaRIldEa3RSz7SRnPtk9qxTE3YqyqykFVRUXlg/Q0luMBWI82MjJz357VcJWM5RuxLiB5Emjt5fJY8liuRj0qgIRI87gJBGqDnGNx71umZzgV0mZHYtnbjCnpj3qy0oMTMssZPSt7F/ZKJQi4VhGpcjOOn4VqzESiRJB5CFcbW5K/U1CethqF0ZFzG6BfKZQSRkgZ/GoPs8bI8yzRRSAgYP8v8+tVCY5xKs0UwTcSqNnOduSR7e9XorUSYkkRwQoZUbnafXPrWcpXFCPUkRoYyVkLlmOFwMj8fSrCuuDukkXPVWXpUA22XEt0jhdhIJHbG3PatOKKKWENFHiJmwq7+c9TnFJM3S0saLQoY5Hf5WAwQec1jyR2+0jzZCo44GcVCmRUjZEMUYSIKGBABJBHJPqPSiGMvl2k2Y7Dnd7H+dDV9TPoV3t1B3Ru7KDnJ5ps8IYncY3h6D2FE9wpoyb2GMhEYHhgyke1Pt5JHD/KEBbO4rz9Kc3oOnT1Jk3iXzATuI79xUhuJ2RATGXLkKq9R9aXNdkzp6CG+lit2cREEn/Vn1qRzuaOb5mkUbxjtWhNOA9ZpC4kLhgw7CoRK4DRuu4/3hxg+orsjL3RcnvE8cLbSzqzjoZT39vpWNc6cw3DnPU7jUxlY1n2KMFs8LzRCRzIDnf1xnkVGyCMl5HfeBz1wf6UraXE4q9jVsiksiByVjxkY65rZQK8MsU+1Mcq3UmiUdDnqLUqJZrho0cbRwGxTYI3Mm7YQEycf1qW7GbVy9gbC/DAjIIPasyaNwsbDcWbrgVk5XMUR+XIS5aV0OMAelHlSjDefshA+dh1U1knrY7VC5TlgM7285bdFnAYDgj1xWTKiwh4sFD64zWsHqU1bQhSynlgSNCzY5Y5+8KjFmEXIWSWUHj5q35rDUbmm0TMoUE4A4JHH0qBoyoSKGOaOIrhtx3tQ5NicVcrQmRJmeWKSMD5d2cg+ldJZxC48vcsR2HK8cg1EnZDWxVvrWPYsMQ3Oj7jtHUVTeE27eYqsoLHAz296IvQzpkiILgxtbkOx5BUdameMbSjARy9MVVN3YqvuoesTLGGRUUg8sOoFVp7WXJRSjIx+8D0roOWojPdXjlKuW6dqkJYwhQWA/iz3FUlcwkmolRADK3LKu7aM9DU7czJEShixkk/w/wD162JTdrDfJXdvkAJzxU0BA8hghgjUnKt65rWluRNaH1p8H5bbbZGQFYS2QwPJ4yGHsDjjvX1jp0TYkk80sW6rgYX6V7i2R+f5iv3jLWqvJbxdFZtm4ANk4r5+8RTMJGkljRFckkZ5B9frXTh0cCep51cywsBI0rwLnAKj5vqM9aqkRySAlgRjnaecevPWuyWxtB6FKd3eFZQnmwkkdcEY71xOrBJZWbej5BYFBgfWuOtsduFfvHn+oxtG3ml4wwOMdM1zc959kVmltzIu4DG3pXKeumV472Exu6sr7h8rf1FMOoyIqRRwoTj5iOaC3MiW/LSKrp8g6MTjNTvqCQsxKybONu4feHf8KicbijOw9b9CJN20Lt4Of0pWufMIkG1CQAFB9PWocbI1U3JkK3P2clmhiWRfm2q3FTrdRSB5AQX3A8dKVtLmsp2ehNFdQqGZsHtj0oae1aQsGVVAAO0Zx7/WspR6gp3ZIphRHeeRRIeB/SoA0SblEaLCT+RPf6mpULlqZZcqoClV3L6UitGkm8RxsuBxnjNJxaGquorOArAqmGOSM56VWuiqwhwg2quSoGSPy61lOPU2jVBJT5CRRLH5jD94w/iP9B7UyO3ikJaVCydCSM4rJKxrz6kj26BY4oSxGOmc8VOoVVWKN1YcKR3q4LUHU6IbLBAYRsTbKPvHPWovJ2qW8vcSfkXHOK6uTQ51W1uBto3YRuI4xkcE45+tSG2tQE3McFsMcZAHtTlAca1tSQ2EIVW3Rxpn5XPGa7TRvBN3qn2dkikN1jzIxGCVI7Hd24/KurC4fm1Zz47G8sSwbVoiGjZgy8gDpQoJVpVzKpxhK8+tTaPpE+gl0U3RujTMByVA/Q+tFqJDG8HlSR8lg7AE/hXC0axsTPGwDAkYA5A6/jUUUkIALRsmSFIB6+lRa60Naj01HNDclmHkTKytkEDqKiRk8+VWUEheoH3PcepqeXqyFLsPjmQjG5A2eg64qKTY+DFtk5yQD0qraWJjK5Y8tnYtHGFj34fJ+7xUFw0T5VJHUA5BHGT6VMZaGjelg+eKWJPnCOMMS3H/ANanzqskplS42ugxlR1FOT0CO5O9uXkSVpIwwTr6n0qsYUaRlZAGI4Gc5pJ9Te46aMPEoZmMgxg/ypttCI1EoBIzyM1EVqW3eJO65lEuxmswAQretVyJJiPLi3hTkDb0Hc1dZtIy5ehM0QjOV3MmM4z0p2yPdnGR05/nThtqbRjYTyo0jCBDtBycdM06AKLpJXdlUHJA7D29TWdSetjVRbHyrHIrJFIVuG5znoKYYk5LoJGIxtPSspscV0HBJfJaSQhYs7RxyaZbKrqwaLy8c89/Sob6ku1i+vk75Io5SU6Ahc/pUNzL5YFttSZeCHA5AHpVSd1cz5EMUnzSGzLGOhNTSsCcpDIAVALAZFQZbMqpPIJyZ43KjAII6ioikz3DNDJujP30xgEeoqoPU2ktCysPKrGiqxBLSDrjtStELmUSwqhIXpnArdOxly6XKqW4jwv8e/LAfxY6D6fSpSFjZU8l5GckgjtWc5kqNhTaNBIoBaRCOeOp/wAKVrebAlKMQxwCRxmlzkqGo97FnxGQQTkjdXzv8bLO7igsYpHZI2O8J/z0yOOfT1+lenlFT9+keVma/ds+eI408y2Vy+EYMB34719deAJmOnrC2TGygtg4H0Nd/Ej9xM83IVeoz1xp1kjCYYI67SVP5EVbkijuIUPzHYcquNpz618yfW8zWhVYmQyNNC9uyZUb1/SqotxEhCxxsGOQTwQT6VtDYycrMVNscZV2cSDg5HFM+3BYUtkuIrcsdwLc7h6CulbGLIFZZpI4lIjlQ5GBipnVIUZmYykjGB/CapLU56pyetiNbWabYrIFJIUcg4718Xa9qTWOtXq203Hm7gS2WjyO3+e9fT5PH3WfJ5zG7ObOZbhrsBVupSRKRyGWrU+gzR2slw1s0Mbndgn9favWnPoeLTstDkn8xA0cSA9setWYZrmNgW8ztnisS3DU6WwukMoZYwI8bScd6+sfgV58tzcJCytGY3SQt/DgbvzPAr5/iG6wsmell7ftFY9H+MIFj4bmkTaLgkRiTBJYNxkfQ/zr4dvtzzSqxTcRhQOB9a34fV8KmaZu71mQQRAPLuWRnjOXXHIxV+ArvZg2YT14zXsnmF1VC+YoJ8lQCv17mrCKpUu4yScf4VL3LjG5Kbmb95Kix4ACDd3rPaLO3mRRnkk5z7VEzUcvX5wzk9s9quRP5ZLGPgDgVA35GVeSCRJEYMMjAJ/lXF3UEiSeSpYkjOD39/pQIrr5iBVBUKThiRning70GNytuxjpxVRV2Yz0ZIVZi+4KVQZyaqFUlJUj7pzwOtaOOtyblnJUo54PQc81pWUgM0ckuQxPf0Ham9jWlufen7MF5aPY3ssqTs8ySyRqz8Jjauce4xX2pp7ylMkM6kAZPcDoM1+TZvpi5H6RlT/dJHcaFKbqUhldQTltvbFej6eQmSqs3PGeCa82pvY61HUvsywjzFTLscACpHk24hOGbbuznnn/AAqY7lxV1YoySiNjlyiHnI9fSqVwyyH5zIMHdhXwPyrR/Eb04lF5WVmaKNYkZcEkZOPensrYhTb5T4CqS3B989hVXNbO5A8MZRFRdrHhix4z/SlISSLfcQwyoF/d9vxqFLWxspogiCKAWQTuAeCeoqJ1DRgqCpzgqR2ppa3FKTTIVLAupTEL4JUHmpJXB8oIUVR1z3qZrqQ3clizAkcTxb2H70KOTj0pC4BJ2kAnLZ5rGTsgSuRrJ5gVZkidAxOSM4pZz5iSvCiygYAApQWhuQyOBHPGqsJ9o2qTwDUQuE3mRxtwu35q1ctLCb0GT3PmomGKwDIwBnmqAaRrk26Deg6gnnHoaV9DJJrUmLxSXISNTEGUsAzZIFWQrFUKSOOM4pGqd0TwJGkZefKgnP40pdEfKbhKBgITkt7j+VRBmUkxnmHDkoyyYxiqQkk2mUu2DwTjqfT2rS2lyTWtfLkjWZvlY9vf+lNuJ1ZAsStIw4Oe1IaRTBJcBk+deWBHSpXCMQ77icfLxmtYvQ0hsQKr7/JkkKc7hjqRV6OQyK6/IpzljjJpx11Ha2oPgSoSODwxzmqLW7vP8o/djjAPX0OaL62Mm7suB2ibaANijBOOlYsjuWmmGTGpwfTP/wCqqBK5JGyMVGE57dqnKGJXcskoJ2jHagqC1Kss8ikRNCfn42kfzpk7ytGGbaxyVBHsPShmtjMXMbq0caMpPzNXi3x21SHQvCs+oyWeoXdnEE2NCQDNySwGe3H48+tduU0+eukePnVRxotnwTB+0LY2eppqg0u6jETjbA3UHPQkdPw/KsH4n/tQ+MvGdvJoOjvb6P4aVCPIhyjHnP3lx75/p0r9LoZXGMuZn5FicVKbPly51f7UysTKjHCqSdx47bjzise9mB+eQlWU9c8V70HpZHFKpoVInYB3fDs3WlkjBYKSGwvY9aJbGLZA8ZVZC7Ii44ye/pT2K3Aty7bGwFY1iBKsewFeCAeCRT0XyGYqfNK4ZSO3tVyQCMQ5YDPX171aTKMp3nPfPak4hckhupYn8vAIB5HrXS2ertbskzsRtPKnv7VnKNzanOx6LpeuRPbqzbRMWyD3xXX2t0nmSPNguV+4elcFSlZnoUapsW20BnicNjBz6GpUYhJSY4gR90FsZrA6+a5zutzRNFGFIVs49D9K4C6iRmBBVw3vmtJwuj0MJU5SrgF2Xd5Y9askJFkj58dD1BrKMbHqutoGUuI2O3AAzkjBrl9RjGchfMA98V0UVqeZip6HNOjzSs5CgDjnvQyMAoVGz1x0r0IrQ8Csx8JkiAQkjPLZ65qQHaCN+Gzk59KZxpG7YJIz+SnlHzBg5bAP1r1zw222aEiN3244A796wqo1hoz9Av2T/hxrPjXxXqGo6RZy3zWMscC7zhcMVbb7sSO3Py+gzX72/C/xnqPhm0trPxAzWt2IhHICSygLkDHQjrUUKXM9DPETbZyP7QfjmD4i2UNt5kT3Ftbm3jO7JB+bB+uDj6Vzv7JcU/8AY95YzTESme4guGIyY2RWl24HsQBX1jTWGUfM87FTfsmfYVtOUitl8logVAw2CR7H1NXrefMiA4wTwMc17WHbUUfIVYHRBgYwFZg465r4C/a/1HXLLxlpiadrQ03X0W3eK7hk2ZC4MeOOhD4K9OoPGa6qLSlqc/tOVpnnfx2+I2oeJPhiltcXNzFbadaCa9iQ/wCuKtnGOpycZHf86/MIwzalcTfaZY5pGO53C7a7OHa/LSlTR9BkcOeq5HYaPpEUIzhfKA5Pb6VoTOLKYqkSOWxsAP3q+jy92d2fY4pJ02kfrH+wj4PIsvFPiWTTgDeLFbCZ1yfkiDgA9cfMfy9q/VjTEEcdqyo8a+WGYEc5xyPzzXwWJftsbOTPhcTUUEoo9r8GX+kx3NvbX1tEq7tyTgZ2t6H0yOh/CvrW21XRX0UzP9mu7VEMiomMgkADqCB2ycc187nEZKpY9jLajcD5g+MPxp0PSPAurPoVoNYlRgjw2Tea8j9RnHCKBz+vpX5j6p+1RHpmpzTal4T1nVLCHMrPHKiDA64jzvYe4Fe7w3hlP3ThzuneF2dXD+0P8OPHFoljqOr6JpVpcMitbXdxsSQE5C55744JHavMPA3xmtvAXiJfC/ibXrPUtDabbaXkcYjKhmOEPTJBOAT97A79ftXgZRp8qPAhBcjPuLR/EOl6vbrc21+Lm0Yn5gdzfl/Sul8G+X4Y8VpqufL0q5ZGnxzkBhk+/A/Svmc4p89JxOjJavs61mfWVt4mt47TzoruIwqpKlWPHPvXGX/ju1UyxXd1YWZMhx5jMS3p269OPevi6OAlY/QZYn3D54+IurTXdpNIbyeKKWTZN5XZeCOB646cV+eHjzRfDElz4u1AG1ht5rfcHQ7CzlgduB09vqOlfVYKjyYdnyOLxHLVPH/gr8WofCvxNtvCSTStpGqt5aE8qsqIz9e3yr36+3f9L549P8XeFbjRbqGOS0v4njkX+82xgB9DkfjmuuhTlGR5GatOrzHzX8HL298L3useBbp3XUbC6E8LP1MZ+5j2+YDHtXzV+2h8PbG88TfDLxZLAg02RxZvMRkRTFo1BP17H3r0aVZqu4nHKtaopxPsPwPe6dN4bub2G8gs7uOw6ckl1TaM546AkH1I98fgF+1Z45HjL4veJtTKRYlWy022uEXlEjgUhD/wNpD/AMC+ld3CWBs3JnVg8W54hI+wP2AvhzbpoWteP7FLMWOspHYl0+VdiFmH0BcH2/I1+sHwTMmheLtSeYIFu0Gwk8E7SCD6dFr84z+8q85eZ9zRrJ1EfVt5diCBjEyGYfMoJ4PtmtnWNt3obszs1nFA8gHQK4TJ+mcZr5KnD31c+slO0bn5s/CT4z+K9R+LHiTw5rbiazgndYyqY+Q7jG3uCAc/h1r9PtPlje2gMUiShoFkReu7gZ57Drmrx9LkmjXBTlKLuWL5IS84tGYQ7vkDtk7c8A474pdIgLPvg3SyAfKMbjWHNpodaStdlm8tIHtpLVrWFlc5YBOVPcivLdW8OJbzLcK1nAwYAPPEHXk+/fnGa3jLqKMb6op3OhxPDJZfZLWG3bOWiQKpz7Yx+YqS0trLTcxWkEDBQDnYAc+9ZV7yPVw1PSxIv7xzJj94RgnFbFtEk0clvIFA64P6Vk9j15UVGOhq2ccEO07BtUcYq293IhJUZYDjPNXTbPDxkU5HB+I7pbexmecqTg7j2JxgD25r468Y+Gv7eW7trBLaKGbId/QnrXrYOVtTxcwp3ial7Povgbwna263qRCLCiRpDknHLevp2718S/GP49aP4NjTUdJv7G/vZj5wmYlUxnaoG7BOSDwB+deng8K53Z8jiLynyn5H/FP41+NfG2t3OpT+ItViAlYRvE3lYJOSUCj5VHQeuK+c9V1KW7YLfSPqc5+TzrlfM3DOeex/GvanVUVyI9mlgEoLmM62kgtIZmg0+wAd+YzCMH8Og/z1r7g/Yu+NfjiH4saJ8P5riG98Kai5tJIPLEbWxCllcYPIJXvz79jFeSlSbPMxuCUtj9zNAv47iytZT8m5MncM5Na0soJLRnc+cHjpWmDm5RPkpxs7GZKgctvV+nXNfJf7UPw0bx98P9TisYg/iO0ljvLU7trBVWRTg4Pdx9O4Ir3Muly1EiJ3aPxnuNBk0y/uI5LSew1ARjzrdhyB3z756+/1qm2mPPO4VR9kABG48ZNfd1KWlzog7q5BdhbaFiSUwMIF6A+v41zpNxeTSJGHRCeHXsa8PG1lBXY6acnoej+DvDWqX87mK1u5o1xjYAD9cnivvj4G6jpfgzxJo/8AwkWn3T6ZIskJZYyyozAYc+nTHPqe+K/Mc6xnO7RPXwFLllc/SSGy8Pa7ZwXJ/sy+2rtL+WobHbH4dDVedvCmhYE0UWm2yHcLjYGYegPQGvjqspPQ+io0ndNnnXirWbfU4XlsLxL1nT92xHCjtjPTj8q+c/HXw9vPGFs1jp9hJeqRl0jbDIccsM/5xXJQruEuVn1lLBRhFTPF9W/Z78T6SsN/c/Zp7MnAiEchkz6txtxx1zXl194aNhcSwT20xcfKGMZKc9Pm6A16FbDe0V0fdcLZtTU3CR5V4t8FfaYbqKayuZcqcLGdpDY4NfGuu2dzoWp/ZXiP2oYcK3YH3FXhU0uQ83jKjCVRVYFvRtRaXdAsQM2SZADkiurgtEZXmkBbcepFZVdz5OlLQr3tlbwSW8tuFKhs5Hr3r0/wpcQpp6xXEwkXpscZ3A1nzvmRFSEWmfot+zn4mXW9ANrfrcX2qwL5HmKp2ArlsMe2UGR7CvppY4xGskWAoXdjFfo2RVG42Z+Q5zG1QY8jStA7kBOmQKgd5I23psAP3Rjn619TFWPEmuphtGN24WyW7F8naevvRJIIxJIfm7jPc1upamQ2YHYZlyqxqGYjtk/zrJu5nQyKYsz5AwDgH6+gq4vUUo6XMq5ZdpZSd5YLVRpoS8iKflwA5Tkg1p9oxtpc8c+M8t0PAXiy1tVBurjTJLe1LHC7iQSfyBGfevyg1a1ntb03sEnng42hG+Xr1+tbRim2d2WuzsU9UvoLo27RqSqLySckN3/nXuXwB8B6wNWm8YDUI7YW0gaBZMAkEgfic4xjngHnmvLxdTljynv0oL4mfdkG6ENCd0JQY8kdAe+aZdO7qsy2zcrg8104eFonzdazkzHaZolAcAAoTkDIx/U1mSXEQmMUKgZHAbqazqsIblG5DyMULeVKPXnH/wBeqU08MSYd8y9R8uf8mueTaZsZEjlzKghZiPvHdjb/AI14N8Wdcl0axtdPjkjWa7VvIZgSx243Z9ByOe9Y1qnu2O3By95I8B8FRG98SWtz5LSwCXfGoySWxj8Bj86++9CETW8EamN2A2s6jGT3GOwr8yzmV52PvqTtFXLHiO/ggtJ5pBHmIbjlsFMDqPU+1flr8VvH+qaxrep2KwSWcdvcAwzA/eyOWA/Ej6g1wOlzR1OOstT53urlrhpHaRoIg+GOPm+ozXZeDdal0adZoXdUwW+7nPqcd6560U4NFQXY3/Eni+7+zJAplWCTkBWwCa8gvrtnLyfO3IBGcmpyvCqnHQU4+9cwJY0Dby7hm4OTkUsYYKzYMik8YHAr2E7GMlZnVaTptzfMrwRPIQcEAV7x4b8Ni2hSQL/pHllpB3XH/wBavKzPFckbHXhqd9Tzvx0UkuWd8sqg4ya8VuY3n+cqBP2J9K68J/DRySeplL9pEzFneQD5cn2qdru4UsqgBBxnP3q3lG4OJcF0VKMwLMeqnp+dTNfxSo6oh3E7QuOFOeTTsDViK01Q2s2+b96itggnj6V02m62zLtkOUznntUTiNT7nb2eo7WJVY5Bw5B6GphMZGE8hkTPON1cM6epqmc74m1GImFUkWbbj8T/AIV5xPN5zhnLKx5RsfyrroRsjGb1KcySKSQzbzgMT3pQWxlSQVOBk9a3JBWkkuwwXy+AMdj613Hh9DGsszruyfmyO+McCsaqLgtSXXrmJlghY7WwSFz/ACrR8GXggu7eKdjh5BGG+tc0l7txWuz94v8AglBqEF14y8f6YISv2aS3vsKvKohcnP13SHNf0FRWPkebbkYkjA3HHU+1fK5lrWR7+B/hlC9CWzZuZIobYAGZnxwhIUkf99V/H9+2T481Tx78VfEWpS3AOmTW1tHaqn8MYQg555bIY+272r6jhiGt2eJmUr1bHyBJcCQOCxz19c1TQxyBQwEigFmPYV9BiPiuc8diWIxR7QiJ5f3x7mtOOTzUYME8sNtBAxz9awBxuxUyXEdvLHFIOWBXIIqRi6zKhVXVm5f2oKLkgbLupVoehIFLl0ki5DMF+vWgCBZFwUt4lVydzZ7VNEZnYkzpOF4dB2/z6VrHbQCO4JUS+SCisPlA9KniV3AlZV37diZH3ff6057CaFYSQjG8O3TCjioZi04UzZYqfv5rEwE3yFYmCKvBH3eadHIirkbnl2kMSe/tQbRjYhj3SRMcKSACrDpVwBysTLgE8tgZz9KBt2RURQrmSdGaPrtbt7VBLcBRIRHsiUAqD3oMW7ldGMjRmQKu1du715q3Jy8MisrbfvkUAlcqFXNy7CVvsxb7o5x7imSSfafLmQByrZBJ4IoEORopY03ys9xyPmPRfp3pArws6xy7jnbkHGaqKuzSMuhLbT7GDW5jE69SyhsVWfzbYusix3MjncCDnA9KI7lSV0QSMzAsxAZlyoqeN5RHJDtXeVzkDJBrYmoMwzBYmJV8ZLheM1LMwWOFRjzVGHYfxf4Cs2/eM7lJVkclUdYiDnPbFToixhgeEH3Qppxldm0diPyiwifaY4z1UnoacVjIRVZnTOQT1FOKKIQ+3eTLG6xnHAycf40CFFSNotoBJOKU5dBPYmHlzKFiXaFUly3VjVMQlsTEMY8cDpn0rIxjuK5VYt24iQnbtx0qICQspBxETwQeRQXHckRgUAUMyNn5ulIZSjr8jMDxyM4q1DuJ6sRVd3ZuhPI4qzHIjPLH5yiRBkhR3/pTUO5qSsR5Q80hkdtqgDv7+lOS1iC/vM+ScjHXHpUNAUQUwkUsZeOM7iCfvexqZJiEYIgV9uFB6N7H0pWIjK7I7tHaNUWRSwILYWl2SLG6xIUU88ngn0oLJlKiGOeVZJlAxtQ8t6H6UxPOeF5Gj8qQZ2/NwfTmtItWEOLxlSpjZWxuUjoapyPjhmYjqBjPNXF3MmupCNuwIX2kr83vRGXjWNWDRnbleKmew4If5zINjksJF+6jbQCOef506F5d0zJGqwmMA+gPr+NZGrYxNzPEIuh6knik2KBEUj3DqGI6HvQRBsmAlI3sVU47DANVGG6RiABtYZ49e4oLNALHHACrpIHbBOOVrJlIg8sKHbLY2gYAPc1UVdgWhufO5xtI6ZximJGN8hLIMkYwM0upMkOMe14opkQIz9M5496ndFaQAyOFyMEdafLrYaSK4QuWZ2KPgjGaWGBVAOUYkZbFEo2Jg7j0ja3YsUymOtNUtETu3rHgncOuabjpcsuQ2/mum8fLj5jjkfUUiJ5U48thuXkVMVcTV9B8wBBLHgDp71TjLqtvGHWUbT5pI4PuKEjFLWw+IeYnC5Q5YEdxUkSx5aGNGRiepNIcVqRnZHKVXMpHBA7GnEncQkeOcqfeqgtRzZLcTuu05bywm8FuM+uB9aiAhCIsKSjeu7k9fcVsQQRyBpGj/h9QeQanuMROSzo7KobCnPFBrHRXKQztWSAspLZKSNnn+gqVp/NkdkKl1+Y445rOOu5D11JVdUBklAiBHzE9QfekmxFI6AO6E5Dk5DfQdqzJIC0u0BGC855FSLIUVGjZix4YEZzQAfaJY2wyOy4zk9asEwzRw4Zo0zk45prc0TsiNZQsZYbgckBfb1pMjaPLO/JyKpr3hOZVeR2MYdZIE3D7x6GrTRhJJXhnSViuSVPAPp7cVBU+xEsMqRHzZUTceuf6VZMgWORRHuIYYbPT2oKSsMWOGQtsX5zyWJ71Fh1VyXJOflBoGUp3uZGVSY1O3B44x71jS2rhXTeEYttU0Ab+iSyLNCEMQVeWwOcV91fC/UpzpxWRhuC7RgZ3epxXy/FEf9nbPqeG5f7Qj2EecEi2SqxHzbicflQ1w9zOIsMVA+ZiO3pX5nTP0zl1H3ESyISfLMOMEkfe/wDrVHGGikBKHAHyZ7VbV0XRfcjljjuVmSRW2n7x25GKhhCGESrcq20ZAPPH9aajZFe010H7i8cZLoj5znpn0FRussrM67l3dvegu19ShdKQV8tg3zAMTUEqCUK4IQZIOKyb0sPkuynPp7viSKT5Tjb82eKoyWLQuV80nJwSDx9aunMqUejLOnwm3jMrEIAflY0nyvKkqgyYyQu7Ga3vpc5JPU1LB2yEdGdGG1uO9bDweVPLCqo4XgEj5T+dYtF2Igwm3B4xsHVh6U0RW7bCDuapgtbETWhHLbhT5yFSM/xdPpXPXMOCFIUnO4k/yrrTsRuyhKshiLsqsVBOR0+lZdu2GG9XGRnHp+NMuOrNKGaJpEhLuu47h+FascqO7jzlcj723jBqFHW5pbS454pBiNMFyd2Ac8evtWOqLDdFw29QSoLGtIysYxSuXYYYsPsJjcH5vWka3hyIwpU5yT2Napml+hHc2uHmeOQllj65+8PSqsdu05RFMaMynluAPY1pBBJXCW3AEKOWV1P73jg0sVkqyL5LfKRyprWLMn2RbijFyWETxzN0Xqq/r/Oqkkcku8svlnHABwQa2hsYVF0IVWQqjN5pIOPLPb1NWI5lBUQrGF6gAcGsKjJhAnR5Ayb2Dtu3YPQg9qlMpRwFVlMmRt9DXn1ZM7YUlYGE+10VBLGVBY7eT/8AWqqEy0085Riw27QOc/0FKDuEnYhQwxiOREjaRXyVZcj6VSWGPEkkhWMt0jbqR6V1Gal1HSboWjBVVPXaO1XLN5F4yrgHD+jU2xp2RPJcKEkWN4pCeFOcfiK0oj5jDMcNqCuAQ2ecVnN6HPFal1mMbbQVQgcnpzTEWNiSZwVPTr1rFKyHvIe7xxiMEMzDttzmhoZVtxepF5kbErgDoff0ppmq0Ao0tuEgk2/3lqj/AGcpMYnnTk856A1umZyhqVp9OUO+yVSN3LAcVRa2W2PyQhYj1A7n3rRSKS6CptkmDQrJGCMYc5/CrcW+PMuYpHAKrz/nFXJ21KvpYebd/JJQoZMjtVGa28uX51ByNyHGKyTKklylIROQEba7q/ykj9a05C4hXhGkY4BpGF7RKpMJ+be6pnAwO9IoUIWdgPQEUmyaUlYaJtpeQNIsqD5EHAP1rTtrhUVXUxqSc4U9KG7G6l1NRriHY823LEYGTjNNAR4S8bLG44dT/FWbVlcJO5VmdNjTkhVxgj3qmCgUlVk5/ixyKqD6GDWti26iQQxo6ZJyxqFYQDI4YMuNoA7ZpVDSmlzDHtwVLFnmkA+Y44FU9sZXyzLsGMseo+lZlEqGOV4kOxSAWVsdeKsW0SqDiME46k9KuKsxS2Kc6x3B3RqHk6L6fWpIvLEjeYjDaMZBxWpinbYdIYFQMy7I+mAOprNFuwZWffgd89q2T0CC965ptIvk4cRur/Kyls1WnaWQg4Mh6GqKb1MqaFmVRGoXL5I6d+aSeMEeRhm53L3watP3RR1ZfFrHbuC5AOwHg5HIrQhbcYlzC3GRjpS5tLGdVa6FtXhZAcck7Sp60TW0jIxMbIFOB8vI9jUnNKdiuYpDGo8ssx6MDwBUbgKuyFiso7njmspsIR6kZkgZpGkJJwAQ3Y+tCj722JfLOCMnvWElZ3OunLXUJWjKrFhjMvJQ8ZPcisue1QnzBFISRnkcEVpcG7yM5oXZwoclM8hehq4sSsdyOIinBz1Jqr33NJyUUVY5o3U+Skh+Y5J4zUdxbyNsmQkKeeDWilcyuQACQxiJS0m7DnPQetWhMYPMSLYVA+Y9qzSbdiYyuyM3ULpJFI7gtwWqOURAJB5DtHtJL9m/A1c9hUxy3kYhYy4ifG1No6n3qqGkErF5VGcMB6VVLTUc48z1LtzdRmSERKq4TL7Tnn1qWG8tJIw8sJgY/IWAwTj271spJmFSJC5DsqxqjyOC6nuAOpqg2Bjy0dI887vU1rF2RzSV9BhtZX3rwyn26CnpYnyzJKrOPu5zwc9BVxkVGmTfZZBsjdPLA4Vc54rTgszM0HlyRmNOCMc+/wBa1py96xTp2R9U/CSzG6FZchCNp5xyen4V9W2iQsiLBKyKvODySB/OvoIq9kfmePd6jIdbdPs8xjCRkrycYzjtXzhqVxLNNbyJKs7mQnLgAY5/Su3DxsjzoLU424CxTRElZCCeCvf+lMCqkkqEYOwMM9DmtJnTDYp3LeXEwKHaeGArz69t5xHHEXaKQMSuDnI7ZrmrbHXhlqc6EE9zMskKOB1U1zup6SrSB5i8aMOWHPFcDk0z2+XS5w91Cts5Khmtl6jvj29azUkbagdizq3zetaoxk7MjeQrsO45OcZ60yAORNuaWUb8nbyR9KCk7ksjKiKgVgewJp8NwxUGR33HACE81N7nRHYkWRmRm+XkY+YZ49DSQXMrmZhtjAYKCf4vp7VlfSxcVdk/mxNImHKhTyalE8cahiVV92d3qPSkXJJaobJeSTkFlXaQBtB4FRtdxKwDON6tgHNBkPkuWUxEP8wbcBjgj0NLHcyBvPYl/mwVzwKTQ0yQXDH7xZSQeT/KnfaLoYJUI2M7gM5FZVIaaGlN3YgM0g899hiP4E//AFqkN1KWKRyM0Y4OahR0OmUrFozyIwUtNFIDyQDwf6U1J3VXfbvkPOelXSp6k1HbUWS6QBdkgEjAZJHb0pVucFoxO0Q/gZueO1dzpHnObIZJZolVQ7SMTkt1wK1tPSW6PlYG3PzL2YUpQbZUJaH0l8OvhtqWpQQ6lKtnJFGxLKwyxHYgV9i+E/h9p0IuZ5YEuS6BWjVNoDZBwfT8K9eMVCFjyMdXu7Hjmpfsq+LbC7leS4mnAUI9uxXaM+69/aubvf2efGMfnGLThKQoWMxuS3J7jHP8/avkI5nCejPv2pXMe6+CfjnT3hSXwxqcKuMtM8TKpx1wGANY0/wu8T2zySS6ddygAFY7dCxx+XNXSlBsxlWnEwJ/AuuSte/8SbWofLAba1s67vcHHr26+1UH8Ia4tsly+jXoEn3VMZ4/z7VsqMEdEq7cSK50S9sIHWeOSOcOImQknk4wD9fSoH8P6gxX/RmjuD8zrsIOPYVx4iK+yFGpfcy206dY5pHsLyMRnB3R4z9BUTaddQRiVrWQQI252K+vb/61RGLBVUmaDW2EdVDgsmc4+U/jWcdPddwAMcG0EN2yawmrM7aMOfVA9jK+QoKxkblYelJBBBI7yhpFQgKmRwSP89alO6NpU7MsxQKxDOCWBxsYYxUbwsjbtjRLIdoKDp7jNO+lgUdLkkcCI1s7Rl13ZbI4pRGQXO1foT0qobmcr9CteElt7o0QZgfYnp+AqURym2lwCR/GRxxXRNXjqOLfMSRoJiFQEHGOTURjlT91gsT2xWb0R0i28E0SSLte5PLMNvQf1xUkcKAzkxF+NoOeAP8AGuKV7nTCSWgyCHdueXMW1uCByamZI1ZpFIZzngVCdyJxsyARPLCWy6rnOCKc0MzRR2+wMM7h81QndGco2ESJt0iDaBjcD0OaRoUkLbnlhccKQO9PmsiRrRCHcyuyY4BxnPuBWvKjptCybSFG3HX6inCRk46lQQsYnVj5rE7mKjpUCRvHLvRMYUYPrVJmltLDxLIjE+WpJyAtOYeYSpIDkDOf4RV+0FFW0AW0hCYMbqGyHH8xUrWrqzCNx5kZDYJxg+xpSdy4q5IyFREzrJHuOSGPBpskQUuzq7KzZUdPxrKW5k4ajbgTRqW+ZSR6dq+c/jHbTfZbefzw4GGEZBbb6ke+OPy969PKn/tCPFzTSmz5ptkaO6jVRgZwTnJr7A+GboNHs41hiu4G+fzScluOn0/xr0uJXeml5nmZC+Wtc9flt0kSHbEYXVi3Henq0kjRh4zKp+U47cdq+bjsfXTV9SGWJnQiYMZgcdOlEcbwGNSjEqdy9zW1N9DKcbxuPjkjkQpLD8wGF5z+NVLmCGRJ2VAHUAAkfKxz09q7DCK1BbaNVQIy5PUjtVa4thG0al1yeWK9qdOWpjiEcl4in+yaZqS7IjJLARGCT8wyDn9P1r4L169llvL/AHQRiRZWQnbtz/nNfVZS/cZ8nm5QWcPl97J8oBAOMe9XbjXrnylhciVjHjPTaK757ngI5x0MrDMhctwSpxV60YxcfMwI6mpOg2bRZZQqOUVd33gvSvsX4BRXT3eoR2k4kWSMzTLEuCyjkn6ADJ/CvC4hs8JJHp5Y/wB4kegfG2U/8IxA7yRRRJIVdW67SOq+pzxXwtqMziUhEDSFtq+h/wAK24ed8IkTmv8AGYkMKyoUPnJI3RlfH5561dtgU3JGQSDhl9fevXPONFljhXPBzxg0rSw7dokc45O0cg0mjSMugwtLIB5XzseBubAxTEOATKTjdlgOcH2qJs0JolyyvGys54xjkexp80TZxyM8A+lZlculzJZQA4dhP82FAGCa4y8VppnO1zztYg44B6UCe1yMoNxwP3YAwPfvTyu9xIInQHoCclaIvqcz1F2SSSBVZtp4yOcCmRq0cqoXV3bgBuBmt07lRVywYxJKJIwMqOcVf08hysUkagFiQwOaUnobQVj7n/ZogSbTry4UvEtsioA33g2eUPoACOe+K+5YXjmi+0RYSIdQvTP+ea/I8zlfFSP0PLHamjrvDzBpIwkrxxk7gc969Qh8tYDgoWxnj+VedOXvWPR+0MB3GON5QHznJPAPpSTmFyHljS5KnIDDjP4Uoy1KjGzKe8yAfu5NuSfLB+6KiDxEmNSgbHTrW0Xc1giJF3wuCN4IIqEAtF5EhkuLhQMbB/nFUaiQIXYhy5YdqnlQRjc4RUJxg1h1AY8sKSRhSXwnAHX3qlIzNuQRiONlGCD1rcuKvqyYphI92PMbgE8Cs2IFDGoBLk4Bxgf/AFqmS0CcbFpYS84ljdjNGMgA4NTKkMZO4SOcdMcVzOOliU7MUokaKkTRee/OM4x9T2qpNMIyZREEYjY3zf5zVJDcrmUzMZ2MTL90HLDI9xVVZELyujeYfusBzg4pmxNG6xoA4YqBwM0rGMNI8ayLMxyTnP5UnuRvoWgwki2MQp3BlwvI9s1dzE8jBY3VOQDjt71TWlyU2kSrGbe1DF/MAPCk4IrOuDHKqOHESg5BPBzSBzuhxnMs+yIFTgKVPTOKelsiBZJMkN93nFKT0JT1JUdUywjREPHHr71OWjBiijiVlC8ZOOM/qaUdi1PUhMZiyrbechjmoWRlgjZSfKjB4P8AOtYu2g3NDVuVZnRkkBAxvA4/Co4blIGZiGK54Vx1HvitSHJsuqs8hdldFjPLAntT+YMCJpDGCF4bJ/HPWloSRyXKljDJFE5Y7QT0/GoZ4Au7JL4HyL60xpmY1pdW91IEAMZw2COnqKcrEhop2EaZzhTyaBydxuYLWJC8szzmQgArkY+tRsrtIJFXCEc02jVO6K7mCGGRPKiKOCJAa+Wf2ntQdPh/qU0F0UjtxkW4GRyBkj3OB+Qr1+HqT+spo8DiOvGOHaZ+Puo3xmuJhFMzQliwxWPJclnkYFh8o4HtX6wfkMnqUiSQGMjBPvAZpEkeR2VkAjPHPOaDCUbD3ZeQyum3jgU2HkMQFIB6HqapyuQKSwcnaFGOd4zipkjjKxSeW0asuV3USjYBytkhWITimhXVixZo1HWrlroBHCFfKYbeW/A1PIxCqylt2SOR6USWtgLLAPGrEqjY47Gmp5rfIBvyeR2NJQ11G2bVneTRNJHvkidfl245FdbputNHHh5SyqO55P8AjUVKV0bU6h6FYa8kqAK6LjqMVpS6zGUTf5M8qj5QeOfr+NcE6J6FOoZV832psxsCMDg+tcbJMBJj5Q24qfetVDSx2KdkLmPKoDwBjOc0krR4RVlQuOpA5NY8lmdsMQnoxryAFiEwzLg+1ZV2jsjMI0c/XH/6q2pwOPE1r6I5ZiCSkqloweFBxg1XYM7f61kGc/jXSebN3HFXAMkjB3IycL1+gqVIZCQxOFHek9jCLsrmvYD98GIwRzxXs3hTdJqWmqksUY3clj14oauVd2uf0Jf8E89Gh0bwLqGsxRLDPcpJcxP5Yx5kcqwsfbhXGf8AZFfWvxLa3SOPxCRBanPlTKRtQuO4x0yOoH4eldmTUU5u55WIrv2qij4k0HUb3Xfihd6Skn2y3uVeaKSLhTjl1I74wSDx1xX6EfDXwLD4WkmuLW4ght3PnyOM5lcgA4Hpxj+eK9/GW5lTReOSjGx7EsjKyFhgdSD6VahcuyiJsEdu9enTVkfJ1TbWZFjYBlljIwT61+bP7W+urYfESUXBWc4SG3I+boqqCCfbH50V5e6cKjd2PnuXU59Q8NavYX7tNFLavCjgYKjqPqa+YH0e5iBu47eSSOTBZx2+g9vSq4elepKLPqMkXJJmxaJMJZYSzmM8I2MH3q7PZSQRR37wmYQvuQ7SSMjAI9Tz+tfXOoo7H1PxQdz99f2QPCL+HPhR8PA8HnXNxbPOy552lQiE+vC5/E19nadaxRQhjJNITwGc8j2r4nBQbrSb7n5zmLtUN63idpISJniwwJCtXtlv4l0aDw2Yob9ZLxsxNbqGGzAOCTjAAHP4+9c2fYRu00ejk+IWzLfwa8NeFdf0rUvLgt76E+arEgMW2q7ODnr0HPvn0rxLxl4J8OWep6haR6Ppb26y7QrwLIr++W5H4HtXn8Ozl9YaO3N6zVPQ+e/E/wCzR8NvE8Rli0KHS9TLbvPtrj7Oc/7Qxzj618n/ABM/Yg8Ra5p1zp3h/wAX+fYMcFHhZncg5xu3jA/nX6bg81calqmx84qkJRSPN/BnjD4zfs86i+jeMTqXiDRLb93cK8D+dFH0z0/egdwPmHB57/oX8Pfi34V8a6Tb6lYah9ptDjJjYEAkZH0+ntXNm1CHxw2JxEGveR6VeXHnJNFa6tdWzSqCsizkp04IHavAtT1fxv4auZRdy3mpWRc4mglZiF6bvmJP4VxRy+Ekeph8yfLYlbxNq2o2TOI5ry12hlIGd3418ofF+w8UX8E8OnaW7XErrvUwllIyc8L6A9Ovt2rrweHpRVpbHPXpSq1El1Pm28/Zo+J+jpp/iWy1SysLq1kM9sRbzFlz1GCmCCOOuea+iPCX7RF34aSOy8b6VfXcUQjD3+mNGqBjwwdZHXb7EHPt6+xSoUq+sDjz3DuD5Ysf4x+K/hmL4meE/G/hKabVbPURb2N1GrruiUFQrMRw44ycHofqK+sfir4LsPiD4H8TaTcLbXltLG13anAdSoPJHv8A4e1eBjIqji4p/wBf1c8fEU5Qimfm3o/xW1L4eaJ8TvB/jF71Y7axDWl3I5LZHBjAxk5A4PpnPqfy58YwnxSfOeOWGQwMyo8nzHIGN2ODjA596+4y3DKlzNdT2OHsK5VOdn7cfsW+H0t/gh4RO5I4rmKRIoxHtGwTSSg++TKw+gFfY8FtNpF1bahA6JJGOQehB6gj+vavxTNKalUn6n1tFWqncQ+Mf7VeZtO8x3RP3gU78H/HvUk3j2SfStQ0qUJb6jLCyxszHY3ykfhnp7Zr5CVoSsz6ynJzpH56fEHR9T8G+MpvE/huY201xbxJPklGSRGDRsremSwII5yPev0P+F/xr0fxHZWUtjqNpJNKMS24OBuxyPY9xXl8QY1U1GR+gcH5C8VhpSaPTPEXisaVHBf5JgA3kpk4GM9up9hXQ+F/EtpqFpLdWDTywOeZMYwc4Ix271y0cfCVvMeM4fmqLnHodiNQtld90jTkLjI7+9QebFcywSSKsaKeh5B7V6imuh4VDDyS1Kl4tuHlClTCwwQBwa8x8TJdaZaf2lC0MqLJseMZ3e30Aok7I9zK4c01FlyzlWYQ+VIsikfiD3rZtmGN7Z571zQke7i8Ny6F8ztwq4Y43YFZ0uqw4MRkLHqG3cD2rogup8hjItSPO/Euu28xaEsfJ9FOfzrx7XdX0/TbNbpiAu4jaB1/+uTXoYZ9DyMVV5ouKPya/a0/aL8RQ+ID4V06xKwbMIiybAzL0Qtjhe7EZJ9OlfmFfa94q1a8nvfEeqf2jNM3z4tdix47IOoA7ZJ/nn7HLZRhQcjlynJnNe0aOQ1CNmS5bypDIThXY1xs9pPIbZCkrqz528nd26fWvNlUu2zrxtBwPp3wR+zZ488TXZibSIWjhIN1vbyzFkZXr1PIyv8A+qvsD4D/ALJj+DfG8PjKbxPbz3iOiPJ9j8tvl52hQzYHYE4/nXI8VzLkR8nisdFJs/U+yjCQw2ka5gQllAXG3NdBBaNJHJCjEMww23qa+jy+jaB8dWqJttEh0uVxGVt26YYDoPrQvh43EH2adILlNvzIybs/4fhXpU6LcrmEcRGOjPhT42fsjN4gubrVvDFtf2F5KSHeO3MvyjkdBkHtk8etfnV49+E3irwpNNb3FhL+7HzIybW92APBGPTpX2+FzCMqVpbnTQkkrI8FvNK1K+1WLSFsJ1mKZ3MDjFfRnws+A0TQNceKtQgtndVmSFrhVZwScc8hcYGVPP8AOvz/AIlzH7MT3cLh1GlfufRtp4f8OeFFW3060jvNRLZhlPzBvy6D86WLWNNvNSSLxILuTSC+y5EABbb3IyRkA4yM18HrN3Z0UYtO59hfC34ifCue3ax0fVJL+2lgVbeaVm3wv3D5HPTg8j+Y9A1/R9P8RWkttJqCwoRhGhfPHr9e9efKm07s9/BVW3Znii/CzxZpN/NP/aFlqmmgf8fCJskkXOQMD06YxX0J4Yge0t7O6udKSVvL8ouybWQdiD3P1ryq9NuVz66tVTppI6M3UPkmEKfKDeYjEfMreoPX/GvL/G3gDw9cs19Hp9i8m0SO6Rkknr06V62Dm7WZ8/NyjO8WeD6v8K/COvXLLc2tnbGRci8jgVwmehwO3PQV+bP7SPwBXSkuRFFGJ4Y2G2WQgPjtuHLKeMHrzXU6et0aUc3kk6dRnwRpMjWd+1vOpgYgHB5x7Z7mvVVv3jhQE7Y252PztrkrrUqFW6MN7mR8wt5ZZm4AOBn61u+Fb5A32YeYItwTJ/nzWUVqjSUtLo/R79lQifw3r1y7yFpr391tG3CxmRGOO+ccH0NfYMBPkoFLIwHGa/Q8ljoflWdx/eakM7yeXCVAV/unPaokQxghsMScgivqoRuj5532I2MHEMk+yMAvgc81WjcOrxEICcnA64rRRsxyVjI++riNjLCG5XPOQaqTyLMJpwC7EbT747VoSUYQwCu6gE9V9KhuSDEQFUAdCF5/+vWsV1JeiOS17RIta02S11C2jmhEZZTnt3IHc9u9fF/xC+CkLz3lzpFsbqCDM8eyMLIEYAsCoPzYOTkdqqMrXOrLppTsz4/17w9d297FbwFrl0nCsiJ8zLnpg8n+dfoX4A0J9E0Nre4iiWRWDsjHLHjC4+mf1rysZ71RRPUxNTlpux3sZ3xSTFUM2Mc9SPrUeqDypkeFN+Ig3D9fXivTprQ+dUmjDKwZlkcmMsMjngH6VkXoEjKS5BZMZAxn6elY1Ub0n3MyF3ijWOJScj5fM5P4mornzWKeSMSEYYqOR71yzeh0w3M2a3B2EO6yHtnj8a+bfjZa3d7qGluYHcwRiGAt/cJ5I9T1z9K4cVK0D0MBSTqo5v4bW1tbaxYu7TWgD43onI9CD/ntX2Ebq0jia7ZooWjizIRwHb2HvX5vmMv3h9y/hOC/tA+LP7bghjjjkSJliVupAGSPrjP5V+ZvxTs10/xBqCRLcRQM5ETE7ty8YP8AP8c1jB6WOKrK+x5Pb28lzPHFCsBlkcJlzgZzgV9N+BPh6NH025vtajtr2+mUxrgZVQR1B9f89a8jNMT7KFzuwsE9zzr4kaNbm9m+yxNFboQUwMDHoffivDLyNQ8ik5TuBXfl8+ammclWSu7GQ8aFxmF4UB2lWPWt3T7KW5mayR87iBkDO3jpXdJ2VzOLue6eGdCisoYo54pmyMqVO3dj19q7w3EdkjSYRTtxya+RxsnUqWO/m5Inzv42vre9vJT85hzxtbqB06V5WJ5bV7hmkZ4mJCgjPB7V9PhY2gkeXe+pYgjVsl0dgBkhOorNITKs25Tkr9BXQWpkLu+5eC4H3VBxTWLibLkrNnLY4INApO5VkRhuRAYTuy4PY/41MLkKxRyzLjAxQSdFYaxPE4jLSeUwwCDXYf2xEbNCXeVtuUYDPFc84alRlY4XVboG6D7WMzDrj7wrPKLMzJ5piPU57fStaYrE5ceYqRI7beN2en/16p3Txq7RL5itxhh61Yi/bB5vL+UgZ616ZpkMcUTSMWyoy3Hb+tZVOxrDY57X/Ka4UrteIjGfSrXhGJpbxI1DMVfIGOCKxktBQP3V/wCCWs7L8U/E8ds5eSfSGW42jaDCkbsoJ7kux/ACv6ILaeZgRJdtckLgFjngDAxXyuaQ/fXPawbfJY+af2qviLH8OvhN4o1S9uJLFpLKQiQdxsfanqSWCkAegr+O7xdqF3qMy3N1cRPdKqqGjBAYY5/Mkn8a+34ewtqDmeDiPeqM4sxoVdnYkngqP61HEYWS4zHE4P7uQ46+xrpm7siexNOsmcWxRXJ3bmOfk9Pc1Klw6Ikcir5nQAdKgJPQuB3O3epK54AGKsM0ymFo41cYIORnAoLLiO+9jK6lSegPH/1qvPDGih48eZx81NgQxQ/OQm9F/iBH6GrsUcIZ9sgyFKtuG05rSGwELh4XhkCyICvmRuO+OOPxqCEyEStIqRFufkHXPfFQ7siUrDjHIkThZ5YgRg7e9UY2dmkiiAKoNu/+83r9KkyLsYaVTBEod9pIYdPrVYErGRt3r2BPQ0G6HMRtDqqowHO0du/FBiRys2ZFXGAM9fwoG0NXzWcKio1wRlVYZ6etQvGu+Xy22SZySw4FBk2isI2ZBI5VyCdpAqw0ReKNmaNsfdAoKggjKrneoUY+YrycVDceZFGoUFYQdwA4zmgUoopbGYytGOQPl7Zqwtux+eRmZwML9Kbd2KSSIIlCY6BeQCOv41eklQQqCgHGThcmi2lzR7FIxtk7kB54welSW0RP2pZHZSflJH+f84q4S6GLbZG8apE0ILkHGTk9PrViG1eYgRzQW7YBDv8AypTdwSuVSqiW5dn4IyvHfvUabZC8QSRJM9Q3B9KuC0Hy62Fh8yGQNM4dc4YE1beWOQgqsZHr0qjW5TkKA7olCueGwOtNM22VWkt9zr8u08YNZOLC4LI0ZZhtaUjlMdqiEIO6eMyYx8yscj8qmxlsxwg/dmUkMMfIM9abslcRlFP3dxUdqF3By1uIzrIqRlsfNvDKcfSpc4ZiY1JK4O3gGtybkZfaschKFcbRj+dWlkj+YRBp2xkgrjFA79Ri3KbfK85Y5T/D3FMWYxSMmSZNuRkZzQVJW1K65LnKAPjOe/tUixLMzFzJCMkAEZzWUpdC4qyAzS20p8ht8hGQMdMU5SXRjFIXVvvf4VKSKFMqrmFX8twOtK6xzKYhPu4yxUng0iXqgZNkRO8v/Ss4XGcrs+VeGJ7+4rSMrIifYrFledCpYKDkgDrV+S3UQpLM5nkOMHd0x0H0omxwehHsWJ0kbmMjGAMmmiRGUW8gMRDbgqt2zWY5vQs7A8zsZI1i/Skl2RFMB5IjwWC9DQDjpoRjgOQQozkEjNSoJJo5CNoI54GMD+tBZFDKzDCLFIrpyVbIIpkqIQoWJnG3kinLfQCvARkRuxdpCO2c/wCAqVFWOV96FWHTnrVwQCySxIQZEKxs+1QBnGafMLYSOsZRscYUnn3quXW5EnYWEOQ0kILP0KsKdBLH+9/cmHjIHvSTuOC0EZFkcMxViTgY/nU/lrAATIzKBwRU3b0EnZaiQz73KHhccY6n3pfNCu7BUPICknGKF8RMXdlqT/j1ZsI8wHIzjdWfEVcR7R5Yc4bJ+6K1sVZJ3LlusRVt6kHOAM8VEi7HBnkcIThQq559z2rJKw7a3G3jIFjkRJAzD7o9u9Uvnc8Z+Yd+Me9OC6mJMPLDgmaOeQYAIbI+lOS2SOUXHnH7u1EA6VoA3aSzxEMHxlCPSo4yjgsWUJjJY85FTKVjSOqsVpYkWQHe7ZHAz2+tJCYsgRgl925Tu7VnB2KcdLE7zNuy9qywnj1zU7zO7MEZQfQjPFSZWIBLw8SSFEYYPv7U9ROjBYly3G7joKAS1sTEHzHP3VPY0sLFkKsEyARjHegty6FVXaOQRbk87qQTkinqGDFlZigHAx0NNOwoLqN8t3CFiyqOUBH61LGirC0UTQo+DjfwCaRo3YT7SglBUqGxjkZpVVpmKuFLHltg4PuKBhMAgG8jBPUHHNVWaTdIDG5BG0v2FAiOaJnTy/MDEICT646isqdoiwM0bZA/d84wfWgZLYTyRTW7JiQbsfKO9favwY1G5+zPAZERmOPMPOMD9K+e4khfDM+k4cf+0xPoERSR20brA8sQJYAGtCGPyUZdqjJ4BPSvzOhSufplafLqWBunDsy7VUdT0xTpkjkgjWGRLhgdwQHOD3raVExhXEVI443twrAk/hVCSNt7RoEdgPlIHBzU1ItaHVQsyhcRCKRFeM7oxtIb19aWXEiRyKWLZGB3rCWm5spWVhBZhxKwm8xVPHtVSNBGpRjlc5AIrB7m0H1J4klZ0kAQKOQy9fyqvc2s0qrEFAYtvHNJS1N5K6MiWOTpNkFRsAHORUi25C7GbYpOFZRyK6Oa6scsqabudBZooEgjGQBzuFXJmMkNval5GeMk7853CgirsY0hRVIi3GQHbxnk/SkZXwAfMVgc+lTFWZnuiNrZpIh5jl9py3OM/hUcsQii3qxd+cgjgCtoy11Hy22OWnspLcDeJWD5cEngj/P8qiEeEjw5y/t0rZvQqjGw2JI4wzFJXU/eJq6rmNclcEcDmoTuXU0RZhuQ8RkZZtxO0gfz/wA+lI21CwjIYZ/h6Gkpa2OdQ6jIpLmR8u2XBwR3FatqrTA+YRgH06j3rVz0No076kkyLlgNpTt6j2rNSExK8isxycAenvVRncViIB3+Uq2Adu09Wq/YWq/JLdgqSei/wj39TXWjGLV7l9IVuDJHnbOeVwOAKWW1WOInfC5AycdePatovQwqb3Ks8bwSPIkcePLUoWO7Ax/PFZxjeSXZgFMbgV55rCSuVTkPQuHKpCkkeceZirsNukl2UXzFA4O4dK5asUbwl0NKWIPA4Vk2IcBR1b3FYcyQRsp8yOGTaAsYOTx35rngjOozKjAWSeSSN8O3Bzx06io5AgJ3IXTGNjDNb85KkIDHw7rhgQoJOMexqKO5WNw6MQCxU5HT3rQib1Gfa4wzCFHIzjG3j6ip4bkQB/Nkds85pNEWbNCK+YxMLdZ7cjoc5q9FcxoDG5keQgEMB09axnroawVtScANGkkUzKS+Np6/j7VZV5WeRZHO1v4ew/CsYt7G6joaSRJuFwY5I4jheejVFMIYRJGQZlJwGPY10U30M5O5VvHji2bZY2PUqazS6S5QKNzdR1rUwpyuytdCRFj3IJE6Mw9Kjtt0jrt+UHkZ7itH8JvHV2NpvOdmUQRglc/KMH8qxNQlZWXbFISentURV1civLoVOkQIzgdscmp5LhpSxMg2kDcqjpSMaj92xnyzsGmjdHjUfPmoDOZI0jXhclh2+tBlC9yG+u4IlIi3gNyVY5P4UQyuIml8wLGFycUNHTTZow3YkZFkVtmPvL0x61chuFhYRBXYscD/ABrKb6GqZdiuFVJU8hgVHDE9R/WkWWe4ZneKTBwByAKmO5nGOt2TpE7ztGNpULlSD3/pxUQEcUbNt3ODkHNaya6hFaXKpuJpEk824P2cHPlY4Lev+fanJArlwq5RR8zdqyexrBak8EUDOVVmaY/gB+dTFHLDEEUZxyqnNXfUxqOyGSRQRnY3Unr3FRNbSKwCypIpGRgVoTT1GeWybCGYs5+Xjg1QYiZmzIAw5PYfhVxjc0lKxQ6M8kLlZlIxgVdibcS28MehPoa0bM4q7JiVEICgyNnP4Cqzh4mR1IU5yVC8H60ovQrmtIZPLNMNoyuecAcZ+lUo2eFpW3SGRz94dB9B2qiGSQ3LCUpJIzOOeRjArobJwQVaYuV6sG4YfjSmrI5lTvqW1vVW4RBmRVQhRjsapSlZPMDIrqwwNvAU+9RyBcz5Q80ZbeBsIB3Dj6U+3k3RoP3iKuUw3U4rOUehdN31L8DssixyRiOTPyrIOoqVik6yKQqSeoPH5UFSdtTIltHEiMgEbEEKVb8iKzXtWjhmZ5DHPswP972ouVFc25XmDKqYSZXbnLf09qidmjjIOdrfKSe3uKqL1IqbmTHMPliUHyQxX5uOamfkxxiPG7hSDwatbhHRXJI2iO3KMMdDWlhlD+czPMQChB6DHT/PSrLo9ypMsiMsQQSEkN0Gc06a13yO0oA7MDxzUTbNaaIEtiCoGNjHqKnmhKonldB97JpqeuhFWNkR5kiZfMAbjtzVhkRvK3SBeepGRWynqckqfUlMMm5HlIkkBIOw8HNXSkSpgHc3pVJ+9YhvlRNH9mmjjeVVZ4xtYr/e7Een0q5Z2cbG3Ty1dw2Wb/CtVL3zNT93U+p/hzEoVY22KUAGEOfz/nX0baxqCjW+5AwGN/pX1cFofmWM/iMZqQTyJt6jYVOTjOK+cdfcK0peB2GccHr7/SuuhscMXqcXh0VpDGsi+u7t9KcJQQJHgC4G4qx5+nH9KcndnTB6GFeXS4RyWUbtuGOM/wCelcff3ckMix4AYnHNc1c7MMryOVnKiQPufLvx3BoZHuB823OMAGvLqM+hhC0TnNV08oxLQeUy/KeO/v71wl4vlzSiOJ0IPykcj6100Xc4am5mtNIwZYwFOOQRwatRHAkZXZOBjnr61pJWYUyA7PMQsqFSeCT096lkiAkJJDHr0rOS0Omm9CW0kF0JERTGVOCX4z9Kb5UayLEFJkD5BJ4NYmqegrbUureIyL5bZJyOQPT3NQxyAu6jPyAuSV/zmtJRSQOVxsksR2SEKynnI461LcLbs6GNiYSQBn1rMknlIKlmSKTJ6ela9rojaiiSxAsRIFUK3PPf3qlHWxM3odvafDzxRdNEsmhXSQOdnndVP4dR+NXl+GGtNJPbLbX9u8fzmR4iyP6AY/lx78V6FLCKR57zBxYQfDzxHLbgLo99K7ZziIrtA9Q39MiqK+BtZdjF9gvxKhxkwMqkevNb/UYmkMyvuCeEdXjlSK4tp8Z2lcHA/HuarXXhPUrWCdrmxu7aMSbVKpuYjscdc+386PqST0HPH8xhXWh3lpPBZiIQBju/ergsoGSQO3/16bHoN7JtdVEsDNkN/QetdaoKw41EyS50e8EyW8UD25BDE4zkD/GvTPh14Lu9f15LeCCVbfIZyyH7vsehxg/nSeFSfMZzrWTsfpv8P/CEdm9ld2llcRnAZwvQN2YE9B3xXv2leHbaOJ5I4AHdQyiPgNXJiZs8qp7x63HBGjSiAGOAjY8Q/iFWhp2nzq8IsbYWbLsbegYn2PrX4lObbuj9jpv3bMns4Lix2JFK/lt8hjZyFx6cEYrO1DRY7t3NxBHMm792ZEDsv/AjyPzrqo1ppXuZuF2UJfCvht2EqeHYUygVilxIvzeoIbjPpzVP/hW3hS5gEd3pbSRKzOAkzFyT2JYkfjjPvWn16otbjqYdSjZGHb/CD4dpG8a+C9LWVmLK6xoshz2ZgvP14rMvP2efh/ezRtd+G2hKrjJIlI9ssKI5xOLOJ4LzMbV/2Wvg5dvayxWniFZtwJP2xgqe4TODXOXn7Jnw8a8EVmftyurLxdNCiZ6BlK7c/wDAT1611x4gdtjL+zNbtmFc/sfeF5RLBpmr61BKgyTO8RjI9VxHuYfrx0rn7z9i23jgaVNcsrxs4XbC7KBx97IA/Gs1mrqSuz3stjGmrM5e5/YtuLmyb7H4hs5JEcO7B3DH25UBR+P1zXLR/sc61FNJb/abW7KDdF0ygI7vypP612U8fFKxni5pSujl9V/ZL8YWkpYWEbxhMRMyyZk5/vBcYFcvqX7LvxUtBFcNoCNbYzHMlwoUt3YD7wH1Hau2GKg9zzVXfQ5jVvgr4z0SG1W4s4Xgc8ySOUyemFXByayrv4N+PLeNZ00eC4VVCyYYqMn8P0zXVGvTvuZRxEupzupfD3xHaWQn1jToNPgzskeWYIB78+/+TWcnha+WwGpRTW11ppBDSxNleDwM9/wzW6rwelzdVHuQWXhmSUf6GPtVzs3yBGDsF64IHPem/wBjaiLqO3uLK4gLk7WCbgR/eBH9aT5bbnQ610NtdLvWmcpFcRbPl+ZSvNRrpl3G5eSGSEM2QHXGSKz5FYh4hJ6jLbSxtlJVijAyKeoP0rKjt3OGA2uclTXLOk4ndGopLQlWGddqzKjp1xmnvFuRGR1eMrkbRWN1Yzk9SFrZSxK4XpjJ6+1I9rKXB3M6kA7cdKwUtbFRirhEvlzAseeq554/rVqWDzEV3lSH+LzGGQR/ninfWxDdxIrQOzuuF2rxz97Jp0kTrA2x0jw2OVroT6iRDBDCZh5pcR4wSB0p81uPMQhxnHAA7etRJa3LWrIBEkZ3PI0kynOU6N7gdhTxGkqyTbpEUYyOoyex9Kt7Etalpo4nKNGjMvQk9B+FK0MOYD5rsck8jk/hWAERt2VwJJY1kI3qsikhh34/zivnT4yTQLaCEO0EpYCInsc8/r3r18np3rJnz+c/wj5hWB4ZG8uVLiUsSoc4/CvtP4XWa2+g6dbxSNEsZd9wHIyc/wA/6V6PEEbxRwZFaUz1uaE+XE6b7gE5GBg/X6UwxKT5fmKpPIGcH3NfOWuj61aIZIjCGRMhY1YAN71FcIQ5RZHc7QNx65reMepjcpvE6NLJ5bSMq5/+tVuJAXVTA8oKk47jiuimYTVtQmgBiSQJucn58DjFZnklGYHdLGcjMnP+cdPwrRaGE9Vc43xMvn2Mlru2MUJdj6AcCvgzxKsxvLqKRAhLnGRmvqMt+A+TzWXvWOKmlUOY2kZJF68cGpckhpZGHkghVINegeE9GTRtEJG3RsE+vJq8hCqHGCaiUtDY3rKNVeORgwMg3Ahsgj1r7F/Z2VWfVb63vwzA+UUU7gxIHGewKkH8q8DiCVsLI9XLo/vFY7L41W5Tw5HGgjZZXIUsuSCP4h+BNfEcjtu3AISpKhyuQa34eVsMjPNf4zJopI2SEBv33IOTxSiDCvdAOI92Mj1r3ZI84utMihmOcsflPbPpTzD5hkIdEA+6AOtZTZrBET2xLsJFAVozlTwWH+FMWEPnDMnQgZ6Vi2WW7clpjIiiKEAgcYyf896bI7LMZGaNVGPlbkE+hqXLU0WuhSuSIwkxbbMoypUfyrjLlnM2xFO8/MT6VZlLYqEM8UyPk9ie2KWVQV8uKV8FQBx909zQkYEpZlOzcxjHpxzTGVxtYqjjqp962irICXeECoQyvnIA4/OtOxJ3RgAISc0qnwnQn1Pu39m+8uVQxpbeZGFJkdh95T/ga+0bYrMgZy0duBnCDcfw9a/JM1VsVI+/yt3pJnaaDF5ckRud2UbeiqePY5/nXoMEqFwoEhkHIB7V50lqerHVjpXAAQLMWc4VsdPrSKcsu4MpHIHp71nB6HUopDZhISggkYKH3EEcY70hkQSMPKeP+6Sf0rROwQWgwLujVNrJJ0U5qjKsauUSWSBgegHU1rJ6DaJRJtnYKzMAQCqnp71ZjSKVljkO6EdVYZ3ViMhdGLhCpCZ52jnFVfKjglmdPMIZdu4/MCParcr7FuWg+dg6hUjkeIcjcf0NRRRXAS32xbQzH5m6MK1E3cDh5GO8oRxlelDXLIZY9oc5xG5rmtqKKuyldTSlAkjRxxA5OR1qnN5QjhdVjkQ8he31pluHYiV4lEcIaUtnlQvH50pjj8xmXAGcvg9ayk7MqL0HRLG6QiMLGhBYqfvA+9WhEgSRmAJA59ceoqovS7BKxDydsas0cAHJXnH/ANerWU2sIrqUIBlUK5OfX0rRvSw5LQgW6EyrMXymdq+9TtgK+9FIHzBSKRgVYYliWWVm2AnPPGadbOqhgXk2FiWJ5x7VKd2BcjVcCOF2mY8k9PwqwEwzrNGpmHCex96aRbjpdEMsbkb3kR5OuVGMmqg3BJY5t4jcYdWOcj0rflRBJhyUMkm8g8D29DUc0KvJEzPnnB9qoqb1LpAacRIABu25/rTZFZxMjD92w2tU8utyblCRCpUMiKpPBVs5H9KezIJhIA6IR8oLdKdwbKou453VFYyFeC54BPqM02RW3ll2ICmSGPIPp9aGyYyuUGefLOzhpNpGwrkkev4VVS7tmhLtIsc65zlwox754wK2o0XN2RhicWqUbs8a8c/HD4f+CILmLVdc0/UbogxwRW8pVyR/GAQTtHqRzXwZ8a/j1qfjcPa6d9nt9IWERRxRxDBGc5LdWJ6+2Pwr9GyPK1SXOz8zzfM5V5W6HxRd7VYgOo+Yu20cZPJqh5iM7KgGzHPOa+lPmqjIyAxwPT8qZtBmjIJyvcfzoMmyRWDK0SuWAHyjuD61CqsqK2cu33jQIUsNxwctjGDUpTcqJvxKRito7AMibamx87Rx6k1ccrjaWAyOR3p8utwK+9lJaLJPbvUkbgOglZkU8560NAWNwdNkm4RnnnnNKrAL5guVUnoPSmBODG+3y2YtjJ5606KQ5t3ZnI8w4z2IoGl1N221KeJyTOCOvFbkOvvJHHLt3KemO/v9KmULnTGVi4dckMbZbY2cCsie7jLLLkshOCPU1jy2N3X0GJctM6rsXzGyVG7oKtW0EkTLI+0MWJKhs8+9S4pi9v2Nk2IdUwZPm+YkmsPVbadQI2kKjqSpxTSsVCd2c00hcbtuEBIBHrSNh1IjKs/dR1x60xSJ4cyAur5KnBIPINOE2UaIRKEyQc80GXLpY07CQrcxKY1VCOi9zXXT6hJpsMd3ADI8fIUKTj147nHH400rmluh/Qf+yr4m1Twl4O0y1NoG0xLQKNnyndIxnY/Us5IP+FfT/iPXr/xDocUTCcWUcjTRQqAWDFcHJ7//AFhXoZTueRWgo1eZnkPwo0O50b412d/dNDbJLYyxLIOAhk+UvzwMeZmvuu98feFNLl0e1/tfTVvZm2C0dGiY7cKWXcBu5649a9qtRftOfsc2b1LySR3Ed/FdCMIzEnPyngrjsRTzcmNk252bgFI/iP8AQV6FKaaPnpal46hgyt5ijOML6+tfnz+2fCp8Q6BdSTxzQwxvH5saDHzFGjJbr3br6AUVTGMfeVjwaOy83Q5IbOQyEgYOPukj5v508eBrZbK0aG2VSUKyDB2kn2rPJJ8lR3Po8si3ucxpXgCW0uo0v7mJoy/lxF1+4egOfU9Mn1r1/wAG+BG8UeLvB/hW2soZrm7vxG67tvyYIyfo239a+pxUrQcme3XxKjTsj92fh7oUXhnw34ds7YMktlp8Fru7jEQDY/4Fn+dd5EVALL8xbtnpXkYKlpzn5zjat5XNBHkjUkMFkK8kCub8VWetavpjRQzzLpMWXuktzh3Uew5KjqR39+ldVakpqzKwlSz0PcP2fNQ/sLTbu11C5dZjI+yRSFBDDLN9OcVxWuazbaprd4bRxcQcrI4bIJLE4/X9a8TLsLyYiTR2Y3ENx5WVSxADbQe3FUbowRLJJM8KJj+Ljn19q96ULo8CdWzueTeMrnwNqcLWviDVfDs9nnb5lzeKnlnpxk5r5v8AE/wUtktH8T/CzxnZQa6ZVe5t7S8WSGdRyOmQGx/k1rTpTp07S2PQo4xziozJfD/xs1vwvu0jx3pKRlX8nfBC8nI6nK/c9Pm716RoPx68A6zqa6bpt9pkOpIP3kH29ZCB3BUHOeaui+eN0ZVYOOqPT7e78O6lC80FxbG653xEfyqT+ztGNzAHsLGWeNh5gkOQf9k88Vy1KVocrGsfUvdGoI7WCaM21pBZ8BonjG09exH/ANevI/ij8HfA/j7RL4ahodrFezo8fnxxqh5zzwBkZ6g9ea2y+u6VROJzVMXKSvI/Gnxn8KvG1j4hvfBtjNd2muaZKs1sTJtEseQQy56sRwfTqeDX6f8AwE+L1r4x8Mx6JrapZapauVmglB3xMSfMicD1ByrDIPY967OJaClUVRG9WcalFo+bf2xvhFFq8mu6/oLyWto9rGGVF8xQxXJY+oOefw9SK/JjULF9MjuftMgYJGVd1GQBt5I9exr6LKqznh+Z72Pa4erpKzP3a/ZGktLz4V6JJbmOS2tbaOJJI/ukhVGcejYLenNe++O/GWg+GrZ5dUvtPjlyFERfc0rHsAOw4/GvyDM9Kkj3sPCU8RyxPjPWfj9Y+FtTvZ7O2W50sT4eMMXfcx6HBHqPr+la83xYuNX1G3udJ1W7M77RFBdqvHtwfw5/KvyjOczUK1rn9a8OeC1d4WNWqtXuddqHjTTPG2m30evyXFt4iKC3jEoDK2OME9R7Z9MfTE8L20+mSMtwq2E6MHDW/wAuGHfHb/69fJ5rmnPTcmfrvDPBywNN0WtD1rxL8Qtav7KGzjvne4ijV08zhWBOOSPoeevA7V1Hwu8b6h4eWKC7SVIJJi0hDllVjznn16n3ya4MLml4JI8/HcJQjSlBLc+vD4msNQhQWM43pGGLo/JPB4H6VbsPEBuHkt5UKFR8hNfcYbMVKKZ+E4zh9wunujTu9QzhJAVaPjHoa5LV7qyeG4hnhdRNCd4Z+pAOD9OnH1r0IYhN6kZfg2qiUTzbwt4gie3nWe5hiu0n2Puk2j9eOmDXfzeJtPsY7mJ9R0+QFQBLHMJAp4IwQetc1Kt7x9PmmXy6I838VfE1bHTrttKtZ9UkjBOIxkk4+7x0ryHSfiD8UvEcSx2fgIwQ7sy3M14Q0Yx1UKpDfjj8a9GjWja7PisxySTs2b48FeI/EMcFz4x8VXNvZB8vDZt5bTgdFbA5X2PXjJOKX4heIvA3gvQJf7RuluL1oSlrbEbmznGSfX/PHbalilze6cOEyH2k/YxW5+L3xotZ/ib4qvr+0tYoIUuWEj7Qnzk5OB6cken6V4FefDO4EN3G0TebA/ltGOWJ9vf/ABr2niXGKifp+E4TpYXD8kjmZvhfqEN7JFeadeWYMeCJ4j+5+v8AtV4TPokWlXk8hQxTLcEFvNDKDu+XAPIJ6+lddF3ifmnFGHpxlaJ6Ppvxn+Kfh2Zp9F8a31p92MRMgmR1HZ1Y/N+YxX0x8Dv2x/Eln4jsNF+Jh0dpryceTf28PlAMvQbOw9R+XPXso4OKVz8gx+VycW0fsn4LEviCxa/NzbGNVDgI+d4ODkEcHhl/OvVLXTEUxhwA2MggcivoMG7qx8NXk4Npl1NOBWRlZVY9P8aja2RSzN5mexr3KVNI8idS7My4aMxyII1c/wC0SA3sa+Zvjp4r8C6Ppcun30ej3dxPIIISyBmMnOWXOSQPU8H+WGJXK00duEqSk+VH5qa3L4ctE1FdATTJb+N2WaSBCcpk5THc+mO9ex/C74HSa7p+m+JPiHrcXhHQLhFkjSWch5PVgq9FzxyRn25NfnmaVHzO5+iYWDcEjS1Wx+Hunag3h74O+ElDRhmuXgdnDSjqTuJwe5PTvXB391bWcZ/t3TktHLbWLEDDHjaew59K8+hLQ6lRalY9I+G/w+8OeJNVP2Wyn0q8IRmeJiDx368YA6V9n2HgNrGQ2/2yC4tVQqsglZwxHsRnn6VhiXfQ+kw2HSjdnZaDBd2955ubZgF2kSLuGAOo969AIguIwTFG8wyScDGfYY4rkcU3cucraHC6nbxxMxjSOMMST2ANYX9qHT5leOWNLhV+VnXIB/xrZU+xw1Z9TxvWI/sxuZ7RYIJ5HLsqoApJOTx29f1r5a+K0cPj+wOgTfY4J48wwyXPHmZ6j/2UE4/Ku5JWPDxVXsfjP8QfCQ8D+J7/AE9oLyOeG4aGVJmZtjD3PTiqFprUZjXe6ADJ5GfwrkrU7s7cPitLmdNcqWuXVjxyQOccdK3/AAys8+mzX0CG7C7lKO2A49D3I/z3rB03c9OFZWufsP8AA7wsuh+CdHsIY5VlghUSSHksQzc59wR+Ne7ou5VcMzHsd3GK/RMkhanc/Ns7qKVQryZE4UspDDIqrNP5S5fIcnJr6akz5+a6keVdd5Xaw4Bqq0rbpAIiTyeB2rYJ9ioUhSNhBGUDfOx3ZyfX2rNB+YlQu3quOuKpK5DGXMqqi4kDORySKzfMMaIsgEcr/MpJ5xWkXoZzXUoXTNG65dXI+TIGBzXP3mmrI1zLA6rISFkIPLKO309qdtSYys7o8F8e/DDT9X16y1pILe1aO6F1GueQM56jr6V30vzzyXcUUMckp+c4/IVzSoXqcx3YjE80Eiw5wCzAKR8rA1z8s0b72JlJHfHU11HFPuZUkzwmSQlI0PqMnNU5yjsJ5nkkUDH0Ht61lURtF2ZmyiZ0z5kDoi4jjAwQO5/+vWbHNhBHbvO+07cFs/gfWuWpBG8VqLdRlVMjnBIw5HUe3/1q878T6fFe2mbstI6PuiJ/h7ZA9eleTjtIHqYN2mcNoVosN07xROWV8udmAfoa7Txdrctv4cmhsTbwvLtRpWGSmB2r86xfvTPtG/cPnjSvFt/ompXFxDNdCYtlnUZP3cEjsMCvln4iam99rusSJHOlgk+D5mCSSOAMdBj86mMbM5KsLHBaDepHeJI0DAq4KBxwa+tZvE2mm2F0sjoWiDOR034yQB2A6fhXg53hedJDjiHFaHz5478Yya5eOILe2WxVMI8XGT7jpz1yK8bbfLJI75Yn+HNevhKfJBRMIu6KjCVdkQQhSckjmvQfA89s163yxJGePmXO31/GtqztE0p/Ee6wvJFDGzPD5QXK4cHivPfEuveUs9uk3mEgqRXzeHp81S7OrFS6HjsrJejDghuh965e5hNtPdFFdkzlQxzivo6TOIgkuTHOZIRs3Lh1HQ1UnnMrMchSG3FcYrYBI5VnLJE25mHDL39qrKJYiHBXB4OecUFRYkqvIoQyKBwcHrirIW4kAIj+TGCcZ6UEmlYQNN5a71ZDyCvUV3VrYrLGx2zLx8qlcA+9YVXY2jHQffaRIVjeRoXUDCqq8j61yF1psgLOIyD0zU05jauZghEeW3rIT98D+D/69V2haUpkbFPIbGR9a6UzFo6HQrJpp9ySMq5+YY+9/wDWr0Kci3jKnBLAKozwOP8APNYN6mjVked3EpuJFiUP97BNdZ4TiS1u1NxI8USvxtPX3pNBBaH7Y/8ABLfXhL8T9XvIrZo9Paxntd0i7MnYc5B55PQ1/RbbTw2arayRtBPs2YkA+96H8eM18pm9/aqx6+EmlDU/HL/grT8VLmw8A+HvAdreJFr2qhdSiA+VmUOAR7ABGHHc1/OrrOoS3l5J9oVRIrEOyjr74/pX6dlkOTApvqeE6ilJ2MLyVgk2KTcLINxbutNljdM+W8Tc4P8AjXnSeoNXLyjIRCAV28nHSldIvMjkeNlIG0YPFSFi3bSgmVY5QGJwQQSa0oGmSQkyEIvzKyjn8qAbsWbRPmZLaWBN/KPKuRnvx/nrUm5xLNIFIkHUkYwfagZJJI8SqVIUEYYEctRIScgIjShcjdwCa2WxCnqKNqPIgEmPvZbkc9cVGSYxGkdvcM+NgYHOB9Ki+ljNu7CJ3naSGSeJM9QeeB2qN0dAoOSRyWA7UnGw4rQjV1tgZFmSOQ9I1PzEev0/xp8RDKQyKWzuBzgCpHGViuJVkRGAVRyPl4pnmLDtik+cbflw3amkW9VoMQiOPckhbHy+4qg8skhVGV1UjCkD9a0mtDNxsWY96HbHG8gZvXpVqOKEJIvlRpjOcdzWRbdkVDn5ISqBzycHilEUcoUtLhFYAP14oEk27jpEB3urKyg7dvc1CZgo+cyCFcDn1J6UEN3EbyBdGSMlSRuROpwKnR4mJYopJHL9Tig1UtLjJosKHMhB6bAO3rnvUVv5oW48sr5pTGGPUdqdrGIXE0snlxtCigLtYAdasxmMKFcbMjINIadiH7PzkYKntmkiRFkkVSBgfKDzg1vF6DUtblW4jEQaabAUkYU9DVNhtO0MGdl4HYGmCky3JC6tb7AzRAhnA6kY5qrPaXEeZbeWHcSPlY9f8KTZbfvFk4QRuuY5x8xIPQis2GJoI5Y7eRhGzk5k5I5rOTvojOT1JVkY+bvYJIpClRwD6sKtQDziSH8yUjaD2PoM04aqwipOswULJH5T5GWIx+VPJeF1JR3XbtznNaAS28TLcGJfLcbchmAIFRSwywvvjG9sclR19qBotW7IpJlVi+PXvUZCfMyEyMOM56UG9iJlZm3S7l2noe/tVk30ryODiIAf3c5qVHW4EajziCsSKR0JPWnuQWYNFKiLgbhxyPSs5bgQgpLGV8tjGvTJ5P1p6lQD/GrfdalF6gTTHJUNH5KbcBcfe9xWYixSMQHKoOhdcc057mS1ZWKcEuRFCZMBumDngfjWjIZPMKtCvyqBgH9aSIKkpwjBXw5Pys3anpCGO4BUL/KTnmkaKN0IcqjFXSRMFGBTqelOiLosaHzPLxkev50GhFKXjA2hlAbkHk496SNQsoZj857etAEyPG0iuBIr7crjpg0SCSKJjE+0/wB3HUVUbdSZMhLt5UYVcKo24HBNIqApveAqr9A7ZIPoa0il0JlLUsNtCRtG2Xx8wJzzTBIJH2yBdvQ4GM0J6XEndj5FIaRS0kAI+Uhc5ojt3n25xgdyevtUqNkalkIPLfEuJBxtx1qtMwLHzHmkYDHyiiOiuTNXRBCsaNmNy+7+LNaVvKU3MY1SQjClwDkeuKm2lyGrakdxKEiEj+XJEDtVs4BP0/rVfYjweX8m9/lIPQ1rF3RDZJuKybFOYgACB396kZmjQ7CEAG4n1pmknZWI51hIYKxMjL1z0qt5yJDKmzzCV2hs4wfUVEb3sZkckkT+W32ZIztGfL4571YgLBQCpJJ+97elEnoA53QuCTiUDAUelMyoYqCUcj7pHINKe5UdwaN3ZZnEZj6YU1HG2bkpGBtB3bcYFQ0bD9qbgwTLrnOTxmkx5kokjVFbG05pERlcikQnGxSzgbjtHSnIDBG8jrIJZAEBoIbswLb9yxnEicFWboaZslyNnzOBQOKuNk3RspaCSSUjkR8n6/SpY3EisI5fLdOoxn8KB86RYRZJyRNgHruxxTQm4SW8KK8gUuCevvj6UGhC0Xlxq44Yj+L1/pTI2bCyKQgzgFh/SrsrAWJGLfNJJAGzwoHUetRkq7sqb1XGR3pNWAglOFRQAgxkn1rEcx71VyzuWwEPTH1qRtjrJhFLtx5YJyBivuX9mvwd4k8R3tnb6XpF5qjSyESxxIWCk9O/HT9K8jOqXNQaPYyqv7OspH6c6b+zb44tNPVB4Z1a6UOTJIkRYRE84bv+lVpf2bvGrg3GmabC6kFXN1aSqzEdsBST+VfEYPDQ5T7DG5s5S0LR/Z18X6YYJZ9F1ePeMSGLSLiVdwHXCqdv41Cf2f8AxnJcxx22jXZXfuZI9PkOAeh3AYz6g4rrjg4GKzNmBcfBDxVctcxN4d1Wy1KKQkrLA6AqOxO3jjnjp71x+r/C/V9MJEq28DLhmi3dfTmsZ4OMnY66GbNOx5JqWkuJZmnaRXVyVLfLn/61ZjIYGi3zxJER8uR1r53GU3GXKfUYapzwuPgBZtj7TkZGOOasLpxmZ5FZSUHHv/jXBJ2OylHuTfYf3JyVjm6gL2qYRNN5rMkaADkAdaxNqjtsVTYlfNkU+We5aPO4dxiqB2hyiHeC3zHHbtg110ndHLKViyIoSjbZZYpBxtA+9z39KgefYyKN24rlQO3vW8VcwrSKYMbLl23OWz6GngISzggLnADGiSsTTLLRwsiiRcSYxtDYNUjEkmIZHKNjOFPalYpS1sUby0cwlFMYhI+XJy30rIFnHEkcSArFnJGO9bFxlYeIi8ZbduToB6ioNrhBhIn42gsM49fp9aErEttsSzSQqYdjMinAf1HpUkEUoZofJkmLdHbtUxWo56FpLMxvJubBY9McipztCqPMeFC2CyDJIq7CdRoGt2aF2+aRhznNBBNvJvXBJADD+dOmrDa90pneCkMQ3RoTz6+/1pGmmISXdle5boBXXCd9DGpSdixFqEu3MUkckZYENt+8PUe1WZLjfHKI0wrZIJP6VtF2OSq7aGXNJJlN8jyQAgSbB09qsQmQPsj8uSIZPPdfWnUStoFFu+pFK0cQMiylWPTnoadYtcGZpXbZEfuk1wz2NqU7yNmKRWEkUix5xgc55rJvbYJIoyC3U8fdPSshVJGNM6QtvY7weimpgImVJQJRu6L1GPQ1PMilHW5HPZOscs6OzhfvL2qi+nymVDu222Mk+vtWynoUo3GBWidyg85j39qsW0Hnb2eQs44JxVc2lxpJPU2YWZUKLKRHnG0jPPqK1YbKNwsittVeAp65rEErsmayKspjlG3GTkY/Co93kBmcq7dQOtKyNua2gpn+0SIVeR3GDjGOB/SplucSSvsHlEEDcODV05K5jUjZHOXU4JKsqh1JJJ64qCFzHEbg5GTuU9xWrZjTjpcdPdsGxsUF15HY0xcCSORFYIRwoODRK9rF03bU1BcbpJH/AHtt8uFyQWAqOaWKRl5QqFzgc4aqWkbGU3dlG5BjhaSP5mXn0zVME3GzPyHIZscc+lSjOcbvQuvCJSzNbyEn7zCoDao6bkGP4lzQ2XBWRj3VtI/lOiR3BU5XjOD6in+RKjst0p3AcheOfcdvpSeq0Kg7E8LG73SfIh+6eOCBW9aTxiHyzCJtvHA5/H1pOF2aSdkW2ubQqqOp3HjIHSqMmyRmmeVmiAwCp4NNR1uY87ZchhMq5jdo16FhSCM4m2xuqsOGk6N9Kzeup0bJERty0mNmExk+hqaEyxqwERSN/kcf41EnobxsJ5CMl1ESrhUyV7EenPWo7iBlgBgkV5dmQB/Ce1KL0MZRTRTaWQG3RYlklZ9mScc+vsKuXAMixmPKsOeK6jKC6lO6u5NyFwu4IVQYx83r7D/Gq6zCEyObeGYsMbWHA961i7IyabdzFW4CTvgOSV2sB2rU23ESIvmR+RgBQo5yemTSm+hcO5pwRTKhIEGAO56mlmtnkiBnjWJMZQgfeqmtLEy1dzn5keTJRyQrZbPYe1Iqu0IMWcliMt2qk9QtpcwTPNF5kJxLnhs9ce1aNtcuqxny3kO7G3dxn+lDdyoqyOotnVJHfLNwDg9Kt/a4lZ/lVd33gRwKVzkraGcphlVjBIDGWyp7H8fT3qMyH95M7Kw4XP8ALFZT3NKS0LMU+5ftEhCsBjDckDFXG2ZCoCVCkkD1qWG7Im3srMtrNIw4yExn1xmq80UUcEYkhc4Pyux3MB/WsoI1i7LQz5YFlKN5qpHj0yTWLLbzPHsdnkQE4VjjFb20uZzRDJZKjIdrlQMFB3oa3CgyRxODnI54rSOuoSWhYS2EkL7d6Hdt/PvUr2zxQLIrSSFWxsJyTVGqilEfFFLKUNw++bHQHOB25/pWqib4HtvJR8jqRk1lM6KatG41bLylMjAMxOCtQz24iljUxME6OGOMVKdjKexjvGinchcqeinkiomJKrFGCzZ4FX7QwexZt963Mu0uF24Qe/v/AI1p26SMZ2kVU2dVPXPcVo59TD2d2XFwLdgqqiqenrWhZ+eJoS6yR5OQQvUVVKWqZjUhuj6l+HEAjU3E0UkknykL049/Yc19FWSB4v8AR1ZyOCwP9Owr7WnF8qPy/HfG0UNdk3QtHHJ5RxncRwfavnDXnkEojZSi5KAHrn3rrpK2hwU1qchcszE4d/kxkdeKZKIpo1VYnSYnd5m/A9hRJWOyMbGbeRRtbNPI/mSAde9ef3zqvlCPy2mZioLdPx9PrXFiGelgVqZPmLcxmBUjilB4JbikXasWBhQOWOa8yWrPdfwjLgRTxsUPmM0YUNnPFcNqGlSyPiKNgyjgn/PNdFN2OGcNTl7y2aJ41UYdyQzY/hqEWZQAKxYD1NdEpXdzJAsEbja8KTFTnJHSrAtS7b5ZZNjjA+X9ak6KOxI9uygpAvmRg5LDjNQjPltHlo5Bkcrkip0ZuldjZIGWRGIWRcbgwOaZLGbd5fkZg44Dn7vPas276Gk1oVTbFkkAVXXGBnpUTo7iPy42WMc8HO4VIuTQ1LZYGnRY9sWSMhj2r7b/AGa/AOjau85mZpI2je6LzEDcVdVCHvjLEgD0Na05e9c4MVNqLP1A8LfATQ9Ztba4uJkjR4wu+OFLeNu/BPGT2yK9Ck/Zu8NoWi0y0nguHGB590jqR6FlUA/UVzU8xlzWR5iw7tcxrn9ly2czIjWTagwH+qXzQwHbKkEVRvf2X47m2tnmvdOe6t2PlwRb4WHHdlRsn8R9a9Cnj2RKjYwx+ynFAo8i2s7ObfhUZzu3Hq3z8D68VmH9lOIYjn0uPUnWTJayvFDjvhiAQAOvb8a6o47uL2VjLl/ZKkWJppfDfg61im3KjLcb5vUZGcH6kD61zkn7IE1rFA97pV5arI+1pYzEzYz/AHcf1P41axiY41JLczNQ/ZGiTUZriTRbS1ilQKJJoXZnAPTAAwP05PAr0HwR+zZZ6E+6DSo4udxwxG70yTk49q0+tX0NJzvsfVuifDyKwjtXsraxtpFXLDaXzxjncfx4p2peEpLbaIomkd/m4TgCsZzTdgjD3TnUgaEg4YDqMDOa1YI1lRmCuAOMjgA1+H0pczP1qntcV1eGBopAS4bgd6uJtlbqzDAyWXv3rtt7o+ZE32RfN8tSduA24dKteWqusMMjL3LAdazaKJIbdhyqJgnBJFWBayE7nIjTuPWuRw11E1cjexVYmYIzBjuA9BT4tNjjw21pAR909KyGH9mlm8xhsA5IUdahltlYoxjWTJ5UDoa2irAPfT4d8Hlxr1w47VZjgV2O9LqKDZ8iq+Bu/vf59O1EtzRNNWYsVtPBEonIuGIJUsuce4z0qJLd7Yt5USsGwzswyT7Z649qVVtkNJaIsxy38FtdWsUVitjMQ0kZtkIP/jvA+lc62mxqcrYaXFgcGK2WMn8VANYupO+jMZUky3a2NvFcpeJbWcl0BtWSa3WYj/vsHNZt54b0HUbhdT1DRdIfWlbH2qK0jj3L6Y24+npSVeae5k6LvoVbr4bfD7VLV/tnhO2ivGxsnikCd/7qgc/mPauS1P8AZ7+GmtS/Z49HleIYkd5Zthz6L5YBHp1x612QzCqtCVhnc5mb9mj4WTxPH/ZMtnbZ5t3bzwxzyVIKlfzrCl/ZR+HEFq80N1rmmsACtsWFyhXOP4zkfga78Nm807WOSrhe7PONW/Ze+FNgt3qsniSex1F1IBaBjuA9vMwFH0/Ovg7x/wCGdB0DWb3T9H1ga1AshInEWzg+gPYfhX1GCq+2g3JbGeCqyhV5e55eIVSUllDhTkA+lWEjLbHEKmI9favOZ7k5FeS1aUD5pFCElDjg+4pywqUIHL44B4rJPW446Mq/YZPljSSKJQ245GeDT/7PGZN6loycYPQinGXUco2CVZTiKPbsAJX5eTioUjmYjzJXmjP3BjOD65rRT90SjctR2nlySyzOsgZQox2FSvC0bBIpPOjJ6FeRWl7xJKb2zrJ+72CT7o3UostrFg0eBwNpyDWZs3pca1uJTumWZHTkbDgNx39vapER08h58ZyQFHNOb00MWya6DpCrqMygcMO1fMvxnYXUELs2f3IBJ69cV7WR/wAQ+fzp/u7HzBZIsrfZ5SQkkgj564JxX3v4F0uKHQLUWzB0k+feW+9j0z2/+vXbxFK0Uefw8v3jO6+zyLHJGh37l4I5wanFncyIsmVj2/IGZeMHtXzkH0PsbKxDNblGt41YPKxLMv8AsjvTY4JFTeHQEtwzDnr0raD6HJU0YjW7eZKskbhwckGofszk27ojqoUh1z0HWuhaMio7qwkfmM5dVOxXztPYVHNEINpLoGx5ij+tbR1OS+ljzLxObiS0u5sy3G1SzD8Mn9K+A9duDd6hdzK7BZJNxG77o7f596+nyxXgfJ5lH3znVKHd5iK+TkCmRgZxzj0Nd72PFtdkkarI7AuA54Cgc1dtWSTJAyAcDcMZNZdDY6PTI45LiSN5mVwvpxX2l+zxbqslxFGkMkcluzB1XA345b6kV8/xD/u7PYyl++kzU+OMM0llbXe2WC2UGNpC3Cv2/HHT8a+LpogZGUH9yc4A7n1rv4fj/squc+a/x2RxxEgIVZuxFaFvteZImJXJABY8V65wJ2NEtDEhBC4LA/MKlSeJXLsdoAypHr61zmydymsitLnLvJ1NWI2JZ3CLsHzN2FJtGkI33IfMV1LIrySZ3Lt9KlSFCWkfqOgNYy3HB9DLuTDIjmPLspwR3rirhJCdxLK2eTWy2IkuhAJsw4IRvm6H1pyNwA2XfOODitaaOYcSdy/MCnUmo4trkuGLBegz0rQaVy3C7KA2QN2dhIzmrNmH3ozI0jH5So9P8KU46GsOx98fsv3NtFpt+FuReW06oqOW3c9x9OFFfbttNEzROJUWfPyxgYO31r8izRf7VI++yp/ukjpdDJ80SK5ZGbPJ7V30AJjkwoRsgAnvXkzlqezS3NINvT93uLbcHFV1A2vI7QsVYKcnABPQfWqitDp5tbCSvu2qn7s55OOvtTfMMjRyNHgrxluM1vBaFNjwYZGYhJCwHGDiqZjUOm4h27tiiWxMXdD0iSMPIAjux6Ac0+CV4wFk8qbvtIxk/wCFYTehQ24RHXHzLu5bJqtGTyRl88BW4x7iqosC1s3KsbHIAxgVnys8U5eN2hIYYDc5+npWsd7gNnuI5JjtYxhh8wA4qv5dxK58km4tF6seCff2FZPQaYy6jWRQiwpKGH3T0NVnid32hD8nBVhjFZQlqaxdyHa8MyZynHJAzTH8u3jkuSkjImW2Bfve1DlqW0hVjEr7bSSVFdtx3AZ6dKsXTNakoWjlQYO9Mn9K0aEQM6tMxt4yqMeNx6CrCFY45chjEBnk96aE2SQrGsRVyqScPknhR6fWlkZCztDJuXtnnIptGcVqV5fMUqXb93jcOMj8qfIJ1Xaixq+MbxyPyrO9maWRdEcEYVxI4b+PjABqqCYke8jf5HIUg9+f5VY0RyMOLiSPc5YYU+vqPSphF5p3PymOh71tB3Oao+xIzF40UIEKsRyMZpJLdSylHPHDc5zV2M+dj1UAO5cM+MBAefrSiKMszscM3PJ71DuTfW5nNG0JP3pFB6d6aZVmgaRnOwNgBl2mlN6FRl3KM05iJieIPEpwuwAH8afiWVFZJITMz7RGxwxP9Pxoo03OSijmr4lU1zM8e+J3xZ8JfD5ooNZu9msRLm6gVslCThVYj7p6cdecV8M/Fb9pDWtVR7Xw4kOhREMoZRvce598Z7V+j5Nk6jHmkfA5tmkqrPj691qXVbyK5vbhbu4K4Z3++fT5vTrUeqStPbmMf6Oi/MZAckk/4f1r6paaI+bbPPLmVULgoXjPGfWq0TRjd5nyg9/SqOSb0BW3E8gbePrT8JHGVYg88kUESVh7CDKi3G1Txx2quCr+YGycUEkhwioQVUgfKT3qzHGRGu7nvknpXQBWdY0Iz8vOVxT1HmhgXVPc96VwIVdY4ywJJPDVYVnO1WYZC5BFMCJZFyGJeRj6c1Zjdg+cLv56CgBrXEsaqIwSxOGwOD/hVxDiSNANp9DVRVwFR3WXzIYjJGG5QjPHvVtLh5FjERI3dMdqVjSEuhMlw21R8ynoS3epQm/IKky45UnipaNCfqF8ncj56nsf6Vr2h8sRqWkRs43DqD61EodhN2Om0/8AfJPht20DIY4Jq1qGj7rdiAFAH3j79qhblQl1PNrlRbiS3Misu/dgDkGq5ljVgY8uOj8dKGbXEScAtGESNc8kd6mIRPuANk9RyKm2pEHqXbJglyCZc9gD29817B4I0hNZ8SeHrNA7wSXSJMMZyhPPHeqTNY7n7G6X401rwJp+g2WkaZ5xjRLS484gkBU29Dw2MAc/Wvpbwd8WdRvdLuEtNI07UleVnkEpKMmQB8mOOwOOnevXy+jZcx52Z02veO50HXbWw1yO91uCQWEwEcgJ/HIP4YOcV8a/tAfFnW/FXjHWta0Waewt7F0hth/eWNdpAz0yc+3Trmvs8Fg/aHz6m5T1Pv79nv4w2vjTRNOg1KWVNUhjFvPKrbjwBjjPJAOMHn3r6kWd0YmOZWwchgcivKpRcJuDOSurO7KE13L58ghJkDHIdeNtfDX7Wr/2hp+irblLRI74G6aQcPGQFVT/AMDx+dXW6M5qGs0jH+GtlZeIRoVqptpBuePYV278Ek7sdsk817vd6BoeitFp97IkUsjYjeaRVDnsB/KuHL53r2Po8NPkhoYl14CFxqjWMW2IumUVht+bvX05+z1+z9DoOsnxpfwXJ1CFRJbyFshFBzu9yT6fyzn6LOKzUFCPUzddcjbPvmK3lb7RIFlihkfcQxzj0ANaFvbsDu3c4xiunDU7U0j47FSTZqqCpBcglh25qZAY45BHIV3DDY7itJRsZU5Mfabo4woIXBJpn2ZC8sqgBmOSQMZNYwgo7GkpN7knnbI0QoJQCSRnvXzN8f8A4gah4dtZdI03c1zPGrl+FxleFB7kk9Pb8/YwFBVJpSPLxSfQ+I7r4L+L/GNwuvL4djn1BkCRyXFxFIwXHHV+ep6nNcXffCH4x+EDLq9vp/im0mQDE9vNiPIPHy5wfoM19NXWH+Fs9nCUJVEooqwfHL4qaKsth8QPBWheJLcBYheNbvbyxKP7xLENx3P0x3rE8S+JvCfjazm8R6ND/ZurkfuWtYAXj29CCBzjORxg++a4Hl1GnK8C5Ky5WYfgr9oL4h6JcPYr4h1WTUY2xBJfOqGUD+Hav8Pof0NeqaR+1x8XL29Wzm8HaVqmcqNkiIcg+ixxNz/vGuaeWxnK6ZtRw9qb0PpHwz+0hJd2i2viTwxr8NxEciO3i3iFiORyxJPsCa9T034yeFdXhMKfb5JkXaYpbWaFwDkZwyY/WvBr4ZwqcqPOnRTdz5y+PmmafqUVz8Q9CQtqttaJCyhcyYVcADHVsA4+v1x8YeKfFN3o15ofxR8CSJbawtstvcxwuVhvIcZAf37q3JB4716Mo88FzGNCjJxaPt/4U/FPw3+0D4LudAliFp4rbT5beSGRgjRzgZG705x6j3xivyv+Lfhz+x/E2vwW0LWUUl1Jb2yEZVhzkj8PXpiuvIW1KUDowUnRqKDP08/Yeikt/gPo1g0hnlMxBk6b0jLIF98DafxqP48+DfEVj4hE0zq9g9tvtLhTxIeTw3bGeVx7HpX5xmNO9Sa82frPAjp/23TdXa6Pk6d4LeWS1CmW6HDBhk+nf09avWskVq8d2qlZ4l2xsvBWv5Y4tr1KeJaZ/sjwzg8PWwUXBaWIYda1xZpftjwPAQdoQfeHvmvRtA+I+raO481Vv4cD91Kxw49CepFfMfXpSjY3zHhenOFoo6zT/Gdv4jvJrKYxWV3MhZkyQCPb27V23/CQ+IdCUCS43xRgARck+g+n866sC2nZn55mGVRpS9jNHpPgv4m6v/aDW1xA7Wqptcq3Ruw/+t/KvoBfiR4e06CKe/1vS9L1QKcW7TGRmx1wADj8T1r6zAYqS0R+E8YcPxVfmpmtpnxj8MXtjPay69oiSM3MMt/GjEdxtLVy3iD4l6LNazXVveuyhthLDIA7AMOte1TzGSVpI+awHDslU57HlP8AwkExmmFncWsNtdTCRjIvHTHbrXoXh2DwRqF7Hb6l4mtbrUciQW8L52H0I4Occ4rDEY9x1ifUZhlL9leKuz360/4RGyjk8yG3kYD5DKoIb8xxWVqnxC0Dw5ZeeRHF8xdooU2bh2AIHPPauulipfaZ+brL6s63s2tTx/WfFfiPxPb79OuJdOt5D5pWNBvGe3HQ/nXkGs/BXxN4hjuLu30y91S5dNm+ac4x9eSPyr28BiE5Wib42NPLKftJ7nhHiX4DeMdPiuYoPCtrNd8SQiG7Mm7HXOFGPrk/Q14xqk9/4VuoPt3w31rcrbQfsp2kjrnPO30avvsPSjVsflWeceVsVeFN2ILvxz4Oe8i0a6g06K9aMPFG9soIz+Hzc8EkmuV8eeH/AIdeKrW7uYrfQrB0kC3bw7clccKEOMnJJwD36VpLDTgz4OpmEpK0mfEPjj4Zrp8gn0Ozs7uye5yJM7GVQPTkE9PTrXkt7psmnW93d+XNNHEC5dojw3bHHPbp2r38HSvC7Ob6ypRZ+8n7Dep6zqfwM8OXWs3N3NKREEeUlt2EYdT/ALAj/T61922ziULjyyBz9K7MsVpM/Mc70q2RaDxgiNEC5NQXIgwkSxkYGME9a+kik1ofPp2epwvibU00rR9Zu3ibzI7XeAwxkhhz9P6A1+I3xQ8YazqXi3V2m+0SmC83Ws3fay/eXthQSMf5Pm4ysloz6nIcJzvmNj4f6boNrps+u69pEOq63Lc/u0ck7FUYDDGOT19uRzXuekS3utXLapdXsiaUE3PbyHK4GOD6noK/Lc5rt19D9VwVGEaV5DtV+MuiaJp8miaHoeoXwVf309tAGyc9MDlse2T64rn9KksdSntr7WtKY2UcySzQyoQAfvBW5BHT68Vwe25XYboXftHseveEviL4cPxGl06zk02ElN1q0AEYmTnG0dePQ+pr7ft7Njp1reIMmSIP7EHkVpVTT1O9V1KCaM0cMV2mJhzgHvWvaybAH+ffj16VmYVjK1OAzZcrjPSvIvE0UcNwsTeas6EqjDoD6/8A667KfY4Ky908s1rU51t7lTNFcEoURT8nzepPYV8a/FHWprHxXpV3pypbqVImDD7w6bh7A7q0R4GKl2Pz1/an1qDW/HniSeNITDvjMcifKHAjUFvqWUn2r5Vsr/EjMfnXqecU4xuhUJWRqQ6mlxJcRRwzJECHyvJ+nHX6V9i/s6fDKbxdJpySWt/JpovBdTeau0yMpzjPVVHQ+uMd61p0LnoutaFz9YdCsWsrNWyjSSPtyrfdHcY/L9a3o2kQnYV2DJO7p/k193lEOWmkz8+xtTmm2KWWaLdG3lOMZU4yPbioJJVMqJIEZUHIxyTXs0mji5tNTNllVnHmBljz2HNVJJN4CKctn9K6Iq5zTm7jJRsRgvPHQ1mT4tJYnikE2Ae2QR9KcVqWyKaZHBhli8oEAswGc/T/AAqtIroVdtlxEwOMHB9jitErGTm9jIm3M7KrbT/I1nzsYk8uUrgfecd6XNrYk52+VpQ5MfmRr/GOg9q58eYI4CgV2I/d+n4n+taxtYEROSIwsoWOQ87s5rGuXVxtCj5RksDncakDHuVEqwb8Z3nbj1xVB5ZWaKNkXk8kHpWM9zrgr7mVcyKi7PKMWT8wHJqgJIrUI9wQUZ8Db1Hp9TXPURqMmlfftbBUjI5zmuZ8QG2kgmjkkVWZNqIe9eRjl7h34F3kjnVeOK2EPmExAb2Cnvj/AOtXnWt6h9rtvKWXcGOcjnivz6qvfbPtIy0SPKTZSC6lkZnMHIYAZOO9fL3jOR11O5t3Rixm2r757f59KUbFYmOiZS0Pw3f6hfK1rwoI3RnjB9c/T+ldF4yS+01ZNIaQC3DAsQMFsdvpXkV8TF1lTZlKg+TmPIW1BDKzrIZgrZ+X+VQqLeQbAWiHVR3NelGK3OcjMO5twbJXsK1NFnFvKiNGERjkgjOamsrxGnY9T1LVSmngWZaRAAzZ5wfr2ryO4mF1MZdzHPBY88eleVh6fK2a1Ltk1tZXMtwjqqvFnLlf4RjrWdqcao4YIGizxz19q9OGgSjc5mWOPckixyxvjlWGRWO8T7WRsjccZrcfKhNpO7awgkUDG2nCMFSFi5Pcmgzmx7hNhDLHvBxzVyxt2kkQrvc9Pak3ZExWp3OmWaWTJKqkHOS+3n/IrrtNjBkU7xuJySzY/wD1Vxzlc3LMg+1FztMLZwMe3emNZrIiSoLZkztYsMj6GsVMpJWOY1DQUtz54MZMnJO3j6GuN/syWOaQXE5eE8FW4Htj/CuqMrozcUzutEtFjjjkZAmOzVR1e82l40JcE4ANMU3oc7pTATAyBRCH/wBWw5HqDXTXNwqI7xFYB0BPr2oKSP1Z/wCCd3xZ8KfDrxBc6z4+vF02yurQwGcK0ioAuFJ2g8AZP+cj9ePiV+338JdF8N3Gq6H470bxPqzQZie3jIRiPUSKMfr7Y7ebUwLq4hGeIruMOVH82/7RX7RXjD48+PdS8ZeKtU1DUpzM0dgr5XbF6j+7k4PHQADua+f3LOQwczrtBJHXPevtK8+SCprocuHpuMdSLefMVXIUDkc8fQ1ciYmZFit/JDLhgTmvOk7s2SLLqwkCxOpTHQ+tT2TrAro8kYIPAIyceozSGOk3iOFfKDx7hnbwfz71sQJIV3LFIUHO7PSgC4vlqIGEQllDncfQeopzvvkKAPIp4DdR+FBMpWGXEdzHtMzrvP3DkE1I7vKkKBUG08H61vF3MSDc7x+SpAU8ENzkVaMU8cbwGGRW9+wrGw0UnRIA7RSJMQMAkdciomlYgFS0qhMsAOnrSFcr70lVFdCCB8rY5A9DVhwyBWRo9pG0qe9BfIyCOSQvI6CNRtGRjIpsfmCdcLgj5eR61rB9DRIllj3/ACxBZDuIJxjjvVeWMqd/mbwnyqp64pTYySOSTKM4wg5XaOamLySxyqTlFO5VI5HrUPyE1czhLAJJC21iHAHHSp7pACWijKZYAgnv/SkDZUV1jFyzB9mcKy859xUZVHX96S/O7OMc9qDK2lyzbTJLkCUQSEBSMcH2/GgoYy0cshGTyD6UybjppTvRmZZVKjaexFU5ZTMw2p5bZPI53CqnK4FtZnYoYhtcDAyOSfUVGsjSBnkUlQcMfeoBslikjkaaS3DBAPmVjkg/j0qB4SPLaWRG3DIA7fWqUrAPu4Jhbq8LxlmX93nnms9Q3mB3OJPYV0LYqK1LBkZpRHEFHrzTAhLSKQwwOeaiSujRrW5GZiHRmxIPfuKrRSvCuoNcL5rLJhMDqMf5FTAxZI6swhkXaoU4HfP1q2vlYSUAI78ZHHP0qoxsAhVt0jLGMYwMnPNUzIgfy5CxHoPemA8xxqQNzAjge1IskwaOB5WaNfmIHbNAE8LxhpGysi9V96jiVWkQRRqCCcrnHX1pRehtB6DWBBdlDANznrntkVBIoQsAxcMvAx096hzKLFnMhaEiJgpUjeeNpHQVNLLvVVYHPcGqitNSJ6akbRxo0QR2kc8bexJ6g+g96XzII9sTwTzdgqnbj3NZMObS5VFvG9zIwkaXao24Ykc+1TeW42t8j4Xv3pGRBcA+ZFFFE0gJG5sjA+tK0jI5G0Op4znoKaWpS2I3QM6BArKRkg08HZKXWMGSRdq45xjvTluVB9CXy3nVZFjCRIu1iB39aiCeTbSPFtcq/I681JoAhnjiE0glVJDgnPDd6ie4fYrBXklDHD9/pj+VACqgWXc+VIH+rYZwe9SPcooXIVZQ3yp1yPXNAFKUybSCWDuchmHNRqoLCKRyMDOc1rB9DJK7NUBSiKAvIzmqUgjKhGD9fpk/4U4vQcNzQtZCrMZHZgMEEHpimwzplkSNkTdySOR6kCqNAgdgHkdVLLyp9vWnStCVDQNvBXdlOQaVkwGIpZVmm8ppM7dqLjj3AqsZSVyoIKtnd3pmTd2WYngOfmLE8jNNkWHDuyfMnYDg/SstmPltqQlikkREyoW4ZO5Hp79qsyGMswuAx3joP89KG9TNspuE+QJPtxnAI5anx25MaMygxodyZ9fUVUXqA1rcNGGyqD1x0H9TSJGI4pfOm2ZHyYqUtQLkU7bVmO1g8e05GcjsKrFmWKOIIobdndt5pzZajoDTRhPKkQbugbPNREfusuqCPG0EGpl3Kg9Co5IJckxsDt9c1PBK487aoY4DZPQ1LJUNCcyMgbyiGIxuAqONhkSklhnjPrQEY6jZIFcRTLKFJPJYfpUyMUmBQhy3U9Bmg00uR3T3EyERObdjwCvNQxY8xgsm+deGbuO9BHsyxHLJkmUqM/wg5FI4jSGIspz1BXigcdNB22B4ZHuElcEFYinQN71VuGbyogibgOOvJNBTYpeNsfuyAfvD1rRtp/IhlhhAaMrjLenoabdxmfcnfD8zRxxMCpVh+lYUqLM4Gdrep7UgIIZVimQFWbLYIIr9j/8Agmp4vWw+Ien6NOxEs8qxB0JXywwdlBb6xnr6iuXHwvRZ6GCtc/p58OXUiaFYK/nRSlPnXece4K9PfP8AkdhLcedCS7XplwMs11JIMem0sQK/K6MZJtHrTqaFSJLONppF06yMrptO9d6sPoSRTpYbOSJlk06yj3EcLENv5HivSSkZqq2jGutC8NXJZL7wf4WnUYZi1kG/HHT8K+UPj34S8Lpam40/wvoOiXMp8sGys0hV1zjJAHPX8MGt8PBqojKrXcVc/E3xLNbXck9wqt5MrGTDAcD29u1efzW7s/nG3hkX7u89VNefntFKdz9D4frOdFNkaj7O4y5LY+U962Ib1TbwxXKqkmOqjBY18zNXPoubSw/7RatxwkucKMU+3uCTG6tGqKSysRxnFZpDjK+jKsqxPKJWEk+7PDNwvuAKybgIbhtrxqi/NgDrXVSRzz3II5gkwniYEHr3qs6LuU54Q5UD+tdcNjmnuVJLh45HdShiIyyhcnPt/hUMk0nyELhPv7s/pU1C4LQqtfszzorPnJJ9qsLK0wdN+1cYDZ5pSloXTpk+5RtErLIoG3d6Gorq2jPMLkpnk46UQ3K5XYhjjOQrY2n5cmprqGEN5MbxuBwrYIDGtRNWVyhDHLE3myMQm7hQc/iKY8kiOBHMSrjLAHGPY0GMveZftUd0VjIPOzwxOMU9rdCEjYgxbj8yHoPUDvzUuRq0OtogWy6MkfPznofatZLVWh8yS2kEZGc+ntTTubOSsNhtLaRlUoFTPBPvULaaYnnj8kvHnjjgjua0pvUxnUEksYwYzJ5TRp90KcjJqkLBsThZS6/ebOOB7Vu5nNOKbuc1dWk0Rbyo2cLyAD1+tJC8khWNo5A45yD0H9apzurC5EJLbHH7qU4I3I/qPUVUSWWKTy/9JYHjI6fWsmrkqLT0NWGa5ilVcRp0xg5J+tXJLlJZCNiyADBUH+dYeRbhcoxBhGrZJmLYV8DpWtZ2ozGDGBIx4OcVhax0RSSsT3FgpicsEtQDhowv3vesh7VmUfZVDKnzZJxWsXoSmkZDRBFYudhx09/Sn2itI6ogYnritUvdOdp81zUO+MFYlU45YtxxWzC8jKkaKUOOQ5GOfT0qGdVNqxMhjYYyQw4GWrPnt0dnbGCxyOeR9Kmb0BJNmkisYgSBsJ2jHUmnvCEQmXEkSY6VENx12Y11bRhfMkceYzcKRish4ZlkBGQQcbQeldcZXOWSsrE8Vu0kDsQVYsSpK9PwqhcR3EWNzB2PYcD6iqQp6KxRO5WO6dpTu6DqPY1PbysszLuLDOdwHatJ7WM0rlwkyKqyBixPynFT2sK+eonjDAcqA2M/WsrlQ3NX7IrW4nkAZlcAhePxqC4to0wWmV9w4CjGKmD0M5SVzJeGMY+zwC12Nh3DfeNQCExgglpwW555opkt2RatrWNi6RuiNjJy2KnNuLcB1ZGU5zjv71L1Zs5XihHlecKgRZGC4IC4P1zUtpAxWRt7RkHgjrilzMFFJFy2V1UIwA9Ax/nSMYZAu7eVzyDVXujeUdh8TcuFOVxxml3KuwEBjg/NjrWN9bGqViN/3jx7FK8Yye3+NMAliiaV0bzgdrDGAR2+tKL6Gc1YBbw7Ip2dOGyQTgk+n0qGOBWyqblkY9c4BrZzZFrFSa3/ANKt3ZWnKknaB2AqpPcRjctvC1sOcMWyQfWtbmd7RMxpImCgZQk9cdBV23mGHiEpdB36Z96qOrIk/dsjStSHIy2AvIOeBVi/lMsySRkAH7w7Z9R6VTnqSlYyLrLAnlGA+YAdKiacCHY2QzeopS0dzVaqxkG2BmZzGgP8Jz1p0cMkYdwcL1UgUc2pb+Gxet7mN9p3uV4Bxz+NSPdMxMce0oOeV5NClqY1KaYLdgA+cUiBPJU8D/PpWmxWVVdRtRfmOB605kWsiHzY3SQQJFnpnqQamgl81FVyRt4PrWFSRNJXVy4blpdokmcXA+VVz0Wql28aSYLk4OCPSnFaDmUpGa3ZJFKzI/zZB4X2+tNO+VmZiqv1Knv7VpBp6GkVd2Kc0blzKFQ4GUBOMVchinkZG2R7yORjgfWtUrGrSasRrI0ZZQokXPLKMA02S6dYptpi8h8fKRk/UGtYxVrmLl0KcdwIVYRgK5zkEVdgu2geGeNgUQbXJ55rJxuU6nQ1EuYJQ7BkZidxQH9azrnyLmKSJpJHZzh9/THp/SsCJN2M+4/d7XjO51XcPfFV4ZUJKxgxkj5waAtpYlt3LP5hwrA7dx6nHT8K0iyRF2SIzDjGDn8aqMbkTnbQuIY3ZFkBRupHaun0399JGnHUEVpReqRk3ZXPqfwURHDb5HmfIAT717bZuWjizEYoSp4bq3/1q+9o/Cj8nxz99mVrTSiNwgSQEb3Vj0x3FfPeuBZ7uaUPjzBjIH5VtTldnLTXU5SWArExG0Z4Uk1SZQoQOZNgHzBTj5u2PQe1Dlc6zI1OVUVkBLIBwR615tqEiZkaRxLJjGD2Poa8/HOyPWyqHNM5ydpAQVITaMt7mooppCzBjmTGSMdq8pT7n0DpFq3voRjy0Yc8c85ragzMHMqAYXCBOcmt4yOSpDUxNT05cb4onV+5NcVPbmNEUoVC/n6/jXctY3POmrMzftc0pleS3aAD5TgAD6cVsxIJiu0xxRqoIJNElY3osRlJG9tqx/3RyTUDYwZJFye2e+Ki1tjohLUiZok3PGrKf48/yqO5HmIskUYlyMAHioWiuXJ30RajhjeVIgVAIwSemfSqVvNFcRyggIFbbtI5Deh9KgtvoX/s8Uc9ruZSAc/IOfxr6H+HviS88NsdQgQF0j8weWSS6g5xxU+05Wc9ehzKyP1u+EHxOtNXhskvJZJVNsstqwIJAx3+g4yPTFfa2h6rb3/kzRCMgKp2diR1z6Z61EsNaXMjyHJ3szsooYnkifeyzN83Axx7VYis44DJKIQjjgnHP/666Y01YiUtSeOJ4klgdDucbDuGf59KdOtxLNbi5eUvC25QWPXoKlRIlK5Sext3IcxKJd2NzLUhsoZIwht40XrnbzS5WODXUQabbbGGEiYjGfWpJLSJCWi8qPzPvkDGPp6D26VcL3NUEK7MxI+BnAx3q1i2DSK8MZGdu71rohIqO5+OVn+2d59xJBLYasLtY932qzi8lVPpgqxJ9MA12UX7Yfh+3WSG+l1bSmZfuC3843CgAkqqru4J7gc1jR4IjB7HqvNqyO58PftG+Hdamglt7q7tI3X5Gmi2cnpkNyM/5xX0X4X16z121SW2lQxAAtjrXz3EWSfV6fMj1cszRzlyyO0O9URFUtGx5BPSp4omUgbFAPQEV8Yos+qUh0ZYMYz03ZY9/pVhh8qqclCemOorGtHUU9iyjRyO+I3UdAT2pybV3Akumcggc1z011IjJ7E8yybPMC7ZG5TJ4xVVLYMzPlVJ69ulU3rY2HARMrsqFHB+Wpd6cswb3AGKJCW5K0aAbiML/dPJoCBgGMag9wBmqaFGVyILuf7qsMc7j2p0dtFuO8IE7Z7VnKNkUTR20RL+WuEA44qlJEi+XCEOM9aycbobM+cw2zDJESqe/vUN1qlklrNMLm3SQt86M20/X0AruwmEc9jjrYuMTyTxH8VfDGh2ktxE8st7GSWxKGTHvgV8+eKfjxrV3bSw6dPEsTcK0o37R6gd6+twGTQi+aZ85i686ktD521/xnrOp7ptS1m91EH72QAMemB1rwnxKYbq+kuo2WRmGFcdxXRWxKg+SJ7eW0FGBxKwcyGWRYwhPOP0qukQ8xWdnG3lcNgV5Mm7s9M0BEMlztjizlR61E9oXiUugDK2d2axin1OjQijiiuF25Ks5wSTjgU6UlUPlsGI+52BNWlcTt1IEkDSKJSxkI5NWQIJmkhV2MgGWVOCPrWsVZGDldjBa7kWFvmmZtojbjH1PSoZklxIo8vYq4Ygc/h61aVwJoeFGIl3Y2szN1P0ptxHBbhGCJGXfCYHBNOUbDjPQFndZSHRY2HCgDj3/GqbLi4bDb0A3MD2o5SWh84kMTNE6SREcN1r5X+PHlrd2Fm2pT3kewXCAnawPdfoP5Yr3sjX7yx87nf8M+edHjFxqVsUhlaFZASeuB/n+VffPg6Fo9E0y3UeY6wjec5GevFbcSvRHDw6/wB8eisqKhC4RggBA6H3ql5ojMlvGsjAgH14r5yl3Pr6jsQKk5eIjBIBCtnJAqwkJDLh1WUHAZhwPwrqUdbnLU7lTUZkheMS3Cud2W2nG6r8U9u4ikkQrKTn7uFK+orerocHtvesFqqtvG0b2YqpHp2z+FZd9AxhKyKrEfLle4pQZq0eYeM4ni0e/jtyqXSx74Qx4Yj3/Ovz3192TVdSlkWJ5nkLKMbRn+lfW5R/DPk80+M5yUKXX59gBBfA/OpQAI1ZJAxBPAFd9jxdpEliHZ3IwJFGRz/nmtS2gYlixkkcHcOOf/1Cs5NLRG0Vc3tPCJNkSKzMemK+2f2dwkKT3Mlo9vEwZAoOQWA657AjrXgZ9FOg7nq4Fa3RL8epopLOKEGWSOUjfxgA5618X3LfvHXgbTgmvRybTDpI5cwf73UbHGZFES+d5hUkPnJ4/wAK0E80SRuQPIIx0zzXpnETuzEuNpJI4qUqeGIwqjcR7+lZT3Oiml1I0ErSkl02nj5jzj0p5KEMiHLDqormm9Te+tiVZPsv2fywsJHzbVGAGPUj61NAwYzqwG4LuHufSkiJaO5mX5VEEhYl14wBXB3bkSFAxPORgcc1uKb1KNvKUQ7owxxxjuaWIyly0iRoewU5rSmcrLaypEpJjUlhtyeSKYDiJzEokXIHHv3rQQ+MxKdiPMyjnkYwe/8AnvWhbPkqYgssp4TJwCf8KqfwlRep9+/s1B18OXFstvHAFuvPfcnJPOSPQZP45r7HtXIUSmPhOWJ547V+OZvK+Ln6n6NlatRR2nh4R3N1CFcqobOcdeOlejKqCMoZZWYrje1eRP4j1YKzuQRtIhysRjUHj3p6sWkCZyFG5sd/at9zpaVxWyy5LlJCeQR1FQKjDl0dxnHLdB61r9kcnZGoibUk8qRC69MDkGqxjKkO9sYdw3bGrJsUdhttcHy5mVVcbtgUrz9aWF2ZnjjbYwzkg9DWUtiiLbLPIxNzAjAcxsu3n61nJP5jFvLdmHUNV03oASzP5gjKsFcckt1P9KqyLIzuju2+I4Jfsa2jKwFTKuwBkMuDwUHH1qcGFngQGYy/dJBwD/hWU2VpYmWaMboUly6/eI5IqKN1jwSplOfm3tn+VZNCV+g5om8pGZQSDkZOM1G5Lo5YlM9MjBqpm0XoUQzpHHCrBpVACsF4x15+tIjRvIgKY5Oe3NajIjE8ree8qeXtznPB/wAatpcIFKvGkaemc5oJeugqsJGZ4mUKo6sOtSRhGj81WQKwzuoFBaEMvmiQLGzZAwMHtVlH2xmNDvkwGYE4yayktSyfdhZSEIMh3EHrUaSGV5BIkhUDA479q1Jk9CWONXMcgKNsXByO/rVcyskbkxuYlk27++T0BrWKsc89iZX3LGsgBk6hD0xVeKRJGbCHZkgZHOf8K2g7GEl1HFNqq4kG4npVhmMCCRmQOUxheQPf60ox7hF3Mt7yPgbhx2J6/wCNUZNRt2eVJQhL8kBMj8AOKiFJzlYwxWIVKPMzyj4i/Fbwr8P0uz4h1CzUwxB8CYc5/hbnIPt1HpXwh8T/ANrrWtamkh8Ixto+nvhBNC7fKo46ZDE/kK+5yLI0v3kz4LMc5dR8qPlRdVv72W7lu7+e+nnO65eRtxlHYE+g9P1NUtTklaJZyyeVjJyeK+wi7aI8WpO8TmoFQ3GWbBwOBW1qsSW+nlJVYIV3qB3z3rSG9zklseayEtMyEO0YGVA7VVA3OqnIz7d60Oaa0CNcNJGzM+eaXy15Xeuc5xigyLSnBkLEE4HIHaoF2AzAHryCTTW4DlkWMyOQWfOMEZFKlxvlYqnyHqrg4I9K3AUpvJC8852+ntUkbx7j5qNIuCBj1pJWAazGTDFVUYPGOtMGA+TkHGOtM0kr6ksTrEXDIOmQaWNlY5lmSIls0Ey30JoxGjHLHaTkD1qYAb/NTazDpz1oTJJ5vLDI6jA6HmmK7A5B2gnjnigCRZEZiGO1ccYPersc4IMYbPPXHUeooLjLQZA2ZpAGcocZOa24ZCpYxy/Keq4pXFqzr9DjLt5sgdY85Y9wP61c1zUoIoGt7a4lMJ5Ibsfesk9TWK0PLruSNmclw6kZDLzmoow8iytGuIVA3H/PepGOITaAxC+uO4qxBJD5bFJlJ7AHqPagadjStlG5i6cdCDX13+zV4dm8R/FLwVZCHz7V5CZGMZJXAz17DaGH5VCdldnfhopyP1J+M/h+20Oew/smOWG3aMPGGfkgnBPPXGP5+tcl4U8Saraappmmw3N3NbzThBbIwAIIGSTjt6+2K+gw0r0gzKldWZ9HXEz3WnxRkuj7cOueV4614x428CyppkOrWkM2oIriOZMhiw54x15H8j9K+7yeX7pNnw9+WpczPg543b4Z+NYbjU7kWFte3kcfI4RlBxu/D9a/WPQ/EcWp2YkDwgMxEoWQEHPIx7Ht6142aw5MRfuYYyLepqNcvjcDhsnIHTFfMn7Q+nXOseCNYvIWje5ZoUWYnIULIj8+nypgGuao7nDRX7xM0/2Y9C0Z7xHu302G6S4eNYZHCnBRipOf9rH/AH1X6caYvhZGWOztdFkxGqSrcRhdjn8P5/8A1q8XL4S+sXZWLxsoaIvWHgDwYupXOtWmm6dBqMj/ADrErKTx6ZK4H4V6paTQp8jRJGQgjZfXAwAfyr69Q55e8ebUxs7G5aCRljMiEDspPSrqxg9FKnOD7V6/KkjhVS+5OYVA8vJT1GKg2HGS3y5wKynsb02WE2hASdq9DzT1QFSAcH1rG2tynKxAFCfLnbkfL8ueaxZPDulz30+oeVbvfEBg8wb5SBgYK9K1hUktIscbLVl9VaGBrOBEjixkqDuBz161TEcce8rBHuOQACV2k9wAcfnW28dTKVdqWhiXvh7Sru6mmu9N069PAAuLZHcY6DdgGuNuvh58PVMv2zwtHLNtOUR1gQc55Crk/ia8rE1qkNYs76dV7IyrTw/4UjLW6aTptpYbh8kQEZkz6SIM/ma888Wfs2/DfxD9qutMXUdB1SQBUZZOV/ELk8+tVh8bUg7pm1PGuLcah423ws+KngCad9Bm0rxVoS/u3hl2xy9MDBc88+oz1xVi01zTLa5gj8YeEte0edm2jz7NlQcfeBU+vviuuvifaxvHc5p0VfnR0q+FtCvoVl0/UppI2UyFkfeo4zkDqPxr5T1fwCfBGu6z4f1hNPvfB+qw5tbnBABLcgehHbHXPTIqI15KnZ7m2Bs5WMHxL8OdT+Fken/Ef4bag15q1vIpuImjC+dGesZYHH3c7Sc4P415V8dhDqFjpPiSw04XReQQT24baqOcDdz6jk+wP0r0OHMQ5PmHi4KVWMo9D7z/AGM/Kb4TaTp+ZFa2mmmDN3LnaV/AxkfhX1B400a18SaCNEvbeO6tV3SDoWQkD5l9TxyO4/MfJ4qnevNebPXhjZUsRGpF7H5u+PvhpqehX128NgssZbcrEng8jcp9D3HbmvKknS3861nUwzDBVJOCp9fevwbxB4ec5e1po/1V8A/EWni8sjTqvVaD/tOnHyyZmeRm2Eqvy/XP+NWgiSjblt+c/e61+LYjDTpStI/p/B4uNWN0WFupLLZLA5E6/wAeeR/hW1d/FfUbezddTS31WUkBHAw6gDp1/U17OXUXUaaPguMKMLe07HkHjH9q/UtP06fSdD0TSNOuvLyHe4ZpCc9RtwMfUmvmWL9oPxNcX5nvbjTXhmO3d9kJdT/vZPT261+vZRw2vY88j+PuL+LVSr8p1vh74t6hYH7TpKaNqjSPsmk+YZXruXv+B9a9fsPj9eR3drBcWmuyZ+Zpre3UoP8AZbcwx6/zrixOX2lys+jyHFPEUeeB1Nh+1Lq088psvC2j3FyxaJBNO4wyn0BODx0249K9s8JfG34i6rPBHfCFBIu+CzNkiGMjqyyIoOPX8OnfgzHARhFNH3HD2EVd2rHrEfxG8W3FlIZtThC7cB1BLbj0xz+nOaVdV8S64RHqtzqOoXsUW8SpAzyBQMbgMHOB9eK8ZylsfY0eGMHGXPoe5fCLxTrOlXMEOr2cc8YZcSx8ZHcjIBU45/8A1V9s2KJd2NrNBFDJ5hJaXPJx3HtX1XDlJ812fyp43YdU8UuTY2oNGtbq5j86OKdTgEynOB9eorl/EXw68E+KYLy18S6db30MalYlO5iG+hbA474Nff0E4yTR/OlTCuL50fIXxN/ZG8AauDdWunixmjjZ0nkncK2ATjKn5eM8EV+NP7QngubwPqbW9ky6p5qvMyFBmMIcBgf4iTgc9q+rwk/b6I+bx85RlofVHwp/ZNj8R+GdAvdc1q4gN3aRXIAgE0RLqH5IYEcNzwa+gD+xl4EgW3+2arfXkcf7xvsd5gN9A6cfga6aLblyxPFlj/ZaM1LXUfDXwGt9N8MwWl/p/huKXfbRTRvMMEBTyOowAOMY4FereH/i14bvXwNRsIUY/cEoDfUZPTnoa9/D4NKN0fJ46cqlVyZ6EfE2lzRmWGeQI/yxvKqIC34MQB75rgfGHxJ8N+GNHu7+/wBTt/tAJjWJXDMMdX4OAO3P9KqnVcZcrM5YTmhzI/LX4qftSap8Q7688N+FZLm30oTLbSOp3blJGSMn5gB3P4dq6fwr8ILfWvBkvi3xOVW384vHcXEu1JlUnooGWBwMAD1z618lxNjlStZn6fk+Szo4ZVLbnnt94hsrrUJ9RS1D2u7/AF0SYXaOAqgdvQDgAdq8k8R/F3xfql/baKrW2n+FUdlISPypFGOpwPnJ6ZOCBXw1ad3zH1tHLZV2qcTL1L40eEfBOnW2geGdHl1zW5VwZ2mKLG3Ulie/ufxGSKwNK/ad1GMzWt/4Wj1TTpnEchW7CHH98ED5gO4P864oYacp8x62ZYGUKHKM+H/xC0Nf2gvA99cXYXR3v3MLynGM7UGScfws361+/nhLVoNY0ezl+UyLZxyLzxjAB/I9q6sVFwmrnzdObUC1fCLeZQFBIGD60+EBAADuYmmVz3Qy8IeGdYyFKjoe5rznX2t0tXaRYpm2MJRjOBjqK7KS0OHEVdD5K1q4UXFrawtcXSq21yW3Egep718qfHLUbe11fSEMMj3yQtEmxcHkhufQA559/eqp6zseDVd0z8rfi1ftqWsSTGHDpcFkG/PBGP5V4zJiKV5UEhiH8Heu2pCxFJ3R7Z8Hfhpf/ELU7YaUzzWBaOdpFJ4OclSfTpwPfNftV8NfAY8FeHbaztomFswQOWi2E45x9Mn8cZrswsbtRLxtflpWPV4CkO8PmN93AAp0t4YwFjPzjG0DqB619jQjZWPi5u7uOt+SY49qnG7IqpOwzK7FQxPAHc4ruonM1qYtxuMaiQSEfe4OCcUkUq+cCI/KGOpOa7aZhLcLkRSPG0mZipyBnp2rMnliS4KAtu6KT/WqjGxcZXZkSzSvnbIfJR8lex/wpHeOONp1JXfgAjv6mm0ROOtyrczRkvKr7xnIxWUbt1CqgAIGDv5yKUY2MpJ9Dn7x1WVHnCLIVxmM5U5rHuU2xfuZmmwTjcu3Pt9KqMdR7opGYyIfNRkI6+1ZN3bPJOnlMA20ESA9PartpcuC1MS5eQzqmRFCgySP4qyzcqqvKxKMD8uBnNZuNzVO7KvmLMbhyjBAo2k9zVVTcq4FsSu5CMhQSPcZrKRvBhKJCqRpIi7E3KmOh7/ia808X6g0dmIWGwdPMJ5z2x/hXmZhD927Hbg52qI8un1yaK3SI3ClmO0ru7VQmkiezEbMYoSdwKjn6V+b4iFpH21N3M6WyCRyTxAthdwK85rwjUPC8uq6yiLZSNGrby79uK4qlXlTbOlrm0PTtK0Kz0a2njSKKKMgMzomScen+ewryP4v6MwNre2wKM4R2LjPfBP48/nXweHrOeN52deJio0LI+a72GWKeRfsuFX5zheBn/GqtpdoSr7EkkZSMMvTB6ivv6ex4ZVWUSbjIzCUt24NbdgHkuI4I2HmH5tvfFOewRWp6Td6BeDTYrlldQVxt9K8wmtpPPkEcbo6kg56H3FeXTmm9DqlGx3/AIcsiumXZeIYCYLsMkf55rgNWjMshi/iT5yF6V1QZJjS28uxdybFI4wc8VUmt1CqwALgEsCM5rsTAxBCBiZmQxE5DA8U0q2VIJJzjj0quhnOPUvQW0k48sAqR1bHauh0hDFKJHXdBjawx1rGo9BxjbU7CJotoCoCucgg9K04AkaYV0eL7xJXJ5rz6hZejcJEYwNwJ5NLB8qSJtCgn86zAfNK0issxCqhO1CM9etcNq0lvBlyhSXqFPrXTRYm7FH+2dqpGFYEjkVjXN6L9nZAQQcHtzW5juxbSJoWLKJGQ9frXT28T3OFIzhgMUG59IeBYhD4burMGER7dhUrkMD1GPSuS8VXgtdyJL/BtBUfcHt6fSu/CQtK7OWvvY8fnmSSWVsqxb+8eRSGVjGsvnpuA2ldvOP6104iV2NMlKPCSjIJW6kY5z9amVg1vttvMjIX5AzbtufU+tc4yzI9r+5dHfIGcEYz605LmBf3/lJz2IzkUAaUFwpjaNkLluR7H1q8okMFyhmYK3TYOVoJvqX0UxEEAgkdhUZd2kliSQPJ12qMDFBnPcmFrIkRZozHuGVz/OnTwlmiMLFUdMq3vWkCSpGjRI0JRnI644NK07Boj868YIznNEdhtlgSxqMvHn0FUXwWKLheM8cDFRYQgUiJyR5ibgowOlQYCli7qsa8/MKco2L52RoHDOQBlhU0Y2sspBZupB6VJqRzTKTJ13HgYqPzC/lF0eLHXJzmncyd2PLBdzLvUZ4I7VXUzriWAxuXONrHhv8A61IfWxc8gRLmWEJNnDAU6WaPCx5QFeee9BUtioGSYERgKnUHNShUWOSKRgG78UAloV4wsK7wAMnnI6e9JcES3KRoCMpksBx/nvTtpcznuIVSV0LZdk4AzxinbHyUX5UI5PY+1IkfMz28avuCq4wSOdtMREkQNGI5I+T5ink/h6UAV3uZY4nWAoyyYJ3elOHmFlaUqAp27SKaQBJMVKjAm2nKqTgfSoyoQeY248546g1uaQXUjjZfMdcMXIyGxxTy87Lv3RhSuR7+xoCoV1lhknxsYyIgLKR0J7VOkYkY/KSRz9ahqzuZjCkUqlsZjzsIDd/pT4ZYlDCSITnJAyPu+4qwJxI3MYcMnXkc/nVNBC82xdwdeo9P/r0AIsn2aNoWCeYWJJC54P8AWkhVnYsEPAxyf1p2HHcssZ4nAaOFt3z4VcE/j6UHzpV3+WsePvL04/rSbNyNY1WKQx5U7cAMcnFWPJWK2HO9AvIPOR/WsEwKYlVIiShYpkjA6ip1dHhxtUqezc1tJ2Rm03oVDLLIRlYkUcDjqPepo0CrGExJhupPQVlJBKOmhM0htmWVFUysp6DPFUlkkbcknmKCPmf39KkJJIqF2Dr85AI5Y9j2FTy/MFYoUhY4YgdKaVyEQybE2xsuf7pz1rQiLBBI0qI6rgADdn6GkbJDgE8ncwcsncnqKqx3EaylSSwHGQ3AJ6ZoRMr3IUZDKzNHPuB6M3B/Cp4ghkIRiT/cqpKzLGxt5f7yQqE+6y4zkeopVaGTBhPnAA5I/nTlsZzfQqoBK2Q48r7ysOhqSRCVCiGMA/KXHWk+4JpIkngRvJn2yjZ8h2nAHvSzOGK7FDso6etVB2VzO5VlE1vKJUjYAgHYpzgetWoGaUb5Xw+OSec+gpSn2NYIsFpGdGkTBB6KeGHvTn81ZMxHYM70x6Ckm0KU+hTSNMmT51A+bg8HNTrHAwlaXz4WY5CHkg0r9SEupUlimCuxgYMOMjop9D/nsalPyBJX+Ybe/rQ3crmvoOijJkEkqvE4+Zf9r3H+e1MW5jZQA6g5PXpVLYJ7jEVZFLK6xSo2CrDJIpLqR3KlCCS2HI7cdqcF1IJ0l3oCxBwcVFHNDHG3lwv97G5ju6/WqtrcGiHyirksSImG1RkcVAsMigIC0yrzuz0oii4y6DiJGfc2zcR19ai2lY2iQHaW3N9azk+ho1cn22ylEkctN2OODTn+WL5Qmc8Y4xUg2V0lj3zFiqMUABB75p8e1QXG1iOS2aATuMjuZJvMaZ8gHjPbtUrkk27ldyhsY6Aj3ptWIi7u5MjSeZEAA7ZyEqOWaNY5HIVT5gQqeopDlKwhaIK2yKVXD85bIpx8qYuMFZF4xnOKBtdScRja2yZEBIwQO1UiwYyFVZU3bQMdMcZoJmicFg20rG0KHkHvUsUSOrs5zx8oB7+9A57GfeMhZGckhjtAxmse4lfz1mjjRQDnOe9ARehTMsiuFeTnduUtwBnoM1+gH7F3iJ9J+Keggny7SWMGdiem11AH1+ZqmrrBo78G/esf1z+BGj1HQ9M1BGeRWhUxyk8uoGBn8VNelxhY0GGypHQ1+aTilVaPWa0uPeNHbawfaRjINTyCUqCCGIGAWNdcY2M5bFeY4iYgYbHPfJr50+NeiNLoc9w5kkhPG9RkoflY8ewz+RrooW5jir7H4LeJLJoJdRhNuY7dJWWHc2d6dvw7VygiWQ+XHtCAAZJyRj1riz9dD9C4Xb9lcgnt0QN+9XcRj6isB7lkklj24w2N1fHtH1yRIkg86Llg6nKkDir8lwY42kYuECEspXqc9D7VlbUucUjKlvGJUodr9iRT4ZXdmM8Hy9Cex9q6oqyOeaurkk9xBIrpEh3IATlcf/roRY8MYwjnHBxkEEYrohscstyklsQwEkTFVHX0H9TUV1aBSwjUAHk56USjcrn7GfZ2sKSSzSExkffJbPPtWs1tbm2yDCoznI6msmrHRTldFRIpJYGCIFGRglc5FWJLZY41iBLZ5APUiqg7GkkrGdLuErOcIcklQOCP6Uxbk7DDGzlSw3DAz/n/AAraLsck3fQJnVHlicgxg8Ed6hW3WLc7hyf4c+vpSSHJcqHQzwpFiWVdxYjLDBJ9KmnIBhbOXxhQB+OKqKuRzss2zrlVcsSjbghbAJ9zW7a3ERiJMqy5ba4XHy5olGxSelwYxxZCur4bPPSoZWO9vKkEiO3yZ9MVUWkjFzuySG12mKKdE2lfnAIGT2Of5iiMGNXPklRnapZchh3qObW5TloY99ZfaAEgQ8DPXOBWfb2S+WWVXmn3Y6YGff0q3PUiD0J7m0toQW2kvjLfNnntj/CuXv8Ay2kTKmJnHRTjOO9aLUydToVYNQlSEyGRc52lWTLED0PatTzGaAMkcccx5dsc4/z/ADrKaOmltckztZVZX29SM/y9K1LSOWDfIskgVfmMbENgf41lJXEmad4LoqoAM6lQzMW6D2/lWGGVTKiOyk/KcnpVRj0MZPUpTOVk+6ix4781XKPvjnXIKrtUjgHmuhIqEmzSiRZYMuQ47rjg1JbGQiTzYmUE8qx6CsptG1NF1h5ckUezLyLuA74HUiolDh1UKrZPRvT2rGfY0SsaMKRuy/vDt6getUAGJYGVmlyeo5A9KnmsrGc3qPFtDOE8yR5HQ5BJxip4bBZ5lTd+96rjuBWkdiG7sfcWghVzIokjK4UKep/wrm51ZfMdj5ewfKTW0Hoc1ap7xz4BDrEqgyFueMA59q0LfKK6DYEJ4OOtaSlqa0ttTYSFdqLJKwcDDOB0+lUzGwkEhcsCdoJ6kVk1Z3BxvsbIl85UTyQxB+XHHFUNQAhuAIVZoAvGeTzQnrZHPUj1KkqNG0yP87sRkjoaqf61wFBgx1J6mqirIc+xdhhihQLDkMSQFPP45q0bd3IZyEXoMGufm1N1DQnt7MRxTyySbivZjyfTFKqHd5MYBlC7ifY1MXdlT1VhcBlU7CZD8oO3OMU+S1UxNJG24envWjdkXErGNkC3AcJkYCjv/hV6JEkjaGKSNz1G7071KfU3FmWN1KhXBAyrAHB/GoQlxcgoiTykNgqF6Gs46sV7kaQK8LSOGRlJGM9fSnmJzbqyITFGcn0PtWtzNtGP5Mq3b4MgV4wBz+JFUJ4grSopDOy5wR2Fa02YyjoZE26M7HDgfeOB1FWIkBd0TBQkbSK0TM426mkjLCx84EKmdw6GoWvGaOQFXljAJ46n2xSuE9XoSSyTbZQzsVZQgJ5OP/rVGskkfkqxjlVvXkjFaqZrCNlctG2WXJCImRnAXAqC4tmBZfs8kQxnrniszSKuVmjUrJFGrIwGDx0p6WUIlAMr4xwx6dP50BUS3K4tFmCx+QPL3kkmrkAkIlTkRgHJ9vQ0HOldmstozQxFF8rjJAHQmrMybmWN1BONpPT9axnuK1tCmZCHk8sIRj5T61BcNvjDOyAqOTirjsTJXGQwqYSW3Ybnb/d9xUsNkrKxjyWUZ+tKD6HbGKWpRlKmOKQqoQ8ZxTLZ7Y5WQzNH6qP611o573ZLJbQkbFjZstwSe3fis6aNZZTHGG2/d5GMH3quboYRV2Zdxbum9YW346kf0pkayoERipPU59KTlZFwhrqWjNLEI0UL8w3A/wA6QrdM6RqG8vG4HPGawsVKNh2PJcbgu0jkn9agZ2xLE6xbWkDRlOpHuaiOjFFai7jAwRrmM55BI/SnSX0lsY/NiJY9wv8ASt4bGc4XZvWl2jLLGxWVXTDevqAa6DRlnlSXypFjlK5VicYPr74qsPuY11pofXHgGCW6tVlMts0SKAWUY3e49v8AGvaoUW0Ko8q3SPwG7g9f85r7anK8UflGNj77Oe1+ZWtZSjMrkYz7V8/atIqzk74/lfLKFxk/0rroLqckGco8zAzHYFVjlQTnA/8A1VVuWxCWRlaXcAB/ez1pyVjVNswtQhlwEZCAwJAPJI9a89vwYneKWJJI2XO4HNeTmEuh9PksNbmFcMQpURoXOSRnORWEd8x2gqX/AIlJ5A/CvLk7I+jcLuxp6fp8hkBziMD5lPU16ZpekKYwQmBjPy85rWnK6ObFUkkaN/oqpEXVVcY4OM151q2iOkZAjZAwyD1rtpz01PDqRu9Dzm601YGYSlhCqnK9SayFvJ4XWJY3eMAqoHOM963Kpl4TSvEZEMbTqAQD3prvNLG6niTPBHr6ZoNox1GKwRlUSAMeWUjj8KuBI0DIDhmIc5bPbtWEndnSoWVyKbyYn4mbKqOWOBzWcwnlJWUGKJfnDIvJH9ai91oOKV9TStp1AgkDqYyPlNe1+D75Uij+f73Bx2FY11aBvRXNK59M+APGM3h/UXvZJlmjKmNWVcbMsDuUd+mMe/rX6ffCj4itq2l6Ve/aLK5VwI2ZGyVIAwevQjHtz7V6WF96nqeHmVLkqXR9W6Vqcb2qTCGYY3KV75FdlaHzQnyMzYyc1J5qV2aQjCqGdckd6R4lZWkVQWH4ZNKxJG1sPm4DHA4FIY8owZW3jjnvTAWW3ZmVggVQAMGoXsSrsJVfcBytBuipNZyII9mQA31qL7PMS8hLBM4C/wBauDNeQ/mNik8siKLzCQeo7ip3vZHuIZPlxjaxIwSB0r9zdODWx104po2LSaed7SUX10xzkIrlfL/x/HIr9FP2TtZvdUl1ZZHeKzju2ggWbk48sbh9Ac8+9fl3iLhYxwrZ0YKjy1U0ffUSJIY3baAOQPWtIWS71w4CFcj3r8KjHQ+5IPsqxu7AJuOepzQLXcsUi4G8ZrmmjW6aLhtyRhnklbHGaYtk+4uCpO35QD0rFQsjNvXQUwu52FSMd6hW0ciRQTu3YPtUW1NU7lhLUFU2nIUbhUk8Mh/dnDZGQe1O3UdzOVXRArFy3TOMjNSmCTZscyCTO44OKZnB6iFWgTb1z05pSTygMYB4JY8D/Cmlc0utzOfWba3tw8s6RxDgOeATXI698S/Dmh4S71PSre42lgpnWQ8dTtU7h9cV6mX5f7SVmeLj8x5FZHgmv/tJ2Fxd3A8NtaXt6oxvjG2If99g4/pXzl4j+Luu+KBcf2hbwTRTDY8UhIVMdwBx7entX0v1aFHY8+jQnVXMzzS+1S6u7maae5u5ImUDyyRtXHp/9esBrzIVWZ9hGQM5/A1NXGXdkenTwlkZolt2yiYUFiUXHGc85/xrzjxCYmlfDBFOcgDqa8uUryPSoU9LHFKilgyTPJLjJx0NXIpFMiRyCNSOVU9feicuhtCL2CRbhiyqryJ1yDwKj8soyOUZuDg7vu/hSS0NIS6EhiMhjCg/NyCTgUFUZRIjgDOCMYxVw2CoV1VRi5kUxrnAfPGaupeO/nB3gYtgK4TGR7Vo2rGC3IUjeEhm810b+9zU/wBkdszWzojDqKcNyZSuVJmZ5nwimT0AxmpMFmjZciRBwPf1qufuaRVkQ+WwUSOT87EZJ79+O1NUNADtjkkQrgjP86iUrsmUepDPbB0eaQmNCMBhzXyb8arVNQu4blEZTbQ7RIDyeTn+f869zJJfvbngZyr0zzHwjpUdxdJIsjxmOQB2AyPXFfZvgm8hW2SBZUd2ySWGPwrq4ig3FNHkZBV5a12d88sKxlCwd3X5cD7pz3pjQFXV5FViTgYPf+lfO0NtT7irYsKI1crIXRe4FZdzfJDbvKLlEUZARx3rshG7sedWmfPvi7xfe3N7CjNcQqjFk8vCgt9O3H8q7j4X63ea1puppqEF3FNDMu13A5DDPGOw6evHPavRzGko0UzxqKcq+h60GiUEshzjAwM81BfNE0cYUHKjcOcc15UJXVz2Ju2h5X4vg83RdTfzXMqRlowBknHJ/IZr86dVu1uZ7h4AyqenmdT7f/Xr7HKf4Z8fmvxnNNAGeQu7rkbTgdKtJnJMPyqOgFeieTYu28Qkl8plaNlGTkY5rXjVY4wsfzyHg1ko3ZtT2L9hiCVV2ndnOM192/s7STT2F2qxo6tbkOccAY3ZH5V83xE/3Nj2suh7wfHXMWjxyM6PaMwURk5VemWHuf6Cvhyb5bmXcoYM/ANetk0WsMrnFmCTm2XY5QhKBWJJKnjoavxbI18sg4JDAhs16Z5yVxZS0btOWQWzABGPTOaSeVTFAFJLbiG44HHWsZPU3I0UuPLKhSQMk1aDpFnIVJtuFHrXNLc3Q17jLwQyEZPIz2P9KiMjOV3NgpkAhcZoSCSuivNPGYpEcuzk4DDsK428JZn3YV+gxW6MCk20zRsgVBgZU9DTfNCMDtaN88tjqPStobGDJH2bQxYyN1B9KhknwwEDGAEfvGHf/PpWsdGItIskkLFZVwowc+ntWhYDdLlSojGME1cti4LU++/2a2eSwGqxSt5UkjARsf8AWbfl6dl4zX2fbK0kckjs0ZdtyAAAfQ1+K527Yydj9IyuN6KZ1GhOYrmSSUYctnGMfhXo8bedGrcjjGD39q8m95HqjZWPmDYrxyYADE5GO4/+vUiNsne3jR5BgsG9B/n+Vb0zosIq4eP5SS2flPp61YRo0VrYxsckSNkc4HpV3MpvUVXkBfZs8x+m4459z2qtvyWWYsJF5+7x+FRJ6E6sbJumAJCxj7oZT09/rVSFAiNEWkjz90gfrWTNkRyzrA8kjhVi4G4nAqvKfNXehjRCPv8Av9KqLsjRxZH5OwwiaU3AI+bHFSRmNfNUIzcYXn7vvS5mS0VpVWMPIuXH65FNtppgBhIynUAj+tNu4crtcdIrK8MiGFmZ8sx7j0+lRqrGQ+aGY5wMenpWko3Lg9CSRlkRvtDsYRgEZ6dqgnZInVotzQnkhmyaTjpZBBlO1u3aScowQEkKuMZ9iavMq5djzheOMfWlKepbGguIztIaHrtzjmoJZROhJtUEfUsP4z7DsKqL0Jlpqh6kiEM6FXYADPJBHY1Haknc8y7WC4RAc/nVFJmg3l29tED5QLcqI+Rj60sJWL55ImkLDOR2qeXW4yeMlpvNYGTsvtVQXiwmZJGKE/u1/PirRhJ6lv52Y7x5QYAc+1QSwqxhRmkzk4IP6H/GtmYVHqSSRRMzAyb5FUHLHGR6U2KJVwVckgZZs9a0autCJPQCNheRyiMcpyueKoPIIlCvPbvCoG0b/mb+v/663pUnJpIwdaMFeR5V4y+IvhHwkbuPxJq9ms8Kn5ACDnsVwP0OK+FPiR+1nrOp3M2jeFEfQbQx/LLEQXY+oYjAwPXP4cV9dlGRe9zzPiM5zX2r5InxdrviHU9e1GW8vpZLiU8oJDnb6nnPJ9a5rzN0mZC4dmzk19ioqK5UfKpG5pL/AL+4CxgKDhvl4rQ1qYtb+UwRoyuASuM1KQzk7ZA08LOWWBTuYdSR6Gt7VISbTzQspiGFB6gd/wClbw2Jnsed3Kjc/ljBxgDFVpUnhwH8xEIyvHf1qjCWxJabSwYKEbsc9TSTKisWBDN6dKDAgmZ9nyqScYwP50RxHCK2ck8EVUmBZO5nCsoXtke3Smkuuc5VR8wyen0rVLQBFGXBbKkjIIpxDIsQT5DnnnpTNLXQ7BZBHkqM5BpkoQyZAJbGTg0E36DGKsBtJXAwTmpFRSVMamU9QMfrQJqxOAdocAZPAxU8azAqr+WHPQZ4P+FAi1u8whFjTYBng00bCduAT3AoHcadqBSsIjgz98dz6VYimIXGzc3qfSgaelh8KgAMrYctkgV0FpEJJE4Oc/LxwT/SsZPUqmdpaymELFGvz7ctn0rF1dbcASq2dw9epqFK5stDiLhsKvmqYs/wkc0kEhOEBIh6kCmJhIsbAkF2HVe2DViJxj94oB7jGM+9AI3dOyzK0Z3AkDjuM1+nn7A/h6S68b3Nwls12JryO5iDHAjWNXEox6Ehf19awxD93Q7cJK2p+i/7QsmnyabHqWlWask8yxTQF8nDAnP0BwCPxr5E0a6S11CyuFu42uhKNrKcYb29PSvqcFHmoHXjXeHMfbOhWsd1pME7KJBIgLfL0OP/ANdZWrRW9pZ3cVxBNNG52gqfu88V9dlEr00j85xaakfMXjDSYE1L7RbSssDKAvA3Bh2I9uMGvpr4A/GSOW5h8Ka0m+5jAW2aT5WCdMZ9j2p5/hbpSXQpO9O7Ptp9VVYFYMx3IDjOcg+4rzrxPjV9L1jTpDG1vdW7QSK2CCpBH6da8NP3bnFGn7x8qeHNT1HRdYsJdLv5YtZScWjSoSASpIYN6DgkE+o9a/SP4Vw654h0G31ObUZL3TLlActgDpn6nrxmvLw9XkqXNa+Hvdnv9lYazZW6JbXdwIt4Zw370/QE8iuotrjUVm8i5NxHLGQFIY5B6g9Ofx+lfY0a8WrHmVcMnqd1puu6tJcqr3U0R5LYkPKj/wDWOK6631GVyrPkgDjiut1PdOGWHszZiumlUs6Etj1xVuEMQdpDjHORVOOliVoycnapRWAPTP8AWo/NzH0yynbx3HrWc0Ju5KGZmSIKmCOcnpUDBskoMAHk4pWGndWIWBjZgwWQnnIpjOpO4gbFHpWkZXM+XW5SnvYUZjNbvctjEYU4ye3Tr9K+Ifjt8aLm2sPF+geH757XVoC0M86LudXC5I74we2K82vZySfQ9bAQu7s+HvgT+0T4k8E/E1/D3xK1e51XQNUhKw6h5IHkODko4HGeQQeAcEdeT+jX/C+/hXFdLYn4i+DZdVYDei6luBP0K/L9D0714+Jr2lzRPVx2BU7NHZeH/iJ4d1i9C6PqWj37lOGISZCD7EH8627/AErwpd2s7ato1lqMC5kkLkhffjtVYTFOx5NVTpTsfPvjPwxpnhHTb3XPCNzH4cnETzLArgRtnkEDkHnjpkfia+W9Q+IKfEq9i8NarcaNeamjkW/2WMIAzAD5xnAODnPvXtVaqdPmkbZbTvK6PTPAGl6pZMvg/wARpNf6A0xdJVXKFT1AHUAc4+gHWvmr9o74S6l8NtUt77SWku/Bk06yzWu7MZDH/WL6D1A7+hznLh/MYRr8vc7a+G5al2e8/slanLo/wusoS8RvLea4Enm5BIku5pVxj0Bx9Gr640nU783UN3e/JBIhAXdwOuGBrlxj5a8l5jxGH5veRv61peha1pj2upi3lUg/NkE4Pp6/56da+ZfGnwCTU4w+g69osGG3AXNm8rEexVs5rxMwwUZxvJH6FwB4gYjKqvNB+p8s+LfhTrng1/sj6bYyvIxK7W2pKvrlhx9DXJDVh9jiaFobS43f8tR93b2zmvxDjDhdyqe0pLQ/0Q8L/GKji8FzTepyer+ONO0+G7Dzwxo7gs7kKCCeAPx7Vy2k2HiHxbO8Hh7RLu986L7R9qABCY+6pyQeck4Arm4d4elF3kjzvE/xWoUMM2pbny38VNFutA8TXFhqlk1tq0ZAYMvzITyc+leOXdrd+ZbvGZQoyQVPH41+zUIr2SSP5OeOlj37fuep/D67t7iZRLG10qsMYBx7j/8AV/WvtTQfB2j3lvayRSvPGMM9ru3KR/vdc8/hxX5rxTiXRqcyP6a8JMsdSlySPrH4Pfs2W/iFbLUNM0uGa3EfmxocEAc5IJ59QTmvsDwD8DtJn1ODR9S0YXgnZoWLlkMYVGbPHbgDnjBrw8PVdeKbPqOJsdHAzag9j3jRP2X/AA9LcLPYieeIID5aI0hUD16Z+td7Z/s6+HrBIrloZrfGXUxqYx65wvX8jXs0MpUveZ+QZv4r1aT5EN179nSzktWbw3czJf8AzZdbVsYI/wBnOe/auQ0LQ/HHhPWYdK1i3eaxVdonGQDxgA7gCD/n2r63L8uhCB+PcV8YPMGnM9cu9Qt9MskvJ5FtYnc4jlbDcf8A6/xrzLVPiZ4W0ydJ7/WtHicncqSThM++Tx+tetTpt/CfneOxXKtD5x+LX7Q/hXT9EvLXStVsr+d0aPAchQ5GApccc+gyTxX5weG/hR8Rfjd4pl1LX9K+waGVG+4mbDFVbIKZ6DHc+nevtuHKMaFGVaqfNOqpX5j9QvC+h2eg6Zb2sKrt2LGgP8KqABj8BiuiJCxhzHE4HAGep/pXoYKguVyfU/PcyxLnVujnfE+m6R4i0y40bVrS1vk2MsTsvIyf5detfJnir9mvw9qhjbw54g1Lw5cRu0n2dbjylkJ7bgRjPtg5rsjiJUndbHRTcZ07S3PANb8DfFnwZcXM2heO9Yij8srFZTarJPGT6lWY/n/Kvjv4veMviJcxX2meIfEkF1EsZWT7NbKgBByeFJz9OarG4yLXMjoyuN2qZifB7S31ufTWtVhit7mQqsseCNzHLEe+SSDX2p8Z/Es+j+GPCngnQ3mhnCEag6Jnye2F64JOD6V+F8R4yU8WoX2P6XqZc3lNPlWp4P4j16x8G+ENMkvdNup2uGbyPKYFgP4jz1P+HrivmXxFrUF9Jc3BMUMTHMYU5wvbnvRG7hc48hmo4hwl0PGNZsW1G6/cTkyMNu/HYVSg8Maw1vNFarNcQlCdw6Y+vevWy5JtXOviavGMdBum/DifV7+yuy93Z3kSny3fJMeRjevbOO/PvX79fs4fEFdd8GxTXUyR6paOkTkjiSMgqTjryV6+9dGeQg7OJ8NiLKkj6GvtSmYSxttEiv8AMSvIA7fzqnF4iV2JZ0jXgDnNeVTWlzzZV+iNc6g88DgBIc8knufX2rwb4p6/d2Onf2bpsswnnYxTXBQYjB/h9z1x+FdlN2RyVpNo8GgtvItWFxMkcIGd7f59a+N/jZdnT7vVfEctwkdm52JHM393gMCfyP4VVD4ziqxtG5+XPiRZtTvp9jsZjMxCn+6TnP8ASszwz4Vm8QeI7DRUlkDSMAePvZ4I/D/CvUnTuctCaWp+3/wM+Gek+APDmk2mm26W988CTylFCgKRlQD36gke1e8FFRmaSSQygYYkk16GW07y5jzszr8zsiJpYf3YV3ZiCTxxTBcB41KKsiuAwYdx9a+ioy6HhS8w+2xxxk+ZHa3B5+Y459B71lG4RD+9kADDA9jXoUzmcr6lSW4aOMyKysUyy5OD9RWWmrwtGzIwJXhyRwvt9a7INLc46km3Yel8su5wYgijAyR+fvUs4WVRLG8KgcFSMkn19qUZ82x0U42WpSE3kqSHKuxIP0qjLIglVLhcy+XuHOQAfbua2SIqzszOlSLy8yMyY6f4VQmeOQ4RkJThgKDNSuzn75grLEkalUbB9G/2hWRKNqSbTtlD9Ce1aN2RUd7FNkZlwuCSOSe/t9KgKS264Lo0eOSRxUrYuW5h3sfmyRLIQI1bgheR71gzTOJ/L2pFHz5rHue2Kk2i9DKllUzqqOzx9PxqSPgzwyBo9v8AER1PpWM1qVGVijeMI4YpnZ2y2zc3HP8AQV5n4+gN1o1wkCOsySb43K8dOn+fSubEQ5o2NcPO0kfNSahOLyaDy0YjkszYI9h/hW1a6szyRrfQSblHyAcgf5FfnmY0rSPvcNpE7i21a2uoFtRZwKBxlQQcn1rPvrBLSVpUTEhwTxxXzOYRaptI7aE1zGJcPGyiIcLuxzXD+ONIa/0yS3t54HlJKAsmQMjGRXwlGXJWud1dXpnx7rkKWM7QvvZV4POSR/WuSSZgmHeRVByAO2a/SKOsUeAMieOUKpyiLwDmvVfBWjJd3ElwFMzIA+QOTt/z/OlidIs0p7nvV3YQXOnqkTKYPLBU+oIzj35rwbxBok1nfkqNyht4HtXzGW1bzcWdleOpq6bGX0qZmUumDkA7c153ciSS8O5GhUnAZTk49a96mjnRZvNPeGJSRtUrlSOjD1rjWKowAYFWPXNdsFcuaK4iUguCrZ68dKqJHEJWCYfBwGB4IqpKzMJy6HUWLQGPy5wMkEDav86vwqkWIkkjZcAgDn9a56m44yuaMDSKwGUIY4GByKuxNtG0yeaCcYx2rlLNJZWgXZAyxOT1PpUsUzq6CQbhnKtjjNYNAPvJPJheZwg/hJPY15RrV4LuRFIJ2NvUk9DXRSiZ1GYShFnLlmbtknpWlZSW+8rKFVS2Bz1NbhGNtWdyqQRiO3WIq23DsWB+b29K17C3ZHWKZAjA9M0GiZ6tpU0cen3ChniYDPB6mvKPFl7N5m4u+0ZDAd/Q16GHehx1N7nn9vc+bn5orh+jEcAGr8MvmSpvjZQBuHPT2q57igzRjKc+ZcMMnIJH6VdRSI5FWOPyc53gcZNQaiP8zJEpDxsMMSM49vpV0S3AaOO4MUqheHRQo9higDRZigi8vaFYZxjJrWtEaOSOQgsmORQItnaWDIrKvRcnt/WghIZGf5Wzhc0GTepUmljWS7ldpDM4AYqc4wOMD+lOjljaBbkTQrB2YnvTVyWRu7lLowyMJnATrwBn+dNeSEhWlbaoOCw4rWGwC+VIsSIrgxHpnqcUlu+15FkDvIBlflyKJLQCCTcjOWZgW5IHTNQzRtONsheVAcjBx+VD1Q0hyQM0rId/lqB3wc1bMUWSFlEiY2lV5x9axNY7FVYY1lcpujY8c8kgVG6KI1wWOTkccUBza2JXWRQYwxjYnjjkVDt8qQfMRgc44GfWtOVPYdtbgUXaIkkEpf5gytniqximeLPmM1yfvtxWZLjqNjikSUIT8ygEe9X42IkjMhXaCSQeRzQE3bYpySEsY9hIKktnnJ7UsbyhUa6R7c54XANXGXRmRJHHIs0jmJnjK8MKRzKGjAYr/fAPGKlgDpMwVCyyIOuTikkhWRBJtTy4/mAUYJP4UgGTRpKR5jbIv4jGeR7U1BGyeXC+7JwCTyK0jG6CwihWuJYHCRgjvT33QqHVIpH5AUjgitDdLQij8pVYqAFz37e1RHI3ug9wD2qJJtmUndkLElo5gMKwwWJqxbu8W51cM6jcv1pppkkUu90LjMJzz7U6MKdjhmjAb7qjP41SAXBDlDsIwSCDUyNG6KZGVSvBwcc1UtwIJUgeRDGjqc/Pk53H+lTxwO8+63iPzLzjpxUtlwXUilleVo42JWV22hj0/wDrCmxtMhCBXOWrBu5qPZlklO4YGMEdPwq3HGCqhpo2I7CmmrAVlEReNXb5WOMYzU0UBfcjRh1zgMOKE3sBBJCXNwQg2F/mUDAGfSnojQJLGCQh6HqR/jSbAR41jHlh5JHGCccYqH7OZIH3FnQEscCkRONzMhMYk+zyhFJGQKnkWPkgElezdjWqaTsZtND0jiVDko7g8FqSGaNZRD5QUsf4f8aUo9TVvWxOMhysZJQ5+9VB0iRHDHfIDlEzyR3/ACrMonaLz5bd2Jhy2AGPb3/xpH8wzbGaIRZwrscZ9j/Sm2BBuYSgoj8H+LkGpkgdfNE0kcGHwccfN6YpXIVmIBI1xKkghUKBk9mHpip2IeUSRH7QNwAXOSB7/Sm3cyCWJpRKnnDa4+8n+FVgxKSeWqsSm1CeMe9O+lik+g6PKxzxTRsHC/M3cUIZC0Sunlo3Yc8YqTTmJlziSYqihcZbPbtVyaSQxxpCsRQrvB9e3HtVSlcy0sY0JmSTylVy3QNjgGtByBKYWJJHRj6+1SXb3QCSJHnfsbcSwB6jtVYxPG0flPmLvx1oCEepaEi/MGQZzj6Vns6fvRCkKDd0VcGghvUdEZVDRSsMnkqBzj3NW/ljeNA28hcZFadNBJFNkTe7lSxB3BegJpWgXy32xMzMA0YyMg1oipPUg3sqorRHIyvA6VHHy+45ClsvjrgUC0sSBQQ3lKAnXBoQl1TlAPug4xUSh2NUxJ2VNhwGkz90d6qyTiUGLY4kHzDI6GoitRT7BFaAKfOkKBud6jJHuKWYFAqhsfhkVJSVhhTzMIASOhX1q+zMsRACehyOaqT1E2kVPmG2VW2MAFVqeIncOSTKTksenPrSasJwuxY4omhkZjIs2M4zkUsM3H79gg6cDFItIt+evmI29dgGB7H0psszyRbMfuxwdoxzQRNaEMAZVlUlwduCxHHNPnvY4k/dx+aQMFR3NATehTk2PtSQtDMw3BT2rKmO55GChjnAFBM0VmiFwEWUOyq2R7V9Ofs4axDpXjmyU3RihdkRgxJO7cNu0/U9PcUmro68O7TR/ZH8E9SivPAHhh1SSNrmySZdx4BDurY+pA/I17jFHzg4YYxx0r86xFO1dnsRneNy2q8njAxThHv2lmVgRmuhQujNyYyWFVQgOoPYjvXkvxRtv+JNOGZJVMDqAOASysuCPXkU4aSMqiuj8APinEbbxNqGnRhYxbSIFxwHVo1YsP8AgRI/CvNluEZnP7tIiCGXbjmubO1d3Pv+G5JUUU5njuWEaspwN2exFZz2EYjZUmjZg3O7mvk6kWfUqprcgjh8vPlyIx65HapJUlKMDISGG05Oazas9TWTuQSWtxLD5zhnVvkZ91ULlHPkwRElmzuBP9ewrYylorFdbvY5Q/NN0C44x/WtfTJhIczmMsBg/Lwa6EjgfxGzLNZRI6JuSNuoI3ZP9BWVcjdG+wRqgGcNwa1UDH2mpnwwhAly6B485UevrS3F1GtwkU0TNGeiDnisJxuzvhL3SW0RWleW2VgrHG0nOBWhdwGKWZtp+RMnj1rOK1NHPQ5CZ3UkoHkzyGbrVKAss53Y3sfl7c1sEIW1ZqPIgZlY5YHOR0IqlczSyKqBl29QRzWlNGVV3ZWiJR0DbducMT2qP7Y8U6qrRnB3qO4PrShuTONh8V38zMImnDNyQOla8N+sUDiRUVe+KqUrMh3tYsRtKzJIqvuI5BHatJS2xyYVLEcktjb7isb62CMElcl8pty784HzGrUcaoiqtwspcFgvdT0waibMlG+rF8pIpCrLl+hFRuU2/MpIB4pOZokZF9ajykMMAHzbmUVxV3BI7szuUVvuYXqfQ+grenVMPZdStHaIoDyZzjkgVqQK4BUohBGPdf8A69VUeh0UpaWNeK1AJiwHDYyRzzViONC7IGEbEYI7/jXMot6lTSJpRAqyEz7mXBGMgE+lZt06bZZQY/NwNny5wP6muiC6nLJ+9YypIshoZNroy5I+tTRHcpgb5QPu1qOPY0bWzCCQbyYy3IHHFaMVoFDBHJRvlUk5/OuaSudbdi1bW24cSEEHvyaguYV8yMEKkgJKmpjGw+YW0AjjQqsLuGK5ZgMZpkwwhKtExznI6is92RUZlTbo289YSJMY3A9vpWpbXU7rGCwyBgEj9K3OemW5klkjA64PQc/jVK40Tz4nkMjSLg7uOKSlbUjkuzmrrS5IZopnucgEbSBzjFU44JUGEiV4yxZgfSrjK7uauHYssrTKRKcRkZYE81clhx5U2wYGAp/qKc5FNcqLNlM0YkVBFLEp6kcN9O9QXcqKSwyi4+Yk8/n/AEqYuzM6quVhKrKpC7WA6nmo5SHFuGVHAPBAwR70uaxLhqaoaFQDJFnI4apYYj5bbgrDPB9u1c8pdTqcdLk8rFZHXHmMpC/hU8UMckikBS56Me/tRF32FTj1ZCYXtn3/AH8HIC9BVRzGpi8yQzIW3SFOM/T/AArdbajlLXQjlETsyiOSLY2fmYHPtVeOMsZJQAGJ2BCemPX/ABrOT6ItLW5si4ZgI8SFW5BAwM+o/wA9qc8LElgPLwvy4PX1zUJhLYrCMiRyroCBjBGTyKpIsiwKgyFxg1rPuQo3RHcQ3eVcMGXZ93bzn+lVHthgyZZiBzxVxl1IaMOWJ/LYoZBB0BJzmoreRsLI8Q2MSAxODn6eldUWrGEKbFZWmjCsshkBPJGK0I42jPlxvgcMGYfN09a53qzoULLUeZIlAkidJZRkqw/iqALulTyVQOepzgCtUtbkybtYmgupV3RhoxHnoelb22O5CMfmfABIPT2pjpy90gvIm8tYkRJZXYIQTjaPXNZscPkurTKjtu+THP60k7he6I+IWaL94qMTkE9PapYWaNXBVcH5ee9CeplKXY3LSREaNiJJFHByc4qrfTxQtLJkyPgkKozms5rqS2RSNDvVljDIEBHbJ7/hWcIXka6nnYIoAMaqOp9D6etaRWg4rUv2gKOpBLMRgAjirEzKzSRSI0O9wWJ+Uf8A6qmL1N6ktDLeQzx4ZFyp5OKzJ8J80XAz8o710RndmUVZXIvNCNG3mFZjxg9qnDb96u45GGHanJ3kZLQpSoImjCSBlcbgoHB9x7UhClZoygZiuxuORTauSqg4WMgjBjObfpn0JqSBGhjNtLGvnR8bQc8e9Q42Rq5XCa2kuoGPlhbZOWYdfpSjT4og8QkSRtqtgdsjpmudr3jWEFa5k3kMoUFSRMOfp6VC1uzsscsmWC/NzxWlyFFPUs2zTQyRQKVKYwTnkiu80ZjJMn7xdyfKNo7V2YSndnPiUlE+wvBNuEtYokn27gCu4Y3ZHTj0r15IY5YXRNzSheWXnj2r7Cl8Nj8lxms2c34nkja2ZcvcTbQCScYx0FfPWtsWkKAIoDdeuRXZQfQ5ErGLsjkXfMC8YGCoOKyrmYO6eTEsZ4HHQCqk9TSmZepMIlZ/MWQ4wADnrXCX6wFljcoBn5xnnFePmET6bJJWuc3dQK0amRTtDADHGapR2k0DFHZd3OQRXi1J3R9Xh431Zs2aokUYYpCqtuDNya7HSPET20iiJbee2I25IByD/P8AnV0aiWhz4uLkdu94Li0ZUBLBtuPT3riNUjzO0TlREF5K9j3rtjPsfPTi07M4C/0yOaR3Dp5O37x7157f2f2QcSBiTkEDp7V1wlclJma6BkhZXdJA2Rkc5qWB5WkLPGQAcDNW5Kx1QjqakqcIWjiidueDkYprRyOhiVdsJbdwOcjuDWD2OqT6EU8cYHmPHlCQrMR+QqCRjLJKZj0OMLwB6VnBmbVtARZYgwG3aR8uRjB7c9q67QNZe3MDlfKkUj5WGaUpXLpOzPcNE1t5oSd/I+ZTj7p9hX0j8MPHs+gMiGWSSBiJD/DsfuMDoPp6+9dGHqOMrGeLoc8Wfpx8KfiKmrolvFeSgMokMLNnI4Bx9OOlfV2lXceox4US71wcA9u9b1dGfNODSOmQB12MflPUN3pIh+7eN/nIJIz3HpSIJtk24khVXuKZEMtI21XbP5UDW5eiKgqjYDhc8nrTpEG7ecZ7D1oNmxPKVsqy575/pTHtY3KqrLE3Q56VUY3NOdn8jPh3xgmrBEWKWGVhyGIOD6dTXdWzsWdX3Oemc5Ir9dweLbVmPB1bqx1mjWElzd6XDbXAW6eYJEpyS5+n0r9cPgT4BTwL4Z0601TNxqDKZZXVdo3sASPoOOPTivzTxMzJOkqaPpsspKVRXPpKCdWERXLMvcdMfStKGWTKsy7lGTkHgV+N03ofT1kTJdpiVUQKnUZ4INWmldI1DDYG5yD1qeREJ6ak8Nw6KxeNTuH3s9qnd44sKkSNk5yvGa5JvWw4u4qT8qzswPRgBk4qdwAu4kbycnjHFQUpWI1kCmQEbAx5HpSSITuUEYXkt60BcadkOGkkCHGeO9RXl7DbQeY5VO5LDqPYVvQouT0MK1eMFdnPaj4q8PadBvvdUsrYGPMamRcnn0zn9K8O139oPw7ozyWsFquo3EjeWX3bkUDnawI56e1e7hcsb3PGq5hKb5YHzV4t+PHiPxAZ4bfy7IRysNrRrtwe6qgAHb34rwrWPEN5fi4OovvfGwqpLdPXPX6V7F40laJ14XL+dXmZUl89xhpY48bAiohwCBVUXCqreYsgZOWU8/ga83E1nJntUaKj7qKtxd5g2xqFlYgjPPHpWfNcRYYFgh28Ano3oa47tMckkYNxqsNuTiQGP+IYrzbVL1byfzI92Q5VlPYVvCNtyac9bopxPHG20NHg9feoprq3iAuJI2bY4UbRkgngUOF2Xz6kyz/PtaQqhPJqWaKFFCs7SSgbgxalBdCuVkiTWq7syy/MPlUUyZoI3RWlhIdS2ATkVcVY0k11KcbRAp5j7rYsVHfk96szSrFJK7LJdADb8h6en5VUVc457k9tF9rHnzSgDG4jGBkdMen0qQFH8xnZ1IIBK8CnFakkYXbcKHTchGd+e/pT3bb+7LAMW2lT0PtTlHUuM+jIZo90EkawszMdud33TSSIztGAiqQBxj/PNQawmtiG5jZQy7dyMeBivDfir4ZkvtKku47IzKsiJIkWc4J6n27mvXymVqiPIzaKdN2PHrHUP7G029geJI5HHl8D39aPB3j+40zUzFfeV9gUffZ+ev8Ah/k19VicMqlNpnwcKzpu6PrXR/EGm6paS3UF9ayW4TMZDAlvQgda1rSaKXBwrg8L65r4Z0nGXKfeYTHKrSTLEzwrPI+6RpNgEahcAN3ye319q8a+JHj3Q9AsraztdQXUdYuZMG1SEhoVA5Yk8Y56/TvXs4DDOU02cmNxCSsj5hOpX2r6ha2QleW4uJSIsttXd1/4CPevrT4daLqOj6VBBdzxs7qd4XgFuO/5fpXTn1Rciiicqp3fMz0+GBo44ZInG8D7pP8AOq88ARAXZvmUnPpXg09rHpTV9TyLxoxuNLvI1f5ArMxDY5AyBn+lfnfqzsbuafaER2LNk8gmvtMp/hnxuav95YxJiQMITsb5Qe9W/MlbkR7CFy20cg16B5ZftmMBJZi56nI61oWSKs4d1byeWJXtnv8AnWV7XNKZu6dGk1xlonNwG4wcgj1/Kvuz9n2M2ujasy75I5cRs4OB9Ppx+lfM8Qv90fQ5Xqznfj481zp1nBcyRfZ4Zw6YU7m4wFJ7gccV8ezuWl8tIy0nPI7V9Bln+7o8zMlaoyeJo0BjXaV7n3p0Y2gHH7scDPUmus4IPUeYZtuwyOeec9KIl2ozPIsjDoAMYrCW5vFXLP2dhskjwA2FyTVeGcliokaU8pll6fjWco3N4uwiWipGyFjKe5xnNWfICiIEKZMZ2nvWdtbCbMy45iCRpszk47iuRvFWNlVYwh+9kd62SsYN3KJj+QAyCRhkvgdB6UREyqJdj43Ffm7gVrTOYlYRIGMaYTJIyKUxASLuXJIzwa6Iau40RksAVUkkHgA8Vs6OgLhwgYK+Ruqm9Bx3Puv9m66idZLoieOISbUVvlCkcYx7kV9vRLsdfNUny+WjI6+xr8Wzxf7ZI/TMqf7lG3oUNxJdNcyeYUHT0A/xr1S3bbGr+WZEUZ+hryo2ud73EbfKoMjxxRhsk+h9c08ypsjuE2tGW2gg8HH9K0jo7HTzIcIkWV5Ytki4DbieT7fSnGYs8jseCBjmm9NTOT1IJgkgPmEhduSoPUVGtzCQAvIP3SWyMUpvQdNlfaGSQ5LEnCjt+NCyfZ1kLsX3sEYA4z/9as4WZ0Ra6lG4lt7jcVXbCSU2E5z6007FgkjSLMRGG/GgqMug/wA8pIiuD2A46Ux5HCueFhcHKkcsR6eg60CmupFHLJJGrJsGDg7h0Hf6mpTIqMIgd0ew5AH86qCuJS0sVS4mBIC+hIHSqzxurrKqsXUhlYN0P9KcJdCU7DNgaOUK7o7H5wR0+lLKrxKkM2yXed+F42gf56VUdzRQ0IlDeYpXG0cH2NTearlQcsG4BxWTLEEaWxRgjPH0GTmpWnjiRFYlcDIPYVpGPUS1Q5pIrnbJbzxz/NglOn0phIcF4/3RXg8Zz7VoFiwhAKKMEMcsCOlW3RUZlAQKUG3B/WgnnKxuowAiyXBJ+ZHXoKYxVZjI6QO3BB65HpmhGTepNliyum4RFvmyeRUanzNkxmMW4kgKM5FdCOeS1LMii4EcgWPYBwOufes5rgW065yqqcD0Brow8buxjWmktTkvEPj7wr4QtL/V/FmqQ6fYWqGQxysVMhJxtUd8nA45r4K+Jf7Yl/HLdx+ALJtPutjCG6mQKIs8A5OSX9CBx6ivu8oyhJKUj4bOMzb9yJ8G654i1PxDeXOoazqGq6jeXKeXN9olLhu/3Tkc81zcl3KjMm6QlBtDZzX1N0tEfL8zvcpNdyl1ZQQxORnsaFucywrKTukbaCB075qGRLY7fRPKYskuWU9B0pNed5YVXYY0xgDnH1pDi9Dm7FPNumiKLtOMg12N/aveWbwqN7qBtA46VUXYaVzzi8tZYiWeOQYYjkYrJmG9ACzZByR6CtjmqwsJHDjLMTgjjipILRHUSzzokgblByTQYFmO1Us7xhGC4Dgnp6U4W00QnQhVkA3A5/lQmNRZAqZjQqpXPUN1FUmJO8FjvVsdO1WndhYk8377mNsZ+U57VIdkxO2Mpt5HqBVc12CdiMIWRisoODkL65pqBnC55QtgkDtVlct1cXZE0hAG09enarsQkiKhGUk8dMYoF0JI41DspIHofSpBAgcqxLKe4qHNEkTIYUyvGeeDnipPK8xImikYuRlSKcZXAWWUqkcDhmxyMcD60kCyncz464CgU3Kw0rmxYac1xIuJXDLg/d4Ndtp1oLbzFddxP5fjXLOR10qRtRSIQQ0Sk896wdbHmJvQsh+8o245rI1ce5wlxEqSB4zuJG4nPFVQTl1CgIVHIPOe9dBlURdwXZcsGTGM9KmlYcBm3ds5oMzd0SOCe7gtn8zaXAbaSD+lfsR+yPpkvh3wDqHie1kudOmuL37DZXBfqi/NIw9SSyAE+n54TV5JHZhldH038Qrx20JkvVE9sqeY2RyTivk/S0TVtdsbGRfswebZEB8oBwevpxmvs8uhy0mehj4WppH6Q/D/AE1ptIa1SVLuRUBcgYAxjkfrXcWlhbWs95a32nN5E8XkXJChiVJz09QRn6jtXq5TVtDQ+FxtKzufD3xe8KX3hLxJqdnO01xYoTJCyg/PH/eX16jjrXiFvqtxZ6lY33h+8a3u45FlVt23JHbPb/62favpcWuendkYWlzRsfoR8Kvi9a+KdFD+fLBrCxbbmC5TDoPXH0/DuCa9Hub6NoGcY2NnG0da+Gm7PlRj9XcZWZ5hr2jl5AIwYJAN2UUKfX9K+2/2UNZ/tf4deFhKCYYrNkVA3IZSUyfUkgH6V49Z2kjoxMVyNn2vp9nsz5rjcpwUGQQa22tvPbzJdsp68mvrKLtBM+fTsPhlgt3CMF8zOMHvXSWIjIVsKVH3ec/WvTpLQ4qkrs2RHtRTGFLA8Gr0ZdQVX5+7EHiuw5ZLUVZTk5Az2pvnku20DaKUldEpgzBMKWBHUe9Dv0IXAzxWSVmNOxWDMUXzEUHJ9yaztWu0tLUuoRlAJIY4z+Pp61Em0tBwWup+d/7Q/wC1veeAbfXPD/grT9X1i+ZDDHcRAIFOOXycYGc455x261+MUHx18YeHH1aWK31GHUZ5JGlRpt3mBmJJZ2yCec+x6UVcMvYebPcy2KlNtPYxdK+LMWr6qRPp8s6uck7wRHxjB9Tz246165BqerTW81zoccFzcBCY4JCD25OPTA5NeDDD3lZnfWxPK7M+h/2d/iXrFv4vsrbVtH1JtO3or3cOHihPRic/dGM+5yeOmf1o1rQfF3ibwNfXXhC9htLh7fdG7ndvXqPw6c8/TFePjK8adZJHsVcsjUpps/Fz43eMf2nfhJdXUN5rFzrvh2SYfbYZNKikeJAeZI2QK3HORz0yASOeF+BPxP8As/xC06TVbjTbrw/qEyOjhQBznPzZ5yM88dR6V7mbO+HU4PdHHgcLyTfMftRJZaH4g0Ow8U+AdSltry3Qme1c+aWjUfMRjByADn6g8gkDz/xvJp/jbwB4r0/VrbzrqGMSxQyR4AI4bj+EFSSRjnHtmvl8orv2yY8xpt020fH/AMMPGD+G9Iu9DjdfsT3TmOTzPMIVWIU5/wB0Dr6mv0Z8CaLfeIfDOkTxw3u/yQHZiGCv6f59DX0+d1VCrz9zmwUHKFmSaj8Nfii8jy2t1oTadwAplKkYz1XaT6d8V5xqegfGDRDeLaxya4ztvhjghLIgxgsEY8gex/I1NHF0qi5ZG8spl8SPH/Fvw++LvjLTorfV9NhjZCHMlujIrgHoN5JGRwRXzprf7OHiGK5Y6tB4gtIC+6KKUShQe5z0P1zzUYjK6Tp23PpMrzfE4OL9m2rnKn4A6nNqILzwi9Vy8cm7ahGMAEHr26YrzL4meKfi78FUjsLZ28N2sieVLe2dsJAy5OMHGQD7c5HqK+bjgVqrG2Izmti7Ks7ny5BoV1rV1deINRvNT1Ka8+cmWbcrr2PHBBq/Z+Fo0zHPDtff8iL0FcOOxsaK5T+h+AOGXVw0Wz2P4efDnRxqlrd6iwW+mmLQW8OEEkrDCjPRV6Ej1r7p0T4O6xpWm/2vBCJdLTdHPJC67VcYyR6ckdeuc1+U8RYj6w3Y/p7I6dPKqCqS6n37+yJqC/2JdWUapbX0F6ySps+7kL0PuST+Rr7wufAum3CtcEzfbWGBLE+xiOepHXr0NdfCuB9xpn4f4p5+6WMc11/yRrabDcabH5U1vJkEFWDbcD0J7mu606e2vbZPKd5UPIYgg/T/AOvX3dLDpH865niZVJOfc1UtraZpIru5FkhHyEJvZvwqlJpT7jJZvIWHRkO0muyDseNUkeceLfCthqFuItRjt53ZSJFZeCa+HvG/wf8AD0ervcSQM9hJkKsp3qq57DvmvdytXlynDmatS5rmHZ+E/DthCq2ul26TqTtYAcDGOmOvvW5BP5UL2srTSWwAURyOWB/OvsIYduPKz80xWYu9kMFwZBvIZscDPtUKzMGJYDGentXelyrQ8Vu7uzKvtVhtYZZJW2lc4J57fy96+VfiT8YbDTbuHRdHsL/Wtcmy3k27bjzxn2H9frV0aHPds6ITs7IyW+FPjbxPYS3viS5m0K18vzltiwJHThj1ye+PbtzXwD438KPrWuarpWjCEWsUit50hCh17rk9TkEH65r5HPs1jCF4H33CeSurio0urOo8HaLB4ctNLsYbW1t3guftUckQwwYNke2Acn8a7zWBb6xqpmnlWWUp5ZbPBFfi1eu6tV1Gf11LL4U8OqfZHgH7Qdlc3uh6DNZaddzz6Ys8yxxNgsmBx7nO79a+PJbqSe0inYeXGcAI55HtX1WFtKgrH5NibUcY5I2fCPhrUfF+u2WlafHM07TKkiqm4jvgY6k8D0Ffs38D/wBivw54c0GHVviMtrPfSHzYrGSNZUjDdQy/xMePp+Oa6JVPZQ9Twc7xTry5Ucn438L+FdFvr+Lwlo3h2xudxVnOmQ7sdhgDC4HTHINebeEZNd8J+IZNdsjfrFKv2a4tg2Y5F65x0znB/D8+erdq8jzMZaNPQ+jp/Hd/PaW06alfTO4BLPjcPbjjA6A98Vc8I+IXN/BbSILiyWTzJCW+bB6kfTr+dOEtLHzEKr5tT1vUPEVpY2+TPAGkXIB5IHrgd6+evFjtqerNcm6lFlEDHGi8AZOSxHcnjr0xW9/dOulPmkee63r+n2ek6hPPeWunm2jNw0soyCoIyMd/b3Nfk38avitqvxL8TSW1o6WfhiCZyqA/O5/vH0/3Rx09MV2YGg5S5jkx01bQ8oj0+zdZA7xljzx1z25qLT7G98NeINB8SWxSJ4Zg0i9ScnG0e/Uj3x717tKmlueLBuekT9pPh7Ld3/hzw1qys8ljfWEdzbMF/h6Yz6cGvT2tLh4i/ks8mMHHY134JJKxyYinLmOT1fUrXR47qS9kCQRjEkgHA9K4y8+IXhpNOhvrfVEvIUJYyWyZA9OSR/n1r0qUG3dGPsb6GF4J+Ieg+M1vptOv7S8WFzHIisQ6v0wQRx1z9PrWpqWtaTZWd3PezM9ujBZgeQFPrn+VUsR71kctbByi7Hx18Xv2sbTw7Jbab4XT+1b63fc/kIGEHpubPzt0OOBj14FfMN/+1Z8R5LxpgNDQyHe5W3eJTnttBK/gBXo4q8Yq50YPLr+9I+gfhD+1D/wkoutJ8YWl/YXmFktZo5UZC2cFCgxtyOQRnoRX2ppmuPdQReckKKybo1SQPlT0JI7+tY4arZ2OfGUeWRfMEsqwuDKu49AcAj8aqxxmGS4ZpJH4CAu2ePrXqRlc82pFNlfD7ZGDB4n53A9KpyM5eVZngB2jDIODVIhRsYGossTLIJS205BI/lVAjzIYpZPMk252kADr3q4rXUokEbeWJ33FMjBPrVC8knf5dsSnB3Dp34ra3Ua1Zy2pM/nKY2JQgB+cEVzt1KrStbAkyAZJ5wRWUl2NkrFCQqyxNHlud6nHXsaRVYylGld/Rew9a5ZPU3jsNuImmBUTIT90uF6e4BrK1O0S+0y6s40ikd1CBicbcd/rWU1caVnc+WdQ+FWqvq1zY2FtLdWyt5gkVjGF993pkenIPPXB9Pm+Fs8flLaSW8kZjXlmwS2BkewB4yetfJ5vhLy90+rw+MSgrlXTPCb2ama/Qx3gcqNrfKF7Z9TXVa5oFmtok8EwmkMQMgxjB9K+bxmBfI2zeli1zWR4nfwRxyBtmZE5wTnPuP5Vh36HyZWEkbKYzlSOn/16/K8fDkqnvqpeB8X+KrO4t9T1Jrtw22dmiwMFRjofU5z+lcMWWOZAwEZALHIzz6V+hYF+4jxJyaZWQZiZPLyRJv3dx3xXqngTVBY3aRKDg8l/TNPEaxZpBn0xpzSX9viPyixXeSFAH1FcP400IT28kiht5Xfkcc+lfCYao4YmzPVmk4HE2Fu6WLpxGqr859AfavP4YfM1N0QExEkEe1fZUmmckFrY7PWNLhFjbFmMg8nPHH0rwHUEW3mZHIYbiAw7nvxXfR2LrbmS87TK4XHPPB7UxbuFYDIzSRJ0wFJJ/CnNanFJ6m1pd5Gpt45SCw5I6A10VlNHPAQiNK5bG5T0Hr9KwqIIuzNO2lUrhBhCSu49vpVl2jnBaGOVQjANg8Fv6VyNG5r27eYsbTqVZhkZHarwwUkaLDeWQoY8deRUONwOK8RXUkr7QWd2P3UPB9a5IWU83OyRC3ABreD0J5dbjTpzyP5kIkVF+UqRzmrcGmyReVNtYMTnGKbkkUdBapcYBmV9rknr1ruNFtUAiWNZjHjLFzkg+mf89KakhJWPUtZ0JNG0ewvnvI5LqdN4hXqF9a8X1uGe7WUtnngjGARXfRukclTc8/8AstwZJVMewqccjFa0EbWyJgk4OCQe9W3cJQ7FyOKIy7JQAdoOfQn/AD0q7IoXyYgIzIxKopfAP19B70i4vQsW8W2LcB5absNs55q5F5eza0kRc9ARkqaBlmGANIcXCiUjPXnAratZ5FXYAr7shiRnAoE1oSswIVBs993Sklt23SDBuBgAlev/AOqgwK/ytKsasJdo4fGFNSxlUIVNhc9utafZKcbE7KA5RyIpm5wcCs4RIzSIjRRhuGB6Gp2CMb7kqxohIQyFQejNk1SJlt3RUkMSqOMHJz9a1WoktbEkjlkwy/J97Oe9TRh2hEhCiQnkA46Up7DgtR7GRjHKCUkI6HtURkMMYcfKSc5I6j/9dYmq2GxiORDG6ukmSx2+nWq8cjOF2MQoOWGeo9qAUepYdIijENuG4HPTFMlClXIIUjoKadjOUncoRxhnWVQfMIwcdxVohZHd0VoowcfMeaQ/aDjNCqNhcnHZsc9qphgJHieSMxnlh9e1Ulchu5bSFoFyXYs3OPUVEsj+ZuLOUDEbSM8+tNR0uIeXjdoiolJ6F1Py/jUCyPEJbhbcmJBtz1DZqAHsVQxxOGU9cdaFLKC4Qom/v3oAsobjzJWDRRAgqwZM5z7dqYWARtqouOuBnFbQ2LgyEpHLG0b4LEYxtqF2R2hG8KfuuM859RVGl9bCrbB1ngdg6gZG0cGgIzQFMpHGvAHT8aTYaLUqOnlFYhIsir0kH8Q/wpYxCjzsriVcYQjow9aza1MGSRM/+sIzDnH40I0MqyKzKZAcMorUB9rbW8Uca7Z2IGBvfJH19akljDoyCNXbOSMfpQ2BUMDODICwQde1XAGeNT+8QDHfGcf0oGpNFYkCZAzLvJ4GPzqS6RItzyTIUzx7Z7fWsZbm0XdETqkMgUqX4yeelWUwcShlj7DIqRlSZgJFaM7WB3L7GnokjfvC7rGvBQHGfetIPUCfIEayybQ2cAZ600TNuXbsMf3sA/dNTLcBi7YzA6E5++uT0/GozNLuk/1giPQHsfWnDcycn0M54zhfLX95nIz60LGitKS5LnBohuaNDUQhQqoWJPAp7LIJE2fPycADr61pJXQyR5AsUjeU6tu+7nJHtxVtAPLyqGQjrWLRMnYidNyM0gKtt+43r6VXnMIV4X3jEYYEjJOacY3InLoQJFIqRsWUNjORzU8bTCVy6x7CBjnmkvMEvdG3eJJCIwEI+9k1UuA5jKPCEibhHXgnmkK2ly9AquSEBiCr1JzTTI2yM7Y252ttGM+9BJZYxRgIMYI5wcnFRpLM0yRb1jhAJO48ZoNYLQjn2MiKEVwTh/oasgtGeQpHTJPH0oIUdbEE+5pUJjMbAkNg8VKskihS22Y8Hn0oNJaqw4mNndxISmOvrVU3KiVozyAOooJlorFZglwzR3O6O2P904PvToXhtfLUAHdlQWO7A/z3oM2h4jaMjc4c5wGHQ1APNbzmgO1uwboauLsUlqXID9oXyxHGJFGHYnGaYYwFCRKN6khmU5P5VqElqUkJG8OAcDscZNEatJkxsFPpjrQSWpI0WQR4bzQPun1qku3ZMXdsA5+o9qlysaTfUieeeaSCIgW299jkrnH+FRh1ii5bamcBj61M11Lt1L6SKi4+Rl6jaetQ486OQA5Yk4zxRGJLmLH5e1lkycDIAGTinsxRVEWIyDkZFQxtXQ1ZFRGVlZYwC4I4AP8A9f8ApUtvcAQuUnb7PcJhWU5z7j9KGNitH5bY+8uOe/NNKeayqp+YHBxSCL0EiVWWQqFXaxz70qhxJIpwYgoYH3oE5JEs7PEqjb87HA56e1VleICaTaoReGYDrQRa7HzMpVZA/mhlznHOK5uVpGbzYpkCE5AJOGHpQN6shgaVnBkyWLbmGNo+levfDG4hi8VeHoZJmNyl9FdxBTtzscNgn04qovU6KLtJM/sb/ZQ1i51v4YeH2uXSe4tbQGRQmPlklkcLxxgc/pX1zbyh0GwsFHt3r4PHxSxDse3CHLGxoqwVc+WzA9cClQb/AJQxGBkmiD0MWRuTIoIXjtXnnjp45NJkzGjSR/v8N0IQE4/Grirsiex+GPx00CK18T3FvcLGWCu5HIclHx1HYcDHfP1r5fv7yOHzCWZEOFKgfzrhzHU+04elelYorLFvV8EDselUReMQrlCkGCwwM5GevvXzlWNkfVU1dlVpY54XmYM1mw3AYOSKnjmdkCpLz0A/rXLKNzoh2LitJDGThX3dBnqazrjIQKCCS4ViaaRNR6mZeLBFOyoJgwwyN0INSadIIdzvG53H5gTXbS2OGUrSNCWYKzx5bJ+bk9/Ss17oTbG3nfjHHatr6WONt3L0bvHbzxh4g+3IDHHWq88sYjzIojfjDHjBrPlW51OpYbbM0EgmSYMRwR2Nb63gSLYZVZuqq3NYSjqdbdkU5kh+zkMhL9z0rmJYkeZZEjLIrYbvTKu27GhbWyxJs3NMRkgsaYbNJZpGPmRxcbQMDmnCdi5RsRTKY+IokWbGWD9M1jziSNzJJaQO7OFBRsYBqoOxnU1ZbRyG3pksOMhcBvcVoW7wYcyxbWxx8vGc9CaqUbkzdlY6C1jjRDvwFPX2q9JFDFFbqUAjK/KfWuea6mc6mliOVpRFIgEkYIwQev0NIGicCARsHA5Y9qwk3fQExyB2QfOHOeCD1qJpNjKJcqRnaPX3qgZaswGDY3rEf7p+8PeodR0pW8mVvLlkMZyMe/eqjuK9kcjc6c8ozgbscA8c+lJa21wsiRt16s3QCumT0Kw6VzUmlSytsJIiESbxjrmsWS4QqVE7wn+Fn459qglu8hsUqSPEBKdrfxYzx6gVNNayHDxqs8S9z1z/AEqoysQqbepSMBRnYrl+vPSrVusob54l8gj65FNz0HSWp00ENuDsDBFJ2jccn8aqmaa3MjRIjH7pJXIobVrGstye0lABLsokA4B71Iu2YhyMMc7u4A9c1jNiaaMO8t7U7mFtL5OdpcnOfapC3lqzGKWGLHyq45xRFaXE2QLDIAWdJQG+Zd/YdvrWhGluyRFz1yrpt9uv4mocmCRrbRG21iznbuBYdfb8KmR2MchwqoR/DzkVLlZGSepWuba0uVt1lI8tBncB0NZWoaXH9nD2rzPEz4UkbTx1pwkzVFWOzWx/fyFd5wqB+cg9x9KqXUoBkRCZEYbSSv58VsVUaZmzSrGYSXdCSEZsZCjsPrVuP5w0csilgu4ALw1MhxuRXNjKSpgIdyu7aOg9j6VbEMEbxKV2KT87dTj+tRPY1jDuX4kVHiTCuhPOeTVq68qMJlWJPLAVz8t2E3ZakZEj75FK5AwwNH3VVRtLkZUDsatGcZ9gmbzItip9mXuRWbLEYpS5YSJ1Qgcg+tU5NhTjrdleVlWSGTYS45DHsarXTSKYF8qORGY7vYelS0a811obVuUflHkLcEAtnaf6VdLRxqFZm5GRx3oHU0RDCI5pm8sE8EM546dqVxIUEZKMVPyoTwabfQhSsh0sDlSdyjBxjOcH0qtHbCRC00S5VsE/yqVUsalS+08MrBAFU8D0rnTp+A8cigv91SG6fSt4SuhuFifyiqMvyow+VlPrUcaOqrIXymSGAHb/AD/KtLaXM5IcmxFWQkFx8yHPeq0s4bcsqKjyD+BelbGE5XdkRCNNpJfC5wQOtbVrdgQqrReSSfXJx6Vg3c1jC0bMabmRZXNwMy5wFUdKhmJQvKqKjscENyRWkI2OeXYga4RiYEmSJy3C7cnP17ULISqpK25x95l74q7Gb2FOpI28QEsAMAkdav200JR1lPzhdqlu+e9DQ13DyWIcR5BUBcMeo9DVWXzFcZ2lMYwBS6mz0RZjuALWWIADDjORyfcHsKiASWMxyrvj5A3HOaVrambbZRBPmeWS20DGff6dqc6AyyTIFkjCgBScEH1qk+po43KL27JIXx5nIO0CrPlBogdwLjOFxxVRepLs0VIYZWCPKCoPG1eeaZKk8AYqWfPU4/IVscrjZFQX5H7oQSoM4c9j7iq0F55dxOsilSQEVu7e1O2lyYyfMbgu0WOWJyEJXkA9KuT3EEpgkS3ETLGFY54Lf/XrGasdCm9iKVYfKLqkNvJjkt0P4Vz7gMFMLxu4Hz4P+cVNtLjU+hXFzFI8zJv2FtmM/d9jXU6Gxa4SNvmIYOqgkZxzzXqYDc8/ETdmfd3gx0ubHTp7eYSQNEPLfG0jjJH0BJr1TTYk81DE32eFhhnI9OvH16V9NSWh+X4n4mcl4pkaOCC5WIMN5UpgEkd8/gc5r5x1lCs8vlklCxIJPaurDvVnMYa+am9Ekh8g/eBGST7HsKheJgAVwUJIarN47HO3oWFt2xVwclOoNcfdwptYtJIZTlh7V5mMd0fQ5StTBmbZEpGS27Iaovvbp2WTy8AZ68185N6n2NDYjcrbO8sqqpc5UM2cfSgTXSr+6MagnIBH61g6muhqqSepqxaldRxBGuFkZedykgEelVJdXkRcbX+Y5xuz/wDqr0MPUueFjaKUtC1b3P2xSmyN3wd/Hasm+sEKQ+RGZGztCt3+vrXoQl0OGcLHEXFp+9YPE4fd8rK2ADUUa+UinZGSDzuOMVqWpaXEe4WVWRpI0fP3QOMVKsyMy25kMiFhhl9qibKTvqWWZdqIxKDO7A6P7H0Hf8KoT/Zw06ytGHcYQAckDv8AT/Gs7lJXZWRCyqCzmMfdB5FTwZViZGYdutEXqOT1PQ/DeuGAEzvIpX5kVex9a9v0HWcowE21pVCupGQR1xVSetzZM+ovhL8Q7/w5cWVvLJd3tupwHyMoM9DyCePx4r9RPhz8QNPv0tY9NaYy7RMVlBYEjkj8q7JtSjc8HFU7Ox9CWOo+fHFLuUyMC20HOBWuNoXJGT1B70obHmtWLxAVVVyjfSjZHGSnluoIySTVJCHx7S8beUzkHoD1qYrkkbMLnGfT2qm9LG90PDRHYiZyOo7GpCsNw5UoSOnNEZWGfxU+G2utMvjMF8q2xu3DqDX0NpIF5HbljviIBKjgEfWv1GLs20b06XLI+svgrouljUrTxHqjQfaIcraIeW7c+w9/w9a/SnSPE9nc6fBHaQPFbKoaN9+8sMV+Lcap1J3Pcyys/aaHf2uony43AaOUDoG4NbaanvKKoIB9PWvhEfVXbdy2t2oLHap55FacE4QRuu193G1jnFDZTLkjuw2knyxjO2pYwZWTEhKjgZrimrDLvmxxMTgMfUGo5powqs7AKeCR29qI3sJySGJLbOY1EnzZ6s361V1TWbSwjWS9uYrSEJ5iuzhQw9vWtsNT5jixGKUdjxvxX8ZtC06JvN1CxsHdlEUsu5+nUjHc9MnjmvnnxX+0rq2oTmC1sVsYYfkW4a5MvmH+8E2jH519RgcJGMbyPArynVlZHgPiHxhrOp3jX91qr3AkAASOMR7P61wsl5OzrNcXD3OCQMtkEdsnv/8AXq62LsrRPdwOXKK5mUxd785nV0DEFlGMe1NaZozC7sQX5Q+3rXL7RtHspcpmBoIGM7OCxbgbqgvNYiilkkkk4ZflBOcD+tRGF9SalTlkcVfeKxv2wpkg8bTg1y02uXdzJIrMyZOAc/1pxp2VzGTcnczPtVyd6FwY8ggYzyPWmvcvMWmdVkjfrtAAYfyxWstrlwjZ2ISzOcwglurLj7oHepmLCCNSzRq3O4Ln6kCseppYYzIUOQ7chBn371FKCrM43FwPLb3q0jSEuhYUR+SgjgiV8ZyD96pJY2cuvzONvXHAqoLUU9ynBuzG4AVycYPap0DLu8wbXJzmknZkSj3HC6nBYySqVBwoA5x71K10PlkKhDj7h704y7mKjrYjWeZ1DZCKSeCO9Lgu7l23OMc1co3M0tSeEyxXIubdJRIV2lc9h3zT5ZChGzcS3zjAwKykrGqjdDLiR50VI/mkCnnFYOqWSXsZRN/lqA7Ix+8a6sPV5Xoc9ejzKzPmT4ieFdWsoTfQ2Tto+/ynnXojnoD7n9efSvmu6jmtpEEhk3Bjz6mvusHWU4XR8JjcG4TaZ0eg+MtT0LyH069kgdW+XjBAA9O/6V6ZpX7QXiXT7pZn0zTLt1/5aOuwMT1wq/5+lTLAQlK7MaFecFZGXd/HrxleWcmm29g2liVijzWpMjSqT90g8ADt7+tYGjaB4t8UazDHa6Tql005AknlPCj3J/z16VVWMKKuevgoyq7n038OvhlbaDvurx01HU5MgGUBVTnOB7f59699tLKPciGCKNM4VW+UD8a+Ox1f2k7n0NNckbIZICEeSLymRck84zg447ms65aYw7Sx34O0jj8hWF0tDRO6PG/iHcyW2iaiG+z/AHCiDpgnpk/Wvz31QiWeRfMTDnKsor7TKNaJ8Vmj/fMxp1wYySVVeo/vVPBKpLohaLeMNznj+vNd55xPAkiASFhKSeD7V0yhVjSOORSdvzAD9K5zoRe045dSx2YbCnpX3p8AmMvh3UJVZgN4jMeMYUHr78/zFfNcQ/wvme7lUXz6HOftBNZzWNoGZ7aKB97NuxukPA/pXxrceZE8rpg9sEd/SvoMpX+zI87NV+8YlusiyQyuArtwEHIBrW3EvK8pX1AC4rtPLTJEfdGxJ8vA5zUCtAmTIHZCCCoGOfWsJbnTGRG4WSVfKdwT13E4z9O1SpC+JB5sYkJ5TOM0jckyYJhEwkVcZIPHNK9wdoLjIB5JPaot7xLd0VppRHC0Z8vZtIU45NcHcyeZLKwyFU4UH+dWc8pWKIlOGhiGxSPnI/iHWrGYgBIrlgQMH1PtWtNGINK04AU7STzxUkskf3UBjYAKNzZz+NaJ2AaEkhKKsQkRj82TgqPX35rV012yXCHCAsyg9T2pFQdmfen7NEUS6dNeXpkI3bnjPBLHgfQD/Cvs+3klZWf5sDk7jzX45nt/rkj9Lyj+EmdLobvJcpHGCAF3DnAb2r0i3jbkpKVUrjJ6Zrx1uevy6ksdrFGgV5Hm5yVPTNWAyQxuMhZD0GK2i22TJWGSyIoQLJtYDBfb1PtUcZK4+UDKkkj1q3LWxJn3cjugaEbrjOcE4B/wFZ0LSSl45Ikkjk6gjGD/AIVE3qaRj1NSQmNZY4njeMN1APPuKoXLxtHMcPHdn5dxH8NZRVjVbmRGFtnIbcwLDLdauvdSGFYyDkk7SD2qjdIIzMYhIylkb7oHOakmlMZWNbcySE4BB6VEu47MrRgGWaNT5iKeQD0NXlidGSUcMOgNVBvcycdSozxBpFJUOV+RehPNVw4hldlkkYABsjgj6U4rW4cupclcqrSrErxMAQRnI/Cq0zYaOZQvmFSpGM1ulqW3YhhOXRJ/3afe3dqT7Wkkk9vCGV+7H7tYvcXNfYcE3KhV2bPHPAJqVkJjVNpDOdoIFXB9AbsiysM3zbNgVF5G3pU1rH5mXZVX1yK0JcyeZhGgCFZEHYetV3lSWGPeBGxHy5oIbKs11IsTxI0MeSPmZciokjWZFVl+YHduz2rVR0MXoydw453AjHGe59ParLN5UbSk5VDz6CtaVNt2RFSokrs5HXvHmmeH1D3rNbXgO+3hC48xvc9gK8A8WfH2ZJLn+xbe4jYxbJmIBIc9WA6dD2zX3eWZMlBTkfEY7NHKbij4E+NnizVfFr28mrX82ovG24iY7lJAx0PXA6elfM087SoN7M0eODn8q+xpRSgrHyuIleRlC6aJwcsXz3NNCmQjADjPOaya1OZPUfFGHQl92ADnnFTJiNUYrsXOAx5pFHWaPLsljkQbwDjBGRWhrhYhMng9ePyoElY5iyXZJFI6lp2fDFeB+XYV7Ro1vDIuHUbSOhXmk3Yqm/eLHiDwrZXscnkMTGo+UHqK8G1vR3sXaN4HQHJzjFaQkVioaXRgQAHcpZsk4PNbFrZMWDpb3EjgHCKmSx9vfNas81LU/e7/AIJv/wDBCL9qT9uH9mTUf2k/DWkT6b4OmuZ49PmMEU32tYmZH2RlxJJhkZflGSRgKRyPzK+P37KfxG+A3jvX/C/jWwtLOK3mMUVwEZY5RkgEf3c+h7n8+HJ8XHFKpy7xZ7zwlJ0nGPxLX1PmbUfDGq2MWTp7gsSUdXBXA965G9szDMFdgkm3dsPWuyMk9jyZQaWpTMICDy1ZzjcHHaqzcBX27z0OOKuO5zEjMm/AGDjHHTNOVWZQVbc2SCPatk7lxehLEiLk+Ygb071K4DSIF2ec3Jb2qZTJuMMIuxKMtGCcdecdhmtILCUJJYE456VCi3qIiIDYwGXnBJ5puyUYLKyqp5IHWk1YaVyOKAysdgLr0Ga6Sz0lZ32EnYdu9h1BHalOZvTpnWWtpDZrsSJtinOG71qKsKRy7pFMsjcrnp7Vxzm7noxp6aFiPaq+Y2I8fKExz71z3iCRANu1V44Iog22KSsjgppURDvZUXpg9T9KqR7biI3HMZB27D1NdiOOoSbIg8RCTo4GDluDUsKSOTmMKBwCaDM6rQbq4gvLZre386VjhQTgA+9f0H/sr+G5br9mfw7cakqySM7ahKVxtbzgAqHjjAUcfUVm/jR1RlZXNvxZ9nl0bUY52bKWxAR1zk9lzXx94eT/AIqfT2Z/KP2hFaPH8JIBH5c/hX3eX0ealJHr4yV4Jn60fDjT3stLf7RCzXUirC0ZwCBjIyfbv+VdF4gRLA2twBuV2Cnbzj2P86vKU+Wx8JmE05HF/Efwba+P9LjknRjPbRhIiv3sAEAj1wMDHoPTp8zeDP2Q9S1m9t3u9WsdP0+GUyrK7uxcdcHaOp984757+ljMx5KFjXJuW7bPcLj9nMaBLDe2fiR4EIwFtmDqeeA+4AjjnIFegWfhG7trdlS9imWJcEE8sB6Z618esQ5e8elUwyk7nHeMruPw1pkWq30cY08kF5H6EHgAeuTwBX1t+ybJHf8Aw003UE2LC80kkBGM7Xcy4OP9lxg1hVd2jycbRcYM+17GSXOQhk+Xknmr019HEpcuEAHByBz6cmvpqcvdR8xa+h4X4l8cN4m8VQaBocxtZIVWOR043OBn+XX8PWvqOxtYoIVMJMgGPMZRhd3f8M5r1I1GpKJy142VzSjbaWZjkscnjFX4WKnIIPB4NeicTdxqyj5iQQAM8jmoGUOyzKC4PXmgcdyR5SQMgr7Zqt5258KTsPNKT0BxYhuCCWPzKOgNeQfFbVH0XwhrmrL5a3DQtbqx/iOxii59AR+tczlqkWo2jc/HnxkkWtiXUpJ2mmvY91zFySgwOOnsOPb618l+PvCVpPdXCW+mXUcTIoOzJUEjrn1PX29q7sTVitDHKas4ybZ5NZfD/Vg1pFpW241OWYJFbxJhpG7YJ6e9fR3h34W65eTabbXWoS6Pn5piBuYqOoHr6cfyr5LFYhU2z6ejS9tUTP3U/Yt/Zu8E+HfA2heIvFFoNS1O4ja5ht5h8sahmA3f3nO3p2Hr2+wfG+seEfD1mSkbW4UB40R1UL+nWvgataVSsfbVZpQSPyt/aW8T+C9Ytb5L6x063F0S8U0z+XsbPUHgAdsYx+PT8hvFHgfRLlhFY/bI7uObzYfIPlrGQSdy453H9B9a+twkn7LkkeXCEva2PY/hj8c/iB8MLqzmkubv7GXP2ojBUp6up4J9So6+1fZniz4o23jzwpJ4v8OtZQXDwt9qtrZ8LIFG7OB2PBI9uOK8lwcKvMjonSsrM/M3Xfi1qfhLR9TiRXuLcyyyTW0VurPKpJZsHqABk4yOQOtf0ZfsMePvB/xO+GWj6lYz2t00UcZEkYykhdNykE+u1jg118Q13yJmGEw1mfo1Fo8V3Av2eKyDn5crCi/yGa4nxT8I9W1/WLG8v7qSOABd8cyuHcKMDkjGB9a8XC4jl1PRjbqdhYfCXS44IzPp1mlzt2lolKHP0zgV5p8R/gHY3lhPfpbSzPjG4SBtvsePSu/DY+o56vQwqO6sz4jsvgXaHXLlL2awkliuBLHDJAWkz656ADofXjisb48/szWPifwHqFzbaFZSPGzyNDFago6kcgKB7Hpzx7V3/WeSqrkUoqKufi7rXg2Lw/rEGkOn2lmG+EE9Yccj/aOcc+hrBttCga9mk8hxArbXhH34j6H37/lXyfE2AqSnzRP6/wDCPiWhPBRpT3R1WmqthKl1EhtCmMO+Bn6V+gHwE8ey6p8PNWtI7611GxkDHY4G4cgFffjAPqAD2r4allbnJ86P1PjzNIfUFJPS6PXfgdqtxpXjKcIzxhi80yEEB4lGQOPvfMq/TNfqr4W1m1k05FnDCQHcpbnr2NfTZRg3TbifzZ4lZtDEVITi+hp3d3G6puZ5ArZRR0UVcsdRs7Q7G2yOcfMnG38K+jqQ7H5RKtdWRcuNZiQSGaeebqqtIvJrl7/xeLVPNa9midOQsYyT9TWipXdjhlNNNHEaj40tblFdFlCR5dncqFJ9ODk18/8AxB8XadqepCytkCSspeQoQdpPoO3sPzr2sqoyVVI8bMcS1RcWzzJnchG+Zj606OBpSHZ3AHOMda+8Uj85qx1CRmOCm1WLYAPHNcv4q8SadoVvdS3s8No8Ue9t7Ywo69e9U430ONnx54g+Jmr/ABP1C98G+ARDNZCMNdakuZUyx4jDLxuxzx06nHAr2z4X/CbTPCFtFrd3qkmr+JnnMkzPDtI2j5AD2Uen86ePrKEPYQ3e56WGouFP20vkM+MvjO18EeG1k+0xWl5dMscbM2MjcMgep4OPxr8+dbgsrMzC0RGhlJlHO4HPJ/XNfl2f0nyuJ+ieH+YKni1UfcxFvlC2sgZ2QDDsOfy/CsDWvEv9nA3UsU1vGrj7i7i4PcetfmypPm5Uf1Lisxh7HmuW9W1zTvE2mWdwLmPzZbcQhJQY3Xtgg98D8q8Tl+DA1bUoLGydbeNWBBIAJx0Rs9h2xzX0GXylCFmfkGPl7Su7n6W/st/ALw38NNMPijxNcWd14h2M8cjxjCyenqMfTHT0rrfjV8fxo9udF8F2smt+JZwIGcEiOEY/8dHufw5Irspy9rU16HyGMk09D5h8D6drGrW15e3cr3l55xe8kVsgOx7Dt24r2P8AscXcEaLEUCIAygZzj/Oayxddc3KjnnU5oWOQ1yMWsRCskIccgnHFcpJ49Twyr3DStDJHwJI2yT9MVcFoeK9GeSar+0DrF3rN0ZWbUrZH2wgIkTsvuQACO2cfhXXxfHjQI7WfVNbtfscKpmKF32lwO5PcAjnHWu/lvob0nyo/PT45ftB33jePUvDnhHU5LTSpJMyyJHt87Byfqo7DpyM56V4LZEtIbrZG0mBgYyW/L/PNfQYOkoxSOLESbVjqfCFjc634t0/SGsSwEqyNFgBZh3XjkDnn6fn+mfhb4BaXqumWsGo6PHdTPb5aSD9y6fQ4I/TvXo1Ka5dSsuouHvH3X8LPg09p4f0iwso7mwsoYhEkC/MY0HCqXOcnucDr3r6Fh+Fum6Pp1zPd2+/ehUyEBnXjgg8YwcfXmvPhi+WdjfEUY/EfjF+27/aem6xJ4Rs7q9tYDIzXM0ZBViG4IB6bu2e618ufDvRfiH4hhfwd4YjurzTLoho5HkMinnBwDy3X15PWvsKtZUcGqnc8bB4Z1arXY/SP4O/smX/w9s5brWrtpNbv/wB9ezTXA/dDGBncQSQo7cDp2r84v2rfGGvt4l8ReC7bUbrTdJsLuOKHylA8392rtnHXrjJ9PTg+Lw9iFWxOp6+PjBTiux8HancvJK3kARKzeYVJ/n71g6jeTRRMYYmdiwA+bNe7m1ZOdkcj8iOwmltLiS6gubq1uXKAMDuwwPHB7eo71+mX7L3xb1LxXDPp/iaHTLK8sw1juglLgyBQckfwk7lIHPLY7V5NOb5rnLj8PeF0fbMNwiRozStKoAyWpLy6WUMsCqITjKelfT0WuVM+QrNpmZNMoIjDSqoGWA7j0qK5mV1kWAeXuAGM1u421QlqtTEu2SWEkREyg8EnpVezMbERN+8OfmBbHP8AhRGN2awsi9KoiIj3SSQHGOOAaxrueEyMjcyAZ4HBrtS0M5M5W4aIyxopV5P4t3FcrNLErXJYSxuASAEzjtiuWWxvHYikligg3QZfnAGMdabcN+8iiWNZd0W7cBjb+PrXI4WRrGXQrzb4GLrFJJ0JXORinLbwRy208ksbq/zsvt6VA07sfAlpI63UUoZQ3B/vdq3I7KJo8JGDu7Y7Vw4ignqzshXexh6zpbpE2xY5FGTtI/nXEO/krLBOiyxyDAJIG0/4CvEzCivZtHoYeprc8N8TOsE8hj2GRnIBHUgd64K6kLwF1BAdMoc849a/Ec4pfvT66hP3D5y8bWEKyyMA0cQ5GTuOa8XmKmWJ2QRjdj8PevqsBK9JHJUVmVLV981wnzKoOQSOtbOm6jLDOViJWXAOD6V1yWhK3PqvwteeZp9iIywzEFOG4b/P9K6TXUMVvxLFMm35sL3Ir4qvQtiLnpRd4nlZ3Stc+STEgzgYzmvNrlBBeqUJdt5zjjPvX0mFuY2SdzoNQ1QppoilPlIUOMruPPcV8/arP++ePyWRQ3BJzketerR2MK07sytrK8ciSpublSpxTZ3eRYSqgAAqcDBzWrWtzEltYmQec7I+R1B5Hsa1Yr0JLEiZx3OawlqB1kF/EY49smFPBIrcgmjuEDLL5SHA+UcN9a5qkdDSD6GkhKL5ZJcADKgZx71NlAfL6uvDDNYGhWNjDJvATyyeQfWpYrGIZdYlZ0GVIOOazU9NRNjzawGeOOfy0UoVYBfu/wCJqIW6HDeWFQccDOKtO4yGWJ9srRxBiBuG44rotLmEccI8ibYWVXI9zj8aqO5SWlz6G034X+N/HN5baP4V0K68QOFwFhkCnbjORn+XHrxXkvjHwhfeGNUl0fV7Y2ssfytGzBi3HUFSRjrx1+mK9ihNPQ452scQulWMzPPiYPn5FI9KqzaG8MxSAiVnG8AY4/KiS1FCXQy5tKlt1O1U3ZII9D/SqriTb5ThJVC4L4/lSLGBQqhtz+XwRng1O80YgYyDbK3+rwOPxoA1LPa5KAGMgcMfWt21iHl+czFLgMQU7H3FACMQ21nkPDfMAOoogBcsZncTAcYPUelBm6ZYk8vamQY5SMt3z9KpRs/mSsFRRn5snt2p36Bz6D5D5g/dkMg4OT1pdjmNmkjTyU4JA4NVe+gTdnccHe4jVojG0cYySMA4z+tRu0ZSWZo0QnCc9aIS6CT6jJY5Ft13okhDDagYdCeTStH5coDyI5zldp4zVz2KgtCCeZkyWBfJ4AOKj3tI3lF41KcOrDkH+lZNaXLJDCgQK0yiZju2hs5FVpN0DRSGJjwVBzx27UgTGsqRx4AaYOMvGq5wKW7aR1VnDxRp8zMOre30oM5Q1GWpliEyhBtYnkjPX0pAisWWZi7MwUYHRe/1NA3HQspG6m6ZY02hMNk9s1FJG+C0EIkLYJBHerpkaWIIriQzT2bv++25ZOnFaKmRFJkjRX6etOb6CsV5/tL7XihMoI6J/hVJhOyeYVCydkB/nWYiRJCbhAV3yJw6n+E+lTOxllIYEexNACpLJHKwDK8YX7rHqfrQfLhZwkhVXUI306/zrdICCG4dhiNSq7ioVxzUMcivO2FRXVuWx94UzX7RdWeWJpmjywdOV68VD5yTxmB44wpGSf72amexnJ6ke6WUhikaFflyO/uKY8T/ADESIrZBGVzSfcQ4xIgR2lBAOSAKqiVX2nDIGJA45BFWBehzmMZyxBxViUOI3VWRCT83qKAKqiURrGszFc7clc4/Pr9acCXaWJjJOIz/AAnGOKTGmQeYgKOoXYR8uO/vUimLbL50oDMwKqep+lYGkNhZER1ZZZCC6/jTPkWNYnkcYHBPX8qCwtofMmLTyGUH5QPTHSp5I4906ztuG75FHGcdDVR3Eys+0RFim/YeAeSDT4ozzIAiAjnjGaJPUZCQIzKygzH1bjFIWcRrIjb4mXkjoaqmTFaFeKeRLhGMJ6/Kf6imSTwR7kePktjrirUUiiViCx3goMYA6UgMqhCI96jkt6CmJkfleTIJQHxJyMj8/wCtTG5mUpFEnnKQQVYfL+YrOSu7EuOgiStud3gMiBfuDn61C88koYMpYKMLu64qoxsTJalOWUwpA0aPJMWwUAxx61aPlzwAGNo2U7l7HNNxQSfQhaMzRt54V4y3I9/Q1bEZCSHaS5GcH1/pWUlYS1YRsyqqMWKMu0nGOaZcBLVQjMVVflJ2859PepG466ESwbJVlbIYjgg9qlKna8ax73x/FQVJWVizGhO7crl9mBgd6jSMSR2yyIxJH7xWPQ0EJtC7WiUiJY7iT0kbaPzpGldJI3jOxtpBBGQfUUDg9R3lQvI8YVwOoyeRUcyiJc7TkcAAdqaVzQiQlgQmCgGWUjJqAqZQCU2qOOKRF7sGkBUqv7uUcLn1/pToVhibeQ5Rum5uQfYVra6FfW5PMyw7/mWWYHG3v+NRI0ErlZxKJAMgqSBTvZENkJ2yhBCPMZMhiD3qsIpg5LZJH8qbdgSLon81ckMGAz71AkaCJJo4jEm4nYR3rHdmstitiSN5GkglKsuUY9Pcj19PwqQBXiV0AAPJrXm1sK/ulK22tGZZFcNkgDp3qyhMb5CsAxyB1xSmjMsKjxyTlpljY8bSOtV1WXY7ycoPkBz3/pU9DeKsi7GyAq52kgYwwyDT9i71dW+ZeVyMAZ9KgZIi+dIUOIo1BLHHJqNfLRA8cjqwIKMGzj/69CQpOxJIxaFSFHnBsgYA49D+PeqzuZFaNMRNt6Y4FBnNdR371vKZIF2ZAPzcjHektG8mWQxIA4yQfT3+tBTdkQXJFxvxE4I5JB4rHmmLm4CAKuflwOQaBQZns5ibcclAeR612HhHVprHWtG1CJYzFDOJHjdsBweME9hzk/SqjG5rRu2j+wD9hXVor/4f6WzRPcKbExOc4yVkbDD8Qw/Ov0MshEEG0YQjJOK+EzB/7S0fQKLUbGl8jbc5DetOQCMMFwQ3BOKUNjCS1GExBfk3Bu4Nc34osLW+0TULRlhTCbj8mSe2P16VaJZ+H/7SdjdTeNtaeC0NvO0stwkmPl2OAwUn65bj3r4nv40LGQbdrAKgB7+tceaqyVj63hd3TRiXFvO0UcUkYT5ySen+f/r1XV2iDxOgKl9oI6183LU+zjoyUGFUBlfZuOFB5z7e1SQxIFkkWNCw4JU8/T2/+vXJza2NeXW5eMilBEPnAUEHGCD6VniOYKxK7mX7+7jBpRlqRJalCcMyuMpHcHo7DgVDseNY0Z4mbb8zKcjNd1F6HJOGpM0chihcBfNAycD+dZywTxyGaWHKEkHaetbJXOVx1uWV01eJpJImmH3V/i+oqG62RL5TMpYjIBPNS0aSS6FS0uWLvAqSAk4JPT861reeYoiSiMOpK4HPHrWbhZHVSd0W2aYxssvl+cOAeoptpbbswxmFp2OHIG0E+o9BWb2NITVzYhtbYmPy4nZlGHDHAJ9qrXUQ2wKscYXliR1+lTAdSp0Ri3doshMbJ5zYyV6gfj61lyW4hKFlcIW+VTzXRFaGLn7xNFEzqoWMFw3AzgVqiNokRXXaDyCelDlZhUV1cvLLC6SlA5O3zAByMU1UkLBUBdW5YM2efb0rKT6nKjRCzxLhxlpGwhYgDb6/nxSIsfDlZHn5DEniuZvQ6EgO8MskiJCrnaAOSMDvSKWmZYQ8JjztY4H6mlBtgIm8FlLG3KyfMp68dq04ZzcefJuByuwLt421tCPUiTTkQS2YaHIVmKjj1rl7icwQqQuXzjjvW6jdE8/LqYZu1mu/LO8NkDnkCn3VqfNkKuqMv8LDNWooUJDLW2igkE3mOdw+5j7p9q6AIkgVisn1BxWajrY2lUsrFWa3WRZmljYoDhR6iq1nHNEHEJVShz83JA9PerlFWMaMruxdWYkqojZ3J+Y+3rUMkIYmXfKspGBg9PfHSsmdVveBowpaSDcRtGQenHU1eFwm9kWSKMsuWzxu9qiL6BPexGqlgjII5EUcZNZU5mkMgzIei4zkgVdznqLWw5nnMoYsySLhST1AHStiLzopHzkIVBDH+KsJSuzdQ01LYkkAUIMgjJyelMaUYZfN2x8HHTH40nG6Oeb1NC0MbYiOw9GOBTpoJHQSDg4yAD2opGktjkNQS+Ry5jkdQxYPgYQ/0NY0EU0kzO0kkIAywPH+TXXBrqNakssRKbWkWS1I4CjvVizNrAIzL5krEbQgGT+J9KmTuVF2Z0CwbIR5JkkU/KwU9fr/AD/Cs+ezYrGiKfO3EuOox/Ss57FOp2JVg2MOIo5CgBKnNVZYJJHhSMNMUfoD1Prn0qLGU02MFw7NLBIiM7Aq69TinxuY13KPMJ+6QaTVmOMLK4PLMiqZiXjJ/iXmnNISGAjkZSuM56GrjHqxozpi7qAzjPcY4zUUQ85Ymn3RqfvZGcVLV2apWRctUETIsbs56Kc5z71qIkkyMAoG4ZBI6e4NWoIioT7ZEhCebGWGBkCoFma33LJEkrEgrg81nJ6k2vsI13AS0comVuuApq9Ais2UckbcsT29qxmjWiR3cKGP5vnAHbg1zk0C3DQCOOKNf4dvGfrWlOZs9XYgvXZJFAts7uCxPSsSVX3LJCwlVG+cKc5J6fTiutvQwmruyISCzYWFNzHJck8CpcLIAgKMR1xzWkZXGoJE8e0PvlZZtrDAA4aqd1ObeTCLl25OD2pQRlVnbQtQNLI+5JHV14ZvXjpUxLqGmIO4YUr1wafNrYylG0bspyTTSyrIVTdjPC4/Kka1clTJIwhIyQeCDTbsQkTwWIjjeRiXmJyhB6CpDHgxvtZVAw2T3oT0ubJWNK2RrkEbjGxGctzkUEM6GHJXbxg+tEXcmo+hXUrc8NH5QQnr3xTJUG0yhiEAzgHpUt30LS0KjM5gVl2RnOfm6n2qz9kSXa6OYSRtO44FQtGDV0DQSlfLkHlLkZZPao3j2o4l3MMcY71pGVyZQtEWIuuNyKoXoe9OaRJkmhcBlK8NjpW8J3OapsZQt45VbYI1IHzEn+VZyWclvvM8gKkkhtvarnJ2HThqSQxQhRMQHRsAMOpH1q4k8Mo3x4dlOGU9elYyv1NHEpGQyxsRJsA4UkVGS8nzMFVMZAAwalt2JiluY/nvvdSigZ4wMV2ug+XFe2sxXe7sqk98V6eXv3jzcZL3Wfc3gpVj0u3co6xZ3KF54+nevWbZ8RtIFbGPmNfUUfhPzDE/GcP4sdHtQQXYEZwDz9a+f75Yj5zJKHjU5bByQK2pbmNtLmM0UalDk7G5Ax+tQTPsUjc8gbkEDBFbtG0XoY2pxh4/NMbBnXdk9wP/ANVcPd3EbSxGJvMZlym0/rXnYtHv5Y/eM3zogESVJCwJDArxVJo2VmClhCTnYep9K+cruyPsaCuycQE+W8oy2PvEZ/KgWUrGVllTYejY6V5qlrc7Z9kVJbdooMCIFiMAnv8AWs4QSNI6AojYG04ruw0+p5WIp80jYs0MAjic4BGd2MZrbMe6KMwlhIB94dvevTpvU8yvHoc5qGmiZBICxRSTyOh6E4rj7u2dROQnmNgAEnrXVGVzktpc5uSBgwKxFuCQEGSDTI5gqCRFZJOh54NVc2WxLBMswcuxDAbhlsZ9qsI7y4BwzIcrjtWBpDcu28ccIVy+6Zhnyz2AqdoldjMQYg/zY7CguTQtjvilZ4nEiHlfQ++a9D8P6wrmMrISwbaSTVyjoRCXQ9s0TUI0E8YupZ9yiRijHjHTH+FfZ3wp+K8unX2ix3tzN9pWNWC84wo5PH4Zxz+dXTlpynPi6elz9I/APjKDU498jgEgOpVsEeox+R4r3K2vVmWGTO4Efd6kZreGx4NRGushcxuSOmKcXEhWIsMHoc9K2g7GQGXyW2gbl9QKTdIUyrIFzRNalQ3JYJA6MVyVYYU96vblVVywjP6mpSbNj+PKDQrEPdxTSNO2AsflsVBOQcnI5GM+nau28PGaK7jiTBTcEztzxX6xOCUGdcpp6n2t8M9CM5s2cj7MWzIki5DjH3TX274Vtg0LiDMaQlU2k9CRwM1+JcVVFzWPocmpJ+8er2kcqLwCZAvT1PpWpGZoADtdQ3JC18BfU+ltpc24mdmB2b3B3HjArQjlACvtOxclsDmlN9C+W60JorllQgvtDnj3qdLpYQoCj+8cHGKxlFsyk7bkL6hGGZWdgSCyhBuJHc4rjtT8faNpTtHcTtcEKSgRtuD6nP8AOvRwuCc3Y8jF4qy908H179ojSJvNs9IubV1Dn96Nyk9sgkDPPfpXz7q/xS8QX9xNdw6g+nRB/mWMZfGOASe/fgV6VDCxo7nPh8PKo7yPP9S1dZbn7bOT5xXaW6kj69zWHJcu5Mhxt9ScUq2J0sj14YRIgmKTMoBYsOcZ4zWUuAZCH68jHAGfSuWm29D0IO0bGNdamgjWKWRYgvzEjgmuZuvFsUbmP995TcNtG4gf57VtBamU5u+hzt74ou3VY1KbGJKHHQe/rWGZbmVSzSGScn5STxiuqTtGyLcLu7KU0k23MgUHIUmnwljaurRrGVOcAdamWw1GzJF3suIoML/ExPSmxvKsflmImMnJH90ipnJbFIdKAqebG7BimOmN3tVYPKDC24NEGyUPeknYbT3JpJlZAIY5pIM9WGNpqcbWCmOZGgwMd/1qodjRQsSHciwsrIAQSARyKSMebBsDqzscnnHNEXYyqO2qIWR/MRdrpKDhcDp+NWId8khxbhwSc5OPxpRQ3LqSG0khVjMyyAf3eKmaNAU2eWQy5BHb2+tKKuS9NSu6nyX8kJxyQ3+NVhbSJFHI3O9dysehH+eK6Ec7Vy0qYSMqSuegBq8vmJDHGGyR1yP84qHG5UZWICItrA7UlcF40z17E1AbXeGY+YTgfMP5fSsVdSLlqrmdqGnRSwQedHb3KPyEI6/h/nrXjviP4T2GsXCvBYW+nu/LS+nuPX/9de3l+P8AZuzPDzLCKep5HqXwDv0lnFndRXzDO4EHJHtx0H0rMtfgR4gvYRMwht7cYMcolD7uO1e7/a0eY8n+yXy3R634Y+BcVgtvJqb2bXH3nEfKkeme5+nHvX0BYaFY2kVsbWOOyUDa0QHAHHPuf8/Tw82x7qT5Uetl2H9nGxdFoIY2UYMZbdwKjWacxuyshi3YB/DrXnNWZ3SjciZ2kixuQxp8yj+tRXCoY1ZnXzVPBPY0JXZMpcp4n8RZo49IuEkQFnBHPevgXVhi9kMqrGfMI69s8V9tk6tRufE5nL98znnVpopQUBizgEnrUaEhypZlAADY6Gu84E7mzA7tH5YBVCeQBWuIgUDBSkhG3OO1c5tB9DZsQ6sMRRzqflMbdG4719//AAIjCeDfNtJUmtphuV+5bOSp9hn/ADivmuIf4PzPo8mn79mcn+0JAsNno/2sW0xuix8sDIOM9f5/jjtXxdcl8LEJGchzx2A7fjX0eWr/AGaJ5ebP960iSMyBQwJDBscjmtBT5hBEiu44LAcH6eldR5sI3IiXONu0DdyO4psgPl7FyxyH6f1rKa1NixlR8xiEZ6ECosIWydkrK3YdDUGyloXXSfyWfKuVGQhPWhI0CyTM64xjbj9RQZzdjnNRZLKAhJA7E5Ga4iS5dW3EhiBglVp20uc0r7keDJI0bZ4AcY498VZDRgne2yQnKL3I/wAK1gtCUP8A3rlXXaB3FTouGLGPeenJ/WqGGRhVV3JXrx0q7Yz5uEh2uqudokXoT/SlLYcdz76/Z2mc2LRtJGxZTC6Mg2gj6+p/pX1zZzFWEdwcbAPu9c+hr8fzrXFSufpOT/wUjuPDifMSUnlYtkMTwtemxbktvM3AHGBu9q8uK1PabV7lpFTy1kJJY/wiqst0TINyhipBC+taJCm9SKadJUjiXcuCWAxkfnUU7soRpQ6hk3AKcZFZS3EoO1zEYvtlGWiycjnJArWKwokUoLx5UBV2/rWbvc1S0IkmYSKqqVhzgt3x7VUCyyzNG5Djsc/pVGtNCyWBXmViyBtwG3ofrSwW6SOWlkzGT2H3aVtDeDNOC3KxnM0RKn5DjtVWTl1cZY59MUW0LktCtBK6s8roEXJwOvFK10zOVckye/FMxKFxa3MDAzRqQTlSDninxqqrIJG3OPu+9bJaEc2o6OedhiMPszgh+n4VBcxHZI9uqpNjgtVFNXIf3UcsCTiN2b5lBbAPrV2OKBZQfmEbN0AyQKzmupMY2LP+rIt5VRpdpMY/Gr5Cq+1GIZlzyOvrS5XuTUldWRSuCjsQJkBK4IB5qusxEQWGZNvbH862SMErobKkpiJDAykYHP8AOq6bv9HjkXMiLhmI4Y0im7IkllG5FkgaJuWKseR9ah+0bYpoZJkJIyGxt2j+prppwb0RyV66jqzK1XWLXTbOS8N5bzWcQ3SMeAD6HvXz54q/aBvkhNpo0YuSBtV8hQuT1B/wr6/Jsru+aR8dmWatvlgfNfiXxTrfiRw2sale3UiyFkZm6fT/AOv6Vzkt45SMIEZlGCWPJA7H1r7OWisj53n1PCviCkyKqPuK53jPGK8Lklt5FEmZWB/75Irspv3bHn15alLeFbZ5RK5xuPf6VIq28cxwkjRgfTJrPdmClYkcoI8KAUbhsHpTY2DMWwm3sAaTi0aw2O20CITuinB4+UZ611vizT0t4RcT71JjVW3cZPaiG429bHmenrMt0o4OTnJPSvd/DqIyq7CVwBtYnjDdqyqsuC10O4iihkDyOp8zbjAPWvOvEWgQ38QeOMjr9c0qcrHVUjeNjxHVdF+wTFcOg6DFdN4V1c6Xc2d00KsVkGc84GeSPfH611S2PLcbO5/ap/wSQ/4Law/sjfs16/8ADHQ/hlL8TvBcOoebolvDqaxfYZpMmQOGwYxyH2/dcDKlSWr5S/aB+N6/tGfFbxH8UPGfhrRrDUtdvpL6RIbRXgMknzvsRt2EDHuT1IzgCvE4fozwtGq6ju2ctN1PbOR4hrn7MPwM+KEd9LqfgbQNDuGTi7020jhdW/vADaufbBzk1+d/7UH7DVx8PrG41jwnPLqlrCiyIk8AiZ1xkEFSQfrx9ODXk5DnDqVXTke/Vg/Z6n5bajo00c0waCWGVGKSIRjafpXKSQPGHVwwwcGvtIPqeRKBCIgEwe/ODzxUqFiyonJAPQdqqWjJtZEA8olyBkMNp46VbxJ5Q8vJ5GDjt3pOOlyVG6HpOsTqxKvGy5IHr2qWO6DyBXVlUAkN2+lVB9CRzAsB5ZJOf1rbtreS5lJSN5GZdpC9PyqJM0hHqdFp+hsJo8xOAeAP8a7WHR0jSMxo6seoIx9a5alQ9KhTJYrQqFeANuHTv+NMeCSDCGI7wcEBefc1xzlqd0YqxSmVwzRAgO2Dz3Fcv4jiliUNuO0EDHqK3ou7MqtPQ4dizsZBtBY+gI/CiVZEzsiXI45ruPPkl1LKyGWMPK7u2Nq5PI9qflYGRd58wHIKnOD6/WixCjdHVeHv3N1DsQ3CckqRjNf0R/s66g1l+yn4S0uG5hla1sHtZSqEuUc5H1K7vryKUY3mjRRvoZXiOa6ht2hKSm3eIrtc5wSOh9+/4V8X6lNBY6j5ttJJaPBchoGLYZWU/Kdx/wAmv0PANRTR7WYJKmkfqf8As/8AxFXV/Buj6bdXts16S8k8rgFnRpGaPkDptIHvxXf+NtUmh0X7Zcq8sUEilEVtvVh09yccd+ldGTU05NH51jf4nKP8D+IrnVV1a3uTGohw8boNo2k4APqef/Ha6y/8S2PhW1kudSeGGHIaLD8En1xyPwrzM0iuZwLwS5atkOt9b03WbG3vor7z4Jo/MU5BAqK11SNZJbdWSQLjnHSvnOXldj6WnK60KXijStP8Y6RNp2rr58bAlEjAQBuOR6cgH8Pevoz9nHQJPDHg19HvMzq8mImUBQMZ4+gDAD6VnFe8jmzNJUXc+pYL620exnvr53hsreMySOWxuAGeP8+pr8n/AIj/ABi+IHxq8a3UfhTxDF4e8IRTra2y28IkYICcuCepIzg8j2xX2+V0l/Elsj4rD0nUdkfZfwRttQkuoLZnnv5LJVcXEyjcSQwycDr/AIe1fcWnJJDEqyO0zlAGYdGPWrpSVSpc48zsrWNBlkD4wAvUH1qW2Rl3NkAZya9W+tjzraXHynBBJwe/tVYTYz8oXJpkjw5Vd5AJ9D0xVVmDM7AGMBckg9fpWU30N07kDSrsO0rsA55ya8T+Ntu3ijwPL4c0iwvrq6edbiORWGEZQ3P0JI/I+tcsqkYT5pHVTp8y5Wfnh4o+Et94B8NQaz4qu9tqjIjTNBg5IY7lA4x8pGMk18fah4q8Na3qOqWegX9zd6SGHlSFNofPfqR2/wD1dK48TilU9+GxSwqjLkR698EvA/gq+8ZQa7rvi3QfDlpaQBYpL2QKDK2dzc8KAB1PPP5foL4f8PfBXXLyH/hG9c8PXLwxCP8AtCzjExk77WIUFjnp1/AV8JmNepKqz6nL6ahFNnoOq/FT4i/B9Le80nR7a+8JowjYCRt0ZPQgY4H8+fSvPvFfxv8ACHxu0tre31iy07xRbFpEjWTYwyMFDn1yDxnoOx4zoULLnPQqy6nlur/C268X6dJpGp6bZahZShQZJCHGPYc/TH9a7r4d/sSeGk097rUtLhnsd5JeWEOD2IDbwVH+7XVXzP3LRPToyilzvc8m+MH7HGlabY6kvg/STf6dCnmbY7uaaVVxzzISSO5xX5d3ejeLfg9rGqabp8039gtujSJJDtwRlo3VuVbv9DXblzVZXYqic02ec6o9vqd5JdR27WsM8m51YYwT+mPpwc19X/svfFzxh+zT4602YXY/4VpeSJa3ALBRbsCNuR2XJ4btu/N5pT51Y2pUU4aH9YHwi8X2Xjnw/pmoaXdWt750HnnymwRxk5U+3ORx1r6H0yE3QCjzJRs6+wr5Gi9XExqQsjo7SxghUx/Z90jvuDAE49vYf1qnqFkGimjYIwcFSpPH416FN2MLJnx38QfDK+H/ABnpuo2dkha6ASQoTgDPU+vIrdvfD15e6FEsMv2eUkTQ+W4JUrnkjOQR7124id7My5dT8U/jj8AW0bxdDq0Fil/ogvHyhTmEuc8Eds5/TuK5G++BnhXV7f7P4Wk12PUACTIg83KDvyCffpX0VaMZwUj0sDn9XAzXsmfOfxi+G2qfDLw0mrahrGlaloty+y0nWB0ZeQqli3Yk4zgA5PoceYfs9fF1PAXjb+w/EN3O2kaldPMs8aZaGQAjb9Ocj/dGa8KeVxlFyifqmI8QJY/KJUJ7n7GeA9V0DUrKw1/TpLKRSc7kbgjg8fX8q+nfCvj1JxDpskUrCPoYxvyCO5H+f0rKGF925+U08xlJezk9j2JPEiywpFcBotoGGYYOP61FNrdvCqyGVfLBw20gn8qqEb6IHiVucTr/AMRdL0+1lmuo79oE4+cFVx6e9fLPjT9oxr6F4fCnhrW724jcxN++Ql/9obiAAPfn0zXtZdlkpzVzhniGlc80uPH3xK1QTW13Npun2zMAotWaRtvHXoM/hW/4YgZReyS3881+XDO03BPHT0GP619TLCKl79jwMXiVNcqO/t1iZFUHDDkjPWrwGxgAPlIyc1009dT5eq9TD1zU4tMtJpiMsBvi24BVvUntjrXxY9n4k+M+o6hDqGjahpfhKS6a3t3OWe5jXOXwR9wjp2P069sHGEeeRGGwzmz6q8E/D/RvAWj2+mafpK2Dp8xZl+fPofT8K6eeBURJo1xzjrzXgqMnNzl1OzGVlL3Fsj88P23rS5tvEnhLVbi3e68PmNzFbOScTFFyCOnqPcE/j8k6dq1tqVklq11KJGYSxuG685/LFfP8Q0VKnzI9rh1uC5kVfE91qWi2yyWEmbhWALum5OT2Ax/9aue+H3h3VviV4rMN1rFzpemQAPMCpPm5PAyOSM9cc8DHc1+fxw63P1XG59L2cVFn0vrP7Mmk3ZhWxvPEcV4gDIllMqQhxk7wCuee4ORx2qPw38IfE+i61Z6o05ns4+ZPOckyMexxx+X/AOu4VUlZnA8xlJH0Ndarrq3DLc74keAJ5W75d3PI44Ht7DpXPaX4Ps5Yp7vUBcT3TNuCFAMfiOuKuNRQjocnK5K7Oo8PaPb6VJIsMUdtBnd5QXiQjoCPSklsZ4TIGPm5Y7QOOteRO7lcylCyseOeNFZWxLE6zL8uOeD6Y9a+QvihqF3dX8MWmSRWzxcsXkGDJyG4/hGMYOeue3Fezh7uyPEqfEfMPiz4gW2ii30y3cXN1NJ87qvMRAOdx6Y/xHfp4/q/i2LWISbfUWvlXKSkPuQg9MDufrXs4eld3ZcXc5KWK4kO23C3cyAAJu5Hsa/TD9lH9l3wZ8ePAlvf3WvaFazeUZZ7WdJCy5Y8HZjcD9a7sXVcEmiXStK7Pqrwr+xFF4K8X6ZrJv8ARLvQ4QVT7Dprqu3p9+SQnPHXHf8ACvt+x0fSdFMbzPZKTECTIuMY9B3x0ojinU2OuvVUYpI+lvh2bW40WK7gFokMp8xCsYAJzgfTpmrPjbUbWDSi11cQFy3lkrlyff2ryFJ+1OGrNtH43/G74Pal8cPjRql7Z28o0uR5dPkt5lVleDzmKklvlwEIPPt+P1R8PfhL4a+Fulxvp2k6WdVt18mKaBNxEa8AliAzfpX2PEuLXsKVGD2ReWx5YuXc88+MXxC03wr4a8R6xfmQpFGBHuk+/KRyv9T3xX4CfFPxpe+ONU1HV2mgm86YTM6gDaowAPckDr/QCujhXBuKlWZxZhLVWPn7U1NxJLLGEab7pKrjNcjIkyANceYpUklVbrWuMqXlcUHdXFt/MlFvPGZUkjfzCpPKcdsdTX3p+x5pT6brupaq0Ek1rbxL5ok4XdIzAEE9Wyv1ArljVsjStG8LH6JpcCCb7OzIw74Pb1p5ufLEjpsIPyr619bQXuI+JxC98inDSyvLIqkbcgVGkqExRyhMD73HX8a6VrEmSsc3q2oW9jFPIihLdX24Pv71haVqqs7SC3llRlLKB7U6UrMmxfj1FWdiDK6leQ3Y1m3V4I/tM0jq1uqZJA5J/wAK6FK6Az720jlgkEryNJIoYNH8vOOx7fSuWvIPs7KFDrIsXyZkyDnsf8awlsdKsZSzTXRjfaYQCQ68c+xqQRsGKNKwPG4L0I9K5Zy6GqS3RJOXdDGjlXJwjDqp96fbzbInWVEfDYA71mawjbU08xuGdQyHsAOlTWc4jIMnmpL0APpWNVkqNzVaNJRH5gHkMcO/Uj8K8F+JFzJo32kMFuI2+bbD1U5x+XfA7V4+Phemz0MHFt2Pm241CeUOJSZJDyvHOayJJpHmhF0CWGQsZ42jvn15r8QzmP7y59rQhoeN/Ea3EEKuUcA/dPQMc14HeebMLiFXUo4G8BeD6/hXt5XK9JHJUfvFSMSZdVRGbj5scH/CphGsbrKWKMT3716TE1ZnqngXxHd2N/YQK4NorhJVbqR+P+f6+p69ro+wDy3BAJyc14+Jw657mntNDntNu1Oni4nBmLjI4+8K8ukdhfXAMRWPcTwe9duHgab6HN63f3KzKjHfFjsO/rn0ribgG5mchB8oxjt9a76aMKi1Kk0lvtCDD8c4FV4XilkMCokgJxknGw/5/nWjRArxEoyIG65JBqUMMQgsACPm45z9aycNALMMwgkCBiyk5BJwP1rpLHWgxP2gLb2znymbru/ConDQEzr7S+MimVTsb7pKnoO1blsyFczuWkB+63Y1xzhY2jK5pCNvKXCbQeVUc/jVRk8tQqR4QvgNnABPrXI9yhkQTEhEkNxgkEoe9I7mKJUcqzng46EVtHYCtkB3DxOwHHzc4r1DwHY/a74G5WP+z9nzIV647H9KqO5pb3T9C/gb+0cP2ehqetaJ4b0jVtVkgEUS3ERbywCSSPmHfBPfjjtX56fFv4iah478ZeIfFGr4N1e3pu8sfuuwwSPQdsV62Cot+8ebODTuzydNWuBMpll8mTrhecj8a6FL2FljkdihHdTzn1rWruSmZNx5Vx5rjcHXlcVjTq7rHsYBRkqB+prM6BkBaRZS6qxxjJqXcu7MkUhXHGOtO2lyZSsaNh5LToAwkweQDjFdBFI8cbNIzBTySOT9KQSlYQIzmQQECMIHfBzuB7e9WYrZFfzAIYpehZhn8DQF9LlI7kf966yM33do4Of6VAxKExzAOAdrkrgN/wDWq5RsZJXBZUkmyw8p+hOMCp2hkl82RSAVXPXG6hRNXG7K8ccu9mQvux0A6VK4dCm+QHofrVvcSgOQbkeRvuLwzAVUHlOxOxlCj+I9aJK4oysrMe6pc+WMmIIDtPc+x9frTZV8sRodnmEdRz+dTMpvQh8uQB98gXjAA4P4VDBHGy+W4nVhg7mOfqKzZNMtKZLcsEcusgOEHHHv61VZ5lRfPLu4+U54zQW9tCZQzRkJLx1weKS3jjLMzoVXvk9DTFKVh+5CXDDAA6dc0v72ZGUrsXrGM8E/0pGJUiLTLvfjjCnFSr+7dTJhwByGPBNOwD4pJwVIRkbuDxzTSPNRjwkQ/jHU59qQEYhkWFFljLT53FUYZx7+9OfnfCVxERuGeT9DVwWoD4xbk8I6uFyAzZBP9KpTRrK6mRtoHFalRWo5WRMqGz2yKPKjK7WTzIZMqy55P/1qCpsqtDmQnEibD0DYBqVjEwmIgYOvRyeo+lZzkZiwyRtBtT9y27Gc9vWrTsXgje3Oxs/vN3p7VaaAagjkBxnaeQ3r9KreQqu7W8ZMwbcnPSmAsXmxli8bJ82RntU6b5GQtGwGc80MB4YB98hCPnAUDio5EuUlZS7w9m2jk+1SndDSIBGyIADGo9xnirDIBDvyrOjhBGByQep/CsTcXDEHCIVzuDHsaIZndhIYkJxtIIBoAjLosUsQjlWbfncf4cVYO28ZpNqA4GQOOaclZgNk2xII3UM3TIHGarHIaNHiWV84TnGTQo3M5y6EbqRFcMpDsRtJPGMdwKg88xW8pAIiAwcjp7f59KqC1J5mQ24MhV2woHc9qZMQ0pLJmLOMmtTRs1B+8EjBcKv3QRmqEkshyklu8bE49s/h0oKLUaxsighgxAIJHBpHcqpiRg2T8wHakkRN2I1UpJ+7DNNjpnGPeq0eGZwhR4m5BHRj6j0FMprUiiVjKQI0Lk4+Y/pmnyzIocMI1RcKWz0PpQZS3KTsJG8qMKzjByTtVj9e1bMW3ZGzZwGySOpHpWdRjitBIijFmYBVDbRnv70XZdQwZQp3ZJI5B9azHB9Bx88xRlU3wKc+mDUPmNKSsmEBIKjqRj39KCnq7D1lRiQwAYe/SjexCmMIEzgY/wAaAkrjZW855PMV1x0yMAis1pWSRmVCc8jPr/SgzWjNGBt58w7vMxzmmsTiVifm24Jz1FawXUc1qQPLIY9iKiY6noKYRLJHujkYR4znHFZyWpcY2EMBkCu6lUyBtxSOJmdwkSyOh+QE/rW6M5LUZ5fSR48XGMsCc4H9ae2MKFk3E9vQ1k3cJKxWCzLh22luhKDFTJeN5Y3qQxGP94UTYrNDFk2bVQGJwAQ3anPIqwmU3AYqfmGOalOw27shQSGVg2QCMhvQVYdFeHBA8s8BR3Na21uVLRWKYVhH5U0ke4c5A6egquIizbluZYyR/q/SqaCC6l+JYzuG9pOAVPakdfKLyMdpY4IJrnNCVVXYQmwgepqEySLIvysyjnj+dFyN2OF1iXy8GSQDco7EVebDyM/yBid23sc9quASQ0AzrJJE2QTgFuOajcMo3Eqkbnae5qWrCUtRCgKFVUn5uqtjPpSTIVTMZAbbg+57Ui2hJFl3pHHNHG+M5fjtXOFtjFgi7uV9f0oJ5bPQzrmQCQgrujxnFbGjtZXVxZ212jzwTSiIoF429Tn8Aa1pvobU3aR/Vt/wTu8eWknw50qJHjkuLyJoYQH4DfaGwR6ZyfyNfrNZXf2uO3YlFZkHCHIz+Hr1r8+zKLjimfRcylC6NiOaMEgAM/T6UySaVZSSoAI6Cim+hxtimQhSoXc2OorPupBHDLMVSXajMQe/FXGQNaH41/tVWJGqXVw6SwSC7SKQHOCBGgA4/wB3H/66+Ab6NGkyTHyS4I9KxzVXimfTcLdSjPZC4hMcrFwTuVehArIfTpFl4YccZr5eq7H3lLVXY6O3AVUlG9h1YrxWkqQPawlFkEpB3qP0rjn3Lm7IghtGCysyMQrbfoaqTxBlnjYMi5DRnPp2P+NRza3IcdLmTKnmMAQxUtlyOw9qqx2xdII4dqxuxbPY5r0KRzTXU1oYYgVDsUbOzDH07Vs2dh5zyzMqmMqU2fd2sOhrrjG2pwzl0LMdoY/NgSCOW4K7WYDHTv8ASuXumEsM6QrEZEfHAHH40U9iOdo5SKO5jnkjhPmDkHA4q1pSKvnGTAxxvJ4J9DWVU6YzsdPLEpU7cpIo4BGBn0P+NU7VzK8skaFHB2knqf8A61ZStbQqD1Nm2n27w4SUOuNynHP0qrc+ZGVBdWYcqAag2juVnWQQFYlTaq5L55I/rWUQshJl3ZXoPWtobCktSSJJsxhnMaA5wB1/GtZo0ZUN4Z2bOVAFEloROWlieFZANqpHFGTjnj8aI4wWJ3AA8qQa557GbehZRVkg8uYOgLEMw5P4VZO5v3cSgErz9PrXPFPqPnZSDJJH5WxlUEZGOTip5EjKnMEpJGSQcAexrWkkipPQyL26W1dYDCs/mLgtjO3HY0201tQrIly2xvlcAdvSupQMFK5rLqC7D+83IR27Vi3KRXADxqSM4LZzim2kHK2znHsyu6R8BQ2VHcHPFLfXgjR5SQ0p5+XgH8KIyua1bJaFe2maaTDg7SMMPauwgmWaFAo254IAx071TZNtLkpiZELZJJ+VVJycetU000MIQzkxk4wvJzWFSehthoe8WGsSJmkV/wBy2OB2pbm3jXa0avuP3fT8azg9DobV7CW6QKJFKGdSu1scBvY+1QLbzyW87CFY7luFX72B6isZMZXuYm3Rs+6EBRgL/EKr3AjH70upzjjsaq/QyUbyuSBlG8zbS5XGHGc+1SwyCJWklO5XYJhj/nip5epdXTRF7cVkCR9R1V+3tmopI2JnkZfLU/K4xk49PeqU9LHPy63KsdxKhkRN0OfU8itJLmZz5blUQgYJOM1UNzScVbQy7tJPKDhmBztwDWa+nywCMzMSpGVJOad2kXTWhVuUaCBZY3coTgEjFUI2eN9/8RHQdK0TE4I3tNuC8qhGJc8EkYxW8GiKgxTII5Fzk/yqZ7GD93Qrrb2YyIUZbtuGLHqPrU8dkhA2S/vMfNkfpWST6GyasCWCBwjjjP44qKWySPFpEvyvnbVyjdlc/u2K62xRC1wwl6IDngt/QVHPGsTMkyuJgOMcUSd0TAypJVMqxyouRwMA4J96qieJ3WIOu8dV7mlDuXFaWNGPdGxiG6Mhvm46VahcxGQAgzY4+bgj0qoy01FUXYneRCxRUVZiOhpjKbliLgq27glV2/yrN7ipiLGI/MjkErx4+Ur1+vvWjbSfuzHuVGIwDWEr3NoWQsrQO0UZYBGOGb/PWqJ8uWGckiBwD5ZK9Tn9KqCEnoUJEWUb2G1k+XBPWqMkSneq2wjAH8AwD9a6HMqEepQuEf8AeExbcjnHWubREWVfKEyEMQdqk+5yK6YPQykru5ro0zQxxQiOOIAs2V5aqN4suI7h2UBV5RUzn+tOD0MKkNS7bN5UayOSpIHy5p4kfy2iiYecTnB6Gq5epNdN6Ilgt/MBYjDnqCelW2iuGlVZEWVT8u/d2FRJ6FwjqXntoMCQLHEeFOPX3qreWwk8lS+GYZ+XtUX0E17zMg3M1u0c8UjQFW+92z2rUtdQmlWa2kYAOvVQMdf8/lWmyElzMciGDEEylgR6UWxd0kH2aNyfl5PA9D7VknbU2au7DFtRKSGjO1W+8B932q8E+Qxkjr8q98fWs5TbehWiQzymtNwuo3KjPBHT3HvVTy1eITFZYxjgY5qm7Gabkyu0UmXkVgq4wCRWfmZCGcLknnFdFFmMqZKI1kZzFGsqA8qQcf8A66bdRvGGMySow/hP+FdJEvd1Kc6FUSRW+V3IOOMcdarTRL+73usXH93n8aTVxXujMS4ZN0UrJtzwMdqugmbKqwSIjBJPJrNWbIV0jOntmCtGoIlyNrBs4H9TXceE7WM6hYKzLMN4RN3AP+en416OVr3zzsbpBs+7/CI/0e3aRi9yMMp7LxXdmAKzESNlhyc8GvqKasj8yxHxXOQ8UK0UUpjtmeNgAHY9D7V4DqZjfckkTMhbBUHbnH9K6KXcyb0sc0J3AcSK4Ocgg54pJFDTyKrNJGIwysDgAntWrd2aU13Oe1WXMY3ABzyFHOa4qSZ4523oYZt3ysP88V5WKeh9Flq1RSSR5QyOC5ycZP8AKpp0QKjPu2Y3HAz+FfNYl9D7SirK4olVEhUtuZvugDj1qU3QUqrs2zsAOv1rz2zoi7soySI5ZRuCAZBzkGoViDM5AAlxwD0rppzsjkUNW2PnlmjEcDx4lPylgMFTj0q9vPmYchGBCsvTBr1KTujyasbsvTwyTIQzQspGFIGCP8a5zUtMKxRjBVgvzMo6n6V2RdjjqR6HHTWksLM+xC2MKucCsG5gkQjzPLAI5I4zTbuaJe6YboqMQN+N5I46j0/+vV6KaQhcsoIOBg/zpFwWhqpdGaEJIu+UZD8Y6UJeqFhVw209CT1FBPJ3JFna4kSKErIM84OMYrWsnubWfzFkUR5BAx2/rVRlYcY2PWPD+tHepzGoxyele4+E/EH2O4hlfz5o1y24H7p9P8+lZOVpXNnFSjY+3PhF8UlZobe7uwbckLhzyOxFfop4R8UQXEsMQURMgEciZyQQO/v3rvc7q6Pm68LSaPUEmkcNlGULwykVo28sYRdqHgdGOa0izgZJuLfvFBI6YNCg7vm+QZ5FbSWhUXZlyINGm7bsX+HFIsbuV3ShSOmamEuhsfyCQ38SXDs0LxKB8xxwBXbeF9RjtrxJhEgEoLx5H3j6/T3r9Sr1Fy2KV9j6/wDhV8R7WO4i0nVNOAiUHEhkALc9vQc9x2+lfol4L1nT9Zty9kFFuqAGNTuKDOBk45+tfjvF+BkvfR6uSY3knys9Ot4h5wjILMfSttLZHZNymMKMEt3r86Udbn3Tl7prpZxFeWBweCOKuJa2aQTz3F1ZWNtGQHklf5cnt7n2FdCo80jlqYtQWpxmu+INE07zbpb+0Manh9+0MB3AODj8K8Y8ZfG/QtPmvToZOoSpjyI4sMsnA6knC/j+VengsuV7yPJxGOlVfLA8D8V/GvXtWulez3aJuAJ8v7yHvyDjP04rxm91m71EXUmpXU80kjlWDNu3oc9c9f8A69dVScaekTvwWA6zOcuZiYHjjWMjoI24GKpq7sBPvWZVGQvuK82rVu7s932SitB8t4khUONqcdfWq88+5JkUqzqhk6/w9eneudRbZzTqJHM3Xia3tZggdnkIxnbnHHpXIal4ue4UwRBo3QlMqOo9eK7qdLl1ZjBucrI5S4udQupYlSWV0xkADNQY8pmRMhx8z4HQ+/v3ok+p3eySH+UcMZJRuK8KB0Oe9NEhRgjhI8HaGNaR1iQ0WChkLBVRmB25HAPvQkEMLNuCyZ+Zh6Gie1hXHFIGAxFNG3qH4NChAJfMdYFYZO7nHtWEyJN7Ikt7VruOaX935cfzA7uv0HemPYBGhkdQoHzcjrVm3N0KriZ9pc+dIBjiklgVhucBGxkAcYq1pqE27mhbW7vGtultLLlPlOM8f571XCb0dlZCythuMUpbmb10JHMj7ZFwGjIK9iPepWE24gACNTjg8E0SXYh7EgA+dnLBiccmqs0Eao+7zVmPBIPT8PWkpWZT1Q5UWeOCEIXQHIz2NTiHDFGM5i6FVOBitk9CWrIeYWUukSL5Q+6GOSPqahupwsSZSQyMwjXb2qZu2pMI3Y4I5TcRvTjLnt7VaWSPytgQl+xBx+dYT7mvLbQquAyKu1HIOfpTjEwVkVT5bHPTmpjJ3OapTLNvbtFO8kNtHFOmFbvjFXZMPJLJPhZGIIkxyPxoXM3cdOatYrLZQxorQDefvAg9RSxRwqkicDJyADW8X3OatHW6IW+R3f5w7fIvz8e4IqNo4hvjlzGR99QMn8q6kru5k5uxSmt1kEVxblTCTtyOuPpWLfSzJGY44RHEOWx0J9R6U1HW5M3dXPG/iNqRTSL+AtGsDR5ZyuSf9n/9VfAWrOz3kk8bCWInAI5719rlb/cI+Jx38Z3Mli2V/du3G7HbFS8ABoolD43MB2HrXU30OOBo2m3bvUyBwdxBHFdBw67mb5eOKyNE7GlpxIkjQ71RjtG3kg46+1fox8BLi3j8HXUUEcUccODEvcHcQze5JPP1r5fiFXppeZ7WWN890eW/tFz7F0aJ7Np50dkQp1QMT1z6cn6V8h3CeShUBWkLfNtPUetfUYDTDxRw4+V6jHwhBtKfOPXtUkTrI6vFnqVAbjOf89a6DlgxrTBFjVggQ/Kp700s0hRlwGU5BU4zWMnqbInRhIJYwBsB+Y9afBFsY8K3B+Y9D7ipC/QtNIDGWztiVQXOPX3/AKVUlkVI/MwHiBypPQ+9BMtjhNVvlkiYbHkyflwelcvBEAN7ELEGPBPetktDC5cUuWBVizAZznpilZ42lBYAuOciqSBsltpSVnimO9P4cDv6GpZLzy/LURgqfkY9x/nigmMrl5drMC/7sAdfX2q3ZkvOuHVW6qB1PvUydka09z75/ZttZ5tJ1lmQqkUoLs4yNxHGPTjP5V9bWUyRlGO0OuCv+Oa/JM6/3p2P0TJtKZ2ugllmTdco7dQq8D616EQwdIpGcJjd0ryWvePbhG41rgKIi0cskIPzAHbmmwKGJmYBkBzx2qW2mUtFcuK6pHOhw8DLhR1+pqq2+GQyKUkGNqhh0GOhqDRGdMcDICy57+hpolydhyv+zQBY3syMGZ1G3hsVCZASm0BirDnpmgqLsaAkcTRyR7DtHIPIqtKRuLL8xPLKBQdMF1JTcB4ykkG0nPANOY/aAsrSZYAAgn06UFylYqTGKJ8EsoxnAppuYkOJVRwB3FNK5zTM57rYCQ4YHoDSxedMVmMv3vlOT2FdNkkEY2LFx5WxY2GSWGcdxTLjZAPmYsD264pSiUmQwxLIsrsgClgAznv/AEq4hjjjYEFedufepUehM30JwypIqz5SVWwT3FSzsIlWOMLISSFbNa8hi3YpQGCMuCga4PBJ7USosSNCoja5BDnjGT7eg9qm9lcmD0sSuvleakUsxZkw2AOPUisidzD5UYUjK5DE5/GpjrsTWmoq7MPV9c0PRLNrzXtfs9IiVgJPPBJK9ARjk/Q47Yzzj5I+Kf7V/hzw5f3Gl+EYNT8RNHkC6C4hBIxjB5yfz46ZxX2mSZM5e/I/P81zRylyRPlXU/jZ4x1Kd/terMLDB8u1iXAHfLN/Gfcj09K5f/hZd0rKs6rM7D5yowB+f9K+3pUVBWR87O6GHxywZpNgZeGKluv/ANaiXx5M0UirFbjdyQV5/OtTnk2tTzbxV4mGqAB3AkKhRgdAK82aaSR28zg8kL6VtHYyk7q5CZCImRFWTPQ45qeKXYCJFHPU4zUQ3JcdLjkiE8PlbAqk5+9jIpbdRvMewrzwD6Vpza2NY7HonhiKMXVuixlmL5JzXbfEFhCtsRGyLKg8oF84UDGfc8foa54P3yJnkdmqy3gDRhhnJz0Fe3+GnVnXzi5XZ8rdqirudFM7+IfLEAFDdCM806W0gWUQyYRif3gA6D1qYLU1lVTPP/EPh21ubaaPETjO5WXnNeHXyNp1zKiRyIwPy7uhFdcH0OWaue1fBX4sX/w81uC5try6TTbkCG6RMFdp/iC9xnnB7jj3/WXwd8TNE8RJ4eL6rDbXAkDrEvKSZGMqfQk5x68V8vxDXlRhzLYvCwvKx9x6Dp8+lR2kscsbwsu4FT3PPT9Qe+a6vxTp58beFJ9BmijuoJm+8wA2naRxngD29q/PMqxns66qHvV6S+Fn4K/Hn4KN4Q8U60ZNOaOCaTdI8YPDAgdPTofqTXzNrvw/E0UlzY2VwixxbpFMZC/UE9fcdq/Z6dVNJo8GtRadjxO+0traZopEKt/CvqBWFIpB+6FPQ810N3OWUeg/yCjgLHEw2gkdif6VYl3KgDLsJPFFzOTtohhh84jPA4Y8dadDYzO5KqzBuRxnFIPZnYad4buJVRypCMNwH97/AOtXoGkaDBbrIZCkDhdyZHU+lYzqHXSpaGmoeFWjXYingkjvViQCWExeYF/hY9q45vqejCGmgjII4ok3kMAQoB/Wq77gdwhcORzls8CsJSOmEegyVY5UBaMhyOGIxiuP8RMELxOqyRFPXk+1b0HqZYhNRPOZeFxhnU/MCDQqy4d2AIz616R5UldGnbRu5kMce6Rh0GBz7VS8vBb90QFPzMP5VrTRMOx1vhlpftdnJGrjZOpcYz8ue9fvx+xZrUOqfs9ano13cgyjVVSEyDI2jeEIPUZGR/wGs5aTTCcrK47xz4j08i3gtJo2aBWVw478jOT+I/KviDxZdwX2r21mvNtdSGEEkY9ua+4jO2x04vE88UfbPwM1y60rwxYaTazQXHlLGm6RDucINowTyox/SvsXxBqWnSeE5FkEl7fApMFXJyMZA4PYnp7e9deV1eV3PlsypP2ikeQeC/FjaN4n/wBN+yNaSgxyid/LUHrnP8I7c+tVvjD448K6rZ2M1p4s0GfUbCVS9tBeJI+7k52qTgAHHP8A+rDNKbeIuhyXIvaEPw+1ptZ8K6dq1nc2812jsPJiYjb3zjtwc/jXtNj4ghMJid1E2MNjv7GvlavxtH0GFS5eY0YfE9rb7izoNq4AJ6mvrL4JeNdM1/w9cOjQCOLJO1s5OVUke3Q/jxxW1Ki7pnHmy5qVkeMfts/tB22heHLP4W+FZUt9bvoY31SYkl9jruWMemV59hk54Ar5l+D2oQ6ff2d9HBGTnbHtjGGHr+W786/QaNBRwVluz46gnFM/Un4LNbXr393p0sXleUBcspwQcjA/XOPevqmGR5IUkGCCMgjpXlYLSpY4sWnLc0oJGQHeDt29etCTB3GWOcenFe0eY1YSWQYdSpJ9KgEm5Rk4HoaYiu8u0gHIzzg0ws21twrKa6m1MydTu47a28xmVVYcHpjnFZ17qmn+GvCmq+KNYS2/s+CPepkXAd8EgbsZA4PAr5vO6rULI9jCU09z8ofif8ZdS+I8F9o95YwtpLOdqDqQ2QOCMKMHp/8AWr49v/BF7pdzdzzwosTy79inoPpVYKg6VBKQnWi6jbPP/FOrTaUzJB5UsOR8sg34z2Fcjonha/8AiDrFlp0V/e6aZXypjujbABT/ABEEAj1HSvKx2Hilznr4GbcD7Z8Can4r8J6a/hu78T3PiDR5NqFpWbLjPCn1AOMH29eareMPCPiq1Y+J/DGjrHexHzjMsqxvgHoFPL5zyOn61hhZQa5X1PQ5Xe/Q+/f2VPjVa/ETSYNN8XeGINA8XRSNbSbukoABEgAPHXnjAOeowT9R+N9b8dWdvBB4Nthqb7SJbP7X9mU8/wC6ePbFfM4iHJPlZ9JhsNzRsdf8O9U1vXLJ4fE/hvUNF1MSmGNJXDh1AGWBA6ZJAzjp05rwD4+/seWvia71DW9L0lI52Xzc28QdXRRk5HUAZJ46fTNb5fj/AGVW50+z9i1c/N6//YjfXJhcxRapbOQRCIborG4zwTvUADH/AOusDW/g5daJpr6D4ntnuFANsJ2O7zF24CnjHA6euK+xXLVXumOKiqUHKB+o/wDwTo+I9/F/bPgrWZ445NPht7VLjdkOpMp4z0ABxj1/M/t74fvomiwSRIhCttHPSviMRT9nWaOOpV9pC6OpjmWEJLCzoxOVOeQao3kqNC7SELCvzSEHnr2FaxbscspdEfMfjy8hufFdnPcosRJeQLnOQSpH5VozXUEv2m5t4yz+WWGwcr9K6ZxdkZTlqfCf7QmvafYxNazPbxrJK0skUzAeUDkgZ/HGP61+Vnxr+IPg/SNBhksPFdqniGC8aRvsV1iSBQMgYX5s/p9e3uYZSnTUYjdFSSkz418QeNvF/wAYtPl0ibxFrOvadLjFpcyD5sEEbs8EAgc+3etGX9n/AMT2/hqw1u3eP+2WQNhpvKWRs9QewHBz619THCwpUFB7s3wUWr22P0R/Zj0P4iah8PrrTo7OczOziMyDecYHzgrnjJYe+Afc+06f8M/Fmnx+Xea/tABDxY2bv54+hrgSpufs0KrBRbkyW31P4r+FpGXTdU1u/jYF9q3G0k9VxtwAPUYNcx4x+JnxmaBIbTSLK0uJR5e9oUxGzdm4IJ54OK9VZbSi1KR5CxcZu0dzsvC3gTXPEOnwTeNbq42yfNIsLlV9hzwc454xWpqvgHw5pDzT6cI2fO37S0Wx/wDdwpxgduK9LA0lzWjsc+ZY1U4OHU818TeGEvtOudmp3KumX2RjAKY5Deo715H8NLi/0XxpdWLXU82mz2uzyvMYlJAcjPJ+Uj9R7134mklQk2eFSftJJn2QdbR90qwrDFnbtHOK07O9R1cYJbHHP868WlLQ8zETSdiDVdJ0/VrUWl7D50LHLYON2eoPt/8AXqW3tILGFLe1QwW4GAqknAracGzWli+WFkWS8a/ukkLJ1YsvNUZXQEljkegFZ1IKxhK8tT5f/am8ML4o8HS30EgS6tLBzb4I+WXlQTnp1B/DFfj5Fqt+8YuoV8+3j/drLGuN+O4x17189m1Buiz6XJp6WN2LxddXlsNP1IhbWNQsRlU5A7KW7nJP51RtF1Kx1S21TS7x7d0XPk9Vz7gfh+X1z8LOhyqx9Gqrloz9Hf2ffi7H410VNP1XT4rLxHYqTPHIfmkToJFP8S8cgevPrX1Jp8Ok6LJFd2FykU77ZVKS7hn6eua+ZxcJRqaHvZfUTjZi/YdGnim+2WnnTMnD7sEH1561jQ6HYq6rFEznJOxRzTVRtWPTcEYd1o8VsS6o65O4K5GRXAeJ55LSGfdIgXyjLGAmSyj6fQ1tRV2eTj6iirH58fGH48W/hGWKW81uG5vDGHNqoMjKo6IR3bjgDp6ivzE8TeNPEvijUrjVb7VtZgvZ5XeSKOXbGVJyqAAcAD6e+TX1WAwqXvM+f1bOdl/tC7VYxG0LAcKRmv0M/Yu+Bfwz+Ivh3xGniSC9s/En9pskVvA6KzoUGHyytxwSemP5Vi6jhsdGHqKO59k+If8AgntoupR207auwSGHNvusFlLJnjcw2h8ev3hXMfDT4E+M/wBnfxVJceG9Xg1ewkHkskbCNVTJbkZLdSeo/rnZYj2sLHRVnGofonoHi+08U2sEFxHbabqkUOWtVbg+rL6nPWuc8Zx3N3pmrWunBzd/Z/lOP72Rx9OT+FKH7t6nDON/dPoj4d6lNpvhDRbW4WFtThgSOZYo8IW2DewHbc2T7flXPeIbmbXWGkLiCV3aTcecA8f1rzFNczkaxp/ZOq8N+CdH8OeH5rmY3N1rLqXgBckIB/ExPr6en1rwD4i319Hc6j/Z8cy2UltgtH8uHHXj3P54NdlKu6svfJm7OyPxY/aktviZr88Mup3cknhWD5zFH+73OxztIIwo6HHU9+lfmfrdtd6TJcB1uQGk2qG5AHYe2OlfpuBqwWA5Y7nkYyk1VucENUlIu4JQu/duUg1izXZbY82QSfur1xXzlWV2bU1oWrK5cGORLcSlSWC7sHHev1s/Z58Kx6J4RS7mt3S7lYXD7+QAVGAe3Q8VzuV5KJ0VdKTkz6NS4Xy87ELeoHWg3gjLHKyF8cYr7ej8KR8PKN5XFaciDcxYEnIGOcViXeopHEjSZGCQSozj2PvWylYIrueA/EfxEl7dixge7dVKSPGp+Vz/ACOPT1HvXQ6VdSx2dq5kbfEgCnPT/wCvXNVm1JHTSoe7c1LbVi90zsoj2KQAD3xwfzpi3H7hmlYTw/eePGQR/h7V285lKn1ZYjvxPHkswjI4GOtc/dz75gBkAtjrkge9KUuhLTuZ3ni2lRV2sSw6dqkmuHkZzGqmFn5I9a42bxWgijZKpfMcROd3rV7apNw6kxhRlS7cNQay7Al7GkTCNgbjrg9h6imDVbQXZV5E+YjK7s8VzydxJWZ1thNHJEME7XO1sDqv9a+fvjBBuuY3hLyN5hLADhlwcZP5/pXmYrSDPQwUv3iR83NLcI8m+aFYRwqeXzn6+lYarMj7pJQ8xz1HFfh2dSvM+7oQ0POPiApvLZY5MCEDAB6c9fzr56uo44TsEjIAcEDkivWyh3pI4asVztFDdtDH5gmOMVKiyFC24YHOCOK9Ynk7l+zu5IJYZAzABs8d66278TNc2sdsqMyjORjrWNWNzIuW2uSiyiNuZlkIIypwVqlZQPcPNMcuzMTlu9THQ64bmH4ksikBLRKQw2kY4NebSy+V56xAqoI+UnJrspsyrblaTc4ZlUbyeeMCmRhUZoSvyHk884rQxJQBK0ZRDEOmM01nkiQ5DMqnjHagCbKyiQhQMr69D60JJmJV3lOx45FJq4GnFezwyA+a4i2AMmOtdrp+qo2BMwSRhkAnNc9WmLmsdXBd70Db9+Rn6Gp1aXynR5PKBG4jPWvPnA1hLUiIKKDEyhj83I61WneSaRSAolK/3cChGiI7dLp2UJkS7+fpn/CvuX4G/B2/8S6H9vtreYSysH2YJI4APHuT/nmlKVldmz0Rv/FL4HeJPCVpeT6uZ47YLgBDtKnrhucg/wA+eK/PLxBhpndJyI0cDd1z/wDXr2MBWvE5sSr6HJb5TOtycsyfKCTxj6dzWta6gxKiRSjKTjbzkVvLXQxUUav9pBLnep8uTaOV68VLc7HRdixBB83Bxyev+feshlGAAsAxxE7ckHHNRL5u9HdyrDIGDxinfoZz12Oi0xFkUJEyRSd9w6+9bXlSlmXKouMBgc/jSLcbkuxbYqylWB5x6U1JY5FeQK4JPJPSgiUlsR3MKlF2+Z5mMt9c9vb2pJGQSIgljk3LkH1HqPatZocEVpI1lVllO2NgVYg1I3mHyoFld7faSGPY46Y9ai5ZUiWSNvLMk8UijDJnmrWcxyL8rMPmJP8AnmmndibsispwHEkqxsfm+YcH6UqN5kbGQG3Rf7x6n+la3MAjmhIjVCWOeOOPrmmGFnLEAuCC0Z/vCsp7l6vQrTv81ukjRmSQYCHgHH8qmjgIZPMGUx0HX8qgtRsWPNUwMz+SzKd2QOfwpA0Z+0JLFK0/3gewoM1JopnZhWAYHkEmq5XIkWfe1uzBiAOcCgpalyLG+NYgNm3AJ5pu8PK8rvF5eQAhPammZjzwgIIEangetQPNEzr/AKwFjtTuD/hSYD8BmSFVIJIO4NgVLKpjUKSrA88dqAGyI0qOwjWSLb8+7+VMA3tvnYgHjiqi9QGiCPko+2TOCoHSkaMB3ZiSqHp7VsVB6j54SJAAqt8u4YHbrUCWrkeYGCsM8E1UlYG02OmiDRH5d4IyQOM1CgcyB3IWXsDWEybDZXiBkEkKu+M7dvBqzFP8gUxoOQQe9XFaFRfcDMrFXWWMKpzvHSrG6ORQ4SNAR8pXv71Q3axXkRpcgg7OuPWmmB1IeR+Dyqk9aCCJXWQNsd4yflfJzitGKONz+6n835ckk1EtFoNblX9wvlGRmfn5DjvTGgwgiVW2EZAbv+NZG46RyskXHmRgc57VVndS0fls21jgjHWgUtidZZIFDbDKSfuk8VYSLcLieR0SMDdhDjn0qk7vUz53YeyREQSPMsiMuQAehrNQTTlJ5kkMkbkxHPbpnH6fnWxBJNbqux1eR2x8xYdRWTeWgGG8zKsfu5z+dK1thou2cDiTy2EMiufkbOMCmqEd3+VWI+UKelNGnNqTGYRuMNiHGGFOmiWYho3Ow8Et2oHzEKsMjCsxB9eBRJuRSBGhJxk98f1oM0rq4yQMpKgF5AMEjqKakYjyrFFU87iKC4y01IpmUTI6gNbgY6YJNLIyXDiM/KjAmUAcn3oJm0V/LimJEQ3xFcYI4NaKxqCiSwyLwQQKymtRRlYQHygd0UgjHJIGf0qPesshlkhWQgYG49vp3NCegk9bkqwiR0WE5ydmTyB7H/Gori3eIgKr784461BpGVyAxsZkjMJSTrh+v51JkxOcIHjxnIPf0oCO9xzXAkKSSkhsYUE1DNLgxsNq4OAAKpRuJvUerlJWdVLtjndwDTZ3LwyiM4jZdkn061qlYmUriIMMG+Ygj8M0SSBBtkCgsMDnpSnG5TloMZ2ClX2sAdpA4p6Wz7xcFwke35cDIb8aopTRUkaeB1QyByGDKe/tzTvJ8zEnmquTnbWctFYjdk4iCghFUOeNoNVg/kqsmAqbjhh2NZoJSvoiK4ZFUKrxzqvzALnBP9KfHPHGkjISpxx8vem3cpRtqL5sixbZVVpcYPGAf8KAqlgshCxrxtPetIbE76kO5gpwiyseCOlWA4AiLLCOMlCOc1ZUNiiJuNrzQR/NksRirczPIhKOskZ53heGHt7Vk4alN2EwhSNwyMpG4FKhAUIcuWYfePSoBksSiRZGSVQyDJB607MpXzCP3QO1SFx9QaqC1Im+g5TMYtoVhCeQT/F/9apbcvIh8xRE3Trmm1d3Q4RsOE6iN0bh84XjimmWWNzFtYkLkNHzj6+lEo2CMrsryDzY/wCEOB8rDqK5+d04XaJOc5BqBylYxricBiURfOI+VfWr9tOIJo5pCfLQqd2MfP8AT/OaqLsyrn6D/sk/tcap8I/EFnpV9A8/hpLkSqgQ/uyTuLrzyMkhl/Ec8V/UZ8DvjZoHxG8LRa3pE0cyjG6JHzgH+IH09q+c4gwV17WJ3YSs78rPpi2nWWONnnt2+UEY/i9xVoyGUqdwUnv34r56E7q53unqTKUy6MW4GRzWddf6idfnVNuCQetawZMo2Py2/azsrWIaxqWoLKUJDzJgk7gqqMD6KOK/Me/sWgklRShiViFUHJ/H8KWOV6aZ9LwyveaKCTXm513qhHylH4IqlcPIsgjyGkY5wBmvlamp93toigzSGVfNDlx8oK8gD3q5CwQfIQnOctxXHUNLErMTgCVF4wPrVNpPLhlWSSNt8gbd64GOPQVMVdhKN0VMoTKy7VB4Yis52f7OVEjhFbggV30WcddOxbgvTaOI4wXcMNsh5yO4rs7a78wI4tRnghc81082ljz5Re5DeB5hI7Ah+23isEabcCOeOVQkzchduOfeocrBGN9znpIhZSxuC4Zed3Ug0W0cKvMPLDqFLoCMfMamexskbEEcksCPIXCtgHdxtFTiCDgI0ZtQch1OS1Yp3NYxsWoVh81RExjfHyyDqvuKpyTKEYr5cg+8GC5DD1FUlcU7jjcq1uJDAVjOBvB/Ss1PIlljUQrIytuUt0PuP5VpHRXDm1NfyIwVUKsg28+xoj8zAXYQpYjBpJ30FezsakUMTkLPHvPcE1W+yxhiqvlc7sKOn0rJq5myfyFIRvUZGe4qBo5BLHCjffbaAeAKiMdQWpDGpknWASGGRTkufl59PzqCfzArEBmjAySPWoi9TpnDSxmtbmVFKBt+3JB6ZrLmtU8xiY1hGOQDmuznRlTp6m3ptvDMrGUojeWOQPvGtg6aSocRtFG3AJ70pR6mt0pWM6Xw+sinL7mJ6njFYeo6KUCxPPC2flBUcL9c96dMwqq7OZtFEVzJGHG3cAfauotJFSRJpEPkqQGGeT7UJa6lfZLTSoQhZgsu4nCnt2q5burIHkTYBkgjpn/E1lKPQ2pKyuOE7RI0pgk2GT7oI5z3+n+BqxLLHKzygqnUhQMBj6H0FZ1NFYVJ3dy6qwz2pkCxowHRR3qqLMormNlJPJJNZotSuzHngMZ3gOzZyd1RvafLHO8QlJPMZ/i9qmUrFU9NSpOgklj8xAVcfMp/hqFZHd4ZJV8xI2woPf605z0sEtWXELs4CbonJxyM5HpVpIg0rs0sqzA7WUnofpUwTJqFZ4GLtINpCtg8cg02K8UzYG08c5rogupjNu1jbjeF1UoNwI5HpUxsLaeRWeQiL+JVGasIVGtGZOp27G3aKUoyA5AFcbM7OwmQYhYcADrTtpcuEnzF6xkRlBQgEj5WU5qaS4kLNEgZmDYOKiGwqurNqJ2UBC4LgcEc0rXYRPkIMnUkDFbQj1ZNXyES5Zi53JGAuTIwyPp9asQyI/lysx81WDo3933HvVOKsJ7WJREhQSsrKxbIUjr71HcRb5FuY0kMp4GD0PrXLLR3NobmfJZrbg4YzXGd3IwBWS8BEs5miMMqn5Rjv6VCdjaO5I6lHWBzIkhOGO3pTwRG6IskcWScLjr75o6DktS0iSeeGCmRGwOoAU1fVI28o3W+JUfkoM59AaJRsZR3I5HCSkoWifOVPcVEjRCYssodWHB75/pUtLctA2wjbD5TP1G7pUkiJJGC6hIm+U59amCCxVNmBNJJcEyblC7T0wKfcW+Cro+1HXBAOSK1irstytEy54AVcOuxwcEisr7OcsFZWQHHArdLWxhBt7kDQphyHklKjax7A0+K3WQqG2swII9q1jGxnOTZeNlb7SJFIPXnv7VBcxLp4SUSxlGHIUZIq76WM5VLOxPHAjRyMz7Q2JGKn+X+FbvlQCJBE6Mo5DD+dZVH0KjPqSzIkkRYBWO37uKxmRGDNIWKomFK/wB7+grNCUru5izqEKwIA9s3zHIwc/5zUBTZh1U/J0I54ra2lh0nZGiGhuWAMn70qAvOOasxM0W+2aLzlPJIOBSkrI0pyLDTxsoeAgSMuHX3zVWQtEyNLMq5OA2MYPXBrBJIqabJIsMhbzcKfunPervmxwjzSqOnQqRk5qUrsdrIp3FtmdW3xyQleMH+L09hVQWrO3lBhAR82SMmumC0OeFwRo0IjCncOAB0P1qtIr3RIEZiUA7g3U1rGViHFvcyfsDSyGJJC0vXGe1VZ4nxMY4wqlsqAc49RQ5MuKVjJmjBjKSRnjr70pSYYNs6eWF2g9cn+lQ3oS4lqJSzBimSn3Vxzj+p/wAa9C8HxY1WwkeeGyhLZZZTkZP8PH9O9eplLvUPGzPSmz7Z8K2qpaxTmYzHGCuPl/Ou/RySreUCQME7u30r6xKx+ZV5ann/AInLQKpDKQc5XP614XqrmeZ9qpIxPGTgGtqaMU7owJ4dsyFS6xhjvBHGKhlkA3eVGDEQScnr7VZ0nL6kGeOKYxg5PChsf5FcvNEWdvM475ryMXKx9Jlq2ZkHMV0jblAPGCKs+d5rbVPA6HuK+crvU+xpbEKM28oOOeh6Z9R6VTk3q4KgPHu5rzJvU6oQ0uW5THEkLSRyHBztA6+9ME0bvv8AJ2RY2nb1zWtORhIRd06oySbVA6tycU5VLgrHKpRTgqeuf8/0r1cPPQ8ytCzNC2uZwSjsrnG0MvatuGNbiJ1lZXYdMjk16cNTz6ytqcnqOmO7z7II/JI2kenvXn2sWl0ZwuRMn3SuegrZRsYOehhXIVnEakiUDgkcU0Wjb0GCmR171hJ2OimmyELhwU345GW/wqMGVWHlghAeQRk/SoUtTolZIsB1STezDf3XPFbUUgeEbSSF+YA9vpVSehibWmXUlmVbeXJPPP5V7H4e15iybZRGCBzjvWVV9TWn2PY/Dut3HlrFdPFNFnLeWpTcPQ199fBf4uTwi3stWD31s8It45JW3EbcYUnr06ZzxxW2FndWPPzDD295H3n4f8RRXtpHO8haAkBWRsjJ7H0OK9MsZhJbpcDLLnaQzZIOK7oPQ8GUNTWEjldyeWyehNS5ZhvjVGx1PtXQnoZSWo6N1BLPgsO/pSiQsQWO5c8DOKyZsfyteFPB6X7qZnikEY3Njjd9K+nNJ+D3hHWbVA1xcwXDKCJEhACnuGGc4HXIP4V9DjM7anoejWpcup4x4r8B+I/AF8JoNWGqWBZo1uIxtEY7e5+p/wAa9c+DXxy1LwnqNhZ6rc2wikYwsQ2AxPI4OccjOD3xzW+PhHFYe55NSVnzo/UDwX470zxTax3FrKkjhcsvRhjrn/Gu3l8Q6fZ+WJXVZX5gR3HPPQ+g96/FsTgZ063sz7fL8yVSkcF4i+NfhjRLB7m6W3SRGxtN0F3H8uB/j3r5+8QfH3WfEU2/SUXQbcDIt4pVn3jGOQ6/jkV72Dy5RXNI5azlVdkeJa94z1vV5xcTareCdPlZTI2wjv8ALmuQlu2TOW8rcxYAcZyeT+dY1a/Loj28HgVFpspm8icuJGcr6gdKrNMJHdfnwMAsRwR2wf6V5M53d2evblZX80xzAuiyqQfl/rWVcatawbQsmxASW96hLmQq9ZbI4zU/FEMkvlWgYzkbtijOQO+a5q61m/lYOspjwOADk5/pXZFJK6OR0+ZmdbJcXEmGm3SMcc8U+KO0jdPMjlyxIOD0NEpXOiCUNUPlV3GRKyR4zxTpQ6QNbRSpLE+Cfk5x3B9fX8qxiuhuptsha3k81BujCAcDuavJbCaDfmJp48vukGcCtU9LEz3I4IHAJO3JG4lRgE/0pRDEpacBpsrg8Yyf8KuS0Oeb1CIK0rK6QiPHC7uSf8Ksi3gkXydqbepyKwmtBwu3cjjgMWH8mWzj6KW6Ee1MSJfnAkYru+dmG7H096qL0JvrcZFEzzSSFQzn5cdM1ZCkxSRmCN4WGyQHnIp3OlT11IxIFjjCkqVG0AntQbdNrPAY8kgsp6k+3tSk3YyS1HPEttHGwwHI/wA5qGGGSZxKJVEZG75e/wBKE7opostCuAI3Bx6nmq+wlTCgKpnI38n86huzGnpYmiXbKSsMiOBg5HWp1EjsJGURMp5Qn/PNdV9LkyVyGEl2eCWWONW5Unj/ADzT/sxLCKNkAHzEk1MndCjGxJ9kVZBhR05AqQ28bbWUAgHoaykNsIrSEgux3ZHy4FXre1Lb0WQkNgZ9vShIxlJseBFD8qHHy7Rxyf8AGoZ3nySixIOxz1P0pvR2MoLqRyh2lQxmELtyBjknvj0H+NMgto+nEYDFmC/xVdNaiqIy50GGTDZzx7UzT3ht51BJRgpwdu8//X+tdUX0OWVNkcrQhlFyrOWPJTp9ay9QT5Q0blraUbFZjt2N7/49KpO5lKDWh4B8Vklj8NXZiMSIVI88j+Ltj69vx9K+FdReYskcrIH64I/OvtMsX7k+QzFWqszHhUfKgcRDnJPGaWZVyhSUK+OeOp9vaumHdnnxepcsZVjOJXVVOACe5rogN0W1VeTn5QP51maR3LujxzR3qJLMZF7hUxz2r9IfgrFZW/gMQtaF7uTLOsg5Vcgjvyev518zxI7U427nvZSveZ5F+0EBA1vuEew7W2j+HJ/U96+RJftckrIkQCbwu88c/XtX0uAf7hHkYnWbJ4o3VdoKrzxk4BqWcqdskjOqJ12LwfY10kRjYqu8W1iiERj5h7D/ABqSFW2xxhlTqx/wrKaLJWypRwdyrwQv9athj5eZEaJSOD61AEBePKRyLJcRdSmetULtktoJVaTZE3KoO1NIzqPoeb3sySF0DknORz3qtbgkMXwEHOAM5rexyNmoUjeGQo6I4AJJHaoiyHDxhTHjgj+L3p26iJOQqHKKG9OtSq5jkLKiMSAAp5GKRrDYmQefI/y7Ix2zkitOCBPLcNI0QK7vMUZK8VM1dGkdz9A/2drWb+w79zKhDlAxPBLDjIz9Py/GvqqEtGrK6JKwILfLgZr8jzf/AHuSP0bJn+6TZ02iCOJo2Vndy3zL7etemLLKyqh54wTnOBXmVPiPcgxZWaFgqP5kIXlfX3qnFM0jNEr4RxtYngfQ1M9i+TQuiZQLiRiJGXhfLHX3FU3EzblaKaFiNpUt1rIpIk2MCqK+UHJB9arGNmJaV2kkHAz6UFwjcW4NyYEhYhN3ACnIx71UW3kLIYjubGPmfHHrRYbhroXYVliEkcboyqMHnP8A9ep/JlMKE7obgn5WVug9frVRdjog0lYW6iNvIpmJDnAweKpPIHu51EbGQkYJONv0pJaEzepDIJGZS+ZGVcfWoF3jJysjFcP7e1XTMpkjR2sqKGQZz1FWImjjLRvATHt/d5Ofx+tbwj3Fz3IvODNIcFGIAYAdqlhWMh/OLKw5z2JpyV2W3Zakz7Dbh/LDBuXRh3oguFcuZEQyMOCaUFqZSdxWRTE8YihkkH3Xb7yn1FVfMZGjKkFgMNkda3irmE2N3xWslzczyNHGyhGGM5Gc9PrTpbpFCh921j+7IXj8T271nXh7ugk1FczMfWNYh0xN97c2VlAcYM0gXt6mvlH4gftT6DozXtj4WtJLy/37BcqPlTaThg3qc54wPY9a+hyDJZTfPM+Kz/O0vcgfB/jf4peLfF8962ra3ctbsQ0ccbkLu759c+//ANevM5L03UrvdsJJIT8ynscfzr9Gp01FcqPkqcru7KTSGbDRS7cDcQT1qqXnGcq8QbggnJxVmzjccbgRvHGH3gZ+deh/Oke4kUbldwyZKcd/6UHNNaHOz+b8rFdy9OapEo5ZjuCgYIHcU4uxi0BiQlfLDrnqD0x9aYFKnyyykjmtXHqTMHmQHzDiRAcjAzVqFzJsJyF64Hajl1uUkd34aQSTqwk2EMDXT+PLtLiKBUt98+Bucfrj0/8A11yvSRSjc8zsl8tozvUAMADmvR5r2a2gt2WQKucrsbv/AEqnG5UBsfiq9U7C7IT0Per6eK7yJiwcsGwM/wCNKC0JasB8UTBpSwjYuSWGMfl6VxOuzrfgzRRxxOOWA5AH+NaJ2Eck9yEmbABcDlD0we1fSnwQ+K9z4O1i0huL4vZNN+6FwQVG7gofTPY+o9evDm+BWIw8qY6M+Wpc/oC+CvxFg+JWgWsIuYXvIYo7aBQoyw2k4/T9a90t7UWcarKCsOABnoTX4W+aC5X0PpPaczuzz/xp8FfBfxRu4ofEGmRShiS7xpsYDr16fgeOa/NT9rbwt8O/hrqNv4f0TUrdnMDLJZttLQkkcOV+UsfbpgfSv0vhrG1K0VF9DxsTXip2Z+ZHimxs5o5BDt3hfkI5/WvFtR03yCwU7jnnivuac76HFJXMuUGERmLKYHzipFhMwcxmWRNoZc/yrU5+S7OpsdAubsqLcLkDDZ6Z/pXp2geFraFoGu1haULubK9/UVhUqdEbwjbc7+GytogjW8CR4Xgtzn/CpZbKKKMLsDDO5G6A/wD1q45SaOyEkVjpaysp2ozHoKh/s1A5QMqyA/MpXOKyOmE1sFzpccIiiQJNJuJLt1UdhQumCMuXi2RZ6Hmsp7nRCasTf2aiCVkjPTk9jXmHjS1W2w8gQsUypC9R3rownxEV5LlPLZAriNk67clamwCCVABZcg54r1TyJNEUk22EDyf3nQ47io4Zo5wShHkDkHNaUzKD1Oh0GJWvbVnWdZFkz8rkD6nFfr3+xb40SCw8aeEL2+hjimSKa0k/55kK7FD/ALROMH0b8aJR95Mzxa/d6HU+Pp45NVv4gk8lrnzIucFQegJ785H0+tfL3iWaS11G0ujH5oVt2wDOMdwPUjIr7GL9zQ5qNR+zTZ90fDp7ZtN06/sofMhbACocjGAT/OvpKPV3uLFSESCQ/ez0A9K2wEny3McZaTPnnxJPJeapq0NxEYtOnfbBFIRwPr39Pwr58+Ifw81jRrKHV/D15YT2Qcyz2UkHluo67kI4PP49/WvUqyXMnIyq0+eHKHwb+KHiH4dahp1rbvp154Unj2XVtc5cccq2c5I5Oecg4OetfaMHi+PV7SO80+8tVgcHb5B3D8D/AI18tjMLy1uY7cJNpcrKy666rvuXmSPcOSNxOD7V9a/DLxFB4Q8CXupsuzUb6Qy842hCu1fm9fmPH+zSau0kRj5WjofCvxR1q78ffEy88QSahFqFvJMkBnGfuxYQYyOmFAHsWrW1/wAXzaJo1xpmntHFqjKzQjdt2uRgADtk4/AV93hmnFQfQ+dxEbWsfsB+xapuPg/oerTzxX2o39tBNcNj/loysxI9MBSMe9facLRFJkXCjhWXPQ189gZJ1W33PNxsS6rtwpORwDUcgWIDaxxjpXvN6nmNXLCBUAcMCpHzA1SnkWMfvGUEnjBqzOKWxnPO0e52DN6dzVObVLeF1ivGljjbq6/wmsq0rK443vY5zVJrS/tZYbe4S6D/AClVblgOc464r4T/AGrPE3iLw4mgeE7G/Z477dMN77ljUYJwM4J5X868ihQWIrqJ6lWpyUtD84fF3jF/D8V1cxXVpcT+aqOrZGT657Dp+nFctL8fIEsGtJIbbUVkTESZLCNu546fXn867c7iqXuoWGwjqRujnNJ1vw/r2rJ9v1GKwBG9i6FiRyOB3+nuOldVrHjG40mygs/C3h7R3uoVL/a7xGIHGc7UwWPAGMgDJJ3Gvi8ReWrPcpJwtTPo34SRz+KtT8OHxZp6XJKefO1nEUjLCMk4wTsHb86/T630HQ4dCjj0S0sNS0m5txBdLsEqv9cjK9iDwc8jpx4rqWnoexWj7tkfFvjv4e3nw/8AiP4a8U2M8+nWgukMjxy7QYt3VcfePPKntu9xX7h/ByztL/w1puqmC3uZC5iZpEDbuBjOfxrPNLSSkj6rJ5c0U2e/Q6DZTlJdsKXG7JYp2HQD0+lNfwjdz6nK94Io4HzjCZK7hgkV47ptO57OJwaqRMS7+EnhqCMzJo+iW11Fz9oQbGIPTBYkZz7d6+T/ANob4CW3iLwxe3kFpuuo4xsdWBcrzgk9yCOvUV7uWZi6dRNni1sJyRufjT4L+JniP9nP44W+oamFHh6adLS8QxYZl6buOpUsR9CMdOf6SfhV8RdK17w/pGrWN6t9aXEYlBByGz79634gppVVUj1PIUOWOh72NSgb7PJ5sQIIkQMeOlY2p36zswa6QQsp3Iw7evqRXFTWmpybPU+X/HHiCwi8VyIJvtNlG7LBKQSGQMcHPbjH51xHij4qabpej3V+1xaafplvGwbY23fjnnnOPevRqQ9zQye9j+dz9sn9p7xL491seGtBuTa2NxMYC4C7Y48En5e5bBHOeBz0r5q+FvwT8ffG25tRbrd3dg0xaS4SEptix0JAwxODz0/lX2uCUMLhVUnuzooy5vdP2R+Bf7FHhDwzYpfeKIY7FZwqsHh85mAx2yB+BNfoF4e+F3h19MurCz0+GCzCrEPs6GMSr/dbk/XHseeK+cxuayqPmRqqlpWR2uh/DbTPDAZNOs2sx6qxLA+5rlviP4f0e3sbO6WKLUDPDtdgMhs7+vHtWOArXrqTNcZSbTPlhbLUte1V9M0NYisYBmuZSdkYOMDplmPoPxxXeWHwqj0+do9Vng1C8LBnmRCEyOgAPSvvcTiYy9w+aw+DdP8AeM3Nbt9TsoEnjtIZlUEIC20DHr3/ABr4l+KvxKuPC15BIRdtYb8zFEMjZ65UDnA9O+Pwr6vI8Gpx0PkOIqzhNIh04f8ACwrK9vbDUo7rTZUV5RDdEZQjI2le3HtjvipINY0HwYk19DHZi4MbxhnG9iuOSM8cZ6+5rhxzcm6ZdGu4xTieMHX/AIgfFjxQui6TqDaR4Vt7f7VcvjohOAOv3mI4H519keEPDa+F9HsrBGC4Uu/cgk/xe9eDVqL2qpR6GVWjeLnLdncLMcKseT6Ej9KtmcRt0+f1rrk7nJFWIGeMAqQQTxlecVHM642qE8zGRis5LQ6UeS/FfQb7xR4Wv9G0swQXM8bQqWO0N0Pzeg3YOa/N+4+DVv4WuZtJ1qO90xHkLRJdYGMn+HHDc8flXJi4f7LKK3PawU+TUypfgpFfT+Tp72P2gn5POl8vOeeSeAK4Gf4Za9ost7HbQeakJZt68rx1Gfzr8uqSalZn1FKpFq6GeB/EWseF5J9VD3LXp3eU+PLaIZ4z2OP1Hr1r3bQP2ldetntTqMug39u6YluZY/LGf9nC857c1x16KmrnXhqrR6Tq/wC1R4It7S3njuZppFUI3kIxjR/7rEKSOvB5/pV6f9q34e2FtFcfao53C4mWBJpck4wBtQnPtiuKGDtud/1yRyus/tQ6LKJbvT9G1BrjYCr3drLswP4SMK3evkL4l/Hrx14jiKi/k0uK4zAsdpCwKoP72Tk/U+orsw+GXMeXXm5yuz4Zl8FeJ/H2piK0s9Vvmkl80yTEpkDplz2/p1OK6XTvghLFcpJrUrW0ITcqlwp39ssP/r5r3qldRXLEFHlV2cjqGn2mnTNFDGZnyQoHfnrXVfDL4i+JPhN41j8X+D5LtphGI7qASkBzn5cfyx+XJrOtFSVmeaqjk7o/aH4Q/tteFNc07TfD3j+w1Xw94gO0RyzwebHKCM4Djp1xnPXGRmvszR9S8N+PdFF5pF7p15YyAhY1UEj6+mPWudJwVzqhdanltx4QvvDviYatb3EiQ7NsY6BPU+pzx+VeWfFv9pn4ffCie1t/Eslpa3LqZBLuZRJgAkhdpwBkfn+Fdc4urG0Tbn1ucp4Z/bV+HPjDTUvbPxNps0G7YkMWV4z1zGBn69/evfrD41+GpdNttb0/UUWBsIk08iHccA8DJ45A5r4nNp1MO7n0eV5bKs9Edto/xy8LSJPb6xrmlQXsxwEnlCnj05GP5VNP4u8M3Jkm0i3tdSnZcuzTrKM92Xb0GK9nAzk4KR4uLoOFRwZ80fG0+Go9MvlvfD9jq+kXtgTcwhfuOWIxn6DPHtX8/wB8UrXTr3V9Sm0qWJdNaURxp/d7/jnIwe/Br9CyKcpQaZ4uMb51c+bNY04wzkLAIj2x61yEkSySvCk0cm1sE5xiliqbTKi7o6bw5DBBqtg0jxz28pCKcZAOeOfQn+lfsloGrafPpltLZXQO8bpsAKrqeAAP7ox+lclGm/bJsyx1a1LlOtt7y8EUqrY3Erg53qeFUfxD1/z1rM/t60lTzpdRs1ut20R5wfb2r7enpG583Tp3NIagZIgY5CMdR/OuZ1zxAbG2mdVQXAG1H6bT61jCpzSsa+yVj51sI59Z1A3F67h1kLgHsc9Pcdq9WsWWCOa3PzFwCG7CtKyvUNp6QSIUuPLuZJWEbMw28jgirkd3IkaplFVwQwxwa6DlktC1bzw24DpHJ524Ybf90+1Yl1M4BaKVECndtA5z9ajms9SZK7MUSwxyGQQu5YlihOMn+gqaN49pzADEQN6v0PsawquzNBz3YSZIwyCH7vqRWlHfwwtFCsuG2kyBxkY7EHv34qfaFylsZGteIo9Fiv7zdEHtUEzYA6cfn1HFfOPhfxhc614kuNQ1EmyWWYsIwc+WuT29cEfmRXBUq2Z6GGw/MnI+xNL1JL6yhngaNrQAJ5sfIxjgjPqBXkvxZuxFpwlt2iumLqrKg5XtnJ/X61xVal4MMPStUR8nzXRMzgqFZXyjFuaqRNGWaFtkaHnlq/Es4/iNM/RsJRclZHn/AI/SdbW1QHyIjJyxXPB44/QV8+3FhNKNjxS5QkDjkgd69HJ6q9lY5MTgpxnqVZLWSKNS6sPQEdKpOspK7ZPMQNwOm2vbTurnLUhYtRjzwjZKNyGyMflWtaaXJdypKkkgVRjnkYqKjMlEu3Vvb2DwLEJhOeML90Z/r/nvXX6La7YVkaBlJGN56NWZpBamb4piEtn5TbmQcke1eMXFvm5KKUjQjIHvXTT+G5lX3M9coZAdzof4fSp4YHO47w3PUjnHpVRl0MSU2TMhlDEZNZssc6ts8xE9SRwfatQJVWMo5G7zAeF65FOTbi3ymw4yT2B9KALL7JmHzqGB3Zz3/pSxySR5UEEdcD/GplsRNXL1rq10NqWzyKB0D5PNdVB4lluVZpodlyFxtK7R+lcdSFxpWOjTUUmMLRnC7RnHY1aUfvUlUqqg54rD2Z0Rlc9e+CPwz134w/ErTPC3hyK9e73A3jQxhhGrdAB0LEcgew7V/Sf8Mf2cNH+GnhyLS5rGaK+SIRrEQGIxySx79+e+K87ManKuU6Urs+af28pbHQfhpDp8Kw20jvBHI4ycAByc47kMg9ia/nd1BJUzaNJETF+7Kg54HTPviveyiFqOpxVZNzZzs0IDqmBknjNUvN2lmfKtk9OMGvQIa0NC2nDBHkMbHuPX8afK8hLb0z/unjFYPcU9izdk/Z9kKqr4G3PTPvSohLRsyMSFI9B+VIIxsdDpkEnk+aiEQk4LA10EREUSxq0bKOHUjpQOTshs0sjuHkmgePGxQEwSB796pPcxJvzFgY3BccNTSMARXluBMXKsy4xngA/pVzasStCpQhiCTtycj0PYVpJ6GsCs6pkq5Jx1PpTUZrU+WykAt8xz09qfIhqVyyAiXSpCfI28bnG8qD/M1XIEYeCWPDFscioiru43sVpEeUMGG6IYOe+fSqzKwjXyyrAjKk96dQziy2FijhECAAAliPrzSbWfaUZYmVcoM4FDVynLUhljDGN1TaMd/wDPrSFvLYOodRj5ifXtiswlKxF5ZfEo/ckHcM9z2I9KfIZoCbfBVgcMCeRVKN0S3dFcnzioJU+w4qYeZGoU4dNwwAM8/wBKTVgpkjny5Ak8TxP/AAjp+dRYEAkePYxAJwRnOfShqxLAo7Rw+vR+PbrUYRXXeVIRTgfWkIc4VSVCqQwycHpTonfAJiZoh1J7UASOyA5LbeMnaKV0DRsCQVX5owDndmrjHUpMQxvbta7d0QJ5bqR74qGVHMjbg7KW+VjwCK3tbUksOhm3ldxRThUzyR9agZFWRt0ZCBQOTkg+hpN3AWNxE5RTLG5GUKjI/OoyCzfvFkMm7PXnNIdx4TzkL5yoP5GnBmUsHILBQScdfagErlWZwZsyARtneu0YFSiZpMDkqB8w7E0FSVlYRpJkAAyi9ASOGokaeRt07b27EnJpIgjckFpI1Bbb8wNRRNtQP9ojyefLAIY+49qioy4xuXGgLMqsSFU53AetMaaRS4kDbRkIfWszUiCLLuR2Kk/MpHSoVO2QxyQvCo+6eMn3FOz2AlZZXRV+0QspwyAjkj1HtTSoWF4FSTGcgDjJ9arl1MpommuC6qyxfeHzqRwKrCVlZDGAW659K0ZBNLNkkCBzM43/ADthHPt6CqE0r+YyonJGGAHBFMCcTAxokZycc8U7ysMB94n5gR3oKirsdLHEUJYFn6DHpVSLY5ACkP0JPAqZSsO2hOoaEsGCjgMuD1NObdMSPMjxn5RjGPeiLui4rQqB5hMuR82zC/T/AD3pnlCOFVVZNxGSxOTVEpXQG2EjARfNlecmrtuHkJhUBs/dfH6igUo2RTMUaJ5cYDIW5IOCKFVwGQStjoD3qd0TfQsLHKpBkDq4/gNQBg7LNDCXZHyox0P+c1knoItW8bjLIwiboysQKgujcSG2TP8AEWAz97/61VG1i2rOyHAsqpgDzRx8w/SkFuCxZZioBxxxSitRxeg2aIBwROpjxjJXFVFRJj/r0ZQeG9auPYzLSqnn2wkyYS+Gx2FU2mVzII1dArlT8vWrBIlEilowyEIrZHvSvJEitgSSq4JDZHyk1N9bDbM5S20Oxkl7FAMA+9aUfmvEhWCWOIcMTyFPoaXUpwsiKQoHZyAQcgD1qDf/AKpmiAXqW9D6UmrslMf54AcowyRjd6e4owrxgxocnoQePc1Mo2HBaiPGsiHZGwUdMHmoTECqwJG8rjoVGc1Jcn0GM+1pEQESAgMHHzf5FPjkj8woCyzk7trd60pszT6BHH5kjeeSq85APfsPpUyR4t4nmcyfNhsdfpWhqtEVyuC2EQMGx8wyR7GpkDlSEYAH7wPf/CgU3oMSJEdmZ1O1cqmO9KrLtCb8sVywK5rBsFNWFkV5Wjw7DaoVAF6fWmrHtiMIdSTk5HGDWkXZE6vUnEoPmRYMuwZLjpREQ3mOVXy8Ahs96tI1TKUjiQqpcFgfm280o34AZQp7ENkEVjfSzJUbCzv+4EXAjzuyTkj8q5uZ1iEqszBWICk+5qQcdbme8A8x4JBJDyfmPUU9G8yJAHZ5U4z147UmxS3Oq0meSKWKUKyhSGGD0PqK/V/9hX9oq98E+KLXw1q+sTabpVw32cSTN8gY/d+mTx6ZHuaupBTpuLNYOzuf0v8Aw/8AEcevaZaThGMwjwy/7QAJ4+hzXqMFwShJVSh556mvzqdL2dRwPoITUo3JGZCqyDcR0Iqhe7mYLGN4PJWqk9CT4D/az0+O90/UZGi2y38yrEM9GAdy3sMoAfrX5R6jDFM00iQtErMSQw6iqr60bnvcOztM5kQxyMfKIaXdtCYzmsuVokkZm2h06+3tXytQ+8i9dSVUadQ26JMndtC4/Oj7MpikhIYv2HWuZtPQ2ILeFbcbZHZXxgZXdmiS0iweCQxyMcc1m00ay0VjNNo8SsCHcA5IC9azngf7RLsjaKMk7QxzxXVRZhOF1YjjtGgmzNI7SMOVI7V1NoLhireYjjAAxxj2NdPNpc4ZwV7G3HA8fnBnZ488hucH29KdLBE8ZJDKgbG+pk7nInqYlzpUbyHh5COenArGe2dmO6FQ+7PXqf6VjzaG8GtjRmQ2iNEGTdtDFT3z71ltMAJnJR5n6hVxnHcDsP8AGnFaBKfvaFP7bI7CMqLdenPOasRQYSR7ZF87spOAT/SqbsaJ3IZYJ1h8ncygNnJOcE1LbKkKeZypB6jmrvdWRlopG/CjEOcIucZPrUiSeU7yCSNzjG1lzx6ilGViZPUkgmjAaQgKg555Jqw95FF5ipAZGVcgkYqSJOyKk0igW586JQWyyHt6c1BOwa583coi6L6EjvQVBFaYgwxypIEkydynvUdvP9oZUGBz0J4rK2lzqirssLDuNwFOBuBHvVebT5Ga3uxFhEU5bOef6Vsuxo7LUrW7IHkkXfGRwVYfyrTj1DIUsJJto2jnoK6XGyOFyu7llLz5F5SVW+8D/SsC/MpllRwzW7fdX0+vrRTSRNaeuhyk9tFG5Z1UsOU9qRL1XdIx8/oen/66kcLtFuG8iwpwVctjBHKmtuO5DhnSYRmJPmiK8nmomrmvtNLFVJgGLEErnIBOa0o0Mqh9xWM9TisJRTHTeli/ZHyy3kieAD+N+59vSrIDEEKQ0nbPArC+tjVPQpXNrPvtzKSwLfNtOeKhktnSa5jijeWHdlRv5x6/QVNveLWqM+aCTK5kEYxjJ9arSQXAjSNHEnPJC4qd2bQjclW0nRWj3qQmRuBx+NWreLES4l2noQeSw+taX1sZTiX1ggaCaQMFcYIT+/61z08DW9z5bwh1I3ZB6Z6V1Qjc5ZSsyW1vPLEij73IGemK0re7Unaj7nHOPX3qnCwJ3ZPqLShWZysiYHKgH/P0rkJhbGHyrdrgybySHTAHrQ1oaJ9jPh3xsxUFVLdMU18xlXLOkmSAc9Pep5dBN9x8GoMXLAyblONxHWtdbrYqBYWRupbIIY/0raOxM9iVDhWKEFQSQvbNW4XGEbrn72eMfSnKL2CMtC+HWZmXO5VP5Vpwny0SQKxYHDewrlmtC4y6ooSBWk3yxlkPC8cVBNpyhllITy/vAVzKTsb0iubMxzPuiLqejg5AHofeqv2aJrgIY1CMeSei+9JT1NJkU9rIshjtpN0W7mQHgH2zV+2k8vcrBiQe561s3dmKVkDliku5VXnO4HJ+lVRay5mkiRfNddqNgZHuKlo6YIlbygRHNHIkoH0FMfJgfzHZoV5Cj1NCRnVd3oQi5ujJIGbaqEDJGdwFCSQ3UciCIAOQTMG5x2wfT2rVNJGc1dGTM5jdIoxiEEIxc55PQH3NX0jVC9u0LPcqDI4x29P0q0FO1hltBAscn7pYoVOSB0/yahSKMKHt96luS5Oc/StlK5h1K0y3bRbYx1bknqKyGZ2eVJA/lAD3rTSxzWvK4+G6SPdGfN2oN2M7uPX3q1HqKPhY5GmjbgYXisJaM0cOxeW6QsVYSyADnDdKj8/CfLkR9Dk9ahblS0VilLeQyyLHCYyB95sdDVdlWUvtdjJjlsY/KuhCjsVIJTFLtcxSsVC4/un1rpbe6jIkUtC0Trsyv8WD705pNlQ2JJLdn3J5BtlzjJP6Vnzy5SOICVAjZJJzuFctRXkdEZiiMMwZV3sASBnpUiHbFg/NMCTknkVmnqOb0LNkGnEm9Nx27lUHritJBDMS8p8ttuAT39q0TMLlQRC4lKBQJhgKVXGfwqpcW6ofMKSOfu8HHFbS3BO5VljWSBHUJGSuAuMYqilq4Tf5UjIfmJPQ1VyYJjvssLRSKyYyNxA7/wCArKmtlVQUVAjDClaUXcmoypvaDy9qTPODkhV6V6D4NiimniVpEjLuGYNycdxj/PWvWyn+IeHmt3SbPtnwurQWFtAzK0S5YBWzgn+vSu1ytrbyvtUF/ujPWvrD80xL1Z5R4zlAhQCOUMDuyDz/AJFeG3Pl/aZJo2LSN94E+ldNExpq5EFAnR0KyITht5wOlVHiG0hd/mNkhQe1Oe51GFfRuEIDqrYyBjp7Vz8ynlU2yhQc4714OLep9TlsdEzHZJSzSOI2B+6McisreylIhMM8sD/d9q+dxO59jhY6E8eE3NIyp8pycdahLb2Ty1DE8hq81nVN2ViZbWQeezOzg85x+lOEHkt5HmqyYLjPqe1bxWhz8uhCsbDIdSJVA3MO/v8A/Wpzq8ojL+W6H7pVcV6GH2PPxCLIgMEsEkEbOmPnLnjPpW7aSNbkzklnBzuHQV7NI8rEPQzpLpXuGAjLKMgEHj8a5HWLUuXf5UIOMr1IrdvQ4UmzjEKyTyq8bEKcKSO9WGjZn3uPlxxnjj2rik7s9KklYqyW372NwnlyLlhtbiq6IoUyqTgDgg45qS2rjWgimVHZSGIwwNPiQRs7eY6HGTzxincLe8alsVkaIxzFQpyozkmun0y/No8bvM0LHA2t/T3oeoJJHsug6vHL8hmKYGCQ2CP/AK9eveF9eksZ7CW2v7uMRPuVQTSw8+WZU6XNGx+iPwY+JcQjNpqF8yygDaSuUcf0r7k0HV7bUbe2kjMDwsmVnjbKkdvfmvVjGzPlsVTcXY7ZSsgGFCYHY81qW/mNEW2uuV5x2Poa0vpY4lvqSsrMAwBbA6ipVVXCfICMYI9aRalrY/m+8KfDfxe6XEtvaJFdLxApkJDe5GM4/PvX0bYeDPG9gnlnS7mfT/J82Py0+Ynueeo+n6YrgxuIi6ujPpIUXOndnI+NvC3inUNJu4NWso7bSniEcqFd5jDDPPuR7/yr8/8AxPPdeEdYmspGe5QAkvjJwDg8enSvsMmqKaUTwK2Hak4nvvw0+OniLw9HDLZMt7KAFEZmK8/UHOK+jn+LuoeIwjTXZilZAxeDoGx27ivOzXKo87l1DK6kqdTlZzt5qU1w4uGQ3UgHDP8AMce56/jWQlySxCsyg9AtfNVptKx97g6StcZcXUqGO1fejLnc7DH4GqctyrhjujkYqAfVcdxXzWIk0z3IJKNyO7Mlnp819cMLWzkXahcjnGOR3Jrzi9+JGgafdQ2v9p/ai4KiEA5Vsd/T6njpWaws2uY8zH4tLSJS/wCEouLqLfErhQPkDNz+dYElxcXExmkmZR0UZ6Gq0SsjSnBtczJFmJaJeQ/Vz/e/+tSyxeUrsEUsRnit7e6bwepYs0QxCQp56EAblPQ+tOERI2vERMW78bazbsawV3ZjorUzlQ7Mqg9qabaRd5V0CA9z0/8Ar0lNGkSOJEMgYtny/lPcmrJkVVMkZbd/ECMcVS1M2yJk81nYKIj03diOwqVt0e10X5Txt6mtL+6S463J4NjRsshVpscsFxnPt6U3d5Ee1UZ5FGC2eF9vrXPOXQbv0K2xJgHPyN/dzxU0MLSKIIXEMaEA7h1P1pRlZERhrqaB3BkAUBSMHiopEjWTymIiZeST39qqT0NGrMrRxeahkdkbDkFh0FOjiUnIVmQZAxxk007oBg8hGWOVJSSMhh0zTWt0kYyQMsaEABQeAfX8ayjKzCKbEiXdLh8g7CpHatBLdI1WRvMkOzjtzVz2uNrWxMsjLCHZpJEPBCNyf/rd6d5SlOuZByeP61qpaWEV5HinYkwMHUArkYGfT/8AVTRHsMMpARyPm3dj6cfWom9AL9u7RyTyOyeWQBGAP51IiRGSZ0AJIwVHbHNKL0Ar7/OyxXygR8oPGPrU8fknaVkcA9T0BqIz94ylGxZe3kZFi3RkMfmLcCqUcFwJGhdAQTtDMRgj19vxrRSuwcOxbEpiTy2CCMnG/bnn0qsSscQm8giVhkBhg/Stqb1Oee5TdllKyhDHuG0g1HFbIpXcQJGOM1vHcm2lyjNbiONsty/G3+8M1k6jZqDHseJ4zwpJwCarm6IzautT52+McV5Foc140bCyj+SSXbgBjnCn3ODj8a+DdTmWVyJCrswwSB1r7fLP4CPic3/iaFVHm8nqODwTTSSFDsu054FdE30PLgjSsoo5YciMCZmyXx29K343lMcahlCsdgZuKzOiCNTRzKk9t5WxVEgBY5PGf1Nfp/8AC+0CeB9DuUWKOSRGjZCASoHAyfXFfM8R7R9T6LKo2TbPA/2iIkgksIBcRJNINzRsOUwcA/kR+dfJkiGNFGC8xbBB4HtzX0WDX7lJHi4l/vCQxnBWWNE5AIzuxVCZIUmaNJJYbVgOAv58d66U7olCJAyRiMuQFJYep9jVnzlAHySO/wB3c3p6VMV1ZpyomV1MbRurBkySB2NW443lSGFSjOcDOeAfQ1BkUbs26GRkURqi4csevbpXnmp6itxO48zcoGFJralG7OauzMuZl4MJ5wCcjv3qpbTzCRXRCYQ3ORXS1oYGmimNJGLGQtnOT170sZLTqZkMYIDAA9DWXNpYqO40NtlJVQhLeuePapTtMi7BlgM4zUmqVizD5u8MAAhwCR0Fa+nXCgu+0J8xGTRNWRcVqff37Pc/2qyguJ3eG2VczKF7jIx/n/GvqVLvD8K6ZHfnIr8dze/12XqfoOUXVJHUaRcj7YjnK5G05HSvSIke3Tc215GHAHYV58/iPfhuOaYRWzTbZEkUbjgZOKpShrQLMAGQnOO4NRNm99LDoborMZst5g4yOBg+3StFMSpueUS4O4MKyk7CGHbIjIjurjgkdqdIInZZ4Q7gAA8Y/Gim77jKs06uh8nLAcsSORSmRYGtZlBLs3K4yMVRcXZFyF4oZndgsx+8M9xWebtomURqYIc/IX+Y/nQVGVywQrKfMBmzwxPOPzqqzCCR1SYbWG0sBwR+NNIoRSHDOHVkHUE81nTz/Z/MR/JRCOGIxkn3reETGTuxLdwoH7oSKTk7jx/9etOLy5YnR5UZvM+XtXQSM+eRmeMxLLwpLjggdqiGyVv3qKw6BcZGanl1uayehYmuMupWFiSAGC+n/wBak3Ksm2Et5bYXeRyKFHW5CWglvHcTRuy/OIzk+1QSToyKxjkkAbA2jBB7n6V2UqTaOZtJ3Zh65q+mabY3dw90Jrp0IMT/ACrHjnOfp19OK+YfiZ+1n4E8H6JJDoJbxdfohDwwykxytjgNt525weOTivqsnyRVPemfE57njX7uB+cfxA+PXj34jGWXxDqf2SZ2BC2DtCoHZcDoB6DjtivLhq88m53eZhu3tuc19tDDxpx5Ynw0pOTuy2t7CzNh2llODzxtpqTZfIkVwT9KVtLnZDYuORGyeX5bMFy2TVeQzyziQBShG5uO3t60jd3sSRqibpFzIvU7h+lVnIVJnRhKNuQR3oMZLQxZnIGWyxIxnFRxfOh2kNGFzuHeqSMBgkVYirupG7HSi2LCWYkjC8Icda1jsQ1qSKqs/mKU5GAPWmwOdwVIy7A4wvcUN2LPT/CVsrXXymOWQn5U5zgf5/WtDxtH9nmtyS0byZKLnHPt+lcE3+8OiklynmdpI0lzscbRnJ2jqc/pXWTMDEnlEgepGa0m+hm1ZlUsHZsJt4yDnmmLxEsJldTnO1uh/GiD0LauRtKFxhZWcnAAHWrAYEEGIIcY256mnDYykrGLqVk+FlIUKBk7VrDiu5Q7+WnnOCFKD+IenNaxlYxn3P0X/ZI/aJ1DwN4r0vTbw7IJBiGRuAD/AHSex7g9Pp3/AHssPHGleNvBNj4m0290tb9o8y2ysqsGBwTt7d+PxGRX47xVgXSxXurRnsYfFRcdT47/AGlv2r/DXwx8Or4c0zUU1HxoD5phtznZx91iOpz1x06c1+KHjDxX4h8XapqGteItWm1K/nnMzyFccnsPbsPpX6Hw/gFRoJ9WeNP3qjZx5ujkoOMjk4/OsG+sopxkfLnpnmvbjGx1ciMyDQY3kGWUgkDJrVtbLT4ZGTaBKpG4k8ZPQVVyJRsa6M1tKiIFi3Nhie3vWquoPArZndolPBUckevvWMnqSRNrdwroVldg3VP7v/16swa7dZIMhBUH5c5BHpUSWgJl6LXJiVJcsc9d3IofXJ/MbyWK5HXOKhpWNYybFXW7iMlgu+QHOG6f/XrRHiK8mJMuwKq8bRzWdjaM2iS28RtLEFZkaVlJaMDjHv8AzriPGeryX8cSrFEViTYQOTj61dHR6Ezm2jy6fycO3mNHIeDu6Y/rUJmURKBgnruHcV6i2OGb1GKUYQlnZ8HJ9xTUZXlbexTHPC4BrSDCDSOy0AO8idFXNfcX7P2oNFLd/ZnMZSRFEyN8yMORn1P9DXRFGlTWDPs3xToj6rodxqginMMUSmRkUsM+hx0zjp3r4x8RXLnUpAiyhROcqx6D0/CvrMLrTPHozXLys+vPgZ4hsr7w5BppuJNPgRDEJX6qVP3h65wfY17RrPimLTzEtsftUTMYyVOOPU57Vtl0L3RM1rY8213xbbzy2lxGzzM0wjClcYY/yFe4/DkWnifQZ7e5tY1kiXyLp2VX8xT3APvjHv7VrmTtYyrz5Y3PKviF8FnuLqe806G2XYTJ8g8vJ7dPun2/pXgumReN/C1zOlrBd6dE7tKijDqTg5Y7cHtknIznnNJ01Uhdm+DxCqHp9h8WJozBa6nbjzGkVGMcefMyR6e/avXvHPxZmt303QtIikOlovmt84BDFQNwHfjr264rkoYX94kGIm78rPDLTxeyR3UsrxtcE/eAxgg9qpWN1deJfEWn3rQNNMrhVKEcgAqCSewDE/jX0cvcjdnH7Lmkftn+wlB4j0Lw1qfg7WmW4t7acyQmNwfLLl5AMjj5UI/Djtz+jEQSWMbCuc7mweuOlfPYP+MzxswhyysabygZfO0DBIFKJ2YlmVCD0r6G54rIJpSXTy/mUDp71TeRSpBXd9O9auVjHqUryeOCx1e5IKNb2rzqBnO4DI6V+dXxB/aJ1u41S40/w9q9hA6TNFIlzbM52juCGH5njn8KiND2t0b05pe8ecr8cvF9pLJqeoeL5dQiUjdbPbnbtHbruNcN8V/i9pPxa8O6asVxbTa/pcrvCgQR/KyDPHXgjn1H0rTBYNUaiq9hYus5x5UfFnxG0ma58N6nqOmoXbcishGQ2fvfQYBr5o0azg1S+e5uiVAYrvJ6DHpXl5vVVWXMe3l7agbqXk2j3kTaWDfoH2kvwMetejSeNbkqZLSFbZTgIcBynHHJ6/1r5epDQ9NQu0z9Cf2TvE+g+L7W1u9QurSC4sQgvbGBgrTqOGKgnPXkjjBx2zj7R8I6hZaz8YfC3hLQrfU7TTrp5iqPNl1AwV3kAA8ZJ4x1r5uvFxbbPWw0uaVmfojd/s/6P480u1i8QLA+nLEGZfKjcAHngOOTz0Fe/wDhnwNpfhXw2dM0y5lETJ5sUuACrkY3AcjOPw5rjdfnXKfU4CPJqdrJqFjhWQNASPuN/D+Oeamh8QQQL84aQAdVNKVNNWPVeKurFDUtbN9byR7RDFtyysc7vQHtXlWoai6tvYjcpA2k5DYOR9BUVXayQqMPaXTPxX/4KCfA3w7f2dz4702xbT7qzLXtw0PyoG2ZyF9GOfl+uMZre/4JwftP3eu6AvgLWtXgvJrS58tdwwSuBwfQj17jBr060nUwyb6HiVaCjFxP2OXx9c2dmfPmjt5IgUZZRtP68f1ridJ+KUPim+urTS8sIpPKmYMGy23JHGcDBqaFW8LnhTg3KyOF+NXiq28MeC73WblIy8k6rkcEY649Oq1/OR+0F+1n498Tyy+H9GmWDSbiWaIE3JKQ7Tglh03H0/XvX1mQZe8Q7smulFnk/wAFvhD4m+Mev2sFvA00KndPMEMju3f6YGeTnrX9DXwW+Ceg/DLwhY6dFEp1IgG6LnvgfKAOAAMA/Ss+JcZzTVGGyOmlT5KevU9wvILp7P7LYRxgFcMSSAB69K9R+Hdje2Om21vqdzaXF3Gu5plXaCuB1BJ59/evAtaJcKa+I6yfU7W3ilT7uxcKwOSxz0J/rXnmt3lpq1xHplx5McincoA2jBBGD69a7csp+8pBVxSS1IvC/gTw/odiyhngJ5+aPOT65NX7yw023AuZJIEjVsbT6etfSUpSlLmPMr1vdseC/EvxNZ7Y4bSZBGEEcjEbQeT+nP6V+b/xBSw1e8Z7hfPUSMLcknBGcFgO+cdT2r9a4doSp0tT814gqe0qpo4bRdIGny3M9i8sJI5RHYA8dSM4z79a5L4g+M9P0HwxqumXaH+0LsiKO5mk+YFuCEyfouOnXvivPzK3tLI3wNNyijt/2UdTi1vR729kT7PfTK0ckcr7nHlSHH4lWFfdcMiSxxuI2jQj5VY5OK+KjL/aJG2PdpqKNCZiBEkRXzF/Ag+9MQRRtvf5ey8969NPQ5Bq5TcIyU/DrTd/IY7tnepNYtWKc6K29xjcRgk+npXA674asNWsZ7G+gWaxQtIpfD7c8Hg1EoJqx0xrtI8O1D4TT2DNc6DqE8N0OUWb5146d8ivHtXs9V8PMlnqkN8W3GZZtgZQT6EdB/hXwOcZdyS5ke9hq91dHi2o33hK7up1vtU0BNRlDbbe4lWMyAHAVQT85J7CnweHNLvHYJ5a7hl1DcZx2HYV8w007M9GhWZn/wDCqmR7m9cSxQON8bjBZwOpA6BRyOf/AK9Ld+G7GytVlt98rcLgkZb39qz9oelUmZFxp8t07tZNJfXpjC+VGCWAHTP866/SfgXo08Gmaj4kvrqVvlfy7ZA4LH1ORj6Bu+PanKtyrQcGt2aV14e0DwTcTC3js7We3iDS7Zl+8cnbkfdbpwOR1r5M+IPifUfEN/dC5ihhstxMT7tz7R0DE8njoK7cFFyldnnY+v0R8ueIr+ysYr2Vj+8hTzXO3OB22juSeMV+kXwM/Zy8Lapodpdal4h0q0jjiUzyT25ly5UcH5WOT2/+sa7K8mpIWWTSep9B6j8DvBmgXNvkyW05y4LX6RgjGAV4479hXpPwcv8AQfh5d3o0LUDLoUsY81A4n2juQe/PII9M1bpuUdEds68eax6p4x+Jtlf/AGS8j1FdQmgPlRxiJs7R0JJH4V+RP7YkbeI7e3v44pbq6s7WQyqR91d4YAepIGPpXZg6DVkVQ+I+ALTQWub1JRHdwH76eVIIcE/xDH9a+0vhL4o8QW1raeH9NSG/skk8oRuSQGIywc9gRzn3/PxeIcv9o7WP2DhXF0KVKUp9j7mgiOg+Hm1vUPMMLIJFwnBTOAc+5zge1eh/CX4leAJfENxol9qFlZXdzagQ26qEAYHO4DuTkZq8NhWqOnQ/KsdilOs59z2Xx9ouj+INJvbN77SZZGRU8suFbjoOcf48DpX4B/HDwjYaH4sltre5RVa4d5VH3sjK7CO2OP096+t4TjKUnA+XzPEpVI2Pm/XtEgeHezROoGFw+T+PevE77Shb3Uku5ZELc7RwPavfzXBuLua4arzE66f58a24keAlg25eCpByCD9a+5/hddeJdW0e3toNPul8uLdOzMCsm0csvPAx29c140LQkmysVS5om5rNvr2lz/bZzqvlna4/eMqnByBweh9OlePt4y119ffUbzWZpbR5w6W4RUVBnPBAHHsc9Bz1r6pVU6OhyYTD810fYvhnxPHqkJvftBnjCAvuPVzj/wCvWT471hJIVhtywVk8xhndk+2PUdq83DJqdzmqRs7GdpEHl20RZIi7YJB6g1qy3M1v9nS3W3kaVzHLk4Cj8f8APPXivQV73Jr7Gb9qAxkiJQSGA5p0NyJtwIdhuyvzcCtm7I5ObWxZmuJkjVgU3qfl3VnXl4ksyYP2WQpvZZcZ3enHSolqrmb30KEsru6TLKpyuRgYz7/SpEu5mWJnjC4OQGOA/wD9auScjpULkMlxGsYE3lwqvzb34x9f8a848X+NU0OOWSO+NzDs3ERjI4zjGOTn0+lctWrZA6fNNJHjsvjLU9a05WuV824k5aFONo9+f5frVnwvo1zqF81npzM966GcZXOQOTz7V4tXEq59jgcNywsfXfgnTry10XyXS4WdRlyz5yfYdh2xTda8OrqtsYZUk8plOFX5SWPueBWdOpzJnNVw/LUuj431Xw1Jpd0bJraaCXzvJzN1LZxyfU19AfDr9m3xZ4m06z1r7BDNpkmTbyi4XzWbv8h5CgEc96/DvEHMoYGm6sj978KeEJ5xilSS0W56Nq/7GOva20BuxbJOikeRMoXqcdwOa4nVP2DPEFo+x7nT4ncER27QZZ1A6mTfjA55IFflGX+KCjoj+lsZ4FU6m8TxTxJ+xn4jtNPmtLVtNurqE/8ALOcMQOxBUYJx/k18h+Lvhrqfgua7s9UsxbmP7gR8njP+Hev1XhDjOnj37Lqfh3iT4PVMrwzxVNOyOY0nQpbrbK8bRMx5AOcCvVrDRrWxsokESxSgFi3uf5V9jiq9nZH89qFtzyvWGkkv44XBwshJI9OwNejeHrMPHBlG+Zcgk8V1QVx4aN2J4u0hfsDucIFXf1xu57etfOd0r/aZCZYlCglOOenSuuC90jGRSehjgKXXY7A5zhu5p4dgXLf6zuxrM4izHcEsImZlAXPTtUKIjzGOMKcvk5NPm1uBbFhvkd4tgxwVXqKZJpmTLEJUkwvzAduM4rVTuBV8ubYqSxRkhfvL/Wo9z28eQijtgfzqZ72AbudULMFWQMMYbJINXUBjaEqzOrdc0TA0rK4uCJuSoVwFIHSu+0lpbxYgLd5cDM2B/D7DufaseRG1GN3Y/pc/4JS/sov4E8D6v8YfElpMuv60wls4Ao3RoQcfN1AADZPsR71+oniPw/a5eQ77hw2V2ZTJ/rXh4qCqz5jvxMeSVkfij/wUt1S1stGt7eaS3mtZx9qEe4EMcqzLx2yVH4fWvwV1BiLm7mbMnmSF9wHOM19NgFakeUndmHPFGXjAVmAy3HJqNYFl3hUYfxHIxj/GugBVWMKQSqSZ544FKQ+JgCXib5SwHasZrUCf7SrpJEE2tgIjDtjuK1Ld2TLxtCQ424bqMd6kDQsAyxyGKcTDHmKxPDe30rWCjcsTwESOMMx/kaDGTElZo7RifKeYghVHG05qKQJKImwGZDlR6GmnoEdwjZt4tpSQ1y3ljAwCcZ/AcVeEcsca7ZhuB5Y1o/hNilIxZimxdzDJNRKzl4oZk2AdGPINE5dCYqyJGdDvKlxxtz0x71V8qRPLyrOCMoxOeKV7IJPQdIrJIv7qZc/ePUA+hpRmUMv2iOVkbBRRj8aa1RihrYOFjjHmngnHP0qXKKkgkKxhccN1z7VVht3EAYkSBU2jkgN7VVeR5AI5VHIOAeh9fwrKUbCCMyFYVDBoUGIxnPH170CMF3V2L7s43cVcNgGLLhoysaKg5DAc5pUhWSR4EzbgHeQ3Qk8nFKaGr9BqRwSCaS1lkmUNglj91vSpjE0SB3WJiBjJ7e/1oqCJvMIjTYjEHo2cZqsxZkMKkEFstg/lWYExs3UyLIyqwGDx0qOaGIKGLOTnG3OBTSG0CiHdho3wOQ/b6U2YxIpCsZGdsjt+VbiGxBEL4LhhjDE5z7UGZ2by/OJtx90N2Pt6VrJaAT25KEMoJbH3x0zVaR/KMqiRHHDsMdKyAEcsGkZPKAbAb1NSLHOiySTYV5H5HXGBx9KABZkgXZDKhkJ2YX+E+/pSRFmDDaS4GS2eM0FRdivKBcQFlVzabtrZGDnv+H86n8hkjZYkjMX8GXyc+/8AjQNu6uUt05byQzEA5APY02c5UIPklP3nA5/z/jQQWEVQXC7fOwrbjyNv9ajIjluYw80TydVUD5sdMgVla7Nb2NB/MkQSLjefk2npx3/Gq08ZII+ZsHr2FWoIpO5WkRD5NwHZdmRjPBB9alaQyEkghRnIx0qrjKwlCNtWNOANxWpoW2M8zYc4wOelTzaXMZO4+aJymViVwOQC2AfakNuiqN0kcT4ySvTPpQ1dEkV08paONDH5W35iRyT2wayD5zyRxxBmXoxB5x61d9ANP7LHLJFKodSFO5c1cMgCDCNGT8oxzkUhp2KaJGsoViSevJonWJkVjuManOeuKzluF9LCRvIiExLHLIflwR0HrTi6RxEOwB6Z7Cmo6luWhTCm6n3BDGwUZ29V/wDr/wCNWWEkaPDkBCNxyOasqK0Iw5jCsIw2W+QY5Ax0NQu1zM+EcQADOR35oG0W0DyHyCYo1xvLFe47VG/mKhfyW6/MQMDPpUpWZElZ3J2ZgqqvlqpGW45J+tRrIwQMZ1HPJQYNLk1FNAsoeQsEyM8jFNEYIZg6ADpmpmhydmIS+0pJtIDfJgYo/hZkCKxGAPb1qlAi5XZgYApZhuBG4DP44pGFsxD/ACxNjriny63EQxPMZGkyWTGAtW0cRkTnepDbdq9aotOyuMnG8xyFHK5yMjhSarIm5ZWaaPYowwx0qWtbiWrJreJAqlGBXGVI9KpSTujqUUmM8Y/rTsOcuhOpAfawOR8wP9RTDC0gcsf3Y6k0yUrkLJGwjeFYljIzmOnmSGMBDlSRgGsZO7Lpj428tMMxmfu2MA/hVefynkIjeZVUBj1H4VJM9yGOMDzZmd2jz0bnFT5ijkeUlZNyYJU8+1aUylorkVrfRMqMUkDsSApTOPepJD5km7ayFRwoPB960CTuBfZCOhOSRxzTyWa3fHyNj15FJozuRqzOwZlTG0At3+hqZwTsaXKkjPBxkDjIqJR6gISGLJBM6IeMqcmnJBtj2wISrEs+Tk/UVDehpTQQMkQYoxYSHk1IRFGpwjAHht3etIyuaDJJQjxypE/+yWHf2pGO+VHkQBiTkYwDSmtQI5Zlfyi2YnU580Lk+w/CuWuXEzsZSIiW5OMA/SspbAV/LWUMWBjVGBV2Gc+uPz/nUkUIVw6biM8GsW7gdrplo10/mOFLE/NngV6h4dijtb63YtLBCc71jON3HU+oHX8MVpTk72FdXsf1M/sW+On8WeGND06zvkuFSK2gFwzY+ZbaIM+c9CwOD0r9ALZmKL5iOJRkHjv34r4/N6fLWuj28P8ABYtqJEVdiuAGzjPSqlxJMUYQgrLyBnjn69q4U9Lm6Vz5B/aa0e4m8M3lvdwTQyQ5lYjGUAxyPzNfkTrtjaWErW5Wd4hwu18Z9/pWs2nQZ6+SStVsectHH9qkmRGSTG0nGCB2rNulijQFgQ5O0sOtfJTWh9+pJlm0lmidG3HaRtYgcH2NbEaWrlMxkyq2WXNcs4dTbmtoPW0EwVwUZhwADwB70n2eMuDIoeNDuVegz61DldWNU+5KY3jjYxRwmdf3ikNxj61mfZoZMy3AURLySe5+taQ2Iq1EYUyRzt8rw3LcN56txtHQfTpV2EIgBaRi+3Iz0+ld0NdDzJy0uXradpxnBRwM5J6itFCjbZEO8Yxg1lPQwitLkbwFl8wPJEg42g9frWFdzy2ksrxMskTKFxIufrWcGKDaZzF1cXF4wiSYIM8Z5IHpRIsey1RwxkQjaW4JIrRNHXGnpdhBBvbACuvJ5NblrbFUCKvyg5OOKyu2jWUUkWZYWRGdF4x8wPcVgXCyqjGKNYFDDGehJ7VpCVjlSuzUt5LlYB9oVSw5Az3+tWJWhION0nP8I5NHNrYJRsQ/aDHGNokWPcEHHQVHLNK4ASRjxjJFWmYx95jZQCsYQqrnGcD86knlyyEArt6ipbOinHUzSXkjw2VI5PHBNNWQxgq5YyA5XArKMrHdThZ3Ne3vSyKQgQhOp65ouJ1GPs4KjPIXjNdNN63MKydjn5rnYTIyyjawUnPAJ7GpN6qzuHEiDpsrrUr6HIoW1LUkwFu08EgkmwTtxx7VQv38yUoJBMmwEA9jisuVkyjc5xoDIUiAZWJwQaka2aJomjXhXyc9aR0UklEoyI6zbLZWdmbLMx/lWnbxzMGdVZCeCx56UERhdXLiq52L5TrF/fXjmtizlaL7OsiM6gkkHtWMo6jhtc0TcZZUSYsyHKZ6/WmNcuwnQFQ7rtyeo9xWMqdiYyuzWjceSgaKSMqApRuSMe/rTljtwN8sUjrjPDYyf8Kho6IuwrxwyxM4YSJt4yMH/wCvWeLaKOMERS/Pzuz0+gpXOhTshptys7kspBTAHXtVAKymNAFIDYJ9qhRs7kkgONjENIqHOPSsm+lVo0ZhjaSXbPb0rqpysjiqx1M1wskxWaMmZSGQg8YPTFMjv/IldUjU8Z56CukIbl1rwkQzt1bIwW4x9P6/WqLqZdpBxlvyFTJPdFrQtxRpFGz/ACs3Uc/cP+NZ12vnPEWZFIOTtHWle6E1d2IYLAo0kjSCSF12Feoq7DZAAxwzGSQYPzHgD61dIqa7jLJ3iMarbrGCTgEnGPX3raM00ymTy3faMMQuFz/StpSsYpXES52MFcqhfoAeoq8tyyFXVv3IXaSTzn6VwzfU3hHoK1156hWZNh5B9qnglkaPMxDkAhQOgP8ASuZs66cLMliuFjO3jfjJPrWRcOXkARVEp6DOM1nLfQmzY2GRXG1zEwLbWTpgnv7VWbzPtJ8mHKL8gf8AvCri7ohp3NWCMDG5G25yc+tO/d+ZIWSQLjKADrVWN5OyKU0bShRLFJuU/MVbH0//AFVZCxiKRfldtvTP61s43Odz0uZcrqHaKPLADjJ/maegieMKMhQc8dGzUJX0E5aC3FvHKylWbzVAY+hFQq6sZP3MruMbipxx9a0bIvpYYZVgVXVAzcnGe30708ndGihDwdwx0B/pW0F1M5S6FdCzq4mkgjjkY8Drnvj0rKubNo3BjQyL94hashx0KzpE0kxgTaMcg849qZAIbaHYFwq859azqG0XaNh8WobjMIoo/IIHKnODUcrghfLKiM/eUjr701Ax1Zn3CtuRziTOcbeBipPPZFVEIRe6irWo49ircswPmCNS38RA7VppdohhTygjdQqjr6mrlGxMZNGpBK0x3IwEbcdeGFXWt5455t6xROTtYkdD9P6Vw1DqprS5QvogsryrtaQnJKjH6DpWcXmBL58sMMYrNOxVruxoxzyeWxMqxgfdA61opcW00UJJW2ZWwzg5/AitIyuY1o6klnMY5BKAYplfCuG6+lTk+VIY5CjSMpOAc4B/r/KtLkx0Qs0cDwxsERHHHJzmqToisPI28tkqfStI7agqhA1uxDqE+RuSMc1SuIJPsqiH5AG2g7dpH+eeaUXZ2IqO6MjyC7M0SSpgfKw7+9dl4GguIbvFxaSqHYGOTPBGef8AP1r28nX7w8XM5Wos+2fDnlLYW9uI8Arzj1612KWyCGAKshCryS2c19a4pI/L6zvc8i8aSSE3LvMkcTAjep5zn07Yrx2eARdTGpHzM4/iz2x2remtLiomc6KNokyFY/KSOAfWq826JFZ5I5GX7jgYwazm+p1R3MK6mRlJ4kBODnismZXWMGS3MTE/L2GK8DGrU+wyx+6ZrpbyKFRSrg5LL6VWFtbPNE4ijhPQuo5P1r56vufV4ZpISCFlT92AJQcKSenPBzVN7eDLJGrRyFiWGO/9K4UtbHQ1fUljJdFQs6gcMwqdLRLWGSQ7pS/Aycke4rVayM3ZK7CRXxH8kQDf3u9AsCUUKpST6d69Kg+h5tTXUui1DJHBkoQDz2zUGoRBWYeWYEAHzg4G73HavZonh4p30Rj2cV40kYkMMjM3zMg2jHrim6nbLIpRSqyAZOe9aT2Fy2RwNwghGPJ3nf8AMOhFQvIssxbLRQEhQDycdgT3riudNB3YjuUba4USD5cAdveqr3EbGNUCiQA7lwKVtbm7K6PK0jK6O0LL2xipP3Dqo3YI5ye9TB9BS0VyWEpZzfKNzMcBox1/wq9LPcRAFVRmIxg9jWsHqZN3VzqdG1hoJbYMzoQ20HHevZdG1tUBZQAjNkDOTWVbR3Omm7o978GeLrrS7uGSO4mjUgbGB5B9a/RD4P8AxGk1ZjFFh5l2tMICAoJx/D29cdq9PC1eaJ4+Z0NeY+09I1bzo45Jp1aQnayMOa7KGSS3WFGVgrjcrE9c10Hz0y/5rhQNpbvzU2wMhVzy3XtQSj8srS303RriLUfOjDpyZd2zaap618T/AAzbalLaQxz61NuwZyhWINjoe/8AKvlcFh2/ekfSfWZObSPBPFfxIu9Rs72Vo5LdJFMDxqQDtB/lwD+HFfA/xNtpri5idy0j4JaQKBnn+XNfX5Vi/ZzujpWH93mluefeH7e6sdklrN5sRJbgcEE5r13QfE92waOQyxEsVOGA447Y45z69a+pjUVZnjzo6857hZ+I0ura2SQoksa+WCoIy3of5/jWi11DJCxf5SeCAcc18dj8C1JpI+jynHRa5ZHOax4o0rw9E41O6htQFKhZpOd348+1fO/i39oq105W0nSbO21W/UiQ7Tt2g8YY/meK46GRufvSNcdmfI+VHz14l+MviDX5bpLjVbpQYtpQE/Jn0J6/l+VUvAmo+fepHeXV9eRSzZMjSFsDtzXdicLGNFpI8Kjim53Z9k28/wAogxvmPy5A4x25/pVhooYY40kSRZQSMjOffI/rXwNPVn28Z3iWLeKJlQybpGByM9RVkJEV+R2D9wwxW407D02xiTMflSg4b3PpjtTmLszvtXYVAYf3ff60mrluVndEzJIY45bcGX5gcjpjvTZgh2SQFiHOCOoFYyVjai7srsBHHIke5wOW4p8Skjy5d6Fk3JuHUVVOZc6epUnTcsieY6o67Sq/1qUSooVXtw5TlDjJB9R71pKVkRy6XL5jVlRmLKrDvzTpIYvIaC2WZ5SOFb+prAkZDFEJYCvzFTuBPT8KfKsbuEkEiBT1Tjj+tJuxTiQlWb93KJ0jPIZT2q0NvybiFwcBiMkfWm5aE8uoPG0k/nt5JQgLlOOntVkK5hYZSOLHyjH3qUJdS3GzIPIk2QxqQd3Llhkj6VZS2h2nEakg/fpobdmIbUI5QqY2PzoP7w9fzp5cxJsbeY5OsoUfL9P89q1tdDmupEYk2SbC0S7uGHWrCI3kmMztEGAKgDGKblYiS1IGykzJsDYGSSelBQtuhMDBMZYY4INYzmJllXYyLNIYgp4OBj8P8+tOuvLh2BkEJb+6v8/Si4LzJI4oblyoIC4ye4IqPyxGADLHHHu25kOMVEtHcVr6FqJpGcjEbLjAyOB6/jTJUAWQllJf5WC/3e1bt9QsVfOWGP8AglkHHy9BTY5iUkLK/mE/Keo/+tW1N3OaorkUax3Kq22VNvGCeB/n+lRyxEqroUbDHgV0RdjNfCULhFYfvFLKTksO1YF5Ak6+arqsangZ61VLfUipDQ+dPjOv/FMXqlxyVUoSecH0/L86+Frq3MaJbkfMFHPfNfb5cv3KPiM1XvELRyRhlfEbdCCKrxW6Sb/3q9eVzXTNdTy4bG5YgF2RMqgGQG+laKPB5QWRxnuprM2hubmkDzJ7ZYztCurZxuyAc1+m/wALrG9l8FW80l0kaCIO8K8HLAHI+vHHb86+Z4jWkfU+kyhcycTwX9oDeL8SzBnumjAVGP3Rjj8MYr5PuJwjFZo1I6AA96+iwH8JHi4qHvkUFwymaKQNgDIwOp+v+e1M3BUCZLjHTrXRKPVGQ9wJVIUIo4O7OKSKWPdIsmPYjtSeisO7AyFmAiQyKBwp71J5xeHc52YIwO9QRJaHO+JryG1s2BKsxAJPXn0ryL7UGlkPzPg5+U11U1ZXOGtI2o3Z4i21m7dKLYuZHXy2iyOQe1auWlxJ6GkjhhA0gDFDnaRwTUjuW3F2j3E7snjHtWXLpcuKK+xnVT8smT2q7GmA7EkEURWpsC7ndlKgAtuBrobKJWkiEzJDaf8ALQkZ470qjOinHoffH7PD2z+F5Li7VxqHnuqGNsoY9zbCfcrg+2D619QmGeY2kLrInnNtEgXgCvx3M3fFzv3P0HLVakkdb4ftEzJEVZVV/LZHO4ke5r1G3iURrvYBf4c1w8l5HqxdkJeW5kOZJtjrhQo9fQ0z7NDM8fnZMfCkZ7VjNanWldXK/lHJ4CjPORTTCUBZZS5Y8cdBWcldFW0uWDI0ThQCQTwRzx2pH8zzw80RSFhwqtjPv9PWppq4p9xkYDrIQSPmwPwpWVSGQFFJHUjitEiacyVVIWM+YoUDk47VA7EMcsZkxhQeMZoirmqepOrZjDOAT29qzbjc0siYV4n6qelD3HGVxyRRxnfEoRCfmH9KfcCAlg6nyzkYPPPvXZTIasyugRpY+DKy42sRkEVfCKjmOJRMoG6qjoxzsVijLHIzghwMgAdfalkZEVHkd2hQYIVMn/65pN6ijqrFdpyFjdYHUbvlDnk57GrcrPDFI4tpVGf3oz09jVR1djOU+VXCyi+0skVvIqROGYFn2hfUn0A9TxXyf8Tv2pPAng37RpVmLzxHrURKG302VWiV/V3zwOp4znsa+2yXKXUXMz4vO845U4xPzv8AiJ+0t44+Id5P9q1mYaQ0gijtrdTCET1fu5z+AFfPN3qU832hXmldnkZ8g46nNfc4eCprlR+f1q3M7syGmmVzvYMeMEVN5jL5kaKSW4Jz0pzdyEbNnKkpbzWbIGDx1roEhUxDAQBccgDNYt6WOym9Sv5aM8jqZCznbwelXhIMrCpXbnIJFSdS3LEcoCoq4EYfJ49etZ99tCSEOq85+7igxZy0m6V9+GdByVPerADqCWAVSOwoOdlDy/MDq5zjnOKmto23Sh3Eka/KRj7praL0BotG3RY5JEkMzeqmo7S3XCtnbKDyM9qU9gPcfhFaQv408N/a83Fp9sXzIlGQ6dwR6f8A6q9P/aK0HT9OuPC1xp1tawxGxMp8vnlpGGc9zgDmvKqTf1hI1U7RsfLMEaCWNkJDYORmtiTIiEatksOVzXXJ6igrsjhtzHEkrOWkUk59BUkipIpAHm5PTqPoam5q0LM4WSNpMNJtC7iemOAKjZQ8hVZEEvXb3FXTZEo3Kc8ck6mM/MUOeDxmsa9tD5iMh3qBliq4Kj6d60Zk4Nkmm6heWs1rPZ3k8MiMHjkTqp7Edvw719z+DP2qPE3h7wxPpjrEt9NF5UE4Ulo3Gclf7vXqcjpXkY3AU69ufoYRjJPQ8R1/xvc6zc6jqFz59zPMfnknALMfqeg61wsk8g/1x4ABwDkV6TslZHRRpsZLcY3IBjd1bpVuDDwl2jiZgM5P9KFPubNFR3nVrWeNU8onEink1Y+0M0oTb5gzkYHSkpClC4kqsyM37t4JcqR1+pqCcuFiA2ynHykHGfepJUO4fNG6hz5agYYEcg0ec6BpFJJzj8KAcEFrJjCAsMtu+btV1WVZnd5/MRjjYB938axmtRxWgJJM089swfcnIPb/AD/hTlhkSVpGcbyucB8jFOBQjOrcyFs+inBrFvwy28gBdt42se+K1oxInscHN5W50OCATknqfaoWZs7QBsIzkV6ByzWookbbuUx42/KAP61OqHY5dmmUgHBHT1FBKO18NQ7lMW4wjd8pxyDivur4O6dCvhmyv7UvH5jsrblwyshxg+vGOfpXdhFzSUTpkvcP0D+D/jDTb22n0G6gly6GO4t2ORcrxgA9R/ioPoa+Lfj3oLeFPiRqWmf2beW0LOrKMghST0Pvgr/3yfUZ+yw1HkbifLU7qtYv/D/UH063jiRGWQMc46Aeleman4rlltmUsBOSMM3p34rTCe7Kx61SGtzylfE0t1cfZ7oSyqkxPytgDByP6V9tfs/alHOZJGMjxPG2QwxhuhB/P+Vc2ZVLtHn42D5D6cItzDHazDNoPlYEdV759f8A6wrxnX9Bsyt2sKeWJFKTjgK4zkDH9KKU7Kxx4a8VdHh154MtYdSM9rbWVhHkM4iJw7YxyD/SuM8dwy29ykbI4jVVO/rg44wfz4rowz/e6npznzI84tYLq8nFvBFM4XDk7C2M9eB3r7L+CvwxsLqC4utTUnbCJvJVQQB2DH1ycn64rTG17vlRVlBcx+pv7IsANt4phtSs9u2pxOZAQOBEVIz+f5e1fdNu7Qr5ayxy44LAcVx4GH71s+XzWpdl1ZWMTEY5qSNiQgwVc9cmvdPHGvmPP7zbWUZjEsryDKKc7j0ptmLet0eR+M/ir4N8MWt0Nb120023kjMc7MCCQf4cYySewHtX5bfE/UfD+r+OdW1/w05i0GVFSGV4TGZGJPGPXJxx1J4rbBytdsunG6E8OfDnxP4yuH0mG0ns5gpmTzFMYfbz1wSB7V438Tfhx488C6iW8QaBdRwH51uLdi447HgEDHbnoa41msKknQ6n0FDLPd5ifwbDpPinwdrdvexNau0LLamUjEoC7t4PYAgDn34r4H1O1n03VX0bS4Lh384pFGEJLDHUH9ST6/Svm4ylFzUjuwlFOXIfW/w5+AlvqPh+bXPG9/PpMkoJtLKOMPJNx39FHr/TkfNvj270vSNevLPS7vzLSJFVyF5VuhGPXp69a8zDuU22dlaST5EWfDXjj+wLMXVrDP5TvmTy2MTZzngggjJ7d6/UD/gl94jk8V/tD32qXK6kdOtoRAn2olghffvx2yAoH4+9cGbQSpXR3ZbTcqmp/Tl4euUl0/T7F4gk+clR79D+Val3HJLGIIJcODggkAD0Ga+ZwSsfTYaetjk3F5HIWkKP8xxx0H9ajmafy2k3+WocbGx9we/qevNdLqK56FKhrcxrrVTG8VhLJCFDF18vuPc1zl5eWlyJV82IyY7MCMfhXNVTvcIYhU52Pi79qrSBqXwn8UzzupEkQjbcBggsIwDnp94/kK/nW/Z9+IepfDj436frtkqxWt0GtpIVTGXDqqA+p2Fz9OnSvosDDnpyieLjKtptn76ah8ZH8S6Fvkk1KCAQpHJMzkg/KMLnp2/zmvdv2dwieG7XV3SET38xkMYXAARmCn6EH9K5o0uWnY8yg7+8H7T4/tD4aeIjKx8iOL7S4VeVYZ4AHc4HH0r+frwh+zhqXin4ia3p01q18huDNiSHMRMjFsj+WB6V+icKVVSwVSqwWH56yb6H7l/AX4C+FfhZoMOnw2Re72qt1OiCMyv1IwPuqDwF9smvpJbSGKNY41RYhnAz0r4L2rqTc2bVZXehDLMkUW0fMDxj2qlN42urcTWgs7GR8ACdpGBVe4I6HjvXXGN2RP4Tybxp8dRoNtLDY3M1zcsQqxxRLkk9eWPH1r55Pxp8Qae9xqL+GL4WiS7ldr8O2OpOAvOPr+dfY5NlkVDmfU8DH4j3uVH074V+Nljr2iQX8k0NsrIuEnnVGz0284BxVbxB461HVmivEurey0hckKmArD1z3+or38BlaVTyPExGOaR8n/Eb4iQfarsWJmul2ugbB2qO/wBTjivz5uviD4h1LUp2e3jitiw8nZywBOATnjjrx/8Ar+3hjI04tI+fweFeIqNs9s8PeJJ5dAvz50NvdRWxUyRLsZiSBnnsDg18F+Ltbg8R+LNSl+0ytJbyeViTJ7Y3LnpnJ+tfMYjE87bR7uHwrpSsexfBf4lReA/G9haXEsy2Nx86PGRlscMQD7EHHfaa/V/w7qtre2qzQXUV7CIwweM5DZ6Gvk3BxrXMMxopy5kdOlwpiIwXB4JNSSytgZbzGx1xXsp3R5RGbgoMHbntVWS8jCjfMIgRkYPeraViFLWxTF2jvHCpaRs5+tZ91OI2Jl+43TIxmok7GibtY5+6vYVKzKv2gqN+0ZPA+lfG3xP+Ik/9veKPC1gZbC3mJtvOMQ24flQCeN3TAPtivNzGgpw5j1cvk37rPBG8AmRPMvdSkkiBxE8aDcDjo2f5gD0ra8EaP4Wt/FkOmeMb27s7KW3byp4pCo3qRw3tzx9D61+b1qTbZ9VSiopHu/xA0bwZaIlrpK3d5rChGHlXTeV07nsT1xyMflXnEPhS5um86aS0tbIDI3P84+gxg/XP4V51KhJrU6VUUnqb0NnBo8Edno2kXN3cu+5/s8ORkZbLHtnrycdK+X/G/wAW/G2l6/BpKyz+GI4p2cM4JMgAHTsOuMjn+vrYLK3UTOfEYhRZ454k8a3d1FPqN5Lf3c0j5VXK5PqQAcfnXlN/repatsSxnmFug2AOuWjbvk+o9816iwPs43R5M5uc7sk03wJcatqEM8quIwQXjZc7scj9efwFfQsPjzWvCtrFpuia3caRfybY928dAAOh69hVYTD88rs6OblkuU9E8PzeLtTje78R6zqmvb2HlefGmIuOoKqDk57+n59rZaSCF+2RCCBCGWNRgD3H+Fezh6MbWOuvTbPpfwBo02tWd2CzXFiXEYkjIIZcDp7VxHxU+DUN88Ytorq5CBoFf/WnHow6sPTPP8qxlZS5UdlKk42bPkLx5+yrqmm6bb3lnpWqNqQuA4dVVfMTGDkbuB6cj8a3/g94L8Q+DJEvPE3h+OynWYyLnEgKdB04zj6/WtcbhYThzLc9GePlGLgj7PTVNB+JOmjSNNkhvriSxAIVOPlGMDHH3fwOO1cno/7PFtFpaWuoj7dPnNnJcoHKNnJb689T15+tfOU6v1d8kzy6cuZXPgb4xfHT4x/C/VtW8HrrVmWt702gllgDBMD7y87hycfh14zXwgdX1LUb6+vvEOsXmr6hcTedJPMNoLHHyqo4VewH51+yZJlFOnD2q6nyFVOcnIq6gtqJScKkkgwM4+bH/wCuuq8E/CDUPGc11LPaMulthI5wdoy3GSO6g45rXNaUEk5HfgbqN2eZa/4Pm0PXBoN/bTW4MZcSb+qgj9ea+3/hXpP9ieH3tWnuZM4kfccZyBkfTp+VfB5lh+WokjsnXtTudL4stZNQ06VfOmDxpuiY/NsAHQDuen5V8S+JrV7K7lLFy0TliQMcnOa9bC7crFlVS8md18KPGktnDr2k6rI1vaNKk1vK7fM5C7duO3U/U16Vpl++q6tbfaB9q8sFgyZAz2/z9a1aUU2Z4yn+8bR6LBcRruihi3PHhXkCkYNZN1esqYB/ekbgrPjn61pRZ582Y97qg2RqjsgwC2fXvVuwlaSAzkmPI+QjvW9S1jit1NiW2DCGOeYPIBvWRDgGse7IVVV4EkMnPzHkAdq53LQ2iugRXBBUSboyp/GliupJHWKRGEjnCHHB/wAK4ps6EiLUtSaxgmZo7Z0aPkOoP5V8U+Pdau73VpZLm4aVEdtogyoGccEdDXFi3aJ25bQ56upi6SJLmeBkMrQlgGO7BH4f0r7a+COniWK4l8oxDc8Ktsx6E/mMn8RXyNWo7n3lKhpZH1FomhRCGeSWVpHYcSjBwPT3qKe22WhLHaUPm/MejDoBjp+FduEndHmYxWZ8d+L9Oig8XaNp888un2b3qMxYbzI/AQD8T07sBX7UfDKC30Pw3oIGmWdun2URbgpX7nDZxyctkg1/LH0iq8oYeHL5n93fQ0wcK9es59Ejqr7WdNS5WCCykthKCHmTLH12nnmuMv7jTmmeZYIbgpkurjI/LtxX8fYbGTUtT/QuOSQ5rtHHyazBZW91ZxLBc2ig/Z4cZQMTycfSvyF/b40i0tvEmh38FhZ3Nw8biVrVRAkiBgQcL9774684U1+2eDeY1HmsY3Pw76RmW0qPDdWVujPkTw/aqsAcxsz43AdzWxq15BaxsoVXcKRjqc1/WUqjlVP8jMckpM8WLm41KZn2tHwRnqTXqWjXTR+S9vLHFKiFVx2z1r3IvQ56MrIqeJ7mO4sJVaRWZVyoPrXzFcpsmlQIVJbLEd/eu2L905cRK7J7SBLkx7ABKg6+hqzLpEhhAmI8vnLA9j/OsznKLWpTKqVlwOW9BUEWPM3IqBAM88f/AK6AaNm1uoo9xCKq4yTWnaeTcR3GHRXGCMdCPT696pLS4EUukxyIWCSK44JHSs+XSDPnKsduBxSv1AdbeH5GMgdVZVyfpQ+izxsu1WbnA5zUykXGNzVh0K5lmDQ29xOQMMFr78/Za+At14v8S6bbXltO+mQhZLhyufM53bSfTA57+vWuWrW5IuTNY6bH9X/ww1Xw/wCH4H0TSDp9tZtCrR28XCrGB8vH/Aufc8810nia922U99CxRIk+0RsG/Uev/wBY1yU1pcipN3sfzof8FL9SEvj5NJRvIjiENwEXoMKfMUjty4P1r8eb/wCyxkC0WRIe25smvpqELUUc1GWhmJKsj+Q6/vMElqru8VvulXzXz8uM5/SomzQa+wsVYgBcEc1LCjCWOFCbiPk4H61EmArxF5A6JhydwUHpVkySSNHIke6NcbiBwfY1IGvEzkIAmxievtW3CQqQLIfnJKjHPHrQTKNyMwPgKmcjH3jnj8asHA37FV2Py/8A1xVwiS421I5XKk7QcIC24jimP8xSVpyQwwQOgq5rQqOupEyOGjKlndmx6ilQKoWSYjYjBBnuTUz1Vyie4hjAly3y8Db2qsDIyLGcKnTB9PQ0pETaICHfbbCZoUQcMB972NTOZS6kc4wDzzVwWhkV2eNl8woxK53bTkk023YjcREZE3YZT1FEpWFHYmSKdTIWA5GevaoZJcRGWTb5ROxZCe+aV0ymPTezBsISB8uPSmytIHZViQRA7hKed/t7CnFaiIi8jOCUEm0jd2B9vpVgywxxBzGwG3GC2TTa1GiokywxnFszrjORzj/GtAMxiBYbkB5OOntQ9wirsZLl4xGpQHOQT6VUZctGQkflA8jPes5KwJFiIrHGItpXcTnaetUDcGZig8zOfusKqGwi/KdqKjYiK8Y96qyOJEUfLEwORk5xVoCIzruVtpcE7cKMdallHlu4kGVjO1z1wf8AGrlK4EkzLEY2ieSSMtyTx+FVHgVQLkyjJOwjrzUAXkl2LHIUU4OCrAjJq0cOY5Jd4ypwT2rOLAyXCxybQnXkkcZpwIiMqkkyHqnatBpXFt45hA8XnAxM2GwPyqxczPFAsSqJH6CSM8H8KAemhCAFVFZSihcFjyc1HHGsqxTFTFu4cHriplsKwoj2hkkfKBuWHf0FTwKuRveOIA5DkYwaIrQ1i7qwitHwiuzcEnPT6VTjJmYyOXaPH3T1HtTFBMke2UhnkdZQT8q4xikB2MpbaPb1rLm0saA8crsq7Io8nPByCKkaMEALGAhbDnuT/hTiribG+V80ZZ3iJPTPWpZFcLcNKXVQuUCLnnvxVw2MCt8ssUgXeQBuAPNZ6xojeWMmXu4+XJqgNFWjCzLKrpgYbJ7fTvUaszDd82QwVRknigCR4rZnKSoZY+6sOtKvkiGRA/JOCPak0BSZCriS2O4E444x70RRrK5Kjbzg56ZqJT6ICwjLGsiMCpzhsdRUEyXDSKcE/JhSefpUKTOgWMtG0fnR+Y5HRTjn1pzwRLIzLNGzbfmGORVSncBiJMXSO1KKSP4mwPrk0+MEOnmOXc9MHjNJybEPkjIRpPLZo1O0heuaik8tGjRFDDG5gx4+hrZCnsJB9nuF+VwBnLY7nNSmeN2CgYfPzD+8PagybuU5vNj4cgMW6LzxU07OqlSgQkDaR3/woEUSPJZYN8aSk8lu1NkMmGSOP7U4OdoOM0AWFZI4hIsRcE84bGB/WnqyOskZBjlYZjP/ANegbYxXY/L1AXkGmRXSr5mSo9iv+c0AnYZM7su5PKjIO4kDr+FVyHCgpG8hb5gFGc0CIcuGZiXUdBkfdNTo+6EH95P8vLZoKhuNkiRI44iQ0XAPHBFI8dpO8ahAZAuUw+ePWsprUalqSiWTCo7ExjjOKjm/eBI4DyeeVzwKgKgm6KMZGPOJ6AVDceWZUBjw6jlAcA1pBdSW7kkbqQyRtJ8o3KAMBT61F53755JXWMEYKgcD/wCvWgi3b2+8krvJHzA9apM8Ylcq/mKpwxXnBqJ9gI3Zl/eom6Mqcgd6viHzECqqKS2WLH9PaicugDI8SMGR1UqeR3qyTCuwYMcmCQKzt1NE7IpoiPMgJ2xk5znGParV1+9KTOshUkrwMdPaqhuW3YgQyTsN4ZolOQM9KmDh2dkO8EbeTyBWrY0ynLb7o2dnwACAOua56WREYphm9upArnARIxvKKN6/e45q5GoHKbd2O9YJEqWtjfs7yaBXjllRkJwBtwa77SLv7fcxWj3PlKUO4ntgVrSQ6dJynZH9NP8AwT18LanY+BSdTZUubxreZMDaAi2+CPplR+dfqVaySKGUZiI42sMnFfJZvO9ax9NOlyNxZeRXVGEy5BPOPSq2VYExRyBOnzV5co9EZJnzr8cNI+1eHZNpE4uYJLd1c5AIG4Kc+uP0Nfif4itWimuUnE63EbeUFcj5AvBQkdcEEfhW0It02j0Mmkva6nCXp2oZI2wpODXOsAm6aSVFTBwrD/Oa+ZrLU+/py6klvLGzK4kHl449/atKSXG0rGUB+Xk81yzfQ64bjFlaPbGqMzgb+e1WppjMsMZGFCbeR/OsNmaJ3Y8zQlgoLIe7DsfpWdOWTeoZpAwxuxxVU1eRjVRggP5jwiKRCP8AlocfNn0rRieaOR08p0CjY2eldSZy1ED3wgV2aLy8Hgnv9Klgv5EDF43jBG4EjrSlsc6etjXttQge1CGXDv0Gc59jWTqdpb3JcSB1kUb0YN8oP09TXKrIuNNuRgJHGFAUqw7k1SuHeQBEIlK91rSk7nVN9CGGeRMDYOWzkdT/AICuysrqKWIxsXMi9SewrcyqN2JpopZQHjK+UxI2nr/9aozDukBkiESgYI9feomtBU3bUlWylaVXZkjtjjYxGRnueKR4HE8ixqnTkqMA0QWhEpXZE9g8rwAyJKFOWGMcehNZ81lHDICdxyQDziqZMdHcmgs0UDcytbFsKxbLVRkhV595dxLk5UHqPpWc5dDekSCRSw2o7BTySOBSPIJMMCigDBx3PrWUZXPQS0GRqUQuo3beSAasWyCVnBjPluDjnp6c1tTkRUSsYupwJEW+0cJgJ04J9DWZDPGC0YXEmPmY8ZHYV6FNdTz3PoElw8QgVAyRD5QDyQP602Z2bMaFcEZJHetCeXS4CQmEuZIXkQ89Sce1SzTPLHu8hhCyh245BrnbNFHQz44o+JFVwpXciFskexNbFqsCFY1V0bblwzcE/wBBTSuNysrE4bcJF4VsgqvY+tSnb50aRyYnY8KT1qoxucjm3oicRSRyyo8bIVysgPUN6YphiAeGRvMR416r/EPesKi0N6UbIveZukRlLHdwvzYA+vrVxfMm3ZUIx6ndx+Fc9Q3S1LbNiPDKkbnrVIoQyyW8hjLDdvJz+VclnuVNtsRnjkjmj3oCDgpVKRIl+6w6YINUrspKyJVtyzDc4KHtnGKivbVZUkLJD5ZG3jo1dNN6HLV2OZvraSOSKWF3R0YFSOtZ5tFCSBlL5X5uOCTXWnoY0SM2yCCNGdjH93ryKiPynDs0oHy7gPlNUjTdlwlgqjLfeAP0NWTHEoZIl3J6j19azh2OhqzJLaEDJZgcjIYUsYMMbEhSzdDnvW9NaGVaWgyZkARHIRu3vVtdjq6yECPPKZqnG5nFtEwt3MTrGytCRuxjJP41G9tLHG0gTdABl8Dk/wD1q5KkDoi7O5M0JZY8AxsRkN3FX0iSPz7gy+XCqYOT39vU1yuNjrjLuOliUq0r5Sc4AYnGPY1WZjKd0iZcjGcY4FYdTQrTwwqrSTIuwjCDpk5pWXai5cBAARz3PatIqyOeDvKxJELktvbaUz/C/PvxV1po2ZVWJlWMHCr0ye9dENjOtPWxi3F8Y5GA7d+1VYr6V4juSEvn5mXtVGMld2LscySeXGFOcb2yKswhBugTYBjdgdeaSRVWVtETpAVEaFJFYjGOpWq5tHLyx7nDBflAXrQ0VHcoO7xx7Zk2zDg54NZ5VAsbSll3HClH4z71SbE4K5Zghwu1AJ7jdkb8AD8aJomOEGHlXqrcA1skRLYijt9uZGgcRjgnsSaqNb5fd83I6E9qajdk390oPAjhVjV44g2AM9u2TWlb2GQHhjcup+63y/nmm1YKb0K8tixibBO8HGKpjTyiCRI5GdjjaTkE/wBOKRpFJ6lhdPBDZjKHqVP8qqfZ3Dq0pkZsY59PSqlK5hfXQniALOFjKqnKjvj+prooVcQIkYPkZ6EdD9a4ZpnTF2iZ8si/vJBtj2nadw4B/wDr1T8uQbzJu5+7x1qErlRfLqMYvHGcKFHTnrSwyGIAhQcsC5I4NbJWREnd3LyyNt+9tzkop7n1FVFk2ybJGCvjOAcEmph3Mp72JjcoY4UK5kILOhPFQxFmjjZh845T2q7hGGpZRp/mEm8sD1PHFRMGmGZS20rtPPFVKVyeV3sP+SU+TFIjYAV1xzn/AArvfBsCJfRvcK7Of3ZAPAPr7V7eSP8AeI8XO4ctFn1ZoWHhWNUkiReM45+tdfJI4t1CMqj+LPr2r66b6H5bVPG/FoaSR7Z0TYQd4PT3ryu5nEUw+VnjxhwBn8R71spe7YKRlSsWCw7WkDk5Y9hSTG5t1iWSJVyAQNwOM/Tis57HdTWpyt/HIZPKZFXDZb5sEVhytl5I5i80PTg9RXhY6VmfWZXHS5AxY5URuMjNKEjZQFBL96+cqy1sfW4eN0NkSRIm2Ic5BGO/vSQiIEM6ZmxzjuK40mzpexAohR0VkkXPJ5zUxmdXjQqmxR8vPLfWuilE4a0+grTLvGUJYH5eatC73sFVQW9BXp0IannV5dDQtZfKPmNs2kYIK5NNlhSVTKFDwEZAJr1Uup5ElqVoliOwoqtvGcVnas+y0fc8ZJYIpPHX+Qq5PQitWseR6ndlHuNieZKDwu7G78e1UBLGI9zK5JHr0rlnDqdNCWlxY5iqFZZJDIeoYZxTJ5EIiIRSBwCO/vSdjoTuiKCVzu8tcc8DHSmzsjxpcGMFdx2nvke39ahRsKs7xsOtpJI0clpMlcEDuKma6YQggPs24IK8+tUnqJr3S5ZXSMqPiVJeu0nP4V3egat5YCySAtuzj2oqK5tSPddD1ZZLaFMtGwYHO7sO1e5/D/xbqugazbahZJPLIVKTCKTaQh5z6HGO9Vhp8j5WZ4qHPGx+k3wl+IOna9BbPbaqs7zQrcpFM4BCZwSv94ZI/SvqzQ7+2v4oPLkMYQfMC2459RXrxldHyNWm07HcWzF92JF244OMip0b5owxCEcqfT3qXsYM/CHW/FGp6gUjvLqFkjAEYZi5H+fXNc9PqN87JbuRknaQG4/Gvn51uVWR+hUstjFnL6xclkmXC7cYHfFfPHiuPzFdQFwp2ndz9Aa0yys3cvGU7JGfoEMMsTQoMBhg8Zz7VD4ptoNMia6tpkhVlGcNyh9D719Fk+Kkq1jwa/Ly2OW8PfEVBMsCmbajZjlWTCgnv9TivdPB9lrXjnWbDQ9NkuobifrIgLbB3bHtx+fvX0NdxU7s8KjVcJcx5T8dv2d/iF4eso9dL/2/apKSqzSMstu44YfMOGwePX8K+G2t7hJLkNam3RGK43fMCeufc9c19Ji8p5sEsVT229BVMf7SpqYU0bwzSo53upxtPUex969S8BTol9AEI2M+Crenoa/PscrU5I6qXxI+1tLvIhDG9tIXUKGAfqp9q3LeT7YcugQAcDua/OIxa1P0GhJWRoeRt8qVlkeHkMqnBBprqsh8vEyBhw6EfJ/9etU9DSSsAgS33hnDbVGWJ5PpTTJKUkDNHkryUFZTl1KhDTUk85kaBywVSfMEeMZHfH41IrRsWijLIjHcR3P/ANaobubUoWIZP3ZWNWby2OMGrNrbquHR2k2/dPWlHY6+dEbW8iO8W0uSc5fjFT7gqkAJ5eNwbFJz1FKKRJbuscTRu2IclkAGeT1qu7osWQTJNnYcHoKpySMoxsWQ0RUMVAGAev51LFMkjKXbEJ4PHX2qZK6uhX94rvGySSF5A4J+TaP51NOjtGLeKItJ1P1H9KaWlgfxCRRjAkUKVHr3NX4drxNLgeYDt2t0IxShsQnd6kDMG4AbavPufaopBKJWOxEtgmRtbJzVxdmEndlmGKOVFYEyTDoWPA+lRvCJXDKGAB4XPQe/rV3syk7qw9IJXuJYnZEXbu56fSpkRDGv8X8X0pzV1cGtiFwZnZrmUxxEdj19PepRC8ZBaWQMCGXBzxXNJ6FW1uWYArSCZ0DQj+DPP50tw04dCkEkqldvI/xqas7EwhcghgJZC6PaSZyU7/Q1eZovuw7XnAyA460OVwjCzGxxzBBLJBHFzkqpziq9xk5eRcQhSWwOa0jPQ1UblWaNJBHsV1wMgk4zUuJGSKSE+RKnAyK6qU7I5qtGzM6XKlVJCRk5JHHJppjZV3OFVuo561s5HPYZNteSLcxEeMvjnj6VhX8bPFJJEsaqB/C2ea0i9TOo9LHzh8elEOgvJZW00ibUlGGzk9Dn8cn86+GLyQPKzlypXoc197gP4KZ8Hmr/AHjM+4DCJSGZpT09qWMNIqyOVR9247Riuiex5kNjQs5os5AVwe471pCJRtIKM7cgAdKxN6a6mvpks0Fys6sS+7Kqo69sfnX6qfC4IPBhnecljEsduBg4A/8A1nn2r5fiadow9T6fIYe82fOX7QdxLfalG72720ZjVXfPJAXGR+XT3NfIVyolmdQ5cBtpz+lfSYb+Cjx8crVWiMSFC2yMzuBjgfrTGkkYDYh3Hn6VrfSxyE7CNyrKC7jqCaYoihcFiytnH0pXKSuTxJE8/wC+nMKt0bGfyFRzYjiuGkAKjggntVRWpEnoeOeJNVMs3lQq5UHAAORiuZikYyMTlGJ7Dv8A0rrXwnlzd2dRZyMsBYhnI4xTrfDSmVpvJXPGe9EloXDY1bdI41UIquB03PnP1p0hTBWWMKwzis2zWOugy3aRWPk4jUDGMetCidMrlCvc5oTNUi3CWjSMBh5e7cRXR2P7yB0MSzg/MEJxnHbPpUvY6aMbSPvr4H5TS4IGjMJkBLFBkbs5z7cV9PWxeGV8lyF+XI9K/H8y/wB7n6n6TgIL2SZ2PhyeLzA5GxGYqeeSa6zxBr9tpmpWOlRSWtzK6K8se4/JuHAP+e/rkVtgsPztmGMruOhfRxPCjN8pXDKAeAauRguoAjSVyvJLYxXj1vidj3MM+amhqzpKxULuixw4PFI5B8oRMp55HoKmKujVPSzBMg4ALEnFIwlcOsZYRlt2CM4+lOmiUrmbOZnMUUAZZ24A9/6CrCK7ByV+UjBJpxRPLbQljVbgmNZA7KPmAPSorprNYlG2VghycDdn6f4VYFx5mEaGGWJlK5HmL1/Kq8UjT+dEkccdwqhmJ/pRGI07EHyxKzbWaXHY96jjmSZ454wjsrfvT3Zf7v8An1raC0Bu4wBN7MocEndjHFXkkRgqJGAANxZaoQ0SMzuo3K6/MDnIA/xpgljWNGlxsK84HIqW9SZStqZ129u1u81zLPb2qHJlVCwX646V4N8V/wBpX4Z/DV5oodUfXrpoD9lhgQtl8YI2/ebHHIHp0r6PJcmlVqc8tj5bOM6jFckT81viz+0L4/8AH0k9rd6ulppLAEaeq7lKEdGJ747/AIdufmJ7mRFcKVk8w7nI/j+tfqWHpRpQ5EfneLxDk7srz3JUqsS7VIqAyl1DbioyQD6Gpe557YMwKJhlA6E0+3PmM2RvPoaRsjVVoo2gOXRt2B9a6JLhVjSHhuDz6VjJWOmmyxErqWyU9c+v+FNVXaSSRwEZ2z04/wDrVJ2rYsouBIFDBUPU9D9KoXMzMCFVlDjG1v5UGRhYVJfMG6FlOcVYnlfyyqbQhbJFNIymtSn5qsGSVXc99nGRUqqFZhHES5PPqauHYgLoGNVk+eMZxt9KdDJu3rvZSQDkDmrauI77wxrD6bJDcW08kE0ThkZCVb65ra8e+JtU1eW2/tK6Y2yQJHGrqBwBwRj/AD+NcTgue4NXPOdPKSXUYJYqO/tXaKkJUS+QHlRMAhecUT3NIPUgtyZY2ZI5VYHsOnvSRQxLvVUSNycccA57mpNQktwViKmO6fOCy9hVtYUkhOBtkLYJXnA/xoTCxA9qsbkbT5YFZz2rOyOqqqt8mM85+naqU2Vy9gTSGZmYYj+XGF5P1rQihJYCTao6bm6fSsprqWoI0prcySD5iEI7jqKSGye4aWNYlD5+QlsA0ubU0ilsWDpsPlqGBjkb5QCOPzqxHpRLMqsFYAEndWhfs9Rl3piQom1nxxkEd/rWSltMkokLFJGJYYPK0BKmW2s5kiDJIswPRR1rOEQUZmdIgp5B4yTUqSZhKmNkkdyQko2r0BGcj0pquzrk5VOgyuM/403sZtWHhQ4VvMcMDkkDinrIwl28Sg8h16VgVBajJVkwIlYrzndnBFX4S6Bw/KYzgHmrhuEo66AifN5mCxzkNnBFZeqfurXYjhgTyR/EK6IbmVRaHDFIfNO2JggySCOOf5mmRqNioVUKvYda6oM45O7ELRpFtJ68oCelS2rK8SMQcg/lVknf+G4klZJpIriWAZY+WM8Dk8da/THTvCF74R+H/hK5m0u/sbq5ysolGRnPr67Rk+/1Ferk6TrxizapO0LnefCO8urX4kaHdxvHJE6tAsJHBYkAnn8a+uf2jfhnp9/bnUVt1nvI4Fw5TJLAc/z6191iKXLiuV9j5zGy9nKMz85tDuH0y/urOUosQkMbN7Z+Uf59K6/VLZ51iuIhuZRtOec1hOHJUPYUlKzR43rKX8eoWVlYRSSXTTjcirnK988dB1/D3r9RfhNpCeE/Cy2NzAJb24AnSU8Eg9Rj06EV5OZPmqqKMMdFRp3Z68hXyY1BBUDPJ6+1cdr0TTGVLdVlc8BQa0T0PHw8jm4PCBiaGO+mDSuQ25FzjPPSvmf4pJ9k8fa7o3nvJPb4DvsOwknBI9zgcds+9Xl9dSqHpVWoyVj2H4F+BNN1C5k1iGFr+abNoEkUECRVDHg9AAw578V9z+CvDFjomgapvsYPLmJluCqhSpxlQMcAZ7DryaunFzqkVqie59Cfsf8Ah6TQ/CEGo3U7SPfX9zdTheMbZHCkf7wPT2r7XtmZ4FyRvGQOMcE5/rXRg4NVGfJZhUTnYlR3ZiAVwvUVLHMVSQbCTngnkivUPOm+gr3DkkttV27AdqytRCTWl3C6sGMbBGD7QDg4z+OKluxjJ6H4OftM+JPGem34uLTWriCXzJJShj3bwrAMMHkDByCPbr3zv2UdH8S+Mteiv7wXeo6fPmSGcx7QHLLtxn1G4jHoOnfbMZKhh3LufQ5XQVWCR+/Xwp+Emm+F9Pj1CaOG/vbi2ywKA8EY5z+PHvXIfFHwn4XuoduuaPYS6VKWMkZXsOOMcjPTivyyjipe29oj62pFRotH4MfEPwvqXhrxXdeH9Ie9h0BbyVW/ebnUJIwKnjnHGPUj3r2Dwv8As62J1Sz1e3EGsRybXEhziQ9QpI6DPb+XNe7ntfls49Tgy1WvJlD9oDV28My6XYvpLaT4m0+UyMyjb5pOApx/dHr74r87LTwhqN9qcqagwi8+UzG5dCqM7HJX2z0HP193lytSchVo++ddafCG8m1G2tbu9tNJgZ8mSdsfLj+D/aPTPav2w/4J7/DvTPBeuCDStMu2E6iWG4Nu21fkAYMei55xnk8eteJmUrxse3gbWuj99tJt3nS0ndF8x1GcDGD0/Ctm+tEdFQxqwK8qBwee/rXzNF2R6lKdnYxL2ETtAsaBEUEso7n1rJ1C3tl2mGOTYFBkBbqe/wBKbbufQUJ9GfKP7QmlXT+E21yyuUiuLHzbksqbmXhACF6N1bjB618teB/jzCviqy0m71cS6ddobTc3BScHoR7/AOGOtejThz0mzyswjyz5kei/G5B4h8Ean4fiOUvNtvKd33juyPwyBX8oHxVgvdP8aeInX+0NLuJxBcqCdxhmCgNgDvuXt6H1r2eHWne54mNld2Prf9n/AOJGseK7caVp0cmranPOtqWkZisbqOUb+7nrxxznHNf0d/DyEeE/DHhzT4W3XENsElC5yGVmAP5Y/OssZG0uVEUI8kLs8z+NnirU/EUFz4M8PxyzXNyFADDjhhuJ9OAf/wBeBXoPwi+DeleEY7TXUiiuNbkxJJcygZ34wdg6KAOAev616ksS6OD9iup1YdLk52evmyFiESKMLGTlVHbmsi81DZC25lYH+EDn8a8mMNNDGpHUx01aGaJhEnnoQQvz9D9a8e+LPiiy8M+GL7Vr64WKSNcGML8zggnIH6fjXpYOk5zUTnxVX2dJyZ8LaJpni3xz4qfxDeJc2WhqwFrC8o/fEDJfA+6ozj3we3X3aayt/slxbsillhOAOzY6/wCfWvsJ1WqihHofM4iWik+p806f8QNT0ax8V2kOL6xjv2hjtozhlljdlOMkbVYYJ659K6GX4i6p4htk0aG5MKhgJFaUrg5B2gj1xg+1faUoKnTTZ8piuapVKHxQ8SaD4E8FzXUcwudamQSW8eNoPP58n+VfEo8RXF1cC71h0MrkLMwQIrMe2B71zyrXTPayPDct5M9PutQS+03WLewSa3C2jTs4/gRVLFvrgGvju6vLC5uJtXsGWRXUDeDnKdvr16149BWWp7U6avdnl2s+M9Rs7rzLRhHcxzAxlv4cev8AL2r9I/2Pv2hLvxlbaj4e1dLnTrm1wFjkbO9iRwCvHY/XgelcuKlFe8zzMZh21dH6cRM2U85ZIyIwSoPTPP51ba4DOirkI3ANa0ZXifKatkDmUNIGXbj5Tnis+5lkijeFFKsV++QOD+NbJXN6cVc8T+I3xa0nwfbXWfPu9UiiAjiiYKzN/QZ7/hXwt4f/AGydQi8X3Vlrvha8sdPUkGa31EO8b8fKQ6bVOCD6H17nuo5e6kbno4fCX95n1z8KPjDY/EuC7udP0+4hRbjyH82QNIhIO0FlABPfgf8A1/QdY8IaPrCPFfwRSlju85R89eJON702KFR0p3PJz+z7pM9x/aGn67PpbIp/dXd/IysfUAIxFc4P2eoZLu+eTxkt1J5m5ont2MbLjoGxkD/gIP1r5/EZWk7xPYp5jGW5qxfC/UbWaO1ivLO7QDEEixkBVH1xn68V1Fl4Eto4kTW3i1EMuQsQ2D6HIOainlKvZjeOUXc3YtOXS4J7XTBJaW8owwU9q4XWPh94L1yeaTUfDWmane9BJdZfK47r0b2r2Y5fyQtE8+pjm5XMi6+HPg7S7G5kTRbQwG3O5BtA3dgoA4XpwP0r829b8K2+neJtakn0yLTrl7xlW3Rtu8diM9sf4ZrajlqnRaZMcXzSseg+E/hr4m8UyLZ6NYXVjajHms7YJUcnoOB3yf8A9f0DH+z94X0q3tdSsGt5PEZ+UySQmXbxgkFj16/SvLp4NqVkerSrqMeZnbaT4buvDyf2dd6PJtQfKS/zKSOvBx+fNeleE/AA8SapCs4gS1wcoY+OBkn8s12Vafs6TZ0UMTzTSZ9maR4V0TwLp9nmKKS0WEBF2bT7nJ7579fpxXlV3r2mT6xfyWdjbpKWxHFI24xn1z/PNfP0VOUXI9TEYhN2RLc2/hzxTplnc+VbahaGRlK+ZuDMMbhx0HtWD4u8LeHpLH+z/wDhHrOFNhedQuWYBSQpJ5C+1YYetPmUH3KnP3Ln4zaX438TeBPFFnreganmbzGlvYZckAuoOFGcLjpjvnOfX6A179uFrHQls7rTNei8TSQlo5TeKsSkD+4oJzz/AHuK+uz7hh1akZUziw6k4c0T8wfE+u6v4w1vVtd8RahLqGpXF19pdnHCsRtAB7nGB/nnS8JeAdd8TXUNodHulmYeYrlMKq89ffHXoK+7rV1h6CieJQwzTbkfRPh39nHQr2zjbxJeadc2xbiKIMXPqQTx19SM17daeD/Dmi6dJa6Lp8j2igREiUkjAxye3rXz2KqTxDVzHF46MYcsT5w+M/huwuvGnhOW306O3gNgicplXwxDq3+8SCD6iu504LY2FsJDLkfxkdR0A+g6VxZhhmnFs51iG6SFvLt7pDBCpW5b5EZuCCelfE/xHU2l9fFWSW3Sbyg54DjpuHfGawjaLR35PN3Z5PY6hLb3UG2UK6HKsex6V9N/DfUFOnw3E8oa8ODIBnk/0FTiKuqR6uJV1c9Zury3LYleQQYAZl46/wA/pWBqL2zQBCp2L2xXXDbQ8Kcuhzctysr5kDSQvnIBxn/61bmk31wseEjIP3fmPBrovoYR1R06yyIx385QED0+nrVK4IP3mZn459DXNN6GsFqVRJL55eQoIB0YDnNWZ7lI1yXRpF+YnOB9K5Z7m6TOA8Sa/ZxW135YjZXjxlj9w/yr5B1ZZTcyk7mYuSWB9TmvJzFux9JkmH1udz4Vt0tZrWTyFuo9wB3cEH1FfoH4Ftn0vR44rtAm91a3VU24B6k+vPf0xXx2Jqan6LhcHelzH0XpttALRxnkpk4GBmuI160NvbzzsrKFyQ3XFdeGq23Pj8ZT5pWPPdN+Bfjn4m6/4V1nTNBu5RBexPMqEExjcG3DPBIx+pxnpX6gHRmsWu1dZLa4iISVGfdt9sV/Ln0hcRGpShSW6P71+hRBwr1k+tjmdSLLK4QKYxwXU8/UCuGvZPKgkjQFnJO4EdQffv3r+OZSsz/S6hBW1OS32y3kMl3ESFBYMRkEjtX5Z/twXcMd74Yt1driZvMnQqPmUZUNj6AV+z+DF1m0Wfzf9KWSjw1V9D5E0vUobODzUDOAB84PQ1wnifXvtFyIEYONv8Ff2dh6N58x/jvj53qWRTsbIyJE7qY7lj8odgOO9bEGsR2qtF/qwT1x/EP5V6lJXMG7IwtU13zIZ13OmMgKyjJPoa8lneVyQFQy5wNxx+tdSeljknK7JIZWs3icuAWO1cHg11dlqUUwhjmCOrP93p/+qok7EFm+0+1ZZJVjZe65PIri7pGEzRrEZHK5z7URlcbZVMRCvHGrmI889c96dBMY2KROXVcA7uOfSqEdDDq6W6LG8kkyckbhyPb3q7DeCbp5kQPzY7j296AOs0u2WeMSy7vK43EHmuh+zRIsBiUMSCWIHAPb8a56jsbR2se2fBz4b33jPWo7YI0to3zYVenPXNfuP8JvC/h34d6JaaTo8StdqA1zd45JXqi+wP5459uPFwvCxcWrn1v4D8VxxEyGeDypB5eAfmOOvHp0r0LxT4zint4YluMqEaWSJE247kn/AICM8Vth43jY5q9TXQ/nL/bu8Wt4l+J/i+aOSOe0NyNiBs7IiAB9SQoJ+tfmtdSL9pktyGCq2AMdK96n7sFEiCKbMiSyMrZcoQq+o71XR5rcxvCwBAyueSPr7+9Yt66lk8KEQGUWwKlsbyM1GAo8zJOcZUepok7sTReglKI7JsbocEUWslvO87RADA+b1+nvUmcU72Ongjm3xqq+ZEBw5P8AnitOGaN3mcRDylGPU7qDS4GWPeVG/IOSCMYFJAryeZKdseOgHetU7aDaGyEFGKyKMD7veoUVFZSFDSex4qn2FsOmiM1skETlZt54xwPeo497QtE+9GBIWXHJ+lYvTQZYE4HUuXxtOTUMz7vLgCGQMMkR5Gcd60Urs5xgYLgtxIOSO9MVJlw7KCxwQRxmqewDEUiGSJN0Lsxycdqitlljd1mzjdhfYevvRa61Au3O0yxxPIIzg4x3NZjmGSKO1n2Jc7yyYG78fb/69JRSAmghSBWjkJDA4wD1pkkciOj+bujwQVHr25qrgRpICJBLGQmMZI5NTypb+WszpLNMp+Ta/ApICESeXIMgDjcc8YPt/hU7QjyYvMLqx647UNGkFpcrvEwd4WR/LGFdh09s0wiJHEbb1J/i65HtScdbijsP3TKkW0kuCTz/ACpGVGg+1EvsIyGPf/61UOEepDEC6xpMvnIWO4OOCD0/wqxNFtVJY1VQfvHHKj2oM2Vn8obGjkjlTI+fHSp5BGxmaLc0rMApHQDvmhoqKHjIhCiUgg7nYJk/hUkbFGbegOeRz2oJI5GmmlVYCZCSBt4AA9aeiiOV4rlnwvDFRnNZODAZNGuPNjYhduMNTWXKpK8is237nTFaLY0guokEZBLENLu6Ci53JE8QZY3IIyRyM0xT3KjmdWtopTIvGx+uR9avtFHhju8o9OvWk0QQxsZJNoaMIRncRxSzlMBVCsp4I9am/vDTKYBLuIyFGPlFXrYEECQlpWHLA4WrNyT5WRzIwxkgfSoeG2mWFZIe6nuKlx1uA2ORGRRbmOJeynk0jTyMCrB1yuSAOSKmmZ1CF2Ejp+7EaqOMnvU6s7QqkkzDexA+X0/pWhmNdlt4Z2ONzccDr/8AWqoMP+83+VjnigB0Yk3xkDa2cnvVkxIhJBGW6jPSgCKVB5KxnzQ+MMcZBqBFDkgDK0ARtJg4IlkiwGUqeD+NPkVh5EirEkjAFwOgJrF6Mat1J5F3RESIzOOynBzUiqJbSPzdshVs8cGnO26NIPoVVTzJC4jkVU+bJP6ilR8yMfk3txk1KVyyGQlG8oA4B+bI5p0Q4yI1MCnK8Y61rGNhW6kqvKqsVjkU9QwPFZsr5mRyxVdpBz39qoybbLA2ySKzRui5xxxmrKJs82b5lCDfuH9KBRt1HM6NHvcYdW+YZ6ex96r3FzvYLHjZjrjvQIjG502NEMjgM3GarZijkKDcrgAk9eKAJT5auFRA6qu7Paq7SxGUQbtk5BYc9qAEZX2eYznYqkAY5/GoZZQkJBOSMGhgOVkiUHa3PU0hdvNyQwGOD61ClpcCSQ5TyMZ3gkY601kXMMaqTIAN57Y9RVRegEnkiRmZxuVASmDxj1xSRXDrE0jCJrdRuAA5/wDr0NXAkmCyKQ6YjIzgmqTuxUrGyxgnJ9qzjowK6zBUJniMjHG091/xpTKJkZyCQuACeM1qwLAnhTz4VR7Vw2xo2OTn+lNcTK0Si1kZC3zMccCgCZHmWNYpDgHncO47CpEWMZ5KvjC49fesp73Kkitl0DRk7GVvujr9aQh12plVZx8pz29aqUbkktl53mCRTGqg4BY1ele2MxABYN8xYnofb0oT1sVJmeww5dW2Iq59aB80MiksQRxJ3FRezNWrkkZJlRIP4uuWwKhKrE7DDKrZzkY5rR6rQYMYmjWGIFC2FYsePzrBv5C0mJAIkT5Qyr1rEVyiD83HyLnNWop1VmIWU456ZpKIW6m7bbbmRIUiAkPTc1fZv7KvwI1b4n+MYrMWKXOlSsI3yud2Dgrz/wDq/qp1FCLmz28iwzqV0+x/WX8IvhvB4L8H6NY2/PlQhCUGFBPU++cfyr2q1gKxk7Ru7t3xXwdar7So5HoYuqpzckayI0qgbsDjiopwu7LE/hUNnKeRfEyzgudFltHj8mQ3KMsg6BRkZP8A311r8LPGkH2TVr2ylhEDl3u5QVx+8kYs3/j2412YeHuNiwFVxrI8imSR43SYpsBIYg9RWXO0UCNK6FrQNlSybiB7e9fM4iOp+j0KnukSxK/k434yXBZcVpZyAd5WVSFAbrXmT3O6MlYmYRh4zhgcgEqM4OKauEm5O0sdozWbjrc2gxEshESYVOd5YFucE0v2eUO6tG+4/MRnNaQeopSvqVJLKSS5CqzZ2kgAYqRNPWN7ZgCTH13c5P1q5SsYqN9SteQfNIWQhBWa9rGk6NulMfQkHIFFR6HNKFmdNp1rBKiny1jGMkZAJFbH9mWuyeZAghf5Cr88CuJ6bnVGSRg6loGYVCow5z0/zmuavtPNq0rrH5ZK7cHqBXTRMpzVzn7Qk3UcQR1c8h+3/wCuuljlaPCBHY9yO9bW1KTVi/BdRu6ghYiRglh09qtyXUUsvl7S+47QAeooSdzK97lmO7CEFeCOFIHIq8vlyI6s21zjnrmmcsXZkywg5kVlfAwQT3pEtklDgIZR1II/zxQaOaMy6tlxI8aqkwOAPWs2WCV5C0aeURw4PUVzs6MPPUoyxEJK4yZCdzDNLHbPcoSFMeOTxXOehF3FjgKlgF3swxwO1MtWkhNzDKTJHJ8pOOiiuqk7kyV3YdPZC63kOwkb7wznIrnbmweEtHIY3XOeB2r0aT0scjVhSqt5MkqyNvPlhiQe3H0HaqEsKxqU3kxk43EYOfT/AAq5vQlO7sJFbS4TChU9+MitC0tGDODJLKC3zKx+6PauZT7nTy2ROIYBbsI4V3DoKoS+WyGJkCAYJ55I9K1pSOSrGzCOYO7LPE3lgDDE5z7VbjkUzYKLKm773QEfzrRK2pzqOprxmFTEvVS2CCcn2qxPGskRMZ+U+grnkrmsZWGziMCIqMyKuMKOB+dMjnd0aN3eUHOGb+VYzgb7gLoNA8U6KxbgkHjH0qYzyERoEG1T8oArjqPoVTRWZ0y7GHaGzuXqDTJBFI8kirhBjHp9aS0epTd9BY1hZm3B1VRuwGPJqaCVpbVZXJSVjnaV4+tbRdjnmtCvLbTOJHiEMvbPQ1i3PmQbUVigDZz0INdtHUyWmhTWBHPnqGZUU5A/w71PKpkMQAh2YyVC4JFXLc1g0hYbV2XzJNjKeAOtWoLZvlKxIcE72PUj2qG7Gz1ZI8bMGUR/uu2Ov41lC3uHmMpTAUEAB/1q4SsjCotSncxwod8jCKUuNhY/p9asWgdpdxBEgAPPTH+NaKasRGN3c3LW9eNnaEgkZUZX+lXWdJ1d2dduPnFZSVynMr+cFnLqPmIAwRkYoupEZQJlTYDkbTjntWE1Zm9OTYxCxijXc0p68CkkkAy65mGQDg9D6Vxte8dc3oQuA6pKVZNrdAetP2vcORGvOc8Dg0pauxz000SnMAleQNuLbjx3qIvHIo81mGBuGOprqjsRu9SG5tWlTc207hiNeufr6fWseKAK0qLhM/MwJ6VoloZN6ly3JYyAK+EGC2ep9MVchnaMxgxtDKH4ZAWwvb8actjKUnzGq8iRRMsmAc43g9j0qJgrxSOsqxPj5SxwKSjpc1VQyLi1j/drBtijHzFpCTuPf6VFCsMhkbIUkccdKSTZZdnAZ4zahp8R4JA7d6gEwcOiquC25mPX8K3MpvoUpDswS7JN3XPT2qrMYYVVnO9d+CB6nsaqMrGTkDJIqK6ruty2AferNu80ZnSVTwdoGeopzZadiycvsTau48LgY/M/1q1AHkfJysitkH0IrKTsKE2tCW6t5GglmkAjjHBZQO/Y1lG0Z5cvtmfACY7CiT0MqWsizEGZ2UBPO3ZAZcAe1WjLIrzCRIWJONq4Az/SuXnOxbjDbo4GEKxsCGYkEZ9P8+lZN2rwiSMsZolOUKjr9Khaaiqu7MqdHSVVJ+fjPy9B9aswKjBgz4QHIJ6VpNXLaZdE8EkduYzFIYSSCowR7e5qshZlEk0HzKxO0jt2NXGNkYyeuhSkgDSlhzG3XJq20BmLLGzRxEBcj+H3HvQaRXckSF2iVXBSGP5V3nkgevc/Wq8iugaVcNH0znmrjG+4qm90Vklj82NZOJSeCpwfxr2Lwakkl1aQZgkDSZdiMfT9a9zKI2qngZ3U/cs+pNHleZZFcBQQqq3ce1dC7S2gkCOACu1hjr619XJ3Z+V1Hdnj3itpNt3G0Ec3yk5/vDvx6V47KHKvFLJudTnjgZPetIvQujuZ4m+XczxBP73+FUZRI1sUdzjuRx+NKex30kZawptwHZsjgnms6ZI7WT95yScEeh9DXhYxXZ9XlztGxR8qHfdrGWcnDNnOPw/wqqyoVlKoN4UFiOpHp7185VjZn1lB+7YVWESSbUxu5bnqKVhm3MwZTLnHH8q5o7m03yxIpFhigMjN+/PBGO1RECRxMOSfl9MGu2nE4ZbXIEjWZEUOxKAkHd1H9av2duTJvJLxtjp1r08OjzsRLU2hbqiRyZYMvBGetRsyOw2kxhhtB9Peuw8xvqZsrGMkjCsOwPFef+IddaESRSOjj7p2/MD6VSWtjhras4H7RvcrD8zN8u41B5iwsYpVY84OOaiS0PSpRexJ5wbMlvG7E8bT1A9zTpbpWchtrgjAPpXO1qdVNaEiMmzeqn1IByaYqSOylThWOCMdR6GmgauwDlXWFWkYRnKgHGM96uLtOd+Sccex96l7lWuh7IoXdnYexFWbK5WCQrGjpCWyCTk0762NIbXPStF1eJPKczsT0XBzk17roGsQCa7lJnj3qE8sHdjHY/nUVJdR043R734L+Jd74RktDBFLPZM32bhBlS393t9Qe3Pav0X+HHjyK5SCQMZJQAkil8FeRk4/z1Nenhp3hc+ezCjaVz670q9e5iDjaLPsQc810BkKgADOB1q5SPDqbn89lzJEoTzpMyOM7UGcf4VT+2RQoxYsY/4ie1fJzlzOyP16aS3Mi7uY20+TUpFDWSfKXB4BI4yf85r5l+IPjXRrQfZ4b6ye5JBKjkKM8598fzFe3k+FabbPl82zBL3Ynhur/F2WwjMOmxNNtyWYPtBP+FcFrfxJ1rWZPLuZvJt1IUDjG32wf54r6LC0VCXMfJyrSlLUyNI16KXULaN5HgIkCwsvQH19Bx/hX7H/ALI3irRdG8HWs1pPoz6/LcGJ5WfcwQH5DuPT154yxz04vMcQ4x5jnqz6H3Umn+HPFmi6jpOsWF1Nb3duba6SUANhhyDnI4PI+n0NfCXx8/YdTXZLy+8GmUzxQnynLr82B9xgTkkewPviv0TgjNouLwdX4ZfmeRzKnPmlsfj94/8Ah/4p8BXb2mv6TdiVZjFLKsfyo3ow6rx/npmr4RMdvqcSJ5o25Vlbng/XrXyHE+WSoTlTPqMHLndz6502aWKwgukWXKYDLnORXbaDeZuWjDN5jkMCW4B+vavymMfcPuIOySOuWaNXaEEysPY4NThVXa2wq7DHWuaTsrI7b3K1ymREjK+HORmnQIEknh8wfKcA/wB4Vk0dECp9qaAuEhaRRwVKc/hVmEiVw8aCJycgE9KErI2itbE/lhZCWdWUrgqae07p5XlHc3Uqo6VF7RNVDUW4kM0CLIP9JaTJHbFRJ5qkBSTt5Ums0zSUbjVkYKX3uozgcYGTVmCMbIN4iEu87wvQemT+tK4KNio8ao26ffJ8x2AD/PFPVlVlOPLXsoORWsGROF9TWMkMa/cOCMlgeBUS3FuAdxMkyn5QB0rQxe5ZjZZFMpeMMDggCkEqFis24k/cKHHNZ02S4diUoGEWwpz8rFvlwfxqONQQFRWmkJ698f4Cp5rsahYmaNYZCn3kBIyo4NJDFLKZ0chu4IHb0rapLQfKr3JYAsbQkRtI6ng4qUuhkeL7LISBkhcDI/yKydWyKtcQRokskuwgMoX1OPf6U+S2yYhGV2E8c9R6iov1CUbl2zj8xSZiqKSQAB0NTsskzRoqiIgZYMelZSlcmnJrQqy2ylsRsRIGBJ7EdxTWtSVZWQyRhtwIPrVTl0OhR0JpZgI0yFQLyD6ioFIZ5Zgjs2MAYyD/AIVpRWgno7oqyMJlf5AFAxnrj2pIlCJKuQzEhiM9BiteezIlHmVyJyF82cMrW2zgbc81QeNp7cLJjaR90j71dHNqcMoMrymSSGKcoQ/TbjkViXzCONUiUow+Yn3rsp2bMJxufNHxyleO0aaSyls1+zgvsOQ3+0B2+nqD9K+HryJVdpc7svk4PSvuMuv7FNnwear960UnDYIZcE0ib0Ocng4wRXandHnG7B5Kvv2rFJ79KuxohiMysvmt1/wrJx10LpnR+H4opbuxjdHjYygDHJP/AOrr+FfqT4Ct7SLwrAkM8RTZv2hcsD6H6f8As1fH8Tt80D6vIJbnzF+0HDs1CK0Ak8t4llV93XGOn04H518mXKCKRhGyKRyC3P8Ak19Vg9aKPHzH+KzPeXbDH5YdSxwm0du+f15qwpeFnjAJP3QD39a0OFEqY+YK2QDlmB6mp2ZH2zPEUH3cevvQO4mwxrIwWOeVmDpx9wY6VyPiDV/JhkDvtyNpGK0pK7OevKyPInnZnO0gR5ypFRRkcoSRIa6pbHnG5BKh2RljHkYC+9WkRDNtRmPGOR3qG9DWmzVt4wW2lm+RvmUjpVpRFKHhIHlZz6kVBrB6kDx+fJIis3krjJAwRUpOcogZiBgEdqEbpkoUyFrdZFkJ4LA9Pfmuj0giV12sY/4AcYpSOmm9Uff3wBujLpkkSzxhYo2WVmHLdsfn0r6OgmbeDayNHtPJPUYr8izFXxk/U/RMqv7NI2LC6FskstvMJEKkgp/Ax7j3rA0zS9Q13Vg8ckouZZt8smSzfKd3J/Dp7/WunBVVTvI9GeDU9z6CiikYeXIBJ5hwxAwDV541aR4gIUGzDoDwwr56W9ztpRSjZFeS2SSIoC6Ih3Jg85rQgsYtqSFeow3qaIuzHLYm2QRy/u2DKQAWI5HtWVI5kkQbWCKT8qt1reMOxC01I5t6mOYyYaMHZg5wT7etRxA7QC5Xb83HvTcRTl1IA4mRnTy1JOA4HUf5/nT7d2m8pEMULI+HY8/L/nmlbS5nGVyYxW6uBHEHY5JkVsg/h2qnEMCZ5JZIjn5Sw6+1IskYRloYwSpzyvqaYqRLd+TI2EcHheK3WxUY3HxiSNCAzLFnO3rT5HCJvWRgxGGAHb+tK+tiJOyuRwysILm9TZJZRR+ZKS2AFrwL4jftC+Cvh5awPda5Bdyxv5reSAQCe248Z4FfRZNlEq0lJ7HzOaZzGKcYn5y/FP8Aan8X+Ob7VLDTUufC/hySXCRQzEGUZzklTx+OPpXytc6gbu5W7kaQ3GMNI53MR9TzX6jRwsaUbI/NsTVcp8zM68uxcM8shZcEYyeRWWs6hQVG8bskChu5wzldjyUVy4kJHVSPSpQ0bgr0AGTSFHciO4sFX5s9x0FWYdu9QFYDb1HY0G5pxRsyYEpV/pzV+ziYvuAd8dRWMnc6IG/8qxRuMscdKnyLiIFsKR8uD2qLa3O2DIcmLzI0nUoV+Uep9apvvUlHYOT8wG3tTIluZkxVZssQR9KZFJKFYHYhJxgjJoMJvUa0SLncGbnnFKGRSgCAn1Pars1qQNmWV1UeYEOcksMj3ojjOFHb+8OauOwHWaa6iIxsqnIweOD7Gq+tldqtvdmUdD81YtagZWlwsJ3KM6sxznrj6V3U4QCFhvX5cY9R71hLcuG4+K3TyA6zB2xnZzkVnD96SUj8oHnYx5pGzaNRWS4JEKND67hx+FTxMIo0ZowzhssuO9BpNCMqvG8o8x5C3btUez5gxQhh3xzQKD6D3t1STDq7gHD4bBFSwKmNiqSgXbn0oCMXcnfY7RCFSYsDfnscc/rV60BfGfkcEjb7dq5zZRbNJonxEpRZCDzgdamaAqynerDOAQOtawehvyu1ye4hM0MqQ74ZguNzrkc9x7/yrLS1htVEbnzZgucHt9fenzJ6GltNSne+UmJIW8vvkDHNZt0jSQqpW3jZSecfe+tRBamMnZGW++KZGdIiMA5xwfpVvyJbgPJMduVBXNN6O5gwNkTtSIKAyjOOlJawAmTEjq6nDjpx6j15qIsC29kZmACkso+bHoKkjtogZXZmnD4BJPT6U4bgSPBHHEHWVN4/T2Nc/rgXypNq4G3dxzW9O9zKqtLnAMJyzuzMDn7tRFysqbYH+U8j1rtitDz5x6ku1ZUVggUE9elWoI5EkCozTIMtsA/X6VQlFntfwb8O3Pi/xNpemW6y7J7swMC+MnadoH/AwvH1r92f2sPB+m6FaabYaaU/sMXIIiLE+SCqBSD3LEgEdK9vh6h7TGQXmceaVuWmj51+E+lMfiN4dka2ZyrupUtwRsOP/HiP1r9bda8JXOu6NdWd5aWd9eTwJOSO2xCDj6jOR+NfZZ3WtjNDw85d6MWfk38XfhhqPhfxHJqGlWkI0W6be7MMtHIccHHQ8fQnnrweEtC5BSQtCAMDP8VXX95cx6OAqXppHc/DnQ9L/wCEvtNQ1WxNxafMJMemCQcdxuCkj0FfQl5res3l3KwlUwq/3gOv09K+eqL9/dhj26i5TutE16ae3Xz5/t9yg8tWOMp35I6nB6nnGKzv7SM+rSbE8qItgZ5/Ctaul2cGFpO9kehWlm01zBOzoWG1CQOTXxV8ZS6/EzX7Ro1WaOd4YVlPLEMdx/8AQRn2rmyp3rHqV42aufVnwEiSZIbyzkMdozlo0PysCAoY+/IHPfivsO2a2wYkU+UQA4xXsZcvfdzzcdGzse2fBTxKb28ufDkw2tZFvLCRbCIjuI6cHG0+/SvqqMiFljWQSfLneOlduiqtI+SxMWpXZK8uAXwE+hzQk0yYWMhCxzuroOYmZXKyfKVJPGe1SCBxvkVojtxuVh94elZ1EDjfQ/Jj9r34bQzeMVubMRR2pAkETpnlkjVwPT5uP+BV6Z+w9pOm2fhnVBPYwR6rbTvbWw3cR7G8vp7ooYH3NcvFlVvCRsfS5FNWSP2E0i5tRaRJHH9niKAIT34r5++MTWcVvduhWWNl+U46N1OPUnpX5vh4+9qfT15e4z88/F3w20nW9Tn1FNPtYLty0ssicb2J5J9STzXT+BZf+EfP9nTGFGt28y3JxhGbq3PTp1rqxtR1IqJyUnaN0eK/tXap4A8WXekw3N/bJ4rt40dUCYGzOXDD3znjOMCtj9n34An4iXWn6VpWgaXdWLqu5205Jsq3YZHXHOSeOK6IYh0sMkwoQdWdz9YPA37F3hPw5FZtf2U+plX3P5kbRYbP3T0wPpX154W8A6N4WjVNO0y0gt1TailASvuTxuP1r5vE4tzPew1FpaHp8NmAUQlQdmRg/wA6We3gSBuZ1LHJy3cdx6D2rmhtoelC1zmLy6TyWihTew5ODycen+Fc1cyvcoshVzLtyVHGB6Gk5I9HDTueXfES0s73QZdMmfzTLMhmCnqMHbyPqciv58vjzq2ofDP43LoizW8ulPqyhBt2lZCQHI9CCAw+vtXtZZBODSMsau592/Ef4tKfhNqnj69jistLhhUQNv5kc7lH5N/Ov5lfFOq/274xu5ZbuOe9RxHcAN3JzjHbrn8a9TIoNXZ8vXqe/Zn3T+yhbaB4T8YaPd6hdW+naMkZ8p2DNlyVbcwGSegAPP3jX7KXHxp0eWC3Sw8QW19qr/MjxxtHtk6BSWx9RgGtadHmqXkKdfm91HTeC5ND0+eDWtV1KznkaUqYPtIeYjgscZzjp9a+pfD/AI3s722NoHN46EKjdAB2HFZ5hG8jsfMlZHWNaz36xRRzLC7I0iyOQAMds9s9q4qTwwsM7yS3F24OSqvJkEZ5xisKa0NLJ6lTVU8P+E7JdTuhCtvIP3KXLlm47+/PHPWvhn4iXlz8SdUiMyGPRIZC6oQR5pGRyP7v8/pXt5TB8/Ozxc3rJw5Eb2jWFjZWy21pGILVVEYQ8kgdOfr1FWZrXc0sQVTuG32Oa9ZSd+ZnzNSd3Y+ftZ+DmkSag+oxTLbQSTuxkaVtyg+nPUjHpnmvMvHvxX+GnwP0O5sIWtL/AMTrmMRTnz33ckkLjgjjOScZ5OenowxdWu4wjsbSpwbUYrU/NDxL8Z9e+K/jKHUtdnU6fbSMbaI8kOeNx7AgZAGO/wCfp2mz3MjRQqizRb9pYjI+hr3q9o2ij2KGFUKZ6/omr28DzaciASXNvJZSeYCV2SIUbj6Ma+Z9dshZrfT2QhuViOHUtsU4OMY64+lcqjZNmU4tPU+WNTU3F/IgYx5YnBbO0k5wa/SL9grwMdPg1Dx1d3IuHN/JbW6gFscDaWzx1Xg/7XtXhZ1V5KakFaK5bs/Xe1lggAtVuElCDG5DncPWtGW4hiX5sA43bga68DK8UfA1XyyZUldlhlxliw6+9Zs91IB54CSbV+YFcjH/AOqvTtZBQlc+KfisNC07W/MW9jaW2j81bhn3MqliAMnqwx9eT71+Rnxo8QFPELWMM1tJeahdbG2YQNu4J9hj/CvpcH7tLmPeovmaSP2f/Z48Gab4R8CaLbuEi12bTVeZ8crIssi5x6lMHP8AtV9DxiMJtYHzNu418Jg6jqtzZzZtFKpZFV4ppHUqgER6eppqRJHJ1I2thsdRXoqNzzkrK5XmQA7kSQqOeOce9Z00cc0mHRHjAwy5yD7GlGkm7lzm7DHVA0qRugfaMBhwapOg8x1BVWHAYD9a6GiVMyri1ElsVlRXfcc7RnI7GuWPh/Sw/mtplhI5GfMkhG4HPUMOamC0Btp3Rs2cKw2bR2/kxIw2cLgkfUdfxoKiaKGLyYxHHnYQgBqYUEtTojWkym6AYI2BgcjHWtjRNVutFvo72NCkqsXVCOOVIP6Gs5UlNcrOtSaVzo/EPjnUdXswWvJUOzYpJ3ED2/pXlE8rOL2K3uWGfnyowwPvTw+WRg7HTHHvl1LPh/W18M+GNU0/TFb7ZNO9xGVbAUsdzfgWyfxqTSvG+vPpBfX7pbm6eEm4Rk3ZX+6PTA964nkq9rzl1c3SjY/MD4geGrmx1HVJ5Y5HjluHkhdUPQn5VJA7cAewry2D4S+L/Fs+IrC5S2Iz9oC+d5X1UHk+lfaYjFRha514DG+5ZvQ9p8F/sw6HpM1pq3iXU9W1qdWEgiiiWFGI9RvJA/8A1V9C6dottodo9vpUIs4TyUQ4JPbJ714eIc607yOPNMzS92BUbTbaM7VQrAedqjHJ61h3MwBuI98IUHlNuPpz0rupQSPlpSbd2ed69okGp30d+9vCkiR7B3x9M+uB+VeZ/EWw1NfDdy2mXF7bW0GJHljUHkDO3HfkfpWOJpqT1O6jU05Tx/QfE19dvew3btM6LsTcfuc5B9+CPpXhvxQvrVj5W7bdyEjn8ckdvQV83XT9ryn0uBpcjPnWO/mW4RETzfmxuPSvqH4U3jnSpr1wkzLlP90/T1xXPjPdaR3VU+VnqtxqLzQwkjzIw2No5x+FVtT1LyETcd7EZUg/dPr9a9PDzPEqxsYEd2kcUTtP5jMcHavANdTazRzQxlZEBAyzE45ronuc6VjcWVAqSLM3mgbsA8NSPdBJWGQxYZIPIrmbZcXYr+YjrcbkYgdDng/4Cuc1vVPLgZ1Yhl52hcmuacup6NGCehhrpv8AaES3G1ZAQQQTwQa8p1XwRePqzxWVrKbaWX5FwWK+3A5/+vXi4+quRn1OVrlZ6D4b8HXWmanFFeRuyrhjGy42n6+vqK+o9N1Zb67EM0ayL8n3B6e3tivja87s/TcFSbotnv8ABdi0hUxSKm0AfOcjNWbXUrbUgsNy0TOz4woAHPSuhT925+e4m/Pc/WD9mjRtE/4Ukl9qcM0V1dtJvdCEjYR8Z29TuOAPTb715f4tYI26wW2luW2o8jJkbQf8MgH3r+PPF6rKpiZuXQ/0F+h9HlqSS8v1PI9WWMu2Cq7ieB+dea35IZo42DS79w+n+FfzLV1kf6LxnY4fV528q453ZO9T2P09q/MH9uV2uvE+kXdhCNkVj9nhUJtBZ9hY/i27n2r9p8G9Myi2fzh9J+HtOHKiR8IalJNaQtbSPhWOdtcjuWRmYAt6Gv7Yw60P8dsbG1RnRWaxiNllRvMA3Kd2ADXH6xe3MkZMZaOBuQQeh9RXZTOWbvscjLe3MjBJMKuMHByc0LGkqYJJGeT61ocwx7ARYVWlZScKDzj8ansCyTiTOQvDGlJXQ1HqdjBI94pALEFQGJ6EdhWXc2Db/MD7dvOQKzjoxGRdRSBlOElf73Pas0RAPh+XPIxyK1NIK+o8xlDI4OSBnBq7FJ/qly25uVHSgJNNHYafrAhSLdHHKVblGbqK9A0SKTUrhpHQpGeV29MVjUWooLW59gfCfxfceBpjfadHLDfrEI1CLlXTPOf0PqMcV9N3v7VOoaXp1sbi302SKOT5Ua1fp6fKwY5Pv+dQ6XMazg+Us+H/ANuqXTpCt5oWn2/yYM5c7QCegUZ+b65rtb39vO31O2ltrnStZneeE26zWjbFRenO/bkY/wDrVtSpJM4J0ZM/Kb41/EC28XeKtZnjeQNNP5ifNywVQueOijH6+9fPMjh2kdQzt0HPQ16bktzWEWo2ZFHJKVZiYiQcdMmpJIXeJAHViFxyeh96jmT3KGGOYF41YO6L8p3fKauQne0bTRIIgh4HGT61kBDO0h8kjaY0YsB05q3avtuSNoSTaGJHv6UCb0OviTZEpEybsBiD6elWTu3MBkr1HsK0gk0Zq7dxk0inaCTEcjnGc1deNQWeILEDyQTxn1HpRGJqUmVwWCGNHPALdP1qNSpZ/IjQER7XOPfr71dupE0NRnKtjBxxn0qyAixFlbeHGAzfwn8KTjdlFMPLJHG0JjjySrb1/DIz/OqytJZiWWEzsduUGcHNKbtsYE8TeaWJV1fbmrVtC5jGZN+eOBTjsBVlnbJjZVYjoWpoUOo3ZRieDnBqgHbA/khZCu1cMzckmoi8iw7WKJk4XI5+tADpEJeOOSNsrw1ODkZkZf3YB2nsP/r0rAVVOI2Em4jHGKk85Qy45TbgYGM0wK4SWTaX2SDO5QDmp4llCu0gK3AJLoedv/16DaK0IsCTeA8ijqwPIPoDV2N/3MzuArnGcj7p9KDLoUl81S0gTcGOfm5/KrAjeTzPPRVBOCi8jFR9o1i+hXeWNnIwUxgKD3qdhtEqjdsK9/WrMpDIgIowI/JYMP4hmlQvCtwGiUylQVw2R9D6UBYd5+2QMih3OGlBGMfSorgKkDO2fvZFFxFG6cxiJkZZmJy+2rQZP3Rkbc7nbjHtQCQ4wsgaK6aNnB3RsjZGMdD70RQyvhJFznkUHQkJHCTuO0fZwcMD0OajKgz5ZWwx3MT7en+e1BLimIVIBbMkp5+X09KbGGkiVAVDMMYb+E+lBkyYPFtkRoJQqDDMcYb6VXlQNG80UMh+bAGc0BFaiwvDGAIwsQ6spXB98U6KZ5FkQxnyGXa5B5GaDRvWxYKAny3AEeAGBGc+xqvcStIQWDlFO0YOMUDlKxIgdUYNtJI5KjGajkU4WdjKpKjgjv6VNrCunoRKGlSaPaodBuUY5Yeh/WnQyGMCN1DKpJDd/pVGRDeEbnI3qhALZ7VWiZuDBHIZcZO3vTQky6z3CSRloysg6EdqlWNRLviQxh88s2Rn+lIYhlaLzxJhfLIX5jxk9KYQcERybIjyMjp60AQojoqRh0MCktuPGc1HIrKGT5kYnlccfnWco3ZooaD2Em2GWNXYt/Co5FOjJOBcRPHIx4IPFTFdBxjYeSi52So0gP3cdvUVAxaVzcoEEZGCev0q0rFX1sKJN8cjpbkHH8R+8P8AClYx4TBDH09atMUtiKSOKIq+Jfm+VTnoO+R3+v1puxHSSJnZmIwh29KCY6blm5UqLZjKrbl2bc8j61QW5aMpbqzuO65zkUEWuXrcFopUJAYHoecjFV18yQZmmkCuoA3DqPT6CgcVciihjuGaKcExc7WY5I9Aag8vBwxX056GpcrEgJJTMimMMBkAqeKkWBDKAzOkrchjjA9qodtLjpCiSTRl4VQgZBPf0pih02ssaNt+Yq1DQigztM8i3KxgHIIVcDH0qw8sKxsCd5x0I61nLRWAagDKWlmiiCjIZulRySyiFWd2fHOFGAa0AAGkjjYzvv6kYx+FRz+a8cTQhNxOWzxkelDZpGPcnOMRxecqEjIXqaiaBIsxGMxhhk44INYvV3IasQqpVW/1U8ZX5WU06GLzMMqiOPOA3bNbAkPUG4XbcgoR0x1NNMqRTAbZCmcFS3IqZPQRMrb51BMeMfdH6c9vpTnAUKDEdpO3jsf6Vlct7FRkKOqpnPr2/OpJUkk8nzisca8YPGfTmtIyuQKsO0RNG2yIkjlun+NTqwC7nZcA7cgd6yGlcexKsCsZCkfMcflTxtSFYk5djuIAxQbJlfYhfeFwCcZ6VG6kiWaRmlTAQDsPU1UZWM3O4y4lHkLJDhSRjHUfWuduZSVCsCp25JzzUmpRe4j2hZCQfQDtV2zeN8r9zPTnigD3v4O/DnxD8QNdstJ0ywS7Ej7VaNckMeNwOOAAc/j68V/VN+yJ+zZ4V+DHhbR0/siJNQgtUjkeU7m3kcL7d8k5PXpmvC4hxXs6Sgj6rL60aOHaj8T/AKufeFpcII/Lc/JnOAMAGtuK4EaglCVI/OvmMJFpanO0logScq4HmKVI5UHkU2acSfOMkjjNdE11JOE8eNb33hvUdPuJ1inuGESyDjam085+u38q/DH42gxeIL7fCwjkmJRgMFCAAVP/AAIMc+5Fb4SV4uJjh3auj52uZmaARK6rIxIZ+h/CqxyAFgXcW+9zn8a8HFQ1ufoFCeheijLxq6ggnjrUwtiGHzqQv3s968ypA9ClO5chIYMMkN2APJrRgtUaRAzpCm3LFvX2rCZ202WZLPf5PlNEkZGFIHX/AD6+9U7u1ClnVwYx0TPzKPr3qLES1dkUBthuWEeZEXBTPOR7mpDNiPys4kOWP09K0pq7JbaRVmDOjANyf4iM/SsVkKy7t/mpj5toxg10OCbOW9zVt7lBIgIARTknOK2bO4Z0kGCoUnO/ue1clePYuG5duJ3vLMRNKqsB0B6H2rhZo0kke1dDcW4HQucg+9FKOhlJ+8c//Z81lKlyjeZtYsV65HpTZr0oEdnCu56beQfQ9q7Y7DlJ2LdveKkDsCw+Xcw65rTiYDykUjLDeu0/rScOw0yUu0RZpcOG4X6/SrMZlVFjdmUk53Bc5Pp7Vny9ybJmlAywo0bSBJH53Z6Cn+dLEHKOjkMFG30qZK0rEcmgrC5LmRlT5hwF6CqYsLuRnBZFRxtPOMe4rCtI6KEGVZLMHeTBJLGr4Owhc+9XIrCRIZrlCJSq8KW/n6VyqVz0IPTUz1hKIMkofRjUa27sDFNBxghh2ropPWxdtbmiLQJE00YbjBGK5a/JcFwvlbjuCnnAr06TPLrysyiylHEbMQ23OCM8U3Y/mzQSMu8LlS/T6VU30NKS1ubdpaiRVEgRxHH9M/41fjsUD7vlVWGDxXHUdtjqUtSNtKETCZN8YAzkd6y7nSYWQyDhj2qqU7mWIaZmTRSMqJw8ZGARxzVpLIJJFI5MaAbCuPvGulS0scgQWkm8SIJ3WLIyegPbNXY3VjHGf3YY4Iz901pZWC5XWU/ajIpZFQgbj396sefFLEzGMB92ciuWoawnoCR+cSBj7oLE9DmrUNtKS5Ej7z1yeoHb6VzThfU0hURIsCjahIDN3pDbjy9hVc+g4zWM43Kk10K8iRwKAUA4wSBnNNt4NsgdDIITx5b9Aa0itDDmu7GvbW4EbLIQW7sOK53UYAcowOCeDjpXRQZzzup2M5dluCUg+UjBYDmprZlVt8qhlH3AO1dDWly4y1N22Er4WMQoQefkHK+n/wBerS2ZllmEBSOQIC2R2rCW51QkrkpsLdIg4mj3ZxjOM+9ZE6JAhmWGEcnLHqRVU9znrVraGXHHBNKJGESl2x83Re9TyrCmxQqlj0PbNaERqaFOK3KL12k5Y7jjj2pXZkRQDFJG/wA2O5/z/WqvpYG7rQqzyPIcF3g3DGVPIq5FKsiSSsoUEAxNnqQP5VnKNzooO25LbxyMgAaOVMZPzYrVKllg8uGEEcEKeg9fc1x1YW0Oj2ncmFtESEQrI+csMdvUVCbSLFwhcxSg/LGp5b3+lZxjYy9pdlW6tkDLOzInQBWJ5/z/AFqCNHdzD5byA8jaOn1rSMrERdyyFVsQFP3xOFbOOPesq8tlWXe4KxscKyc5P9K2uLZlSJ5I3AjDAkYLFetXl+0RxurXBinztbBxxW17IyHM8onIVzFGx+YYyCPpUchkJyQJVPPynhPrQ5o0jorkHnptaNQpB4KnvVAeaHc5U85A9vSqBT1K1zqFwitEUKrjJA6Gq8t06mGJIw6sRuIOccUGLT1ZCJMXJO1QdmBx1FQz3MhTMC74wcSZXNW1pcOUs2DgOuSWQ8nnvW0sMSRTs5Dtsx6nFS5XLqLlHIIoWaVATuA3ZNXFxvwheV9nzDGBis6juRF3LqxrMUtpXQ7uOeAaFjS3juCEZn3BEwc8HvWEpWKp6MqTIkcscigOinLr6+1ZruJLiTYwyhweOoqHG+ps5al2GSF2QKhVlOWweTVSdkJkWYSYB3LtHSnBCmmmU5kJnkiKOCy5IJ6nv9O35VAYtkhQjac4Ge3vWqVzVy0sSyhpgxhYxRjqyDkVbQKxIYsIyvMg5IHt61U+xnGNnccbJArvGrEZyCTULwCKTEkf74/d2t0qDSKT3LXlB8b1ljXA3SDGAf8AP8qzJ51X92LP5TkNJtwM/wBK0pq7Inoc9IPJQLGXDsxJJGSM16/8PPPuXMYkRWBAaQdc8ce3WvoMqX7w+ezmNsM2fXOkMqQKSWI29ce1bVyJ3hQYAjC8HGM+/vX0MpdD8sqfEeIeMzCs7NFcLcKjclSeDXlUzOb24IUSoqhmGOOenP8AT6V1U17ty6O5QmDx3CJtEhc5BH8HH+fzqvLI8JBBXacj1yKJLQ7qT1MO5M8QZVlg8v7xVeW9iD/SqBvUch2TCD5cEdTXiYxH02AlsTSP9oRoyFViuQVwAB6fWqHl5ZJF3YJ5PpXz1dH1tCdh9ygmjVYossvBVRyfeq38SJ5jxlVOeMg+1c7hoOVTmZkSKpVi0hlhbnJ/z0qaK4imWRFdXVFG4jn8q6qcTFysrFuKG1Jt9oDENwSMYro7aCADbFLFNGBtbjp7GvShoeXW1TH3SqjCVFO48Ek/L9KxJ7jYW3xgg8sp7V2QR485WOC1zXUhWbY8jDqB1OPSvM9QmkufMPmICPXritEtbmVF80inA3nR+ZGzpjjBHetSK1i2l8FJSoyT3b+lY1EexRZDIsYLDcTt6leAarRlcxypJEmR93aST7+1cxrTehJiXBEIaReuV9PWpop3jj+WRjz94dRUTehqoE0Am3FsI2BnAGcitCBVEaoMkhsnNNPS4+V2sTNbF1dyNrEYOKh+zrcEM1zsKrjAPUf1rPm1uaKNtC/ZXiw7gX3ODtAB/WvWvC2u+UIwkvJb72eamtIqmlseyafqksy27lwyxuZY938LEYJHoSOM19GfDX4jXOky2kTTSNOWATKll4HKuffnmt8HWs+Vnl4yjdXP0h+HPj0XVrYyorx5bmOX7yHurdjj1FfSdlq3nQxyPJGJOhBXGDXoTTSPmq9PW5/PF4i8c2Xh1hO08b3KoCqGPDpz1OfTrnmvnzxX+0NoklzdWWlXVpezxDEiQRnYW9yOh9uvsK8zKcvlJc0j3sxzqUnaB89eKPih4t8TYggv77TIwcxhXDbfbHTpXnetT3kYa8unlmZgFLYxkjvX0uGik7I8uScouUjynUtcLylUdDgjaR3rFuL6S7UxSCSJRwzD0rulDU8+L1J7O8mighhSaaNFbKNnJB9ea92+H/xR17wHcvf6ZdTRZO5ombEbn0I7E+vrTqUFOHKzGrG+x+r3wD/aw0zxTp62epyTjW4UVtp/jQclXGeceo5GOfWv0B8J+OdF1yGSdWTc8f7tCScHI71zYCu6MuU8zE024ni37Vfwo8OeIPh7qvjWbS4FutqolwIwhchWJVsdQACQfb8v5+fDSw/8JEyWi3C2+fMCzHLDcchf+A/d98V9tnuJWJy+NeW+qfyPQyetKLjA+sUhKWtuq5BKDrXT6BC+5ijDsGGa/CKsrQP1HDxvY9DSJSsbFwMdgKmEBId5mOCcD1A/rXBF3PTjTIXjzaiNlwI2OSX+Y1AsUiTQYR2YruUSNgN+PYU0dCikVkmSUyElzISeg7/4VP54dGjVdsyqdrY4zUt6m8I9SSSe2JFzDECxVdwbOSB16deau28CHaUXy1zliPT1rJu6NVLSxXlZW/eqxWbf8pbtjpU1p5KlnuJpCSONoxg1KRJDIRkIFKxg9fWprRkkfbJM0W0bhgAhj6H0pgTPJbt+7+ZpAcI2e39aiaxjMyKzSeZ2APFDehUUWlt/lML4kU9j39qhFu0LsTsZf4u5H0qqc+5m4okt4fKZwjeYWOPmOAKaZH81AYNy7sZVvu+9HXQwStoXmwVw8zuyjJCjhj/SmmRQZlztJA2kHkVKE73Br1HLRMRu6kKOas/aFjjEcYznqe9XJlFm3maNXVxuDkbSO3405lVmUHcBuBcr/KsprQ1pssERhMqC7dCo6getVkmZ2cSqUjDfLg9RWTnZBHR2LMjWsWyS2SSO3xwrNnae5+pqDztxmlAZEyDyaREI6kqhfKhBAKA7hk8g1b+0mN1jwwDryB0/z/hVy0ZqZ0qQs8qlgsZGTjnJqIMXEe2R5Mchs4yK6YbDJLfeC+44JPOegoeMeYx3hlc8lamG5i5WVitKAD5aj5eoGe1U5InkkUKS3HA9Bitoz1MpK6GpMY8SownGNm0jOe1YWpxqxncfLIo2ge1dmHnqcUkfKPxw8ldIIE9xKuQGlcbQgHJX/PYe9fGTGKSWZ3K+XnAwOSa/Q8Ev3KPzzNZ2rsry7SiF0KL3FVIf3wYIBIG6EfzreW2hxG1DBydxJJHHGavLFGYwo37j1FNM1g9Dr9FhuPPsZoljEqMGG7s3+eK/UfwJi28G6a8qFWdfnIGDj0/z6V8TxPNc0T6vI6V4to+Uv2g7ptTvrfyIpIrRMrgsck5459PX1r5OuA5ZlKqXPynvX1uC/hI8PH/xWV4skSDCgg4wxwDUqs7JtdmXJGMdfpVtWOMkmYxwyuVZQTlSMEZpY5JJJHWaJ8j0/wA8UgI9RlaCN5wyqoA5HIrxzWdQmmmlYMAOvPNdVFaXOLEM5wKSgJmXcecYqe3YoQ5aMADuK2OQsRy7Tt27nDctWuHQOQ6sLpTkkHp/9esmrKxpTLiXBWIsoYk8k9MVbjJlClw0Zxjj/PNQaEzOpYrulDqMYA6+xqd3kT5FBY7QTmg1gQNDHtUNGCScn610elSOhhLKGYElRUyeh10Xd2Pvz4BXMd1pN5B5Iku42BYKPuALuwT+OT7Yr6dtWaSNJC+WxgA8ZHp9K/JMyjbFSP0vLdKSZ0+nxRXSSRJbI0oGeOtdVomlRWVzHdOy2rZxuY4x+VcVSbtY9inLTQ7TerIxVSmOmfWmQwukjM5iZ25BxyKwceg4dhJjtQRxieRhJtJjxznvz2/wq+AsUktu0gcqcCRf5ilyoILoRSvbM67sxOp2lQOCff0zTiyNEsXkrxwCBg/WuqEdDJysjImZYZGRkQSEY3CqU0sxMbW8RMinJxxj1NJMxbJYpWaDOIpEZmAAGAT/AIH1qZPJAYx7QmOSOTWN+ghkIdJAxYImSPWmTkSSJg4T7pBGRzWkNi4ysWECiRAYdpQBQD149aW6lWOQG48iOMHjA7Hscda0W5tCehj+Y1urxxh5TjdgZJI9a8w+Ifxc8J+Are4bXdatdL1OOMbYDyQ3vjofr9MV62XZPOtNPofKZvnsYJwifnb8Vf2vvFvjSwTRPDEi6T4dhmZpGWFonufr/s8Z7Z+lfGWqa5LfXz3sslxJNJuLksTyf0r9UwGEjRhaJ+eVq8pPmZz0l6xVowG3FsqVHT600zIm5ztMh7E12vU45yIHdRK6bQ34daiKDcWUDJPGO9YWMBzjcx3sFbuBR5yo7+SgeL7oPYii3UCeOVVQBifmAFTwrsV33frzSN4u6LzysdhQ/KfTpW5pSSSOZN8rZHI7ComupvDY2yrPuDZ3E5PHWnqduxWBLg856EVkd9PYhKedliQAemO1OChUljkYMzYALH8qCJvU5m+jOXXYxA569fanqqFAZBjuDmg56jtqPMmFchG4bI5yajjaOb5iuVBzzWtrox9oV5pZI2MCglQMU6ETg7cAQnk1TNDs9JPmO+LaIRqNxAJORVbXthkDxGVI2UDGc4PrWA0ZumsHuoiWKheN3aurfzZI0bZiEcKx4zWM1qaRjrcRXKuN2/J5AxmrCB8kARjsD61DRojWTzfLWMoTADnd2zREjBs4ZOOCp5Jpm4BMzeWHkEgAJCjnmniRJAS+ZG3YB6dKB8nUikaORnAkkwBngdadblsxCKRYmJ3Bj6VnGQJGhJ5is7ME8hh8pXue/HYVNFLGkaruBIOMD+tTNamyRpLcpDtlLbs4yOu72qXc4RiSFbcWPqPapNYPoXY5TLHGCCAoOT6/WqMyoRGfvEZ3gdcU4uzKbu7HO3NwiMYzgt2OKqSyb/llVJEGB9f/AK1VB6nNUi7mfcsGwiCTbjILDB/CrsDlY1LkswHH8XHatJK6M5xstC3OIF2ENucjLD0HpUWI2dWJjiU45JwTWUo2Ii7l6bYjEwtgkdDVJmKB4yGjzw1KLsyi2mDIdsZYYyFJzWD4glcAOyRrJ/HhcD8u1dMHqRU2ODfAaRidzdaqhwoCpyDycjmu44JbkyxxOwDMqj7wGcH6VNAHYyMGXcvvigo+1v2HdNW8/aE8AwXzBbEyiaOE9JHB54+pWv6Cv2n/AAJaa74MuJ0e0j+yao8TnaSZUzlQcdFyp565avZ4cxipYxNnjZ1C8Ueb/s5/B7SL67vPFMmJAkkkFsrDARkHzH8Mj8wPWvtK70uW1tlkge8nRFDRqjbSrcc59uPw9K+hqSdXFykz5fO8X7kY9j5e+LGlaLc2Ev8AaU2lW9wxIdZ1CLzwBnuTzxXwP4ssNC0TVZLGyuIpZVITK4Ks+OfpXqSTVLU0yjEyvZ7CaZa3W6KSzMiHIDY7DPNfY3w08NWOtRwW626zXLKTMMn51Xk59gBmvmMZOzufQRlrc9hu/g1o9/cSXmjXVtaIINsYdypIH94/xH3JPXtzXJeG/hZd6ZM17fy28yrIJNsUgPPYHPrjnHv9aVTE81Ox24aMOc7RdMg0ydZolxtBJ+QHB9eeOK/Pr4oaSuvfFV7COGY/aZkgKowBywJDZPpn5vrTyt8tXmDE0uaasfol8HPA8GheDLUsiLeLEtu7eXsYjk4Pc9cZ9MV39paSLcTAY2AfNzXpZfXvdnBioX1Z6H8GvDMzeOfFGvafLJJH9gSEoWOBKWGT/wB8AfmfevrxTLEm07ZMHDYPB9xXbQnzVWz5TMoe9ZF63lMhCsUDdh6VoCLewDr5XYYNekeW4svRr5reXtLN0IrSjiBlCmF4SFzuzn9azm1sENz4z/aB0uwbxH4YOp21ubGS3ltJX/hEjOpQ/UgHj3+lcB8JPDN54R8eyzWvm22kXCsZkdflDEbePqP1Ga4c+aeGse9k1KzP0j03V1vbKNLJRHkYJkO7joAfyry3xvcmfzrbUvJtW+ZFLIV5K8ZPTg96+Aw+srH1U1eB8t6Dp13ObGyu421GKSQAtGNrgMehJ9K9C8X/AAB16509zp5FzDcR48vLJIg7MrKOemMd63qTjCepjh6XMrHytrf/AATa+IvinVbHxF4m1OJUEh8qOSB95GewXk+nOf6V+1XwF+DK/CTwhp+gRW8cNzJCnny4+cgD7oPZRjp6/SuDNsbGa5YHu4XDRpw5UfS8NkLaJo7cRSI33jkjb/8AXqSaKFM20rZEgzkCvBpwdrna2tkRpMId20YIHQ88Ul8Y5422SiJimCi9j6/1rSmyt1oeZa1bajpsIniunmnHBdEIUn1x2rzyXxlaQNOs9w4vI22yJswM+nWqVPm1Rvz22OP1rXoLu0nmASNTlwSepAyBX89P/BQ8PZ+Pv7UhQX160hvLcNIFCkOuSfxwp9BmvoMnp68rIzKrZRR578dfjpbwfAjwd4ea5upbu90/zYbXds2lZQ24491259vevylj1ezk1W4nuSsksxAnZRkE9yPzr0sEnTTTPma8tWz6F8I+JrhtRS8nvZra1ii+zrskIQqcDcfU8A89K/Q/9nfSPF2vBNY0B4rsXCtFAJ1/dondie+SM5Ptj39KUoQhzSPSyjBKpFykfqT4Q+HVzptnYX2szfbLosCdjYGQOTgklR1/WvRNN8a+HdG1Z7O2uLSC5YkiEth9o78jkD1r5zEYl1HdFYitGLsj37TfGSXFnbGJPP00xBlnTHvlfbFcl4w+K/hLw/Y3U17qMJm2/KmxiwP/AAEEfrXTQpycdDhjiOh8e658SPEXxK1g3cVlc6H4cgjEdmZMF5v9rbztHpnJ/StOOF1WLK7gB0xjNfYYaioU1FHzeKquU7suoFQBw0cRIwVPzY45qhLcyCC4aMb/ACQWJY44pW6HmyWt0fEn7S/7TOl+AtOuLPRdSS81QR4C22F+fHQEc9eSR2xX4q6v4z1rxjqt7q3iC5lm1CZjtKNt2oT0x6+3bpzyT7+V0FSp80j2MHT+0zpNJ0u6tvIuYN4QDCcZA969i8D60z3USTzG3j6P6Yz1960xDbXMj6WjQvCx77a48ue8trk3KKuUdTwVHevmnxz4pksjqcdiQl2wKrzzyOvp3/WuKWIUrpHDiadtjxGFmvElknii8/G44HX2rsPCXxZ8V/CfWNL1jRdXvp7VJw72Mib4517occjHOGHP8jwV7VFysyq0OaHKfrB8Lf2zvh94k8O6dfahrenadqa22ZrVxKhUnpiTy2TPqM8e3Wrf/DeXwdvdYfTdR8VQ6PLFja0zCbzB6FgAMD867Muw7UbI+ZrZJKo7o9f8F/tIeAPF062WleLPDV1fklkdLsRZHbh/6V7L/a0UlnJeulrLGpw0Il3Fx36GtsRVlGXKzmnlfsdGfl78WfEV1a61rEN4bzlzJh04KEnapYDoOhx7Hvmvzm16C71zxBplle+VfF7neixQNIz9ecjtg4wO5FfeRcY4RvyOzKKOruf0GfDOe+m8J+E5b+1FtdLpsMFyOu3EYCgnoTgDP4+leqR4B24JZvlUNX5xlsbRsebmfx3CQxkFB5pA9DgiqBcKsuJdsijAA55969RNo8+7ehEZw0TK7uPl28dAapMBGF8tB0AwT+tVF2VxONipOw8xSDlzwDVUgrltwVu49q2sSQllYyyIx34GFz0qtIiEbSFBA3UmjWLuUWVQpRpFUk8AelVzJEpZw6HnYVJpN6G1Nal2zsbi78x4fK245BXJ/CsjUBdQS/Z51fy1GQueB9K8+liV7XkPYq0P3XMVBOr+Ydu04wB71n3CMYyDyxGM+le5FdTxKs+iMNrGKQNIZZkYcEqa5Txbq9pozadHP5kdrcMYkbt04BPfn/PNTHc4ZybINHvl8yIRvdWrKrFkik8ts+uRVy+hhlkjndS7lThj1H1Pc0lDmndhLESUOWLMxrUHcygMzHdz/h2rGubNod0hTaGJOyuqaSRnBOTuyvcW7vuEcBdAoJKjkeufpXL3NrPLLHGI/MckquBgk1hGuk9T0Hhny3OHuLN5JrtQ5KRthVXjHTk1yWt6ULu2vraZpI7fyyGYDhh2I9eccVtZTVyIq0tT5p8J+DJbUyQNDFM3mFZXxtBXnBX29vevPPjb4Fa10walp6RqzQtE6N/yzkH3WB9/Q/hXg4ihy1XI+so1U2j5Eg0W4u7qFIXKqBgqvUmvo7w7pk+haZAZHjUqnmDtn3HrzXlZjNNpI9OqrUzRsfESfbo4UZQyNvyzYx7iqOq640kqAFF5wQTXXQqHztW7dh+mTJIm+ZgkRbBy2Oa7jTxDbwOyu02OVz2z6k10uZM4F641FYWULIXPGMDFZh1mHz3unudznGR0A+lZTnYVOm2wutciEUsiTKFOCq1yjX1xfXcE0StLsOAoPH41y1pWR6+CpNs9Y0HZLHK0loI0wV+h7Z960BYfZLiBpNyB8YPtmvlsXVuz63CUdTqNR0aSYT6qBCoVS+1QAcdyB1NY3hG4/wCJpcTK7vgFcDnBHJ/rXzOI01P0nK6inTcD2DU/FNla2Za5MjRtgrIp4A6FlHfOPasr4NauPHHia30/SZVtrn7fFDJDI25kVmUNkdM7T1961i/cufn+YUeWvyn74eGdHPhv4c6fpMCMLWx06CNOud2xd2fxLGvn7xReJDfO4mMTkbVIODx0/nX8heKklOpOSP8AQL6ItuaTZ5Dq+9FQoqIOSwUd/WuO1O4MKrGsasHBYkDp7Gv5qcHz6n+hE52R51eRXFy6xRZBYYBxn9K/Pn9ozw2fF3jazmeyuJIbGIWsjKdozGowR/eBJbp6V+zeE0H9fUj+c/pH4tf2DOJ8H+P9INvqTRi3MAB5QjHHpXncNnFDvJQBQ/QV/bOF+BH+P+YfxGWZBlNpMRYg4yOo9Pf/AOvWFeaTBKkfEiTZ5DNx+A7V20zzzjLnSpBLKEIUA/3c1HbwujDKqisclW6itEyXFM6SCx81WO75SM4NRto9uxAIc7iBgCplKw0rGv8AZPsTywLJvUDBA5BFUbq8tlXy1AaLbtIz+hrJvqROJz01xE+9VDEgkFSOhrJjCebGgbYmCMn1rcUXpYeyO8jBkJfPAIxVq1snnkSMtIgDYJAzigUY3PU/C3g24uXilnaNYC2WZh2r3bRdEhs+I440yACeuQKwk9TqhHqehWECxmJVfaufXg+xrN1eaS2gkiQyMytyzcj6VSnZGt9LHndxdtExnlEQjH3twyKhvb8PDMHcrakbGUjg5rNVHcLHj+vzBJHMjqyscr8vNchulPliNEEZ4Y5wcf1r0Iyujjq7lpDIm4qyHHpzx/jVaY+bC5YAYOAOh/GmYsE3ogKszRnoueM1Z82VIZkBXzxjblcj3H5d6CZ7ErL8pAbfI2ANx4B/pVy0MUQ8xpo4pOhd8jafatUvdKTOitbZXWPEpd8ZAq8MIZEDgOMBif5UoJ3BKxKYlZVKhd2MkE1EqtKskFzGJI24fuMf1rQY1mXZLGqeWsfAwM7vpUDJJDtMcgw45K9qBJ3LKBUUrDGrDHJ6g0yNl+UyK0aZOB0/SpW5E2QyyIvlKQrg/dyKiUHaWkaVVzyRU1DMlK/IRwD/AAED9aE8uaMeZkKDlQrbSDVsCrMSineM4PUdTUqqUVkd2k3Y2k9qmDAWHcZJIy6Kic7qWWUSI8Iwcng7c/nVgOVZWjxMMyZ5ccVTZHlYopCsTgEngDuaVwLkwigglQvDNIRhXTP5iswKxIYyl5QOS44pgWvNVQYw4Dn7pQcEVLGkgeTayglckE9RQUm0RzMzZiZ40VueB37Yo3FFUI5dm4IPHFBcdERxPMxaJ5jsA3ELxk0oZ8q24tGfepiga1LUUIZwxUKuaRgqxTjIY4wfpVDnsZ5lDCM7FADdPWrayY+RomWT1Pb/AOvQZa7kyxRtKZCSEKYKj19aikjaRE3MCuc9Mmspx6guxTktjFEw8zkjdx2p9lIHzExGOoyOlW1dFwLLxttkYRKPUhs02IRRoriVrfAwTI24H/8AXTitC7jss8YU25igZAQWOc1UbLMqyEF+m7timTNsmVGjMjozGMcHHX2qnLIUkTLI0QbIB45oM2rESzSS745QsaMdnFW5leF4wrLEOFJPc0DhuRS7XmKlzI+MHtzSNKzeZGohCKNrbu49Pek3YuTtqOk8/Co6hMndkdTUbh+V3ohJ+6e9Sp3Zm3ccEzIPLyoJOFzyfWrjj9ygZoiu7s1WIgcwOVAUo69+v41ntKY2YBDJxk4PSgCebdHD5TZCnk5qO14J4+6OCKALZ2gsGiV1I6+lRwOzKxkjd1U/LtOPxoAhYLM8kjB2JXH1PrTzI0qw5RUZRhtvcetFgImlE5ZAqvA3IO3grVnyFdYygBwNwzyKTdjWGxHbyzTBc7kVGIUYwc561LKiv5cjRp5Ktlhu5z9Kzgru5ZEqQSEmS3ZJcH5gQP8AIqFoTcCRlu7QrwMBSN309Klu4EqARoUUSgkYJP8AKoGRlhMy7RLkA7q0UtCJvSxIxaUxpIY1IGQBzTGjmjKHDIDyvy/qKszbIHdApe4gNyQOU9afJOzRAeVGgY9gMigIuwgYxuqgDJG0Go5ZWZY94WIDqB29xSbsN7ioElQoAywKPMRk6sT60jKfKxEi7d3YVle7JI3LQmWTarOwyoHGDTfMZ0Dy7U4yAO9bBcY1xA7BSgbjjPUH1qRWCRSM0np1GKTdgFEJKOzIoGAQSf5etRTLEz28WQmeCSKys2BWZXnVIZvmXkYYdasxRoUjheORJ1O0MW4/KhN2siloxpSOFpoYplMpU4VB+tRKyhVLbuRgVbi7FKYu9IcSKqvggEevtUdwpQuqbzL95j/SnFWQp7kSGFHMiSAxEAMMdacxjYqo3opPP0qiGh0XnBisaBg3AzzmnJDGHLSR72C7WB4JPb8qxnuVF6Dlh2yNED5DLliNueR/KnvLCtu7+bLbzNyhxyR6iqhHqLoU3Mh2IzExkcFRk/Wnx/vcMWRwOzd6LWkDWlydU4RVlVzknJ9+1MZ1UmEg7I+XGO9NpXLgupI2/ZGDuMR+dW9f/rU6OYSZWZo4XP3Qf5VVhW0K7BpAY2RcgdD/ADqUxAMF4HGT6VlJWKglYqTPHBuMjI0e7BFc7chRJMI4nnDHjb2/OpHbW5mzHJIXCsOTxWppqLNOsSGOdnIVM8AHufb6009S47n7ff8ABM7RrafVotfvLWyluwRbxAjcNyq7uwA6coB9fpX9EOjxCGxCTRCKUnc/y43H6fn+dfGcTvnrRR9HTSX3HSxlV+zhNxTbzzmp1mk+YB2iyeDXJSVkRJ6ltNineS0jnglePpTtjJhiTtY5OK0auI4rxZaeZo97FCzLI3y568c56/h+Vfjf+0x4f1GLxfq+o2vlHT9h8yPbgmcsTj2FRhqlptEUY/vUz4/u7VjMYGOcj5iO1RpDIpcmIpt4ZwPyzXm146tH3lFWRei2eUrLMygtV37Y8kQWTbIoXK4TkD+tebUjY6oSsy4pZAPLeElAAoI5bPv/AJ61pxIrFhhiw5IIwawcdNTsjPsaJlVbdVdMHOQw4z7VmXKxyRKjxB8NkYODWKi3oWpWMyRIzPHbpC6QYy5b1/rTmsI28sr5jOp4LNnitYKzG2uUrPG5JiCqWZsCsTUIZYpoYRC0NwG2kbsYPrWjvfQ5CAxNNE8Fx5WR8pMfIx681p2UkarGs8joMcktz7fWo5LlylbY0JLhI4QqvksM59q5+7mZMgEZJ3IcYyK0hCxyuWpRl3YSb98xLZbaOAPb39qy72Axw8yxmdido9B25rblutC47GfBHMy4jdgFbDEDgmte3mkE0EZJDfeUZweO+fStLBFNaml5ks4CSLHE4PO3t6VrwGELHvYsq/KccDNY1o6aCgtS159tLKyPG5XZhQD0P1p8bQ4EJZYZOuM9cVjURUHc0oriJkRER1k/jUtkVKEWJmkLojkdDySK8+e51wdirKgCKyReYjHauw8j3pPKKxsRuA4DkdDXNJWZs5BEsckUknlKrA7MDPGO/NNZYTE7D5yOpxgV00nqaOTKf2gi3icpugPQjuPX3rL1KGMQPIF8yRhkKOh/GvSoS6nn4iOpzGI5J2leIiQqFBJxgjpUjQKwiuJnVmiO3aD1J/woqSLcrI0fOVmYBzA20YIGQD/9et+KdbiGKJZFRFGXZhyW9vQfzrnlG5SnpcvrewBFdnhc9krFe5iZGIYBi/Xtg9aUfdZM2YhkjSRoNhKrwHA4IqybpGi8pjGZWGdp9K7I67GViOaYqqsfmfHUHNRxyIiZbDyHhhjv61V3sZRdilNdrDA0MqgXf3V9CfX2pqMv2jcoZSUAx2OKc1YVOdzWiikldn5WADBGK01kRBuyGfHCk84rjkjYGwiM2yOOT7wyc5qxb+c67kcMjICVx1B7VgXzXZXmtmSQXKBpZA2Pp2yKZ9mkaVd7qW3dTxQU5al62aNVmWTdhmwDmoLuNLqJZYTEgHykY544rek7HLOV3c5adpESVljVSqkHIyCKq2WzzQCgEpx839DXQpXRordDZmIjkTyJRKAcZXpircrwyiF5JnBBHIOMVE11BysV7u5UKQkMfl4y3OazZri4uYlWMEIOd5OMfT1pRlYwnHmZTjs0jbdu3A9SBwaZdXZhfav75AMkEZojN31KnCy0KsNy1yySupdM9Cf0pkkzoq7uJSc49K26CV0G+ctsjYbGPzArz+dbUKuVWLchU9eKR1x0ReFtbKHJhP2k9CrY4oicW8cblXIb5SCelctZGfN0NKzuFkbdGh8wjB4/UVt2ieYrGTYi9Rxkk/0FYN2Lh3KN9Z7HIeXcD/C68L7isiRWGxQ0cbKcB1HWmVB6EZbYzBwRJ069agllIQxFGR8cZ7GulK5MtrlJt6liWKqRgjNUlnyxP2eQBTgj2rZx0sZ3dxkUruyRiRXycDJ4+tMFyV+VwQORhePxpKCCUmijI9wYnkeR4VA6ooq6lwiRrsVZldQeOcVQyK8t4p1VHDbejEc1QS1G0QkoUYkFQOMUJGkWie50+OdYgSyzICoZRzis+5t5LcYVJNp6c859/wDGmnpYTavoJAypGGhjdZQTgE4yfX2q8k7b/wB08kaH7+4Akj0qOXW5VbVDhPHICkjCcAYaMrxj+taQywBY4J5FTUOamXLWbcUkuCWwOAetaEpbaJI4S3IDEHkZrnqF31sTOw3bI3XysEFint1FZstsxK748B+jZwCPepjKx0yjrqEMSr86xkSJyXHf0pssP7oxLlHzvLqOR9K0jGwVXdGVLEUkichVBPBqVDb7JlaLz52GQ2egHtWsNzOT0RcjHmR7ABGuMlm6Y64NVHRDGskbkRgbl29G/wDrVMnqNzsybz4xt3rg4HGcVVkMLuXlikidThRv6f40ixn2qTy9shX5j8uBVKeXaqoSgUjlWJO4+3tWtF6hUjaJmtJHDNBIeVdthx/DXr/w7ZDOYljUSNNtD46jr+XX86+hyj47nzefy/2d2Pq2zkiENvhHV8YXHQ+9akzGSLYQNoHOeOf6V7iV2fmFXueI+LTkTWkjJ5BkDMuOh9a81uZDFLKysuwHaV25NdkFoVRKTygJEoG7qSTwT7Vm3UysoGwF/VRiiT0OymtThdUnVXjnEyRSk4CA9CPX0zVMTS4imkUMqHgL1Oe9eNiT6bL0aunQn7NIssh+8SMn1NTOIoQR859cnGf/AK1eJVjqfQxnoEcTudse5TnhxxkVZW3EakIXZiMHzCOTXP5G17alJ7ISSbmiBwMH/ZpkWnCKR2wFLDG4da6YR6EuaSJRp0m8SqVEIGRzkn1/D3rRFxGiqkIbjBztwPzruirs8yvOyMnU7+LzWHmbnI3ug/h/D8K861fxGGE8MeBKSMNnqPSuunBtng1Z3djy3UdRku3wJfKy2MsOMVzxuNkL8MZmJABbt25rrSNaVkaOnybyBLJ++P8ArNnT8K3bVnAPmblbnHOeK5ap6lNe6TQoHBDMVHUEc/nQkchLRyNCtv8AeVQnP4muSe52Qso2EihA3uZNxPJ9B7VY8lA2I2KIRnOOazkrgm3oWYYRFs8tF9znGKvQwZDg4R8ja1c8pWR0QWprpCgJJEcgUCNmHAf39cUye3V9oARCTxgcketKD0HNamPLG8b4VI9p4J75rc0l/LkV955YBgOuKtoUdNT2XSNXRSnmOdoX5R3z616XpWreeUSOaa1iU7yU4/IVlbld0c7V3Zn1b8Kvim2ktb211LFcW7MCqyNjeOn51+hXgjxymoaVDPBfRm2IyElbIB9D6V70ffp3R8/jqShI/kq1LX9f18rLfX99JKMElGIzjjgDt7VZ07wlqeoSlUtzDC43szHZ7n6/1r0ZzjBWRzYShfU9HsvAqWkzJLDE930Ltxz7Z6CuG+KFlHbaCYlgZmaToPQf09axwcr1DsxdO1M+WbhQrMFQIucEjoKsKqiEDJKgZwTXsVEeEVpLiJ1iw5Gwfw8Vdt9QkMUgRi8UmAwzwf8AOKmL1A9C0DWr/RlF5puoS6bf5DLcRDDIw6EDuPavuH4P/tZa74PS3PiC8utQtkkHlta2+5lPc7Dx1Ht/jlXw/M7omrTvE0v2gv2qtT8aaRBo+hai+m6dKpM7RxYklOOBjkKBk9B3/AfEng1lTWYrmPetwzpFljkgZ4HHU8/rXfi8RbCey9TfAYWzufb8NmgtbIASeYpxKSOcV0GlkwYVU5J6YzX5NidrH6Zg4+6jrYZ3lZ0EYldhgjb/ACq+z5byWimilUgN5pzn/D6V58Nz1YwKqQEMIWUl2cyNxyw/wFQT7t7OufLI2gE8ik3rc25CEW+ZIlyA5BYAdT/9b/GpHixEzCaLzF42nqa0vdGkdXYZGrhWdJF+cbcZ5P8A9arqkHbHM8YYZPOeeKxKkrFSUxzHzeM5IK47fhTbdWRWV383H3fmzxSv0JJmLrJkyvNCw4GOKdDERzIwOf7oxVSVmacqYlyjtJbuwXKH5Pr/AJNXhJKrLGWSWTAyc9AaIq5XLrcmZSyHE/lt1Bpoknj+eOXMgPDsM5pXIlHqMUuECNCAw7qf6VWEEq+XsLMRISMnFXBnPy3LBjuTNlZykbt8+3qf/rVZFvJEVUSBg/GcdRWc3Z2NI7DjGyDYSSoODxyDVSN5AJf9ZGp6k8EH8a1lsFkTQXRZctI2xW78Vfju5JGHmIA5BwexFZkRi0xHuGKgpIfNQ5wTjPsaY98UTz4A8Uq/Nwecj09KynuU43Hw3KvGzO4KHjgcc1PK8bRoxAK5wynvUJBGNiWPY4XG7cAcGoFLqN8peQDkKe59DjoK0ktTRx6kbTiQ+YVYMSdygYAp6IX+SMLGB03ckVtB2JJWh8v5Hmeck/KoOFHvVSGN92WZy3XBPShaamVSJZuEDeUzON+SwwOnvVGQxtIv2bcEC/Pu6k+1a6bnM9CtcQrH+7DAPjdgHIJPNYd2zjIkmyVGVDdcelb4f4jlq6Hyd+0CbXUIZoC8kdvPhRF/zzYDOc+pxz24FfGjxxoxwyoQe/Sv0nB/wkfnWZa12PYlgAUVogeWHf0qDeVyVKjJ4xxXScqNi1bBcIYxgZJJ5J9DWhETlDEhLnjDYGPb0qJaalRWp3PhmES3tuspZA7bTg9BX6deB3Nt8PvCt6YVmieOS2w4IO1HK7jnrk5OfQ8V8HxZ8UGj7Lh2ejR8gfH6OePWEiluzCUIICNw42jAPt0r5eJELeZKxaM9RjJr7PAO9GJ83mbftmROweNmVcxK/wAo9fU0OGkYMFMaYzvHf6VvI5r2Y09VjwjnlsZ5xV6GW3gQt5buduSOh/8Ar1MVcVR22PPPFGsEgAAMXOQFGBjPWvN711d1aOZmHUkDg12wVkebVldlJ2AOIzvHqO9PiYBgzqSOwzxVGRPaSZk8wJhAa6JSpYOGjkGM9ORWM9yoPUtxrI+4r9w8FcckVpgRqiEPxnOPSkjojuNSQZnlYhY0Xce5P0HenyyblUcqTz05xSNW9bEUAkKtJIWZwSoyeorodNkjWeFpNuwn6c0pbGtPc/QH9n9ra80K4yZCI02bxgBsHn3PP8q+k7acRWsgnAdGHy7Tk5r8gzd/7XI/ScqleijsPCwkjmzKVMbDg9/pXrkUKkRy7ozIBjkVwN3Z7FKVmWHCllVH/eY+bvxTltm8tyrh1BBDCiSsaJ2ZJE8KyEs5EpT5cf57VTnmCRqWVck8mm1oU5akcUpmSQvExc/dbOMkdKfMbhN322NpQFwfLGzB7VrB2Q3ZlEszKkjRr5WQAwPWnSRPDN5YdGU/dHYVF90YRXQijWcytK6oDgnIXAzSpDtjUAv5mB5hA79cfSnGOhm1YukxunzL5cr/AMWOBVdot6gny2GOGWnTj0CbSIsYjRZNss+zAzwCfX2rzLxz8S/BXgbT7jVNc8VackkQIEUT5cH37D0HevfyjK3WqeR8/m+cKjG0dz84/id+2PrHiK51DRvh4uraH4fMeBqEoAkkf1Uenpnr1PbPxXeatc6hcTT3upajfXcjFnkuZ2k59gTgV+m4PBRpRsj8xq1ZTk5SMaeY4YtMzMeMHpVIzs+BKVC9ABx/+uuyOi1IciHzpVOFAKbsniq7IrkIgMhJPbFUZTZLKV3bTxLjnPp6U2QJsTMrLIR8oUZGff0qVEgiRDIrlWG4dj3qUCQDhEVR1560RWmppGCId6MxbchTPWpRIgLKdzMD8pB4rNx1FB62LkM7ERxZUkmu10/EaIF5XHzbRzWc9jppvoaoRhFI+x/MxujOcdKm/eXO1X/iGUFYN2OuEtCLyo1WSJYkZcY+YZGao3BdjkAADk0wkroyHuRK7eZuDZ4HY1UkBwzADPSg52iB90YaPaZSOAwPSnQuzHcDkjgjNbQ2MbFh03uGZflPA+bn8akg8vKmbdGBxkUSWhfOdVpyoLdiJxgnDIwwSKq6w6fu5FYwt/Fk5/Cski4u6KmnFFaN40TawzIretdVKBKsWxt8Wc8Hg1jNamkH0HyK80b7S0TEjgdvbirTWygo0wdXHPB6GoOqGxZgE8zMFUsOW57U6JXcSMHdTn7w60G0IlpHlLCRNyPgAODzTBG3Dp5cbFsMcc5/pSexqV5RJGCyQFjvyB3+opcGKbcsJgQZzE3XPr7e9YAX4rqKWNtipKxHDH09aYiSP5uSjEsCuOgHem2OKuy/HvJjDElscbuKvm1kw7wuY5NuSev4UjZJIltJXZWVmAO7kAYqeaFVMjyl4pOgHvQJbnF38mJ1JTgcZA6j1rNMcixkLJuLNkk88elNPUzk9QCRmWLmR2I2g5zWp5RjMbOQFYZwK3MW7odJGxaGXEaoMlgO9OjyUaJdgjblNwycexrBu5NtCzbxwDETfaJyBtfc+Du/oKWMRBgr7mc8A0glGxOPIMKmIsHGQG9cVzOtK9xDIVGSOTkda2o7kS2OFYKcbSCMZOB1qm6sWwg2t2r0UcL3LCoIwGkCSfzqyBblkEG8pgEkjr60xH1j+ynqMvhr46/CnxFBKtuLa6lgCyHh/M2bcH1LqF9ea/qWnm0TxPpOo3Nvc289ldxltzEHO47gMd/T8c1eEdq1zxc9clTujP8AhL4ZPhnTtQtCPIgaR3SNicbmI3Oo7E7VH4V1nj7xTYeFfCPiLVdRv7eyMEDKE/izjv6Adcdc4r9AwFP2lS66nw2NbqWPwg+MvxT1n4k+LLm5/tTWFsrYYt4xMU3EfebA7Y49ODjqc+TDxDqQk3y3EsiqMoG5H1r63EYaPLyn0+X4FQpo7jwz8cdT8OStZXuiaRqmnuQ7tJETIrZ7EEHHt39sc/b3wb+Itg1pPe6fqiySO29x91hn+HHYD/65r4rNcByvmQ6snHQ+qZ/ihDZ6PLDL5YuZT5Kjuh4ycds9MmovDviiSS3SW5MMrbsgkfeX1rypYWy0O/C1ZNcw7xLqdu9mitPNEsrjy9vU+tebeE/hrNe+LbXXzpttd2ol86Ql8mQD29P/AK5qYy9nFs9ilJX5mfX0M0GnQ/Zrq4e0s8bogidSfX06dfpXkviHx7pGg3kpndJlL4UnoSTjitcHJpXRwYqN4tn1x8DNNns/C9vq0jiU3jzO3JzkPtX8MDNfREAaUQsACV4wTwa9nAO8mz4bGO8i3AzbghHGecdq6G3iDM2wncBnn0r14q+xxN2NK3gMTKxUjPXipp3UB0k+ZiKymuo7HjXxN8I6d400a402a2jmIj3lGGSSvO4H2xXhXhO11NZtKurp1xbXB+0Rkf6wLkEYznHp/WvIzKV6TTPocBUSskfavw4uRDKheWIxSqAN3Uen611fxm8B2finwjqO0mKdbRXUqdrOQQB9Rnj+dfC0HaZ9OleFkfm/+zvqXinxP4j8QeHtajxeabqL25QLgog3FT7ngH8fz/ZHwXpFtJawQ3MRmdI9qlRyw9Pp1rHOZWnZG2Eocrses2Lxaa8ZlWCCMqRILhA4X8DkVMrwySo6urhiADu+U+n4V4qbb1PScHe6J7WO5aX54pCiv2HAPpVe+MkbgBSWDcd60ceiNYuyVzLn8/y3nTmYDgZxVR7sgq7RkSFQW9m9qzUrLQ25eqM+9uTOrLJkxsMDJ6V+fv7TMOu+GbSbx14SlmaJ7jbc2yEc4TdkHtzn8B0r0csinNJmNedtzxHwN+0FZeJvCcH2l7cOpdJlIJ+YcEj2OP8A9dfjV+3742bUvHwi3b7e5u3IVhjEQwW/DcV/SvpKNBwqHjZhi/esfnL4z8YXWuw2tpLeyGCC2W1iVuQsY/hHoM/0rzeyJuLx0ih3kD5cDq39KKrUXqcsby1P0J/Y6/Zz1/4k6tpF54kd7XQ7QfbdVVm+XDHKRM3QcckDpj0r9KfiJ+0z4G+A13HoHh2w0TUjbK0Ya3UL5fHDYIwCf7uMjPUGvOqVZV5+yR6ssR7KjyROE079obXfi5ZTpDcpaWk7CRVhkVAwx22kjB9iKz/CHwz1TUPEq6za+KtY0S3tpDcNsnZ2LHOdg7deT6fr3Rw6pXizhjPrI+m7LwrrN5cW0954+8T3Co28JDdsVlAGAr7xkDv8uK7jSfCOg6bqNxqdyLm71aTP+lS3bsOegC5KgdhgD3r2cJNONkjyqk7N2O2iUy/NtQJ3+THPt6fSleRiCuCr55Pb6j/CvUpJJHlV6jkyGSVEljjmIijYYDFsfjXy18bfi0uh6Fe+H4JrKRpWxK4OMp2TPfJxn8BXZhsP7SokY0X71j8bfiVp+teILq41jVbueO9LFyqkMoAOdmMZH+NeEaZoszawkKrJHEsu/aBwSeT+tfQYmPuWR9XSo3tY+t/C/g68vrWFvMexiKgPIybhj0wO/wDWqj+FptJmlCzCSNn2RvnbuGetebTq62PYw07I9D0HUZNB8K6+FKeSYmLSTnKxkkd/c8fjmvjfxRrlxrE01ndukV2vyrJEmz8frXnUocspXOTGwSZet0WCyh6jKdWrzvXZ7hUmmkdLhJDyD1GB09hWEHpcypRuzCt45b9IoJ3M9nv80Qt90H1rr7OK402N0tWaCI/NsQbRk9eBXpYTFcp6EKfkZME/iK01BdQ0XV7zw/qAO5HB3c9sjoa/Ub9kD9oXVvFd4fhx42ktpNfjUJb3EBOyRypIHPY7fwJ/O8bWi43Z89nuC5o80Oh99az8MPDHjaKaXVbGxjJOcPGxMpyODhhtA55ArF0T4AeAvDF59oh022vimNgjDeW/1BO4j8c0YbMKjo+y6Hz2HxLhG57RawR21qtrsgWNWLJHEgQID14/AVOQysGdiIh3p4alyo8XEVeaRGZThsNtGeM1TcRhtxUAnv612SjcyhKxWEsbEKikYGGJOcn29KgmZ1yCw6dDxQoaWLU0ZVyzojRRbSM7ulQu7SlUDxhSMEY71so6GTIVaZD8/lu5G3IG2qLzwRl453kaQDhQO9OcTSEepyWu39xbx208Ec0zB8OqAdPX3pLTUZ3IMsGMMAeOvoKmvOMafMeng8HKb0PbPAgtxb39zLDCpdNp5AGM5498j+dcN8UNVM3xDnsbGSEpLbxpDaxAHlfvOD9GXP4V8hSqp4v2jPoquHfs/ZmM+harbQpN9mnuTI3KgbTjuTnsKozJ5dwsUzOqyDG4dCB/TNfX4PGQqqyPnMwy90tTKwXEpYfd4wK8v+LOlw6p4F1q+t4bhdSsHjubdDIOcsFKn25Bz9fWuqlvY8Oa1OJ+G+tzXvh8vcGS+kMhUy4xsPpjsOw+nrXq6rG0EJ2jy9vyknrRze+0Z1aaWohaxjCSSSBJT907uMfSqt5PZPOUaeC5kwC2x8jPp7cdqWJqcsXJm+DhzzUUTRaZBeSLcLujhRdrFTxzT9T8NQXNtFL5bmNHBjIfH1P5DmvgsXmklP3T9Eo5bFUrM8P8Ua9oOk3QhmMcKFyd2M8ZwB71g3t9p91EkqyQRiQKVZhhcdP6da+vwOKfsk2fAY1ONVpHEX0ukWsNxcLNaCFFJ4Hb1rw74sax4dn0aHTrSeK7uWjE0xBBCk5+XPfjBx2rPGP3WzvwVdtq58o6DY2smrTl4QVxlSP51b8Z6pNaxqlu5WQJtwo6Y/rXzLTc9T6WviOa0TzO2uryFXuJy25TknFVNW8STJEs0EUgdPnTJ6/jXdB2dzknTTLWi/EKO1jBliBk6nzF3KfWusj+JloIJZhE0mQQViOB7fh7VNTGcrNY4a61M1vGuo38a3SufLX92zIABnsD/ntVC58QzCNyJGd+hToK56mL5mdFLDpaDYNTv7qa1jnmEVvJKsYznqTwPx4FfWHhfwjBd2dq0MbKqqEcs3Vq4sbjPdPdwmFsrnsGneCrS3tisdvIZDncA3BrM8SacbW3g8jK7Bhm27io6nA7mvm5122fQYOmuZI5rUdZaw0m4kM7R3G35Gz2x0/HivI9E8XwWd3LcB5jHklRGecnvXkY1Nx0PvsnwyhJ36ml4j8V3d3EIrWYxpIu04HQ1X/Z08azeD/j94Vubn7VHaX7rpkbP8oeUyI4yMewVT7HpW9Fc1Cx8TncOXFWP6sTeRXOnQ2whM0T2yeavY5UNtOOwJx+FeHaz4JvpLqf9w84JzG5jPTnjPtX8q8X5bKrOUX3Z/WXgDxVTyyo+Z7nh3iLw1fWEk73UkkA37NioTk9vp9PWvP9W0u8imtzbxJPNn54icZH+cV+L4rheftNEf3NR8ScNUpqSkc+/gvW3vYbiztJY5JXAaVuQq9wB+ntn8K9mm/ZZ8LePfA87zaffxeIfMwpS6McYcgEnAP3j9fzr9Z8PMoeGq8zR/Mf0g+OYYjAOhTe5+Iv7WH7OXiP4da9fPeWN4tpBJs2MuQw6gg44I6EHr6DpX57+IrO40yZhLB5bnGVODjjpxxX9WYFqUFJH+deN+I4hdSZCx85wB0Uj+tW7W8eaSUtIH/u4HSujY8vVFuV4SYhKFBzyQKrPaJJDcPtQmNd3HGfp+dNPQFNmVFqJiZEACvnpW7b3KuoJjjZlHAJxmpbNIu5ce3eRXLKAp555NYep6eXUuqrEMAEYpFHLyxACQjKgDJqCGzZ9kvlOrHlD2NbR2Fya3Oi07w1JfFFaOePkHdnvXsGjeEYbaO3upVzKpAUFe/rVGigel28NsikiJRIxzxwM/St+J42kjjAC8bgWHT1FZyjoXDY6S0uYG2q4EWP4m71zeuSqN4ZgRImV56c9azKPMLk73ZQ6O3Q59PSq89xG0LQ5ZgoJPOKxs7mzemp5fqjRSXcgOXQjbj0auZlGM7S7EcDb1FejTeljzKm5IC62xBOyJXypTgj6nuaQIpiJQBmzwa1IFkdCw8rIxgD396lRXeQKJEUkFTkdapdhWIkSZZSzIGRRwGPB9qvW4YNAWQkYy2B0q720ErXOyie5KQkLA8QJDsDgj0x/hWgEimhJlIY7sLjgAe/rVjb6gscDIdmY9vQZ+8PUe1VtsO9pW8+OIMFbPPPtQRJ3RJGUCyRhVAB4NVQWMxQ4wvQd6BRdideCUjGyIEttHHJ60yRVkU5dF3HYMnFTJ2IKUsRJiXzMKD8xFWFZQRvceT/AHOu760NXQFYSkqwPzychFzwKdbQMgjVj8w6Z5zTewDrkukogxHvJw474FJK7OcBUVTxkjgVktNQEZo/nSJFZu5A4+tPhWN9pM6IgByCMk1pugGPiTaH814wflOehqq0QlE9uHIwOcngVSQF1o1ZSOuAPxqpdeXsjuAyzSE4C9x70AOnlyyIiOsLY59KVYXjbLSgD6VSVypSuVpUMkyKNwccBwMDFNk3RrIIw00a5DFgcn6VIrk8c0REreWyt0wBTZoonhBIkUFdox29eKALUcm2KMRlWOO56iiZxPcLOzgI4+Yr2oB36mfErMDshEiIeHHY1ZURBw4YsuOVNBtbSxM8hkXKZV1yVXsagtZZB8++W3YHIbOMUmyILqWJXMcxtXGY+HUZwPmA5rMiSQT3rTBhC2Agx6UxL4jRSUln2bEQrwASV/yaUFHBZVjCKcMVHQ0BB9SAy+XGC7Ak/d+lRrDEzJbxE+Wy7iQO/UmgI6vUuiAKVVpWWIryQaoNblC8hKmToWHQjtQW5IJkkb/WxQxsfmDJ/EPWmKZVMahdzjj5jmgiK0EIUTkoglmfCZxjFMaGRMq7I4+9kjBNTPYlssqHjAOUbKg7Qc4zVJ/nDxgBGX5i56H2qYLqItLNFGrXLbFCD5cnG76etIzRr5nnqqnoAe4rQCtKMiPGGIOcnigRxvLGcMsRxknuaALNykbgxkYYjge1UIGckMWGEOeO/bH0oFfWxpPFNbySIzASMvIIzsHt71XkdoiUjfYjjaTsyc/0oGIyqZERJI1y+0gHkcdT6VYzGkMioQqnhjn71O4GeykuQoZs4zVpyCI40IjHOaTRqpJIlhdxNBbwKG3N8xbjHuKHVZMokaLk4ZXO3J+tQlZ2KTIlMKknLIyqdq/e/CoDFI8hkkAVieQvYUKGoyQ42x/NuXrk02RW27iFaAckk4p8uljGW5nshVmdNjyICQC2Aa0EJkO4uNhPOe30pRfRklMRhN8sbMd7cHdn/wDVTph+8aTbJGqnDMBjDVSl1AdFAkay+Y7vnkE+tIiRBZUXZIDhst1HtWfxFyXVDUjA8pGIQ9V54J9Kr7fLeaRSPKJ+Rc8j2/8Ar0orUUncR281AVJZs8p3NVmjaKQq28beWQjOPb61ps7kiLaxws1zGrvKvzdeB+HrV5i25VkjUoVyQB1qYu+jArpIZBKqt8o4HtUbwySSCQuqnptAoi7OwCpCVaVZXZlH3e1TOjRFYwiKQAQ27Oa0AryTE7NildrZLDvSOssjkRp8p5znO32NBcI9SVRtyuVA75FQYMUwlhyYiNrhvm3f/WoCe5JNGvlllBKjnaB+oqs5lITdbvFGU5LdVagW7EEiW7rtDKT3z/ShzcAhmjCM2WUk9vUUrEhafL887OrdCUNPYtIFj8oHByMcms4y6ASQiM9CBNggew+lPDRBcsPNkzkMgxj3FP7QELho1MUezc3OfSlTZJsLL0PPHSqcbmsXoNlJ3OqPkY7Hoamt/McqFiWRx8wNUEdURqyiQM7bSDUBYxRtGChhHJIOdwrKe5EVqQeciMihSA/QEdfesW9bLPH5kkbdMDufQ1BquxmmMhFG2PepwC3U1qaIxW6SOGLc5JP+NTJ6lw3P2/8A+CXh2tolrbSNbXc0UkyoyYKOTKWzz/suc/Sv6EtK1B206BrxnkPlbcHn5RwMf4e1fIcRpKsj3IOzOhtpB9ngZX9wc9RVoySSMQpCjPpXNGSLSuy+GCrx8p70NdE7UEjKOw6Y96HJIGtbGdcx/aIpLYuiK5GS1fkV+1Bn+0IZYnAuJpHuHDHr8xB/UqPxrGlG9S4Jcs0z4quhGJQJImTKZ4ABPvWHNcqcqmOmFCnOa5cQvfZ9rB3Q+AuoeUOIwDg5HUHvU9o4jAOVuGSNvnXjNcNZHZDcsQSxRojTuPMYZ+U8ZrftXicoVxGfUd/rXHNHVTdjTGFKq+Gj9M96rFrePy2AG/JDBhx+HrWY4yuyvPcZRVQAKPlUNyRQsbPAJSQhX9RSuUldXKKwTyOzlGyOfasPWIy7mXzGDY6Zxk11JXOOrKxzlw7I6PFISuQCO9SyXUSyKZI2aLnjPJ9KpwJbuRJc5Y+YZCuOV9KoysZriOdJS4A2YzwBUtDUTZtWZImDs2FPGPX1qG4lWaNx5aglducfrWkNi7e8Y6WwjcqA0YzkjpzWhawn77lm5z06VtGFwlLS5eYb5ZpY2jlVvvMpxz9O1T2v7xRH5bKhOeveonDoFHVF5FMe9ULgdDk9KY7BTGdocdTnPNclXQpKxYtJY0Xds8o5JIHcds1ckEs6p567LfG5Wbo3+elcEkdSi7XLMU7iIhbfjsSeRVaadgHjiLRq33snIrBPWxs1cqG4mZHhWTyQeGx3qNWMUmyN3YHqD0PtTGOwTDsy0hDcLmm+TK52shCnkANmuyhNpGE1dlC50+RSyywiOXPQ9RWS1rJDJIIyxyARx0raMu5jJ3dizAjRKrMwDBsFCvb1FTR7Y0ZiWYs2C3fHpWMpamnLfQRo41VyqtgjGc1moPLLWyyeUmScH1PcUr3Hy30LMmn3EarLHKzI52kIf51VuLWS3G0xBXJPDf19K6MPMJxWxThFyoZoMMpGQqnI+tNbfGZjtnZwPlPQH3Fbwepz1I2RgJJcrJayTRGSUHMhXoa6K0MgQFj5cZOTnnNOe5hCn7tzo1nJjyZC4xjJPX2p0NxCxjAiCTAfvMnOT/SsJx6jpy1sSwtvjQq6THcecZBFWUXywkv2xuMt5ca5yB2Pf8qxcdDY1jsMKtbrtBUvtzkj61mXOGt/MZio/iwOayirsqMbkBgaOOEln6/KW70xUCOA+VYpxxwa3M3Arz5eNrSQMIgC+R05rEj3qXzBhQMD1/GtPskUnaWoGdbX7OilMMxTJHt3/wAaknn8wRRMokCnJIpS2sDld3Idm4/u5fkVdxGe1V0lMG2QeYy5ztAzis27FRWtzceRblI5nMAj2cCP5fzrBuQHeV44lLZ2si9jTixS3sR2ltDEfOZ9yEEtGrYwaqXiLJDN8p8wMCCG7Gt07lSjcW1jKiQBzt24HsamhlkDEMjmE4Xeoyf/AK1OKujerokkW96sRMskhDDauG4x61YEjsqQMGiR+A2M8f1qZRuc6XvF6zmaAzxuo3hgSw5ro7KcMFwAZcZJA4NefVi7m0dhJT57ASxGSHqxz0HqPWoXtllkba6Rqw2ruHQe/v7027CpK61M14t7YyC4OAxp0trGnltLKjKWJDJ1+lbwehc1poZ15HCxBXeIwMgjkmsgREO0kbMVYfOw53Ct7+6So62Yf2edwMZypwAPSqU9uVkOGYDGMYqkwqIpQW9yzSxSkiPPBz1qcwugjVPnUHnHpTLcdLInlhAaBUkOHOz39eadb2KAO6jqxbbjp60XsSoFdjLEpBjcnfuGOuPT6VI7hpTI4CwOMAdwaAhHqN8mEYeGT7RIScoVxgevvVWVAqsWUBzyBjmo5tSJtvQW3Up8rhGI5IxggdvqatOQ5LxBlVemTmiTurkk0BkJQyHaOoA64rbW6jIErbHc/KpBzx71nUgCaRaSSCQsMMrjgEdKrTxlztAkD4yATxj2rKMDepK+hDZMJUmEb4yeGI4Pv9KckJYbWKsxPMi8A/T2rQJLQimjGTDFC0gB3Annis7aI3BhCKn91Rxn1podiaKVhuV1LDJyQOD7U64MkiFGRFBXGMYyKQpRRSePziSxldguVK9RgVBtjdJRcytIyoGTaPWg3tqkQSQBnkiEhYKqspPGfWsyYBmDRsjFRu5/Lgd63oIWJjaJXkEkjgzFWJbJ2j+le5/DOGRSYJp1Te+7dt6DsB/n0r6DKnaR8pnythmfU+lRsVi2xt5C9eO1XL4xRLeSwsUgb5QvUge9e5Dc/M6mx4B4ivLaK7ZI5Fu0clsk/eHt7V56zsEnWN5GWPAIPUgn9cfnXYthx2KDiKRGjKg8ZYHvVJ2aGPeJVkz1PTH0pT2O6m9TjdSFqzPJAsbn+MZ71m2V0qsu0LJjIKMMmvGxSPo8BLQ6OOdkeFmj/dA5JA5p00aFWZlPl7sOTz17V5ko2PXjO+hejMjKxYK3bIouBOklupMIjY4baMnHrXNyanTz30LMcMTKV8+RXY4ZgBkD1FVNibSkkyMCcHbyQPWumCOatVsZl9qtmka27fKehJbrXL6t4pSOOSNHEcajgA13UIXPDxWKurI8r1DxPJPI8kNw6xsNuVbqP61yVxOpVcSSsP73UivQirHPSpv4mYlxcz+WIwN684z2qg1zFJ5UbQSIOA4z1P8ASqlubxWp1VjtkzIjIMLgFzyB2HvW07FShwZM/eI61x1Ueop9BqPKAZcgxliAu3kYq5I0cgDO7wfJww7Ad64pbnXT94XYWjARSsIOdy9M1b877Myywrscj5y3O4elRJ9C1a5HJO4i/cqkrn5gM4p8c74Z97rKOSFNYNXLje5qreM0KMsfmRBcHjgH0NJFeLCscjSIW6kDqKxcbFuVyKV45JAQ+4EdQelXtOaMyRxq8zoW5ZxtOc+n1/OtYvQiMtbHpEPmW6qzqTgZOBXU6brtvGsUYu4HdTlkGflPofc/1FJ+8tDKpNJnqOlazHcFIo5HjmYAZXBYY/wr6n+GfxE1HTIYo5Lk3CLlYpl4Y4PRgO47H/CujB4jk91nnY6n7SLPyn0/wXb2RgmaNd46tjFd3bwwtIyukYJXJAQLn8q7p1G9zehhFS0I5IVCygxHcv8AnivAfi2HFo8nlw2sIA2pnIP1Pqf5muvL3+8MccrQZ8iXa/vJJWI+ZvuiqyMXeVVEgUH5VJ5r3Z7ny73LMq5jQfKFIzjv7VVjjuEWJTg3AOHA6cf5/CoG9jcsrxWVkZmcKei8kGt6HUbm3KyRsQhGCoGfxq1PXUumh8t8Z2ePLKBycDvXpvwztll8SWGGUs7+XDn5cOehz2xiubHz/ds9nApc6Puu1tlW2tZJSm/y/mAGc/X1Pep7aNfPSbzCig4CEdvevzmsro+3w8rI6G4cLIApVghCsw4qwJvOZ0WHlSNrMa4Io9OL6kqTwhGfzlF3nIHTI9RWfOx3xbGEY6sx557Y9KbRtGVyMzOiOwZGduF3cfrTC/ngSSBvMAwTS2iWt7kkTxqqvPFhwMrxnI9amkmaPygnkknkkjhh2rNqxW7KT4gJGCVPJUVfilgmXbCCozgkjBrF9yBXu4iI1aHBJ2BgOM0NPGGRlwHRsAn19atO+oXHzTxloR5PO0vuLYGfSp4mtklZ5/NEIGZQgy2PYd/pVGyd1cc5iCNuCQueQ+eo7CkmZWESFSFPGF4J980E8+gN+5kibDx4XCgH9avN9nMbKyDzsZXJxk+9D0ZlsVAkbqVR5EXblXxzmrduyO6KTiUnbyaJK7uTJ2dycx+VI0c0QOD8zq1P8qEtNG2cgfLQaxVxogtUYhlTG37in9aRLOCNQycBjngdP8Kma0ExoURzb3jDwbeGPc+n0qKSzQbZS0ZyckqOQPQ/zrOYg+dQFj8pVIyPU/hT4YGihYBSA3OT0NVTAnjR0j8xJSGY/Pz2qNUdSqRswV+ck5zWhTbZFPBJkFUyh6miSabfCyFW45KjqKAdrE0U/mnAEOTwNxPFMDCN5FAYsTk5P8qbVjLclebcESQrHH0JqkFj2xeWjuxY4Ynv6+wxV290538RD9nKM7yNls5PtWLeQ/aRITG0MgHy56Gt8JucmLR8pfH2S3g0WCK3gUytLvaTqSxONv4Dn8a+L7uKOMuHRhFnOPT/AOvX6VgX+6R+b453rMhklaNLdELJFksO5FPB3AM+0IenFdbRyli2CyBxJGxTO0Z6MPWt9dkjTB3VyG6KOM/0qZLQuG52fhxEnurHMoVvNUgH61+n3hydZvBWkeXvZyjLIcYzg9h2Hevz3i6dpQR9Zw/uz4z+PDTvqduXibcuIyxOPlwT+NfMkwyS0JYheDg5I9jX2eVO+HieJmC/esbKrGJNrEsfvAD7tQ77jEZQBzn5sGvRaOJq5dVFZmBRo5j9wk4//VWTc3DWkaGQJx0ErYz9TSjHsRUloeP6leia5JMqNknI9Pasd2cqBjA6/Suk8xsDuIBLq4xxjtUZDkoQMKeDjrQImgPlum+WUpnJArbtGdiMhQmc47ipkuo4rU3YzKihTEWAGQQcZP8AhViIAtFG4XzCe/pWTNxhHmbnSRAoOAoHP1FWBNJKWdgDcFNifLx/9bika8vViJFIrCMhQ2Pm5rV0+byZxIQfLAyW25wB/Ok9jWLs7n6EfA63lttEvoC0UpLLK2w/cB7H8819KRKiSRxrIZkB5YL0r8jzWN8VI/ScpadJHdeGVjM8o3AtjeccYzXqED7cxRjKIAqE/wAQ9c968w9SErlie6uAn+jW6NnAdRxx/wDr5qKZnV4xEwXDYYZ7Y/xq5SudKLolVoC6IHXOM4wQaoyeU8PlbMkHPr+BofwgWVhZQAXWONuQCMc1BO8jISqLIOhJbH5VpHXYTbQ0KTGkbs29SWAx0NQeXMXCSOplPU9B9KhaamN+o9TLHHKVG1BzyufrV2QQbkd4wjFQoaM4BHuO9OV+gmzNubyCAAtkuG4JOBiuN8U/EjRPB8D3etTRW1pJCHi3kDeO5B9PpXqYPAyqySR8/mmY+zdkfnn8W/21LrUJ59E8Bafqp06Fgg1C6KxhmI+ZkXrgdN3HTPPFfBnjDxVq3ie4Goalqsl9KTlwVAB/qevcnFfqeUZcqMD87zLEynLU4hr5hvEckiueRuG6oElJT5gWPtXqNnmuTsVp3JlKtvbA4x296AAACVdwTw27gVMldEjnlJUR5AIGM9P/ANdPhaOIZmc46MqdcetUMayo6swJXH3eOtNAxwfkAHK4oHK3QkTbjAGDjJY047DEgLsSDyMYGKBXIVRXLBYw8YPIx1pxwpVdqFM8NQ0OD1LBUHYQNp7gDg11Oj3EqEHJTaMqQec1zzjobp2Z2KiGWIApJtI4KnvThYqcbmd4ycMAcYHt/hXLNaHZT2BrYR7gqvJnhST0qKW1+RwxjZcY96UGWcxLGkLlQBuY+lV5MbSQCcDlc8VZgyvBtBJ8sGFRyCeaVVWU7lHlDsRVwetjCS1HTIT5IOVIOS2fvD0NSxeSAXKs5XoQaq+thxatqdPpUo8piVyepFRausszkhNzNycDA/8ArUoI0i10M7SIGFwkm4Yz84au7eOVmWSSFYkYDgDANYVTSG4K5jOJ3iRM5XYKJHT5mZ5GB5UZ4rFo6ox6lgl8FVkITqcjir9uQ7QrHEfMIz1otpY6IPQnjlVZHZCqHPzEHHNVSWgSZHKgMwYkHOPSplsWDtC/yNKYiTkH19qikgMcUZ3Hb9455JFZAhkSTfOVeFYXG0oVxVhAYnEZjYNjLH+lBSTTLKyGeMMmI5Fb72c5FX4bmVI8Z37sHg8GguT0GmeVZGYqQ3TBGMVJNdtKhQu0uRgs3U+30oIUtbnMXSu84UOSR3P8qmckMXRCnYDHWqS0uKW5mIu5FjIlDZLbk6jmtTJuAgMbRqh4J5zWxzvcckcMQSMuhyMkr0P0qWGRYxI8ighsIM9ue1Y8jCL1JTEyAFCkgxzg00JJ5kTI6o4OQT2qTctLgswRwIgcjI/WuY1q4VEKFXlJOAw/rWlJanPVOGkeOUDlwoYgFeOahibKhiScngmvUR51yPEjMBxtY4Yg849avbSs1qscquwTqgIGc9D/AI0NjPpf4JQpL408MzLcvbSx6lBLbHcAVcSLt59N2Ca/bXwz4n8a/D3xZo+lSavfXGnb9lzZzYAhDEKXUN/CD19QQeMEHkjJqoa4nBqpQ5j9H/CbaUNOjv31SFZjD5k6SSiNklH8KqecE46ZGK/Jr9rL4sa/4x1/UPBWk6nEug6cVe4jJKiaRjks2D83AAAPY5Pof1vhCPP7zPzVULYlQPigxXFxcOZXMjk53VabSVeOPZiORjt+Zs8ev0r6XEvXQ+xbSZ5pf2csVxOu5o8HDnGSOe3vXQ+G/GfiHwpMl3oeovuiwRC3RgOoJHOT6/oa8rEUFUVmcmIppn1j4c+Leu69eWlqW021tF25ZuWPcjJx9Mmvtbw7o+u69ptlqllcRXOnk+T5ygsowBhTjoewzivlM1XsdjrwEFblNv8As3WpriC3vNPvSI2yrqMpj6/44r0/wPqT2+s6rokpjtZ7VFkuVdeVUkhQPckMNo9DmvIq1ozWh6OJjyx0N34jXlxaaHczR3ifaSfLXY/IGMHNfEmrXN3dpeT/AGxtQjiiYx7nyMAZB9yTjn0r3sqpJwbZy1o3pWR+x3wPFvbeB/D9ixNxLHHhyWP3Qqhev4n8a98tDC3zRsnldNyjrVZZrc/P8amqjRtwWwwrphiedy9q1LYiHqBySPrXs0pWOKqrstNOwOHJA6AetZbu8pcF5FkHTHpUTfQ2hHqZV6zG11BYgolMJUM3Uf8A1+1fCXifxh4t0XxRrLwzWJiinJjs/JwQg6DdnqVOfxrinhfawaPQwVS0z2vwF+1R8KLSXStH8U+ItP8AC+sKgYC4fmQ5wAuB83tjJ7V+hWka1oviTTbW8sNRt9X0qdF2SxyB9yn09D7V+eYuhKnN3Ps6Wx4de/CbTPh54m8S+MtGhFrPfMs0+04DFQcH24zn6H3r1n4R/GzQfEF1c6dNfrNdW9z9kmZOuQBlcevIrkxS9ouY6ue7uj6msr6O+iDwtG0GNoyf4qv+WxAUpxuy20V5zSOzDKVryLbGOOIxxB1YDht2SPeqkcibJJCsRVWwVPepu72ZvB3V2VBOxLAeUEPGSM1l38UC27TwrM1xn5gW4/8ArVE1Z3NVKxy122AS8TISeme1eNePfDdj4l0qe3QwLA2ZACOHOOBx9TXVQnyyTRnXjfQ/Kvxj8IdP8E3WpvpVzJYQGQ3TQgsVOcsSAOB39K/F79tLxbp2p+K5BZLDLPaoIyqZwFIC7h9Sma+yw2J9o0fO4uLlI/P69uQpxvG3I5PTnoK7f4YaJ/bPizTLTM8ai4Tcmeqk8k/57Vx41OzsaUlZH6sav8bdR+H3w7j8A+B7WwSOQee00BCyTMenmP8A3V64AJ/EcfCt/b6x4kvY5ruKfUNTSTe4ik3OWP3voOTyeSKrJMOovnkdFGDnI918CadqGhy6cscE1jYlgshRtph6/wAPc89O9fSUHxA1DS1U2+q3NtAqZdwuSrdiO3T6/hXXXSnK4sZR1vE+kvh98Wp9e05bKK/spxgTk/6sqw4IO7gdc9cYr23QvGdvebIrtIVBJMxhUNt9+v8ALitKNRQZ4NWL2O7s9SSVmMVyrADIKc4q9JI7ARBcovQDr+NevCsmrnmSh71mec/ErxdF4W8P3UrRqTc4gjBILhj3BPQAde1fkn8W/Et54k1W8sXluWtw6TNKp6YPC+vb8q+qySmuRzZeAouVY4u48PT6ppttfgSzLMuQwUk7QOv0rzbQ/D5t777fPpqzqGdhtboe34kenvW9SreDsfY4RWTPs7Q7G3bS7MLb28dx5YThdobjr+JruJ/B9jf6DLZyvpziSDDLLEMSOcZUHBx9TjpXl048tmzzquJtLQ+Y/H2kTaV4H1OwxM+kXTvZTu6gE45CH24GPXjrXwzcr5urshbznDAAt2rgxDabO+dXnSkzpNSu0+zRWax3Tj72VPC8cnH+eleeTx+cBbbQQWz17dua4k/dHRWtz0PQvD0LKCCkVusZJLL0+tdNp3h9LyRhKsrQEZ8yIZx7gd60ozPdw8U0c/4i8KzQ3V3pplieNRxIi5G0jOfevZf2OdA1O5+NWhaqquv2O8QRMDnzAvzBxjkDO4DPv68mZT/dHkZlSsmfvXpqM0MPmGOMSAzbB1Ge34VtKFEkbsUyvG0CuvK1emmz8vr1NbCFVwxUqSTz8v8AWsWZB5rfM4f7p54/KvbgrI4XK7KqT4mlQvEq7sJu4H4ms19Rik33EVxbOq8M+7Cj8fzpt2A5j+27eWSQwyxlfQOAM/WoW1WMQxSGdBGw5Bb5h+f86ftorQSpTb0RYtb5blZZYz+7B2jPNMkcwhTCoOTlh049a3clujSCbVmRG7F0zIpVX42knsKqqhdh8rGQNt6549azjLubQWp1lv4HXVNOkuZbm3uZJE324EZTDdOfb3FdL4D+Ft6lysOoXFtK7vx5QMm0fiBn6e3XvXxuaZs1J0z73KoR5Lnc658PbzTP9Kt7mSRTIFZI0CqOevA478dK5az8KWsHiy98R31kt1GI2WNCvKA+/c55r55Y33W0eg6ab5keqqkWt2UsEskUzxxZO47iAq8D24FfJnjf7LDrFxJZxtHaMw2+xA5HsMg163CNaXtnE+f4glajc4iSdW8x4V8tmGTk5zXJ+IbQajo2pQfaGSO4h8qVCM5XIb8eRX6OnaVz4CDufJPwevJNPvb7QY57q6FrcTR+ZIfm3Kx3Z9AMcH2r6gikMsOIWBiC8g9TUVVas2bVXeyOX1QzRzSzeaxCAMpDZBrk9NubnV9Th0yANDMzZIRsEDP3veuTOanLh2z2uHcPzV1c+kpvC15aBSrNKmzadpODwOcV5N49vdf0izure3murOxkHlSSKoJTr6/yr8wozU5H6ZKiuU/OXxpfajqWqxx3t3qDRW+YMSS5Lk98juOn1rrtGFxb2SQtc3kkYAw8khY59DX31+RKKPg8zwqU2zzf4i3kiq2nW2sXymYBpYR8pKjt9Dx+FeLtZnbLLcBd85+dN5YDPseM08TWSjY5MBh9bnKXWl6vp8897JLJBIxwAeMY6Vh3bXV0EM42+mOce9ebGXM7o9atFKRT1EbITsbAI2vk4IP0rjb3bLZMcOWVhgoeCP8AP8quqrLQIK7OBuJXSfEbEKrcD0NQLfybwcSAjgjdXnVkdyXQ67SPt0rqRIyxsuSuOv8A9avRLeyt1itZp3FxubLKvFcdSVjenDU9v8A+F7e/liMkOyNXypcdcc/zr680CC3tYY4o2YQhSXDDOD6geteTi6jeh9HShZJI3Ukcxt54SJQ2VKv1FYWuXSJDMvlIHxtJbrXEephIe+fNXjLVpo7e8haIou0hsjP4V8+R6stgxQTCOUHameuPX8KynSurH2lXEeys0et+Fbe58Q3cQdh5BjBi3DCn3B/z0r1Lwd8Mbu9+MXw5khiN6x1iE25H7sQupVxgdzlSPTbu/HOlU5Y2Phc7rc2Juz+naG6bT/DA1izWGVktGlVFyCETncfUkfN+NfIFl+3j4OmuLvw/qvhzxLY2MLtHcXS2ikK6nnLDOAOc/Svjsq4Whj5T5u53S4gr4Vp0XY5LUf2wv2ffE+rLbaV4s1C91FWBzBp00ir/ALLkoMn3Gam1r9o39nrw/dEyeNPCVo20ySiSJ0uZQB0AZM/T61hiPC2LleKZ71DxYxsafK3b5nkOq/t0/s8WD3MWieKrG81QpvWwhge4dVx3YoFJ9SOlfpl8CNWsfG3gSz1qGIHTxEsi7v42ckfj92uKtwlHAx5znqcX4nHxcaxn/HL4GaR8UNMuNG8Q6dZyPNErQySJktkcHcfyr+YT9qn9lXVPhTrN+lnpE6aTLK7phTiNxwVI+o7e9e/keJ+wz5XGU7s/Ny98PXVnM9s9vd3EivsOOCpHfms06fNAWXy5YscnaK+lnseLKPRiRrfAONrlwQucZ49asPFcnna+G4JA71knpYhQRTSwkaQkGSSToVK4I9K0YLDUYlnkWGRzuwyoNzKfpUtm6pnWWdnqUpVPsN5NMylljVck4x1rqj4a1S+lhsnsGgPlkruXk+3pWTrJOzOyjgpTXuodF8LLy4neOe2+QqMdua67Rvgvo8N3BPeoxIUlpCxIDewPSsnjUnZHdDANLU6C08BSFAkEsUUSOQyY7+/pUj+Frq3+5K+04x6CtYYq5hWw1iO40C9RdyEyyKNxI4DH+gpZNM1CJYzFOr7hn5lwRW0ql0RHCsZK+o2yOsk7GQfdLDr/APWrkr3VJ1WVZUYsQVz1xWcp9ifYWOYlupSiHA3Ac+9Z0mpSBHbcmNu0jbzRGXQU6ehwGoTlpGkDHJO4A1jMGZwcbZW5POM13RR5M1rYtwyFBIkh8tcFiNuQfpinJH5Ych2OVzjPANbEC2jJLJKEY/LjMgHT6VLHGq5kB80k4PufXHaqhuBN5ls4R42lc5IO7titS1P+rAaSBOjOKu12So63OjtggW4KsZTv5JHBqaJSQyom1myxUDmrIk7sYh+ztMnMkRHBX1oWceU0bxkSBskDnI7U7ECKwQK5BjbgjPUVLGYSsk0bLiLKE4zyex96QDApCbUdVc8gkcUjpHIhDMDu4KipUe5SehDGpxIANyEFcN/Oq00Sxqihflc7Vxzt/wAKIqwOV0LJKWeK2RYyM/K/f6ewqWFpFkdZChZnyT2/D0p7okZ9oiDMW3Fy+FY/lVqeNXKrISWDbsYxzUyWgFWdG3N8yKG46YqOKZIztDK5+6R6GrAsnBV0IHnryA3rTnhLb1WFZI+AxYcfT+dAFX5xFIEJDFsncP0qCbEcMTAsijlsUAQgNvQkLHERnAPWr7SoGaeSBnDElU3cfT1oKa0uVbZGMswkWTzNv5fhVovITKsbusqDhsdKCuXYkQDYsxlBmYkHHB+v0qsHSLKPM1wSM5oE3Zk8iqgBR4xgYUYyRVJdzwyOBubOCB/MUEydxkcP2deCYy3zHHf3p5OyBnbdtzk8c0G46CX7Q0btElu5wApbHHqaewiihYqu7c20bqmUbktpFcKXDFyCzDbknnH/ANamRyFQCJFkK8YP8R9R7VRnJal+MNFs37GWQY2g5xVaSdWEsFs7wwtwwzwT70C6FBzIU2K6bk5BYZA/CrVuC4WV5k2Ac445q4WCzLguEWT/AFTNxgNjgCq8Qe5yUaNIySCvTmoBRuSNAZB5rZZAdpIqmzeYzYLLtPrwRUyV0XJaDnOx4biNJMMdocHj6/8A16FuMKQioxJKksOTWblcmSXQekZ2kbmXA+bIqAW7lnUXJJzk7hnI9KFKwkri7Y43UvLHHuPAbpn2qdkEQ3ugLep6g+lap3EVbkMzrIQrluy44qTzPL2x/LsA3DHrTSAbI882ZBsChfmOOcUy1SBY2lINsh+bLHr7VUo2IiurJkfcjH5ipOPvZqaNnZJEiCLxySOaGtLllUsJIo5CqkZyCODQHLI4jCsCPnye/qKkCKNeZgrliVHPpT1RutzLBGoGMevpUyehpGPcWKeFmKGaOYA7SFOCDSHEpwQqxgYFO3UpPWw2CTyRh2ZQGydp7VMAiLKJWGWw3B/L6fSlLYoqknKhgpDDk9+O1TARuso+XaF+63c+2aNTOaKk6hN0PKsDzkZ//VT4nijVZeFD8KQ1TNdjMc84WCR0jjBX5VBOM1BMiPDAJG3NHySpPPvVRjZWAnkkUYULzuzye1VsSvt2xO8eeSpAI98d8URjYd9LFUOysJGV9yt0HOffFWFZYlR3G1ixDE+p7Y7VknZiEZIbeQwqRIOVB3dfxpYlVUHmEI/cn1q5gSSwJJHviZmAOQucYP1qtJNIqPLITKwXsOalOwDEZmTKKiEjFOd5ScJ8pQgEKOQaIvXUAQM5SI8RqMgNRIqI8xeTKgfLt5Ga2ASFZcFpEljglGDle39aXCxq5EbqvAQ56f4mg1jLoiu6N5SszfMckY5xVciUId+0qOhU/wA6mLuNxuTxOxIBBDbePpVhZWjlSVZP3RUKSBn6mqMTPaaIlw4YunzKxHQnuPepDIJmSJ1YDqT05FACXKBpHfeglJztFRwSBFkdCHk+6Vz0qXHqAxGzlxuVSSMg9KlLLGUZA24dCTVGihpdiomwPjewY521IjKryR5ULgYx60Cpoph2jaWSVM5P3ehqeOdGlTZIRzkgev8ASgqGxZad1dVCwmJnwdygknH6CqoiuJXkZmgFuj7dgX5qwluEI2Kt8IxMzhn8wDg54rmrtXWUOMPzyfSkWUzKVmQOhnjB3cHBU9qv2VwWMjtIEiBOHUbSB60mhp2Z+0//AATW1WO0udPiuJreS5MERBj4ZvLSdcj0BEoOPev3+0/VE+x289zLbQ2zgKg84E4HfA5/SvkuKKbc4tHtUHe8mdXaa1Zh1zL51sMjKtjn19q1bTXrG5H7ieGQbsbycY/z615dO9hSq2NFtVgaOSSa6hXHyj5hnPpjrUbapaCFpfMBkGAcHpVDVdCS6xaSPGL243xbdwWMYH0P+fyr8w/2sUuIdQ0swrFb3DXZlnwnLRFGyMezY/E06N+fQc6l5pHwVqMcLGR0ZtpPHOfwrBDhJSFRTE3zKGXkexNclVa3Pt6D0KwdkmkV2Z1YAqzfyqR3dXVPNZHU7iSP09q5pxujqpyaepDbyMp2LtZs/nW/Y3WUdtgEnZT2xXFVO2GquWTqLyhUCKJTyBuxWlCWuoiJnUbTj5mwf1rmbEtNSGaWIFWVXQ/xEnrU0EYuRh5toIBQDvUSepuMnhSYpJ+8UqcoVJFYWoQmfKLwMfrXXTl1OarTvI55rVokhS4UiQrl09/8Ka1iJVEm4YUZYD1rpMGUGgKAMzgv3UU5I5EmExVGj28AdfxrOoaUzUUSiSQRo80JjUAhfunuauw24iV2SRg2PlPB5pRlY1lEzdR0zzvJuSSWDZAD9frWXmdfOUPulAypJwD7fhXTCZgot6E8RLN88hViu0YPWtmGdYVl5U4AAPTFTWV2Ok+XQ1g8LoQxI4zkDPFUFEjMu5laLOAR056Vx1Y6HRTWpYADyyxsvmDBGexFWJXysLycQk4Uk8Z9K4ZppHfK2xFbPN5xzMZIcnAPVanfed6RMqnoSVyMVyuOtyTOhjmUzZfKDkZ9KfFLGJ45JFYLjZ87ZzngCncBzQyQXStMw8lJNsuF/Q1LbOgdTMxKFjtJO3n/ADxW8ZGCiy5dQxMFmZnVU4zVNoV+aVFIjJxtbnFauRjHTcz7xS8q20g3bkDL746/hU0FpFMrCVHDL2JxRPc1hLqF3GNu54o4yAB8pzn3rN+y72V5FGeQSOMGpi9S6b6ii4kgVBICpHYGoLm7xnzi8isMFQ3PtmtkrGE027lWK4eBFeKEFCNm3pkZqV5QQ52LcOR8o6CumlE56snYzzbwRsZhI6HOAuPX3q9BFF5a4HzDOcmt2jP2mhFcIriIZ2EYwc96Sa2Cgx+d5U7AEkdTWE49AorqbEcalU2MSV5PNO+0ouA8scSjgE+vasOXS5tJ3di5FeKMguAANpNPN3EZgMERfxE81CjY2btoI8okKIWG0HjnimzPbtbyPLcSSNHwse386Isms7IazI8SIvGeCMdqqXFq8SygxtsdBz261Ril7xjS2EwhZnVQrD5SvJH/ANei5t2iBMzugADKFHXvzVN63MzPQQyXc0hkKEr1bIHPbFXrazEfkh1EqFfmOeAayqas6FpC48ybppIFAWEcRDvj3qRLJ0zKqRmRiBtHUn1qfhHTjzFGW0a0YQSIUc5IB/z61D9lCvuJdD/EuO9bU23qU1ZixxGRGZlAkPP0HpSLEVieSJlBXjY3Q10IhyuyUIyozuiBhywD5GKnhmeXEqKm4DKMG5BpBHR3Jw67WEgVTjDYPWtqwUmNZI5to/vMeg9vWuWrGwoy6F7aly3lT/vO0bodoH1qkZDGSiSCQEjGeeKwaKjK2gS+QHU/djYfNg8g1HsacEW8DucZOB2raD0NkyCW3fMchcBwdxUVaW0tJ2LlCsh/iDdPwrXnug5dSo9sVSZVKTFR3PBqhdwxyrGY9kS/dIbJH1rSGxnN6lKWBAuTMGfoQvQ+9V5VSBUQ/NMW+X0/H0psINliK1jMz3Dqr7m3en4fStV40Z4VV4wAuduOTUS3NFP3TnLqF4/NuCHjYnJXP3TWS8sRKLKGXLAKR64zVtmXNpYv/aCsYG5FGcDjFQSyrDIhuJC3ONyjg/n0rFsJSuLLcQRMWJmhjHP3dx/KqBuYt4ZW2vnIA7+9bRWljCT1Hx3O+RFY5AJwatreR+YG8xS/dQvSnUgSnqXBqDvhkkEi+WUUH+LP+etXfP2sgG92K9+xxWU0uh009dSO1vZZ5VW6baWbaFHb61eRwfKVSr8kD1NKSsbF2KNbhWnVzsAwAvPPeornToGUvAWibJYr14/qakib0MjhXj2o6LtJcN2NO+YQCNmFwMlvmPODTt1IlK5W2CcoitJFzkYOKiMUgWQIiFSMNms3PWx20+7I2BSMLEnmMp5ONx2j/AVWmAVRIyozbsodvSuijuLENOBTe3lkRpIxFCgIG5j39K99+GscbXUCuX3CPczOcg47D9BX0mVRuz4/P5/uLH0jYBDtjdpACM49RTtUhie0kAVgjnCjODnt/nvXsJan5rUPAvEEURmdvO2yk7SyKMr7gV5zPNuHk2/zAnaZVIO33r1ILQ0RQZZ0Z2iMTPjaSzdR6VVvNiRoGyp7OexNZTj0OqL1MS6tvNARo9pU8sP4qwjp0hnKojRAnJIFePilofRYJpGzBEgkMXmShMfMyrn+fWrDRJEpJkPm/wAKseSPWvLmj1ea2pXhnjRnjdhFE3KjPAP/ANeny+I4EURMV64BA5z9acKTZnUxNloctqHia2jkZCx2A4PvXK33jALG4hl2qeMgdq7qWEZ59avKSPP9V8TyzuRE7IegDN/WsYalJO6rOzYK4wD1PrXowpqKsYQoX1ZC7xu5WUKYwOqtg1Ta8WNZI0dnXoMjpSmjWTVrI5wT+bOE8zbk/h+dUJZ5muZHUZZgAST0A9PWpasKG51ulh96u7Mjj5dp6ZPauqi+RUBkJXPzEc4rknsdxYjDW6pK29BjcmByeeoq3HMQI5jATJgqAB0B6+1ck1qdcJWVizEHkcGMJHuOAp6UkcbyCWKR1Jzg9q5ZvU6Yx6kTozl1EIiA44P61VbfC0IyfM27lPfA71kp6mjWhNkqN0O7y1ALHtzT44IHk8yVwwYbmT3/AKfStCab0F2TzuCjSMAfnz6dh/Kuy0FY3dVcjzsZGetRUehVFX1O7cvFagxqAhG0luea8t1TxDJp9wWkZjahwMDCknPXPp7V15fTU2ePj6vKd74V8cG9kQ2dylnfJncykbgvTcM+/wDOvqrwXq939ktiJVS3hyUkjOGOeeT35yc+9Tm2FcI3RNCd4anz6lszwTtLESQQoPp705kVSGYojbdvvgV0KV2etPYoXaL5rCKQug5c4wCK+evjDeL/AGdDHE5cjKnC9R1/H/8AVXoYBfvEeXmHwnyY8auJICiSdyG6VTNsIZ5lZnDEAn1r3J7nzDIpY2jEYbdubnHpULkx7oiC0X3c/wB4VIJamvYRqiB2D+WOSV9K1lYIx3IXhb5lA4yP/wBdBpBEsRXeq4KsTnjmvY/hiUfV7C4WL7Qu8MAD74/r+Wa5Mc7Umejhp2kj7oZEVxHFMZdkYG9B8pbHP4VNFGsjsTIS+fmGOK+CqfAfe4aFopG3DbxsJDOSSRgKB19eKsGLZJ5UZPlgd/SvLcXY9ekxn2OQvkv57ckHGAPap5bJRIJWdXymQvQZ9DTm9LGsbdDOks2kyTIo7/MOKVrZmVQJQAQMe4pT7DJ47WR1jaNxG27GXGRirDRAy7CI5Hx1x1A/pWcndDTKzWxZ1ztnDD5S3G0+tSxWtqN5imjlkHykrUJe6IR4kjTyt7vGFGCRkn/GmwwszhCUD9VVjV29wCSWJccxLKmMMpGc1IximbIQhdvXoSamOxpTEEEZKsAyHplj1qwYriZIiiF3P3AvUe9UVyockLJgyjYBxxyT9asPErAFgZMjBP8ASio9bmUooVrf92ySxNGjEEpu547HFSLA2xSGjJY85XPFBnKNybyhvZJGD4G44PGKqRrIkyy8qQCAc8f/AK6qJomS+XGxRPMWN2G4g9Timg+VLuG9lxgLnvUiLcVxIUWWWBFkTIZOv6VBE07KhCqGP3sipcQFQ7HO8guF4XrgVKzq/ltuxEo/PNYtAVYRy7OhePPJJrQit3jAneSPcThQeOvcV0pFwlYnayKxuwmUyofmQ9/aqjW8jKyxEtKMuq/3vamlqQxDaNDPmeFIjsBXByMn3BqvLBMJPPkgGRyoU8U5shKzsZ95EW2JbtG+Dux2X1qzPGvk27xzLKH6Y7Gri9DOcNbmS8M7wII3kQKxLDGfwNY0zCJI41lJ3oW3cnHtW9HTY5cTG8T5I+PYkaGzhDkMk24AdGX+8PXnivkmZ2kH72MF88gHoK/SMD/CR+ZY5fvWynJl0ym0gdPeoVbKOzLhx94V1N2OU0YlCgt5m3IHzdsdq3LSbIi53IOpxionIpJ7neeEkjfULUXJ2xGYFdnU/wD6utfqNo8U0vhTSLMqsZjjLiRBjdnvXwPFkL1IH12R/C2fF37QlwJ9cWIo5IIXBBBiZVAIP5dfQ18tyOsa/IBuGWfYMH/69fZ4FctBJHhY5/vGNAIDEKPLdvl56VYDODtVl4X5flruT0OQqMGjMiyO7Buua4TxTer/AMe6ONq/N+NaQWpy4h2PMZ5Axy3Y5zSpIrADBKex68VqebNtMV1IXKo4IPTsKQhmTgsrmgqMrl6OFc5bLYUcn19K27GFfLLSOu7A28dKDWG5fLrGAVLHPU5zVgOxVZS2V+9gdazmrI1LMSwBmeIsoON3rmpJiVK+UWVSKzKk2RfMsmSSQfxrc0sAzRED5ScL34pPY0hsffvwKlew8PTW0jobiQ42k/e5yOe3H619L2EjqgkG5QeCmK/Ks0j/ALRJ+Z+i5RpRSZ3/AIZhtyBJIXAcFsgZ3CvU1Es8UUzCU2qLjcVxn2rxr6ntUXqP2hopI5JJI2P3WAyR7VWEMMrQFJVlJBGc9vWm42Ou5JsMCMkpDq2cDHWnxyxtGBLHtcHHA/nSuZKYsCpKXyxVC3IzU7xNG21stt4YY4H/ANenGVg5+5ViZmhwdqygfOwPfPapVSEpL5ilx0JPQ1NyehFNftHE+x4YogPn8w4P4f4Vx3iTxhpXhTT4davdQ0+Cxzl2a4XdjpgAnk16OAwsq0uVHm4/FqEND4T+Kn7Zd5bx3Vh8N9G00TTFwt/qCtLHGh4+UcBj6HHvmvz68UeM/EHirVNR1PxP4i1LxBfzOJC8zkKmBjCjPyjtgdvxz+n5XlsaULvc/PMdiXOV2edXd9++kkywYgKeeoHSqA2SsHSTJzllYda91S0PBrO7uMAQNlgCw5Ixwaql2AG0kEHmlzXRiTGRUVJSuJAcE+lEaZOwdxkCqi9AK4QN825iT0BpwLFNzxkAc5/pVATBBKy/MUUc/LQj4ARmI6/MaAIwhdZFOWU9cd6iZugINAFtZ2WRXztbGRtOOe1IzK7KZlBkPU4wPyoAk3D5/nYAL3P6VftHuCF2bTGDzg9Kia0Nou6O70vVGjhit9iq5Jy5P6V14dIYYo87VBLqnTk9TXHJanTTnpYg3RNISZCpPaq0kscENw0rBpdvyEDv6GkW5aWOKu5Y3bzlcjLYyBjFU4QgeRSTIxGDzQS2RuyoSqLIIv4ec0qyw+VIQxZAOFx9761tHYwk7irEUQB3Ld+fSnQFCo8gbBuwQwqU7MR0miwzZmBViucklu1JqjtjLZjwSBz1rS5ulYqadv3hFKgk7j64rsjGwiBBkDnrk9K46iNKe49YYndhNI08hXDD0HYH/CmS7fOXeGjQAAEDrWZ2U03oWFdzGowQgHOaeknWZNqFOvPT/wCvQUlrYlV0KbYo3D9AzfzqXzFmZSjAOowO9Yylc0lotBSxKyAsgI5OFwM0+GPfbpdb1ZH6AdTUl36lpQ6x4Qxoh+8G7iho440bymZmC5yTmgpS1HBX3eSqrhvvjpxVl7cRhcuAOo2nBFA5sqTwIJTHFLLJEOc7qgO6FXWNSrkZJ9PpQTbS5lxuryKVOP8AaFaMqAFVWSbaxz93JB9h2q5bCMpHkeV5o1XB4z/StZFDAKWlERx04z70J6GbjqOklJR0C7fmx6CqyNsXfEyzBhuX2qlKyKlG6FtpyHKmNkLdMdz7+lEc6h1WTCsuT845/A1myi68pkV5GVsOOVwOPauR1lp1DfuJVI6EnGDW2H+I5apxbCZSIwAxznAPANBt/mLgE9z7V6JxNEsYUmTzAMdD7irEHmlgEeP2I5yKTEe5fDD7XBrnhy6SVreGO+SS4IwdoGe31wa/pt8TfDfTfHfg+w8SRR3ZvjbrLt+/+72lTHJ3PADAjrXj4nGxpV4QfU+lwWCc8HOfY+N/HHx08YfDjQ5vDfh2/tLmedTbi8njMzw89mzgYHTjPPrXxxqmraprN3c6nqstvfNIVGBHsOB+PNftPDko06V49T4GvhIxrc5ysYkt0nkWSMxrKQqqDk57/nWv9rdrJSZFMhTLgL0NfQuV9Saj1PO9Wkk82QxqW3HcxJ71gRMTJsAVBnnAxXPU0Kaud1pe6S2kVw/loMMC2MflXtXw2+OHjP4bamk1rNdeINL24MCuFZVI6fMcPgjg9QDxXiZlg1VhqYwnaWh+mfw9+Pvg/wCJWmaVcfudKv412yRyW5SUN0IYHhsHjI/XireqawunfEi41rT5J7uw1GYeYOgEmBwATwoO4++Oxr4SnRcJtM9Rzc4anb+PWhv/AA9dzC3uLrfGA2xsEMx6/gf0zXzv4Z8LT6pdx6TAqFpUeNtvOeOSfzr6fL6/LQYc9qV2fsL4K0my8KeGdB0qJn8yOLyyzjhgoC9T3yCT9a9GgvBcI0MG8XAXeVZcEj2Hetcqjuz89xknKfMPi8T21ndHTGMy35AxEy4PP1rsILuC4CeQxJ7mvQqO0jmS11LLK7bT80iHt6VKEGAzN0FDeh0wVzE1Nmjgu5ljd/KQvJkZ+UV5DqHwqbxtejWriyMaPD5fmPgkjPCEd/8APSvKxuNdFKSO/LIpz1PKdZ/YasdaS+uW1VfC0cpw0eoWTmOUZ7EAsP8AJxX0b8Mvgb4m+E9tbpo3iCLXNP2sk0K3cjK+R8pxIq7cev8AOvk8dj1V3R9zDl5LGV8fPiV4h8I+Bb4aVMLnURbv5MLkIVkweGIz3xzzxXwp+wh4t8a3PxWe01pJ9atZryJtRmAO1D1Zvx5GPQDuOc4Uv3Eps5qKvOx/RfoNvHBZwwshiuesmTnsD/8AWrpWTyEzJJuJ5QBcZ9j/AI14Kgj04voVby4DsZI28pnP7xR0x6Vk3FwgYqNgQrkY9e9TKCTN4LQgkkBhjfzHjmJx8o+771WlIYMrl5kZcEY4x3rO3c6FFbnM6oyPbybgrR7uUz0Hoa831W5TaVEQmQ++NtaUVqRN63PlD4yaGt/o8sc9la28bkWkMisAR5gKjn0BwcGv5Ov2hrZIvFUlzNdCdzCytKCfnw7L+JBUn/gVfT5fvc8Ct8Z8sRwSs4aUqWB4A5GK+gfhoUW2nNuscV5Gu8tjDN6D3rfEEXPrP4NeC9Y+KHiay0S4057aylQOt6Sdo/vHgg8DJ684xX6keBv2X/CGi6VGbnTraVT8qu0S4z3JU55+tcVbFOC5YnpUJqCsdXrP7P3gZ9Ow3h+zvxtLbXXhHx95VHC/rXw38Ufhbd+Hr4toYuorGJiGi8ssf90/T1pYPFtuzMXfqfMfiHxHfaNdx2slxe6FqbD90emR688e3I6/Wu++G/7Rx02//sXxkZ9Rcoyx3iL5aZA4yBwBx6AfoT6NRcy0Ir4ROPOj618M/Hq0skhki1DdaSovmNEdyBT6noRX1z4b12PX9P0rUNNure7t72MG2kVhhie2en49K9PDvRHzOIpa8x8s/tB+J5LvVLPSUtoVEEO6Y7sYYEjKj1+YAj3NfHGh6G2s3t1bSKs2+cqit1Yfj2B459q+owVZwoOx0ZXG1W7Pb9O8M2drpMezFrLEGUOgy2CMYA/l9a8ufwVCmrGFLZgd25/LXAV+vI/hB5PpxXXgo3pe8dKryVV+Z6FPaHTre2Ryu9ECA9OK2dKvyls0dxHF1yF3dfeqdNtI4K8na586ftC6oU0C2023iNuTKZZST1/u4/LGK/PWKdri/W4u9iFG7eteRmceV2PbwsuamjSYXF9PJKob5ExhOM/hUll4dnjZbuaOQf3Q3p9K8iD0senh6d1c9U8Fae9/qk9gbZ5SYM+WeFkH19M9RX3h4Q+Eeiw6Yt9bjT4bWcArcTqBwM/MM8YyCB/SsMTVcGkev7NRpHyn8Wb3RdKlu7W3s4BdB9huYztXg4zjuScYqt+yb4mi0L4ofaCoN6oW7C7vvFZOB9MEdK6MbO9GzPGzOTcGj90vDmq2D2UUds1sSSZDHk7l7d/Xrx610P2kMrsBghuntXq5LK8Ln5NiE1IjupQsYcOjKfl255/KufuJUVo0DlZmO0k9PofQV7pxRvc8z8W+OLLQ7Wa4DKkaSFneRwAqgdBnqT6e1fCHxN/axkiRh4b8M22ovj93f3EvlgHuVjKkEehOR7VLeh6WEwznI+R9f/az+J17cNLDqem20CyDfFPYIMgHkL5BTA7f55s6P+2j8T7K4il1Dwvp2s6eAAqpqbzMB64dARx6E/jXHVppo+upYJWPvrwl+0V4Xn0HTdc1C/jtLuaMBraKZWdW91Y5UY/lUF5+1d8NzPbWkHifTbvWEuDDLaxKWKcZAlIOE49h170UJSjGzPNxGVpu6PoDQPGmh61YaXqGi3kFzpdwgkeZXDsPbA6cn8cZ+nSzXaQRERyq+Yw7FeSoNddKqpRueL7JqVi54e+I6aRq8EEN351tIfKcMdpOf9nvzX1h4e8W29wlpJb2IinyMtGx5PsD0r4DiGmnU5on1+TSfLys9Qm1bTltGuHlxcNhFh8vdnPfngfzrwjV/iD4NOqRWc+s2MTPJ8gV93HPGRwee+a+TqVLbH09HCtxOX8Z/F3w/wCAtHutSjS2uLQYBl5AbPC9OcZPSvzyv/2jPBOqTXtymoX1u7XLRSx/ZHQRnJONrDdn3PpmvtuEKL5nM+VzvCuceU3NP+IWnanJFNp9ws2nhcGaRDGCxxgZbA9frXVr4gtw32iWSOMBgd7Dv7V+gwlzSsfC1cP7NHx1quhr8PfiJcWSyfurmSS6Zo5Aocthvrg7gxFfSWiXKT2iyRXNreYgE2+KXKhTj8zyK3xsbVVYxW1yHWlDQLKRJsKeYMdGFVvgxpsWr6jfalNcW8F1BqBtwWHOByMH6H8K8TiCVsMz6nhZc1e59fGRSADKEhRi4XtmvGfidpOnajpOqWWoXrJE1uXjAOAXxkDOeMnAr81wWk0foVaeh+V3iHRNQttSlnvCkUfnARuccE9iPX3r0G7tFW205ImUWrsqAJ1Dcck19053kmfD5lW5mzxHxdbtL4j1eVuSrhHPbIHb0zXH6RpU99qElxIm635ZFX5QM+5/zzXJjp63ZWX0vdMzxxKLgwaebdkWKMRse+Qc/wCfpXkd5CtnHJIXllmbJdj0A9h/StcHRtC5niKt5HC6tqJEwji3Iwjy6nnOemPSseyle5hKNFtYsSFB7VpiVY1oPQy73TJlldiAMjOKdZeHmvDGLgfuuMgjGa8yu7I9TD6nqen6UthZBv3aRL8uWGevardolmLy3llJEIfaGY/dJ/rXmVHpc6+azPrPwifsGnWcVqixQbg6qRuZxyM5PYd8V6vpwnTBkmjdT8ygHOPx/pXl1pXR9JQakkaUs43MigxnaNoQfmefzrmtZhmcwyKkzXBGFAPVfX3rmPZwUUpHzb8VpV0603xzxv8AaTiPJxuZQM57gcjmvl2W8+03Fy0qyyRiQK3fjj/OK0S9256GIqc87H2n8EPDZmW/ub6VHaKEPFHnCtuPy8/nkewr6r+Amkah4k/aJ8EW1gTM2lI+rSRdiF+XOfYE/nXAlZNs+PzR81fQ/fi6svP8MNphkiSOOxMZcoCfKVCMZ7kjNfl34K+Bvhdr/wAfPq9zdLdfa5buxRCkRDsTwS3PUkjHb0PNdnh9JqpK3mcGe1eRJnz3r/wS0QPq08j3Edw84ixEqoIwOTyDkn0yCPSvLPiJ8Hwuq3lppOuC1sYwFiF7EfOjBXkEkHJzx+tftVGVNu0onwUswnc84b4RWaadHDNqM4ZpB5m4Dawzzx3zzyce+a/oZ/ZQsbUfA34XSWdyBbPpn2gyqOGZvnwfxY8+9fi/iBKLdoqx+i5LW50mfUssU2oRk3Ek0soTbGT/AAD2r4u/aG+B2h+O/Dt/YXNrJFdySPN5qR7j83Jx2PPOP59K/O8G3GV0enUP51PjP+z7L4S8TXSXlmsccb+X5in5Jv7rDuOP5mvmy4+GEZvJliUQRsxd3c9Tjp7D6V9aqt1c82rRu7ktt8MLNn8y4NpJ82PLwV3e/pir0Hw7s7d/s91DskDkgBOQPSs51extSwdy9/wgmmW+wxwqx3HBcZOP8960bTwjpsdzIIbeKNAw2DOce+fWsKlV2uzoWCs7n2F+zX+zRZ/GXxHfCxsYVayjaa5lnLLEABzu25LY9ACea/QGf/gnXpllpu3Q7/wtqNzKTK32NLldrEdMSjA+igfnX4Dxr4hvBY/2CZ+4cD8Kxq4T2rW5+fXxf+Bd98NNXXTdSje3iZXVW2YjLqeccAgn0NeBz6Zuk8piq9Fx2r9O4czaOMwyqxPkeIspeFxDjbQauluZ/Kg2uGGfKjGWI+neo7vRbnyftD2N1bwrN5b+YmNhPr6V9B9ahF2k9T5x4CVTWKK0+mojPGMNhsb1GA30z2qj9mto5o1kVQoU7WYZrphXuYywrijjfEMKwhgg5Azux94+1eM6rkshLlZFO4Kv8X1rti9DzJQ1sYYjE0pzKm4A5VR0NR3tqgSPcjRwFclsc+9aQ3MKiSieb3ioi+aJYlAkIwDnB7H2qtb+T54jLIVPdq9CC1PAqPUSMAHeRIh3dQOtRPcwKztsZm6HdxmtTMW28oxpsZkJbLEN1rRdzGyvIBkdQPSqi7MCKN4wpbYfL6srVrWM0g2sgRUx8oI4rVLUDq7NVeFnQkt3B4qRo1Bkl8yRGPyu+MkD0pmLdmQNcRo4hAYSLyp/vCmht7yu20sQBuNArCbEib5JPORuo9KlDQlJSX2Ko+TjqfSgQzfGGaJlaQAfNuHH0puFEpMcbrEAR8wDUAUXlRkLbm8s8grzmp1jkMTB3G3gK6jrQxxRZZo4ImiaPDqPmOMk1HGqPBwMyLycD2qHohBES2/KRjAOS1Irgjaxy5HWrAgTB3mVZFZTjJqRZBDFC0pQxjJUEdaAI5JXYpI8ap3wpyQaY0jAOsTy+c5BIJ+XFADnIKsqCRmz0J6Uxo5HO0+WkW3B+bkn6elAFY74vMuJGDQhcKoXJHr9amKzHazOduP4v6UASGWN0V4opWQZ2ndkj/GlknBeKNkdVbgt0APvQap2Q9FIDblBfqw6ZqBE2RbViSGRxuKnqPyrJX5iUrj5I/KiiuXmhCsAuMdfQ59P8aiDlAowAHOVJHWtRRQixtLcSKpUBgFGTjFLxJOkEZ+UPjPtVwsVB9CWddkgiUxOd2B6A/0pGBEaqpZhnBLDr/8AW/wqBzj1Gs6kMy/MAnPGKjheJInaSIJMBhc9x70GQtu6idp5WVjgBdhwaZcSxlSioqw5yfWgBqQx5UpHtLDke1RyoYXYTEhSv8PHPag0UkkTSLPbvEHA3lQwB5GKnEknnM7NA7d2QYB+g7Cgjm1uCGK4I8+Qxwk5JWoGWKWQqrebbtxn7vNBc3oRbiIFt95eNE2AE/zptukQjAOWZeNxPIrKcepCZOzAtgEhG4JxnFU/OQ3DxBUkGNrD1HvUpA2WHWGTG4bDv+TnPT1/xpd0iMZJI4SxGwEda1itBEG3ywd6yK+ecnpUix+YyITvlYgDaOOa0ggGTfPMIj8khO3jgA+9CqYriLfHHICPusMjNaW0AdFHuYCJR8vVc4wKiKupaEgyEc7yecelZXAahGDADubJyCO1TbY4TEqj5gdxyeG9qRUEmEMIj324JkilJJ/nj/PpViVEliKNhOMHI/lQbFC5zPJh43J2Ku/ocDoKdDbb5JI2BBXg44xU31sIJFVQ5IVj0psTHEeMElcgZ61QcyHPJETtmQ/aF+7gZ2n3qNySEKqsvfI6g0GcpXRCJJWYFlUMcjFJEsgVwkak5yQTxiggqSshR1aVkPO1mHQ08Om1G3g7sdaAJWKSI8yFVCHADNy3/wBahg5dgABEDk5OKBydx7oIUEkzBDu4Vv4h/hUEjfu1j3sVzkMw5/yKicRDTAG88yyRtGABEydWbPP0GOlTASKi5+8OQ3oPUUQloA0BkRreIqYz85460ydwyo0hWI9OaJRuBXUbcH5S3TFTBD5pVg2wjqDU8ugE0SnA3y+ZIRtJA64/pUYhym8FTFzvDd6FPQpRuVZpbiTarMXReAorXiDGPMrSI2NrD29DVRlcuC0KDpG5MShpHPRV61B9mIQySITD0KYyD7GqSsi2hCxKB2YbTwnsKWM+WWDZZM4CjtTMpQshs7qVESlcZzx2NRLGEV3eTMgXpnoe1BMdxxxLAY/LbkjLN0Hsajs2QExLgx4Iy38XtQUldjvs77GJYKQMMB3qFCHMULBt6gnd0qJLqjRrQcAxkwodew5qRUGJNxVRu3dOc1YNaA0iYO1C79CMUx18lIFJjaVgT8ox/n/69TJ2JhsRm4BZFHykHI96fHNcCUyxDy3HGc9P/r1E1qWZV4xRmDOXIPBHQ1hTyCNGYyZkPOT3FQBnxO8qlWB3N8p29xWnbwYUwruKv8rAdqjmtoyraH6Afsraz4istYsRo12ltcBG+RehVRk/pz+XpX6zaP8AFjxDaw2Ss1oykkqUiBbp0LEHH4f/AFq8XMWnPU9rDwcqdkdnH8Z/EU80SLeajFAVHH2giPOMEFTyO3Q469K2Lb4zeIIHWJL7UFcglxG5jUg98fdP6150eVDWFclY0rf47+LLfyYZr2C7t+Sk628aOOcgEooyPc1qW/7QPjKJp57m5s7iyjjLjfFGmeeRtRASPqSacaUGhrASiaEvx916+t3ia1s0O4PGiyFFZscn1UV84/Fv4iX/AIpu9PmudMihngt2iEsE/mRhGO7AzyxyOpHepcIx1NIYOTqo+Z9TclGY7lYkkDGea5Ge6kJQhlGfvHFeLVZ9vTjbQYbjPmKqkyAg7upx2/8A1VHNcTTuzqNgKAADpu/+vWDlZGziPQyw7YjG8asw8wnr9P8A61atpIih8tIWK5Bx8uPr6muGe53RjpYsGKWRkaF5HYc7iOvtWhEZG2g2wjl27XJOTXDN6myp6F4SJAjGZWDL8uX7j6Vbtysb5Q7FPOSc/hUX11FJWZbMyNCIxLL5wcl43/g9vrUE0MCpIzmMYHUnH4V2U+xyzn1OTu48klWUjORis6TzMIrKPLP3z0xXZHc4ua9xJrUs4VBGCVzuJ6VcitZZQiTLEEPA2n73Hes6p0YZmhFpIuAyiV931wBU/wDZyrD5uMdveuWq7I7GrmXJYli7xHKdMMay7i1WNCZYwoUHAI/zmtKUzKUbFOKCdoiVjJiLcmpp7SUtCq7COCTnoK6krmc1pcuhwJm3k+R0Vc1ptNkMsihQeoAwDWNVaG9NoiiZRLJvLrhe561UnZ2aJ0DBCfmDHPPtXDNHWX7e33M7Bnjc9c+tWZLWbMW6QyKwydvb2Nckty+XS5AqSlxGc7M4OTgYpWsUVYgglkkBJLFsgisE7Mi4yaPysl/MOTubuQKazh7NTCNuHzuxu3L/AJz+daJ3A0YI5JEEcSPKnX5h0pVjd2RdpJClhgcH1rsXwnI1eRXCYY8IN5DZPX6e1LMpZ1ypK56CsZS1NIR0IWaIuN8MsgAIODUr26TrCGXYcblXOCD70nMqnGyMueGIuJdqyHBAHasoQBI/LYbnPPTJrZVRRVypc2tm8UUrJHJdhgM9SBSxxBGSWNirZyATXVTlqZVadxlzKUiBMUStnOSKpwzuZRGoZkzjit4ydzlVIsIJJAxwIZE4GealW4Iy8kShicAdTRa7HJ8qshsl8YyEQoHPakErI5aTDSuc4ByP/rVhN9DenG7uSCVoRKzELEDuC+pqnPcT7laIL0w4Y8j6Vk3YpQuy1DfsAgdshBnb2NQtqQd8RO3oVK8YPpUQepVWN7F8XkqBFn8toQMBV6ite3vjNwytLERgD1/+tVp3MZQ1J2tDBAUcSM7cjd2BrLuUG0FsMCea1T0MZKysVPskBjJWWKZycMF5K/WlaIIh4G04AyecVk1qaSl7thiwB5FKOY8HBB710hitxDFkp8owyjjk1M0dEI2VkZGowxxxKsgZRGOGJ5z2FYwndt7O8hkxhWHUelb0VoYS1lZFaGfzm3eUIhu8pVGeT6+wp80bIVbDqxBwM9q0KS1sV4riHPMEqqM/ebOT+HagmKUJEdzOwyyqeD/9ak7mblrZFeSdA8mN+wccnJq7DqUjyiONliGB82OKzqq6Jopu5qNfsJZmLB0KgBFH60R3WZFLkKpOelc0o2NIwuy8bhHdmcP6KMcA1aSSVn3xMAAMnA5/CpudUFqOikj3SO6kouN0nTJ9KtwKjxrKI2WBvnVSf61rF6EOV2VbplCxl2WPJydg6Vy95OyRsrFlQcsMcn2rpRyqWpStCsisWYKA2Dt5Iq3NJ5rhWKkLyuOPzqjWMrFXeolUM0px0I6Gt2O88y2tEaSFQMrjufrRYSWhDcx+bhdpBHJI7/WuXu7BnljmIOxTwQO9KxKethloTligwDwVNXpHaR5Pkyu0AL0qILqVJWKdzHMBxtQkdCM1TaxdYQ8rq0o64HetoLUylHqZ62xgcxiT7O6neQe5zVyGZVLvvBK5ZVTqPf8AOq5bvUpJWL0EOBCGmhYE7uhO01rWUUqlsyGQbsgEcY9KylDU3ptWLaaeYz5iYD53HJqxm2V0ncIjNlAEGecd/T61LhdlRlclhUJIghV4s5JPapQ6rkMGznJ5xWcXqZ1djJuN0gM0cgUqfujnIPeg6cY2iM/lMzDK7MYz6+1Va7FBFZIpklERaWXcMgn09KuSxNAHXpKvXPUe1YwidcnZaDIYRLHK5KLI42gg4x71DNaWqQwxRyLMinJweCfQ1tTepFbWJneTLuijt3GGO2VWGQy1798PrcQW6RwrNKhOPMYZx7E/19q+pynVHxPEL9yx9AW5kgSOQMhQqFxjOe2ak1CZlilU4MhTG5u3517h8FVR85a/BLFMyzASMHYq/XA5x+lcW4WQbozEyn+JTXfHYqEbmVcJH5bmNwH6DioCoaB1O5n/ALzGs5rU2pMjKlYX8yRGkxwfSs6W9ggh3Tum05wcV5OIR7NOtZGKNbsoGjkWVV2MSeOGz2Nc/qPjCGNVdzGr5AJH8XtXHChdnVLEtqxymqeLX3CNVWMNgj2rnbjW7q42hnjDJ02cEV1U6SQU03qznry9u5ldVkfcRgE88965uedg7pC/7s8kA9+/59a7ErFKKuVAEkVlki3rno3eqramY1leOSaOMDGAOeP51E73Kk7IgXUQytJHs25ztx19/aojcTsY9w2xuOnqM9a0M4q5RZl81hmQx9cZ6GmEoZQYw2PvBMYPvxWDZahZnT6VNIrxbQU9mHINdPG6xSgsWaAg5yMHPauWWx0p7Gtby7YiqSGXPIbtj2qeIsVDFmRz0Argm7HXR1ZdjDw24LNlslzx+tRyXLR/cij3kfeY8VznY9w3yhYpMo56gY7U0sqsVkMcR2lsDnd7Vk46m9rR1IRK/lMBCyq3JjIyabE4UIDgkcAVqcqehXcvIVja4KZbnnpivQPDS7pQSwAAFRU+E1oHf6zGUsVJZ143KvQfWvmXxjeKk3yszYOcelehkvxWPm82nZnD6T4gmtrxVDqEMgSYE8snp/n1r74+G/je0udNgNxemW3kjXcwOAOOCDXt5lQ56djho4q1MjBgy9xK0a7RgA8Z9qzI2twyyOgllH3S3p9a8Vxs7n19S9yjfRskYaAEkviTd0Ar54+LifadMa3bak0PzxttA2H1HqT0r0Mu/iHlZm7Uz5Rl379xRT6ZOOasW4QnEkiq5BIJH6V7s1qfKqepHd+XIrkxtbyjhY265/Dis5QCTHJmSIHIU1LRqnqX7RXhGwiWOJj8gPO4f4VqZ+chyRwNuPX09uKRrTV9CSBSQcMuCfu45HvXu3wls2i1SCaQg27HYyr1x2I/GvPzCf7pnoUIe8j7XVJIomJXynACgHnj0q1YkxzlSjIScE18NJXR+g05+5c6BGgfcDL9muF4WQenb8f5USskOws27jICjJP+Ncyj0Oyk9Lj5Z3giVCVaQrwep5qsZZAoldEaEfKwHXNc7S5jRCLds1wIwyxxlMksOPb86aswLhI/mwT1GOKzb01NoqyHvdlIW3FiSeAetJFdHD9d4GAOuakIyuKso2ghCGzgZXgVZ84LHGVEaO+NpPOR3/Gh2sLnFcRyStMkRgA+XaD09+fzqQS+SyxIY5MjOdvNJystSFNjPMnjQNHgOcknOKfCTG5LxNO23JXHI/xNNs3hImkRCdxJ3BS3v64pY3zuWMvtkUE4PahbXKlLXQijhMbYgd8M3zGRycfQmtKCQHIk2QMP+WPUtjuP60paktkiopzOQcN91c9KmCBWB2rjGMipb1FfoRnbHHH5lvKCxPzn09qqF1LHMTBex64rWG5MnoOKq543oV43EdqkkKKw+XfkYBp2sUh4ZIxvBbzVUEleopywyttiDxqo+YAdcVAEbrnztrg4HBA6U1BEy5DSvxjkYwaXKgIZ1XzEDSMEAyADtHP86lgjVjgsynGQ2SaYFxjKAzBo5lHByMYpPPSWMFInLHqQaCJSsVxE0UL7sBGJJw2RTSwYuysSQmc9K1S0Mm3e5AcC5VnjyoII9DU0ixMSW3JGepC4x9BV0o6FylcyH8szq6NMYwNqFuOfcVk34jWF7iRQGU7FOeua0hpI5K70Pjj9oJ7pG0yaOe3jimlZ9mOnGDx2B6D8PSvkGUiVplR1V3+XJr9KwatSR+ZY1/vGHlGJThypqNYtyFjLsJwdzDOK6JK6OVG3aq7Ikc03mgDIwuNtaxCvCBtCxnv61izc7nwlJO+q6Xa26xFw5eMOMcj1PbPT8a/ViDfa6JYMlgyDYAFbPzHAyv4dPzr4nijWpCJ9VkrtCSPg34+XUdz4kSS0fajoqTGUZc47DH5frXzZJEq3WECohz1NfXYNWpJHgV1ebbIU2xtI2A8S8EdfwqdI4l3+V8shUED1zXXCXQ5DPvp/JgnhMnkybfvMMkf/AF68V1O+a5dsKxOea6oLQ87FSMV1V3MKo6N3DdaaEMTCJlIYjBzVnC5XFbIYLGHEfQZOaVJPLdhHsYdAexoNKexMGYsrIxJC45rpdNxIjAAggZOTmkzSO5oLEvDOg3Z69qsRnah3A7c9McVO6NydUKh8hREw6g9KlPlk4XKoo4IPJNQo3KcroiDn7QVdCx4bIXArWslUyiJWbLnG4Ngj0omgUnc/Q/4HGIeHbYXyK10iNj5evoc/5619BWNxlVWMPGTwyseh9/Svy7M4/wC0S9T9IyqV6MT0zwfKVcpOoTaNwXP+favQEa7jiYx3E4VjgqOmK8aMNT3IQ1J44jcYjnlIt92Sy9R/j9Ke8sSXDMqhmxwOlKSubQdnYlkcybjkIMZUsP0GO/anukjo48nyYOm4Nz/+uslHS4RSAxxQRxgQgAnbgH9aWIFZC28ktzknvUkNalZgkckm6ZIw5yP9muc1rXLTQ4pJ2vrRLZQWLSnAYeor0MFgJVZJI4sdi40oXPj/AOJP7Xeh6VBqGkeC421C9AKPeXNluCjoQuSQeMgN+PPFfBHir4geKPFF9daprOu3V9dMcog+SNRnhQg6AD+tfpOU5THDrmlufn2Kx0p3PKdb1KSZy0zu0Z6Kx71xskwZpB225APrXvni1530MW5/eMyoOcYzTFygCyKRjrnqatrQ4JvUklYhdwJbI4yaagWSPBABxVKPUkRUicMkkwQnld3c1KY34BaMuOw64FOIDA28ynYMKRyKjG1ZSOseOnrTtrcC5ayjbMp2l9uQDxj6VFMUT5grdOQKYFUBQFA5X7w55pY1RiSWwoOBk0APkR1w6dQO9P3M0e9FwoOCxNADkC5IIKn0xVgOFZZEYHtjtUz2KUtLGrY37q5UqMA8nP612NreLPChP71sELj0rlmuptSkW4Ztq5EnznoD2rPnnlmYhiu0nkk1mdBzxdfOcySzSRZ+WPpj3oSQLIyKqpxnJ70ETdhXOT0DLu2kD+E9gamEPys4AKkbfpWqZMLdSN8qFIlD5TjA71fsIDEY5SolXOWFE0KLSOu0lTb8JEGQ8NuNZ2ugbwHBCBcKQOtTDc1TuY2kgvO0bZMeM5Br0mNBHbxlw23GFXr+tY1Xqb0VqMjnEazPEBkD58jJxUSOnHmMpJOVDdKxex0qdmX2cIuwkJt+8Nv6GqYYrGUdQx/iJFCHcsJPGscbQncRyAOadHhYY33xRuCSABg1nKPRGsXdaktu0bReYIW3udwBOQRU9tE25i6odoyMHAqAclsSpDm4RDKkkw/g7f8A6q0IYlVhK+0565HFBV0gERQmaUHcwxx0poiJJ3PG0uMgYxx70FN31JoYFlid8KpYcD+7ioZbJGUu4KnHANAlLoUksVaVRIWQ7sE4qubdt8kQkkhJOGYjO33FVHcASzYR3EcYU7SQMjhvf6VJBaLHE0ZLyMPmLHjn0+lVHchy1GNA8kgVYAIz1weKcLZlldNhAXpUpXZaYggHyvETkjINTwWMZRnbErEccdKkai7XJJLTy1zEAhIwccZ9jXIeIYyYizH5uhGa2obmFVaHCCUQOACSynPIqZpDJGzphF65HWvSsebMqJcJuMZRyyjOccVo2TRhVud0QVxnyyMnHr6UGcG9j2rwTA13q2g2scpht3uozMQTkqDk/wBPzr+s39njWp9S8AeH7yW2jltZbKKMFud6Kpjx/wCOn8QfSvzzjSq6c4TifpnClJVMLOLPmH9pv9lmbxBcr4o8LRfaCR9oNujEEMO2O+OuB2/HP5neJ/Deq+Hr17K9iKBeHDxmMqx4yo+vH41+rcG56qtKKbPz/NMF7Oo4M81mke2ZIpIJC7feUdjWpDAVthMd0cRGM+/pX6jSnc+bqqzscJq8gEiMjLFI52knjPoK49Lpmd8RSoFk2kk9SK2nq7DjFtHTWmoQgeUj4nxnaWwQPXFdHbSXot5L4yskJZVY5wuetcGMkoR1LjhJX5j2bwJrU9vcWkltcyRjeJUdW5B6/wD1vevunRdTlv00K5t7sQLDMtzL5i5DIPvAD8/yBr8+x1T95oepCnaJ+iUvwa8N+NvD9hBDqmoWJlt0eSMR7VRggLZbf657Y5rwPXvhMvwk1O21bwzf319dyj7TDLNJv2ncQQF4C8qcfn619HlWG5oWZ4eIxis6Ysn7RXjK/vP+EaublNJjjkFtNJA24O+OVZTnH+Ir3Xwbot9rMv26TX5lbajRIx8suxzyCoHTGDX0k6EaMVbqeNGkpaF74V6ZL4q+JUmsWMZi0u0ia2TLlhK5ZSz9fYjceeT2r7ttYIowojADAcn2ryccmq9l2OCvFJI11fJAVVNRzYCZjyOe1XJ6GUNzyz4g+IF0TRmjSOZ7u4dY4o0YgzAnH5Ajr7Ve8M6r4h0fwuZ9Q0pda1BnH2eNHwnQ5z0x2/Lua+dzZJrU9zLKLtzI4Dxp8b/Gng2N9R0bwvca4VIWeztfvnpx8/Y+uPwr6I+D3xms/iBps0V9p+qeGriVTus70oZIjjKhinH4ivCxOXtU/aI911OWXKYXxr+AWkfEnTWktryaO/ZGEXlzNGjZxlDjAOcAjPQ/WvG/2Q/A1p8NtX8W+HdWjRbgXQlhJxubqpyDyAM/mKj2zlQcEdTkkro/XTT5YJ4zcSMBcytuIzt2nPIpl1cfZtjRwNLEGwUXkn1rwoI7adS6sjHvLi4hkMTqoBGUJOSfb6VQlnnndWLYVcZAA5pSOyEH1HtceQpOWaLuvepjeRNCFVnC5BYE9TXPJ6G0YvYwNSKztc5JiWXngdD7V5p4ijhG+2Y552kJ1P0rbD6vQ56rcVqfGvxlm8O6JZXc19rSx2e4tdvcXIRFCkYK7m68H8jX8lPxm1K0Hi7xJp9pOb/SoL5/s1yGJDhuSRntk9e+fWvpsui7nz05+/ZngcIdZoI4psZcscHqPSvpf4MeHb/VL+4OlgG53hS7Ak7uwA/LH1rfEPRo0Ubs/b7w38EdZ0Hw5Ba6TBPYavCd9wAAyqxHEchH3SB6dPzr1Lwr4z8Y+F7c6X4higurbcA8sah5Me4Ppz3/ADrzHTU0ehUhdJo9g0Px5ouruLZprOZ1TcyKSGAPf6/5NZni3w54O1+2uprxrnT7griOVGDEMORnoR+tckKbjK4OV42Z+Vn7THgWfT7q5k0axn13SUl2mNwCViZQSR2PzZyOOnrxX54eIU1DTp5EMyEg7vKzgAehNe1SblG5nRxGjgy78Mfipc/D3Um0ya3fUtCvA5ktd20RSFgdy+inuB3wevNfo7+zJ8abMa2vguyS5tbSZpNRtLeSTzEyCN6gdVyWHI7nPevRg3Y8bMKdnzIX4m+KtTv9T1g7LSSNbzCFV428ZIJ571zfgnULea9tJgqJctKQgPdvTHavqIf7qpHPgpXZ9faRoSDSrKdYVEhHmArgcZPP1zVfVvDNo0qTxRRR3ZUI7HpgdMn8fwrswM3yk15pM+c/FWo3zardWf2VbaCKYxqu3JxjnJ+vFeQ+JvFN14avbW2aeSRpMsX6bFx3/T869ucVBXEqftFY+bfjl8RF1W30NEuE8t1WG3dGG7K5O7359fUV8vW1/ErXQdSHI27sda+QzivzSPXw1HkVj2T4c2MOsXtkl5DJ5BkUFQ20n6H617l8TPC9pYDSbWztksL5vmYCTcShAYfUjIWvHw7cp2PZoLZF34U6dYWmrx6lqdtcbY3EaqzYXHfj3OB+HvX1rrHiK3t/DGqadPdgPPbBIwoGAjc/Qc/lTxVNuqj0sWm0oo/OX4iXhub6cR+bKxkAByTzjjmvav2Ofhjfarrt34v1JEt9JSUSRO68vzgj1AOTj/AVzY2vpY8HMZqKdz9dNDvHhtooVjiV1/dgH5Tx6/411NnqZjMiOpBJwwPevfymXLTSPzTEpSky1Je2u8sSVHf1x/WvF/iR8V7Lw9aPaWlxaPqEo2x2scm1pcYO5j1VBwSfpgZr26b5nyo5KdG8rH51/E7xtb3N9dS6zf3V3YbfOTy5SNr85GOmBgfXnPWvhbxf8Q9Y1mVZZZopVYfOMZULngD044xxirryUUfVYOio6Hls1xJJKZHMrJn7oHSt6yUwHGYOzfe6148619D3oqyOhGpXAlllF4jo6CBix5wM4A9RW54Z0KPXtRt7PzUsUfO1pPlCv0B/pzx+FdSxHuHLWpq+p+gemfFrwj8HPCDS63qVlfKIQv2aKdfNSX0wfc8AZzn16eGav+3fqN3LqOi6J4MlsEHyi5muGUOMdhv5/Ss8FUbg0zyaeEcql2dP8IP2oPCl1qay/Eq/tPDquyYuVB2JICdoIZiRkkgYYjqMmv1Q8KftQ/DzUVhk0htSnRLkFri2tmkVD65X7nBz09K+TzWlLmbZ6VF8tRJHueufEK0uxNBYXtvbrIxKq0vmED0yP514R4T0vSfF3jsaYsck024G4kkyUjGDgEfQHj8e9fH1U7n1dLFLlsj6i1j4U+CPEGjX1rqt/q6yJCwihWBPLbGcHPXcc+vtX5ZeOP2d/C9prmt2mlazqFk0mU89JBvAHIGWyFIBHtX2vB2Kam4Hz2ZVoxg3I8F8S/AJbaOx1Dwz4m1a91SFyWGpyliR2AaPAHcZ2iuGm8UeMvh5Zz3V3p73bRJuckMUK4PO49s9+o64r9Rwlm7S3PzvE14zk3AxPE3xI0/xRpOmahZ3E1leJ8yGV0kViR/Cykg5HH5dOldb8HfjJbX15/wjesyvp+tJzGAdyTpnoCerAYyATz68VvjcO1DmMaNL3NT66N200amSVSGXOQOCO2K6T4eahpHhOS7iu1b7HNMblzGgLFsYBA9uOO9fJZ5B1cM1E9zh2t7KtqelX3jvSLSSa6e/gYABlQfPkN9OM+vcV5h448UWV5od/qBRL7RG3FXQbmbjOMDnHp68+lfD4PCT5tUfa1MUrH59/EHX7S31DTPOQPNOhlRQ3AIPQ89TxXa211Fc6HpU8atBLInmlGwCh/A9a+yjSaSbPh8bUbd0eM+MbhIZJoGQmaQ4ZgfyH61taXpqNpccUCrH50W2UY75zkV5OdO1rHs5Q+aDPBPFgMk8kqSeTskI2swJYdq81nRbm3n8omMLw7kZP0xXt5bHmpJnnYl2qHj+plhdPvVkbdgc9adal2jVxG5O7ACnGanFR1O6hsdBHpk8+2T7qE4INd/pml21haiXzEkAAHzDofxrw66uz1KL5VcxNf1hYURFwgAz14NecDXbmS6eMXLKFkDDPSuPEJWsjsw9NyVz6m+GXj4ubLTpXS5VhtR9udoHYn9PyFfXWjzC4yyxDJX5Uj5wcV4FSNpH0OGjbQ6DyYQ8krhDc7Pn4xXn/iLULOyiuZZEKFM70PH+TU2Z7OEk3NRR8XfEK8l1W8V1m32ik5Q8jP8AnP6Vz3hjSbOaRQEKbnHyn61cHdWOzNKbpM+7fhjYi10ubz4/Kjjj/dY+U7h6+386/Sv9hrwDpFzputfE6IRTS6o/2W2kdNm1FKl29efuj2+tePm9R06LkfO4eHtJ6n6N6/qYt7IrHGkiShbdio27ckDI+vf2zXxJ8aP2bviP44u7nWvCOkf27FJGXNrBaq2Pxbj8vQV0cCZhHDyVWex52dUFV9w+DPFHwU/aI0fXdPv7PwH4tiW3Tyh5Uys8Y7ll8znA53deuK8n1TwT8erfUri9stJ1zxAjSKjm8mkkbZ6Kvt2zn8a/aMXxBh1FODPAp8O6BefDv4w+LNY0TSo/DGv+H7VbsCU3FrIgI7n7vH4n/A/0M/ArRINA+GfgPw/bLITYWXkNEP4SABn8QAa/H+NcRGrZxPq8Bg1RjY95t7lQvysxbHGOOap61pEeraVcw27xQ3aruXecBj2wexr4mlCzNastD8o/2o/g/a+NbLULi409otTtoDKVVNhkQEtlccPgg5HP86/IvxH4cWx1HzTCiJHlHLtjkH0/zj8a9um3ylUoXRyi6fA6SsDDNu+46jAA/r/9eqtxYeWFZwytIvyvjqKzczrjHoUb54yg3AGSNcdOwrgo9fhjvCJovLh37HZxwf8A61RKVzpULn7f/wDBM/Gq+EvEmoBoZLyR7iFpQuCIz5bRkeuVBx7H6V+p1lYyXsclzNiQqwQJJ3Ht7V/CPi9Vl/bk0j+rvDymo5VC54D+098JtM8eeCb67e3eYxWxk3ggNFKuAsiH3yAR6V/Pr4m8OnSNXv7VbsEwzfO4XJ3Z6Y7en4iv1nwh4hl7F05PY+N8TMuV4uKPvH9lP9mKDxVb+IvGniu3Q6VbskMESYjeUtngMQcDrzjt06Y+pfHf7Kvwz8SWiadpejmBApIUO0j56gv0U5HUD3ryuLvECVPMOWD2OjhbhDmwicj8+Pi5+zJq/gSa5nt9Ohe0ZvMjdGwjdgwPT2r5H1jS3064a3lSG3uM+Wsbrjkfe4r9p4K4jWOoKV9T8+4ryT6rUaPKvEMCsWjRC64JJ9K8V1O3Zn8pSilR1/8Ar1+jU56H5tUjZme8USqTIrZKZJHGDjgVg6iuLAJIdwORiuum9Tixfwnml+XYTQEqmevHPpkVh/OGjMTAvnEik9B6ivUitD5ue5qQqFjZ3JYH7oU0xnaYKCgC7ewx+dUSMzEssBCrGn8W0VZlMfDSh0w2Rn+KgCeO6RVL7QHcfdxnFXreJVngKAyoSCwPGBjmto7Ab9uHRwiMDHzncM1daLKqRKgj6njrVEShcRpLhR5sMAdSuG3YJA/GpGKqyP5AljIBIccH2oIjKxGN0RCuMMoxjrwarSyqIy7RA7RgEDmgktJb7AWkHyumQc9aIJtwkLypKo+VWY4wPSnYCtMqg7RmTAydq8Yp1s/kli6NOpOSoODSC5IZOfkCDk5B7/WpFX7KzxYUn77Mnceo9aLAQrLDIsbrtJGWKng/jUDtEZd5WQA8tt5xQCAiLIL7o1znkVFDcJMu1Vk35wMjH+frQNjgyfNEib9jAkgfeqFSzyoX8wSJkA54I9KBFgwbAHVsNngA0kiqg5O1mOfxoAimDeSFjchzgZ9B3pJy5QhFLRr/AB0AOhVIU3Rzsvc5HAp9w5ljUrIvn5ySwzQVMiQuWRXlZTg5AHX2p0ckwuC8xfLD7jD7tAk7AWSQFSGZmOGU9P1qtbwAnzZt+wE4wapOwiYMI0Mkn+rPyhu2aERmmSVHeKRAcle+aWqKhuEhaGRVjwD3bdnApZnLws2FdycLk9KRqmV3jdVRI18xi3JJ4x7VKCUmjhK4ZhswexFBnJLoIHIZYUWISHsR2zzTTFGzvHuKRA4O6ggcpS3HloxIx94tnI9KgfzpssfLEfABY0ALFAInZYmLoBxzn9aEjVN+EZDjGCc5NADX2xuqFCwGCM9B7VG2VDuSSw7KKC5sFQhx8ju56+mKsSrsAETbHPBGeKSZLt0EgiIk2tuY4JJJ4+lZ7P5eVJOWOAcUm7aFSjZFxXSIIzkc8ZI6n0q0HhaVYgTA4TEgc9G/pVEFRg4y/wAx7kk/408RysI/ugZyGBxVwYFaIPcXE23dHEzbemSP8atSKQY1JKSAcg84rULkTg5DlhuA28DhqiCzx3BSTaOMq+e47e1YzWoEkREiLIqKwY5LVG2FnQyNswpOBz+NSOL1L1sQ7efAHkjI4I7E9x6U+OdQjxzwEOD8rUGspWKE6oqSFgGKjcQOcfT1NJbThAiANnhcmgmD6FcgTb15QhjirMfBjhypJGFA60By2RWcf6RcKICsy9c9TihlyttM0oWF2ztUHKfWglvQiS6WdpJo02bGx8w6/wD1qeFMmXkGccjFArO1yNYy0cayk+V1BApZo44jbmB1MROMHrQCZAAhLSKBuzk571KkoYzI6xyLKCH3UCHPK6uSEd4wMZHIFREyXTk7fMZRggdvrQBCJE3CNmKyYwFHX61bMjyYMvmMygKM9xWMlqBF5cjGZZMRYOBnjFNZ4ywDMCoOCPetFLWwEKNBczTJPGJdo7HAIP8AOrmVBcF8BehFUOL1H52BS0YZDwr46Gq4uEkeRGQmIjn0BqZLQHK44eUqRgLkK2ct/KlSWRJEVnDIe+OCKiCuVGVh0skIVCSu9u+ar+af3qBxHzjO7nHqPWtRKbFE6kKFIAxtIA7VFDOqNLHtGDk7W/nQDlcQC1lMUbBgjc71FPYIWZZP3qqdpC+/egS3FMQ5llSF1UZKOeo+lV4o45CHjZ1cn7pGBj1oZtYeqs5k3bJTvwADgD61EYw4A3q8n3R2xSjtqMidZYtvmqkYXjNSFw0sUbYXcvDryCKYmhkIcs+3EUY5Yk8sKZJI5XCvC0isSsrDtQNIiBiwhxvfGWHvR5gKksQHH3Vx1rKbAzr0Kd8jK8UgUjBPSufeQSIAqqfR6gqO5Gkaw5eUspHIAq9asZpEdZPLHQoV5apkkOTu7H3d+yzp82mXkaxuHQQSIjPyVBHzZPc4yM+9fopYlkaBz8sYGQpPQGvms5naSsfT5RT5os2Y2mhlaWZirXJGBnO3H/1hWqG3Tu0MkxT+EOc8V5qlc9KNNImyXKmNtkQO7aOuattMWWdhKD8+Sg6L61ak0dcIKSEF3GsbIyMxxgbTyK47W2OxypEpPY8YqK020aRpLmuedXC+cRFNvSJnxwvIrn59OjVQkkamXcSRjkCvJlO+h6cY6XMq308wyyM8rxgHK8/dPqKryQBGaQS4iIyCOSalq5s/hIYXdwGyHUfwkfNXQ2twWjy6RmDHllcdRXJViaQk7HS2t0sIZCiuoXOPar736CII0Kxg/Nkjk1584u5u62pIZbWPY5CFJVypPJBrNRI9iR4c2xlLNGPXv9B/OlNWBSvqTxwBTkZKE4ITriopCzb0KKqrzkmuygjjry6GDqeVHnvGI1fltq449QPrWJGrrI0TESRlcLk8iu6C0ORE8yzMLZA6oR8sjqOW/wABV+NXiXySSZQflxWFU66UbI3LScGVS6oE24K+tb1rHbHMNziK2PJIXJH0rjqq50wkkigbSIXNx5BQxY7HOBWPqdpGqrL85Zvl2+tZ0k7k1JpIp2gt4Y2R9so3cFTVa6WF8OMl85YEYxXfBNbmEp30KMyxCRAzJLASdpHGfT8KrCWS1EgZVdWxs56VUlcdOWpZeQFYZvMjyDtBXqfQ/wCfWrSOyBduS3pmuGoj0Voi5DO5G5RnHb1NW0mPlxRndE+8twfvD0+grilHqXKehPGkcgaSSPzZGG0Pu4rTEKbDxkqB8rcH3rnlHUFLQyruFppvKEY2nkgc8VUDn5ljADdBkdK6Yq2hhTk3ct2ymb9zJM8ZQbtyrgZ/z2qeaQo8cJhVYv4nB5ArSMuhD01M+O4iLm5t1Zijb1Zux9qs2aRXHmNceYGzlSrfnmsqhdFvqJJZwRqVhYvk4BPJIqZQylYBsEXGWA5rJq6NVJMz7q3jJZdjRpjPAx+NZkhKP5Ea7EA5b1NaQ3GkYwtBG7xpECd25wD3pZYnZeIXRz+g9RXZTkZNaXZnyxmOGUyE/IOCeT9R61ly3KOy+X5isFGSRjmulM5FuaMV5bxQ7wpc4ywPb6+tLKFX51uIlkIBUA8/5FaTaSujNRvKxVgiS6ZorgLKhGGOMZrXTT41Z7gIwA+Qt6158rvQ9JWjuUtQWPELGQjK7VcHoPp3P1qK1ty8crO2Wx8uaU3qXThcSGznLrKzIQV+dMYqQ6avzOQ2BzwcVjz6lyjZCSIFiR9xZMZAHPNWLGeaMKEZo8jO01rGVjkOla9Mlu6sDIVwCRWNPPEqMy7FORgevvW0Iuxx1HqVgPNDEl4ZD8u8KBn0xVwxK/lqSBIOFU9z/StYbF2IkuBDOAYd6lsZ/wBr6dq2oruOJRGBuPJD4rI3jPqV9SWOaC2jhRJEAKsGGd31rCNuEkLiPDcE5Oc1rB9DFaO5UCiNXmwYw5wzL3q0IWmVt6b9uCOf51V9bDtpcx7uzdJkeCYiFW+YY5PHb2qolvKJk3JNg5IYCtJPSxnSh1IJoVjDC5LxCT5VK96ngtlWKOIXO/YMDPUfX1PvWbjcuDS0NO1glDcOItwxycVsppsjRpI2GBBCsp6kdxXPVjbU2p7F2zs5TCu9QXBy2OlWktHikcoADjjHXNYxVzZy7DCoUBISEJ5YsM598VaEjCFw4Ro2GOuBnNaOOljHSxWmdisjiJVZl6MBx9O1cVdCeOSCeMOrBcqxPX3/AErqjscj+IqxM/mxvgYzubHH4US3R3OBGMfdB9K1gupXLrcsr84aSQELsx78Vasp4AwLR4JYAkDJAolG+qLlKxa+0PseEhFfJAC85FUUiJlAcjcflAPWk46GKlZ3KdyEWcIgSJT93nr/APrNX4IJHNt5hyI+u3rn1rOpGyNaL5ty81nDLGEeGdX+8GJwCP8A9dZUkC9HDxMBxznJrSkiKktNDKmtcEtGygE/MX4/U9Kp78Rh1EZx0AHJ967ElY5pSZfheFZhHBciIY3FOMnPUH8a1IBKkbJDISWOeTWMtzpUmkaEUk1o4QiN5yMMCcgj3/zxUUMfn3Bjc7o9pViKwk7HTThcvxSEQwoA42fdHX8z3pZkmAHn7fmOfQVyIqrETy/MBUxqqHH3RU9vZRjcrKRj5gAelarRGKdhnkPI8juhSMHaC3B//VUFxGUiVcq7D7sqjkilPuaKV9DPVVcFlDhu+DyaadOmZQ6yDyz0IPWlSVtx15e6JZ6fcCQeaSw/mK+jvB2lSJaRXDK6O4/dgNxjucfh19jX0uSu7Z8bxG0qaPXdPBtYEVmJHYnmma86waeLl4pUiZfqa+iSufCTfU+f9cui9wY22r8pxnOD7VwjxjYyKEjIOXJ7813R2HCRlXMiPNbkErGAflHc1Tu5wlsxaMxlT+fuKmaNkeY6z4omtyyDzGUAj5Ouf61wGpeI72Zi0bt5YGWB61wON2ejQg3qc1Lq9zNIrq0kaAZ5NQNLcTRMpuBD82RIwyR6UKKR6HJbQvwRRHDXRaZMYBzUfn2xCrC8iSqDx2b8adkXKdtDnZ7tW3ON64PBFc6LsyFtyBeeTnGKYQepHLOqiPY7biOTnj2rPa43zsu3YOgAP60Ng9ZFZ5JGYDeSWOCanifc+JJIS+OxzUTehdiYoSDI0Kean7wq3Vff61Ak6oSzsVRVyWUZI9xWRm5XZ0emtIjIJQFyM5BzxXXwiOUlNwlUfe9DWMlqdLvoStHMrIEcORzGTwPocVqRooeF533sQcKO3+NefVjd2O/D6amgkpJdnj3Fsq2e1VzARPEnyMoGeTn865mjoUryHgNtiBwD0bipwI3AV13HnkdaRdSTeg2aF4Ud0w7ou5fpWU1rKSGjJRx82QMAmgqMFYqJEEWRZY95cgIQOhzz9BXo/htPK3SyFS7fJn1FRPYDvNXQGLbM5ZTHyx5GcdP6V8ueNRJDcu0kKswPAHOD616OUO1Q+ZzaJ5RDbm6nZRGQBLvdxwWHp9K998LXV7YWcRspXRdu7Hbk19S7W1Pn5v3D6nQ2oZVJiTgkBupqgbZWiJcGLaxYZ/i9q+V3Z+j1lczb0QCFwFPmEYOeh9q8A+LluJtGUSBN0y4wOCBng+5znPtXoZbpM8DNdKbPjnUIBHLL5QlYg/xvwfpSiWVVSNwEB5GR2r3paux8zGPUqXdwiskzbkx0O7NQrOizqXMsceQTxuIH9aJ7mqN+Dcyqw3bepUH3rSQiQkBDuHQnjFQaUnbUsW0YjeFMjEjfKTzk/wBK9/8Ag3by2/iGDUnMdzErrugc8EA5/X+teXmLtSZ6VGWp9uzBAgYqSzDKg+nrUFvGd5eTcUxzz0r4S7P0CjH3C9IiuiFWDKp3deKtxOkzhGtzbStyeMAj2rGbdzqpbDLjyg+1iAqDO8joarK7ElVVQuPlJ6GsdmdCVy2ieYkReEiQE7m/kKryR+bKsRKRnGdwGPwyKiS1K5tLCbNykSlV2nBb2qFIvKcujMQRgAipLbsi7CyybGRS7FfmAPp3qwgRo3WM9eSepX6f4UGct9BJCpMaF4xOy5GDwP8A65/TNIzSZQbkRQecr+lE46lKHcsoWI3cKBwQamO5CdsYRx8rMB1+tEo6aBB62El2LIMJI7cDI4pIR5U0ck9rJdRg5KqcZAoT0sW3YlWQbJBMiAH5l56U9AQSXjf1XB6Ck9gvpcutHFISscDum3J5pjSyFWQkAfdJUdaimiZRuxkUaMV+clu461PECrRlSDKDhQa2huTs7CEuwMhUs7Hn396ZKkR2FQDIoyvNatXG5ki/u1L7AFZdspPPWq8O0sGlgV4l5VmPJNc9S6FzXVxs7tcz7jiNGOSAMDNDuI5YmUiQleVxxTRUn0EaNnclQsrH5Sv+NWIpZMLtXlSdwAq5ssuEJtLxx5d+uRgmpX+VFEcXIGOB1HvScdLnPKWtjImlKrNGkYCg7go7mmPAGVROqvuxxu4xWi1QEs0v71wkqOFAXbjp/kUsXlTB0LbpQNwBqkJ9zNuoG4xMsi4ycLjmuZ1R4ltiXlU4G4EdT9Per5rmdWJ8UfHUh7jT5I0YXaDBUnkqT+gAOa+Z7mFN8syIBjAw3Sv0vBfwkflOJl+9aKHnO8e7blScD1p62+3eu47HH8q6jNGzaFUVAGwxXkkfpWlbuMbQjPzt68Vzm0Zanongq3STWrOCV3MbNsGBx2JB/Kv1Jt5fK8N6JNbyXckhhM0XzZKH1B9Rjn6e9fFcSxftos+pyh2TR8CfHKe0fVLmVYWgHnjy5hyH54x3HUj8T6188eW5uHZ3ZnLZKgV9bhf4aPnq83zMXIeUllWMEYUgUZVfMmEn3cDHeuqO5g2cB4o1JZtkUZKqpzgGvMncNKzlwENdsdjx8RK7Iiyhy5y2ePekDo43kF9vA9aZzj2nkEUkIwoY5PHPtzUZUOHywO4c8UFwTJIzlyvGCM810FltdB5aNkd1oNkzbjdSW3DCgAYPrVoOhi8ts+WDk4rOO5uQvBHsVUDEE7uvy89QRVgMiuA5Awv61MtGFiJnwFD7wxHArZ0uNVLs7MJWX92Qc4PanLuB+gXwdLSaQiWwHzKrtsX/AD1619GQSSQBXVFkOMsr8c/WvzHMl/tEj9FyT+Cj0vwvLuDlkV8gFT3H0r0xxDNFGIxIrjl2B4Y/0FeNa0j6GnLuTKiJGgzhzySO9Eaq8iW8i+VMpI2k8n61M1qaSeppRFpIWhkMaIGypx1HqKrqilnELNJjABP3RWUUSVZ78SkfuYyo4BJ5HvWXe6pDbJHPJd2tuMZYyNtUfUngAdeTXVh8E6j0ODHY1U0fInxE/ae0HwvJqtvoktp4g1GM4DFiI4yOh4GST6cV8J+PPix4o8fy2reJNaubpI8yCNB5aMT6Afwj86/TMpy+NKF2fn+Y46VR2Z5VdalNcylndSuMJk/0rGuHYGQvuVu3GOa9eTuzzJ1LnFaoy+a7rI8jsACpPC+4rAcvIztKzBQODmtjjk7sZFho5AhwV/ioZEDDr5jDg54q4HM9xJIwEwp3N7mo0Yt+7O1cfNnNXF9BE6SKXJKllAwQKQtAW3KWDjqpNUAu7YXMfQjBp6yF1RVQKF6nHWgB6qyKQFQIpz6DNLMQ0bHhgTzgYpJ3ApqpXJaNvL7stKsSJyWCn3pgTBlYpyrHOAarSHy12iI4J5pNgSbiCyYJUcA0KrS7Q7ZweoqXqgLluCFZw5XcNvNb9vK4yY0KICNp96yaNYG7HKHXcAUYc7SMkVFdsVGwqisTn3FYNWNqZkyF1fKRo8XG5z29qkiiTfI0c6hRzyetaSXQptPcedweWfy4wrHkY7nrxTd5RChztPcCrsZsZvUeWQrjaDyef0q5FIWGwB1OMgHrUT2Bo67SpmMYDkh8Zwe1ZetOhkjeMSMSe54JqYbmsNilo5DXThyI5DyQen0rurqSRkWFopCfLzkngCsaq1OiD0KDHcAFLlwNvPoO9IkkriNWOY0J2jFZHQ1dDRIzY3YBHU05p55NsQmeYEfM3r6Ck0UkPhd0gCujRv7+vpU3nbVEXlmXHGM9DUT7gSidkSVpQVHRT6fSpBemP54wChHAY45ohESlcv22oSgFGtvIdsHB5OKtRXSSSmIbwQcA7vlx61KWthk5vCEjhMigAk7zzn2P9KVLwzMsKx5DHAAHXHP5VUwpzZbS5aSKOFSqjG7cvU//AFqlku7Z1QiXzgeNyjr/APWrMd9blG5leGOHa8ezJ5JzUJuVIVt+6Po+P5VUdwbuWhcxhGZHCI37tT61TMioFxE73BXBGfSi9mImjvkgj/fAhXx1XJBqRZY2kcW7q69VZuhok9dC4PUukRwNvePefVeQRVlSFJWKEZwGJzkVJvz2Vh/mQuDHuYSfxZXjFcN4lWMW7+UAse4DOOla0dzmrI86kTBC/Kxz35qMiNV81GxztZPSvTPPe41XXKsygt3q9AV3KpPmqW3HHFAj2Lwdf3FndWctgIGuBIuxZDhW5HB9Aema/qG/ZG1Rb74d6I4bbbfZYpInAwo3by3HcmTf+tfnfHiVoM/SeCXenJH2wEW5t0t5BE8TENtZeVI7g9q+Tvjv+z7oXjCCWeWyhuZNzMJ4k2MvoeP844PFZcK5m6TUGzi4mypyXtIn5JfEj4H6x4LvNUvZxM9grg7thIXsPpXzxrZu9MEaK32xG/jQEqfp6Cv6ByXOYzScj85xWFurmP4dtH8Z+J9J8Oabps+papNMYYooyPnfj8hg/wA6/XpP+CNfxITwhFrup6hrWku0Yu5oYLrIXI7SSJz9FP5816uIzunSq2kd+VYaDi/aHgWt/sW2vgPX7nSvEvh3VZomUEOXD+YAOGB5BHqOBnPANW7P9nfwLqlmrWy3jywHyvLimAhB9GUcA9D614GfZz7SSUD0FhnOPKjH1b9m+PwkkWqaBf6XqCvKDNHG8gZFwecMMHntx16V3vwp0aW6v4NDluGlTzPIcuM7kyAyn/gJIr5WdfnlcMVgpU6d2fs6l5pHhjRoIdQklsLOOJnjAXc7An5R78Y/GvlHxz44j8V+Mrays4NQimeJYbWGOE4GCSSDjqSck1+j5NG1NT7H5TNyddk2nfB3wppaw63qmnWkmqOnyOYhujGSc5xkkk5H19810Phqc21yNMsnmYyMSiqxwp9fbiu6jVdZOR31Hyux7N8BYwvi34ox2Vk9hpqySzIrn7mJYVx+OT9cE19gW4iZP3UYXKcEHPSvOrzvVuedjI7NEkWUIZWGwDFMmmcnaFLLjNEpdTmpo4u68NyeLPF2i+aYEtlAjVMcIAOSc/55r6bfw5onh2IJbTRh41H7xxkHPTtx6+tfJ5xXcqiij7XK4KNG7PFfEmiaHc3NxMfs+oWsjbJTCgHB6jkfiK+bIm8baL4zjg8LeD76/kiuGxJGh2yKrHaCevI54HBP59FOr+6tI6XTVSVkfa3gnTviRqOmxvq2gXuh3DrgxyKRu9/85rF8WeA/H+kO+qWWi6U955xnkYsiufp35HFePCUFobrDW0Z2/hv4tGxtLdfECzaa2NoFy6oQRxjnrXs+iePtH1OFJ7PULWSUMCBvBJB7jFcNSg0uZGcZOM7HQHbcyHyyHiVyRVa9haJn2BmGQRg9PSuHRntUKqaMC6+0KPLdgxAzuzjn6VErEIsrHYANrketYVY9Dri1a5QlumkMytIzsi7uuTj/AOtXzH8T7rx29jqE3h2FDjMYm52hfXgdSB7fWtcK0nZnn4uaktD+cv8Aa81z4pS+JrlNZ8R3Nxo1rE0wggQgAv8AxAc5IHPIJ5r80oPB9ywuI1jubm12mRZ2k3vLnnd6tz+Jr7bDYdqHMup4NLDTqO9j0rwL+z34q8Q3lvHe6XLCu8OskbKFmBHpk4984xX61fs5/s7aN4Vh0Bbmyhl1QTFniAO1Sx43MfzJ/U1x452Vkew8Ooqx+jdvY3NhaJHJdozM/msIuSGPfI61xXiLRJriMyrbwTgtuQsNoB9eOBXnUXZG1Kn3OX/sgwXLw7Y4blUEh5zgHjIrpLGzivI2+0WS6gw+UxSDKuvfI7ispz6jqUkmeP8Axe0PV9UtLq50fR9PgmjhMNxasojRgOxB6cenpkdK/B/4h6dqdpr00dwkK4XYM/IN3THP0z+NetgGnCx49aPLUPJZdP1lphNpuny6wNwRzbkSBG9DjgfjX0L8CJPF+k+KfDurx6fcJHDMwkaceW6pwcfTIHJPSvWw9JS0NJ0lKNpbH1vrmrf2lNc+WgiimYvGepI969C+C+h29xeSltKS0nErkXDruLHb1Hp6euQa+grytSUDxcE1GR9n2OgyxWschbIC/QGuM+IEt/pXgvX9S0WN5NUERjBY5Xd1HA55xW+CdmkcmKXNsfLnh/RtQ1CzgnngnLTSl2WVxv3MSxDcnkE89q+b/jtqStqkElrYrDYm32lyclzk5x7cD649q9/FO8bnXhrKaR8KeM706hqMsN69u8cb/ugvP8I59q4qCNpHKqWVc7d47D/GvgcwneofQtK57v4RlmsLC31RJHi+z3EcnDY3KG5I9gM19k+IIJvGCQ+KS8N61yDLG6qAvpxjp/hWGGkoyuetQp6pnNaJbT29wQwViDknoDWnr+sL5e2TzZjsK4JNeqqacj2KuHsz5b8QyMk9zJIq3EGSxQnG72zX2r8Bf2hvhzH8PrLSbbTr61msz5RtVdRPHJznIPU59+/pg189icNzTsfEcQYeT0geueE/jzZ6v4s0/SpbPXLGC5O23mu4lRGf/nm21m2secEnB9RmvriLVFuUWdpVRinyAjGVHevoqFopJHwmJwsqcrM8Y+IHxgsfC8d/DGDdaykhT7PKCMnA6452juPoK/Ofxd8Try4vNS1+8mefVruQvK8hCnrwFVeFA6Ads+tfQ4OHJHnfU1wOGcpXPkHx343udTu995c3ELKxHlb8hh/WvLY755CdzkuBl/Q15WY4jofQUqdmaFnNZpKxeTOT65H/ANaodQ1x5LoyxxxRwEncAMY+leZCdjaU3sZ9j4mjj3SIBc5bgg9PcV08njS9uS6+bHLlMjI/SoVUlzbOPkSS6vbi9eS6lnlxxI5YJjptHRfwrSjtrkwh1hnlcHBk6n6E1th61jSKsdn4O8Fah4s1C2t0abUUWVZI7WEAnzFIOD79PzAr9n/h14W+IXh7w5ZBbW10edodsgZlOT12k9M84xz0rzMzrxvyM7IUIqPNIo69B4jf7Tv1fUYyU2PHCwRhjngr82fxxzX2T+yzox06zm1S6ui+oy2a3EhmPmMWKbSMnoAp/lXzuPwnJHQzw9ZXPqvX9et9A0o3UUqyXJUnYSOFA7/jg1+QvxY+JWv6b4l1yJ7TT7y2urt7mNBBsdufuhgeFB/w9K+o4DwTnWbZ4HEdb3FFHhn/AAvHVoNS0+IeFYkFzMsVwpu2cSZYZATaOnXAP68V9Oy251RQlxp3lWxUAR3dupKjHQgjI+oxX6Xi8N7Ookj4WlQlSXMzw7xp8CPB2qtcahZ2n2SUoUZo4QisTyVbbjPsSK+P/G3we17wVd/6LcXb2/mrNYXAQZj4zgkccYIz+ear602uSZ7VBxqRsj2j4Z/Fq7vZf7N1y61BLhgYi0+QH29uf845FfT51C2mgtpY5ob1GjWXIYEEEdAR+VeR7L3uUzd4SPKtQtL/AE69u57O5uLiGRw/lueF4xgeg9qyZbq+a0DI19HKxyNmW24+nT61t9Sp20PTp4mT1ueO6v4C8Ta5ZXOpQ2txqc1uGvZljj3kxgckKMYAHoOK5jR9fuYvsVhPEGZj+7aQkMO35f41xV4xtZdCK1JWOZ8Y3h1PxDZTsNkbz7ARxng8/U/1r0gXi22mRvKY41ROPfA6V8pnjvJI9zJ6NqJ8y+Mme+1nUb2aMLPMwZmUAAemAOB9Kw7PT45omySoK5zivey+SjSSPJrq9Rs4jW/Ce8BN8abzuyvJA/xqpB4avYWtwlrJtyMY7D1q8Va1zsw8+h1ttorwwxeaERC2FJ45rnb+Rplmt4VkkjGVK5zx7187U2PUhG7scBrC3V06LIFSNDwz965Oz0y6laNdlxMWkIBAwT6fh2rzKkrI+kwtDQ+p/hZ4ZvVdp5NPubUDGWYA49gAeTX3Fo+nSQwW7iWOP92DhG6H3PrXmN3dz1pWiia71WOCKNZpYFjkcqu48Z9GPYH1r5k8beIBcvPBBdJtQ7JH3cLnt9axrztG535NFzrpng2sgTOYYWZ0j+UHJOR+PX6mrvgd0TXLBJ2SOPzBkDnI6df89RXHh6jPb4ks4XPra/8AHNto9uJLoqkLKtuMAkOx4XAHTJx+dft7+yB4di8M/BTwtp/mTS/vWMhkOdpAB2jHoGUfQVwcRv8A2ex8blSfOz1/4uanJoXhKTWLVts32lEfe2AqsDhh75GK+xfgRpOjePPhX4Q8QrLYzy/YovtDTbsElA3O3nPOK5ckV8OkzysfJxql7xv4PtJzPbz29o0rcRuQAyjsNw+vevAdX8I2UDhbtI3lIyXB+YAfoa+gm/cVjFY99Dgr/Sbeyhj8p/s3mScqrY3Y68dq9D8LPBHYWHkTIUkiEqHPY9OfpXg49e6dmDquU7s9At7powFPI7H1rRjn83y48FzySa8uC0udlZHjfxb8O2lzYh7gxW9vO4g3dFBcY6npnkfWvwa+P/gCHRvEFy5hktp1lcSqXJRvmI6dB/8AXr08M7x1Oig9D5fACmSGdGNsGI29if8AD+dDQLuM7B5Tg4UH9ayktTtjGxyOrxlI5tynJBwe4qT4a/Brxd8Y9eXwn4S0K91W6uY2RV3CMehJZuFUDOW/KvMzPGww9J1ZvRHvZFgHiKypI/e79iz4L+Mvg1Ff+FNf0+e2iNsu+UkOFZAgUhhwDgbcf5P6MW1kywEWykoXy+BX8F8c5ksbmEsSup/WGSZcsLhY0kM8QWUd/ofiHTJAjNNYTpEAo2+Y0ZwD6D+oFfzKeKvDOo6l8d9a8KabF5kc+oLey5Y4Q7hkcdMjAr7TwtqcsZvyPl+N4KTp+v6M/dzwP4JXwn4a0PT7aGFVGnwGRR/y0LIHLY7AbsV1JsFEgMSGKQkEHpzX5pn1WU8TKb7n3+X0IwpKKOc1TwtpWry/2fqUQntJR5cpdAQAepx0/GvwW+MWhWdp4n1kWTxXTvcNKwRRiJugwP4cgfTiv33wRxk5Tkn2/wAj8g8XVCMYW3bPk7X7Ro1nkYHoWXA6V4Xe2puJZB5oWNX+YKMEnr1r+n6Durn4BiafUypId6zog4B/HNYt7a5V4mk2kgkcdK7qUtbHmV17p5XqMe95gyN8vAYVn4t0RfNBLEfdXrXsrY+YqfEPjLsioFQKB1J6Cm7iLp0B+XHUUyAVVe4K7CNvI46U6af/AFYkUt0JbP6U07ARC48yZnhiDMfuhjgCuksJwyZmIDDgmtYvS5im3sdVH5sVrEqLCQB8o2c49z3p0sjS42WylG5IxxTTuXGVxt2k5jxkRIRgZXtUQczodu6LkY59OKZMo9RjTl0RFiy+OfUVFGgFwx3kfJggjgZ/rQQSCPJwVVfTBpUtxCkixq0WDvO853H29KBN2GGTcZwsUobAJBPQDrU8UUokO1yZkUTIidWHr+FAxI4oRaruPlSOxYgds1BMDjy8AHoGB5NAD7e3EkvMQ3BcjA6Gn+UVWUgoM/KR3FAxw+zuipNgsfu84OarPbyonnBWZf4B60CIY5IbhEMqTIGHCjIYH3qd3RxLJJiNBgLgc/8A16AEVxbIxii3K3U9qqtMJ4xMEcEscAjnigCuHkaPy5NxRzt5HX3+lXm0+5W4lCtOQRzGx4XHU0DWmo0rC8LqJoZUcYwBxj096ZDEpZVO1ZG4BJobLbTRYMJjEkrOHwcAiqzMz+Zsc7lPysKDMglMiCEuSY0++yjgk9P/ANXtVghiGjiSGd2xgM2ABQBHLsV3iwwQc7ewJ60RPEoYpHIQBhRv5x9e9btXHF2HqsU6hSHHcsRjn0pYAvKgIR1rA1ewx0CkK7MD1GOaaiHzF3Sx7F5IYH5v8KDNxshVO3c21uvVulRywgktNGwDD5Qw4b/61JX6kjSPPmke4QKwACqOA3vVkCN4SGjwfU0wGwlULAKGOcKAcg1SdXhm8shmc9QxxtoAjCSl9gdt5XKA9DUhWWEtEC0LyfKRn+ftQNIVbmUeU0hUcbH2nPSmLg4CuQobmgErl23EcYb5lRgcqc9TVPZlwoWTysYK9KmcbhfXUnihW4cKvl7xgYY4+lMdormf/SCWcnY+F/hx+tUOT1EcqcbXIiHKAtnFPEbxiOQkuCOCB0pokQrKXYCGSVdhd9oqrI7SGIRcnGW3jge1ayegrEu0iQgEsFQFT/8AXpH847RKUDcMxHf1xWIx7S7MToj/AGcAgrjOT603Kb0kkdZpCMsVP+cfSgqC1HQzSQmGOUAW3PmsOvPSkBiVSsH2iQbjje2Tj8aCprUZLJINn7oqw544waejRShtiRq4G4sf5UA1ZaEUUSsxZXERxn5vWpFYSBfKRIlVtyleCD60DctCmQiyeeZvKmddiue9SiDesfnEBQvLKc0CgihJEbdBIFEzuwB2/wAIqyt3HuaKKKSVRwdpwKzUu4TfQZLIGIZl8tVbC88HPFSLEI4ypUOwOSc8j2rQhK5CzJFsjiQTdyAeh9DSRWkmZSVG/PK45UUCG+W7FsK7FFyCP61B55A3SDavTPShoCN5pJGjIkj2IcqFHf1qeKZy8iklkHIJPSk4oBDMroqKSJScnPWmyGNUIkPzEZAFCikBWO87MIIyW4PrVh2x/rFyDwR70wsNEjOXQyEDGGIPaqQnR52CsUTZSTAexeSFItjFCOuetMEjLvWSXeAOPr6VFNgEM/mKVSDe7LhnI6YqBjIGErInnDjcOuKqC0NIx1J0O1Q6+YeOvXFRtK8hDysisr5Kr0we4/wqiGTS3dsXaNEYt90KG5U0yK8aWK03RAtklWHdc/8A66BE1zdQiTJlwynOAP1p1vexvuDKNx+6Rx+dJuxUZWBb2M4YxjO7APpVl2W4dnUxIcbsNxmmap6CHc9vIojYbpAME5IAqHyNjCRlaInqoPP1FAJiyCOWVZQrtFE/Oe/tVbyWaRpCjeSwwMDjIqZvQnn1G7Y4lc7SxJ+UAdKieeFngVo1JGcEjkmsSzO1B7QiJDNN5h4AC8VgMYVUhCx5yDjrSbAgSQO5U5yDwuefxrVtkiaW2ybiORZMqFXqff0FYXKjpqz7v/ZtmaFoFW7kIlkBDt/c+vpx/Kv0D06/gWMpI5bH3SOma+WzyXvpH1uSfA2bj6ha+XG/nwvKrhtgz+RpE1WLbLhfMORz2FcFOR3c+upLBewsxkZ1Vl5KoSQa1P7RtvLlIKtvOQR6VupI3oz7Ff8AtGPyRDGUzGuMnuPrWHc3avE6qgZs4I9RXPiJ20OynK7OcmiXMjbQVVgQaw5nW4kL+WI2JzxzXlp6no30sY91CcrKdzJnkDsKzI4mMqIsYOFLK/XFaKVxXJra3T7VbTZSeSJtxUcDB7Gl8l0lI2uFHK+hrnqo3i9Do7AIn2dp0BRzjr1A7Ul9EJ9wkllcjgENiuSUepWlhbUx7oEWGXIXJyc496uLA0kkwikBKnABOBXO1qbJDFchZi0pbA24HVT6j/69Z0tzIsh2AOjcjA6ex9a7KBxVI+8VvKcFXktpZdxyTu+X6f8A6qjYWcZf96hBUbSBzXVF30OWWhV/dvNtWNoxj7xPBpY7yFleFrd2TGA4bBBpSgaqs7FyEpAQyuHO0EZfNW4r/wCzIwZhIMg5z3rnnA1cmM+23K3f2rcipIn7wrxk57D09qS9uZ9QeJEdGkzhCzYx75qIRsRUuzAkd48LGdoycqR39amEk5QSKrO691HQ1up3YoqyCRo9kLywqdnJJ71myLKXSS3A8ov827sPYU+ZXsa00Pi+aVPNUqNxDr6Y6H/61akCk/vGbcSeRXNVjY7ozui9a26MmWbyyCWDN2pAkisoaTKK2Rgd65JwKc7l1ong2+QIoYFywGOpPU/Umte0DAJIYxMF6hs4PscVylpWRWmiYqcoRn+H0qq0ESOQYJo3T7oJ6D69zW1tbkXSVkQCWTAZnCRdaP8AVlflkYdtrd6ohorTLKjlUjdl6nb2oAeByjuA5UMBnPWsqr0NIpWsi5BOihn8xZWPys38hWlYFlaRWk3qyHafQ1nF6CpxsRTwuNpY/KPutjg1lvF5jPK0WFUncQO3rWsNgczGjiiQu/y72PJbuOwqGRmZGAADZ9e1aU5WQ5axMyZSXktwpKp696w7i0zgOknUHOcZrqU7IyhAknsjJC0ayJaxiQMXI+8Ke+nS7vlfchOcj1q5vQ0pU03cntrWeCZ1ZHiII3uOQv8An0q7Be3iubiMwsgO/leG+lQlpceIhrZFv7J9othK8TdPmz2qaztotzNJFHNAoDLk9a46rOqloi7cxowgRYGCg/fXt9aovEyCaNWB2nAyOufSsrdSZybdihNHsmjIUbFG50zwapwvK807+RNIMY9h7/59K6oI5ammpqQTgBsqWHQ+lY97KWLBFzHxgkY/WuyK6HnTu2RLfiIJHOyso4Ug+tXGvJVC+XCd+R36U3GzGk2RuxjSS4d1cRHKr357irAv2kKFWLNgZIA+X2qeRGxrQ6sVEUUixRxBSCQMZ9jVdpEkWR4xGxkOY8tgY+v9aFGwVFfRGHMViZHTcUORICcgn2rRgW6ZWSKcRhhhtw4I9KdiOf3bFsQh3WGWPaMcgr1qvdKDK3mhgiJtXA/KmTGfQyLyB/LB3qegwOq+9Y9zCohdCZigOTs659K1toJrU2Yh5xCzZb5AAD3q6imCSN4jIGRsj/YPqPesZK+htexq20zFHXJJB7GrCysrFiSzYrFxsVuhGE7tlUQKepz0+lSpuhQ4UNzyzjIyaQJ6BEHy+/yhAigknk//AF6zprNZi0SuJRySVq+dkcutzFfTooWDOWwGAyT+lNj0zzVlG1gxfdkmt1LSxV9B89k+54lMrFQDgjFZMsEsS5A2A9RWqMqi6j0uN0SvvOEO6Igd/rS2pecwvIWCBz8pGce9Nx0IirmvdQW+FOyJ03bhu6gjpzT7Uw+a4iaNDklkA5z3zWdQ0oS1ZrqZXgRrg5nDlTznK9qo3lkNjiSMl+hXOQQacEc8pe8VmsQ0YaTY8rDarH0/wrn7SyR5biMu0UynC4H3vQHPb3reOwTkrlpLOUMAyQwFeGG3nP8AT6VbgtmmRnkWUS7iqAHsO9Zmz6GibVXVrYRBJGTDVbgs+VKqEdRkgHrWM4NnZGSRaS0VMKJWyW+bI4xTmspAVWdHMX3kLgc/T+VZciIq1bkrxeTuYRgAY+tRGeNZGDscsMYA/nVRgcc6yRKLhJRwEfdlHBGcDHb1qgbm1hWK3KFAvGCckD0pexb2M/rcY7mPeajaQSSTpGRblsDjp7ZqvD4jtWRioSSInaQTtxTjh5sxq5gmrleHxLBCdpkDPvwQrZPXpX0D4E1d9QsLcICE6JnsOtfT5RQcVzM+TznEc8Ue4wSg7XLF2I2ncc4GOKytZmiMTQSho3K78MeuK+iPlWjwrxAS5LuqsQ3y7h936VwcwMsjxysfvYYY6D0raOxcEReUju4ZQhAwMcg4rm9TVZ7fzCZAivtODjkf0onsbLc8L8V3Ecl7JJb7cK2RHnp7VyU86iUrIFCE84PIH071wtHs0PhMW7u7WOFJFkH2cuWLE9BVZdatmRjb4lhzgqW3YqmtC1JtjZtXMxCoSSBjGegrMmvSpDx56YJJ61JVtbmZJdM5CrKrMx4A6fiah4jkcvvjc8FT1FBrTRWkY+YoYEoORzUDMoV3Jj80NkMPSomW2tyOJsbHUbjI23g4Gf6CnMys6FgGVSeVFEnZWCS0FnkYuyxPIoI25NSxxSOqqSGcAZYdDUNaE04XZ0mnpEHUMp85h0A5wK6iIxMzRBTJyN2D0rmktTpckjSmk2sixJ5ca/dA5wauxTxsVZYij4Gee/rXDNamsKmlkPE7HzhHKQ3ACjj60qy+WUlZgRnLLWFRHXRWt2XgY2XcuS3UknpUtu0m1oGwELY/GszqSF+fc6k8DjNNnLOkSqDgHII7igTemgxolCDEbB2xuYHPFdnoEdszBrcTeWTkGQc1NVe6TB6HeXyA2bLKFVHUgA98V8meNizGQAESkEliMc16GTxvO583nb1scBo4QzFWJiOec19AaDcW4iS1Ywo+MhieMEV9RUWh85VnaJ9Fgzbpdwh38AELg4pxRC2ZWaJDhcZzg9zXycJWP1GpBGfdbYo/3JRmOcnsRXz78WpbddIeJYn8+MGQuOSQewHTivRwD/eo+fzdXpM+SJ7Yz3Kxy5Ac5247V6Zpnwwn1C3i1KW4gUGIFAB1HaveqT5Xc+SjKxzHiHwBd2yqkcIVd33hjBP9K88e2ktpfs88aecMkHOcD1FXzc0bnZDVGpYIweNmkDxkDIHce9aji48sAeWHJzxyMVncIbFiNd2AXMYUgKwGa+i/gzE1xrPmJbLcGAr5ijuOv9f1NeTmv8Jno4dan2nNhBbKEOGTIOOT7j+VMCu0q/u1tXKBdxOQ2OlfBt2SZ+gYZ+4kWIbeZ4iJXBbHz7V2jr2/wqyLYlFly7QqwBOazk7nZRWhZggQzkeVJMSOQxwBUDwMn7tt2wMSpI4GazlG50wIvLlRZS7TRovGR396nijE42AKikcAnGTUVDKT6llbOPYbebeGBwSBSQabteIo37gqd7sOM9qUVdmkn7oiQH97KdiZYgDGOKjSC1gLFx50mNpbOMj0xWjjchMuiKJgHjGzjGMZ/WoWgC7WhKMS2W3HoMVnY0jUuWEteFRl8yXbyF+U/WryRr9naHzSAxDHnripDl1uiEBdwdVG7tu6UscMsiurMoTBxzzn6UNlsfLBbSAouC23oRxV63hDKyyK2cbdxHSob0FB6FpLURKA+1G/vY5AqFrSG3Ekkt0YgT8nufSlGVkNO4+3toURhGoZs8Aggj3qrOiI6EFHJ6LWqdiJrqZ7B1mXYzAq2WT19jSTRShGWBJGkLYHP60+Z3uZtEflXEBP2gAJ90DPOfepvIaSFHDszoSSw4z+FOpqi4JWsRqsk0DlpQZOQTjGOeoot0JkVo1YIuRk8nHrWUHdDa0LqLwCuW55AOKlCxxOAWVJD0GcE1QKeoqtgAuHUZ256/jVSWREG9pCUc7VPqaq91YylH3rgUWSPKx72xhfXNEgVGfzYJoXACsjD7p71pTi0wuSLsNlFuVfMfqMZI9OaijRkYRiCPdjGW4xWsVqRUehmmXbG2Y2l7c1gXUkCykFFlUL9wj+L0/z60orUzVS8T4c+PlzdLqkcvkKo8lS3y/NgcY4645r5pkgaViBuIblq/TcH/CR+UYh/vWRCIRFt8m2PoCByv8AiasSPGwwkDMo4OytpS0EXbQqIQxiKZbAHXFbKRp5YZidqruHr9OKzbNKZ6V4HX7Tq2lQptJeVRFg4y2c4/Sv0/iaQeHdMna1t7qCKD/U5KhM5xyO5PNfG8RVV7WCPqcufLG58E/G6dH8RXhltxbu7tKUAwEOfu47c9K+eI5ZBLJtGSTnIH+cV9bQ/hpHg1l7zZA6qrxxHCjOTgVQ1No7a0kmCMNuQcDge9arc5puyPGL+5Fy8rh89xz2rIMKh1d2IyeTXejxJu7I3COdkeeRj1qSOJ1DktGCq9cdaCBkbNMXbiWccDPSphEBuHlrt/iFBrT2GIisSGyhY4AHpXS6aTBIqqYzGBtP09aDWMbmtw7M4BCnqff0pywXG5VAEZHPIrN6I2ATKFPyyM2eSO1Bw5O8kDrRJXVwI0jU7kXBYnPXpW1ZwEBII5WR2zhu4PqKJaR1Kgrs/RL4DW0jaRNNcu8eyzWM7OASDxn6kk19BQkxIkc7q8jkHcF6f4V+X4/XEyP0rKaaVFM9F8LfO/loTIzL8pA4Ir061wYfKfZgHgeteVJ+8e7FXVySISAuHWQAthW9RWhE8uzM5iaYfJ93k1M1cc0kQNMltblJHCZOwknkjPAqK+ZII5JGlijgRN2/dwDiqpUJSlZHn4vGRpxuz5i+JP7QnhTwY6afpN4dW1yT5UgCKQGAz1ycce4HvzivgP4i/Gv4kfEKW7fW9RsrWAYFrBZRtCsfGCSMnLe/4V+iZflkaUE3ufDVcZKpO7PEbkFoghDtFj5s85PvWPmeWEKnIJzkjkV7EZdzy8RHXQhktmIOQWKruzjrWTeSPbQZkJc44IGTW0NWcMtjhrlkmYso8ti33TVNlm3tE65VeGArcwbGkEAlCYqiG1ecMTnkitIPoZz7kwljDgMWVcHJUZP4D1oDBWKeWQp5XcORVNa3MxFUuowQrDgDFRBNshXgA9/en1AtJGSxRcl+oHtSLIqeYuG446dDR5AC7CjFskHrzUsS5RiJkXsUJ++P8KFoA3BAIYEDtmmkkDaY1dsdD2pgMDR5ZDuVTwCByKlCP8m1wB0wec0ASswZCSrb+2BUccbSFIhIoAfJwcVnF6WAmYNkiTCAngirlvujdwrh1Cgnd1/Csy73ZrW95AGKkuE6DJyRWtcPGVTa6zKeuO4qZRubKRzeoTBp1AMzbjt2rwKmsGMO53RVdsqVcbhjp/n0qhFllIdgQQMce49afE0Q82JkYjGfY0Di9RwCsVIABA3dP0NNVzFH5+HNxkY56Cg1aTOqsHfyhlhyOSO4rM1VvNZY3Zo1zx9aDSKuQ6YZIr9SMeWGG9uvB9PeuyuDI4dYzK0WMgj0rCrG7NiqoleVIVKqCRuIOalRyiLFv3IGI3dMmuZopSaGPEzA/ON3fHWnShIwqRuAm3Az1NBaelyVBIsICsCRzuNRyRXKptEiM/U4OMGhopO6JUyxVWYNIQBz0zRCdoaOSEO6nClhkdP51EttASsLBEesfmtNz949qsp+4dDI4kY8sD3oSsrjLOXaM3CgMoIUqO/v9BUsSiMy7dzP1UZ4z/hUxu3cbRY84CNpI2KSdAarxC4ZRI+2GE5AKkZz60TViraXB5vKbP8ArG4wGPBNQSvNKwl2ASA8DG1SO/AqBR31JUd2+WRVGBnGaWPyCYlV5oZANwy24n1oKlorDZ55sKCgYo3U/wAf/wBapY5mDo75MZ447UFQWhowy4EgJ3ejE9KuLd+RAoVw4A2luxNA2rjPtDtFI0gRePlycVzOvX0bK5eEsSP4TgA/StqO5lV0R56QFdmjC4I43dj6024JdkVpFjJTsMEj1FekeaxVTp+6LgelaFnbBEEzHcobkdeaAPWvB4sYL+1nnXeM+TgDP3iOMD14r+i/9hXUtSl+HAg1GPYY1TaT8uGjlZTgf8DJr8747ptxiz9K4Ja5JRP0/tZDIrTXERU54BH3R/dNOupBJEqJEk6EnCkZFfIYOq1JSR9PiaSmrM8s8d/CrwX4w0lxc2o03UChhLLllmQ8lWHQj6/nX5v/ABY/ZKnhh1WLT47O+tjCWihtWYMWIODnA2j1HX6V+kZNm7dlc/Os7yVwXNE+af2fvhB4h+GPx08K+I9W8PahZ21nbyITcEHdllYZI4OCOvvX9Seoftmx/F3RY9G1PRJNJu5gnmSQwLtVAoGxSHHGOOR9c9vq82xEqklNHhyoOKSjqfNuu+G9L1q+mDXJktmbKuBlcfQ9fxrwTxH8N7W3l1C7srbTUkU5ZreBYlI9SABnk9fevNnim9D6zLqK5rs8j1HRYYYJ7eZEkTB+XHOTxXgUPhy78PfEvRJ7eSNrVFkbeeNyPjt06ge9aYJ+80zTPKKdK6PurWjqk9npFxDdSK0tuzTRcDaQxXHI9ADx7VsfDHwrpmgWepa5czDUvE0hYI8keBCh67Rz/kD0zX6bgsS3g1FdT8QnTUKjkzN8deMtN8P6NqDXUlvcasQI4YuvJ5LHsAB+PNfIlv8AGmLw5qEU08i3uokmHdbHCqW7kN0/oK+oynB2ots5sS/cufpn+ztBe3Hhb+2J7dIL29jSScFcbkzx+AK19GQuD5pXBIHA6DNfPc6lJyOGu2vdYsbEB2Bzu5PHeo5Nw5ViCeCamb6EU4iaLrthpXiK1XUEMMIG7KjkkfX3ryr48/GDV7C8Phvw4j3urT3DWdvsBI3erHsoHevDlhObFcz2PrMLUvRSR3nwF+HHi3XNZji1DUrjUA4zcyyA+XGO+0E/Xr6V97aJ4Q8NaOGW0sLe4TdsDTW4LAjvz0rwcxxF6jUT08HBp3OljSOORiiwCPG0HaOc0+WG0lQqIxsHyusgDc/Q15spM7XA8c+IHww8P+J7JrR7ZYboktFLHyQe3H+fSvnnwr+zv4r8M+IX1Wy8a3MViZdstndOoT1IAxlT9T/9frp4hOm4slU0nqfWuiXcenaRbWtw8zyiRmdwchR6Z7nH8qqXniG2E1wonjjRgFYv8x2g5A/SvNhB7I1m+V2RwWueONNtSxklCBmyDnjHtXivjL9obQ/CNnc6mNUDSwjBRrZpsfkrfoCfatqOG52YVsW0tD45+LH/AAUW8IeFLnyn0aTVbkomxrS3kjQ5/iywGSe4wT7dq47Rf23L/wAeaQ8eg2F/J9pPlp5Fi8D4z2Lhd31x3rvxOVShHmN8Bh51ouS2PJPG/wADLv4qzWl5faRNp9y3Biu2DKw6ANjtjH5U7Rv2F9FsLtrxxYT3wG5Xt2Z1HHJAwcGvSw+ZclLkZtRrQpqzPafC37Puj+GLiBbDTLTUn+8zzW6qUbHTufy7V7PpXw9ubdZPtEEMd2Wywjj2gY9h0ryqtZyd2Ln55aHU2fhS5+z7pyXjJGAi7vl7nnrV5tKtURWNtE1nGvMbZIYd81mpI64wsea+KdCgj0+6ubaGBCpGC3Uc9P6fjXzzd/FGfwb4n8PQPp4urS5vktDvbhXb7oOOn+fpVxhzaEVaTkdD8Q/FsP2K8u57hIwkL+a05yWABwn14wPzr8cfAOgt40+POg6JrEiXDXmrT3MOVJ2wRqxHI/6Zrj/vmvSyyLUGzwMdJrU/UwfBz4X6/pdj/afgfRb5hGoKvuVgBwAXBBz/AJ9q4/xr8H/hz4a+H+vTeEfDGneHXtDGyESu7DJyxJYnOQCMn1Br0cuclJHhVMfNwaPkq40ny9Qaby12FtoUdBxzX0N8JoNKsbuC01MMIJLoMHibaSpVRt59wT+NfYYrD3Vzlwc3Y+tGtoywWCNBbE5Clt2B2Ge9ZnjexsoPC0ItNOW+vGkPmpkqCOACfpknjt61nSkk0zVSPC/+EbXTdOv7S3hhmjEDOcAFlBHr3Izn/wCvX5rftBIdH1V9NngRrlES6h2cHY3+HX8a9ipO8LHVhYv2l2fAWvm1kvGMI2ISTgepP61RsoyJI0QtIMEk9Tivh8T8Vz3U7HrPhpRdNZ2s5cwFwpweOv8AWvvDSXTSvCGi6bcqsdzDCCUC4DM3J+lcUU3JI+iw0bwVjR0uwN7aGRrMQfPnceozzg1Q1bwoLwyrEjsCMhR29a9ynVVz6SolKNzx7xB8I7+9tJr+HTLmTeDJCtvIMNjuR97kfyrzf4b/AAyvdY8S2d7cWD6HpVrKXeCSDMnmdAAOnvnocj8eGq1e6PmpRjKTuel33iy78C/Ezw9cagGj0y2u2try2ZQfNLjaHU+qtjtzk+gr9RLvXk0PRZNVmuYUmMSyllA/djqCB68Z+n1qlKSlG58RndCPTofl/wDE7x/Zy32u39rql+rTT+dHJtG4HOMc9AOT3r458T+IZLs70uGkUjHB4NfW1a1qdyMJSUaSPH76WFlLKZcrnfuO4/h3rNNw8pZIt23AwSK+Vr1eZnSo3LayXc6Ro7RvFx9xNp+hPeqs6y8JGGIJweKiT0JcUQw6ZcO8kgJRQOBnp+FXI1ETyybZWdsDaP5+1ZkSSR01heRsyxvb7CvTI616Xo91YXklvHPbRo33QI22g+5/xNawegTnZXPpr4M65pXhLWoL7T/Kh1C4KxBhjMYycsB69Rnp/T9MrrxPoth4dtNU1bVbWzCwBmSST55Wz0RRyew+oNeTjoN1U2VHEc0bHP8AhZLLxPOdRea00y2EJuR9qkVPyJIyfXFdR4Q+Nlh4e1fVLKS4t4rOMblmiBxt5Dc9DyOx+o6Guz6p7aPKckZuO5W+Lf7Q0Wt2Nlb+EbufySgCTlCd565J5AHp1/pXzfry6l43urCS1snithGsZkXGYmwN24nqSefz9BX6Dw1l6wtK73PmsxrupWsjuPBnw28NeGb6PVr+zm1zWIQy208ku1Ynb+NVx17A8HGfWu9upkiRUfMrt8vJ/rXqTk5T52eJmOI5nyI5HVPEWi6XAt9q+rWmk22CySFt3yjttHJJOACcfjXlmo+OfC/iO3g0yG901PMZnC/aVXYw6NluQeme3TmuPEwm9YojAyfxI8I8TeEtFlnn1rQxdRw/LBcqr74TIAeQcDbnk7eR1NP8OePNa8Nj7Pdqbq1VwBHKu7PvnqBj8eOtS3aKueqn7VXe56RoXxD8Ma5Cpj1Np79SyT25tyqp2/i6/wBOOa723WwBgIubZy/+rRW3MSenSondSM1OSVmRzMscyMsyxNnf5g4x9PX0r5c8W2Cw+Lr6+nSF1eQNvi6bCOPpnnjtXPiIaXNaGI95JnA3XlHxJGnmIIIzv24yRnoR/L8asapqsc5FtIhkiGQrKdufTnsK+Pzf4lc+0ylcyaR4XqM0817coGDKpJAz+lbVqvleWsqggjOV969nCr92jwKukmWxZx/JJIInwcEYpIrFEEjySII2bKqo5retG6Io1LHH+INRFvFHEyqQrYUAcjPeqmjWtt5Elwy22X6kjGff3r53Hytoj6PAptXMDX7G2lljEJhHouMV1ngrwSL2a2kl24ZiMIM4rxKz0PrsA/dufW+h6BbeHBJaPN9quEwRgZC+1dXNqL21oTHGdg+bgcVhy6XM5VW2eL+KdbhuPNjW4QQupUxj+deDeIL0NNscoyhCxwPx/E15uJld2PveHMJHk5zmbXFxcoY9x3Had3oa9C8K6RAt890YiVic+XuIJ5FKhCyPM4jxH2T0zTLI6x4j0u0nnhnjW5jnm3AnKBh09+341/Rb8K4bLQ/AvhWwiZ1kaF55oyfusXK/+gqn+TXlcRy/dpHgZW7NyKnxoK6l8P54PLS6kmvEhaMybQVALD6gEDI9K9J/4Jz/ABNH/CP678KtZvX+26UuEMxzgM+Isjuu0bfUcGpyKF8O7dDizbD3vUPubxx/p5lmiRo4nY/MOWxjqP8APevnDWNLa1mlKeWVdtzEckN6H3r3N1qfNwjZnmWrlllkjCRyKCJEVj0z2J9a6bw08bWS77jlWYqCO2e1eJj/AIT2sIjr1uChTEvyj1q5aX5PmMr7c8YNeVB6He0Z3iC3OpadJ5wNwrYCxkbs+p9uO9fjx+0/o6OZ72QLcwsxWVAuCXdsLz0AGOR716GEfQum7PQ/Pe7tkj8+Lb+9U884rnLi4XyjFGY1YHkjqPY5p1InqXM7StOTxhdvoOnNLJfPNHCrbOVdmC7QPUk4Hrn3r+h39kj9mzw18HvCcdxrVodX8ZXNvm6kjcYiPZOnIHTH1r+f/GriWWFwv1eD1Z+zeFGUqpUlWl0PsmG3hRo5hbqkykDKDb+ddKR5myaVonlJydibQfoBX8iRquTuz97qT6FfX7z7Dp2o3CxiNfskxVQcciJv6n+lfit+zl8HLvxn+0N4v8ca89tNaQReSgRTtkwQ2Se3Qcdt2K/ReEcZ7GhUkux8zmlGNbERjLpqfrKLJBBC+3dcLF5TvnpjgY/DAqC4skMY4G9R8pxXxWJm5ycj6+lojxz4w+NNK+GXgPVfFOpzRwJ5AjgOOZTI2zI9hzz3r8GRo+reL9W1ObZqF3qk8jgyQJvIAORxjoPf+tf0b4TUY4XCSrz66H4V4hUquLxahHaP5lfxX+z/AOOZdIN6nhrUBCUOX2EqPqccZxXxP4m0C40y7ntb21mtrqKQpLEeCPQ/Sv3fIs7p4hcsGfl2cZXUoK8jiGgaKSWTeHUfdyOfpWFqjEW1xI0YWJQDuC459K+lpt8x8bXl7tjx3VWDGZYiyKzdCecVhowDpKsrLIDgEfzr6NbHzE9xOkpnZy0jc4qW3IBuFkAlmOGQ9semaZIrKoCsA2SOQDVMRoyO7CUyBsbc8Y9aAHKjxqpLLsz6V0emx7JPNzvJA3H1qubSwkrHXKfmdTIY9w3Ejt7UW/7tlbdIGJzuDd/b0rSK0M5S7EqRBZDKPMAxyC2cGnugQKrFZVUl4wvQZ6kVbJ5mVBbpjzcPEx59alAVlRJAAzrkA/yNIQ3zHSTyIQjbRlznoP61DJLI7IsbMz43BQOmOpoJauLEnmMXbAUryD3qNFjiZiwfO35vmxx2Hv8ASgqw1C8iyBCj4OVz3qw6NM5BaTaMHI54oAFDR/PvSQbug4/GnSeRLcO8cybn9+DQJsqvAI8mZGd1bcGA71XhlW7yd0qEE4GCAaBlzyJYo3kjjQxDszVQkZmngEivFbgknHr2/wAaAJJX3KwBLRjj6j+tUZCFuoyGznICA8Ed80wLEOCZN8bxKBtBJ6+4q1JczKgjVcxsoQEnmlYCK2geNfLwHjQ5PNFyZGaJ4l2oXwSB0p2BMikm8vBZgoHOCetFvJNJMJQUiDjrjqKQE3lRmT90CgPAUfqfxpyW6BmbeNxHX1oAbcRu/wC5yxC8jPJFV8K5SZHjUMdmQPSrjJ7AWRIoQSKGji3beT1NMKKkpkdSH2kDHpUGsGEalvMG1OD8sme/pVea4MoUuAZwxyxHagU2RuHH70SFz2Gev/1qaIxGC4WRpJOcM5x+HoKDOw4t5cnlgMVx8vOankiZVBLFYwehPegCNGCrh3EysxKbOMfWoHVHBSdRIc9OgIoArW6qJsqG8vuAc4+laszx5iLF7vPBwMdPX2oGmZ9tboC5gKyKzF857+3pV2IRkAOoR8845FBSnZEMrwRy+ZHGZmAIOO1NjjVicsoBBPzHniggWNAxXMe8fdJ9RSXK7C7okig9F70AVo3UpLMFdWjGWBGeP61dMi28asoc5BLk85HsKAGS+YGjMUzxRdTg5D03y/IBaWTEfQJ6H/GnfoA9ZS7KrFYolODgc/8A66ZKolw7r9x8gjsf/wBWaQDnPls8TzllxuRV5Haq5ntoyqyxruHQgUDTsTPdC4t0kARoxxtVcDHr71H5rx+WPLyDgjNBUZdySZlQzKJGeLopxxVKBFBCuMxnjNBSdxzKA5eNmVmO3GM5FO5hOXaMoR0oIgtRocs0qR+XnG7OM4HqKmifyVGzcsx5BB4NBrsivKVYSPIgilcfMwOAT7DtUYJjw3mbjnG0LwfypNGcNWRSK7MqvktnIye56VqziJYFkkB3gbSoPUjvTFe2hk7GjVJCjPuHzqD0NTwMkQlYzxRzdNjdWoJI8JKryO8kcxbhQMZqoY1dijBmjHXAoAZNBsDCM7sdCKdH5i5kZNwIGB6UARFZQm50YSE/KOxX1qyohYb5fmfsPSgpLS4/bFnDASNt5HtTDHIRv6rjJGaLFOehlSGNIwJJWlZiRgjjmrXlQSiJjCxmQHaeg+tTJ6GYjYUpKriYFudtR7MkxMrGNGJAA7+tKCsrlQWpA0KxqGEsgOeSDjP/ANapPKkdFCyKSo5UdxVJ3NiIyoIY12kMTjB4FQsyqH8qILkcAUznImgIUN56I+0lSfWo7ZXXnY5GM57CgqEbkbRRNOxWSSMY3E9c1CBIG3gyyKefl6Ck1oOEScB0UKC4OecjtT4ZvKkLKWMmPkyeKUHoXKVjQivgScyh9p2tg4OauWdzG4PmMqMzZwx6U2jJOxe2IS7BRExGDj+dQv56QxmGQQIT8rr1HuKmoXBKxm3GVIdxujJ5OccmqM24Oj/MvO4Y7VkaGNckhyS5Lg5BrPVFYpvnKqp+Yr1FTJ6FwJVz5SESxyIWJDrzkdjmrenzzebE0v7yTOM46+lYk3P0F/Z7s1vdLNzDMpkmxCYscbRzn8x+gr7FtbaRIXladg/Ue30r47PJ2qn2WTRvSI7yXZa27h3L5J6feP8ASubOs3qSmdbkDY24qTgjjpXBSl1Z6DopmhZXmpbN6zToSd6Og5A9a24ry5Mf+vkij6E+tX7Sx1Rw6S0IXv7wNG2Tgdfer0F1cXO13kiKv8p29CO1c9edzajTLtwY0iaNMvGQTg8YPvXPqEieTbK5cDIXbmuOTsjoi9TMv2LhW8tB85faBgAms+3LlzGyAMRkE9x7U0+qLW5pxja5aJFchdpcDjPapJsoyyBHZdvJ96mexu3bQsQRuQ8ixF0Bzkfwn/GrbBd6F48yEc5bvXNNlhawz5eQlmyQoZRt21oPby25MMpU5AbK9qyN09CO5hQwRrCDkHuMf/rqGCKBJIiHeN88/LnFdEdEck2myz5IfzEgKDB57Z96yrm0hjyUiYOe5ORXRB2OR6syVgmbcqxpIoPJz0qK4s5YTtQho3TDYFOU+hooIyTbeUypvZYt24sp4yfT/Cte3gJhDQkBMZGBkH3rOexokEkXllJGlG9vlHPA/DpmpYoLnd8qGPAzkjr61kOD1sRmOeNpJbqOCaFl/dHBDD6+v1/wrP8A30O6MFkDHcNv8q1gtLmU5dEWI4mljxIRbttyFfvUbxSAQPFIE2jkY5zSUNdSo1LIqyQqMpyxAywxWjbCOKQISm4rkFuuP61jVOyErItrIy8IwJ6E04SxhRLFL9oxwyDqDURhcJS6lr7QTFHuBCk4XNackccQhMUxLFd2AawlA3c1YVRINy8gEYwB39aiuCYI0MayPxhtzZ/nWYkVoldYnURFZwpwrdQamhj6IpJbP5VXLpcJPUdNbF5DI7p5R4GOPzqncwrH5klqsiROAu48lh9e9YS1diYSsrmSfOBWLyCY+SzZ/TFbEF2hjLABlAwOP85rKSdzX2mhdZLiKFsP5okQ9e1ZrkzRxgK6yIcthuGJ/pVp2IirlaWzEnmB1UI3OFbkCsiSzWYt5Pm+XGNzDfzj1+lVT3Lm9LFZopWlZGKtvAVgTwfrR5RELSNHuZVO1WbqB0Gf6123JiSLaw7htXy1IGS3P4UsaJCEURs6s5BbPC1cu4lOyLscIKlRmVi2QCKzrsrEyI0LyIGzhOMVN3YlVL7m1BcQy2zQttEDIVKnv7GrlmkE0Mm/bBjhBjO73+lcsonXSlcWW2SMsuA6sA25TuH+elU7u2QSR/Oxk69eBmsnLSxS0Zzl5v8AMCQqY5MY+YZGfWsqU3QQvK4LsdvB9P6V1UzjryHxThTEG3SEttJXp+NakkSXCRsyrt6bcV2R1OGb1Mx9KV5kmRAZCShHWtAafIuGAYbT8pA6UpL3jaDXKJcaPPJF58wjOTwEasSO1FvMEEiI7cBemPr/AI0X6FxVi1HiMsNoORjnnNWbVf3BXKtIGK4PIx2qoxbMZz10JsRtmPZGqk7mwOAfxqaxY2jSSvPJLAMs6kZx9P8AChqxhza2OntyHY7kMsjKfLdgCMen/wBf2rEuI5fN/epyudwIxTjtYiT1M7y4TGzW8SLuXfvB+8KyHtjDKHSRV9VBzWkdhwqXZqxW8e9S58sxjLZP3qspDtTzZXDqxxHipnHqbc1yzaORJLFC0eShyrL09SM06GKV4laQ5UfLxxn3rlnudUVdGgIUihUCUMxJyh7VVUs2cKECkhQTwakzLWxAdpBZcZyB0NNYCNnXJjbgDH8VXGPUynPoL/Z1vIvnKg80j5wT1+lWbXS4fLKLCu1iSwYdQa1LgtBuo/ZYpvJMjIRHlAeSw+vfFcrcrG6MG2sByAB39K6acTlrTb2OZu4c3DT7GRWHzJjkD8K0LKE5CmQvno3pVTZtR2uWVikSPeVVnB24Yd6nt47l/KkCnavyuduMj3/GsKjCmram/ZKzpIfLORgDjPPofTipJ4njlkyqMxGT9f6U6dzlk9SsLFf3j7uMZ2msuWEOskyhERcMCB1rpgtDCVX3hIkikbzjNjAzgdGPof5/hV5ZY7eJHEsROex5p2Rr9ZSLJubSNVaSQjuG6/iKzodWgt/OY3SMqH1ycVCp3ZlUx6SM0eKrFQz+fAm1sYY9fas9/GGnK24zCeMnJCnGD+NOWEd7o55ZjeJj3HxAtd85845AwAPmA9ifWsW68fmORXiG6LGdrHBNddHB9zglimzEm8esQr29wy/NkIDk/n0rGu/Hmozvlpdp28EcNXbSwsVuc9ScmzDn1+WbrJdRFeAd+f8AP41kz65OVVZnLqRkjsa6qdFJClP3bC22oFmXeWWLepbOSCMjivvv4SyoLe1t5FkS1xu5HRjglhXoUIqx5WYOySPoeBBJFHtTYG6445rK1ls21xjeXwB87ZPHTmuk8OT6nhurfaJ5Jwu+Ug42oOcY6/QVy7hVVUi/fvjBbrj2PvXQa09jNkMkMUxRS8mSN3Y+1cl4iuGjtnligIjGBgnrWUy0fPusSNLI1yheKU8rkYKn1rhbl3cskvl7u5x1rnktT2KV+UyZ/MZuQrEruwOx9Kx7iaKYIyzBCoAZSACD6HFRc2irImt3ZSoto32Hkn1q46OBvLrEc4KsOTQaNaXMnygsjyEFNx55pJI4UR2AErk7Qahz1NIPQqRuFiTzwCS3OPTNUnnZi5YLkMV5HGKq4m7uxJGoOXbBYL27VZJ8gxmIOHxuDis5rqPm1sJFl2jLKWjDEsDW5bKjWzRmCRd3DnPBFS2EpWLillEcYPlqMEE9T+NdRbSQhg4VlkZQGJGM1lUCMrltRLnzI1LKSc5FWEI+Qb33EYYZ4zXDWWp10diWRGRxtOwt8rrjpQfMQAToqs3Oc5DD/Paueex3p9i/A8KJiRD7MD69q04WtxEmxwGUchurH1+lZ8ulzWUtCx5EbKY9+7uWI9anS3EcCqJAxPO4CpHF2iPFuoaRQCnGcEV12g2uVjIbYoHXFKp8IqSudJrS7bJrlSzZT5CB2A/WvlfxuIleWe4eNWLBiVGBk9PpXoZQ7TPms2952Z4pc3P2e4V1uWXOWEYPJA710Nj4wkjiJldIUwMNnrX1vLdHz9Sm2j9CZYL/APeRQeUsoG5g3p3okMnlRKuNvTnmvjnFXsfqPL7pn3ccKookjYPn5ivX8a8E+LdtPDpUmoyDdZbgqheMEk/4H8q7ctdqyPCzeH7pnhngu2sW8Q6eNSdGjkJRS3ZiRgfnj9K+8NU8BwafZLc28YlWK3V7glQAjHHYfdHI6+terjm+dRPjuZKWp4H4nWz8qS0kdDty6xjjk9TXyRrIK3t2iBTF5mUYfwj0PvXTh1aFjop7kduoQl2+de+wdPrWsjcyIiRrGU47496ocE0zQtFhxGXZAueM19I/BKOOTXGga4W0hwVA6ByBnYfr6+uK8rNf4Mj0KLd0fXkqOkcZiDOvTI6VPZwrNgvKiMjAZx19wK/Pr3ifouHjaKL4SSIkSHeN2AB6VNsKRyS7VbAO1c1Njpi9SwwWCORWLEsoP+7UaAzbQjRyH+IngZ/pTcToi+44iHY0Umx4ycOM5B9qiEaRymWOTJONhPQCpnT7hK2yJJZIlt5J3Yqqtgkc5pYkkaQq5XYePSs4LUJK8bFlJmTfHJtK9ORyCKe8gKCRUViTt6Ypp6ma0WpQEzlzE0hZRyB2z7U9YlfLzRMCMHIOKbdmEY2LS3G9y4Vi443fyq1DaRCYXAjEkm35wRwf8KmMLmqnoRvGrqsbxlV+9sJzjPWpI7eXzUiXymZiFG7jioa6C5tbkkqyuZgmY42JVeOuKehmkeRVRfPVNygcZA/nWcH0KcrbFl7h2jVlztI5BHaqn22QPE5j8xVPcZ21MVqWti40iBSoc7WA8t1OTn3pnlywZLxoH/usa6OhE9rlcgzXDuoG4DtT5D8qSSbUU/dC85+tSTKVyqZGlVlZEHPQnOfanhVaJoWLxSMMIV52mtH8IReokMMUOUWNkQevPNKMm5bACux5bHFYpWZq0W1hVmlIkwzEHpjp6UgEbnD5UZwCR3qiFEaYxDGyMSACSAhzz6GoE2zTQxOm+PPJx045IouQ3cIQy+ezRuQfljANP+xYQxtMqtj7xPP09zW0GcxSntWQzxrK8ODgbucHvUd0sxkiCF3ULxzkgf1raLuxsy547lyX+WKFTtA7/jWBqDtEgmRZJZFO7sP8il1M2rI+Hfji8kupwQoGSPO5mJ69eP6184z5UiLA6Zr9NwitTR+VV43m2UA+6BpQS6g5wKe8hRopEkCsDk445rTozSDNuzZwOIWaLbnnpWlGnmNFG8x27vlyehrME7Ox6x4AgzrOmuu5pknQgJgH72CfwBzX6gXUUaaFY2qGWaGOISCVRjfx29h0/CvhM+V8TBH0eAv7K5+dnxszH4gu3lZd0jBWdm5zzxz/AJ614JGDavOGJBLdzX29H4UeNWeo6W7XCuixo2NpxzkVw/iq/wBtqYVd1jPGQfv+/wBK6KSuzzqstNTyQ3AL7mXIB4U96bNOrqqDhAcn3rsPLluNjkXDFQM+pq1JHJInmYYLgZPYZ6UCKcYYM3zfL7CtCC2ad2cnCAYDDoTQaUy0bcZxtIwecGtW2KMNxjaM+nrQzohJbGsQoVipzGKtxSqUUiR8bdvTvUVDQiRArSAnameMntTQFVGbLFQxPTuaUH0G1pcmaJ42WfaDk8YrYsZt0i+bGu0nDD2qajKhufob8CJ1utFS3leJFNq0shbjHPCH1PTFfQJRV2NGx2Y575r8vzCVsSz9NymLeHR3PgtJ1l2IWO+TIYt90+ntXq8artbIClBlgTjvXmyadQ9qgvdLkhdIlwySR43HB+7VWa8it4YLmUh4nzxvCYH97J4xmtqVFzdonLmFdU43Z4/48+Lvhvw79r0SDVtK1PUg+cRNvUDGcg9c+3518TfEP4w+J/F9jqeiveJpWgyL5cEdix8zryWJOO2e/wClfb5blkYQUpbnw+LxUqsrHg0rzojWxDPCVDBm+ZiB2LHk96y5bbz1SR1jiUnCrn+Zr1pTbPPmuUrtpFvtcEl89frVJdDjUhmj2r3qoS6HJVlczr3S9+YDGtuo/iU/rXnviZIIhD5YdMDnB6110jhrM85n2K5ZEKZ6471ntI/zRg8nvXQcstdCSDllibBTtk4wad5QckRHnOMDr9a0poyJZIUhaOVWZgvORURLTHL5VscZ61oBEpVXLHOwcVKTmVHKlou+D933oAUbo3Z45Q4BwCakNwpjKTffJwhXofrUbO4FZl27VHJ9BU8ONhjJDEnceOaadwLfGwLKGdRyMnrVSQebMwUk989KoBskQt8GRgVwDwc1a/cEgq7MQuR2596AK2JCxZc5659KtKi+XHuLLIV3YzWKiAsm9AmVIXv3p0VziOR2jO1HCntg9hUgCyKpJRcZ68VvW3Fu7qzMMjOfX2oLpjJyCVIijZj97HVf/r1Jb+UvDn5gfu4oNSSQkKwjUEHkZNRoAVdmfnAAAoGlckeN3bfIVVdoUHOD9KaGhQq24PIDjkZAH+NBpGLR1FtGieUzbpDjcNp6VW1OIFNyg+ufSg1i7EGjwb5F/e8btxHrXdziQxA4UKRjjt/9esZ7mxkhFR3ChtyjKle5qCcgLErYA65965rAWo2VAzqgaU8ZPaoJmaUooCoV7460W6lJ9CSMqcq5eQ45LDH4VK3yKV556UJC1WgQmRztjCopPLN6+xrTU4gMYVGk25yTjn1pGknZCIyjbMGOehOMGgRKz7NxJYZUKcjOKzm+hUJdRQqjLI8qrgLtPc0+OGXashWQgtyF9M9aI3sazZZleJfMt47iFi3quT78GmqUGI8PkHI4pRV9wexXmb92JWEUW7jaxzmnrLNJh5XMoVcKD6U5RVjMMgB5xGQpO055xml+bzVlEggA4GR39aSWg2wImf7qNI/qv86kijlX5pN7wqTnHrUGyaLSkEKfJOwrjg4qR1tzG0akHYQQ2c4b/P8AOk2MsGSTEM0Y2hzt+ZeCR/SuT8RI6uzbAWzyV4Ga3obmNZ6HFyqcSMSDnoMYx602OGIqgDHaOpY5r0jz5LU0o7chmMZOwnhgehrXjiTJRplsnZcDI/WgIq7PvX9kb9lvx58avGNm8GkT2/h2ALvulQsrljxyRgkAEgc4PWv6X/DHwU8L/DDwlpOhaTpTwSRMMzB+cjHGe+e/vn1r4PjKspRVJH3HDFOUZM9Gs7ico8bOjhemDVrzpJHO0BBnBwOK+Hpwsj7yK0C8XCoMqAnGAK5bUVhJ/wBRGxP3iSfmHofavUwtVxd0ZV6UZQszy7xN4fg1OBoxDbRKCcRhQqg+tcj4DuNY8KXt7ZS3P2yxmYMQUAEbjjKdwCDyOnGetfd4HMlUhyyPmZ5Soq59L22rW8tvERMrs3yg9Ocd/Qe9c94iuILiQxs/2iIICRGShdscjg5HNNPUxoO0jjfiH4J8P2txbT6Dq0E1t5cUn3yXDEDdGW+6+GzhgenWvDNY8By6n4g8PQ28D3UjXqtKoIwq9eT0CgE5/LvXfhqnLNJm+YQcsE6jPr+80aNdLsLW1uYbwRwqgYpgf7Q5/Hn6VzMEq21rOpJLngKB7/4Zr9Kyh/uUj8GxEbzZ+d/xIstd1nxBrOs3evXtrp6sscMIkIDtjk49yOPX8c18zHwb4v8AEHjLwz4Wik1GJ9VuGQ27zlhkDg5xwORn3wAOTX6LRqqnSafYxqPnsux/Sr4P01NE0HTrTSyW0tYhAD3ZNzMp+mGH6V2QIOduAAOc18FhmkjjxKUpXRJLJnb0QYxwOtUpmJQsoLAirbIitDyjxlaXVvdaNqtjJIFSWRrgOdxOACpB6jnPSrXw98IweK/EMV4LOe5uJcOG2nAyO2en0HrWeY1FDD863PYypO9mfpX4M8N2Xg/TYbSyCJKkeHIGckjB+vWutVAjSG4JlQjBUDqK/Op66n1lCHKrmiy29qRJEYpYyyhs9AT2qneRsxb7LJtjLhmGBlsAjB9uc/hUJdzos7nN30iwGNFC5OSz15J4y8fWHhyK6u30641OGMHdDEcEj8cZp0k27HJU0dz5R1n9sHwKNSXRbi7XQpVXcI7h2ZxzyDhccfjWHq/7VfwftneC716yvb7aVERmcLt65IKA/ia61gpt6IzquSjdnhHj39tX4QWOnXElv4mtdRlHylLZWZl9OvBP4j/D4a8X/tt6v4isNQtPCXgm2jXOYp7yJS7ccHmRgAOTwPz4r3sqyqbl7x5vPKaPje4vPEXxL8eeG9FlD3+palMVt2SP/UsFOXHpgEjP0/H95P2fP2edD8JeHopFtFfVkjH2m+nkUNu/uRK3RR0AHoTxnj0OIqkadNUon2dCDhhkl1Pp/T/CdgGDssajhSzDn/69dfB4f0WGLZHEojIw/wAi4zk8jAHXPOa+InJnF9TtqRtoVrEweO3WQA5yePwIFTJYxt56tIzRj7inoD3NZ87OnD0UjA1WCKKBzEgDbgGAPauG1HWbO3Y2EskMaO/lsS3B5wOtb04NoeIqKOhwuuvHOoEEEVxGAyyo5+Vlr5y1f4b2ms6xpt/NZzxpE/mKsjZKtnhvcj+tdcJdB0ZqUbnz78TvCGt+KLm80LSppUs0ypnjbJ68ED6ev69K8j+D3wL1Tw38X9Q8UanPLeXcEP2S1dwFSNSpDMOB8xzgn0HavZp1Ixo8qPFxcFZ3Pvy0t4EEiREyw8ouew7VwnxG0q3uvBev2jwyTW7wEXOX4EfHbqSWIH0zXdl+iTPhq6tdHwNp5Q3stvdfaLiGV2QPvCbePvD2B45r6h8JeB7jStM8Kyanaul7bligkYksACPmz7kjJ5r7HFStTR25fSTWp7rN9vsbJZ5IpYsoJCvc57//AFqypNYWZPKvJVCBcjJ4H/165qdK8bjnRaZ594s1GytbZLkTx20A5JXkuPQ+3evyY/ad8QWF5reo6ksU2oR/ZYzazQj7xBYFTjooUf5yK6pXUWdOH+I+A9QlmkuiRC2DyVNTi2iW6tsPIGIBUk49OK+PrO8j1VJtnt3wztEtNXudb1CRHnjjMdujjMfOOo6E8cEjjP5/S9pfy+Ip7d7qUJGmFBD46AdB9OPzrGnNJ8x9llMU4o9p8PQ3NtaohjnkhaXZERk+YPX6Z45r6C8LfDJdftgsz3FneMnmliciNQCT+P6fWlXxPKrno5i/ZRbOg8R+FL8WkFpYRfb9EizsiicAhjgA+nb8a4HV7FPDHhjxFJqCDTXWLc4MYEhbOQuep7nHtXPRqczR8fKr7rZ+f2laNN8Wvilo9nIoe9j1SK7MZbI2hlyrH1bqewye1fTf7TPxMuPDvhzSfCunXSNPIvlyzoMv5Sg5xjryAP1r2acOfExifOY1tx1PzC1/Ur64d7Zv9MmaMskQOC2B1x2UV5nqmoMQ8LRMrfxEf0r180q2XIjVbWOWkUMGmKu4jXK4/i/xq7BbSLIs6ETHAD9+3SvnZXNoLQ3rK2kkUPEEZl5welbb6UiQmcth9wAGMHPtXXCPQzqSRXn0C4aLzPICoR8rEVyU9tLAXxnnp82cirqUrIxSuYsd7qNrcBxdbEUjacEnP9K1P7UvRGDbyTW/PRR1qYRs7Eezb0J9L1XW7TUbHWbS7aHUbadJYZecqQfY9xkfia9b174w/ErxO0A1DxVqt3bLkPDI2wHtgYHyqB2AHbnFbulGTuzWFBJ2Ov8AAHxT8bWGniyutY1LVbBZC/lO0sq7CeNuSQT2Privs7wLr/ivXrWyFj4Z17WGnUOfIiztXu3ODgdfpXq4GnCMlI8/M04pxR9BaZ4FlkMU+u2yxygAiNugY9iRyMjtXosFlHZ2KRpaRJbBtq4HQ+vua+kjUlOV+h8rWqKEbLcL2JWgCp8jbOuc5rx7xr4yvNBtbaDTZIm1kvmISKHAXudp6/h7etdMYczseLKHNI+W/Eei+LPFsN3cazYpqbTfJI8Fv5agZONqZO36ZPtXluv/AAv8WWRmW88KOqSwCNLjKnzU/u88ge3rXr0atJJwZ7VDCckdTlrJfE/hnU7qNH1uydIgHtbuRmDKOoCtkNyB6ke3fox42j1CNv7TsJp7jaIh823Z6Zx/WvHx9CLd0ddGlbY82vtVklvZbW3uby2tS+4zRymM4HPUdq6Pwx4z8RLqSXulatOkkTssSK+AT0+Y/XPPFcsaHNK50yUXHVH0Lovj/VY4Yotds5UfJ8xSAi5PXoeK8w8W6uLzVb+4s1uVsllxbpKwyy5/iI/U+1cNV+6zy4ULVTMij+26heahuijk8rAOMEnkgf59a5PUriW286MkqmCxDDPJr4XNqt5pH6Tw3QXI2zzSNGeaZlVyw+ZyVwD9K6GNgYoys/zIuSFHU+lfS4T4EfJ4qHvsttdRxKwlYyRleVX5sj6d6vXM4WASRDORjBFdVY46cdTyfXUa+MnmtyTyyjrjt/8AWpotZVgTy7lEUfMVPf6V8zi43nc+owLtEY8bOIvN3su4EgZz+FfSngG2tbbT45IECXBX5wRyB2ye5rxa9O70Pr8HG1FyPSP7btLdGkmcyyHAY56AdK4rXvFE91AkUKSFTJ8qKx496hQPLqVGnZHjuo3qXF1ciZzCW5L9dp9hXITyRSyrADvx0YnJIrx8VC1Sx+h5DjEsK2aGnQi2uFeTYUI4HU1O2pSre29tYmSO3ZyCF7H3rop09D5PNcX7SZ9VfAnwbq2q6tZSSwNK096i9MgJn5ic/dGOevWv3T8F6g//AAj+nLND9nn+yxJNGyhmVlQKcHsMjtXzHEErxSRrlaTk0L40zqFhp1idPbU4VuxNsU42/KQx9uO9fFOifFNfgf8AtHW2sINQTQbqVLS58n5t0PmMEc+pGWOf/rV1cMtNumermmBvgJVEf0PaH4lsvGfh3Tdf821vbae1jEUsYAEgIyGx+lcL4ztbW00y4umijktI1Mhxglcd/WvScuX3WfmkZaany1rWnSwtPPKhEQJYkEnH0Hr7VN4bJl0w3UhDK0m639gR3/xryMdJctj6DAx0udHkxlPmEmOVB65q/G7YSXAVm4IPUV5UF1PQnsNurxra1uWDzDCEhVbGT2P4Hn8K/M39o7R4IrC9FrHHLCqGZd3G9gQSR+LD88134ZmdN+8flnr0yK5mnieJnHKMPX/OK8q1zU1VrkRNiIZzhskCuitHQ9mlTu0e4/scWerXnx88PTpYz/2fJYNMjnkRTRyI8bE9j7+30r+pHwZZ22s251jSkgNvdzMEKsMEfez7A56+xr+MfHzFRljIwT2P3fw8xcKNGUTtbzQbuBQn2WITbslt4A9hms4bEjdrl+RyEAxg+lfg0ItJM/SMBmka8vdH3ltBeaZfwuWHn2724OMsm5cZGeM814n4S+G2g/Diz1Cy0i0aF7q5NxMxHLE+p9Mk8evXNe1gMXKNOUEX7PmxCfY7REGCTGIl6Y9aztUuYbPTL7U5jKlhAoad8Y2AkDPP1qsPS5ppM92vU5YOR+Xfxef4gftH+LIfD+jrDZ+DPNRImAJMaxvnC5wMnHLHpk8GvpPwP8CNB8FW9lfXcOnarP8AflQjOcduDnn6Cv1jP84jgMHDC0nra7Pl6eT+2rXqep6vc6LYanaS2ktlYrakE+Sy4RgRyOK/Hr9tX9mZtFnbxh4Uu0s7X5lkgni3bHyMKDwSpzjB5Bxg10+GfF0oYxU6j0Z5PGXC8KuHdj8lL/S75ZtQjuGiaVZeXToBjpXCauFMUuQ4CjGD3r+waMk2mfyfjqLjeLPGtU2+fIwIKEcelc8UVASQvXOK+mS0ufKy3HrKu3cYzIBy3YgVbRmQCSOIDPKq54NOxJDNJJCuz5Y5cjjqBUXmsS4VlIxyCOcnuKQCDzIzHHNsDg5YA549K1bBxE0rKynPH1Hagzu7XOmSQgIk2CSNuMcfjWrsSTG9ghiOcZ4BIrdO5PLpcq5hRZ5XaQqUKlAM8etSC5WKL7QxdokUEADOfamSWSk7+XsOExk57VC7fJMrbpX4CtmgSdyOFJXh3XPlZ/iwODVYuiC0WOL7zkMe+MdKBluKN42cSLs4zg8ZqC5YSOsZVdinkAdD/jQBIkJVfMMMggB2q4bqaYzzShmDL5pHAzgUASeXsTzECodu0rnPPeomRN6hWGTgD0q+XYB0I8uCaQM0rcqAT6/4Vnl5gioZWUHCsFHDfWoAtSLNKEiUMYgcAZps4JEPIOFwPegCYQK8MRfAz84HcVWaOIlsB2A6ECqjG42yYSSecZcRLBt+XApmyJHILCTng5q5WsIUeX5LqcoM4BT19adI0yNCYljQgYAC8e5+vvUp6GdMpiAFpBM0TBTxjkGhZNmQu5x0AxjmiK0NCbdudGUqD3FLGXfc77lAOFHoaLe6AqlVc+cjkE5DK358VDKQMpGoK538VpYq+lhkbv5Dkq0sQ5ZcdB61cdSkrxnDSbVKHscisBwZVkAj3BUcP1wG+XNMW3lkYiZkVgM7gOCfpQSnrqOjUtg71QYIfI7+1MWKVpEZFZotp+YnvQOT1IpgqvFuKkggkelTSSt55jlBKgYZj2PpTsSV3maWUsgQgLhccc1GWkeJVCOOcE0gI1QRLs37R2x3q5bPOZDKZdwKBScYJx/SgCR33O3zYQnOQMGopG2/LsMo9jigBvmIkcsDIPNcfIQenPX+VRDzT5o3xsCQxITHSgaVyeObbkvGWORswcA+9Vp3aNpCBhXGADzigGrEtmkhR/mijOMAFcg1Irktwq7MbGI5Abt/WgGyvKspXy3IiX+8OlTQmELuaQOE5GehoEImx0D9i3DetQmRhJ5ckUyqThG7E/SglvUcir5uQqJH0TA6HvTmtFZS8ZWYsOo4xQUPeMDCs5RCoBUdj61E8e0usTbwXBL5yAPanYBjXLSQuE4Qny5BjqKSLBR8ukUZ+VSeQTRruNOxI+1I3DEELzx1NQKVBV3Hmc9BSKhuMKrkMi7Vz13Ujq25ZELAYwSO4pNim9SGRWmT7R5QmkA2/UHvTrSOMzAs8nlK+1lI46dM9aZcI2J9ryq0y+QpU7VB/nRdSJtDRlpCBiTaP6UGTIGjkTeGBOQNvoKFMcYDKyM6nk9aAIZRHdzBxKTEpAXH96rIjKOhMcZPUYbIoAr3Em5hthBkJwT0GaYHaNgokIUHLKe5oACZHMaoUDHg5HT/AAqNljjjIZBLuPy8cAe9A76WI4njLSbbgwyISoI5z7GpWlCMsb+ZKxGfNzx/jQIgaBmlLFADn0psjb3YwRyorYBDdPegCWdFa3Zo0cNjHB/WljMKlfL85GCjGe5pJaWKhuVZQIzE6Rty2DznJ/pQ0LglwyocEFT3oSsatkDIuTEkWIsfIGOceufWnLH5WFKMCVx8386YmktSvIglcrvUqP7oqSIbmCSeXgjkHjP5UGcZWHSRmWM5VBtJOQccdqhMK5JCFJNvynPBoTKplUxvK6qHIVuB2zjqfpVV7N92UxkNuD7u/wDSgd7sq+bIkhdQ27PQDFSpONhlZXVM8kUEOOpdgv3aICVvMIyCTxn2reS4M0QRgkmB+7IHT/PNRNrYcE7kUsUfkxtvBkOQB1I+tYJnjLSoIptw6kg4/PvWRqZMypIwdmYMOQO1QuivCi9TnBPQmhoaYir5ceYwoGeimrtpiQoIpCZGbbkjHPpWElZgtz9Gf2cbOO30+K2CvPIVG7seTkn8K+qZWkbfbRtL/vAcEV8Vnetc+1yh2old7ZplWL5wwPysemKqLo82wqEhEefnL9SK4U0e1BJM0WtbgsXY8EcjHT2q3IjSQnbC7OoAI9ambOuA2LTg5RXlYMfmyD+lbaWSmZTMyKrHoOMH0xXPU20Kp7DZE3+Yo/eHOdg4JA71QaCFZFRXZ39APx59K55kxepTNqrJIMFQxyCx4FRCyi3Lg/vAcE04M0uh50xUUhZHwfmZWGBV1UVodqoCM/MRTktCIyuya30yRXhjDSRL1QE9fqT/ADqzNp9szO3lFpgMDBxk9gT6VnNI25hZLaZQ8rxRljjOGyP0qASTWyvG5M7HGABzg1ioamzfQszI4jKR4mYDChjwKzrlSrmYRoq+WBjPOc/5/OrTMJxsNt7qSSSW1AfercjHT8auyWjzIysASTxzit47HO9GRJYohD7JRH/tDGfcVBfQE7R5eVPIHXitFC4Ofcwbmy3XEEgUxtG3Q9CfepVht7a3aR3FrG8gBIGRuPQe2ahotS0uRtb+aQrklD90DkfWtOw0yRpHDSclcLk9axktS6S05mTT2u5PugRqfXpXMT8P+7BSMZ4x3q6bOaUrDY1PzAhncdRVsMs7kBIvKXjI6j/E1oUQyRx70kDIpHBzVSRC0gk3EFhsLZ5X3FYN6nbf3RWPlHYxVQDk4qDzJCDEgaOVhwy+lIlp7GjG4MSxy7yhGGPXNaMdwSqCNpVIHy465qZJGjk72LFnNcRz3EkdwJEVQUcjBB749/envMJtgKHryR3rmnsdFhJI7dURiZ5MMMDdg/8A16uRJduwdnQx425x+X0rPm0sJbkbqZNoG4Ip54+9We8cjxNCsrQsehFZNambb2KBW7iVHjGZSOABkim2hdXR3yWDbskZxVSSsaRVzVM7EBGwCfeq147QxoC8cYc7T6isTWTtsNJUgeUQR0POce1VVBCSqMRiQbW98H/GrgupKV2Q/Z1VjiNipHJx0oWFSoVmk8rG0kD7tbN9QuSvbHPkmMnBwCDiqk9t8ixljuB3FRxj0Nbp3MqjsiibqVMvscqDyR7VmvqLFllKOhD5IxzWistGczu9SU3IhuOYwYcZxu/StMasroryRynPCkc1z1DuoX5bmpBqjxbItoKE857VF9vS4bGCoLbGOPu+4rm5dTZO+pRnzgkLubPLVmTQK7L5m3e33gBxXVDY5akXcrJaxBSqoVJJDKR2rStMsCjKcCumGxwVZHRrZCR7XfGpiQZIHHH9TVyG2ihjLSBmQnHWqBzILyMRRI8KIwbsp6VxuojdG6tDGWPIbGTSSsUqjZkp57GOJY96r155NdTZRoFYtG0bMcEen1rRSsjVU+4k9uVjjYwsVlbjH+elVYkZbjZtBTrnHX2rnnNtmNup1lnDNsaIxgM5Dl1OQvHTPbP9KpXlpcEmVbaSRs7cg9M+v5VdOepnUMuexk3QiRXiJU7gRyDWLNZJbKpw8g3dc4610N6aEpWZp/YJfKinIdVkGFycnitBLW4ZYQ2xyzbAF4H1J6CsuZ2sdMNxXQC5kjWNWAOMrwo/CtOG2ZlQOoVs9uePWo0Zq6lkVyqRmWGXY7Mcrg8gf1qzb2kIQMwyW/8AHT7UpQ00JU1a7E8r/WW+wJIDjJpIoFZEJcbwx61UVoc0qmtydJIuVJRCrhWBrSe6hhMKbTFIYyT8ucj1AqkhzxMUjKu/KMAlE6PKvERYVzV2sLPCzOykfe2jg11U0caxESmxg3TAhHYqPmHtVYz2qfOksZfH40pLqP6ylsTDU7FbeeR5HjZcAOD8oJ7fWkn8QWqLDcPPbqrDbgt0P9KuOHclcxqZhYpP4tsklP8ApNtEzZZU/ve4/wA96hTxfpzeYst0qnbnBByD7V1Rwlzz62OfQ525+IFp9mSM4Z9x3tg5Ptj0rNk+IXy3juYpEKYjToW/Lt/jXUsL0OKnWm3dmYPGojj86N9oYYKE9az18bTsoCpnqQO1N4RbmzqSloZsviu6KK4uBIxPIHb2NZ1x4nnkXEUq7iNxJWlGikEloYU+uTyAtFKhlJwOeM/0qnJqV1JHIQd7LhRj+VbmPKZyXNyfNaRpQucnnGD2qvctHMY97sZBnKk8H8K0ja5pGnoCXYh2qGAY8gA9qZeTC4ERCxLErc4Od3sa0HNag1xIVYyF3d32jHH/AOoU1D5WZGTYF+ZlcZq4PoRJW3Oh0Zraa4jgk/doSMnqR/8AXr9Bvhdfxz6ZbDEc4jg2A/qP5/lXdT0jc8vMtkz3uxu4/sit8ypkjBGcGsfXjH5UjsGSQDCtjj8a2TPn5vQ+f9RlRZbh45Vck4BB61z4dRAx3KGB+6etdJtR2MyedGCK08Ub/eCMeWrlfELqbeVgW2N820tyvsfWsqjOinHqfPWt3MpvWAhdkALAZ6gevtXGvO8sbO2AjnG4d6wlLoevTfumTPKxdixEMgcjdjHNZskcZG4hSSeuOtZmxqQW8QgEiSKMjAJ7Gqt4ZBjJUpnAG7oaVzSfYzGliQ7Szxt0Ge59KSTzeEFwIZF5DFMnP8hisWXFWRDcxbVjAKux+YEHpWGVkg+URiQE5xnH40gtrcsI0zJHtGFI+fJ+YVvxwuLYxriQfeXJ7/WncpQ6lqGCREKSqQAcgehqxILmIR4t/kIOSzdKGiW7CpJmKPdxKr5JPTHpW/aT+bJEXCgk7VGeDSGjpYGikijQOyKvcjqabsV3AwQn8YPJPuK4qm50Uh/nMpd5U3y4wgB4ppgie2jMkjiQtg4OOaxlG51RlY0B5UcluZCyxEZJ61Os0LiZjJEVAyuO9Jw0NefUuwzt5aOCGTGNvTFTw3QdyGwFJ+lZSjdFSdy5NK/mMSiQMDgjn8eK9C8MO9wv2dEV2xuHy9h1rCtojfBRuzd8RzqbZ2KMdkWOntXx/wCNmQieNreKRiCqlhww9D7V6GTK8rnzmcx5ZnjcrRZwobDHGCOeKbFZqbjywjCM/dB7V9ekeDuj9NY5WWEmRPMmzinrI8QcLFbqMEk9ev8AWvj7dT9JlOyMe7jlIn5CqeW+blvwr52+Ll0LfTYxHI0+WCYznjPXmu7Lkvao8bOXelY8/wDhj4cm8Q+MtCsbOfynLYCkgbs9Qc9McHNfVfxT1C88D3F14Q1bUb1ILqGK6kiSQoZY92QG9wRyO2cV7VaneqfCV9WfKHj/AMd2Mj/Z9KUspXLsTk/TPevBBKz/ACiR1Oc56n8a3eiOujLQ2rCWPiJyrlRtIU9/etaLPlyOMFj6+1cs2dI+A4lLkBfb+tfRfwHbz9WFtJsmQuQHZgCGIwuSeg5FedmutGR3YZe+kfZlxBNbR+XKTKc/My8AGpLfypE5ClD82BX59GPu6H6I3ZI0ftbYLGQmTGCCMkCmySpn91MwDD7pNapG8NSITvG8iuvmowAYk9MdKhhmmLsAdsY4IXgN/wDWosbmjDFDPENr/vR8zbWx/wDrpxiJLBWKqOWBNTMGhY4P3cqiIxxdQW7/AEFWFjcopcshA+UD1FZCTElViQQhVWGC7Ln9e1XPKVIUcSo3yZZRng/lWL3uTN9iCOLzGiDoEYtnrzj0NaHlgeYJBv3cjjHNW1daEqdnZjfKt4pS4wuVGVHemCZN48sqpYAMfUelVTWhc1oSh4pA8ZV19A3Ofxq5FLDKsMs0TSbTzHnB9qzlHQzi9SmzyNcRwkuyDJA/u05VeErLA2EJJJIyc+3oK57WZsJHJdzMqiJFXdzzjilLo5B8mNCDgj/GqitTdbFgOSm1kARe4GKqhVdNyKyxEfKzNnI9RVjJFXLmRGU7gFIx2q3tiQOr7FUcFmXJpyMUrspNCHdoRs2Eck1O6xQRgrF5hyF+U9qV7jkrbFfzzHLKyKywhevU1ZgUygSEqoHUkZBqYu7saNj12pOHfcrp+GDTPMVixVSUI3DPqKtrWxk5MjjkQeWgmMjM3BXgA1V3xxsV24jLEjBxye9axgYSukTLI7RsVfCp83uPcUpmlhJVlLnoc9RTS6EJ+7cp3M5UEB12scVUllZWiEymPeAofnn/AOtVweoNkM3/AC2UCQKoGCB1BrmtWmjnBTMUCsAu5eh960b95GbbaZ8NfHV44b4W7ozskhG/sGxivl2STMnmJuMi8Z7V+l4Zfu0fl9VWkyBJxHGwzsbdlgB0qaNy+AiENtyDWj0MzYgaYoF8mcKerdQPaty2EdwRHHuaSNtj5GMVkB6z4Ekt4tX013mkWRLhQrL1Dbsf1/zmv0+u5d/h+xltwkMBh2BSehHU/jXw+dK+KifTYB/umj86/jbDt1658wyXMjSCRWXjg8ivn+XdMuyMmNg3Uj86+1pq0UeLW+Jla4VIY2nCoxxgtn9K8s8Q3qz3ciiVjBtAH1/z/Kuqgup5mIZychSMYUgDO7pVUxlmzt3exrpPPbHoQwWECNE6DNXzcSGPZvJO3axzRYRQG5iQrZJ64q9bzxICrtIp9uQaBp2NCO6h+dxIDn0HWtuy82Rdqqu1ueeP1pN2Oim7l2N0d3+Zd56haUMYoCpBK7id3Ump5ro3Hr5bA7nB43Dim3FuZTFtYrFx361m1pcLl8zEK5OC5GKntCVlAEfnkD7vrVvVG1Nn6D/BCSEeGbWfymkclopZSejgjt2BB4/Gvo+3uUKGLKsDX5TnemJZ+jZPW/dJHfeEXjMiO0oGT82B90V6Ur2oX/SblYIjzvbgfjXmUbynyo9meIjCN2eU/ED4v+GPAI+zNcNq9y7FWtoXGGQfqT7cYxXxt4p+NvjTWraS41C7h0nRbi5LW2mwPuKL0IYnv0zjjjHOM199lOVezhzyPhM0zGVSVlseL3Wrxzy3FykxMpO5iX5P+NYs920zbmkAlPOMcivYctLHme06la5uWjXepSWYjIGMVUa4jBiacMf4lA6N/wDWpGU6lxVl85iVIA6sQcZq011EqMuQzjgcdquG5xzWhl3UkcqO4Xbn5RmvCPEdw01y0Ww4Un8K7aBy1HoceX+dQvzJ6kVTli+ct91e2K6DjKzMCwIAY46+tPVWTfkk57+laQfQCwhJRmLtjp+NHlsrFs5rQBkiCVCEDFeh4qF0aNcAEHoR6ii4EiEL83BbHBPapA52sxHyqOTjrSaFfWw0qj7CoZFA4BOSKsKvyyeX/rlH5n0pNDGByxCupzUSliQxO0DrxVALMxP8IC+uOtLGdijzAcduOaAEbhlK7gOuam3KiZxvPYVEdwLUsjLsBJJHBDGq5UIkqGMkt0IrOS1AkjTYhO8Ng4A9auWk6orxuQcnJGcGixpGXRlnzVGzajlR0Gf51aMinAVYwxOM9Cfr7f40jQkUq8bCJHZmOd2eKWONTv8AMkTP5UGsNhsnnF2U5wep9u1W8RgR/vk3EYbIoLOk08R+WeCcnr1xWZq5kRlQPkngjtigBujApOgbewPXb1FdhLNJ8qxqXCLWM1qUpalWNo2YNJsRwcqD/EO9QlXmGNilAd65HfvUyj0LU7jirsxI4UcOKVHVFkJQ5GAueQf8KlR0sWn2F4wBvOOhOcmp2CZDKQzehPFCikXF66gI9xd2Vju4II4/KhsMYtkgjJ4I78VmosdQ0woWGTeTKDyhx0NRh4wrSxyPFIoyGxyD7e9SFNj1ieNYpX4b73PQ1MnmzEJG6Ke9BpcYCkZEe0qucFiOfqKWKRADiYNKTtbA7dqCXO2hI/llIzIrFwcKccYqP5GlUhWC8521E9dBqVyzExWORwpZc4OehqpJJGsiDIZyD8o5ojHQE7iIkpUEv8ynJYcZ+lW4wxLxkgqw5yamUbIaJIQEi8veTEowoPUCrcm1WhhRA8LJvBHO32J7mpsaufYnCysFjbc6hSwUfTk/59K4/WJVlztBZD0Nb0Uc9WV2coY32PvZZBnGcVJBAmz5QNw4zjgj1rui7o5ZrU0W821iR2jd0IPQV+hH7IP7GPjH44appk99pl1pPg37QrTzXgyzoewz1/Gs8TXVKm6jOrB0OaaP6vPhj8G/CXwe0S08M+F4YTHBGLcsqbQgA+bHdiT3OOBW94ms0a0ZYZmhkVTz2z2Ir8jxWJdao5s+/wAshyTSPMoUYKQSiyngkDGalE2QASyt0DA4rhaPrUri3EziE4RNo4LZ5Nc5dMQGaSRpHAwme1dlLYUo6GFcPHKSkqKwZcdOQa4jU7SeMtcwt5JQ5yK9HCVnFnOo30M2z8WtawCP7T9oPVfm+8Pr6Vek8RTXaCaL7MFT7xLYb8B3r2vrRwUcpfNd7CNqcV1Pb28dwrIfm57HuR6mtgEWMtvfgF44nDOO7e34120MQ5VEdOa4NRwcono+o+M7LTfDi3itGslwQspYcx84ICjucqBWV4avotVkM8wW2sBOsTswBYofvMP1Hav1zKX+5P5uxVNxmz4f+Ki6leeNdTk0/QriPSzJhWRgQF5IznHYqfru9s+h/szaDZ+KPiS2oTW+2DRrfzX4wzSAYHXsOPzNfY4+o1g7nJbXmP1h07zbeOG3aWOQCNVRlGAFwOPrWqs0a7VbDEfMDXzFFWgjyoTvLUWOYPlgysvVT/UVVuLlFyzSJGc4O7ofpWqdzrjDuYV2sV6kvnJFPGTkEV7f8DbCH+3rhrYSRTQwYzjgEjj8cA/lXmZxJqgz1MslaofXFoqRSxKXEgHIPqatiRI5HaTC7Bu2gZ+lfB81z7SNnoWpbguo3LbyZG75RgH2OKoy3QS28xGiSQ9x0YdqLsLOWiPMPFOvSxQtsAYk7M46Gvn3xBDcavciyummEzqUbnJx1JI9elbxkou5FSg7Hyn40/Zw0e/W8PiOLRZpZsmSK7UOzL3G1TnAz618BfFr9nr4Q6BZ3djZeE7S2YyrtXP7tiTjo2SoI9znHT0+uyWvCcuRnBX5+TlR8l+LfhadOvh4j0vT7dbLYtrHEsAWUYwOSPvKvb26Vx8WnXImS3ECRyySiJc8En6da/RsLgoqLkjloRcpWP0W/Yq/Z9gvdb1L4h+ItkVxay+Rapt27sAZ2jsM4J/DtX67aPaR6ZbrbGBTJ97dxxntX5PnuJ56zR9lR1ijpIiqwhymAF6VfhZJGOQqgDpXz6n3HNdS80ixQHy0MhA4B4BrBuZl8uQuqKD/AA5rOmtTBS1PNvEtxqMCy/YFaTcoDfP9wZ5IHc9ua8Y1axur/wA7z0WJ3BXJb/63FevRaUTmrQvqzrtF06Gx0i3tdzXV1gGRpRkNxzVDUYEnvoEii3tIBGmFxz0xWEpFU9inD4Xs7Ke8uoxbQ6lNCVZ44QBnsMn+frXyz4r8Vf8ACLeILnT5ZLi0smmMMXm/Mrt0PHQcng+orowlRyPPx8Vy6Ho9jPYzW8ZspEZtq/dGQ2Ryeen+NTX8EF3Zz2N0YFsJgEmdk+6M+vrX0WCloj8+rfEz80vGGnS6RdeM9H0+JL7ULC7mtlQnPmAjcqn0G1gK+/vCeqWfjDRba+twz3ccCpIAMgAAfMP5/nX2uLjeCZ14Ws4l281SGzDWd1EA5iYo7DgjGB+teN+J4yNLWe0lYXMTnB34DZHANFNK2h6NBqT1Plv4l+NpbS0vZ9VuVtJIiLQ2xOAw5zhfw575Nfn/APES9t72VrUTfabMoJkdMHaeu2px81GnoaxgufQ+Z5LP7TqrwhR5e4Mxzjn0qSSJI7mBZg0km/apP8vyr42uz0ILQ7nQ9UlXzjCjCNcjbj8zXsfg3UJru8MYiVYjHgTP1Q+lYR7H0+UVuVH2f4T8TaJ4VvLe31C9lttT2CS2AOecAkE9vT68V9aeCvEOn6ro8eo2/nxbuCWII/8A1+1ebjYtWkdGa4t1I2Oj0+/stTuppb+ZIIDMY9ypgD/ax6V8Z/tO+N7C7077Hb3kEL2yfZsxcc5+XPqST09CBXZldJyqpHytZvZHyz8APE2kaJ8Q1sJtKuJZ/L3o5YBdoyWD4GSBnPUHrz0rvviZ4JuvixrLyafeS2qPI0zSQ4DIxPbdwB19unvXszn7LEcx5dePNNRZ4P8AF/4caf4P0iwuVEkGpRxF/MyCTgcsMd8+nc4r5U0/wbq/iHzo9J0241C6hIMgRsBSecNnv3x1r0cbOM4KaN4U29DWuPhprenyRtqVo9u7DmEr37HPYVmQeGniM9qLfYobIZV+8fUVxU8PfUdRW2N/T/D1/KEZLRG28AY2hjXoNl4WuXkt7eW2baRnzNvB9q6oR6kezO5k8CJBbi3Nu/mhcrzuUg+3r+ormfEPg6xnszaT2MVjsQK8kijEjex6jPTB71006XMefVqtSPEtT8ANZ3SR4knkZ8IgX9c9MD1+neq134Gu4BE0lvKjkEqKHhNTqjNWuLaeGpA4kETMyr0xxj+pp2p6FeWlncXaWs7qsZKygZ2nHH1+lDwrWprCoubU/T74FfDXw1pPg7w1c3egpeanPawXe5pRyrqHzxwDggY7YPFfVa29oyJDBaQW0S/djiiWNR6nAHJrTKsM6k+ZnzOe5i+fkRZSJIVSTDMAT8pPU1BcO5iK7VZnO/PSvroxsrHydSd9WUZfM+zEKhY7gQ390f41zN5pNnOVYwwvKR8zlRkD0zVxlY5lU5XdFNLeztd0SQQRqeOVyVPrWFeWtpL5kPkQvuIBz3rNxTN1jpXMG9sbS/jFhqUIv4MYEc7EoB+deeXXhjwlpt01qdF0EmctJHbsnUL944BrkxE+VWOqji6nK0iKfw3oFzsguNK0eCNsFPLjH3evVevp1rybxD8G4rJote8N3NtAftDGezEW35CCckj7zdT2989sMPiXGWp6GExfNC0irYuptobLV8iRXILqMgr2+nFcHrtjaSPc7GYMp3RqWxnB6VhiJWujqg7yNLQLRv7J1C9QIzKASWUZx0yP8968i8QajLC9wjo7S7iNzADk+lfn+YJyqn6FkcuWkzjUuSrvEVXnqM9DWm8Gy3CujrKWBwDX12EfuI+TxXxtDrfzsESlCTxgJtwQa2UDsTC8qINu5mXkV2SjdHDNWZBFYxXlyk7RRzQkg5xgMPwrj/EUv2AGCG1DyDlmUche31rwMbTse/lUuaSiVdBg+0TQCacks4x6V9LaLHFbWb2ibJUAGJAea+dlP3rH3WJap0+RC3FnZNC0TXAO5t21jj8jXNahqttZ+dHZBhGU2knoT9fSrjufN16iWx47rt1JJLIEdGiz8uBjis7TZ4rR3uHjUxDAy3QE5rlxVC8z0sJmThRcEQXuskOt1AZZjnCsK6XwfoeqeJtc0rStOju7m6uXyjIMhR1ZmPRQBzk1M/dRxwlzas/V74J+DLQ6Xp+9ZLFkk815N20sVfgfTgH3zX6I6LIdrXCqpkYAEAdAK+Gzl6o9/KY2m2bE1xMbtIYZoYw8LAqfUj16f/rFfm9+1NodqvibTSLmSGWe8tYkWPglV5GfbdknseB3rXhzEKGI17H1uJUY5XUb6n7J/sp+INW8PfBHwfaa8+26WNVTzAcMoUAHnsSSa2vH/wAV9L0Bm0/UCuy5R4yh58wHgj0xzW1TGc+IcIn4GsQ5VvZxPm/x78dLq7hh07S/D11dS79ruLlUVEIwGXqSfbH417Vocsd1Z2s9vG8Vq8asitwenf8AWpx0LRufa5bzdTplh2qiA73zk801WRJihJdCOv8ASvN+yehJ3ItSb92GX97x1Havh79oC3Z9OuJViWWytwXKMvDFwqkfmP0rsoysiIfGfkF4tT7LM8blXxwiMOVHofX614XDpVzrXiXR9IFu0aXNwDLIGwFx0XPU5bA/Ot8xxMaNB1pbJXPoMLUSZ+yd94X0D9kz9miXxF/ZUV38UbhrcwyMuxjM9yFcjHCogyO56k5OMelfsY/tnp4ovNP8F6xfaZZ6rGzWsbg4QJuwEdRzsyQQeSuevr/DOc4GrnMa2Yvoz67g/Nb46VC+h+xPhD4iab4q0w6LrtnaQ3SMbeUghgD2Ofp2P596br3hp9FuI7iCKOa0bbglMgDrj6EZ+lfjdGpyzdOR+mYDESwmJ5JbM5DVJ9jMYCUQEhgRz7CuYyZpJnY75ic4bn/9VevQ0d0fpWFqRk+dALaOZxG2VizgsfT+teQfFLS73xVZHwnd6hPHpMzxi8VJD+9jVgwQkfw9MivRoztJM9ek+eSiznNL8O6H4asxpuiWOn2UBbIeJcMw+vH6AV0QUeUrDczDgk9ajMK86sryPQjRSm59xsMnmK6vlGPIz29jXnPxc8HQePPAuqWF7BbmFFKtLInKhAX3D1ICkZ960yLEypYuMl3OLNKadCXMfzE/ETQzoup30E9s6o0rFQrdyc5+leFa4sP2Sdflb5dpOMV/oVk2IdWjCo+qR/E/EtNRqS5e54LrF3CzlBgJ64rmpQ5VnUjGfyr7lPSx+dy3FgYLFEs0ZUs7AMB1qc741DxyA8jAzkigmSuJKxnUQpzJjcy4xx/WnKqKc/KxK4I70CStuTwPuAWNAFzu2AfexWhasZCGCIrA8+lBmtdDo7QxOqvJNC4PA7A1p3E0ZVmeZGGM4I5NaUxzfQhnj3DzSNqEABsd/SmwSi2hCOjNhsLWhBKXVo7gJMqsx+VR1+o/z3pAgwrhQwP3lJ6n19hQRDYgKL5ib5XERPHHAqz5HlKeCMjdEfU0FiywFAg3QmUjOwHdketQFSkCwvvQk5DsM8e1ADoVA4DMwzxuokQRyxxoyysT9KAJX8gOsmAG/wBk85ozENu2Ly1GSTjrWsNgKoChEBZdrA8etIoaYMghAB/v8Bv8BWbQXHjc5Yow2DALDsagjdjLHIwMkTgsnH3h0zSAnuJTseZFkwqbTjuM+lRiVYthG6KRgCCvJraOwErfNGViQyuPvZ+UY9qo+TENrEMvzZ5OcH1FJwFcljlRV4BBB5z6Us8zTSQ7Mxoo5B7+1TbdGcGMlWbcGWIx/MMuRkH2pZ1EcxKqqAn5l9KIPoakT/ZyUIUSSDh8HGBUsUjJtJEm1Rgbzk9OK1uBR3R3TJuLlAfl2kjn3qwEkWRURc5yAVHf1qFLXUCFoSZJI5EdlIy3OM06F0SRsiRuAVPtSmATSEsySbhE+Cdo5Dexp7vJFGwUOXHB55ArMBkUkZMizBZRyGAPSlllcuYxGxB6n+mKBtEE0Hnu+8ZZQCexGKe6bJQhVrgnGCDx+NaQ2HbS402wRQ0bRxxt94oOF9j6nvUQ2cpumID4Q9iff/Pap5WSXJIgR8wXzQPlJHQ1W8/LbWVWcHJ7ZpJAQlyWLbijjhgBQj7GjcsXfJ2gdAKQFlzlYwHh8rG7aq8qfc1SWUrIUVWBIxzTSuFy7DKG2rJGroucEd6YjlSDIUQbcDjOD705RsDZLE+GODGxBzwOv+FQHal023cUJ3E4wFqRtWJiqPHdAltqpuQAZ5qSJQkEbmJVV13qXHB/z60CKLugZHETxt3OeD7GrCoURZJA6nO5TnkH2oAf5CBG3EtnlRjFE7eUJVVfOaQjJHAx7e3+FAEMrjIdtiNj7vXNRCeOaNjEFUMNx281pJ6AKDEBtJG4cj0NKIyI41EB2o5JYc4+v61L00AhdWGHBYxYycDpTkaPbI5YSRH7o7/Q1I1KwThRbskcW1twJPXJ/oKiWQFvM3pn0HTNJoRKzQtDLIAoIGcZ5J+lMwsSpOEgWTI69D7UzRT7kDQIrhzMEUt1znHtUS+ZF5hUKJGOx+cFhnighrXQlLiVplUnzCNx9vaoWiQuFBIQLjAHJPvQUthU8tHLurQFfmXA/Wmxyq7FYgYmxkZ7mggQHErSiVSSOeMgCmL5ICyQTxz46nrmgCFx5jbuA46r6ik2SKhRmkG4cMP4aBpCDK5JKyZ4BA4PvUbmZ5N5UqvAwOgoEWHmlQK5k3gkKCRwKQ3MqO0W3zgeMqMfjQBLbEvEFDZLHj3FRxSM8syiNAqdCf6UFQWo1kZmQEFRng56GpSY4M7l3qR19DQbEBxIslxGdkeOMD+VNcwuFO071X5iW6igzqMgt0jjQxmPAGTgHBJNSmNQyfKDsO4HuDQZjWjCyb2YiEnJUnAB/wDr1I5QBY1WOTPc/wAjQkbQ2KcsLIokaYSsWwQF7VGURUmWPc4JALetBlHcgWxRoGjZyWLEgn69KgNllFjkmJgUlgAcfN2P0oNeZbGPIhiK7gVyeMDr/gKtJqLQFlJwSOOKwZRt286SQOyOsbqp5YZyaz7y8CQBWZTMy8H1FIGzAe4AIwrJu6g9qPMaWVMBZJCdvzHAP40ARRfKxcHL+nt7Vo6a7PcRRpG0LlwTv9PSsZbjW598fs+eNRplnrFteRSRTSARwS9AFGM/mR+H5V9QDxcWSO4Mv7kjaEJziviM6/3g+yyyDdDQ04vGVk0KFSxlLBW3JwB2INX4vGdk8rI0MT7VG5T8vHYg9+e1cUYWZ11qsktDQh8Y6Dkm83Wp25QLGZN5H05FWbjxXovkKkasqjklkxjNDgmzZYuSiVT4i8PRTRp9qhM8g3RPu6gegrTh1/TGlj8rhd3BZx+p9KzlA1p4huN2QjxHo0xKi7tSM7dxbGD6VA+raQ5jjmu44pmUtGp4DD2PeuWpSZksU0yzDd2DQtNHICucDLZ6U4SWO15nmi2gAhS2P/10qdNnXHErqaVtdWlzIzLLBIiLh+4Ht7VZEJkUT2kTGzJyd3arUH1EsUr6Gg11bSJJcXKqiRqoG4fKw9aqlrba7pPapGW/hB5/+tWfsmzZYklCQyQmRJF8kcA54De/1qoIbdsPvDyZA8wdB7GsmrHUqi3Jntoki3ST2xAX6HPp71C2nho44hKrseSSf0P0rKF7kPERY2TTDGipujnjzkAH9DWhHbgRAMqog+VgetdEJdDKVVXKt5BLNGCm13A+UE8VzuoBJUA8tiM/dB5rpT0OX2ybKwhBHk3ETGQdQP4aSSyi8sQq/wBoD/MQW4FYSdjr51yk2nwgRopi8jngNzxXRpCm1WQgkde2Kzeuo/arlsVbmzDq6xho946+tcbNpeJCJJJCVyVy3ApwdjCLu7kEtm8csSRSG6diPu9s+v4VqeQAJDbwhQ37vL8nFS2dMbGXc7bZSZGVvL4bbyR+FNlCeXI4G2RmyQR3NDjY1uZBsnyQyk85IzirMNu8ZUlWkZhtJA/zgVm5a2OymtLsmSwljbz7Z5lkzk8k4qWNZo1leRXVyQVboB68UT2ErPUvws6qiqwyxyRjoattCFfIuXhfqQRwx9D6Vzzjqa09tSTbJICV2sFJ6cZNWbUm3YTSLIQRgrnOK5ppidkaTyK6tJFCz4GQqjcarS2koVRIqI7c4yOPyq0jGU+pnTaeqxADduDY3bqrukca71w6AcYHWiSuVTqWK4R3mDugCFRxTmhZwm5/M2ZI+prOUbGymrjEjkDIyqqup6jjmphaApHwc7ixA960irIcZakiQL/dDKP4SODUNxEGfnYHJ5wuAKETKSTJ1EfGxPMPAJzwKdcWYZUBltgCPvAn8jXRRZjVldHOT6WfImDiRSGwHjbHFU5LSN5FBJdQMKwHBNXPcqnJctivc6XFGVuJnb7OGy/HX2xU8NmURQHYtnoeSPb8qxqHTSa2Lv2dVX5wCwO0nvVa4ikAVrZXIxuznjPtWbRcproQnzHO9hJbsOnPU1EbUuqMzhBnPXk+1VDc5600lc0pIh5zPcBFuNmCFTGfrVYWb+ZEIMrcEDOW4NdsHoePJp7nQ2s8zqyyTSmQALyOBj0rXIRbVVdQ/O7OOtTOVkOLTdjFaO5ljMqcQsOdn8Q/wrLbTJGSR/NQZ5ANSpNI7IONyAafFZRxPLJksSpQ9RT0KsCxjBUrgADrWiXUKuIjsXIpQxjCkblBJyM1Y32BiijGz7QWy56cUShoefUxSRbt72G0GyFiFHPTmrMV7bXCzXUtyHRRwPf0opw0uctbFopm7sipMwSNByAzYyP61BM1kpVgQIyu4F63jBoUcYpSsig+rWlo2xikpJym3kVBLrNkVCCeJpidxUcbfanKm2zT65ZC3uuaVapbD7ZaTOVy2zIx7E96qjxjptrAyiaKRWXCsTg+/wCA9adTDSiYvHOWiMxvG2lIyASwyK5GGIzg+1U38a28E0pRUeVh8rDt9KuOHfUU8W3oUx4+tLhpWktpLeRDtY7sgn1H+FVf+E7WK4KEoqMv3z0H/wBc1cMPZnPOpLlMe5+IswmVoSqbOF+UHPv9feqU3j+7ErSySST3Epyp3cJ9T710woJmDcnG7KN18SNYullNy7yzHoYznB7Y/wAKoy+ONUkjnZ5Zkm2AqGfqfQ+n4V1xoxSOWLd2Zh8YzESRyS5bg5xWTdeKLhyFSSR4O461zTw52UpdCk2u3EcThZZjnn5znj0rIm1W6l2hZrhSfv5OcfT/AArqpQSQ+RSYHVr8yrGzOGXkhh1pp1G4IZQ7opOetdcVoKdJIDJ5jyjzpG2op6d6rS3DDy5Zo3TByqMcZ/KqscwxF87iRyCOVVOpP1qaRHBhjJOeseD69f8A9dCRvTdtR8IKxsqIV2sVYN1B75FRBiyujPyj7gM+3+fyrKcQTuVgEkEZhCIWO4D+ZoYgFmKvxxhe/vUFculyCVJFktmdD5LNtZc4IHrVV7gLn92A4OMVUXqOTI55ieQqAkc4FVxdyqq27RonzYG4c1rfWxJOXhKYlPmA9lNV5L1GALYdeiktWkNzmqastaa1z9qhlgwF8zdISf4R/nFfpt8L7S3s9D0hY0jhle380L1IGcdfX/GvRivcueZmT0PcbQOERBIpP3sdB9RXP+KVCwsCEddvRDkH3qqaPn5o8I1CSJpikYErE8uRggelc5N5cTKzIcNk4966jopLSxnqH+eQmAgDJDAH8BXFeJbi3eCU+VLFtB5YcGsp7m0ZHzZ4gyLgyPc5TdlVA5T/AOvXIvcRo0jBSE4z7GuaW57dNe6Ubi6iJWKIeaQ2Rk5x71kvKWDyoTGg+UA8Dd3B9KhuyNHFN2RqQMTbPLEcJnGPQ1XnZ9qBBHGmeUxnP41jc0mtCmArycByRzmrrRttjYtGwz1HJFSmaX0Ks6SGJzIrO+cgKe1ZxsZfklAAXGcE80xG1pWm7n80ScAZyRnFdBHBBCjBwu44bI6UJDqzSVimxOXdi0i7tqKD92qjl13RpIFc87m5wR29uK38jmeo6FZpFLIhCE8H1rYtidsIkRgqnIwOtYM2jJHRQSkrGZHSJR90etaZk3CIuECj5d3vXJVWp0wlpoWJNoWSRIXDKRtUHoO/1NVRM5yyxOR02gfmayNoS0FkklURZEbqBt+9nimeVtKkFQSc4HOBTaNIal0hS0bMCFIGPr3rSeQjYkab3BwPasbXRtfWxbhQxm13Ru6O2Dlulek+G2jW4UrI5jYYAXtXJXV0duFdmdJ4m8mOyZZmZIzFtk2/MQOv4mvkDxmsaOyxqdu4tjH869HJGfNZ5rUueL3EsbO6hWQrnIJ70yyugsjsmG2nBHXmvrovQ+ci9T9N53mjbzTlRjnjGaoMx3MXXcuQSK+Pbsfpk0nsQSCSXzjJtuACZBkYBXH3a+bPjLMptbdjG5hyoUAcnHUn2B/PFd2Wr98jxc1+Cx4zofiO88PTC4s3eG78vaJVbJTI7H1xn9awde8Q3Op3kmpzX13NeMm0iWQtgccAZwOg6V9XOKvc+LVP3rs4I3E82fMZ8Ent0FWLZc72JJ4+U45JrjqyN1HQ6OyCHy8rGmMAcc5+ta2WZmEahIU4ORj5j2Nct7s3RYhjUzNho0UD5tvT9a98+DewapAXiKwPKFlZeSE9ff6e9eXm03GhI9DAa1Fc+17x1url5seXZ/8ALNA2Tjtn3qvYQqJjJIXEzjkg8A+w7V8ND4T9AbubawyFmTBK9RxwKqSW7sxMilGwQoz973HtVnVR2M6NJ1YxBMtkkIP5/wCNdFb2rMj5jSNQMtkY/Kpk7G8dzQbcQGjhiYpzjbj+VVo0jkmZ5AyEtlht6D2rEtyTRbKhCPnSSLsw6EVJ5It4ZpVR5FZgcfewPahI5W7aErM8ETyKFeTZlQfmBHofTjv2pY/LdUeQHypOAhHFTJXRDlbUlYK8wCKRbgnYGHIqNjtmRHIRmG4L3IHerpxFKV9Su4XzSxOw7iBtHUetI1k81zNcW7jy9qjGOmO9J6HRTld2ZdVHLKxRQT2U9Ksx/IS+wsxGMUpbEz30JRFEQ3nI6qx+c1FbxxNMhkDNEcjGcfSuSoa30FRHk2kDaORj3FQzW/mxhlYNGRg85z/9arTNISuVIZBNb7Y/MAjGAzdSB9etSRxy8KcISPl4zQ2aW0LqFvLCvIp2AAEDrTXhVi5DEHuc9aHsYw0ZHKgjCxEOWdeD3FRwYjKRT7QxHyqW5/GslKyNHLS4+UKVIRkKHj6+1RA3HkrK00aAOQI8fdHrnvn8K0hGyuK6aK2JlDooPzNySeDT47WRyJlJ5wpHtTb6kRdmTyQxIJFY/Z0I2gk5I9x6mqU0MsjwqkaiAnLZ6GtKUtNTCp2J4x5bNOUSYgZX/wCtUbQzRrukyNw3BiacdXcztbQgZREIpPMVznOMfdNUrhklWVSRMvdT0zWtJWeomrlSSULFKS2WQbttc9qYxG8hjQM3t1FVHWRUbJHwT8e0EWt2rx3h2BWR7dh83OME/wCe4r5seU42oGMbNtOD6V+oUF7iPyqs/fZCdkilUZVKnqe/tUqgIYHjVlzzjOcGrnsZnR28ikFydoA6H1roLWRtizBwVZcrjvWI76WPbPhfCNR8U+HPMtxBaR3XmSEj5JMKflY9gSQfrX6S6xEjaa+wb0dN3HAyfT2r4HOZN42KPpcA/wBwz86/jEP+JwsZmkR4yd5H8Z6D8P8ACvCbiDY5liliYFeF9TX30PgR4laWupzerypZWpVoVjUneyk4BP4V4/eOkskhyhHoP8K7MMlY8jEMzHBLM21QejBv5UGWQZxyMYH0raCuzjGJOoGOidxinrK7IPu7MfKCK0UdAGggLJI2FI4470qqTliShPTmsS4JEgVvMDDLp057GuusJ/8ARvJdCvy7Sc8EelJq5si5scgmKJTgZAJq6fLJglhAEf8AFjuaylGxuQ+Zne0kWHY8ADtVso3yojpvPQE/1qQEEckjAfu0fgEk1cs5RCHeGLEgYAgnrVrRmlM+tvhn4yttM0dY5pDGXwoUHHI6hv8APavftN+IvhieO0hGpuk+SsoC4K/TPX/PNfC5jlMquJbR9Fhsy9nTVjt9J+KuhWUVwrXqWtx5RCoGyZQMZ47D37GvLPHX7SuveIZl03T4m0vRSqwAFWaSTaMZyMbR79/57ZXkihV5pBVzWVT3T5svNZkncyG5VTlsMy8jOeD6/X9a8l17xRdRTFJHmIVsqx719lGN9DysRK0Tn4PFcgVlEisCeOea1P8AhLpN6ecPLbABJPNZyw9zzVXY0eLsmNNyRydyT1+npVm18SIhy7NMFG4DGSMcms50RqsaZ8S2UikjEGQSdvc1YfXoCI2zIG7bTxn19qmNPUl1isdWaSOckRyKVJ3Djj6V5DrLqJ2ddzSnjrXZSVkZSdzmbhQy7VyjnrzxVNnkVgrk4HA9q1OdobEN4Z8lCDycVMGVnCgrL3znrVQ3ESZYbGcBlzgrjoKlijTcu7e0Y6DNbXE3Ycdoz1iUdMdaMNKygYJIwQepqYLQZA8bYKAbSDg+1BDBFEgAAHFUBE5I2MA208dOlL5u8cAK69PekmA+GWb5vlLDoxApG3glipAPYUwGZYKxbIzxjP6Um9iwZy2eg9qAJhk7XZSSKk3K4JIUOcA8cj6UADxqzFdiuAM01nKeU+SRms5gOG55SImZccn2qRVSNz0DkZGO/rSgBetArs4ldlhADDB5JrReMFSQSF6EdjUHTTZOsRXZgbjnkA8CpJoFUs0s6zN0J9PQU0WtHYBOVKuUD9ip7ipbdxucxBFJODkZC0gWjOj0wM0EhG6IDOMd6p6nGXkBBQnAx7UGsdyzpAaKUAhmc8LkdK19RvGtwqtHAWA4OMEH/Gs7XkD3MFNR8xwWASRjjkc8VZa9SAMVIVevHeiUW2Q5WJE1NCoAymRkH0qb7QhwWKGMdwe9Q10CNQnglt2UPDjywdo3t0Puf61OPLDMy+XI27BKUNWNfaFkmJXd3kOMAbB0+tQtJZIsj7g0h4OB0pFuoSRzK0kUQlJRjhSeKjQb5HCsgUNxurFxYKaNKUxiP9/IvlEbCpPBzSttLJKkfljGDtPHFSaKpoIJg0myW4WbI3DPXHt7c1P5KZIDKvPB65FBIyGKUMHfEkK8nIpheUkOoR4G+6c0WEpdBIj5Et1FdbkZBgKRjn0qNPNXHnWywsSTx0x6iguD1Jo40AZnLKg+b160LuQy7XDNt4yKbjoNTZetgW3s8qBwoLcY3ewqyIhGXkA2Kfmwo4z3pWsaX0uIpJWaVX2nrn0Heuf1aGJTHllYsMrjtVR3MWzlwskgRQp5JH0q3CIo2SGYTM7ttiVU3b29B9eldlOJDs9D9PP2I/2DfGfx/wDG9t4v8a6VDofwx0aBZZDM2VmnY5SNmxgngHauT64xX9QPw4+GvhjwDoGkeH9E0y1igtwF81IdnmH+8a+M4szG/wDs8D38qo/bZ6pDZNmRyAzdQQe1c5r9q724LRsfU+1fHU6dj6jDS948nnURzIVdguMA+tIIymTIobrjI6e9TOKbPrqeiuQSzrHiNyrqw4x1rlJ5HwwVnIDYGetEXYlsx3k8xmjydink9M1ganzlXQlGXH1rppGNveOB1HTC7hokUtnC8d65TdNDNJHH8rKMMxbqewr1IO6PZhJOFjrfDMUpnWaeSJZCpXGM9e9ewWqQwRTLMxY7MBguRz359ua78vl++SPPzt3wcvQ808VeIbfTfIgeeGN5sxxow68deen1r2H4WaPdWvgiyi1KSGXV3jeSUOoEewlipBJ7Lx7YFftmXU37OKP5lxitds898VDTNEsdRuhb28LXVrIgiAyHJBAzn359jioP2N/DM0+qeNddNytxp5TylXndtUrnP948/lX1ebSSwfIcFO/Kz9CWuRBFGGI8vHG3oQea5e+nur2/tEt5gCDypJ5XjNfPQlaGp4tKneZ7EdC+z6RBKqNdOFDkKegxXhfjvUtQ05YGs4HluVkyq+WXI554HoM1hha6ldHvPDPlRxfhrx3qBv7rSNfhsra9Y5jiR2OUz94ZAz2yMcH86+xfhb4js9GivI71nt5mdQjkcY5yD37/AKVz5rFyhyoeHTp1D6Ks/En2meAW8sEyY/1ifWu3vLtIY1cf67GGbHB/CviJQ5WfZYVpq5Ha38Lwpnzg33k2qCpPuc5FMupo3Epdrchyf4cYOc5GOB9Pesn5G8LXsZA0/Trd5bgW1rJLINrSeXnf781gTWdoroyMICCRv2cisKrdzvpyT905nVtJ0/U7BRdWRuJFJyZfmxjoV7juMV8y/E/4DaN4gsJJUsRN5i+ci9cYP/1q7cvxzpyuc2Lwq5bo+LfF37LniDVltk0W/NvG77mZoyQq9x93A6f56VWtP2N541t7+d9Mttrbi8TxsDg/ePRjX3c+KGqfKjipwhDVn2h8G/h5ZeENBt7G1XNrHIZXdhjzGPX+Vezi1UOu4ksegFfEVqvPPmPcw1P3dSQQlVUZ3Z79KqPI0LF+Ap6ZrnZrOKKMmrMNsUd0si9yOMe1Z816JEAQ4BPWtIKxyOFmYF8Q8LMwV2x09a8u1CNLq5ktLkbYHGwqB1B611U5WRyYiokjqotPj0+3iE1wxkkXcC55/wA/pTX1vTLNo3VY3fnBDjcmP159f5UOFzgnjUtEeO+KPFniCS7uLKwhWzgng8zzh8yoSxAXHc8Z/Kvk34k2HiqU3a+ILCG8UsHF6jEpKOu4Zz+IPPFejgcPrqeRicW2anwn8cWGo+GmEtz5+sWjvDcADiQKRh0HUHHVe2O/Nes69rp0HSL7WJUs5YYU2uk/KMTwAfx49uvavUoe7PlZ87iKfvXPjrU7Z21C9nvFiN5cT/aJXUdTjr+WK7TwTr1xoU8H2cvHbfaC9winBbI4744IBx7V+gOzhYtQ9yx7W9zaa+Y087y4WGQ0i/Nj1x7V84+LtdvfBWoXWnat5k1qJSqSq23vxjPf2xWdDflOrD6I+M/jeba60hdR0/7LbvKqziYchhv+bPqSB1Hc18ZjVS94JkSCa0BKuCcD8B3z1/WvLzVvRHXQd9TGvorKbWLd4zbtM/TYuAD/AJ/nXNapHGszZJ3KduMV87Pex3Up30H6OzEB2f7PFuKkt379q7OHxdcwxi3sntLP+HiPLFe/4+9c8dz1cPUcdEdz4T1fVrpv7KF9JqE0w8mKWeRsrxgBmPP4+lfb8HxA8P8Awd8Daboupass3iHT7Z4PsVtulnkk3HDELnJx268HOOa2xtNTtBHp42rGNJRjuavgj4t+JNQ0TULnxLqMcqtKyRPFAvQHttGeP/1+tfE3xG1y48QTf2ks8luqTOWtJfc5L8cZ/wAeO9evk2DSk5Hz9WNp2PMvCOu3GheL9P1WzBkaZGs4zu4G/jPuTxX6F6Vobww6ZIbtZn8pZWEfckZ5rizK3tbmM6PvGxqvgrRvFzRDW9M89ApAO9UOD2BIIHf86xb/AMJ2+m6edMsLZodPQYjQuHJH+9jJqIVG1ys7KNL3bHmd34HguI5nuLGSNdxwCuf1rIv/AISaKRbmys0tJEUSFo2DKzHuB/D/AI+lerTlZXFSoW3Ma5+H72UEUENnEuWZ95XGfx7Cr+maSttMyz2qShOSBwG/+tW0FdHLiI22N17C3jiDyATKDnI7Vyd5pMd+N6W6tCTlA/3lP9PrXXh42PHqRuYV/wCGLWBoohaq0zDcR71w+oR6dZtdRNMChAUoP4v/AK3/ANavRVBuNzhq1XeyOSe60truO3sVUTqASueTkgcfiR+Y9a+gPAvwQ1PxDbifX7Oazs0bExeMqSScgDPQ49RxXNipcsLB7Vw1kfb2jeHLHSLWOytFtxbooVdueMAcc1ugLA6lnDnHBr0sow/LTuz4/Ma/PU5kRNLJJvYbY4wMgFsmoPtKjyy0e5Sf3mOoHrXrSiec3qZTzgwli4EgJO0enY1RmlETbSVZSMnnNZGMlYxp3hlkMhbvwOhP/wBasu+mihjEw8mNuoc9/wAKTZcIXPLvF/jWw0eO28+N572WJ3gt04JxxuJ7DrzXwt42+KniTXvEujPC0+lafv5EK4ZNv95s8c+nX6DB8nG10nc+lyrCac0j3/Sfit4ctLTSLS/1mzjv2ARssAAx6Ak9PX8cZ7V6TZeJLC/t/NLIynC7iMA56EGvFweKvLlY8XgHTfNE8o8X65pJlFvpyJGQdpffuLHPTI4+mK5C508R2/mzFp3cA7SM7QTXRjcQuayOvBUXbmZ02n2cMNg8TfKJEwzqM4xz/KvlHxteTHUrwKF3mckMDwR0z+NfMYiCdS59nlk3ytHO6U6XAMjR/Z1P/PQ857jHevQ7C3ieKa5JEz4HU9D7CvXwNa65Tx8dS5XdlyVYWuGQwO2Y+Xxx7CpbG2DrLgBTuzgnoK+gS0seInd3N0W8PkJ5R2hgSCOa8v8AEemyLLJIxaVmwM7uleVjaN4Hr5VW5aqbOe0qVbe5UCV40EgBZedpr2Cy8U2mnxtbSyRzKBkNnk/j2r5Oph3zH1WJxykjlNR8aiSYvbyCKJTxFIdxI9Ca5W58bJcpK9zGV+XgKMc+hFejHA6XPDlXuzmpHv8AWmje3V4lJB+T5gRU+pWT2UO64fCqu4IevSuOvT947qd1AzdPW7uI2k+zsYi4UMein0Jr7r/Z78Gw/wBk/wBtTWJ1a9EqiKNX8tWB3MMkc4Axx9a8HMJW0R10/hP0S8K/fEkdskapjcijAQ49K+mtLv0NjbxNDJE/lgMDXxmdPRI+hyfUs3OoMt/GpdVjZQFHfI716H4X+HXh/WtS/t7xLDb6xCrgxwtFkZ7bvUew7cepr4fOM6lgUqkTo4zzX6tlbsfZHh/QYNRKFRbzW0cQCYTbg9AuO3PevlT45aakvjifR7aymMtpH5gdx9zlkIz3OVOcdjX0PCVWdVe2qdT8kyKPtIKq92fNWqaM8dyFuYJ95YbZFU54ORyOwNfV/hu8lbTbBNqoUtwuC2Mgcfia+nzC2x9/h9EdNLdskQcEnoM/0pVuAzI4bL5BzngGvLlsdAy6vPl3mVQy/LsB65r5A+OzG4sLgRSRRwr50z784wqAqPqTx+IqrkX99WPxh8avHqWsmYLPFD0RS/UHnnH+eK9R+CngJfEPxA8IojxLYm9WO4Rv4mIwoP48/gK8jjOq/wCzKkV/K/yPXhNQTkz7S/4KPSreeHLHRbKO6NnPcf6NE8m1o5VEcj/gDge4z61+Vngi6vdA+KPgbW9Gmni1ttYgjIQcTRmRQ6kem3dxX4RwBSisqqU+9zp4EhzYyU+7R/UB4Fur5LWFmkaPViTLOi/KUfcen4Y456190+F9Zj8S+HLixufs73sVtsQkklsEcfgM/h9OP5SzaHJinbufvvGuHlGnGrTPMfENgtqWtxkxM+9jn0HSuKl2I+XZVwuK9Gg7o+l4ZxvtsOpow73Vo4hII5It+NpRs56V51dXcdxJKzfvnJzyeMV6ihaKZ9rgYty5jEvJ4g6LJErlTlSecH1FXorlShYSRttHzDPNTON9T2IuyuxrXibvk8pww3Mq8sPU4HNfMv7RX7Tfw3+DXhLVbe61U63rssMlrFabDGfMkBXac9MD8fcdR9Lwhw/UxmLjGC6n53x7xJHC4VpM/nX8e+KJ/Eus6lqNy6hZphJGqvlQNo5B/IfhXhfiOaKKO4Etw0sOMnAzX965ZhFRpRpLokj+S81rOUXKXU8HuQjHmEtliMEY+lYs8e2TbIqgdcZzivroo+Me5ajIAGZVmkHTPA9qr2zfvS6h4nHzc9QabIi9S26KJVJbaScEiq5mBlmSINJCVwWPUe1ImUr6IiUxMxDl1C42HPStawmIISQqc+nce9A1GzN2O5RYIRsVgGyccGtAZk+ZVHk4wRjpWlMhK5N811IGVl+XAbPIHt+VaDvC7kRSq7RoHEicYHrWhLRG6RsFvPMRYzyvbrT3+WGIo6Iw7e9AEO5PLBZlMh6r6U+Nmk2l2CJ9KAJwvkNJJCkcjsD82OlZ0p3GEFtzYyVBoAcZGXcBEzMGyFU8gHvTJA77QpSZfvbk6VrT2Ali8sqoWG4XA2hi24GpAhiG8yymXoUYfKo9RSi0BJJgxpcI8QMfQEc1ArSRp5JVUB5wDkEHmobuwI9ph8wjZjPJA4pIlG4TvI0bLxHt7VXLoBBKL1nRkUyw5O/JxnHb86jDO+5VDK2NuQelapAPCsqPKqyeWcoQxzQkshjZ2CMi8bCMtQYNsW2SN0lSPKqRhixqSPyCZfMJKABQwPWsk7s0gtBcxRIkSPKYu2Dkj86ryKu6QSTFwgw4QZz+FEVqWDRKQjqrsdhbao5ApluIiqlPM2YwuTnA9/X61rYAEbKX3OyojckDO4VZiZGkTaGwT8tTJaFJqxHIgkdlEikE/eB4qvcHymhSLLjhCAf1rK5I+DDDc7BGGQM1NIhjTzHcMABlAPvUgHt5E7EJ+6bHGOxqvcpGIpmYqJtoXzO49KEgKSGCRBEQ7lec85H41Z/dxRJGD8y8n3zW9ugnKwuWS2kKx7kYbuT/ACqHaXJG5QhAJoUlsCZIJiiBgCZMYGTVadG8yJsKD/s+tFkMjnb5wVIb5tpz0q5Bt2yhkikHQ5/lWMlYCBjJGqjahiY/KO/40PDFLu8wkRAAZH8qcXYaQqwq8EZCSJNnld2PpSyL/ozQMikZOS3Vh6H2FU3dAxiuxxIsYBIAwe1TnDlzJCqDbx7VmIro0cNw6iZV81Qrf7QBzU5K/JHlfLPQjoRQAk6grnJdA3amlnb5mZCn8JoAjfzCRKrEBRjninJJuSMqBnf85HcelAD5gGdwmGAGCQOtU1jIYBPkbvkVf2QLCOHcxhQDs5GKZ+882IOJlXPzKR/PFSnrcCBiZYzCg3AMfnzQsUDR4eWSIB9zMR1HtSASOYXC4kby2yw4OQBnj8SKZLCgZSoGG52j09aAIJWyVZG+Q8fjVkzPiOMtGuFJAxz/AJ5oQDAyyuibQsecMRzketRzK4UBQnPSqlGxcBsjYZ4fKWQgBg/v6UjAqxVNhUIAWPJFSQRw/vARIEdSMFT0b2p23cmTIAVYAgd//rUmNqxMqCNp3QQTRj7qv39j7VVb/WCTEaoTwE6Z/oKYiTcBgqAJCeaJWjEoihEgRhgrU2dwImU+e6tlI1wrDHJ9fyqss08NsyAcbzkqMlh6H2FUBJLO0NuACrShuEPp3NSY3SoZC4ymQ2e/ancCQF40MTeWXbuPlGf6VX3bJFjYYyCwftSNIaD/AJ2YKrKHwDlu3+JpUlhQbHkRnDYPHBP9Ka7ljkaIxtC+SysSGxzz/hUpRHjcPBv7ovYmkzJu7I1tQXmcqCxXljx+VVlglRyrMAc4IoHPsNmjIPUBQRnPc+lRPANyliwHcZxQSmx1wUWPYm55SMbCOAPXNKVSYK6RmJgoXaTgE+tARdiNzjMTSLJIxyB0wKosFCqkgZ4ycD0oHBamfcK6lvMDFTwRWBeKLmUpGZYmwMuOlZSWpsadpJNFBlpYhKBjdt6++KhmRnVGV0cnknPb1FSnYGjPd5CMIu7HJb+lHyjnYIgemKQDzMN6qseWIyWHtWvYOHljPl7Rnpjmk9gR9X/C6NEt5DLIzkfcB9fevoSGWWNAjmOVWXOBxx71+d57O2JP0DJYf7Orkxd1VVMm5CcnA7U9El3M8X+j5GSWbJri9qejKkixuunRNsxaNSCWH61dm1VpGkVNxRTgVUZthKhFFZbmfBaBGlmIJYk5AFNGoz20LPO1zPt5G08gf1pyn3NFh1YllvZWW4CSMqMuUx1FRvqM3lbfOzt5B7Vm6l2N4SKVxtrrF5G8flu6sc5BkPT196kuNUnuHWQyMZo/mBz07cVtRmrnO8Oioupaio3C6mj5+8h27T7VqWfiTUQZUFzJOdoyWbBU+oxWtaSZqsNFaif2zqYndjqNw8DHLRk5B/PmntrdxF5vkXV2iIPl/ebj+vWsamh108NEm/4SjVA4D30a5YYjKdu5HPX/ADiry+M9ReWbZLcWqxNxu53D61hGKerM69O2xfh8dX4kKvIzgLuGY8jB9z1NNi8e36tMwLSZIVFK9PfP+NOFON9TysRTlbQ2YfiHcrCJ1neObByyLgj1wKnPxCuYZUk8uGeLALBif1qoUo7nO4TSsMvvHstzE0ZjWDLZ8xB1/Cs+Lx3JaxEx72mBO1gcED/PeqcVayLoYabGW3j0TMjeRErdChPH41I3jF0jYbkkkBARQMcdyT3rOSSR6Cw8tmWD4+tYYZm+z3NxcomF2twv+Jpo+JDsi/aY3O4cKQPl/KoduU55UZN2Rbh+JkIuvOmtVuVAA2Mx2n34IIFOm8c6dI0LqSxfkMCCp9PpXPTjrqbOjKC0JY/iDofnwjZOkatiUpHtI9e/NRp8QtMfMMsgkmZiY2Y4J9B+Fawp6iqOUVdCXXjbQ32gGbz8hSCoKg1M/irS4Z40lltpYuMMDgNn/PepnHXQ2oVn9oil8V6Rs/0hbfbnA38A1JB4x0ophXi4OGB68VCp6k/X2ti3D400iEYMwUu2112Z2/jViTx5pk0flobe3BATldpatHBGUcXNFEeK7EFUjaEODyXX8/8A9dCeMLOQySxy7trYyV5/CspU+p2LGtOxYj8X2aWxOYzMSTsHSmxeMrWaRhI8Nug4LZrF0UzOeLlzBH4tsJEzBKu5Ts+U4P41atfGOlW26OczEAZdt3X3H+FJ0C1VfLcq3Hi/TJmimhlMluTksCCceoFRzeMtNK+YZEkZzgYX735cAV0LC3OarjHHREEPimwkbzBMsUg5Ac4J9xSp4n0gR3sc0xUsmFC9mPQ5/pWf1RiWYsgHi3RoTEktxGxK/MN3J98Vbk8ZWcSo0E8Ekj4A3f3f/wBVOWCl0Lp5m7iXXjnTIV3kIY8hVOR3/nVZvGGlLFFLNcxYLHeznoOwpxwcrFzxt5aFSDx/oiXjae93BuVS3mIMjH068mrVx428Pi1SBLk+e0m7LKOB7e5z9PrVU8FNMmripclzNbxbprxSw2pk8r7rA9N3XnPTPWrX/CWaX5VsreTLIBlmOQPpW31aWzIp4p8tyqni6wjIHnCVTyABmlu/GWnYDQRBGAAYA5z7gdqx+pSbLpY6SepHH4tsHkMTG3KAZxIhy3t/nFVG8XWsOHeJZIhkhe4PtUfU5OR2yxqUSCXxxauSYLbapGPm5x+dUF8d2d3ugiiETg4JdSv4jPWupZfy7nJLEuUR83jNAd0xLkgLkDPSq7eMiBlfkPqT+laQwy2ZxyqO5YTx4UTJRMKMNg5pifEOe3XarwE4wV6854znj8Oa2+pxkjBVZxbZUn+IeqtJKslwjbhvVxjgnsAOBis+T4jajFbbd9vPM+Gckd/Y9hXVLA02rC5pWuUX+It1KbdjEkLxqUJbDeYfXHakX4g6gSrLcCLDZGDwPp6UpYaC0MVzvcSfx5cxCRo5mkfOV2jn61HN49uZxGC0e1j0K96X1SPQJ02zPk8dagjEnzWBwoYn8qzx411MI0SzRJCrfKqrgj6+tJYaKE6TaKk3jK8njLyl3VjsDMfTsaYni+9nlikkupdyrsZd/H5fyrR00zTD0bNtjm8SXQYGK5uECjcAvJ9zWXdatcSHzjczOwOAqtgD3pRppO5vKknHUyV1HUEkaSe4MwBIVskAj1xU1tq08IZoAu/JJDcg/n0qq0rl0aKQ4ak8zF9vA4LN1Bpv9oSyuhjMsjkZGBjFZzlqaKigSeVPK+Z0iZclfX2NTSzsqINzsDwM03AznFWKSlIWfbM0b579jVaSSZdqxMBKo3fWt6asc9RXjoU5Z50h4JRg+DjjH+JzUjyyeSsmGZjyecV0wVzicWZzTySuW2MVxncDU6vcKJHjQM2PlUnvWUlc3ow6krxTuvmyB8nnnsfSnx277lY5+QZx2OaaR1RiCQuoaQqzAnn6+1OdcNEHh3Dr1rojsc9Z6DFdzKU2ZX7xAH9ahkIdtssCDYS6gdie9M51FlZX2eXGu0Pt+Y+p9aL2+WNliPmi5ePIaJThT0/D1qoblTfQIixhQMZA2exyamitWmljjMkh55JrKqzSlA1f7Phto2aURxyEbeOuKz7q4jZXSHajgYXPAz71jJ6GlruxmzTExD5CN33ye1ZLCTosq527jg1Knpqayoald2kPmlPNYRtjcrYz7is8TSRPKRIF3Hcd3JH0rSMtbmMoWHLMWt3yXT5sbhxVgsEZWbYNyg7B3963jLqc842Ox8HwLe31tb4CN5m0o5+8PXPp61+lPgALFpunKiBiqBGx3OeT+o/KvVX8M8TM30PcrWOaRRtWIcDBB61xXiqdRBILZMSZJCMeg+vrRGep4cnqeJXkjz4Vvs9oVJYZOMk1zVzcI1urzRZJ4AI6+9dZqnoZ1wiLCrxx8ngEnpXB+KLlTagTJIZivXtgdKxnub00fNHiB28x5CcxFsBfpXIvcELn5WDDOw1yyfU+hoxvExbtljdSqLHk7htPJFSjyzhFcumN2T+tc9SZvTpmlBGhVNhHI4BpLlVDPGCAwOBWClZBOOtkTJaRoFkBZgVwVIqxBZvJHKysMrgNnj6UQmaNdC69mgSADY0zZ2A+lMisIgE8zlepDdK3RMlqWk2wLJIrYhZQB7VUu5lAl+VZHI2hs9PcVpTRyVZXMcyyxlQxR5MZ4PBpoKxKxkQMSMEnv7VM9wRJbXOwKo3CLHrk1vWY3zNKss32coNoI4J71IzYt5ISZCckg4KDqa1YhmOMOqxqg+UMeQff3rnkdNKXulyG5P7yOWLIzwR6DvTJllkg3wtyzYx0rKC6m6WgSWm7a4eRUGA3FSwQlCrmRi45GRjilLe510kXYydsUc6EvvJQgcEVdCxRl2YOCRkAVgl0Lk7GjaiRvKlTy7gDndjGPavS/CjtYSW90QqojhzGw4J7CsKux1YaXcteJi32RndtvzM5OO3pgV8l+LmfzjKAzOFweOa7snT5jxc4iuW54jeHM0hCtknPHQVm/aVxsQEN0btmvrVsfKR3P1RmBlKTSFo2YfKMdfeoEQsdj4JC46YJr42ex+k7blC6GEiVMhEJZto5PHFfNPxsiSG22YkEjbRhDkrnBJ/r+dellH8RHj5u/cPlmaTynaRpCFLbVAOayCLeadbls+YOFOcj8q+lqSuz5Mu+XCVPzkgAnmq6XGx4slhnDFq56hpB9DpdKG5XEzNj1FaZcxq6Rk7WbIBOTXInY1itSxDJMVMckEO3+LnDAenvX0F8EtqaqkLTtIGPl4HU9wD64ODXm5tZ0JX7Hfg1+8Vj7QvHaQ3Fy6oJy25to+964A/lU1gguE3B1Rd4YknHTt9K+FX8M+6judLCsgicM0YA5YhuSP8AAVaeyjmm22yrJGEDocd+/wDXmtEjrpytoUVW2SZJ5FDOGzhRkN7H2q/HbrM6bj5eTwN2R+dS1odKldXLCWYt0AiYoQ2Rk1HNGm7cSpb+6Kjl0E56ljyUeIJbkOQep6e9NKyxjCuqqT8xPeklZEVHqEKq8TIiYXPzDHFV7qLZFE+4OjcKzHlfp/nvUGctUW1RJIonjZVCnHBzmntGGbfLE5iUYyvXNaU30M0tCnNazLIrKpGTznjFLHGkcptXtp1XBOegB9/eqmtCoyZM0TIfMZ2IQZPGasvHbwR26cyBjnIOTk89a5p7G9tLl1ITEzwyCUMQRhznB9KjuLN4VhkMXCrhQRWTR0xs1YSS3lilwWjbaMsDxz7VVwFbztqIAwU4PWi+tjSMexLJcRtJypN2HznbtUD2quUDgmNpFUfMcnv7Vco6gMcZhMSgujHqB6Uy5McgiUpJCQcrxnNTJdDBsnlYMI2+Y7RgcVSKR8rAsRD4IJ6/nWU0FyVY2O4RTwmXzAGU+nvRIRNJIhACg9uOfp6VrfSwiPHlgzMyzMGyc8A+2PSp0ZXgAJxuJJwevtTirsiYkjNDtZ1jhzx+8GQaHBaMjpGFzu7Z7CnONiE7sqzrKWgkBkVHPzKq55/pTFiYKfMO5u656Grhohz3K0sRO0gjpzVGRCB8nlIoGQe5qm7u5BiOjeYRE+x88n1FZt8wiCkOrjYQA3QH/PGaul8SKtdHwP8AHyaW98VzGeRmv/IiTlfugDAB9OBj8BXzhcRKIXTJjXOSo9a/U6X8NH5ViWlUZXBi85pEgRHKhQT1qzbIDMGaXOR0x0qjK5u27PHsIGWIG4Ad/WulsypUOQoPr2Nc7Q1ue2/DJLqS8MS3AaFiSiZxhu39K/UXxK8EkEb+Xb/LbRg7zx0AyPwP86+Czyyx0T6bAw/cn5gfGOa4utankkieW5V/4eoA4AP4V4c+4qkkygBDwPSvu6a9xHz+I+I4LxLdRN+5R3ZhyRivLpmAkaYgEk/IRXfTVkeRXldlV2Cs3Uhumak8smPGdzjqMVtDc5yMqBtIUjBp5OdylsE9DjpWoCiIsMbiD6Edae21mijcDcWG1ieBUTiaU0G9mDqgJO6ulhQGGIMzSR4Hyj1rI2juai4jQo0b7D0welW1fdGdysAORiokrmqCUjdHI5XavVkHY+1TC5QxFFdfKIyeOtU0MbG0bkyZyAMgVMhlbLxsIyDwCKLa3Khuddpt06+XHkeWrblHoT3+tdlbX0sTeYXAmI2rjue2a46kfeudMdVY3BeR2y/Ihjx8xUDof8aiF60jFiVdCM5PNQVTTTKd1cAxKvloshztHYjpnmvDvFEkzXTKrFVB2t7iumiyMTPQ4pJlIdWGUzgc9KuXU8KzAWk1zcW4RQGlXa2cc9zwDnvz7dK3PNIILiVWkWQq2Rknrx2FWHvirNlyGIwcGixFnchhvW8togzhh/ED2/qa1IdRdWVfMYAjkVLiieVsvRTtO7I7yRjf8rF+KoavCtuR1cEZDA96pI0Xmcy8wlYEqOO1R9eG289qDATzBsEZBYdMYpg6mQp5cg6FRgCrgtQLVvulQmQjy+hNBkaNQFBcdRxVR7gE04cDcNp4wKmUGRjOchsYGParAWYs6QFAincVIHekMqMNrxLv6cHpQBAqq+8HKr/OmG3Zx8m0LnOc1lTAUxyxKGJz2oAUskRBJAz1rUAlHKqQBzTCCF3Mvyk9OtADo8lyFbAI4+lKxAbAKxjoSaALEbRx7WJbJyvTPFEZjR0ZofPjPcHis5psBztibMY3knJI702NQGcg7T1HPIqEwLNtGpfKLtcHHPf8a2srEBGSglYZEYP60joRICwRANobOCParBMW9B1OM57fSguG5XkKjzAr7GJyDjpUqSoVCgsV43AD+tBpy63O206FTEGBxEV5zzmsnW4wgYQSMoK4BIyc1KepUV3INEO6eOLJcnqCc1p+J5GiRXVASvB9/eoi9RHFxTscl0ZN2CeeR7U2ebfJnzCY+gUd61M3ZsPPKlMiQJ69hQLlZY1kSYMcEZU9aTiTJLoWIbqRXhAdXjHLD1o+2MJF8sNxyTuwPwoauSXhq0qMCX2ADI9RWd/ajNJsZ8DrnNZONh3NC31XpFv3uPmX1AqePW5fKIkQJhuDjGaFFlRkSvrmEUbSkeSeD3+lW4taf5i2GXb1pSiWpa2Hpq8TNvmzGvGGAz+VWxry4CGMlhyDng+1ZuCKHz6ysrrKrMUJAKnj8KlGrp5hAcLD2BHNU4olS1sMbWkzh9mxjgHrzV9NRSJ2EmSGHPtS5EXGXYsfb1VCFI2A5x60K8SzRoLgMNvmc+46fhVFKehMl/B5jBreSONhlHY8fSrj6lFGqu0oVCwVV3frUyjcOcvQSwvHIsaoFzhxjr71l61JbSGHfuZ/urg8fjRGA/aGJHb5a2RI5XEsnlsVI+U4zg+lfrX+wX/wTy174uapYfELx7Zf2d4bwGhedSoEYPUA8knt/SjG4uNCk6kuhthaLnOyP6VvB3g7SfB/h7RvCfhyxs9M8N2GUt7dYMD3Y/7Tdz9K9AiAZiZFki4C4JyDX5BKtKrUdSXU+3p0FGNka6xN0ixIhOCV9PWrE/gvV9b0+QWkEhQRswfIK8Y465zjHavZweEc3chYqNOSueAXdnPayzRXiwxSqxXZnJYZ+8DVC4UoVKruJOCDXDjKDpzcWfa0KvPBNHN3UOZI5WB8wZVcVk3TRxZJBLA4JFc/LpoamC0I3uR5nlA4B7596z79UWMeWwYA43Y6Gt07EPc5i9VY4toIVh8w+tcdeRQAnZ5fm45J65r0KDujqpzZWsdTNrIEYZUnGBwD9a9ITWkvLJI7Z1DfdyfX0NdWEv8AWI2OHN8QlQlFny74k8Rxa34nXStOsrrxBqnmFbe1to3LNjhieOFxnJ6YzX1k954tXQLVbp9TtoJoVVMptx9AeAODj6V/QOXTSjFM/nzMMOpO557rvhi41CxmVtWuG1J1Kwh+UjJGMj0/Wvsn4IeEbLwX4Z0zRNOETPFbLDIQOQ2Mnd7nqa6M0rOSUTx69RKDij2HVoBfWrxb2RuxQ4I965/RtD8TWd0Llv8AiYQZB4i2bF7kDnP59q8/FVFGmcmW01KR9OaOGtoLixvBHcxOBsYZXArjNe8GRy61o62dmz2kyMZJXwSuDx/XrXgUK7hK59NTjbRngHxd8NS6L4m0ecJbwqyNO0mzHLNgAHtyp49609P1IrDcWpaQrJFgYPUDqR69K96UlUipHnYvSR9I/CzU7ieKK1mmknaKPcWY84J4z6ntX0rOziFUlYLIAPlPWvicwjyzsj6bKmpQ1K1m8kbDaFC9lJrQOUOCFZOoFeaps9eVK2qM64nlxKpyCXBQ5zgelVpIRLaXDNgSAZLA9uw/z71EmVtsYLXcavItw4hhVMrxnJrC1W6AjUZkEUo3MAeGHpWcY2G5pyseT+IL+xtIXm8zZDEh3bxuxj0rzXUfEsMOjp54tY/PBUEv8xHGeP6+9d1Gm5bnHiqkFsd/4A8R21/pdu0kivGYwAB8xVRwP0rtX1W1hRmM0QYsNuW4xUNNSaNaGJ91CyXsQiQzRtsYbxIPSuJ1nXIrWIO9yiW5ywZuh+lb0qTkzStjktDzyfxjazXNtAkkLLJ9wbhtb8az5fiDpWmySNdt9pto1DP83zA+g/zz7V1Sw7R5+Ix6scn4i+Nvh3RrIXNvpevzoqs00myNieOAvzY9fevmrxD8bvif4rvgPDHhq00XTIIBKz3afvXOeF3Bjt98Z/TFb0KF1qeJUxTbszoF1L4hXdtFHL4tu9I8z5porScTBgf4SWyMd+AK6HSNOi0nzJhcXV5cyAK8kszSE4/3v6V6VOnHY5HJHQy3AlAMsnmHaAGJzWJex21/ZGzuYRcQqxZA5yDkYP58flXRBJPQ5asna58ieNPBM/wo1e98deF7G9Phe42NqllbL5gST/nsnPBxkso64yAOQfYtH8RaH8Q/DMSzzxX9lPGue/mYII/D37+9XiFqpowa5keefEjw0miSS6oZrsW3LypIvKjHGMfyrynRtckgui0EomjftngrxwfWvsctre0o3ZTj7p61Ya9eWNoQkrW1yqkKr4+bPGCT0FeReLfGEXiSO50zxTp03ls2VuV6+YAQDyMjgnnPP5V6Ead1dDpOyPm/xD4T1XTdJutZ0G7i1HRg6xzW9wcgZydy+ucc/gfr8k+ObTTbm9aWSG5S5HIeKLaq8c8Dj6V4uKlznVBpPQ8osIZmvoZ4Hkktw+Qdh5H9a3dd02L7S11FHmF1BQD6V5M6LudlNW1PPZJHeWOAh49zbVJHG6rllZvLIYQZpJB8zADt6+9cnsHe56tBXdz1jw/JqumXcEOkxSzeIGGY4YmDMVJA3D0AB5PY9K960T4VX2p6nLd+LdYfw+ssEMbXPn+bK8YbPU9MAnBJzyeK6aMep3VmlqzuNX1Dw54Y01ND0GSP+z4iVtzFLv3Enrux8xPPoTyTivnzWtOMl8ZZZCspyPLJx19a9nKnaLPHk25XOo8JeCJU1rTfEd3bSf2UGE/lmM4bB6gelfdGjw2tzbnyYzHYhd6q3XB7e/8AWvBxkuardAqt52ZowTwQg+cUJPCrnjFOupYPLijeIZxuj29x7etZpO9jupM4y/WElmSSCJBksjPz+VVhBb7FePy03Lg9y1erBO1jSVjM1W2t7i1RZNhjjG1UOfxNee3EFnI75h3KRhR2rooux5OKld6GSv2m3SOL/j4BPzYHvxWzFYCZ2aGJIcpkA9j/AI120pa2PLmrannHik6lYh5oyJZAcqYwdy8+nrXD2/wT+JPiORZYdMjtLOSUEPHcI7AH7xZSQR65Gfxr36WMp042Z5+GipTcpH1H8NP2fvC/hF4r69sY7m92KsZecusbf3hjhSfX645NfQdnocVqsK2x+zkuSYwOPrzz/wDqrzZUHVqczPHzjGJu0TQERETbQhj+8pFVJrYZGxXRm7g9696l7qsj5dJtlOUeVtWFcyDoRyVNUkk3wSThZVdTtIkGM1fM7WFKNivPNInlt5axkkH3rJupF3rLH5aRBuVPX3OKxm+hnK1jj9U8RaVai8uLi8t7Z4wSHYfKfb246V8g/E39pGx0qCSx0ayh1e7eUi2wSgYdNzHsnHXHPbORU819z0cBhnLU+H9X+MviHVdQvdR1Ka4ubqQAvcqNobHRVHXaBwMcf1zLbXn1VFe4meL5gQSdvJPA/pXzONq/vGz7bDU1ayOw0yHXwg/s2yuLqR5o42CLnAZgCcd+Pz4r67+Imkalp/gWSLS5rnT7poV2gPkrg7sN7kD6cGvlqmLtW909KthI8l5HzH4N1KS+1SC0vTczMs+UDHO44zk+nv8AlX0It5Az20Cl5pM7cKOAK9D2nNNs4atNRSijW8RW2s6Zp73WlQTTyIQ52gNhT3OeAAOa+TNahle+ZZBlicYznmuTm5pXR6+Bjyp3OKabNykMefMBJH1r0nRLgrbL57HeDzj0r1ctpe+eZmk7x0OsLpIIwrHLAHAPapUIiMilAWP8J4zX0Z4MVZF6TUt8IRwqhRhQvFc7rU0FxaTBYwVbqrdq87ETOyjFo8XWWR7x7WKRhO+eO4A71dbRNVup4l87dEp3cA8n1B7V5StzHbUvy2NmDwbG7JLdxuzIpxkk4rqrDwLZmVftbxRRsAwLHOPy5zXRNNx0Jo1ox0Zsy2dloUMm0BZgMoR65rxXxLqTX08k0ybYC4+73P0HQV5+MShE68JWc5HoXw68O22qXdmryRsG48pmOJFzyD2x71+kngK0ttG0y1tzBHGgXa2F25YnjHsOOK+NxsryPclsfWXw909tWhSQO/2UZLyFMYx/Ccd89PpXudtb3GxYZ45FZW8rcHyAewPofrXxWdTXMkfU5HS/d8xwXjPxH/wj+t2NvNZzxmQGMSAZG8AkH8g3+SBX1N4U8VJqfh2G4sEWRl/ehoiD1APT+VfmvHWHfsYTWx8n4k1nLLJRXc779n34s6r4nu/EGh+KYY9JvUjkjtomxlyrqBkj1X9SPTJ9b1rwhp2sXl1cXiSPI+WWXdtbJ5OevfvX3XC04wwseXsfKcKOKwsbHnvij4daDpumT6paWxhdRvuIzcO+/jAZQxIxnqo//Vwdowe2SUK0cQOdmOle5Xq8z0PtcLPmOgtFMwyu7cOgq7FaSSOEKs4ZsR7QTz7/AONcDl0Z1ykluac/hC9nVTaq4kLEPHtxz/TvXx58d9IlOmXMcttOsEmY3jbvkj5T7cD8qUMTF7GNCvGU9D8b/FOg3lp4y1+S9n3xSTk28QX/AFQBwM49cZz6EV79+zheWGmfF3wVe3xa2hW8S3mjGcj5lO/Gecf+zcVwcVSTyypL+6z1cWnyNLsfXv8AwUk0C/1Dw1peqWsaxTxamLZGij4TBVGPPQsiE9/vCvxmtNTuNI8QeGdVsPKfUINWgubSUsVIYONoBHqePxr8Q8MYqpl1RPe7PR4NrKlUu+5/Sp8L9VbV/DfhfUlvVD3ljHMzYLbsDYVz9VNfVvgDVpbK/SSN5Q0eGPJ9eK/mDiHDpYifqf07n0I1MDd9j07xFFHc27OqvDtBZSf4z6j8ePzrwm8vMtkSiRMlWBHf2rHK5e0vc83gKpF4b2fY43WLpowBHPaSL1OBliPrXEXd6R5rRKFm6tz1r3OW5+pYR6GPe6lborTOskgVTygyRXimvftAfDrw5O1lb+ILfUvEUYbfa2lwpkUgZwVJBB7/ANa6cuwM60+WKOfNMbKnC0U36HxV8W/2t/Hmq6XNovgrTbjw7ZzZCLeqsUkzgH/WFckoDzwcEkdK/MHxje6zrl1HqnjfW7zW9Q3YZ3hIQuTyQPft26Yr+rfDXJKOCourK3Mz+d+MPa4id59Dhr+T7OFE6mNZQWCMOTjt9K8P1eZS7HarFhuGT61+z5fJTV0fk2dUnFWPNtXiZGkZVZVPB2jpXLlNgVSu49FLHOK+jiz46W4hRlMmJI0kxlQR96pY97PudgnbdinfW4hl2XEku0FOihQM4pFiZcMXd2ZfuhaG7iUbAkMaQ7LppFnzxgcinmZo8KzqH6he+KqC1GTxXoBZPNBAHKnrXSWlwdqhZcOelaISVjoI77dEuFAYDBUD+dVvNErymRVa4b7yquAf8+lJ6amLT3LjSNJHCs21kHyNx2pksNw6pKFjKKwAd+g+nv2prYRLKkRZElcwu33GHX60qwGSMNFOiANkkc5HpTG0OjVzKE35btnv7cVGsUMfynbLu5YNQIbhI4WuFV0JbGOvApqCKR3dvmikG10xxj6UAG1ZVVCX8tjg47j0NWDglFnJQBsb8547ZppARyuS+F2PFjcNo4Ip0anf5ZeMTFS2CaQmiJo3uEuCDHHKoBaPPylc+vc+1QRglNrP84fcQR19vpW0Nhlk3KN+7ilVJE/hB6GqkgTDyqxVSOT6GrtpcCRHJXBwUB+92qFWSRWKygupPXr9KmxjKVxFkR9sMtuyxPk7xjB9qeqeTy8XmH+6v86yaszSOxGfNkMaj/VKMLxkgdefX60PceSNrGIq3cr3pw3KHymNEgCMGdlKnB5B9MVHGu08gJJnIANVF62AvytjKDaTtwQw6VjOskbblcrEHC+wPp+NW0BYMQTLoqiMnPTrUiiRYXkSMMDwcdqwcWgKu6Gd1iZWLIMlxwAadwqgKwjkHUMN2M/1pASDbFGrK6SuW+cgcCkPl3j+YGjdQM5HNXFagMMiqW8pmMTjhB0GO9MxG7hHEbOo+XcKqUmmRa7ELlbiONQ0kmN2E449RUM0ieW4Ct5e/BGeQaSjbUtIblT0JLHoWNTRu8YUoGwQRuPanN6APSBCInUI+TkNnAYUy5mQRHejbVbdxwc1kTJgFVpVLqVx8yMegqBZVCtIUO7ng9KuaKLkMgkuN6mRlC42v0NQksvmISJUz8wHapvpYCVCXyoXPpmrEgFtbuTEtxO3AGegzSAy5kMkjfIqsACG/pUptA5hfO5lGVyeBQa2TGuMKdm4ZyDnoT/Sno8ahYAgUk8EnHNBi3YZM3mpLvcHaPvAZyKijWMW6tGcyM2SoPTHSgZZWeFVLOGEntVYzbkt1ERIA2gjgkep9aAFOHZcq+AvJU4Bpp2qsoLyxL0DdaAHqjtb7IxhMk5xVZdshdWYrGD9aAIiiiXdw464xU6/JIxfD91GaAIXURRpGxDJvLKQPXrUoaM7RIV3bMr7igDO81QzyEhUQ5z605lnli2wuxY9PT61pUCxK2+GIRsN8qDeB7mntbqDMFmdC68lT3rMadhYYJClwhO2ZQeg71CsUfleVJjy3JQj+dBU0h0blg8EisXBwpU1UmeVYv3yITkjCLyaCBIy1s8LKDG3D7Sent9aneU5O1djHkEGguMO5CflAAILJ86v15qusgA3nht3QCglRuPVUZWdwxnIy5zxn29B7U4z/IzIY3m8vAY8LmgQ1XjEQlYnaRkMTVp5xNGolCqAQVKrgH1oGtypNP5YARdqE5Unv9KakrBw8iJMOTjpTT0saSjcVZJEEbyOkhY4247dv8/SrkU0jOgheQSIdyYPKn1pCcOw+R/k2s535yTnNPMbAlt4dwRjtn3oEtxxtVlMYEmZi3TtiqV0sckLRO4Ls278RQTLcqxlwdygOP4gTzU8DQYfzYnIY4z/AHfcetAhLhTIBvdJFPGMdqJYNyKpcCT7/ArLm1NaexRkUI5RgrKR1HJrJuUCMWaNTkYOT2pPRllLdCS8eQFHb0NVZ2RQUBBbpmpArmN4EVS4cnneBgE1EVBJYFFJHehsCSJBgLuCg8//AFq1rIFJ1ADmZuPmPX/ACpvdDW59YfD6KVLSNpIiGAAxmvbIJpW8pGjdOxHr71+Z51K+JZ+k5PTvQVjWspp5QyltjgFc+g9RStfyRL85bBPysa44yuj03RaZXOqI0MMNvJ9my7GTbxv9QR6Z5qIajsMrBt7L12d62pvQicHzD4b6LbDcuCqsflya0FvE80xl4TvGDngDNVLVGiTWjKw1GJHTpuGQRWbcX0KubdWQK/3h61iVJN6Dzdl2CSM23bgE9PSnSXgKIyyKZwAG9wKum9boyqx0sSS6gisrruCsOAB2qeK/dz5iokcezdtA5rdavUmzIGuYQFaNiQeQR3qw0kc0UsVv8wXDsUPI+ppSd2dFG6RV+0whCXLu4z19O1TQ38eEZ5g527XyO57VoodzGpO5ejuFMbpJMIY+qBjmlWSKJwCWBC5bjsf51hNHI2Vpbxd85hGxsYQMaHuRKMRyxCTGACcZqFdIKerKjXjhdxLvGB93rz60PckW4BUvg4yOw9/WtL6XO2nGxVSSKFjI8zh8ZXjr/n1qtNfyLbzwFnQFsow6rWBrKVyr9rEsZjkluIpiOAh4bn9Kf9pAQQIzEHlg7Z//AFVnJ30RCilqRvdySeVztVeDjo31qSO9JXzCsTMGP8X3aqMbF8ulx0mpOix8EYJJHfJpVv7l/KkZIGjTG0g8k+9JyaZbgmV2vZVCxu8gDN8pHb/PrUizywWxeVm3Hpznis3UJq0EldDJdQuiY8GVxwMDnirwvpx5YMiuuCCRxn0NYTn1MIYaKVymb+4af5ZZCR/ED0pbjVplAXc2fuhxyaftGCoxLdrfzO8UEc5XdwWY8Cmres6EyPIGDEghsZH9ap1NCqmHTdyZdUZWB+YHrkCo7m6uCm4SeZKB+NKE3cmVFMt215IqFZNwbBy3fOOBVVNQuXETm4PzjlMdK2eupEoJKw97+QE5bzP7vsahXULhQHZpATyuD+tbxbRyzopsoTXkk0LE7X3L84PQ/hT7TWbgCUSKyLnkkZJxVKZzugrivfzNsYncQck4wP8APtSNqEpkJVmV8ZIY8VspWM3T7FQalNMyiWSZQT0AwOO9Tz3coiaMFiW+6c8gVsti4wtuRi7YwxxMzb16ZHY+/eo5L2YktgOyMBkitaZrU7CvdTKsym6YKcgMg5A9RnrUNvqEzAKZ5ZEPO5qtGajZWL7XkjHYm8SKfvfyxUS30yqyymRtvHBrOcbGSWpPbzSSSBQZYmPOG5OPX3qOS8nEMgmnR2D4+QEjHahU+o5y6GZ504mYbtzkYLg9uwpJGuVVtquwK5PFOaLhsXEnkMdt5kskikZVQOn1qMw+cjx7pRuPJ3H/ADiokrFxWpcmWSNRG1wqXGMMuOvrWQ5dZHEQkfC8Ac1pTYqsCmZLjKBXZATwQM1M8dw6KRJGVzjBNaqTImrKxT8ohUdXZypwd3WiIiMq5OVd+R1GP6cVnOQUoXY8uiz3Hm+YuGxHg9RTAQZI1nWRUzu9hn0961jM6PZaFnypGJQKVRRxls8VmT27xOk+ZDluAp/nTjuc84WRHLbrskl3l/4wF/h+vqaXyYwFmjJQkfPnufaplGwQ2E3mN1BcKT0yamDRlCQxKdOeKkpbFB1ZpPLEioAMkE9aswtEIGAYspbLZGDkVjVZrTWpI8yKkxQMcJ0HU1GbxmiizE+SQOFxipNWrE+/zXijCkEnavPU/wBKas8tyuxCQwba4PHNawlc55xJo41dWcltyjb060DTn82OcLIxzxhuMe9XGVmS6fQt/wDCP3SxLGm6ZCxbcfT+taMHhhoI4nQbIjx9/Jz6nPT8a3UjJ0kkTHw0IST8hBGTtIND6NBHGpMsS5HXHT2pX1sJSSWhBLpsTGNlI3EZAz196a9jaW8mWkEsBjyy98+n0/nVJCbLIGnlI5Hu7YIeiy5BP5VnTS6eqsYY+VbbjdnPuK1g9Dlry1sVpr6ONHidQkwxgYxj/wCvWZI48jeyoVY7ck85qyjOu2iijiBcseSRjt/Wq/nQuhKsG7gg5BFBnHVk1pexiMLsUOSVLe1TS3SqIwku7bwSo6D+tRPY6YLQy7zUpmEYVVBzyfaqaTzOEcruU8AE1zVJWRrhYa3Lsewx7JQzBeigcGnSRpKsipEiyM/Ckc4x+grk5mdxjTIyOoztUH5l9awb0KJnAcjd0BNdsHoefWXvEZJ2xYfbEq4KkZLH1q1C7zNJFGwSRcZLDt7VvB6Gcqd2eheFBDbanaSXDM9s7bHAHQdc/pX6Y+AoIrvR4rm3uGnWWJRIcYKE84/wr14v92fO5svePZLdXSFY1ZVAUgg88YrhfEsrKAd8cR2/ekU8/wCelRFanhPc8S1bMsc8SGOQO2QDznj+VYiSKG8qVCrlgpGCdqj+ZruWxrF2ZSllKPKGiQxKxwG5/CvLfFis6yZdijLtG44PtzUVdjWnK7PmTXpQ12wG549uQM9ff3rnTGyRqV/ejoS3HPsPSvOmz6ihBcpAUUSgBRMAOVIyD7VZhtbkp5htwIcDbJmueb1Ok1Es5jHGVaLAO5nB5K+1XHs/PIYoRjnOKzewnbck8mNFRWlB4xj0FGBt+RThT6YzSirIzctbl+R4VjjglR1kBBU9jnvntWbNPEPLyqoxOCwPUV2U43RjKepmPfZWJiriTJDqT27EVmvKXkO5yYi2SFPIH9a1Sscs3qOMrRH5ApTON5GaSGUCGSRyck/KM5rNO7LeiJYnVykgQJn5SB6Vt2chiDFJh52MDK5FSyovQ1bS5fyw0yxidflG0YH1rcZxHZi6WJpX4LIT0FYS3NobBFG4bbuYKRkgd/arEbtHIsTxMFWs0jtb0J5ZG3xzou+CTqR0qzBsIVHM0pxtAJ6CplojWOrNJbYxr5zMvljhFzmpftMKQMZI1WVmCqT7Vyt31NJl63jV1icB1YnkGvStAhZgYHBeMp8xzUSWh0UdS94pSWSCBHcABNo+XtgnPvXxj40eX7SJQJtiH5XVsc16GUr3jxc5npY8XvWYyF1aULuzis+4kjZlC/LFjkA45r6k+YWiP1ojgMe7zYyjdh1xVZNzbi0bHJwOa+Jk9T9JlqrlS4T906giOTqGPQV8t/GeWGNYQ+ySLadkuNucnA/XNexlHxni5o/dPkiVG+0KhKu2eCO9QL5QIBUAhjgLzivdnKx8s1qJcRnC7t2D0B70WwlYkMu+P+HPY+tZTkbKNjo7EZ8tQknl9MlsAn+lbUCQIQWZYZQc8t1HpXKaQ3JI5GVgznyt/RyeR7ivo34Lxq2sWKEK08UnncHBBx1H5/rXnZqr4eR34CN6qPs/bGoDlMXCsWZycc+wqxpixicbMBN2DkdCa+Fp/CfcK6NyaGTe7CNQg4CnjkVbWRJJI4oCsR2lzg1rFXNiZQsqRtja3oRUsDlWe2dYxA5GMjv/AEFJI3U9LCvMrbYHDDPp0oWKIBJGYgA5BzRbS4XJnkeRVGdgB7cU51gMUn2Z3D7erc4Peol2MpO7K0QUROzSBzjKgcDNXpFMSqlvLBtCgKGXfgVMlrcE9BFDxrDFlJWQZYgYBPqPSpFTdIVEnkN1B96prqVB9Ah3yTorF5Yxzsx1qVmaS4aAgyKPuoB096z82WlZFnyYFAWTdGx5BY0xQriOdHR/4Rt4AIpygOM7qxchjg3gyBSSTjPalMKyKC6NGoUfK7ZP0NcljWMuhWihRJC3yyR7uAO3saUwW22aRLZIwCSoU4BNEdTeM+5Uax3Anzny3AyAMU77A8SOWkWTb8oXPNbpmgR2kkX7tXZFPylS2M+xqFrfLokgkicPycfnxUTMGiDy5FJ+9szsyP51BJbv5hdQmQ2QPSpnGxUUmNkguJo4crhEcuABj8abJYMXDJKZCOjpkUR3IY9bCbYqsvnowz83T8asRWcjqmFZjk/LjmiWjK9ndEQtmEbbPNlbfxlunrTo4YoLhRO8iwO+GA5/SmveZm9FoVZZpIADNJ5W5v3SHuPWqGwKnlySSGUNndWtjCpd6k0gBLRSSKGx8pIwTVF4iybVjMkigtx2FEUkZttoxbiQRrlrZrhO+Ow/rWXewgQ3e2FZG8rJIGSAR/TNSm00ddJ6an54fGyQ2fia5SIJLCh2rMeBKvPTvjP9a+eprrIkA/iGGGO1frFL+Gj8gxb/AHjKrszsrLjjqT3q5A7eZESyGMncdp/rVGKdjoYg+9XJJjYZUjpit22ieZVHmJGQchvX2NZSjqbp9T6H+CVq9z4o09ntWl8tysayH5SSB29eoz25r9EtaSCTSGgN4GlSL5ieOOACPX6V8Bm0b5gj63Ba0D83/iizf2/qkYWWNI2/dEjl/U/Tt+FeFTJ+7Jd5PLc4yW79q+5pO8UfMYp+9c8w8UylJ3glIDjgiuEk3KjK64OcYNenHY8aq9SDysSBQBIMdaekwiJY5c4xnFXDcyEfDncMpntUZOAMA59c9a1AsiQbgY1JA6Zp2xZuCNpxnisnLUqG5fitl25OQQMjHOa2bRABkfMuARioNkXlYxE7V3k/KPQU4yKryCNgWK7WA60G6dxcMY8hZQq9Vzk1JskQMjRbCDg8dPagY9Yw5SfayvnadoqWKVmBdSDHkhTnqfSgprS6Oq0vdKojcxrxkg9K7KxUIpclQEICkjvXPNLqbRNaNjIXVN7PjBAqWKJUZFaNck4JrBK5u2Nnij8xwzefHsJQ9lPt9eleH+KIop5ppHXB749q2o7mFdaHAygRsTGhIxy2KcjCOIskseR8mDyea6TzxhYIijcpzw1J8ijbsDKxzzQKTsh8ht4wpByxGVqzA8W1eMtnALDFBMWatjGXuRC4ZiRnnoa2tbsY0iiQTESKTvVloLODlVS7BQ20HHHeosAsArq8XcEcigwbHMnmKuzCEA4J9KZMdkMewl4yMHP8VAgjYKhCPjuQO/tTg4QbSGXPzAZ6VtFaAROodlkVlww4NWdriMAFiOCB6U2gJAyupDSbcDKjGOaiYR/MyjPGAT1BpgCQupDcMxGQKU7UUo6kLncHJ4+lY3swGvG8qOVJbJ55yP8A61RiF2IGVyOC6960jK4E8rea+8KMfdH4VA5ykauwKkkAAc1QAkeUfAKKowD60KWcDgscdOvFACpcOVmj2Byyhdx7YqzuOxQIiRja/pSbsA0De5dWIxg496asYaaTfMkcmeS3QVlLcDVtP3auxjEmVwoJ/Wr8Plq7NNC7sEwCvWpNoyuSAblVthVO7E1NHEEjb5kaQtkc54oLTsRSI4RdwUqW5OeamjEgUiMhUPLgd6TZudjpcixxxxM7MzdBjgVm61EqyRXLlmjBxIifpzWKYIdoaobtSqBCOTzyDVjxSHkMYPJC5+UcEe9OG4Hnz72B4Oc/iKdtkBQBPmB5OK2MZLUmY5QMvmeYONh6VCybZCy4RvTFBJMzFSSRz7Cml5HRtoMjDOCaAIllEimOVArdASetIYTxsDOOtRMC8CcBgADUQO9nV3d4+xNWBG3zRlix2qc+9WEcljn7oXOO5oaGmPZX3xsEZIwMlc9D2zUkjuZFDE7MZGOtYyjYbmwecRpJK2NoHUjnNTIXeMESO54JOOlKO44bjUkICyMcndjHvVh7iUooCScnGDWvLrc002LsMsiAhyWGMj6UG6fEZt5SmOG3c5+npT5Ve4XHLPcYkMQUkHkk9KsQ3b3DB5lEhXg/Lxn1pSjcZetr1hLLFHJKq4G/vitoKzm3dIHupZG8uONsgyMegAArSERpH7N/sF/8E8NT8cJD8T/ivYQaP4dt8S2EE8e4yEnPC9zzgen61/Rt4Z8O6f4W0HS9B0eFLTT4oQrxRxhCD2z+hx/Wvzzi7MvaVFh4dNz6jJsNZc7OsjHmRBTGqrnHSrsPlIjPIQsY7Yzn6CvnaNLWyPbnOyPU/A/gK41pRPdWwfTyd25l4x6e5r6dk8P2mi6FeS2NvGhit8yyuORkgcDp3H6mv0nKsAlFXPgc0zBzq6H5aa7ZNBdyws63Jt2NsshXkgdQT35rCClUZpNwUdMLk18nxJFqvc/W8jqc2GizNu4/kdsLn+GuXmtBI5KuqjqQOma8Gmz1zDvYlikdpSwH90Vzd0xkGYwZJF52jnHv+VarcTVzmLyUspKeUcZznufSuRvDt3NGqSEckZ5Nd9OVkaU2czeNMolLZV158sDJx3Brc8PaFfap4Rvdfe7a00w4aGdAQCegPuTz+leplTTxCueZniX1dtmT+zRpLP4o8eeMLwPHfTQLp1tDIMmIg5LA/wAOVY5+gr6I8apqi+G9SurCcTahCnyQ7sGXqeT6A4zX7tl1Pmkmz8DzCpepZHyvrfxHnsNNZmeWKQASKoXJVxyAc8g//Wr72/Z28Sax4h+Hlve+IzH/AGpKkbRNEoXIABYMOv8AEMH279a78+pqk011PNhhbwk5Hs1x/aUkv2S1nKSsmF4z+PvXuvw60fU1tY4dbnSaFsFV2Yr5rNK65UjXLcJ9pHrOu+FbezsJ7jTbieWRY9yDbknHXv2rivDeu/aNe0zTPOSRzMok+UHapON3oa8B1Lxue/KkcF+0F4QuPFGi/wBq2lzYxajBb+UFYbVxuBbg8HIBHfG78K/PODTPENn4l0/z/Euu2c4dR5cN8zKUH+weMjj/AOtXuZZiuanys83E4fmdj7Z+HniefQ9Rjm80pE0h2kE/d4P44Ir7Z0rxTpuuWkUihJZjzkV5WbYfXmRplGJcHZmyzKSCPJkcnIfGNv0/lUUlz+6JdmC5zkHBFeHy9D6qNS7ujAudcCIGGwjHD4BBHtXN6hrcxQxrIsYYAoGGQD6/jXPUjrZG7Xc8t8RePbfSrIzXkzs45K4ztHsByT7VU07x5YXNldpdNljHvh4IYeoIP8//ANddEaLtc8mpibSPD/HPxA0nTLe8lvbmyMIXeziYN16Dg9favzl+L/7TFnD51lYSXitkAzpEZQiDqu0feJ/xr1svw3PNI8mviXJ2R6P+yn+1lZeIRc6BqU9xPq0TOIlWA7nT/rmcNjGDx0wT719p2nxR0jVZLlYr0MqEpLEY2TB75DAEflUYjCuNdwEsU4R1L+ufEu4vrEWWnyy2MPl+XIysH3+mMjj6frXn17rtze29y18IyqjIU/dx7mvUoYLl3OSti3a5hiZNkMT+WQDuj2HaAfUVwfiqHWdSElt4ajtItRaIq004BA+gJ5Pp1rpxcYxic6xEm9T5surH4tB1i1WW2kiWVt8KODgY4+9t5PoB+dXILzxVaXAIvpYZAVDQTIsgAB+6R/TNeZCstkdcmm7npmleNJEuLa11eAWTMxG5VIBYZODjhf8AIr0211eC/to5IfLMgOcE9D0rojPXQwcC3pTPfvOGZYmiGWGawPEt/eaJvvYkaWNQQFU5yfwzWdTEtSsdEaKlApWOu2viC01Cyns3urW4RUmGCoB4bkDr9K+bf7O1bwR8Q9Q0bSbKZfDUzKmnqn8eclsgdMHvx34rWGJ5m4GmHwGtmev6/wCBPG/ijSRZ202k2GnxuXke5J3BtuMYAJP0GK+UNd0m5+Hup2el6reWt1dycR3axGNH56DPT0x717eQZh7zpM76uASjax1Oka07MBey4XOxmY5Az2q/rmmaR4hgME955DJjy7mFueOmQOWWvtFJp6HzWIoypbnzpqmieJNNmaF4Zr/S3lLHyX/dH3AJ4PAyPx61wF74Z0O9kuvtuk+XHNktEU+UHuQPr1HSuDEQT1QsPU5tUef6npvhnQJ0tp7eNLyVSIVlYAN7j6d+9aml/ChfHGi+dDrFloNyFby5njL7Bn7yj+I+n9RXBXhyq5p9as9RsX7M0kCxyv4hj1Igrum+y7QxxzgdB+J49K9b8DfsveG5fIdNQuLRWJMsg2tIxXngE9Pw/GuKriEontUcdFR0O8tfCngjwFrEsumaXY6heCNRLNdJ37cLgHHocj2rgfE+rtrWr3TWc8V5IzAlIiCVJH3SB09R+FdGHor4meZVx1SpK6M6Dwbr+t3AsdMsT5uC7Cb5SoHUgHk/XgU7wx+yx4u1zVotU+IWsaTB5Mhlt49N83y3APyklgCTjrxinKtyXUTtVZRXNI+1tR+F2nWvhj7PperaXq6QxK1tGtq0BQjrySd2T1PcduOPGLfVnR7q1uo5YLqMlGVxyhB/n+fX6V5VGlJptnLQxUZVdDkNR8QmYsol+ySQktIXIw/t9P8APSvPNQ+I1vY3V/LM9vHbnbH5krEDPt6c8CuilT1uz26d+a55x4m8a2t3eQXOl3t48AIeTepUK2eRjP15711Gj/EKzhitjNPgo+8xEfer0KsbameKm1G5v6j460+BlS7uI7VmYIYj97PrWzo+nw3jXFwLmCKfBHksSPfOPf1rD2rR5iqdWaP9lWsYzld5/T3qtqzxaVbS3BEMcRTBJb0711UKl9Tz61W+iOa+Gtt/wlPiDxK6wpNpNnHs3tlmNwSCV9FCqc985HTHP1tYW73iQy3UgnZlA3HpgDAHsK6EvaVTxsxrexhyI6S2RInjiCxKh4zjNa1vZJ50sZ2ENzg9j6ivoaMbI+SnWcndkVzbxxMVQRyY5weAazzaW2QzShSV/jHeu6CurkKWtzFuobaOMIrRqHzkr1GKxjcWzAvKoZMbSp7j3rTkInURi3t0uxjDF5HXc+c/ga878SeIbCx015HYQMScylcNx7Ht/Ouae46VPmeh8RfETxzdateS2RmlhsYyWWMPlX7ZP+eor5i8RE3bISz+WPkXcckA15mOxHKrI+twdNRVked3Hhe7uCDDEWXcSMD+Zrtvh54Cv9cv4HhuIrMs3lAlfMUL03AevXmvjswxmmh9Vg6Ktc/R3wd8P/CHws0G0uLx4tevmYB754SUiLf3ASNzdcFvfj08g+KnxCh1CSax020nngDKrtJEYiRg8jsevr0r5vBXqVOZmmKqc2x8jpeLp2urdKXghWQvtVuQwOVyR+vrXs3wov28beN4NGMhCoftc6x5z5QI5Hrz2r260uSLaOaVO8lc+tPFGmxnSLtoE+xI4OScldpPTge36V8FeKbOKK5kFg4O2QlSrY59f608nhzx1OmpLli2cTp1q8d00kqx7s4Yle/9K7SC3tmZppFCqAAqocY9TjvX0+GpcrufPYqtfQvee4kjiRgsbcADsaet7cDLW4hlmCj526f/AFq7qjsjClG7Mye7kWXiQwSdQB1qgb2eUNDIoUnIOO4rx61S7PThTE0/SrU3kE/2bdNgnkckD6dq7WPy0fcsbbWPYdKyo003czrSaRZkuEjVFbM0ZBG09qfHeQht0iu2E2rgdK7paI827uc3rclw1tKAF4GMgdK8RurQNP5cu9JWBJcfw14eas97K42Vz3n4V2yNqNrIz/LG2Ih049/xr9E9FuYLqxt7Oa1Jke32MqnnPr9a+JxOrPehG6sfpV+y34Oig0D7SyrcJGg84zAtvcjGefxP5GvryDw1pF1Gkd9p1tfMAQBJjH/16/Ns7xLdVpH3mW0eSij4m/bN8D6k/hPRtf8ABVj9n1G3jV7iGJ8ZkDyKRjsNpU8dcVwX7O+o+IL3wpDZ60kkerpDmZCwJIznIx6cfr1zk83EuDVXKXLqj8x8Q5t4WaR9I6RKmkTf2mlqgvwd3mZxjjGPyr2nR/ivPIsQubaZyQqsUmyGA4+YY5HuDX5hkHEk8O+W5+AZFxhLCz5XsdHqWuWGoWqq0izh2wUIxio4PCWnSxlbZ90agY2YC++cV97geJOdOTZ+58N59SxELpl5PCJgIkMo2bsfKQf8iultdOjtFimhwZQBl8c5rjxvEfM7RDOM6SlyQLaADGWJYnO6ue174caJ8QIriy1QWsQnyj7l4YEY5GMH9PrXk4POJQq3ex87gs3nTqXZ+a3xX/4J/a9Fr6a2uqefnMcJO2J2h/hVnLESYOQDx75PJ8n8F/sq+OvCfibTtQ1C2kuSlykSB7cLsQnH3w7A9+fT9fus0qfWMvlSXVH6nQzBVKfMj9G/2hfhanxV+GjWVtuuJ4ZVKzLHuHmYHJHUZxw3t71+V+k/8E3fiVq19barZWuox29vMsqAHfHI4bIOXwE9cZP49/514JzqOBVTDz2Zvg8TCm227NH6V/A74R+OfBnhaw8NeJLGWGO1YrbnHRSSSCQTk7iTx1zX2bofgjUbXTIJmmhjuNvzRsdp55HzdP51+EcU1ebGT5T9NzXxJpLAK7NLUdSlgsLWeWPzUWSW3ZW6jCY3Y9MsPrivnzW7hY93k3yYkywUDlfz4965cjVkz6TwfzP28Kl+/wDkeYavqcUt0kjSoBFGY02cAknJz/jXNT3EylgoPlYyDmvpoU3sz+iMLC0LnnHiDSodeMttdXd1b2ZwsnlMRx36EH9a8+X4EfD2/Zjd2esyWo5jWK4WJt2eu7aWXjrz/jXq4LGPDe9E3rYRVKfKXm/Zm+HV5LHp8+mXM2munP8AaEhcp65K4ZifXP1xXEa7+xT4GmhuLS2njtIJB5ok3mUA9lBZW25H/wBf1r3MN4g1Kbsj52PCVOTakfFXxq/ZNvtB0m91jRrq01GzjJYpMvOzOCpIUAHHf/I/I/xNYWtne3sFrL+5jbHzLkfTj/PSv6k8L+IHj8O2+h/O3ivkMcHU0PIdWkHnyNhiAcD/ABrl7kiIMUBcMcBTzgV+wR2PwOV7kEaEeZJHNg/eYuM49qsHYqBmwYjhjTYNlZVuSr7pVEZf7g9KtO6jyhajoMNnqPagSZHNKpihUxkyo+cf3vr7VlSMqRbZC74Jbpz9K0giJvoWraXadrDJI6dzW/pk/kSFNwYEdMZxVxVkaI7C0t1mjkZ8pEz5BxjkD2rQhtpo1IVkiQnpjmkndAXnid4zCECSo3yhh+f41UKlUSNdy7WJdTz+FUc46SeGWVbdlRkKFiGHp2/WpVZQfkjCDbgDHQ0AVgVXDRFo5B0cdQabK8UZSRVDgDI2ng/WgBsKbky5OwnI4zimnH7pSQqjpgdverUboCxGRMT5W9SDw2Mc/wBKaqhwwdt4537u4pRdhNXI03RBEhj385Az0qRY4Xkfzm8sKMgk4xUjQgELHKOjJxsZeQ3vUrMsbM5MUsrAliFwM/TtW0VoBRdCQpjtiQ/IJbbk5qAELHPGsG6UfKY+mDV36AOQsu1S5iHRh6UzypWmZ3EZz3UY4+lZ86M3AjjhIj3mNy27JCnoKsSOrKoIbOR82azbNCGZXSP+Lbk9O1R5dDEzxo0K8uOpIq6aKirhMnmTh3jTaDlWX1+lE8kMHl4BklPAxR9okfBcSuoQII95+YEA49s9qJYdu0sA0mex4rSwD2kNyo3gsqjYpPH/AOumeYY423mPcOducZpNXE3oVPtEcg8wwOmD0I25q4AqKPNKtkbvlHT/AD/WspRsMg2PcSNbgxuSN3OMMtEMyzxRwLHHA4Zt0hB5Hp/n1o5tbkt2QbjvIkBTAx7laj8tlZmmZSh+7kdqalrdmTbJd0UpB8wKQACVPWiV0ZViit0SQMS756/hWm5cZKxUCyrICtxGw/iUrkkemaRQ4kUoyRAZ+aQEjH0HU0NdATuxxDmQSOrGJ+VJ6H6UxiZCAFDKhw/sfQ1gzQtvCyoZmQlDxxziqiPNCGjtwAjrszjJApgKxeGMRQFW4BzjmlKSFcKeTySRzmnKNgFhMjSL5UgKKdrYPQ+tX2ZzM6qFVsDI/n9KkCgdkkz/ADHrjb1IrRVJCrIMMR1IHGKGXF2M+4KCPCT5j6461REW0SP5m5t2Tzz/AJ/xoILIZVKleY246c5p7OszQGPKbW5IGCaAK+6ZZy0LbWJ6+lPQxo2yEIZFyST0P0oElYl3bpVAQRjqAvHPrVeSNwoLurseuKBogjk482Vds27HDnG36ev8qk8mJlkkVJIGflS3JxQBC+6Iq0SuHHUimxRGEiY/un3YP1oAle1eCdleRs4+4eQPXj1qqZ1YKssTJluh6igqSXQWOCIN5iOBGPlxjr71IihBmOQK46jHQVpa6GnoKzFUycFzxk+lUmZ9yAYAVsOM8rx/OoWxA6GYwsxVXYBc89/arJkMgEqIIyT9zHFICnHcPE4gMbbhyCR/WpRMYgkbfO4O4etA2SM8UkchkjUYGajlRJcbuMDIOcUDcmxFR1iWYqnlkfwnkGoIFaeR4kXEip5h4oCMrEbwlRuVgfbPeq0JGZoHjyC2elA1DUku8zRJDhSg6cVShjfcWEh4OGHUfT2oJa10LcrqHKojRj+FWOTipSFYmKKZfL+60i9vcZ/kaBqT2IfMMpKZDAdwMUOvlhSAwXdhgDjBoNL2WpbEpY7gVBA2sCc9aW1/dja7ucH5c8nHv60m7GNyyJHYK07xLnoAajZokFwqRnDPuVnOSo9AaYEJkiRYixXdnB209pQwYbHYA5BHNAkyHDI4AIaPG7I4OaW42bFQAq/f2qFDU1bSVkZu2UrkMCQeQeM1TvFygV5MEjcPpUyl0LRiSSqVfKFh0zjPFV3DMuF2A9jioGVmOD/EWxhsdBUyFZAVQlnUfL8uM0mtAGu+FWQxlWxgqOore0SEPPbNM4RR3NLoVFXZ9x/DvTrSXShMgBBAKAnO7Ne022ko4AkaFJCMgEc1+T51J/WWfsmSUEsPEsT2flbEARWICr2BHoazLnTJmd42VVlPzEYxj1rkpSuj060Fa5nwaRE+CoUoHwQTzV//AIRy2QNKQgmPGQea09vymSw6krlFPD6RwpCjOgVjjnPH41DLoUJVxcxO6sABgdRVfWNLFfVot2LEHhpY4d6liW5AZs1kp4YjaRtzyyDJJJOcVisRobSwabJ4dAVjJHMZGTPy/Ngmnr4XZDMDIqRg5XacEmqpYm25zzwauW7fwxJLB5iz7Jzx64qeLw6YVAcNIqJtUf41tHF30D6kkrmFe6ZNIGCIqQnoR39qoW9lN80UTvuAxjNdMal1qZOl0Kuo2t1axMzqR7U2xt7mYGE5Uk9TXR7RWuciw6bsdFDomrMh2S7Nw252g4/+vU97pGoiMZ3cdSOa51WiyauEdrmDcwX8EaztZXM4VsfKRnHqPWq5SXf5whcbhjnih1F0MaeFaZt2el3dysW6Oa3deGYnAzTdS0250xXjJkV/4gTWXteh6MqOhxA1GQSGNlHl7jjPr6ip5Lu7kiRokKs3yjPUVm6qE8K7XM2O4mTzE2MjY6nn8qrPck3RRyMsvzMeeKm+tzP2LvYuRahJAnM25OFKdmzTLjVJ9irLsjQcblxwP6mtYyuVOk9kNn1Ah/OmbaxULn1HYVWW/lJIjR4wOdrDg1FSSLjQlY2IryWdVlEPly4wVzV3fPOiQsoRAc5xXI5I0lRbQ427BJHE0rtjlqzJb6QFsmVnjGWGP4en+fpUxmmYVKbSE+3b1YscIePu9/Q+lO+1IpVpP9WeOauysY04NsTzYJJnym/+F1xwfarAni8pVdZcjpgmspT7HTGk3uSQ3KOQCpIz8xPT6Vfkult9pXEgIAxWsJEOmxF1SVUdd8CQ9M7Rk/jVGO+t4WOWeSPGCAORXVTZzTp6lqK8LnaseCw2n6e9RJAkZkMszMT9zJ7+lWnrYh0m2Tw2szIgkhZBncc8kVZawmKCQRhWz3HGPWqZi6LZUuNMuFkEp3yMB8pDELQLGZim2OVwx2sApJBrojqc7pWNv+wbgkM0bCTblWxypqMaXNOGzbb8cHqCuK7YxSRnJpysh50hmUxtCHYHP3elRR6I6mRA2xNx3HH5nFVGGgnJcxTl0W4lOI0JQMNx9RVmPSHuUZfIljdcZCqalJp2NJtLcvnR5kVS8NzET8oKjOPyq0uhlQS6SSkDHzLjBrrdLQ82rVSehmroc6MnkwyTKeGb29RUj6FfJvJgKJIMfKOtZTSSClrIrReGri3AhZJ5GHION3Xnr/k0o8N6ixRBFKWZwqjOMe5Pb8afIrXNVVuXzos8IZpIpGmznCjINQvYXat81u5XHG3t+Fcc5o7aLTWpB/ZrzybnjYsOuKqf2FcAMAsjEtuORjH406clcmtJJD5NAm+VljZl24x2NEXh69uMRJGXPUkf0pzqpGEnzIkXwtOGY7XUMcOOx9jVuTwtLG3nICY+E9h71zuvdnpYenFRux8XhidJXRwWAYrIdo2gfX/Gr03hlI445leEIeuTnHtiumg7smpUilZFceGY1W4lbKpgMWY/yH9Ks3/hGKMWySyRkMA67WGP0rujG55dfEKxj3fhuKNiwlt0QjAG8Vj3GmadEiK91BIhBBC81nURNOrdXRgXNjZrE0nmQ4JwozyPf6ViKsbl4bgh7cjaSB8r+49q55S0ubwd3Ykay854pRKrL02jv7GtIW0LID8quRyR0rklM9GnT0GGOAAAKVZuN7DFRSokTGMSeYynjaOCPWnBhVjZFuARFlcDBHOPWtK4azuokZZIRcKcMFHJ/wA/1rSEtTnqxsi+kluiCGMAygckjr68U22vYVncSKkhU8rjimOK1LqagodFXHyjfnPSoZ9aZog8SPCvfd/WrVRmVak2jA/t2WR2WF0lRRuBXuPaq8+tjYgQ72B+YE1sp63OZ0JKJlxaw3mMrSbWJznFUbnVbySeRWVkQAAODw9ae0KjSKw1SQqFIZgi4GDVAzmQguZEU9QDyKuNQJ4ZcxPBtB3L5hjPXcc4qvPIVCuJHfPTHNXGZnUpdjOuLmVxsL+Zng88iqQ+0K0AiusNgs0YXlgPfsK0uZRhZmzFOS0UMaM7OCdwwQPr6fWpSiRkrFMkcoU5bbkN6/SsJTN4Q0M28WeS1WEyYBcFGGNy0scn72GEAbxkspP3hXHUbbOyjBLQ2VJXIUEtnqe1Qu2JHUHYh6gdTURempVXdIzp3RSQYGdc5Ga5m4fEuZGMshPGew/zxW0JOxw1tZEtrKpG9yCqnaxHY9quS/u2CsM84GDyK6qbM2z0n4ezO+s2BePaokwcnP0H1/wr9LvASH7IIrYfZpZlXLf3hngcen869Wm/dsfOZqvfseuM7jMhULxtOfbtXA+K7oSqxdS7jpjoOK0jufPN6ni1/IkZlj2h0lBLY6Z9P/rViMWKt++IRgARmu41irmPKPJaQvEw7Byeory/xjKWUxx7lTHrnFc9VnVSjrY+ddVsH+1edb71VTljjoexBrPt7QSDdI3nNnnjpXmVGfW4eC5S3DaW8ZEkYcqTwMfdPeporYDom9T90npWMnYcmLJJBubfGd6nIIOAKge7aNcxlgM0XOebbQwXrgyRq5VXA3e/tUa3iPJsmGUwfkpginPeFgZQzeUT8y5zWXPexMoJkCMDxntxXZT2OaTMxJpG3GV0fJwMcYrRDzxlmQQna247kyT7Zpy10FGNguDMZInMnlIDvIjxg57UxZ4GKCFW2YySw4JrPYU2WII/OlRS8cWTjOcCt+3tFKi485yFyFG37xFIuJuxWbNDFO21WL/dPUGta2VlXyeSrN+eP6VhN2Z2QRLL8ih48LzjBOaa0FxujeVGXIyrZ4IqOZG0Y3LZi4TbuQHK5B5X3q9EgGMERoeWPWsJM7acNS4IckiMEswHzVbRUYKVZXZc59jWN9LA17xbFy072yFTG68HauK9M0CQrskw2du3bnGaib0NqMWk2L4mkMttKoimDhS20tyK+RPGKK0jKi7YyOR6GvSyvc+Zx+r1PFLlo1kCMAPm9eD9aoq1uspBAckYHtX1CPCnufrTPCYkiUZAPHHNVPK8kFIy7J2yc/nXw61P0+S6GPqaStA6gsU3blOcZI9K+Tvjc7oN6j7RGzjbFwAG6n6D+gr3Mpj71jwc0XuHy5KwjdpPldjzn09qqLKUcM+GkBwa9ip2PlXuSm4jaR4nD5U9x0q1GTloyG3Z3cdKxlsbRd0bFvEYoVuNgmmU4VCThh+FakY81d05ijkIzxwKxNKZZsrWJvNPkzDP8ZOQD7elfSfwXt1GrwTqGfDAsFGSV/zmvOzV2w8j08vdqqZ9n3ltLa3snnQrGysf3bnOM+uO9WLSJSyfu2iYjOD3r4KEvcufdNGuyApaRnBmUliCfwwaRVY/uoYpGlQ5AX3610U2BJ5zKJo3Ui5/vEY2n6UxH3MpnjTdtzlTx9atLdFtaXJll8xnURuQTwc4q0rgKylQ7g5Ck8Gpj2FJ9SCMmQxu6OzIcgke3apFwRO7FE4xGCepqGioLS5NBNG0YRIXjbOSxPFWVVciRWbI4PvWcnrYUELLd7Rtt1UqRkgD7x+vYVLvExEmwRnA+XrirYNWZMxiCGR5UTaO1TwqrSCYXKWuFyCwOcjoPrWSeli76jd0TAM0LnIydnJ/+vT3aHy1VcBR8341CnfQFGwrS7VikBRUC54HUf1q4kJMgIkAEnIy+ce3tTUdC47kWMOQQGIz2wKSNYWRWYyPNkkL6VnTWhuTM0iIhERYnhs9qi3L5U0exxN0Uk9qKa1KlPQarlvlZwxA5IXNSzSFYoQrIVyOo5rVqxClcWZQBG0cscm+P5+CcHNQwQNM0jyiNVVAQTxuP0qbXWpEJcrK10FLeVkFgARjpViP7gkIa4XgKw/hHofWiyHKVmSrjzFDR8HsD096uIUKyyRqIZU5V84x/wDXrOUdRqpYpJFCq5RAeenqTVW4s2McjRhVbbnOelbQVmJu6KUoTCC5liJJAB9+mKWTTY/Ojf5ACNp98Vq4ox5uhEbJpCpncBVGcOefpVGfTFnBjRnV+gANZWHcyxZ5kkw292TZsA646muYvrRre3uhna7JiT0YDtThG8kjL2lkz85fjbFcN4h1Xz4PLm85mIPAVsYwB2HsPevnCWRYwEDo8hGQB0PvX6rS/ho/J66vNsrooCMPMIboUPatNFDohCIuOpHemQdBZKEaISThZj/CG7VvKCFYEgZ4/Cg2prQ+lvggTLr2n3BkmsnhlAWTqeepAzg47Z71+gfiCOG5sWFrEVRMtGcZKADr9cV8Dm0b49Ndj67KotYdtn5ufF2eH/hLdQihJW2CKiEdGI6t+PFeN3MuyGRzKA2Sdvp719vho+6mfL4l6nhmvHNzIxl8xsnkc1gztvWJFUDHzbj3rvPFnuVC7q6bQoOcmnhWTgYA68jvQSM2M+zLrI+CWH9KRCFJLOGXtjpWkALgJCFo2jdSMMf6U1dz8IQABgnpxUyWoFq2kVXYFmBB+VvStqyUvIsajEmcbc9Kk6o7mlEMSEMQWHGCelWYwgQttywPpQbEkKMVYh0U9qgeN9scjFycn5Qe1AFqExsCVIjAXAAPf1qBNjlVXMa7s4/rSY1rodXo5EuRgp2BxXbaeV3gOHLY4Hr71yz2OmO5uogeI+Xnfng+lK8bhQqs7uRycdKzTsayVyKNgcgHCn5QcfnXkfiy3EUpTLfMeMdq1ovUzrfCecmLy2xJuyDkY4zUZt9zEqpVe2ea6jznF3Gm3z5Lls7vlKnse1Mltgx8p2MLg4IYUEkEkUm5ANyc/wANWYUeOREILMfWgDt9Ns5p0jnO1FX5QSMHNWdYKRQsFYscDmi4HmzMUZi4CDdjPrUEmN/3CeN3FBg1YkVVLFySFxwpPWiQr8kakMVOVBHSgREiKDsyeucVZkU7E3Ltbtx2rdbARhCAUJLDPBAqwNyqVVlPPJJpgNlZC2VQZC4b0z61Esj8AIp3Hkg84oAtQTKfNQ8MOakllOzcGUqeuKwerAatq8oLGOSMkfK3Y1TZZY1jikLeaMjp1FPZmijdCsXbCHbGQMZFNDAhVO0HODmtkzMa02wFOrYyPcU5HH7sr/qyucigCQBSNu5gMcH3qxgGWSNfnCoDweuaTVwKhiYfMcgryRnFaMLNvZkjSQAZPy9axuBpN5kkkZIYjG4ECrUhbKbiFOMAqKRrCNhuWRCioQnck96W1iIJeRmWL175/pQWXHEZTBYsexFV7SRmW4EkeWztQ+nvWb0ZcW7nZ6OuAAQjKRgkjNUNYhUzKy8jOCoNZnRDcj0RWe8ZFJIB5PrXSajaLLJH5pkC9CQKCUrnGvYyFpN0OwMeARUf2GVmZlDBsYOetaqfcmcBfsHyBGDJjGXqtJpq7xl8gHBxVcyMWiVbViy7QpjJyTUL6buDRiRljJyAPXvRzIGmV2sZUV4wgZenNW4rEoVyAF74PQf1qJSRah3K0lrKjl1l+dgAVPPFVxC0Q/fApEGLZHPWtBOHYe9qyFlXOwnFORHAUbGJXgcUBKJI9u43lgxZwMjPBFIyscuQJCOCFqJ9hKOlyuse/aqqWB7E5FTbcByqSI6Lk7myCfb0FPlRUVZXIIJpFBXyn3ZAyfT3ret9rqYomdtvPzD/ADmqI1Q90kOU3YB4IqrDA6oq+arvuy3y4zQaS2uaUQhBCsxVejqOv4VKrPEuyNGRSOvqKcVcpO6Og0HS21S5S3Wzmkkdv9WIy278vfjjrX7l/sJ/8E7jq+raN8UPi7p919leMSafZTR4KL3cp2z2z+lcuZ42NCk5M9DCYZzaR/QlpOiaRokFtaaJanTbOBVSCEfNsVR8pz68nPA5roYdu8LkMccmvyDmdSo6kup9pSgoRsiZUuXZYba2aWZvlUNwMnv9K94+HvwuvdRMN3qEUssakDLjYCe59h9fSvqMmwXNLmZ4ecYz2cLH1XaWcGmwJY21vELSNQoKrgE9/wDPtVfVZJrizurRU3LKnk5Zex71+mYShywufndSpzTPy/8AGtlFa6vqbqkkafa5doJ7FyefWvOmuHQnaCyBeo5r824qj+9TP3Phd3wiM28lSRZhBtlVVzljj8q5q4EqHhk55KqtfLw3Pojmr8TTSbmY4C5OT0xXKX8jrG2GCKxzu9q6IIDib6cqzKrhgRnPvXNXEwkYKpADYBY8YP19K6IK4NnJahqC2txayASToso8zYMkr0J+g6/hX3N4/wDDcGj/ALMmh28MDabJLpkdx5uAojJ3OCOw2kMD9K9rKUvrMT5ziibWDZ8vfBe8udD0e5hnhZPOlDT5xub0I7jjqPb6V6l4m8SCaxkis5rO2uOqrIc7vb16f0r+hctpK1z8Ir3dQ+U/GHh+0ula81LULHRoJJw7u54ByB0Ar9GPhP4h8N6laW1j4X1Gw1C0SHCtAMEYXlWBAPHJz3zXPxJNuEZdjqxUGkrdT6R8NG3W+shdJCkTNhnfPAxnsPbFfXmg6fp0lmGghi8sABAo4xjrmvicxq82p24CnyuzLV/G/ltHEHVQcjHH4ivNbPQbXS9VudWxuuMfu+gC9c59c/0rwqteyse0qOnMzmvFQs/EEclj9pRUf93gsMt6kDsO1QN8HfD0Xh6K02IWaMfvycn/AOuO3f6+no4bEOGx5Klq2fO9poc2gi7tJrv7Uq3DfZzjGFP+f5V2HhfU7nw/fQzWlxcW8RYsczsQGznoTgfhX0cqftKdmeEqnJUuj6a0Xx5BqemRSmNElKkSFWG1j2ZfT6frWoNZVosXGdgUYxxur5edKzsfV4TEWV2cLrOsKryypJ5I5IAOMf4V5zrvjvTbO0aW7u0tbNImmlmkbHAHTJ+mM1lCi2zXF41dD8uPi9+294L0zXH0/SrqDW9W3H7PCjmNSB/EMAtt9/5147L+134quIRFJZRpDM25rqGaT5V/uFvMUn2wvbnNe/8A2byqzPDxFRrVngfin43+JPiHdX8cK6vZafG7RQCSUsZkHCsWIz+HH5V5DPa6t5kzTXl5dFh8olf5Q2P/AB0V6GEoqnqc9Cr1MXRtC1HxN4i0iHRn1LTtXjl3xXVszIyduCuD37fTvX6yfD3T/wDhXXhrTdG8U+IwfE0EZW6mvd25gcEITzkjkc9O5JzXn5nNOqmtzrxUE4nT3Pxa8KWW9bnxDoaKpETqtyjYyO5J2g/UiuQvv2kPArwGyu9VsZNhVZRFMP3hzx3xjgcZP8q3+sux5rwrMS4/aY8N6hcTmO0vII0YCUxWU2FGcfKCAGbpwDWinxP8Qanaw3dlok1pphBaKeRdshP4/wCfyrkxlZ8upvTwttWc1qfxK8Rje91aWV0C3CNEFL9OGI7fQVw118a9PbVbPQtS0e7sry6fy1kQApvA4UHG4cZ4xjj6VwRelzaVG2x1N5c6mLVZksrvVLaVAcheVU/zx6elWvC1/wCOfDl5ZyNpt3f+HGCg3ENyZjycZKsOfXgn6evVTmnE1jhW4nr2uaoLUJq9vJIsqN5rqMr0HP0z6Ut98V/Cl7bzTM2j2lwB+8tpbtW2HuSvUf8A1+BXPiIN+8gjFx0Oh+BA0/xbrXi7T9Ptnn0S3l329z0SclIzvTHIB3cfTPpXtHiH4I6bexWmp+GdQ1jStYj+Vp2cSBW+jD69TXmTxrhVPrcDhU0pWO40XwWmmaRaWk139o1BYwplI2qWxyfxP+TXkvif4N6Vrd/5t1KkpfjylQMFOffofzrqy7H8tTmOrE4X3EebeL/2fNCXTZ7qz8iyu0QqrFC2/Hbjj86+HPiDo3jHwIZrt9PbWNOkdUMumqWYKTxuXk8cn6DpxX6PlOaqovePlszw7noch4X1DXPEV21pJal9jnyyYCuBxgNn7xPr/wDWz79Y/APV9YsPtvii9060ikA8q1t2O4jvnA/XPtW+Px0YK0D5qjR9lL3jE+LHwS8P6B4Nh1TSrSCO5gDebOqF2GV4HzZ+bg9K+e/CnmeJLyPQdCeGxEcMfRcgKRkEgevP5UqtT/Z/aSPPnN1alon0NY/BP4geXLcyanplvpEYz868b88kDcDz+OfQUTfAHx3cXkX9o/EbTND0xiC9lAZHMg6g/KRgdMgkZrx6NZTjdnZN2VkdBo37OOhaFOZtd17V/Fty2SwL+WFyMjBHB+hHHbvXqmleDfDOgxwRWGi6SYyCxa5tldiOmGOMsff3rpblNWD62oqyNhHjSBra1iEVg5J8iH5Y898KOKoeWioPJT92xJweAP8AP9KtxsjzZ4uUpakqovk+fIokjclSAdvP+e1eK/EXwRL4iuHvNFS30m5kcJIcZVWA6+2Rnrx+FOg0GHrcs7nx/wCM9O1WyQjXNENlJkhXhl81WIP3sj7uQPz6V84eILhlSaG9tzcRmQkebghwe3Hbt+FdcYX2PtcJilNXODikvpbttkrLZgZWMjt/Wuw0l7pI1Mkf73O4bTz7V1SitERjJWicxrt89xqkFnILuWaZjGAjnP6env0r6Z+Gtr4+163i1WLRZpftB8i1jeQRMVUYLMW49eckEdK5MxpqDTPHcrwue4f8IF47nYOqQWUgAR4bg/NjvgcFj+PvW9Y/BjUdXtoh4pu9KjWQ5NlC5lKDPBLcc46jtmiLTjoed7VRd2emaL4T0fw1ZR6ZpNhDbRI253HJkPTOfpW5FFGkVwfMMcrHjavH/wBavSwdJxV2fOZjiHWncqTyTQxSBw6Lj5dnLfWmNrE0KA+W6n1Y9a9uD6HjThYrnXZ5VaSXaxIwM9RWVc6jNOqho2gP38N2PpXoUhcjMS61mZFWMMqyAZf1Fc1Jqdwu5S8qAk9DW1ZpISoNs5u+1ZjbTM9yLcoh25J+c+nFfMvxMvNV8T3kdo2oTRW8ow6BgGUKMkH0Uc+x/OvBq4r3tD3cDgras+RdZ1WytmdbZri5hHyfNJvJ55OTXHjUYLsyPJI8Kb8KGPA96+fx+J5pHrU4NI9P8P33g/RF0241PWLGGSQ4WWQkJu7DkdT2Feo63qFlp1jDq+jXdnJcFlUfZ08vacZ9B078Y4r5TE0pupfoexhMQ2rHWnx7qfxJ0SytPEEUwulXyZYgQU4wNwx6gDrzwB0pX8DWeqSRz6hcXJVBwqEfNxwD7VyKt7J8qPUw0F9o+WPij4ctfD3iLUoLCERRyTsdueSe/wDKvV/2SvCk954u1DxKkly8lvL9jMkcoQxhxvQHPHVSR7L9a9HFVOajzG1Oim20fWXxJvIrPwvdRRSb9SM67kBwTGQQT9AcGvgLUbZXuJHilWSEALgc8etehw3H3Xc8jMJ8sSrHB5ZnUvnAwoA6nvn/ABp0UCxxENKrzMMZx2r6+K0PnqmruQkQ7YbiVZjJGpXIJH4471zkupCWUcTW6k8ADn8fascXpE7cFC7NCKeOY+RPIhuQPl47djmtqw0r7VcwDzFkA6HOAa+TrYi0j6anhbxO0tNJtJoo1N5EtwjZ8sg8gfSobqCSBgLTeyk8gDr612YOvdHlYyjZ2IZoxERIRux/CT0rmr/xCySllSOFQMAKMV21K+hwxoXlY51/EEl5EPMby3kcqVxwPT8a5MWEl1d/ZQrTMzYYNweD/KvCxdW57GFpOOh674DsZjq8tsJpVJTCqgyQB3Hqf/rV+gPg9IpUtYbe4kju5UPzjko+O2e/evkcW7SPbw61P2a+Amly6f8ADzwijo8t1eWEd85XooZeP0FfQscRWJjjnPWvy3GS56jZ9/TXLTSOr8P6ZDrMwiuIbRI4lPmM0QYk9sEjjNc98S/hbpUdlLrGj6XZaRPn/XDc+W/un0z7DvX0VOh7XCOm+x+YcYUXUp1Kfc+Ub6zez1CZJokjYY+7zkfXvzmoopQgkcmRXB+Vh1r+ac6wksNiXE/i7N6cqNVoDqVws6vFI6fMAWVeW9j7V7D4DGpB/tE11KLVvmRWXay+xPcnnkcVrl2KlKSPtOAcfWU99D2FJEZUAAQgYUeozn86sxsXDll4r3nsfpc8Q5y5mMdljXDlc1e0+5WCaKZ5QqbsEAevFYOWtyIu7uerWSRX2l3dhNHb3FrcRGCdXQEOpOcHjnB6fSvFvHXw9vIpLGe3BNmrFgNpwMgj0/ziv0rATUqHKfbcN5pyyUJlHwv/AGhZhLNVkt7obmDBtuMHqOfevS7TSPiRrl3aQ2etanPZmRSLi4lZ0h9lHdz27DqfQ/y5nsPZYuculz0MyzKEKzb2PZ7Lwlpeg5F7cwalMF2l4k2KD6jPJPv/ACrivFGp2dtBctCyrbpkFs5wfQ+9fmmJpKdVtnxWKzSdaryReiPl/wAQ+OlmTUbe2aa8dEIGwZIbjjjp/M181694r1K4neKKGO5vFC+ZHE6gnJ/2iBgdTjNff8LcG1KivY/pfwOzZ0uZVOhxUviRC0tsHgkmDFWTPKn19R/9eqdxrDTShQzKgAOP/r105pk0sO/eP7BwGJVWF0SQzCRQQA4PB54PtWhaTMp3hnTj7hOa+erRvGx7lF6HXWTKiIC7nI4BNaskkioyI4VCAcepr5qULSOyitbnz/8AGSyI8FeJZIoJ3QWkjy+Wu7evHH9a/l58QLq8ELtrVrHY6iJGSZUGFLFjz7E9x2OR2r+uPo+1ualUg/I/mfx8japB+v6HkF9EwuLlmb903QE9K5qWGVAxBCgjKsOQR/Wv6aXY/lyS1HRuNgjmC7Dw3HWmyZaJoQFEfvW0YoylJEUap5gKlxMcAgnA/OnNKrrIwwGUZJP9KzasVfoUmLS/MW6qAc+lRiNQiqoZVX5dxNOD1HYopBP58Wy6wxbGex9j/jW/pzILovtYMT8xHXitSW7HolleRt5SpsxnkM3862nurcMYZXVZwMhW4I9/8+tS4kOZnS6lJBjLg4OFIPes1tVa3SZSrlunA5ArTl0uQO/teEPDB8pnblgR245zV77UGLMQQmPWqkraoCFLpYljt8pt/vkdq0InjaIMfLmUjOOmfxqeV2uJMPPEbbEyr4yGHUVBNCBCrggAtjrTi7K4y0JUwN07SHaBub+VQq6t5qqSzNxuU9DSirkSlYfcOsMcZUAueD7GqnnugVxGlwQMEH7ufrTlHUpO4szK5DtHuyPmB6flUi3C3EbDyPJxwCz7s/jWoxoBjkSNpwzhQWI5H4f4UkpVjnlH+8W7ZoAjWNFj8xTuVjhzmpLgwlx5W4ttxkVioEylYgWMzrhpFSYnI5xmphAJYZFBDtnGcdvSpKGyEhY4mXzFUfeA/SoFMSKWWMlpOFcNjA9/WrpgJGVbaivKJR/Hjv61IsYV2DKjAc8dDVxQCeX5UTtGqysxyeeBTDhGUyqATz1oUroCyFaW3JkMTLgkKOA3pVacRnyxGCSox0zRHYTepWZQ+AyliDjPQCmNOFSNY8NLu5DdAKJbWIm9Sy7vLJDEPIjmb5V4A49/8aj8ogKq7CA2CccZqWrKw2rloKDuCmNmYbeT/WqE37sYyGbABFZlaMSMRczADLckN1B9RSyqsgVpfLAwCpXv/wDWraGxk462KcSMkqYVhEOCz/zq3LE8zeaoeaLAUc9KU3Y0jGwRpKiJGCmxT/EOaesfmNJGgUK2N+Dwazb1KAkmJ1LOhHKgDrg/yqqvmyMwlXAYYYikAqQ+WGYKwbIBJ6H6VZSHapDkBAeeablcCOGUxvIzKdrHDY44pBMcqHXcB3U4zSAhS5VLksVZt3A44rXnla2Ajjw+8YHHT1//AF0AURF5oUDIwOpHWpv9TEkRjiLKuADzke5qEtbj6FGNmiCB5cRHO5cdfSkd2Lsx/hHVR2/rViEmgnjQTLskBGUwe/8ASqZiiJ81klZwRxnGKAL7FEMW6TrwCOfwqCR0csSQFBxhTnn+lAEKN8lxkIWwCrDk0+MRoWMjOJMZAzxRcBJQ+DLcSrnvgYH4Cl897eYR+X58gAcj2NJPUBGLllLNEFaT5QTjAqKUqwZP4v8APFMCJTmFlEbRRk/KGqzCieXLuH7wrg47irUrIfoQvIVhcOjg4+VlGT9cU4pGzqkiqnAxj/PWoBPW5XktpjJIpH7teWOOuOnNPBZoo0K7CegzQU1pcgxuLHgyKcYzUz4Id5EjZWwPpQQVhHJFAyyo7R4Lb+5+lCxyeUMDevXGelBcLdRrMkgZwxhjz8oz1pu4w/PCSp9MUEEsZYyLKUAKybuT1qFI5GEnyLGAcFWHJ980F85BtkQmUK4iB2nHc/5/lVtHicKXPyr1wKbZUF1KMsSi5WbzAXQEEAVK0CCEeYSSx6EetIfL1GswjMixEBFbaT6+49qjGGiklTay9QGHBqJrQib6CFjG6gxLt4yOop8BmS3ljdyxaTcGI5A9vwrPmdrEtEsUUzSKU2PD0dm+8O9W57O5t5IHvrG+sUmgFxAJ4WjE0eSN65A3KSCMjjINaxlcRkgJLbrMV8qTqVPUVdtxIgTypNrA5GR1qrisXCkqxcBST68A1mXLTRspZwCO4/nWUpdC4LUjXzXhlJVWB+XI4rPvBIsQVT8+77pHT8ag2ObuMRmcxszqzhgCMY46VXkm2BBEsrBjgtnGKAEUpC5k37Yj8pLD1qe0RrUFVA8hm4zUy2AmCrJMg2hhnjJxXU+H7Z7q+iT5FjDYcFe1RF6G1ONmffnge1FrpNo7QQkEfdVvbv8A59a9LUyzeX+8Cqq7QQOa/JM1levJn7flVP8A2eKJZJw6Sj/XADkAZzVKW6klIjWN5GxkH2rlpSsb1Y3RDYvIZWUw7nBLDPVh1/IVpz3MYUy4iklYZEYHI+tRPcGrRsZUN8gYl4/LBOelSQTxzTJDJIq7idpI4HtVvREwWpfSeNlaGSJ2jzg+nvTTsikiYIphdumeKwZ0qbCaFGjeWFBuXLAelOhjhnMrnaJ9vA/nQgnudHp0KSKW27ZCmNvqKpXUbYd1OIc4GB1/xojL3hVdI2MHUFVVwhA43EYrJ09wNzhQx6EH0r0oz0MY09blbXoredEkgj2w9Vyd2apaLabHCl2ZMgHnoPX3roT9w4ov3z1yztkjQlhBIB9w+9a91DBLBsKwx71wGUV8/Uqu56nKuU5W9srZAblnjUKvIA54ribyGKRUYW7RgncCR3rroTZzYhLoY5lmthc2sLsmf4gM8e2ahmlluV8hneRsdxzxXXJ2QqcG0ZIs1kUMbeRpC2DgY/GtNNOjS3nBiRpQNyEHr7VyOod3KrWMWexUyRyrtQBSACOayv7KYyEjY643Ko7D+tEahy8ivcvppAMKSshj6EjuDUY0KKEtctDh2JI4qlU0N4xje446JbtKzKiHIyTjHTpVyHQI3VGRRISNwJWsalY6IU00WrTSI7fcdqFR1YnoavQWCiRZNyv39s1zOsJ0jTNluV45LdI5QMgkdfw7Vhy+FoLmSVZcAugXOew6DNTGs1qc0qKejKA8LtEHXf5iZzz1pyeGGldZc8jgZOBTWLbZNPDRRp/2EI1VvKkkO7GF60+XQY4oMqnz54BolWOh0UjMGixO5VAsbdGb0PYGll0lwmxmDKT82V61vCoZOgVZdJ3grEvB6EnFY7aDJDI8nKg5Lf412UZnPVoKxt2NnHG+Vk3qcbiR0Ndha2ujQGMSwB4xyFLZz9TXQpHNWgoo2dui4jJQlc5+9Tpm0oqVhEflhv4jzj0NXB6nm87LEV5o5VFaOMpnaGZsfhXW2N94Zti0jpDbXJwTJs4x9RyPwrspWTPOrzlJNIzdR1nw9AbSTekzO5CBIyUOOeT2/H86qw6ro8JicxjGSchs5rqc1seXScuZlmDV9DJjV4Yiv31yMkj8OtVJ9Z0WViwtkTB/eKKTqa2NoYaS95lI654egSSOG3VFc4Ic5JpL7x/4SiuIxcpJbzMoXy47U7P++s4rsoNbMylQqNORXtviR4NR0F1NLbea22BkiL/iTnge5rduvHPhEIkQkS72glXhjxv57k/n0NFSp2ONYao3sZ0fjjwzLIgSOKaEnGAMEEevfFbVv4u8KxGGWRS8THkiLeV+gzj88Vx1b7Ho0sLJa2M658deFRL9tSKT7MzEqI0Adx6BSQuT25FPk8f+E70+bZ6Jqvh+5JAjsr4pNIPXc0Z2/wBO1Zzm9iqeGla9jMvPHkByh06yz3ATiuVuPE3mqHjWPe3Q4zXMp62O+lhJpXZLp2rZRtyxTkD7wWr0niZVTYqQCI8FTzmkqtmc9ajJuxUbxQWB8uKOZQPuleeKuQeIJ40Hm2kESuNwcDr9K5ZVTtjg3bUiOqyEtOJPnHylSP6VQuvEF6JkWRoZYQuAQMc1pTqrcpYeTXKjnx4lvG82JWMNwDw4HQfSql7rt6C4lnydo2FeBXbQxSInl0upmt4lvo9iPKZj0JpG8WXgYJ5joOcqwBGP8a64YxXOLEZWzKutfnkj5Lnd6/w+x965O41AmJgJfmVucHGGP+f1q5V7oyWF5dBpu5LgOnnLvx8oIwajjSfBLJK6jsBXDUqaWPQwmHvK5u2jGFVnRXhkJywPOP8A69SpJJIzBVPD8EdhiuaVS+h6qoalh5eFLB9+Mj0qhdXscWBKNnYY9auEuhhiKetiFNV+xohAiyWCnd71oSak8yiVIRAFwDs559a3jJJHG4Ns1cqFWQs4KfxZ6VA0025YwFj5yJEGGPsaPaG8aSDftGZvMLE7Q39az5buRI5kY+bJj5VboaiMuxUoamEZJWKTKhDckY4GKqvc+Ww2EszA8noauMmTON0QOzxqpC4Zm6n0pJB55jlYnaTkgGuqEu5z8mo2VvLQmEEL1PFVhciHglS3c+hrRMyqfEXYbrdhAsZ56k4xVKW4UylUnOGHzDtV85lUWpVknaQCFhiIHLELyB/WoYsGRlBIXHBNU5aHOo62GpDInmFiXXd64xWgJC2z948YC7XX+/WdR2NoRDySJ3RBjnDbhyParBjWNnELF1B+Ukc1lJ6G6vuXVMxjnMYfzOpI7UoRFk3LskmK7lRuM/jWLfYG9bmNqFqjHe7bSOcIxHNYNxC6MxC5mXoua3peZwyd2OgC7BliBnOB6+tXrcFkcModBzzXURJO56X8PbN5fEOnXgJha3k3REnADnj88cZ96/TjwXGyW1m8YaNmVWUg9DXrU17tz5nNpfvbnpABlhLMGQcgg15v4ikMdlOu6MEknI5/z/8AXrRLqeE1qeHXkrSqFBKKDuA71QmlIVQqvtHJJ7V2KRvB6XIrgRMrvJv3BflB55ry3xSiMAQuGHPWueo9DrwvxI8a1SBWMkkwyp5IQViee6hY5QBEpwoCgfn615b3Pp6dSyGeYFZ4gqNEw44rJF5JFGY40DpnBz2pNEylfRFG41CFCcMjRMfkYjrVAXbEiNmkihJ5bHb1FFtLk+RIskaIRJNHIpOAVPGKrtNtDNEhB/vZzVwQm9bGfOS0aOjCJj/EOxqmqs5VvlZegPfNdMGYJFtbdI1aQ5JzyjVNDOI96HmRh8oqzNvQuQeSq/MAwUEuq8c+tQIEYupCx5JOM9qxUdTNamhb2zO4YGNYenTJNdhZh0CZCMpGM46VMpdTpjBm9GkgjbEQupn2pyQP1PpWhBGyjaqiNx13DNcc53O6jHuPki2BGkQBG4GF60w2jmVOMoMN1rO5vCLLNrEqylZ2xC33mPp6YqzAhUuQy7c8Z7Vg2dkEWwFfGwJuU5BPY+oqSFE2tCQWu3ORg9VHWpk7IOW7L6IvmCROWJ6n+VekeHUCYOH8wHgjqKwqPS51U7KLMzxRdyx/aSSwbaVBx/n/ACK+TfFsiiQtuY44OBXuZTG58lmUdbnj96I3mjRflUnJzVWSB5IgSo3DuBivpVueM1c/XcROi+dl2DDHHIxWfLCRKB5qyORzjtXwlJa6n6ZNpnO3Id4mJbayyEEEcqe/HvXyV8dJmil2xRjb5m1gB+H5V9BlPxnz2aq0T5MvSynaoLAnkgcA1mtKw3MhzIRtcY7+3pXqz3PmIx7k9uJQJFmKndxgjBFbdoE3KszFSOpA5rCb6GqR00SmRFCjMQx3qzK8CsYysnqMc5rM1gtCa1370kMcscAOA3bNfTfwOzNrpaB2iPPm88lBjke3tXm5s/8AZ5I78E/fXqfYl9lpBN5cywkkqM/eH9asWcjExB23s65BHavhow92x9/NdTTZ22rHyr5++OSKljmIYBQwJOOlaxWliUiWWBd+zzZCSu/pj60kcpURypGGRuF3dKpaK5T2LBeRsXWwAOxUEADkdeOwpjrDIUnlZ0YZU7Rnj+pqXG2pPNpYtlyLdsBgQODjr6VHAxnRQUCt1IqblQY5Cq+VhNrO+NvUcd6sv5chOGAwCw46e3uayktS1JD4IlRiZJn2tzgn5c+oHaplQu8cEbp5pJJycce38qFO6FKNyMJGwPnjDg8KtWxMscJSWDzFHRu9ZshSsxxwsQZWO8nGKnYqquFZSy9DjtRyo1jO4wM2yEqInzkfT3qxC7QQhkVME85pKZbjbUlSSFjumcqPXFRRhT8ytkrwTnpShsNz7ELyPsDoQ6FupPUe1NaTKt+7kKg5G04INCl7xN2yaJ2TgIBu6mmTFGCsG3hhuXFWNXTJlFw0xS7ZUkPI8tAP06UrlRKNplmCjBdhg4qoLUmbsUriPyZSpYkOuf8A61OR3RA4UhM84/pUyXQqTurl2aeQXDqAkqBQQduCBj9TTAsiBDLMso+8wxzj0qJ6IFqyys7JG4eONuMKarOtxLGuAmQp8wE8itYyFGXQoxlI/mBjCE8IRn6mleXDBBbxM7cnnnHvWt9TFx6iB/LjLyK8pP3T14qp586yqLa3dmHPHUe9OUVcyhJ2Mi4V43B2KmSS+2uf1Lfa212RFGVKlUVuuD3qaes0ZzbVz83/AIx2/wDxUV3vDxMpICs3IGeM+9fOlzAXk2xBSwJ3ZFfq1F3gkfmFT4mVltmRydhLbSORxU1sxhUIYnjOcHcetTJ6icToLNN3luxCzZ+ZQO1dFBHExIk3ed1wO1Sb0kfU37Pa2cniq2aSPJRQwO3J2khTgdyP61976yhs7WJIVEuFxHk8NzxXweZq2NPssvmnh7H5i/EpWj1u9kdll3v8y98eleKavcG3jlmlUlyShRe3vX3GG+FHx+N0kzxjUpg0ksg2Nk5BHQ1kSqHVZFY4PNdh4styFnUuGHDDvT3dpUAwCSOfegRGZHYKjDA6ZxUZj8kEMnzH+HrV3stADyy7bCWB60bdgK5Yr25qW7lRWpbjdUWJioZu6j0robSWNZXnWMhCACB1xSN47moFXmV3Ayc89AP8alDB921TIpOQBQbk6u2xnjRMDgn0NVA75DCQqw6HNAEyJFjfGgVm4x6mp4lZpm8sKDjBA54qZvQaO00orIEigVMlTnHTArrLQJHLlS3mqMhscfnXLUZ10zfgaPYXYJGVA3L65phuMxvDtdZGcbZD2Hp/n0rM2huQkCAOksMpz0Kn7v1rg/EFvG0bZ3EknPHOKun8RlV1R52LOHzdpjlZe3qan+xREF4opGTPzKeoFdp5znZmf/Z74ZbZJXfcWJIzilNmzRlTGGJ43FaDMh/s9zH8yqSvUqMAmrY0sRKnyqZM9AckUFculzooIrhIWdlbYmAc9vaqOpRsYc/NKG5zjpWcCTzyWUB5AIw2Rjd/hSmLzT8u4ZHatDGe5bfTZUVMxSsp64Ums0RMsjBgyHsacNRNMSUEYBwr5wRUoYZVmL7gcHvitxDVkPzZR/LHelYySsoUhTnqelAA0O4iMhl2n5h0xTdghJd0DuD8mf4f/r0nsBbQqchNjN1C96m2xlCqOPN6spHas4IC9pSKCY3LFTxgmt6/09QiysofK5ojq9TSm+hyVxCx3xsgHBJOM5HpWaVchF3YHvWqQpx6imNSVPBcdAadK6pwehxniggUM6oqK4kj9MYqWAqH3g7yeoHahsCYRs0ySSykE9C2fwFXUWQLM8bGLd+APtXONPUvwDySJPNDLjGB1BpyEMQXEkUffcMUG5YQKzFFXy89ic1AWfKLuxhiT7j0oAuRRiQGSVlUZ4A61NtQBsHa3Y1jN6mkGdXopV1RUbagHf1qn4gB3LIbaWBmH8RqTVMraCBJcCMgqAeTnFeoJbQPAYgXcgclv881E2XBdStJYtO3lpHGUOAD6VCmmW3CSIsK55bGTSlLQ0KsumxSK6RBkGdu/vUqeHLVFi3EzMxKlGHpU87FyJkUmiwvFII0KBOMDuaoRaJE8hXcFbG8FvWmpsr2N0QSaNFhQTJ5hOMbelRNpIjEZRJJATtJ9KFUJdFkUmimW4RwuT0z7U+fQHcCJUePPIfg4/ChV9bFxoXKX9hTK8n2iJJYjwuDTP7ClQcITGOjDnj+ddHtNDGVIUaTMxYrHuC9RVltGdMM0PBHHvWLqAqTIW0rOHNspQjGxaqtpjv0geMH5WG3Aqo1Nbj9iyBNMKtNEqursvJC8EVcs9NbyYlkdTI5yD7Vuppmc4E32B/LeMM6wrnbuycn61TWznWLf5Dly2AFHP41VybaWLCafeTohW1mFzu+4Byp7n8K6PRfDOqaxdx6ZbaVeX0sg2Iqru8wngKAOpPp/KtaVt2bUKV3ZH9CX/BPj/gnbHomn6T8V/jNZLLrsknmWOkH5vKz93zD0zjk46Zxn1/c7TNNisozBHaxwW+0KvljHTtjpgcYr8y4nzL2uI9lHZH2OXYVRjzm5HBFhWSPyl6dc1Z/s68kZ0t4ds5G1Nw715mBwvNOx21aqjFyZ9GfDn4YXURg1HXZNxbDpBjCqv8AMk+v0r6bstPjTT7S3txEI+dqqOc+p/D+VfpeWYRRSR+Z5zjXOVy3brh2jlkit2wcKed2PSkvi1xbznnf5PzYGDtXn+lfUOK5bo8OnKzPyx+KxlHiO8KoGiS5bKA4+Vvm59e1eVSRg7niZVU8kYr8w4rj76P3zhB3waOevrZgu7YrybjxnAFc9cTOGcnLFRz7e1fIwWp9Ccnc3sxEzFN2Rgbu1chfzMx2HAIGAFHFdClbRAcnqc0txNO21IAR1A/kK4W+ZyuIwYlHBLciumD0A8/110kn0qORpNst7DEAG29ZFHX0559q/Wn4naXaeIf2f49AgthcCHSvs7xKd2Yi8gY+5+Yce9etlE7YmNz5/iyi3gtD4O8KeGrzTdPjilkLRIRFHsctlVAAJPfOM8+uOavmY3dxPwsUWdqlhnP0r+gsurq1z8blh+ad0c7448Cwa34Ynk1KP/RXkCSbcMFXnlh2+h9DXAfsVz+LPCHjLxhb3i77S3dLWGEZbeWJPyj6Hp2z7c8+eV1PDNI9irl69mrn6/3DzpaRvO721yoDSFeqn0NfUPwn8TW0nhLTVuZd7R26oZFIPPU8dv8A61fD4iLdO6OeajFHX6nr8dypEbhskhSvY+tfN/ir4sWcX9oWsKyxqG2xkL/rD25PHr9a8iVBvU6qSlV9yB882Xw++MfxP1Gw8aeHtajs5cmeK1kk2IFPChjjjA54B9CDmv0Nk0q5sPD0kMzr5sVsPmDZH3QGI/HJrphNOyFmGFjRXKj88dR8Wr4f8QzaPqt26TGQx+S5ywVe49TyM/WuwtL8XdqlyHi2vkAA9q+zpu0UfEYqNpmxba49khht7zEoIYZGRjuK0pPiDqdnCwEN3eSKfkSEqGOewyK454FSfMjshjLLlPHdb8b/ABL8UyWdrYyr4V01XYzSK+bnngYYfKP6568Yrxfxz8GNQ8e2xt9d8feM4tmVci5aTcO4dMgMc4wTV0MEoNM1ljIxVz8uPiH8K9B0TXLm7tdWktrK1laO5leMb2kU4w5Jye/fvXgl14gilu7ewspBcg3AhRUbLOSwUdP4c9/T1r2sVS1MKlXmifSnhnw7aaR4dtYJmkur5sy3tw5wC2ThVHZe+OarnwzfeMb+XSvDtvNPIjESSINw2r1PHpjkHGK8d3UW2ctCo5VOVbG1P4u8J/Bqym0HRmGp+MZ9oa9uWyYW4YhVXgNnAyTgdMZ6+Pav8QfGXiu6FzrGu+IdOeNsiGG8+Uj3x/kVjSw/NHnkfc5Lk7xN5vYxXhtrgSztGkrPku0o3c5znn3rqNJ+y3ts1jLBA1vtDPEI8gDP5flV1YRtoe1Wyeko6HrOkhhAWSESW5UFCeRXs/hj4kW15DeaLeWcc11DiNSJS3ljaOCvbjHX04zXkYr3kfK4uly7G3rfh3UNa0i6uILyCBbeMKEIIds919fp16V82WvhDW/DfjHwpdap/wAT/wAO6frMV3LHESzKg5dHHLYPUnjPSvPp1d0yacLtH62/Ce/8G+LtDj1C3tNKvzCobzYQ0bIxP+rYcYI7cdMfh7ne+H7TUYoUuYhHAfuqIwdnuM968aljZQk4s+wr4ODprlPn34u/DaWLSJ7jQjtnjQmUMAd6nqMcduR6V+Xe+9vvGz+FJra/t0uLl/MWSLB8oEByM8HDE/lX0uFrc8NT5WdK1TlZ+wHwI0TTPDvhnTLO3t4raeC2tzI7Nk7ivCE+vPQV9CW8Vzbfbxcyx+WZy0SbcFB3B/z/ACyfl8RLmqs+3wcVGmkc7Lq8V5q1zp0BiF4sYlkTIBCnIyB9RVC50eQ3UFzHKzRKT5sePvex7471cJck7HZCKqUy3c6ML6Hypo45bTqIz+p9a8K8TfB/ShYzR2dk11czyFpLh2KMec7SpO3APTH617uEzBw2PCzTL2o8yPmrxb8JNT8N6HfeIdM0uRbiElm24O5c5JA9hXR+DfEMWu6PZXc/lRTPEmFiTG7jr9T3FfRYav7XVnwGaUmtTa8R6Vba74e1TSrktiVDIqAZJdVbbk+mTX56fB+OTwT8W9d8PTCyudT2hN2wf6pAzBgPX58c9MH0r6LEu+EcTwcJLkqXP0EsmknhjluZC90wG4kY/D6e1XZlhLRlfKViOOBzXLgaScEZ1KmpnXdxHCsiTyJuXGcc9a4zxF4x0bwxplxq2pahY2tlHE2WnJweOn+fUV6KgrWOSU3c+ZtR/aR0zK2el2NxfW3zOJo0/wBac87QcHA/Pr0rKh+Ovi+WOD7B4V0+6syxIaWSSGQDH3WU5Bx6r+tXWwvKi6NFt3Z7R4b+Ib6jYQTXun3bwr/rXQhBEcdDxj/GtLUPGHh9gJF1aKVlxv2sABxwM55PtWMcK4xuEoWkc74kl8P6pp/masdCNk6DZ50hLAgHunIJ9/0r83/i74O0zTb9bvw5frcWEkrSGzeTe8JPQBhwR+XX6124Sk1qz0MFiZRdjzqx0W8NqCgYzZHzbc8ew7n2r3Twt8GfFmoWcc99bT2sZKunlxNk55Bz/SscRXUHqenj8YnHlPoXwP8As/eG9BvodZvtPsdZ1PzFkb7RBtwepGAf6jqeDmvoSHS/s93atBaWluUyzMh2lW7bQOBjpgYrkxEnVldnjxxTcbGrHpsCSMywhOfun+VTNbCEHdC0Z3ZOe3tXpYekkePiqrIDbeZH8qMzhsgL2FLKsWBEkWFxlmxnn0r0qaPLbsZctos7iFTIEPzEgc4rCm0tCRAGdh1Uk5rsQNGc1hDNI9u0issZ24Q4PrzQ2nRlJoyizkfwnoa9CmZPRmDd6YztKwiaaTb82P7o7H2rzW8lT7XJFK3kbD/FxSxjtBnRhLNnivxb+Iug+HNPudL8PzWmoa+xAmll5jtlPO3/AGnPv0Bz16fIP9t6pq4uJbvVb+5uWUq0kjbS3bBxgYxwPYV8xVfLDmZ7tN3eh5Jq2lRWaShHLunU7iAe2RntXE38F+JVW3RXAYA7GyMV83Wq6nq04pm9o/h5JVk1GSRsk7WLNkj8+gr1iHRb230syRvIwUjBYE9axVa9kehRwrvc9c+BqXU6301x5S7JWgjUgk7cc7ge/Qj6j0zXu0Wi3x1OOKZ1tIHVmaNhg7uMDPp/9avAxqvVZ66pWVkeIfEPwVc3epNcXMSBG5hJj69ecn3z+Veq/ADRJfD1lrl7c20cXnuFK7eW2Bwrfk7fnXdUn/s6KhaMWJ8aPEFtFZ21lGBb6gz7Tk538c8fwjH618gXTLLKzBwrHh2Rea+g4c2dz5zMXeJWWJllgnWBZ2jfcxb0xx/n61MkOD5U23y2IcgD5vw9vavqJO2x48Y3Kkke+UIyuI2BIB7Vy+qaV5TtIrAD7u4cA1jiZc0TswujMWxnMEwjfzHnUZ2sRkV1MV/L5AlnXYxJL+WcflXw+ZRcJH3WVcs46m3peqFWgxLtVAfvd/qa7ixvhewvNbeUy9wvPOPWnldV3szys8oqMro57xHemLZhArthSB/nivHtSlub+5ntYN5hZsEY6r6H1r0sRM83CQu7mnYaVGc728vGM59a7zQ9GUK8SOrqvBIHLf1rwcZXsj1qVK7O40PwtI1413DfXGl3Ef72NosMWYfdx6V9u/CnSb+61bw/Zuloskswn81U4RejED1JJHtk+lfKY7FaM9rCYbVNn7y+E9OsNKtbRLZnk05YY0QqcZj2ghfwr0QWZVC2Rtf7vYEetfmlGpeTPsZPQ7nwDag3VwXXBREMgHQAk4I9TXs95okGq6fNp9wyiOY7VkwcHH8x/jX2+Uu0Ez4HOUpVGmfCfxM8Cahpd1cTpbxRZkIjuNu5QN3T6kce1eGXdlLbSyKYZWHUMec1+TeIuTpVfax6n8u+IfDzp1+eK0Z0HhXww+t3Dfa0MMSMFdduc55B9OB+tfQQsILBo7e3iWO2AygJzwOOtfnuVUWpNs6OFsu9hh+Z7ssu8oAZw+c8bR2q6krgbncLg5I9RXvH1UGSzZkChB75PasG81sWjrEuHfoCOxp4fDubPcy/LpVdj0PwRrbtZwG6ulkmySze+48D6cCvY7e+a+to7OXa8K7gcryQQMgj8M8V9jkT5oOnIylTlSqWDSfh7od1LcanqduvlqQFj5IkOc4bkcY/PpXpWseNtO0SNrVf7Js9yqoWNo1AOOh9P6dK/nfj231hxXQ8TN8zm3yngniHx8bgzCFZGVcjcvfmvCvGWsalrVsumaI6RanN+8Z+uATj6Z/lkZr4PLsOq2LjFH2vBvDU50niKpteEPhtpnhGNV8S213eX7OXuIJFIxn+Ejr9f1zXttv4D8B+JbCdrzw/4Ys5FXMTpaqCTzg88fpmv634fyiMKajY+yyDG1KU5KOx8jfFj4FWlpaX2s+FoWgnhjMsltkFXxnO3uOOcDpjPrXwNJr8ml3V5a6nD/ZaJcGIiZsiQYyOQf8AJ/OvK424ZvBzSP608M+J/rNJUpPVHRaTqlu6q0UscSsTgbhkV2Wm7ryJHTeswYjcFK5r+eamCnzuFj91i1BXkddETbJD5q+Wx4AbqauNLHMgmKuExs2txnFeJiMrqKWxpTxULXTMLUdPm17w/wCJdGgMYE9myohPV8grj8un+Ffy7ftMeDbrw18Rdb0tHljt0uJXlhJOfMBHIz0HP44Hqa/pv6P2HlCdRPsfzX471lUUHE+S9TMkLMrLISeOnArBkEeW2xlIs/KCc5r+oEu5/LtRlSeVmAWWIHPDc54x+tNaQO5YBxCBgZ5x7e5q0/dMSOJ1eJAeNwwMntRHtyPMK7V7A5olsU5a3Im3rIMopVyFJPA56UkUimdIpMBOdy+tOC0FdlRVZg5QGKQtwSe1LDPLbSb5lY4bbgGqKm+hpyaiw8yJ3LqTwUB6eldDYpezp5000qxqAilxnjGBzQQbI0yeUMHLCTaOematrogiUSI8jZ4yauHYqUbDRo4jWQbt7Yz15pklk+1H+aEZwec/nWor6ETwXCsqeakidiO4pyyGN4YhC8ceCeTxmolK2gi4H3pAzOisTg98VckljAIZgTjjninBaGc30KP2gxIOQVB4Ydfxp8f7n94UZI3OeTn8aGraoiKuPvHiLGQZfcATgcEVVckqQDtxyB60b7mrRYilBiaEFZGI5J7U9JIyAi4Zl4Yj0qigaOJJGCIFyck0xvMDqWJwBgFj1FTza2AhhjUPchoQwdMMwqUbM/ISoxjBPNVcTRLJIkCxxuiS7QGA607zwwEa5jz/ABCsOXWwytJErOkBbMj/ADAE4zj+lMmidXKzZOV3qink4PatNtAJwTGI8IM5yc9foaZ85MjJIoBPYdKTlqBZDsgiTdAPlOMjqP8APeq8k6SquyFo17hjk/jUJi6iMrOqrH8wb5R7e9R72jdsqzOvy9ODWrWlhkYckEbWkHJYHvUFtGZfPTeYyBncR0+lQ9rmUou5PC6pNmRfNJGxmY89KUtFHEiJNJxyAeaJPqaLsNdiVVpdqKV6etVVKSALGjDHIJ71Aoqw3YHRInLBvRTUskjOsbSqsgX7oA7VrB9Aa1uFxJNcuI4ZGWDGSjjIqVHLO0nm7Ioxlo/U/wCe3WqcblDllDldxOwnByM8VKIlbcfMVVB4HqKwAJZlY4IIXoB6CmRJ8kvyFQnygscA5oAJWljSNvLt5cnHXpjvipopxOzD7PFC5JDAevqfSgCi8e1maSNlTpz3qJXdFC7U2E54HagB6NGifNvZsklgOf8AIrQjRpVXzh5jYxnGKbQEIMkQVY2EmDkEj9Kie5dROpjM29dqqvakBWYeYiCZH5HTGSKkaMKh8t3II2jdyQKCraXGWqS+TMoVAmc5Lc/lRLFIoD3JjWQHIUcAjt9aCRkrwyOw3MeMqVXgHvUEjYVXVQsTDHHOaDTlSKcYYFGKhVBJCgYP1qyNlx5qvlgePQg0mtbkyd2Dh8xK7q0Knnb1qHOJiVYoeoJp2JEZy0nCQscA4x0/H1/xpwfe+DD5QAwTQNqw6UhGRmHDds5H1FPMSQqzwy7l28gjqTQFypGDE77SfVj9aluWl8i0McJC5yGxyw+tAirI5LEkmIE5cluhpBcSeW7S28oUkjCHJA7H/wCtQNMTZ5E0oAilwNwyeGOKhUmZ3PlmNwu5ge1AhHmWJg6qwl/hBORn+lWIzIoLAyGZudu3OAKjm1sUo6XK7ymZgsiKokJxRvG4L5uzP8ZGdtWSW5JP3YUSiVSBg479hTyoRijuQqfI2RzmgaRXnT5j5jqu05x0pJmRCiKqyZTJ9PoaCoPQheSYvvGxiB8ob0pxmhdmUwSiTJ3Zbv7DtQXDYmULGGUiIHH8Q6GoJJcsry/vcjYUzipkm0Jx1LIRZA0mAidOeagjLeZLlgUHABHasoq7JmxkiI0gMLsz9AoPFL5jozLOkjuVChz6AcfQVqoq9yCAwggqsayAKCFPce5qx8yrG6qSA3PYUJ31Gti5uEiMUdJFJzkdD71mMqSeZGAVVTu4rJhHcrxhpHZGUxrjqRwaqzQNEhLN5mRwM8CkbnNXUjOzom0oBtAxisvbNG4ZEaROcgUAXot20MmEJGWU0/zXWJSEDydADwKiexdlyixP5fzbRLKe3tXo/g2ye81KyMKPHI7AOCOQPSsWb01do/QXw1YpBBaKItsXlhvm/iA/xrsYI1O6UMoBHy5NfkOOletI/c8uS9ivQiiDwytJbrEYyfuv6nqDiqKvI+YwqIhO4k8D8DXKnqdKiJHInmZjBQryc9PwqxHbIxkdGMj7ux4AxVc2tzFoz2ifzNkXIHzCoooPJKusu7J3cdjVN3RUErE8s3VN7RhTwG9aswmIW5gAxLnkEZ+tQFtLjUdi4ynlR5xjJNadrbDfjzCgY9xUylY1UbnY29uqooTDYGNvf61V1EkQsoG7H3RU8yuZ4hHE36zpK0hGIyuSM5FZllGpm3yplCPuscYNd1KWhipXRHq8wjaT92BGOCdvXPQVzenX7xSNGuEnMi8k5GM8j8q7oL3Tz6Sbme0W7xOIRGshhIBXJ5HsfWtWW5lj3KqK6ldvzdq+draSPckk1Y5m4REjYyqzuOi5zx/jXL3kjyRmMpLGgPyZ7+9dFGRz1KZzXmszuzo0IPUE5zSo7eYu12jkU5Tb6/XtW7ndG0VZWIhMZ843RoM/K3J/+vWnKfKS3JTBPyBQcnPXn/GsWipKyuYToXfYJC75OCw/SsJpZYVyGkyGPTrjNM5jYS6jaNFll3SHlVY81o2r3FySzyJdW6YyAOVqJyaKgrssvbI7bsAhu3tWnL5ZClfMiOQMA8jFck3qehFpKwyRfMVIg0Pm5xhRzn3qJCpKwTKrOcqNo4+hqRNF8/v4FSWYyzZwN3GB2/AdKSCP5SjvtGeuP0rOb6HOyOePL7GkdmHOGGDUNufMdAY/kOd0bdz6fSswjubdnDNF+5ckvINvAyMVYmsg+9PLZZV68cVHOjs5NCsLB9n+joq5++HGcn61m3UMiBV8qNjvyecHFdVKdxTSM37FG6My44JBwehrFkill3MzIEI6L6V6dCRx142IGlS2VdqCbccgnjFRm+HmgNKrtj7hOK7ebqcdSi5aFj7SB5rsjeZtwpzk1GL1iBEFfj+dZOproEMJFKzJZLvyDHEVMT9GUjv/AEpsmsStGEhDEryST1+lJYhpihgIX1Rjy391ds73U7KxYnZ61Nb3cseGlLxxE45P6VEsRJu5vHLaUVsSHUZIZf3JYIeTlu/9KU3twzsoUlSuQfWqjiJXEsLC1rFS5k8r7q7owPmB45rk767Z2LDfI6/cC+ld1Ou1qcNSgr8thkeoywRyR7FkRwAc1RGoLbxsUCRrySqiumnVdjkrUEth9tdPcg4aaOTGQQe1WTeT7BFbl0CtucY7d/rUzranTSopKxowarM0KW7PFGHblOuR7VZgneRrmRrhkYnAB7f/AK6ynWdzSWHRHLcyFceYcnjB61QN1NasCY5WDNt4P61hd7luKaNu3vJ0RQJT5YHCrxTzNsjDTK3mHnIHWs5yOSdBXuMFwWEcS/KN2SehArWgmYsAxZh2bNcjlqdCplu5uykLCMiRgexxmsNpyyM7EjAyQTWjnZChCzuZvmAAKA5Ytkv7dhUMlxE7SBYi0ir8xAycD2q07G9SNzAuxOpZYywiB2q3973rPbzVa23PmLdhz3ArspT0OKulctLEbi3fcSccde1UZ4jHhfLO0jOT3roVXQ5HQW5csYEuhyTGVGchcmu0azjtIzHIikgAgrz1rkqVLux10qSjG5lyxyMS0cB8wJkhjTktpSqIrRxyuRklht/OsJvU6qduW5n3UjLcxm2EiwodoJOayr3asbzszO4bgEZNdNOZxVoXZUiHmTPI+WWTAXdwFrbgiiMYbcd4PUcZrolLQwjBWL0aOzK7kyRAZPp+NXGK+Ykqgx4Tau0/d9/rSnKysOMNSqLtXlEZkeGXHVjzWdcq8Ss338t1JqIy6o1cDJklYbdi+YAfn96pyMi+SIgSoXHHat4y6nLJWVyASYYhAWjb7ynn/IpywSJLHIFVo2OfvV0mcENuN6goXZ2AyxA4NYFzN5czlyfMxkBVyMVrBmEkrllJl8rEsm2N48px1pIy5w4j3fLjOccUKWmpE463GJ5+5FfBZV4x/F71chRk2KYd7gbmz0q73Rl7PW5Ohdm3yKqxryVHQj0q0Ix5XmhcZH3D1H+NZ1GbQirD4laNFDROkxG7aetWIAkMaMsW0h/MXvgn+tYylYlK5Nbs6QlMlN3yscepzSzhotsbQvKw+TjjBqYPUl7GS9vczAgOgTdzx0pjac7Exyh5FJBJHWuu6OWEOpYt9ESWaUEEwDgjGa0hpAcMuTEmMcDv9a0UwmtD1b4c6NGNfs4JSZd6gCN/u8Hr+uDX6H+EoGW0jUr5e0bgP6V7tHWB8fmkr1Gd9PIjQbMMrvk9ODXlfiiMiJ40YKDySe9bRWh5R45qMSKQ6Fg+7JGP1FZrzLHGiqFO44Zu1UaQRCi/upZGIdlU7yDgH8K8i8T3qTWxAZS2MRsmOnr71nVeh1UPiPFdTuJf3qIwwVOMdj61ycl0ZYxEI12lQGBPX3rgmup70JdCnNfkOiJvRl5XtUJu2MUTpzKCd2Kzfc3gtSldRiKKEyszLn5FQZUE9/aq0SvAI5HUFnPIzxV390dveHiIyly0ZMecnI4BpCwVAxZE2t37+1VHYzm7akEjJBEQw2w8ttAyfWqSTLukWMblIBGOlawWpzlrywiFTuZyAVJOcCnLCQQxLHI7c0+az1JcdLGrFA/kk/MWxyMZNaMOlkzK80LpGyDBb+KoubxhY34LBGVXEflYxz6V0tpprbo0RQqNwCBzmuStUOinC+poRQuuIkJZScDjODWtFHKqjkFVIXcB3rklLXQ3pomeIxxMnmBkYgMCOaf5LQbioEkRGAzDj8KlnTDYofY2aUbmKqB8n8RqyIhGSJELyYyDnAqJSsdcYaEiRxkFnmZmOAF6AVZURLMkayIswHAzyf8A61S5aDUPeNKKBHltEwRIvJPv6+3FenaOuY5BBJJDIozuXGR71zV52Rbi7M5DxXKwMyhWeXG4euAOTXyV4ouIbiVpInIhdsrg9vrX0OT/AAnyOPnrY8uuDGrttjeT055xWpYSRGBy6/vRgZznFfSHlRdmfrMtq0m6KON2UnjB7Vnsgj3RIXDEYYN6V8In7x+kpe7cwdSjZV6oNp5de4r5F+OrxxXCQqqKxbEig8gdNwz74z9a9/Kpe9c8DN37p8ntAYjIUmeQFyMkc49azGiDSSYCh/51609z5qK1KYdUyrtlyehPIrXs50LktIpXAQ89a55vUo7KzKsu3aDxkr61O5LYSRN3O5eORWd9bG9K1tSa1hGxYVOE7jrX1N8C2ls9dsp7COON5QbWR5TlWU+vtyf1NeXmz/dNHXh11Pry8ia3aSIAyyKx+XNQW7iSVoy2wEdBwT618affUrumjoIo40WMqWjUfMoY5P8An3onMswhuIQxU43EdW56inB6jTJ8NjcBJ5jDByew6VUiAUCN/M25JPbP0romlyiuXYWllW2OAkefmUntinxlWd0ZWRF6EDg1EldGUNy7sEpRVk2CP72DUETKssgxlcHJrGqux0wWhdihaBCUZTHxtwc1BIwErhjuUNwQa5+bUfJpcmuzmMMUkYgfKwPA/wAaSGd4tiFGaQDILEfzFRHexV7IuqGZY3MapKTyop8TvMJCTvbJU4GOapshK+pJCWSUFwGUKVOBnioiiSvHCUKW54YgZ4/rUyehaikyw0LGQuRJGgPz7R0FRxTLLEEkA2kkhQffrSgro0nK5oRKDltruG6qB1/+tUjLl4zKFiTGV4xn8qSlbRhGNxWnlLETNF5BG0KV6GmvFJCcGUuCACV4yKUEK1mIiPI8kqgGPPy4PI9aj8pl8ouAX5G1TWqZqtR0SMH8776jjYDzTnbJiOGt1cZIc9K1pmM9SosyMjxDYw9etLAeSBvKj7vvWct7Ex2LvnSICI0Yw4+Y4pjykCSNdkQK84Od1YOL2Li7EULKqKW2HB+4OM+9JNIokUJvCY6g9a2TsQlqZ8jRBFIDgA7VBHpQjebJsjUoX67mrqjqrmcd7CCRIYmgPmNjk81XlkDP5zITIMBcccDjNIxtymdPcRyMUhBWReGJrmrlY2uHEDYlfhC78Buxz25xVUIe+jOs7wbPzZ+Mt7He+Jr+8nilW8Fw8TgoV+YHnj09D7+9c74R+HbeJ5Lyee9XTbOHAmkZN4ckAhRjpwfzr9Rpu1NXPy2T1bPQ9Q+DMpsbqfRpor+SG3NxJEFIk8sEAt6cZ96+fNU00Wl1JFs8rBwA5yQPQ+9KNmrm1OV0T21vtgVogzLjI45NbUMYZYpVjZVAAJzULzN6e59U/s8tIniHT5EEYKTZwxwBg5H54r7k8VXT21us1tbgZzKJBglefT2r4jMtcWfU5erUtT83PiO0LeIdXVYwsRmMmcfdY9R/X8a+e/FMyiGfyg8ikbGyMV9rh17qPlMc/eZ4xcB2k+ZeM9zxWfPIBkgF1B6V2M8Z7ko2PnjaMYwaaEbZvTJ2n5RSEQHBCnLiQnHToKXLhy245HHPeqitdQLKuDLFJ8p2nPSl4diiqq55znrRJalQ3LEURyCFU7jgfN6e1blpC7RhhjaTgkdqk6I7l5Y/Ml8l2DHb+B9eK0CGiDcJKxGFz8oFJs2EhlQHynTJzkqGxzUW1d0sO5thk+dhzsNTF6jSuTAFQAhAYegzTYjHE212ypIGG459KHqjRQVjvdDdAqPiSOXIKMOMGu1t7aZmhDx4RTuUH+I1yz3NaO1i2sTRkxMsZypJBOOM1YcSLIQFXbjK81BsMLhkC7i0uOSRxXH62iMJPmwfUdKuG5M3ocM9q8c7OHRlz90mpRZ7m8veYzjLjvXamebNdUVHheORcKA3qD2oVAGDtMoXoAOmaBTXUu/ZY/3kGR5mRxnpUcFsDIdqkAHk45OKCnoixJGwOxRtb0JrNvUkkikhiXEQBIBOKSRkeezhd2UYDDdO1XtJTzZwzKqqDu9KHsYy3PqSy8OW1zpEckkNvHP9nAVUj4YY6/X/AD9PDvFPhGbTJcxo7fNnPXiuPA4i8nFnZVofu1JHnEqhJCskZZu9RRlFd2QFVIKgHkgV6pwk8aKIlkUqqElcNUG0sSoJUN09qANFYdoklbawxgDPNQyIFmQysGX+I0AJ5aoqThhnqOeTR5/DFl2t/EMVnTAvwOltIDIGyBkd813sMsdwqxFdu6MZwcg8Dg0pKzHF2Mi/02MCVnUsuONvXNcjeWEoRpDFKqA4Jx0NaRehuZckIxltxkHGB1NStGjptaRV9FPU0zBonhtXUq64K/xNWjAkbyr5kZCHjA7UmwjuW/swdiSvP8OB0NTLE0YwVBcLz6E1gOSsyaL5C4eJGR1wPY+tOTG1hLulc/d56UGxGwikaNvKU7W4J7GrX2ePJb5lA7+9AFXO3O5mZMnIz0qYJNNFG8Ss4DANg8is5o0jGzOs0hJnjk3Iy9+OoqprjHcg/wCWnXH0rM1SH6C0ouVOI2B4+7kfQ16bA0WwDz4pm/ujnFZ1DWMrloS8OXUDC4BqnMq+YZZpQ1rGM5Uc59qzC11qPiuIbaSOONXYOOGU5xVtJYm27SVA7Ad6bWlyiq8kTfMiMrsejN09/rVZgzsPLWPeTtAJ281LZrBjrU3ALxhYyAc5PUfT3p8kBaJWwC+PmHvWPMaxV2T+SsO1ViZiRnI7VOY8CLJVwDlhikO9mR3kKhzEYlZEXPHHX+dVmBdhIyrvIAyBwAK15tLkE8cEUe2NYyY/vdOMnrU32UeYoWIY/irJy0NIIkWyhLksm3OcAir76NHMRKAuWwPmGM+1c8qjWptCC3HLpUSFgsYhjON3GeaDoa7y7xRIueMjrXTTrnPVoEMXh0z4Dx7lJ4wKtv4WR/mEIBzgAelbyr2Rz+xs7HQeFfhtqnibWrXRNHs5r6/Lq8yqh2oCcAE+p/uj2r+gH9hz/gnvonw6i0/4p/EbSFvvEkrGaxtZRsSFD0Iz0LHvjgA9eteZnOcLD0L9WelgcPd2P2FsILaAIyxQRxKNqRxjaqj0A7CtAK0ipsAzndgV+bUbzlzs+shZLlNW3024vRFbW6yzzSPsUx8bc9/b619WfD34YQafb2eo6tHbtMqB0iclufVifz/GvvMkwdo8zPlc9xqiuRHt0YktwIW8uVj8y8Yz6ke1WfKeRvtXmHy8YCKMc+tff4ShaJ+e16l5akiMWAcIibOcLz+P41CxcpIsXl8xvG2R2ZSCfwBNdU42jYypu7PzR+Ndqlt4r1jZOsczsjp5a4KYiRM/mhP414J5TAZR2fa2Aehz+FfmvFS96J++8Gv/AGMguIRhv3uAR0xmuP1GDIIhj3FuCS2K+OUep9Ny62ONmsy6y+XIy8nJYcVyN9azwphW3KTjJHIrSD1J5epyOpRPCBJI4ZQOAOT+VcBqwkBRBH5WDuzndmulPQVJ33OSgS2vfF/hqO8jMmLl3PHCfu2wwHTrgfj71+zvwWuW1nwLpl4PJSbYbeMS4O4YDH8icc+9dGGbVaLR5/ETtg5XPnbxZodqPHviDR7C0gisSi3KhflBZ3bI9gMCvnLVbvTvDmr38OsLJYtDKQwIyCR14z61+8ZE5Tjyn45hJp1uU808e/FPQtbhHhrTI57CyuIfs000xwJSWGEyOMk4AA9K+h/2bLGHwb4RvFvp7aPXrqK3lmlfG/zEMgdkJ5ySyjGegFRmtKUKXK+56WZ4m0LI+jb7WrDUtMu7SHUJraQIYxJH99H65Pv9a8z8H6pr+jat9mTUtVNujEBVkbYT1JC56EnuOxrzadNOl7x5VKl7SOp9qaFrmoXFtE7TSBioUgccjv8An/Ksu88L6deRzxShoCynLKgY/me/5147hpY3w1Z0XdHunhWXStM0W10+zxDBDDgDu3+f/r15L8Q/j5pOgXT+FIUtrjVpYyU3SlOPToc8+39KjCYZuVmceNxTm22fJXjrSYvihqF7qsN2mi6wq4ilEeEEhHIPoD/nFeV+H/HPifwNdweFfHVqyXKkC0ucZWTJxgnoc9m/A84z+j0sPGVP2b3PiK2I5ptnY+LPGuo2+mHWdEU3LwyeZ5G7GQeMHg9Ov+NZ/hv4yWurCSy1aDT7HWSArKsrYZc9iQoP07VlUwvLEqjU53c9Y0/VrK6VTa28scp+bJ549c+n4VeaYBXdWJmYHBz271z0t7MdaTvY8V1T4LfC++uWuz4T06LU5JWmnuPKEpdmJJYB8gZ/nk18/eOf2XvCGn6tHrfgLwLoMNyq7t0FpDbfvMnk4K5Jz2yev0orTkpalYfEuU7MwrL9mzxVrlzZx+KNTvPDunlz50Ua8Nnvuxge4/WvoBfB2g+BPDd9Z6PaR2WnWVnJJA0Y5dwCQWY8k9ee9ceKasehCMY6I/GS60WbUfEfia+a6NxcS380kTyLyoZi2wgdhk4I7H3Ne0eD/wBn3xH42isZobC+uNOnyEjK/wCsx1YDrt7Z6VwYrGKnFI/RMqr1KND3Fue9J+yswgjuLvxJpVrPDCV+zzwyBiO4KAEn/eJq7pfwK0mzGLt7/TozhBcJygPYc8CvC/te8uVCarJc0j0GP4PaxoVpDO2nzf2R99Lg4dDn1HXJ+lYjfBy90vWrLxTpmj4t4nJuQkRAlGDxnp9MmtvaxaPLqQb0Z9KfB3xP4PzFpXiLSpYLmSY20c848sBuyksCB27c+vSvsy/8A+EPEWlpaapYXGpROoAaaUEAdCMEHIHtXiVJOE7ChQdk0eZN8EU8HX323wfcxW9sXJlV5WdSO5VVUD6Zx9eor1jwvfXVxay20tij4Gd7rh1x6Vy4hKWp7+Fb5OVlrWNFsLmx/wBLjV8YBVjwwPGPx6V+aHxK+FV14c+IcXibTd9zpcF48c0RG5kyhT6gEFT74zXoYCtpZnDXwrdVNH1P8Jtfn1W51NpbZLZll37AcAKMDp36/lX0gsklz5pgzJIVDA57ntXjTnaq0fY/VeWKR5lZ24s/EWq6xK7SX1wyq5CnChc4UD/gRP4mvV7eFpihaeKc8MWXpU1Kvv3PQpULKxriFEQ7Qd4HJxiqFxbQSrJwWfrnvXVQqdQxGHUoWOO1vRbae2v4Z7N7iJoSC+eBkV8IeH7C30jxF4k0W2Df2bY3TQxBR/FnLfkSa+xyOpeVj8x4iwnJex3GrTx2mi6helxC0SZUjg7s/wD6z+Fflz42mgtviVrHjKzubhLiOUBTCdpVVzkN6/eY49BivvqNFTpOJ+bVG1VR906J8R9K1fQdO1+QwR2b2q75ElBWU7flZewHAz+P0rmtQ+JtzK0lro1qt1OqgtJMhVB/unueP1rzKHuwszujg3N6GBP4q8U6pMxt4rMxgZkZgYymPRe/1zXifxNura28M6nr2uS3F1PbkSWYz8pYnHTp+P8AjXTh53mkbV8CoQujyfw1HFqt48/2ebUZ2+eCKP5Nx9+On/1q9pGkeIoLVXNnNp8pj3+XndgD1xxwRj8K7MRK9VRMKUbQ1PB/GV1qNhNa3kniFtKkVmfyIxjf/nrx0rx25tro3CXcniXX/sUrGY+VfSBTnqQAcKOOwFfQ06CcNTlp35zpNJstLdRLb6lLqdpLGY3llneVSPqxJrRm0nTJLaJYZ4fKU7UG7J9segrnqLTlR6KpcsbnnV54qXwhrmi31n9kmT7UiSGQ/LtJweOnGeK/Szw1rlpPBYt9o+yRTR5wzYBkXj5QO2RwfftXzWZ4d86Z4GNlNyujvUu4nSKRJYpGJJwHyQfetSMxrF55UpOOVOOo9RVYez0FG6WpHNcufkCrkn5/TFRI+4BZGDxE4LA8Y9q9akjjrakn2iDdJB5crTLhwQeAPT3z/Sqj3L+Yyyfu5Cd5Q+9ddNnFKNx7TS8/KFTGVrI3pJKqkIGB6jj/APVXZTiUZV1NBHHHKxSN2bIBPI56e5rF1XXtO0sbLu6g3MAGA4I+v+FdkJpGFmzzz/hOtEuDJbwX0d3cKTu+Ro++MfMBn8M186/Hj4hW+haNplrpkiLqF5chWfYSyAdQPw/AZz2rhxmL5nyno4fCcseY+A/GOvubi6vJCouGUMz7s5X0Pr/SvNk8bXtuzOsh2BDnK5bH0r5jMcTd8qPawlLS5Enihr9ZBdeZI+OMNxjt/wDqq/ZWl7qRiS2McIZgpyckfT3rwa0ras9jDU/ese/+DvC0enXUSX9pa3cBY70LHEnpnvivTPEOg6lFo8/9mabPLI8eYBH0PoeeuK56Ek6l2fS06N42R7/8LPBg0fSNPbULO3/tVo1EzquAxxn8Bz3r2GTTLaXfL9nhVx0DHgj6152MadRtG1SFtEeE/EwwW0GnQCWNpmk3yg8BFBGSPQ45xXb6VNHpnhixmkVBbGASpKnRtwByD6fdA+tQ2+VI8zESex8hfEzUbzVNRvJpJJjH521SzZIUD5f6D8K8hOPMeVyhwuME96+myqryRPKrU76CWyWyNEJJXS4I4Abt349fetAMCTKkpjfGGXGcjtX0FPE3PLlRcWNigeVww3pHtySeo/HvU7W5ZdoYFMYwy5rWpMuByuoeHY2dGVHEhIJKHFV7jT7uAMXieWJBkhe/4V89mkFLU9jL8ZKGhW0yOUTTCdZICxDHcOg9P0rp5tfNiXRFhKiPIRBt3H1zXBhadmbY6q6jOZutYW4byYyzBmG5ia6Kx8Ms9udSkKOoOBgYH0NPGV+UeDpkoti80aW0SmMn58DnFejaFpwgXbtBUevJr5vF1ro9rC09T07SraBo4lSBTEDjKrt79/WvrH4MWi2viXQJ7kLcweaZlAYhSAOFPfkkfka+YxT0Z7F7bH7UeHbqR7KwtzKHtVjUjAwDkDLAe/Fdyt66xkKkki5GOc1+f01aTPdcbxPQfB+rLYXc32hUYzAHOeh+nb/69e5w+JbVSDLMkVpnecfwn1HpX2mUV/dsfM5tg3zXRx+s/wBia2b0gWl9ZFTt3OBuHqOa+W/GvgjSxqE50t2FuxBjcjkZA/rx+FcPFWEjiKHKt0fB8QZJHE0eWa1Oh8OaW+naQsGI1DHBZeCeOmfQ5/SnXAMaqJWBTJxivxyGG5LxPzrF0lSn7OPQfE4ZFRXwRz1qwQkmJWy7L0zUNPY1w9Ln0Rj6jqxQrDHAxBUgtuwN3b6VylnY6hqFyzWdpJcASEOoGMk/WvpcDGFOl72h+pZVhY0qSTO98LJe6dpcEepWc9rfGR/OjddpVt5xwenGK9Mt9dWyW2kHmEkcjI5P+FRVxkaMuaDPk8/ilVbiUvEXxPNpavbD7VLO4CDY4wfbBxx+PavObjxX4gukmnSW5ig4/dyTHDEjoR2HuK/n7jr3qrmjh4a4ZeLxiVTZsSDXYBaNbfYzNcMT85bBAPUfT3rU8HGx/tqS8jWAyL0JP+rPXA9K8Lgmi3jItn9VZrkMMDk7Uexu3vjbRbrxFbafHeRiRYGcAtliQRk8Zzyev0q9P40m0ue1tbiGwurNkL7H4O098jrg9j0r+yMnpc0E2fj2QYaU03YbdazH4limlg3GwjOVQg7Qfb69K/MD9oDw0dO10ypFD5wuZJs7fmAZlAI+i5H4mvYzzDxlhHE/WfDd1KOZw7Hm/hDw7e+K7yKz0qyupriN8p1GD659K/QT4e/ADxjoejmbXjBOWxIScEhccDk8n6V+NZdwj7au5s/oHjjjang6XKjr9V+ENnbaZ58t5HLO4yoGVZSe4yMCvKdR8EXsc1r5drbyWpG11eTLZ+g/xr38x8OlZSij8jy7xXTbhPQ19F8JwWAuLWVJVupF8rEg+6PXnkn61+B//BTn4SX/AIf+I3/CTwWEMujajaOZCibTuDKC2f7uS+fr7V9r4d5IsDUfmfE8acQvGq72Pxa1iEwSlC/mHooauJulDByrH1G4Y5r9cqQ1PyibuyDbHsgYzhs/M3HIFVxiTcjShc9FPX60NaWCexGkbqHUhXbZgHFQFSkewMFcjbzSlEzLMibjG8mJ5FAXr92oH2qzMjNITzyMYqy5rUbKquyMwCgDIx61UwQECkFONoPP1oIOgsIo3lhKbXOQOlen2MVxCIzE/wAhG0qy569/Smi7qxum3WCaHz/KyIzhMEb/AH+g/rVa4SVrZTBLGsgbB44J9K3IuV48HcqkrIDiUFcc+3pUEkUb7d5IAf5U9T6/SgCvtSFwjfKWbAYLyppHiMJeFiHYrkM3Q5qXHW4FaW2MSxmTkFcgqKqKjyTOFjSGED5QG5J7/wCNF9SHC5BPCsSxvKwZi2AQ2D/+qtNYPOZYxIGRhypPFUmKMbMl2MwL7HAU7eV4qvcQoJUy4bOSyjoPakmWncQR+SxliEkchTAY8jn+tPg3xqF3iMNlScUlK5pBXLUcoSGK3ChgmFLnnH19TU4tSNrspdD8w9CKUl1LlsV5z5ReFd28jdtIzgVHGvyLcF4ZlYhxjsKpdzEUhLoNIsDGIttwxzn3+lRTKysAkWYgcbgeRUr4hR21GFGYMyZ39Mk1eik3nmME45z1FFQZXmYKEckyOXGcn+H0oM8Yd44UHlF8kZyQKyIlKzHSMTKyRIXTYGOR7cj8KjcqXQyII4x12DPH9TTirssWJraK+ea2iO7au4Md2R2BIqIRM6yzBi8Odue4NaqV2AGINGFRirKvLU0XSzvMrMPLPyk4xikl0AZJEjIszNna55XvTljkmi3lIbeLOAQckj1rISQv2lXSKBGjeRHyGH86qEeVG4SS4aNSfvJg59MfyoGWIY5Au0Bdp6HHNVnhnicfNhRwQRkYraEbAWUPmKcSIFHcU6aL93ExTcc8MMCqAiYKDNGJo5DuwD0FLFKHULIiSY6HHSolHqBKxikUiFz5gOH4xg1H5STQxzMwaMNtUn17VkBAVVHUFWz0I71b3xJI5KokjAAAHOff/GmlcCC7y7Qw5dHyWP8AhUUwCRYg8suB85Y5I9wK2siYMW0TaqF3RyR16YNX8h41IZcjIznrWT1ZRWRJTMxGWP3lwO1OUAyRKkWVJyzHgA1LQ29CCSR7dpzHuVST3zj2qKSXfEiRqxA5Yd6BXI5CGQSYdmH3TQwM0SSzRMVXg/WgcVcYgbMhVNsPUe3sajMS/KwlO8feHpQXuyG6DJJb7GSUk5Kg84p0Zwcwwu5ZimQMkfU0D5bakl4BAxVl4VedvP8An6VG8SyxQyvJtVcLkDAyaCIq7I25RomXHB2mkuTIwAlcSyGNVLY44HSmkEndlfdIYFUhtvmelWknX5gFyccgjpSJsPVmQMkVsZzIpDL1IXuarmLc3yM2F+Xk0AKQdkiuIfKA5Pf/AOvTVKqknlAStwVQDnHc/hQBHJbJJ+8eQI3/ACz9RjuBSTQF2jLTqB1JUYBoKULkKZA2SKJmHU/0qdZJIDGQFk4JHY1NktS+hVWN/wB4chj2FMQsMM9s90CNp9APXNLn1JasLNGC8UMIVf7wJxTYmCtMJN0kpIZVB7+9WS3qWZXkmyXjUuPm3D0qiG3bcROgYcDqaBBJ5e2NiyiVenc0+FYkjMieYpP97r9KCoysS5ZiYwyRn1YZph4SQOCWz97/AAoNWizasGSNYpwkgzkbflIx/OmQ5WbywiyHsrNgH6msE7GUtxnkSbgGUx7Wz8p60+NXQzAJ5+88c/dA71pGV2SWo49kSIrKzhSzcfypPPUohjheMBeQTms7gLFPudQIyG/udyagSJoQ0JAMmcvgc5pFwZCTIvmFkJk6E+lZd+7BAZCAp6Cg0a0OOlcxyyRYAI5OO5qqBKZFUHBHOM0FR31LL4VlSUZkUbgQM8VJIokKrhiw6BW4NJ7Ai5BA5cCQ4HUYHNe3fC7ToJ9Yt3keSOdCJQxbpj0/wrmqy91s7KC94+9NHtg9vDIVL5GR7DsK3JEgcGMI2SMZ3YxX47ipXrM/a8DK1JGdLZC3ZREylSc4HT61jSu6yMQxCHJII4+lRFanZKfYrBi7x8nCtnb2rRThHhLM2Rhwwxx6U5RMnPQaCIUaZJJXl6bSOg9jT7fbIYGVZIWB3KCeQTVyVkRRq3CWwkYl3UhwSpU9setPWBgHm3Su/GNvpUODOyKT0NCMLKitx8wJ4Fadr5s7KCFZT8vPpWVSJsopHXW/yRFNvkIRgEjOR6iqGpKFjyrEKeTjvWKdznqu+pwl2HVXZXKBiVIz1qjp6eaPtF1vUsSqjqcj+ldsXZHPBe6zH1648518vzLe7BKSgnh/8P8A61ZGmRqZWLpufdkZ6GvVpr3Dz6TtI9n0WRZozIHSWRTvwOnHaugmgWU4DBlYbuR6189il757VLWJzV9ZFJjM0i+WPl5PeuX1SMRx7mjCbeR7UqQHIT2pThAojYZ47571SZJuEAMY/hbPWuk0jFNE1rCqv9pcllDckf4VO0h3Fk3Ox4wRyBQTVehHNA7JGsbYmd9g4wQa5qSzZ2cxsW5w27jNZuepzNDbi2O8vvKSYC/KM4x/WrdqzMQ6LMrbRu9OP50pO5vSidYpla28q2zJJt3EE9/6VLaqrg5+8uAyMea5pPU7Yw7i26C2l3ErcLu6P2qy8floxhCrzuJxyO5IrGD1sVUXYenlFVBDBDyNtWHgkY+WDtjxzgc5rNy11OZRSITGXKx/MihcAnnNWNM0yWa4eY3DK42qqY5HqR/n0rGe5VKC5jvLaxWJhuCoe4zmpb028KZRcz5DZ7VhF6nRVlbRHPzzqkRjLbwZMBlHr/8AqrGnJjcrtCnPJzyfavRw6M46vUy7mSW1jkaVCIW/eD5eSPb1rjtSvCXUw4aNsZI969WloYVtWV5oG2IAsijGTkYzVWO3gbzBM9sX6KpHOK3TFFagpdA0sbsmOoH8PoRVby3K+YZJGBOSR0FYy3FGN9R2fMMZVg6D5jjv7VWR2Mhi++AeCKylPsaWI5nZW+VRleQSM8VYjuXniZZJA2Hywxx/9aqi9DSUrjhlmMZUXKlSwKjH4ir0DB42lVSXOBgdgO1NmTskVL51mZxHA6KBjA5x9a5W52xxlo0Jf7u4dTXTSm3oefLuUJ0+V4wT8vIrJ8ndwySLgduTXcn1OZq8rGxYW/ytGilVPOe9aDw/JujlCtngEc1i3c3loQOiEIqkNsJYNjoT3FOQltxTK5A+8PT0qHuVD3tCtcCR3Qs20bCcDrn1qF4bmO1ghV3M2Bh27+tDethSjaJvwOqokaE7tgJyMZPpVqX51VSTuB5yaybM0rlD5GbH+sAAPpmtiyX5vlBcgbhk1zPQ0pRual7bphEmG1zwQe31rmVbdG8atvjLEhivJ/8ArUJia97QptK6gxqwKjlR6010iij3HzJpT/y0HyjPpitYs1laxRlBUHdjJGSorMuYiSrKS7MO3Qiu2jsedWjd6FqBWAWJWDM6846fSrBtgsSxsjSOpIYsMbfTn86qb6CUdLDtPQF4ZNjhlOdtdUJA4jiwUGOretcbnZ3OiMOZWIrmyTYX+0q7DAwOCM1TkgRlIypIGeT096y53e5cafQzGhJWVN+09T7VXFogVRlii9DmuqD0JnT0uzEmyAojRJDv2bum3HcVspLs2pGiyNjJJOK7OiPMT3JUkd97opRyACAeo/rU/nyCVQzKxPXb/Kpm9Cqcuo9lSd5N8SS56l/T0rNulUqVRSWHQ56isUbTlZFFl2xr5kIi3cjb0PuKpTyqqBXVFiHTj1rphucFSWlijKVLFX3YxgY4pLSOWKINOhMfTIPeu2K0M4lncs0JAARQMkE9az5oEaJkRjJjpjpWjnoYxi2yCDSXTZIWZkzk57VoNbMZCqL5e0g8dCKyjK5s462Hw6aJHBZlAblSemK0odNLI5aN2TG6NlPUeo9afOiKkHexaGlTgqvkZTGGzU/9lSSALM5jI4x1JFTKoaqCSI10MhNqb0O4Ekkk/rVxNMVpIvKLeURyWGMUp9zG6Q+ax8rC4KDdkDFWhAgiURoxYH+KiEepy1JoatlDiRJIoym7DZHPNTSLbgZi2xgcLgcnHcVtGLMVPQf5oV42VI3JBGMe3+eakSeKNUKqChHzBuq1ukYylZHrPwzgmvdWsYLeNXkeQLvPAXPTmvurRRJ9js0aaF2jiCbkHp9epr3cNflR8nmXxs7BlZIdokZGxkEHpXkPiyaOFXJRsA5+XnNdD3PKe55DqNw7FMBBg4AHWqUKrJ5iMTK3Uheo71RtTZm3OIFK4fHtXkXjOVnkPmeXkkEbRt6fSsaiOig/eR4dqcjO74IRDJuJ/pXMuriUPkiLdyR2FcrR78NSrLJv+VGjZc4DYzUcZEY3qYx2IK9alLSx0wWlybeUT/Xfuz8xXPQ1niXzVDRgSoDwQaVtDNvUSVOVdi2QMAZx/wDrqsSdhTZu3HlvpSpmFQlCkSM8iqzFdoGeP/rVALYozLGuxM8HFaRnqJRL0NjO6r5rBTn5gOcitWz0+UN8xdHjPHFEpdS4wOostPCSO7dAuMD1rYTTVZo7iZ7iQbDhd/Q9vrXO52OuUNDY02DYER2wmdwQjoa20D/vCiBVBJUY5xXHUldm0I2RC2bcAxpsZm+VcdT1JGOlX4Ay4dcgkcLj9DXNKpY0o02xDCXdWWRZFz8wzjFTALHLI29mXGAO2arnR0RptaFqGLMjONqqOTnHNX1tjKpnDgvwpDDBFYzkehGGgTWqBA7GNHOeMVjOVVxcMmH+63ckdqSlrYlO5tWZ3SREorxHjdntXrelW8ccLIWjBIDL6t7Z7CuDFTdjeVNclzzPxym5LkOGtkxgPjkepHrXx94piBLxyyK8GR9Cfb619XkkrwPicfHdnAyvsIKqcA/kKDcpG0rjdKAcIiHkj/61fSOVjxz9imjy74cxxheVQ/lWNcXTbliVAX7E18Vye8fo8Z+5ZmNdNG1tcxlFkeN/m5/HB/SvjT45l2lT7SysIiYQAvLKT1z35yPyr18pfvWPCzb4EfK0sjOS0YwxbGDx0qu53SMmI1K9SvTNe1Pc+aUtSBlMcXmMY2ZTydvWpIInzvTYynoPWsJo1irnZWaABAgywHODWi8xLqxIZxwMnp6Cs7Fw2Jod0Lq5dUDHbjPX2r6j/Z+u7bStdt1vIJZ7NkaIxDJVdwOSfcg/p714+b/wWz0cPFuSSPrK4VraeG38raDg4znAx+tWR5ioSF81j3HpXxzdj7yk9LFu3kuGT96y5J5L9QPT3NatqsMO5lGzH3BnGM8k/WrprUclYYZHdi4G/PGewqFi3mxSsGYE7DntitkzNuxO0rSnyREphGenFSIVAeIfKFAJHQUzKWjLzt5sccbBVZRgEHjHv6mmP5hkRVcmNTuKDvWMnqdEJETTqm5f3y7uhC55/pUsEUWFmLMp6YLVyyj71zZPQ0Sz24SPcmDyuRUbRJK2HCZRtowvT/69ZxepE9i/MzpCHJHmD5Oeox0qoiTOoOCi4yQDzUyZUI6DIeAXV2lYk5GeVFX4lIjkRZFjTbuz60NaFNa2I3mMyZMmxsADPPFLAoDM7R4Xuw6/lVUwuW2dgkS3IXjnKnGfSnFkdow679p3DPbilJdRJliFpIRJIiJsxjBGce496siPdbPcSEBRxgd6lMaKMUUOwlFeJc8rnv8A0qwjRRzoVG0ICSw7+9IuL0E82KSJxao0khOVcHAI9Kp3TxrHIHkYRKCzjGcetdMHZGYxhH5IEYR0I3D3FPjHy+ZGOcYUN61NtbkuaLiqxV1nJLofLl2rja3ofSq01skOHJRWI3KMfzouT7QjlCEF4y21iNxXkj3H+FMeTyyoyu1uCCOah7l30uTSW+7d5ciTBOFYCshjHHvQ53s2BgHPHX8P8a6qcrIlq+qGqokUbg4PXngn8KgkfaizOyKmflPrTjdozmjMuolMcsaMu5hiuFv7tl2W0bATL8iMe/vn+prrwkbzRy4le40fAfxagnvvGd/cJfGaFVWAqRgqy9T+v5AV9E/APQvD+o+ENaGoNtZFX7M+cqW3cfU4yOenNfodWX7tJH5hVSSbO38eavc+E7C60gW9pDPawPE6kAbgcjaxH3up+lfm3rd7BeX808alkjchMn72eSff0rWmrRIwsrktq0rIWV02+np9BWrACDvEW454Ddqxm+h6FBan09+z4guNZSRlfzUDuYcnlMgc+vavuLXkt5dPmto5Xt0kjKpIOSuR3zxn9K+Nx/8AvR9PgU3T0Pzd+I8SR6/ftG5ZiNzgNlScDn6mvm/xVckRxNtKB1LBT14619nhXdJHyWYu0jx+5laRsNlSDkCq5BJ5+UDnFego6nkFmJZDk+WAoHOaPOwEjLLnPWhrUCs7guy5HB60bkw5GZH7e1O6TAekg+UBSEPc/wBKn2RxKxyWbtg9aznuNMdbuzbChGcjJI7V2UYt4Jiqyi6jU4V1BAYeuDzUnRHcsuMklABKp5FWGcBHCRtKW4O3t71Ljrc3KSQtHudRuOc5zV5QCPmRVzzkDvUReoCbDEhcuCD8vHGDTofLNwmFzKPmVjzik3qaQZ6Do4jaPB4b+Ejp711NoPLAZJZLiIHDCQ5rCe5tDc05WEkMTRxkMWILd/pVdfNMnzlQy++ag2IluGkRQCnkE7hgcmud1qV8rvxkHOAOMVpTMaiOSkdZZ2aJUXgY96I9qrIzEluoK85rqhscM30EHRgilMHnHY1AIAHLrIkL7sbmHUVaQk7qxYBgTMknzsDnOKikdkC8Ft3Oc9qBqV9GWIYWIG0l2P8AFnms2/ZozthjLjuAKRmzza5U752MbldxBGMZq5p0u2SNwvl7QMoRnj0oaMZvU+3PCkkZ0qF0CmR4sJu6gev9KoeL9LtrrS7gt5auqFkH95vr2r52hK1a57lJXo2Z8YatHJb3ZRyGdTg1ko2x3YOvJwff2r6pM8ScbM0VcxRhwEPHzIy5OfalZNxDMyJu5PH6UEEiSrDtaVJmD5UDvn1pkq+YFwpPrmgCgzBQFYDcvRu9JGHcO6gIAdpPc1HLrcDTVmYR5UNgAV0OnXTReXucsobGAO1KoO2h0ysJRFHkltxYlu4PaqOpafGz7oVdhs9e/c0QfQ1i9DjriJAXXJRyME461nNbABshs9s9atsznuX7SxkZWmCEjHer9vAuQrM2ccuRjn2FZSlck6CK12qnIVWXJNQvDCrtGHMiBchgOtSaRV9WUzEBI0aSYA74zURRld3DkRk42kUGhKEJV4jNFlG4Kjr9Kkjb5VidspuzgH9aAI7lmmUKCFAXBxxkVFb2zh97vhRyaymbpnaaNcPCqyRozMp4APJrP1l5JJy7QPGPbsagqPkWdDabKlHMShvmUH73tXosks8J8hokjZuW+TGKlxuzWMbELXIh+WZUZjwMNUUVxJiZl2bRywYZz+FRFalIlVoYYYLgReWh5IA6H6U6G5y0zBC0p4HPAFObL5dbEY3gl/K818cE9qbHFEoIkLNtwVDHoayaujRKxaRAWbEcmwkZwetbMcUSxxyybxE7FVRjlhj1rBo1WiuVEkI+bKFweAe4ohdhG0bFiNxY7u1A5RvqhGWOWWJNzrkYG406C2YyBVUlc847UFWNmO0RmAfcEU9BSyLFvLEMEPXI6n1FYuVzaMC3Hag7VkCrGeMgZNW0iRV8ppGmXPBK8VG5pbobNvZtc+aGZNpPQL2q2linBAYLjoTnHtTKlCyNiPS4YkO8vGw+c7Rniut8H+C9Y8V6/a6HpNpcXepSMohgWMvvB7gD/P4c1Tfu3ZpGgnqfvb+xp+xnp/wt0iHx745sYr/xe6F7a2lIKQgnG48fO/HXoAML61+kFkjyRBriaSaZmLHLEjHY5r88znFfWK/KtketgMPy+8X1juAyjlh2AHNb2j2WqatdJp1lD9oaRgsg2n5U7jHcn8Bz+fbleC558pePqqnHmPsbwF4Di0K3tNR1eK3F2p3bGXKp2Az3P8q9sil3CRpfIO/kljj8h3+lfp+XYdLY/K80xjnK4kc0RuIhIpfLDPGBj+lEcEMhiikTzAGyhLbdp9c19C4dDx1PqTbo926UlU6EgZ4qSGOza5sZJ545rfzVMiAnBGejcdPoaVVOxpTtc/NT48292njJ5xbyvJ50sUhUf3WAGfYDca8GZBsmh++CcsK/OOKo6Jn7nwXO2FsV5IcqpKqT0DVzlxasxZ5Nqj1NfFn2FQ5O/hRlbaQ/930rk76NCuwAK/v1oIucbqdoiR7ypZjz0zXn1/aOUkCpiIngs3Q+ldcVeJjF2ZwiqLXUY7lxiKNt7nksQOeMdfpX6f8AwK1p9P8AhH4GugWhaNZWlZecuZWfIH+6VrfAr94mzk4pjfANry/M4H4iaTq3ifxVf6v4bvo9E1IbQ8szfK4wAF9uCOnQ5PSvyF+MXjfVNY8S6npl+1xc24k2TlmBDEnjI9MDP+ef6F4Rs1c/GMvX7+zKHhrxGPtGnxSQwTSQT5zISu04xwMcYr7H8NeNbi6jt11KbZYt8/zJ2H8QA7f4e1decUeeVjbMZX0Pqrwv4v8ADuqQeXBqdtKUACb3ALeuc8n616HompaBHcyXssUd5OFIi8roW+hFfLTpTirM86ljEloelnxrH4fu4bbXYktIwdrpPJ5WCRwOe+e1eiL4m0678PzX9vcAQyQ53AZO09xnvXlOm27gq/MzlPCPxJ02cTm1u0a2QlcSS5KkHBBryL9ojxP4Gls11uHV9D/4SFJS0UNvKsjRllwcAfy9/wAvWyvBSliVoefisQoxtLqfLWk/GnWdFmsrO7jtlsd4dLiOJgzHHY9PbHWvav7b8MeP9J1QiSG5tw4BkC9CwOVxnK5/wr7GpQcZXifOVKPLLmPMfEGmeIfDMVxf2V9c614dDDzBHDtaJdvAIUfMcg9OvbpivnbxrBp92zarbXV7BDJIZmFvMylT3xtPH4Y61UH7TRnTRSUrrqZHhfxr4w8Ixfa9A1m5vrV5dwtrgl229SwfPsev+Ne/+D/2pdFs54U8ZxWPha54xc6jcxrb7zxwdwwT+OD6cUp5TJy54jqLmjofReh+KtH8QQR3Wl6vpOoWcgBSeC4Vouenz5xXS+YjJIBKs0TDaTjj6jNebVjrZnm2cJXRzHiG9g0m1iupJ7WIAH5nlHAHc+g+tfHvxX/aH0TTvCniPTLS+hvLq4t5LWIQQvuZm+Un5gDgDJ4HPHbmvKxN3oj6LKsLKtLQ/NqLxTHabrh4kF3GB5aMxbaAOjkdSe5H69a31/aW8ciBdPttYi0dVYFRYW8kDxgD5Ssgb81wBXhYvDKrKzP6By3K6caEYy3NLw98cPidPqFveJ4h1bXlRvLuUnlRZAByPnRc/gxNfot8JfjVYeIdPRbyweS8RcOrqQzJ3Yc4bHPrxyOK8bMMu5HeHQ6MRhKdSDS6H2v4R8QeH9Xsoo9M1iC0iZQ22RwCvt6nP5V6Tp3h7S4LSR4bBXMuQxYfmCO/X9a8ulOcZe8fEVqCd0fOHij4Sy2d1crBa27WBm8yKQryh7Ff5Yr1H4deItW0M2ei6va3FzpZYGK4Q8Z7gr1H4da9fExUo3PNhSUlY+lIHluokm2eU5/unt2pyabFHL5igMG4c55/z7V4zZ6lFWVmD2nDPsR1OVIYZ4+lfMfxXFvYXd7fEQm1eFLe4AG4O5YjkEdwUP19K6MMveNeVNpnjElxqHha7t7iByFkXcuwgjkZHQcn2r2r4S+LPE2u6XcWus6eYb1JyUliHBXnH0x/n1OGPo6863PvqFCFSjzPoelanprRmO8KnzkbEhxySf5D2+lbGkaksOI2iUZIywPNePVdpJmkIqVNnaRyq8RcryefrVa72RhW7kfrXpUpaaHL7O8bGddm3m02/glKbnhYKTnr1/zmvh2XRI9A8R+Jba53wzPqc0kbnGJNzk9/88V9TklT3j4DijDe6fP/AO0N49PhDwtqPh6zvvs3iC7m+z252Z8pmYDcPfGcZ6elfmXCZLWD7Ja28r2TT+QVdt+8s2MknOck8k8nk1+r5a1HDubPyf6u5VLH094L8MXOm6XpFi+oFLGDcfJJzwScLnsB29u/Jz67a2ot1CxsJoj84YcivmY1uZs+hdBQjY6TR9POszeTCNq7sHiug8R/DPw7qmmRafrML31s7bjCiADJ6jHqcdKmdVx2KnTXJdnhmu6H4I+FsE0Gm6daadcy4E0T3DPIrjgKS3C/QD/CsVPiHp12hjsY9StrpCAfMK/MAAcqVPTtXs5XTlNe1qHy2KlKXuxR57quhX3j24njtbO6CoQJZzHuCZzgc8MQa5Nf2aNcuLl5pfFY0i9b5gJMeQe33c8fTtXu1s0SjyRO/CUIqCcjVf8AZ51awgXT5tXsIInQ4ktXSdWY9W25+Ud8Hk1hXnwT1e0tY408XaVLLH+7fyYXiL/7QU5C/nXDTzWzs0dE5wl7p83+Lfgr4q0Z4720Go63pXnt5rmQMFyOQ348jOO+Kv8Ahjxl48juIbdfGV2yK3lrFexm4ijIAGQDhhx2z6Y9a2lKNZczPOxODjGScT3/AMPfFzxX4elkg1G407UdPOWknihMYT6AkkkntxX0V4b+Mfh/X4Y2glvJr5kDZBCqvtt79O35CuGWG5feRzYmjdHsNheqSizvlXUOJAcgj0FX7e7yx+VApJD7vSuyhK54FWNtBzSrHcJIrKo6cHrViYefwHjhcdyOtd0I63OTkM2ZpC3zOFYHcSOKyrmZkVFhTzXLYbt8vr711p21J2Pnn48ePbvwEunXmlia8gFosrSwuN0UzOy456ELt6c8+tfG97rNxdJJPFqeoXsTSFy1xM8jB89iTwPp1qJRfNzndhaScTgdQv7m3lN7p88FtqCtzK0e4/n61z3irXNX8WWsUV1LJcNC5nXdyc4wee3FeZia1nod9OlZcp85eImeSfypWbaW2k1zkmmXbQSGDDuThfcV8viZ3mezh6dkZEML2l3HC5lSQNiU4xt9vrXuPw11aDSzI2qCAIwyJJCMJz2zXm41+6dtH4tD9Bvgb4CfxuU8YSTG38NMxFmJo8rNgHDZx0J6euAe9fTtx4StFtiZbaMrCu5E2Z6fr715sKrufQ0p8qsQQhYoo5I41hikGxlKjnpx7VHqW5olgtolmmYbSo6sPX6ChRu7jnUsz5f8R6pZapr1tpxMV/DBI0czFcLKB1IHXbzjntUnjHxLqE2ly6TpzrFLIYwSRn5Qew6Dj8q6PZ6q55FWXMz598czbJFgDRIpUbmzkMa8w4m3kxF2AK8dq7ac+UicLj7SEiQ7ljkc/cQn2q3HaPFvkQglj8yHnFehRxNjnqUUy7bs4g+RAE3nr1J7ir6BoxI7ozbgMBhyK6njb6HM8PqSlINjKkwkTu3qKlhEHmh1uGE+0Ak8EDpXn4mtdHTSpWZSNvC0f2oqpdyyOXHIHTNeda1pryvCLYAPzn2HrXHDEcp3wopmbpPhm8bBnV0Ysec5r1+1sH+yQ2k7sEGGADVw47EKWx306KSNGDT7eGRlBEse7ll6j6V1GmRlHIG0wMPmA6g9q8KtK6O+ikmekaGkbxi2YKrmUJGAfvZHX2/GvqH4Z+G9Q1DV/DdtpZdLuOcGeTb8oiBBIwO7YwPSvAxVSydz2aNDnP2a0SyvbKysYb2AQbUAhUn5gnYN74rs4xhYgrnb3OK+EjK7bPe5bKx1els64JjRoCM5zzmu8jlBiCFWBAwuTnivfwFSx5eMSuZ7CJpiIowsmNx47Vz01jY3E8Zu4ftsdtJuZVkZQeMgHBHHQ471vi6/LFs+Nz+tGnTchzwA28UUAVIeuFFcrqq7WYwbsRsAzYyAfT61+aV6Vk2j8Pr3nNtmfErSSmHBztD/AC1LMJsyW8ayO5bDY7f4V4/toxleR72T0PeUmavhLwJrWrzzPqsK6fZLKAsp/ebhjrjt7Z+te06dF4Q+H1nLcHTYLu4ILh55yBLzt4H3j+B4wa8HPM+vJU6Wx72cZyoe5TPBda8XQXGo319eXljY2Cj5AqbQvtxycngV5fq/xIWQpa2j20KqS0meWb0GM8CvRw851Kep1ZbklXF2lI85vvFVwSbidleIPuGOqj+prR0z426BYpKNa1TTUtlAjladjKQOgGF+bp2AzXg57w3LEUvcV2fsmS8ORo2lTWx291418NvFby6RqouIXUPG6JuEi/zx78H+VdTpF7BNpElxaRpLNIcp5b4z3/qP1r4fhrL6mHxijJbH3/EvNLLnznCeD/Dk2m+JtFv9Uu45HffDPM785KnB/Pjn1r1/xo2nWMNrLp8M0sm9YwqEkqTxz2r+s8DtHl2PynK1GK5YI9H8JWUd1pk0DMIZoQHEe3rn1r5F/aM8Nzz6nBqkEEE0wlZ7jcnUErhh7DJ496+tngnUpOJ9DkuZRw+K9o+h9D/s5/Dfwzo+gWus6jaR3F5cys8isdpIULgH0GSM47fXj6I8eeK9IsdNECvAbwgFUS3CGNQOAMdvauPDZVGkfOcScS1MZVc2eKy60kVhNcXcwe0CGWTAwWH+FcJdiPUpJJoWd4l5Cq3TvzivRlTvE+QwtRxqamK8ypMWjkMjFcHPBr5D/a++ENr8SfhzeBYDfajZwB1XGdiEvkj8SM+xqcFHknc9iq3KFj+UT4oeAr7wtrWrRTwlzHcuBg4ABPTHbH+eteD3Rd4gjIm85A2j8q+znsmeDycu4390Ylj8vJAGdwxWLK6QODIOT3A49qgybuWYsyNulLxqfmAAFVp5IuW2ck96BEEKySZEkgVDyueMVDcZR2lCho1/h9TQFxzIjKkqgkD5TzTUVmZVaPcAMjA6e9AHU+Ho1mnWRZIjGOd2ePwr1G3iOwZTEmOFJ60FSjYtK6F1WRWRznbk56UEsAxKBFJyDjitobEkYWSWQqjo7hQck8AVVmlS4gkWBQ8mAVk5IH09aoCndRbQpUPIDwApGR+dIUiOI1eREVed5LZ+hqpICORWKKz7gP4RVGO2USDaqkAErznr1qSHLWxC9psQb2UjdlTirqjayhZFUcfKRyaUVYJy6FyWaRkigWRtgO/b2z7VXd8efcNEkoztUYqYscFoSPI0iRxqWWNeWU8g1VU7i20Pxyfl6Uno7lp2JAVlSZlQK6fdBPU+tKkrpAyxvlCNv0rRoGySZVdVDbi+MlgeOKgZmjkXckbbhknGB+AqYpoRG/mwFDFJIvOVU8DP17UrwyqCQJFbdllPUGqBjoWMU6PsXy+Mo4706WR2knWOPCnnDHB4PSpa1EgGC2SP3a4IBPNVI5WjuIopBEjFsg4z+dZyVmMulgru7KrqTxjgCoGWUyJvKlQ33TwPoTQ1bUQhmKATBSjg7sKvBqyDFaMCsUSJIN3HQk96lMZJNsBwoXbjJNUJY4IVLmLzVAyoYfdPqMd6pSaAhRN0n73KqORipioVtmGUHp7Um9QIZWVSCojdiOppTOyLCWlcbTlST0pCTJVJG7DE5XC9/eqgEkqgK8cjjBYDp78VundA9xsszRowOJHDAAADpUmXjjbKKCUyp3Zz/hTGQMIZYU86AYkGVDDpUqR/ZwGUrJ36cUNASqRGC553Dj609HL5eZSOcggdPpWXLqAhRCoO795klgPSqpnK+aI4gHJGwv2rUV9bAHjkImg3MijC5/xq0/WZiUBK4Ax+opPYUNjPt0hj86MRSyA4DFhxj05609nGDvGSW6iojFplEUssyCRwyRowA5fn8Kk3sFd2VmYLwAcZNE0CFeMvmf53QAZxxSssJjzuKndnHt25rMeliFpZWjO1o2AOVA7+9O4+Ta5Lg7W9KBp2CGSNJQhfYrnLY7YqsGWJGjliWNixxg9cnihiTsTrDGrGE7UfoCep9qrwvFHJOsLSKxfDgn7px0oNmtBxK+UUlI809B6Dt+NOKRwQH5sMONpoMouxSdCRtkEiRAb0ZW5P+f8AGoy24u8bRsMDAHrQENyeRHcqqMVwoYHsahJ/eR+YgDA/MfUdhQVUJ2mjRZmPntITiPjoO9Sk4IJTKlQF9c9zQZlSVEE29zufrkHg+1QhVmeKRSyQr94/560APDQK0oigxIRhmPJpsm6WOGIJjyzksP4h6fSg3SHyR4SJwUweQP7v/wBeq3mEyMxVZBnAHcVg3cj7JMZI234jCttzg+tQG4LsCy/LuyQBt/lThuQ3cg81pGkR9qpnIJqWKIPI+wkOpCF8/eH+FU5XegWHzMztsQKgxgtio4iI2kYtHGu3Awec/jWgR3KJeIPL5Jzz8wPPNWmYMsKocvn5l9qC4IkWDgqY2kAH4gVA8Ukqna6IQeCGwRUt2ZoMAEW7LSHB3MVH8v8ACr3mKkzBIsO65wxzgH3olqjBu5Orx24iR5Rt5Y45602NbVgZj5isnzD0Y+3pRGNhERlEbmVWkj3nARhnaD71G7KsaqgJBfpmml0AsxkOSJI3hZR2OCD25qrAvkny4x5aH9fWs5lRWpenjLR5jLbnOBuPQfWuZvo3it2RlR5A3BB4NQbHLXMZklDbgzcZzUEZf5nAV36E4wM9qAJTuffvJjbGMjqKIISjb2AB6Lnt9aTRpTRvWUFwW8sxoGJ6qcivefhno14+q2CR2hmvGGyOPPDD3PYe9cdd2gzpofGj9BdJ0PULe2tozYXcYZQhZlwCQOfoK0rnQtRcERWhZF74x+Zr8yxGXyc2z9coY6HIlcx5NLvJlHnWbwTdQmckfl1rnb/Sr4uqbd9yefLBG6iGXStc3WNpvS5G2lX1tZh5rOaMLluQMn6VpLp9wsEGLWe4aQ8bEyMev0rRYCXVGdXFQtoyounXM/mSrayx23Tft+VvfNXF0l1toZIwgi++rkZz9D+NKrgpdiKGIRN/Zt3KkcsUEkyFd2F5/wD11MmnzQiF7tHQFuAw7ehxSeClbY9enXiupLDDEXNuI5ypG5WCHGPY9DU1pC8QeNInK7ySMYOT9a5KmDkzp9tCXU6qCzlC7X/eqfQdKytVxaW6x3DtEuSELDrXLHBzvaxhWqwS3OLuYXmyYgJccqOvNR2WnSBCsxcAnJxzgV2rBztY5YV42aOa1SwiubuOERGQIfmGeCPQ+tPs7EQtgxs0Q7LXpKhJROSk03c9D0q2W3tW8pZA5XaSBya6iRblYIkRxFkcA9DXgYvDS5z16dRchh35MZwQzgjp2zWBqK4hM7RboVGS/YVdDBSOV17HGXUUsjKVimjjJyrEfeX29qyWhLSZZZcqCFINOpR5ZWZ3UZc2qHRzwxQxhPtBl5Ugjge+e9VRK0mDGSS3IIrklJplT1ZfWKdYi9wArZzg9QP6msycvEwYIjrnIU8VmZVFrZFe4mYAcsN6/Nt/lTrYwRMiw/aIpHG1yX3D6gdqDSGjOttoxGoVMFyNvAxTm3RMyBgGUYJHUf4mueSaOtVByhZJAoRsAZ3H19K0d6oqqAArjBIGaxnuWyrG5mjh8qSGbym2FoxjnuD+daoJU/u9ioOcEdazlG5gWS0MrAywupBzuRguT9PSrdlJHCWGHEZ6Aevc1nPcVOV2dEr2zogR5Q4UYV0xj8+9YepTSljhS8Y4PFYQ3LnuZqTO8JfhmPYdMVgXClJspI7K3Xdzz7V34c00SM2+do3lgbJlXgg9Qa46WURyfNGAT94D1r1Y7HLNlsjMaMN2e4J5HtVQCFuJi0adQcVpGVkJ6IpyyrvMDBlZvkjPr659B70shdEHzExqMAJn5v8AGuaT1NKauhc2tqqsb2CAsPmJOOfSsczMkjRhX5PBA6Crirajki0kRIRpNzenPUVaNs+9ky29hgqacpAXkh2ECVXcrgHacfhVybY6SMiPDG3AHpWSepnU2Mu482MECNmiZdx2n0rli/mOEXDBj8hPFd1A4KhmXMjmM7o0idDjOetR2gEz+YMltvQd67L+6Y0leZ0VlbzIFmVcnB+Xv9abPJtIRI1EnUHOATWcXc3rPUps6j+Mtj1459qktZUOUjleVtxDAjpUJvqTTepKsaYYyBi/8Ix1/wAKpTL5R3Df14Vu1EV1ZlWqNuxdhkd4sZVW6kEU6V0ESjqScDmsyrl0EBHkkjUTEZZNuCp9MetaNgP3UUpjKkDkFulc5rF3L814phkhYrIp55XkVgsGV2eZgCw7DPFAorUy3G4bzGoUNkK3BB9aJpm2OgjQpgMOOfrWlOVwqOyMV5H+2Ana+eQ3QVCRAcxgYZmye1dEbpnLKVzRjiQKI3VdmPvY+7T0Em1xACQw+QnkVo31M29SO3zHsKnJzyx/Wt3zFZd8jlIidoBGOa5akbvQ6KU9DVjVPJC7VKgbdxGSfzolW3kgiUY6dcfdPoT61idEJaXZzlxC8QkLEkE4wBWSTceVBg/OuSVJ4Psa7aPY5q9T3Si9uS4QRDqWK59etacFufLRpXkVVXIAUHdXY2eco2Q64iZBHIX68KQcHParUVmQuJBKjDJZT1//AFVlUZpShoSImA5ym0DjnP51Suo5mVFiAmDHGV4x781MXYiSuisYUkKGRy6wkkAckH2qtNbFHEgV3ZuAAOlb0pXOepBmc+ns+6Z1kkcnHJ/Srtrp8twFiZW4+Y1282lxRjYsf2LvwIy2U5wDyfatKDw+G3SlTyeQR3qZS7FaItvoeAizpKkZ6Z4BH9aZHoxwwZVmG7KqBjH1NZkqaL8Wk2qgEoBIRgn1q+lvFDEkAJ5BwoHC+9JDlVT2FZYlSNid83VQBjbVFPKbcZ7lmkHBUDOKZnKdxz73jaRk2r0z0qHzxJEHYxqSNpUnkVu1pY4pzsU5GgHlojuyAAAnmgyxrGZcIF5Cru/nWlNHDKXVkFxexuI3b7QsmMuNwyKoTX9rvVhIW25IA5reMbkSl2K7awjFdyyqWHOVyB7VFLfSxsWVS7EDBBBxVwXUyk2z2b4UPcahfxtGzibzVLgHC7vb07cV+gfhtJYorZJ4WMm0S4x90e9ezTdkj5zMl77Z10zyC3kkhiE+OTs7ivFPFJNxdPLHFJF22k9PXNdJ5Z5pO7LLOXwS0mQQuOPSqbxqrStCzJk8sPSma09ipdK0qCblwBz614Z45LB5SCWhVQ3H3s9xisZ7m1P4jwy8kld5FSMkZyuO9c8zSxzEFpXI5ye1YzPdpS0HLcu5mKuFTGHC9/as8zNI8aFMsc5FZnTfQsL5ZDhCsXHUnnNV42eQiPzFiI7oMVMloEY6lyWMzsFEgjTGfUH6VH9k3zbnj2ZGF55B9KiLsQ4Ns0v7PkQJjEinjkVp2unkRiRLdfMXJy3OfcelZTkaQpmktgyPgpG2VDfJzjir1hAiHkA25GQ45I9xUuobRpm4YQlyZDGjK0artXsP8atqkSAkeY7AjaCM1jOZTd2bMbiVEUpHGrHrtq9Gq7ApT5M5Jz+lclSR1JXRLHArsJfLKSJlV5qRoVheKNiw3DcCelYPV2OmlGyGvGNwVVaNuuTSrbRmQ/vFdu/FS5GtNXZZEKJLGjKm44AwcjP+NaLTySR/O7SnpgnkAdKTdzeTaVhCTI7mRv4AFUc5P/6qoPaGeNURUVAxJDLkEU4uxENi/aOoaSR4gAo+QYzz616vpEKpCs42bmTAHf25rjxOx1J3izyXxxmX7SjO+UG5Qw5z0NfJ3iQqPNEm2Y/8s88bTX1mSRtA+Jx7smjzqVflVGI3k544qnJ50PClC2cAAcn3FfRwieKfskD5QKLKwZv4lHasyaYRNueEswOAyjv618XfW5+jmDfyN5UxWLbO4wR0yPQ18d/H+OJZYo3hihxg+WrH6E/nj869nLF754ObS91I+SJWlbLDdEynK5qvtcxGMBSzZY7uhPpXsT3Pl3qyQE8I0Xm7h8pz0rRgiOQDwM461lPY6aeh0cYFuIW3l0zyf6VcSLaULqhmByPmzx2rI0ijQt58kOIxIxHIPb3r6j+BVvFf3kKs8iwkkSBPvA+/sCM+9eRnn+7s9fLneorn1hKLgXW/cRwPmI7DjircU5TCJuwRkN618QndJn2kkkbEU8G5CI9r4AIIyPrUUzOzyxqVY44b09xXVB6XIjK49IAYyFLKxIySeKPLeMlWJkU9DShKw5wdh8MRk3sCVjA4+bJNLI6Ikg8lwrY3cbicfz+laJ3Fy33HRrKxYTPGoZsgH0pp887d24IBtAYfe9/pXPKWppGNy7F9pmRYwMhTwAvB9f8A9dW4024JjAUHGSKzqGqVkWkkWSI+XEzMG5YnikMfLAytGNpYYHzcdxWEN7mlrxLDMeNgBRjg7hmp4wETduUNyAM1MlqTF2KCSQlo5VTABIKscZqwoluztfGADtWP9DVR+EUV71xhDKscYCkjhifX+lNVJmEqZbBPY9PpUwepUlqaC+YoIVQ6AfNnmm27SuWkleKQLz8gxx7+tXN6BFXJlVm8tSwjcZLydmHpQH2kfKJMcgA9ayHFaiq0ZB+c7mH3T/DSqPLQFZI5pDxvA6+lWlbUgJmYhSEOO/OBVcyDy1jnVHyMEgVqYy1Ky3BTzBHEXk/hHb9a0pWl3KFCABcEAd8fpQSQx7liiWQsjsMkZ5oDEFzIC4P3C/es5vU1jBWJRcRSbSqhRwpz0NQtbuZCMpIijcSD1+lDdmVYZBIAk7maRTnCLjOalXcFk8tkaPbkggZz9a6IbWFGNjJmkTEbSurOBnJ6n6VTcOy5AVo+uO+a6YJWOapKzuZ155JKwvtQkEj3ri9Us4J7eeKOPzH25QGTbubtk9hnrXbgYe+jmxEtD89PiPdW8niu7DK4ZZQzFz97HqfQHv8A419G+DYNA8LfCyK+tPE4t/FBuXu2t/tKhTuMYRUUHcH++SegG3GSWx9/OPuo/LMQ3zWPAfiF4i1KSxXFwsIdyzRAc+5r50uJDPMzKcSddpbg1rU2OqjT5UdLpSo8UblS0u7uMYrprdJ3kZSRCAcMW6jFcc3qddBe8fVP7OzTw+J7w+dALOSBItzISRhslh9RkV9k+LFt/st5tR4fMBKxBeAOtfF45/7TofX4NclM/Nb4iiCHX9ReJv3TMVz0BOeT+dfNPiiVQ45G4kjn0r7bCLY+Gx795o8tuFEhYbSAOfxpkaYCvOjGPqADXqNnljyEYjLMnoR2qKRYwCMBj6GsU9QIHCsyHHfqBU4IQsCuSeM9eKr7QAWV9odmJJwcDgCpTho3dmDNnAA9Kc11KirsZaiQypHsx6GurtElWGSSSMqqsAR3+tZM6ILU1Ucsg8oBk7lhT0+VFG5kfPUVLlY2Gy7Sz+TKxfbhcDnPrUj8onzuSV3A+lTTQCGcMEKnKHoOvFS2wGWccg9faoe5SZ3OigtChC4A5fJ/lXT20f70TIME/fB7isJ7m0Vc2VZSgL/IhO1ee9RuDbOPkYyMdpUjp9ak6E9LDvsxkDls+oxxmub1LyzDv8t0k6FW61cNzOocjJ5cLyBjvR2GBngU11dY3dZF4OCo6mu1I4pK7IicA+WWGRgg1B5iPH8hYT9MNxitJPSxEl1JJN5CAkB0PpjBqHGSRhMg/eXvUJXBxVtCypE0ZjIEajrx2ovJY1R42dh8memK0hEho801BjczgQuHi6Ad80ad5cd2pILgNzg9amaMZrU+rvBmrp9gYeRLDE0YA3HJX8a6e/vYkhWWHDSrncuc7vb24r5twtVuevh5e4fIniuySC/uGDMu9y4yehJrlFjYIRLhJegDcV9RB+6jyqu5dkTcd6nByAB+FOLTMyIrAqDnL9KZkWnjCFGIY852n0pG+UzNEhjDDjLZK0AZcoMTpKzRuRyc8DNQlfnJ3rvIJwe1TJ2QE6zb0QnKnAHWrdtcOZQQoAAGOaXLdAdtpNz50zPcsqjHyt2z2Fdc8EFxbgyqcH5hjgg0oI2i9DhNRsGBYqEL/wASjsP8axYUKNKjABhyQR/WtGhSiaUCbWW3UPu29ScA1bSFkuCgKltu7BFc5CizZAmWPzGRyMdhUb28skUjRIoI64Peg2RjSBxysLkY5NV2PmRpuJLZyvFADEOQSWKv2+lW4I48HI6dyaB2EJRiEHzAccVZVDuKG4R1HAIHWsp7m6R1mhRQLFOG8x5sfJjt65rP1tpHlyFWM4Ax9Kg0pkmgoRK0qLuOBwDXcJkIZIVc7uWDtu59R6D2pNlti+XFHGDJksWyrAfqKdEphO7yyx64AoSKTHqu5ZmJBIGdvce1Ti1bMQZ4lVyBww4+tKSujSGxYS3gRnEe7yzkYY8+9RTJmL93GrEDqDwff2rEtMVXAQCNi64HIp/mI24pvJHTNZTRtbQgSKMOZJwzA43ADcfwFXVt9q4RSRtPLHOKgou29nHKUdnjDL0LcVtxWyBkkI2H7vHegDUSzRvOWJg6sNpOOSOuacLNzF5bKp29iOtc7R1QlZFgQIpAC8Dhk71dSxt/KRYUYDOBubJA+vc1Mti4u5rQ2qwLG5AAB5HrUr2jzOEiV/MV8ke3Ximti7HpHgLwNr3xLu9D0/wrph1W+vbgxxocoCq5yxP9wEZJ6Ed+a/f/APZN/ZHs/hHo1h4k8V2cN74yuIR5IK4WJerOe5Zj+QGK8bPsf7GlyrdnVho8zP0DTTx+62xlj/GM9f8AAe1XYrELEyq6sA3GBXxuCpN6s9jmSVkdX4c8Mahr1/a28UDW4QmSSZs7SMcKMcsSegH419jeAfh5pPhnT7T7RDHJqcjGS4kweuOg9s9q/R8mwfLG58RxBmF3ynohhlVYhEIpZyn7xmXgdsY+nT0o8l90TOi5HKnHSvtsPTUY2Phqj5ncsKu4EBwx704A7MYI/wBqu3zMuXSw9dpPluGPGcg1SaKZ7fcdolIw3YGib0swpqz1PiD9omxntPEV1d5WKCVROj9jvduPxwK+WXt2AZ4yrA/Nle/rxX55xRD3VY/cuC3fDWM65uFj2gkM3RQTjNY9zIrRtG2ST6ivhD6+UrHGalLjegQxqpwCOlcnOJF3u2JAG+Yt/KqUdLjTORuY8ieUEFMFthOGHt7/AIVx+optg37HlQuRt7Cu2jC6OeUlc5a30CTWZZ0s/NhnjXzAyrkLnIHPc197/s9eDdbufh9Y2epXt5b21lbAwwt0kfIHJ6jgfngGk6kYTTZpj6aq4Z02bvi/SfJ0XxTPZ3BF5ZRGZ/kwQ6uAR+AJP4V+HXjfwxqN9e6jqskcRDXTxOuRvVVJ2nHf/Dp05/pHw+j7SlK5/P8AisUsPibHnem2P9mNClzNc7d2A2Mkj8etdSIr/UoXjku9QZEULtErLlcdDg819NiMHaV2ehiq0Jxujo9EttctpLJbLxHqojhk85FmImDf7J3dvcYPvX1/4I+JfiGyjs0vrtppYRsiZWKtg/zx+Jx615mY4SDhdHzT0d0fVvhCefx7pXiHVH1b7fe2LIvlySFjyPunPQjGfoRXsOkodG8KNpU8+n3zyxFxLHOHKE8kHH+ea+FatLlO6jNJanx34lhuvD8+p3Wn6vrGnW88rPNbQOWWViemwg5yecDvWn8OvhofEl2NZ8RWjJbRt5lrFcRAHGBlmHQnOccV9vRUKVFzhuzwsdSdSactkfSs3h/w7NDPa2/h/TooGTyjEy9fVgOg/wA4rgdW+C/hUzLrXh/TJtHvo2wRDLwfXj0/yKyp1H1MqmITVmX9N0HxRaXaWrGK706ZDvkaXkhedrL0wMDH0rh/iR8O/DGtxSMrrpk8ybJ41Qj/AIEMdvb/APVURqr2nuhRkktT5bHwp13w9YXFtHf22sQJJt+0RuSNnYc8k9Py7nJPz/8AEHQ723uDHqekSzaaGGyUx+YpbB7du/6j6/SYCupLUp1YOfKjzDw54+8UfB3Vl1Xw9cWp8OPNm401lKoVPLEYPAOBlQBzyOeD+vHwx+Itn8QPDdlqVk0yW4ti8YYh8cbthI4J64Pfivns8p2lzonEYVrU+VP2lfitLPInhDT7iW1uHD3V28QEflqDhV47k5wOmAfYV+W/iC7g02/e4iLG5QFVmY7mBJzyeueevWvmcRU5YN9z9b4FyyCpe1mcNPrsk4k3SNEjYV3B4YZ/zxXrHwZ+Huo/FXV9YsdNtzqFlayLHI8cmwKxXO0+nH+FeG6vIudn108d7/Lfc/Tfw/8As4aZ4e0uC3u9PS3vHjG4W5VcDuGyDzmqOufs464beG+8Ia9q2nxQybhGblcjnIUsuCM/T8T0ry6ebRqyZ6tOnGk20zgJ/EnxL+HV+kgvJrJkbC28ih0kPoWxkZ565z619/8A7Nfx/vPinbwaT9nv4tQgwrq6ggfKTtz17Efhits0w0VRVWJ83XhzSdj9B9N0+0vbYL9iWWcDc+5+cdvpipL3wxpzpAYoiIwcgsB8rV5vO+Wx8xTT5jZisFt7WKMENwM/WmsWUFcBewwK5VE7ou71GEMSwVcvgg+3FeR+OvCUGrF7FvL8xoBsDMMFhnbk9OuK0jKzudFPc+WPAmgSapplzoviZnk1RdSnliZTjYjPhYz9ABj6/jX194Ut9E0KI6fEtzZ3UeUUhR9/0PPy9Otc+Mq3dj6vDYhypuK6Gb4zurO20i+nkmjjMCmV8HBJHQH2zXm2ja7DdTWwa5WO4Q7pAv3X+n49q+ezap7OzPpsjw7rUZNdD3CxlMsFvcFw0RQFc9xUN8XyeAY8cc104TEc0dTnnS5dCtbwJPA07SYiG5Bt5YMMf4ivnr4p+CJNTey1u2hl82EvIQjfeBGD0+lfS5Ri+WVj53O8EppSPyQ+Kia9r3jDULC6tWa/sYUlkeQ8DeSCO/Ydeetc94X8JWabnmRZl3+avmDgH/8AXX6fHHf7OoI/MKuAUKzZ1esa7beGQ0F0yyRKiuyhwp56Vm+Fr/xf45u7W18Ou9oGuGjX5fOAQfxZGBnHrwPfGDxRSjC7FLDc89T7m8MaJa+CrItfs81+8AMkhYBVyOMY9+vr06V458SPiwsKWkVhMqiEs3mRHY288Ag+lOjS9rJWPHxFXmfJE+JPE0Fx431BbWKGfU7vz1MaOwJU9yM9sHB9j+fs/gr4fW+jPp2oeLV363C5P2VRgRsMqN2eQcZ4/WvqcRJU4KlE4XCMIOTPc7K5ttNsrqGKO2iW5bfIyRgEH2HQcdq5rVLu3QzKxjVtoZjnPH+e1eLTvzO5zRquRwOparb2oeCOdHJAO4HP5Vhf2pDcxS3AMdvJ/q8g8kDsfz/Wt0bwpWVzltS8QTqZWkit7t9vyqRjJHTJ6/z+leQ6r4e0y71mS8toLW1nmkEzpF8qhiOeOg616mEVkVVlbRne6Z4esNSgFteNKsxUxuyjkADjH+FUbv4PWWmyWWqWKtZurqzeQ+zbjocqclieue2aKk2nylKULe8eu2njiPR/sMGoK0ULYjMgYE8DrjPr6+tdjB8T/CrXBghvpXyQqKQCQ3ocHisZqdPVHzlbCpyZ6da3qTxJcxwyCB1BSTOcHuK1DdK6xpGitIeNxPANejhKnNG549SHK7HIeIvEEOjw3sU9zbRPEwEqt1Bx0z2+lfNPiH9pfwrpImWC31W6mh/1xRVlDjHG3DZP0rbEVraI5+RyvY+ftT+JWv8AxLijtEvI7LRHk3m0wCx5yoc9yDg44AI74rpPD/wxv7rUtN02+2XKXgZ7dIkJZkX7z+yjpk9zjivPxeaKELH0OXYKXLdlb4n/AAH1rTNLubnTUh+3QSYEbruRvqR09v8AIr5W0m6mjh1KK6zbLHlWt5V+bcOo475rjnW56fMdG70POJ9AuPEWol7WG42KC+VXgj/CrcsNvoWny26Qq16zH5zhvlx79K8jk5pXPQnL2cUjya8t5A0s+GdchSqDJ5/nX0H8BvhFqnj/AF7TY7iBZNJbcWWVDygwSSO+MEfjXj5hPQ9DBU23c/bDw5oVvpGiWNkifZyqbEj2BVVAABtA/wAjijUwkCSq7+WoGQxPQ15tI729Txjxj4gttHhtokkE83mHeE4UDGd1eSeMPiTDovhXW9SDXr3q2222W2I3GRvu4z7816eHpX1M60z508JXUupXE97PMj72WPmTcBntk/1ru47IwXs19d3Je0RflHt689a6qq96xk4aXPAPF96DfTyRSpPEz7UZef8AIrk4JSqKpcGRj5mSOo71jJ2JL0MoeMy+Q8RJwHIxn6VcQLDEiM5POdxOTj096UamoNGjHc2/2XzJJUt3C8fKD071qLciTEp2M8ijBA4IAxkVSqEuKGCCKVTE8eC64b3H+FOCLBsWM7lkIAYjOMD17CsZ1Sow7FqaKFllRYxPAcBvSsqe2g3sVjXPU8dK4pzO2kh6CCBlIG8HoBWxDcNEk58kRSsvlneucD0+tcNaR1k9ujRj93D5ygAKucnHue9dLbKIjvCGRR8pbPAJrjmzqhqzuvD0D3N1a2+GWVjsBVeAx7+1frZ+zJ4EntPD9jq18kGoXfyl3VeDgfMR7dK+P4hrclPQ+uyWClds+4bV55Uj8yXzZAOCxyQBWsjBCCX6jGAa+Owk76HqVaaRv6NNcK825Ixa4Gwb8knv9O1dYuorEQvG7HJJzXvYOo0zxsXC6M+51WCKdWEyFiNnf5WPGP8APrXWabtRbe6gWRJ1xIwbqvsaWa1V7Ox+QcbYppciJHtlZvNMayZOcdBXDa2sGQzhVI+QbRgn6+tfJV1eDPzONYp6ZpxmuC0DKk4XkkccV61YaXoGlWsF/eta3twsWHWSVkXJ9FVuTx3zX51xFNqKUT2FifZ0rR3ON8WfFNLC3Wy0+SVFLEMgxgL2H+PrxXz9rPi/VtQv5Jrq9ZE27WReSc+2MDHavMyXLJVp80z6Xhzhari37etsee3cZl2yS3Ez3I4Ry3TPt0z71y2pR+ZHJbiAMT8gUr+f+fev0fDYZRVj9ywOGhTgoxRz91ZtMroXdGIAU+9cq3hM3E8srpHGrDY52fMef1/+vXRJcqPq8DW5XoXNM8IT6OqSx3D7D91YycP7819GfCW7vrtrrSrgxSXELeX8vO1CCRz3OOvpXzNDARnj07HscSYqNTL2kemeO/C114W0a3v0jmaeRVMYIDFwThcY7dRjrW5oNg1/qOlOubwkgOOuD1z+FftWTYVpWPznLKdOEHUZ9VS6ZbW9v5sNisQkJO2JAAgPTpXy/wDGzR0S0sb54UFvLP5EjMuQPlxj6nI496++wVN7HxWIxj5m0eu/Ca1nt/htpUsEUb35RoGQjJTEUWW+p+b9a+R/i7oHjXXPFN4Le/ltNKinJVlk2kAfrk+v1H158bG17DyzDRq1EpGtJpesweDLm1vNUuLi4jsiYZZAPnwQME+nB59q8K+Hvi3Xr691HS7+ymttUhn+ztDK5498547j8D9a58KuaDRePwqhU0PeoQFAy4lc9amaITwXdhdIZLS5QJIvVSPQjvXFN2LhqrH4J/8ABRb9mW28LW+pfETRNJlntAhkuDEOQit8xI/iKrk+uCa/CjxRp8FrcuLVmS03kqzDGff86+pwM3Uppnk1aerON+0GRgNp3KGAYD7wNZX2OWN9ruHlAyc8Cuk41DuKZUjDkBt47daimQyTFmLFccDFBmUZpWU3MG2UIoDCReauoGAlkZs5GSAeaAKkxhhCtGJAg54ODmpISs8MTF9248sPegaR6RoVjLG/lsQCo479a74CWOKHc6Bo/lG3qfemlc0nsIiL58alm3NyCec06QmKGSaVtkKgsR1NbJWMjP8ALeUFFV3bG7jjiplLLGwUKhYYwaqwFdEhe4kJKhxH9/GM0CM7kaVWNv5ZJOcZPbFN7AVl2vtd0Ksp/Oo4JI3klCAbs4JB4FSZzj1HSwkfISokf+8eMVTlcMQ6FIpFGCSKGQiyWd3WUYWRhh8Dg/4Co2eRROPL2tu+63FZdDcb58ywFNybDjavTNWGhcKC7MUYgLjoDWi1QFNVKqRvUMzfMw7VJGCgRFaMRt1JPBOaYD5mZdgLqQ3BwMA1XNtdIouJ1cwyD93gcY/rQK3UWUbswnzpJidqYHGfQ+lSQJPHhWBQKMHc3JoErkhkRZtmwSbV3lcdePX0qFZFkgE0bqSwyuTwaAtrcbI6MYmDqkoXaNvB4/z+tRqIli8+QnzDx0zj/wCvSauUW1DrCgaSDftGTt6/SoBcRcxvBEhH8JJwfx9TStpYBoDAjayoo5AP8qscFZ5nw5hQOcHrzjAHc+wqIPUBTK+3ewTaBwOmP8ap7hKm538wA/dB281cldAPkVcxEoSWyVxyAariS4WGU5WQPJkccgVk0ABZJIVSNjCiKQpxyv8Aiac6kJHJHgjIySM8d6QkrEYnSPYEUggkde9QSiSJJDFuR8A7sZPWtlsMSWSHzJS0e9RGv3eMnPb/AApJY9zLvLCMjIGeRVAPhVoJJJCyyjbtVcZGPWpVMhKlNu5m2gMcY+vp9aBPQFMhkeJlLxE9c1P5yhnQY6/lQK+lyEyA5BT5D8uSOtVJXj8wqJYPlb5kIx+GaDPmJFkUkJ8+COcVO1wTcYlBKiP+EYBxQVTJ1Ls4ZmVUzwD1zVRrdvMmiR0DtyrHtn/OKLmgxbd3Xy1USY4Y9OaZB5rIFuPu9BgZyKzqAKI5UjZQQxIwy46ipfLMylnZYpztAbG75alWtYCKZfnZVaOM5wHHcY6iolt8AhpQIx3I5NJOzHcZBbySKjmEpcMxXDY+UdvxqG4KyeUysVUErgr17UiotWJpGOIySsjr3A5okRFYkMkiv824dTQTd7FFXjOXZZJl5GSdpFEckd2dhK7kPGT1oESpF5TMkjbpc8BuPwp/lMWLHa8R+VCO3r/+ugadh0RYK674gM8ZFVSUcSOuRLnvQOW46GWXcUbay9jjmnSuTKqiMliD89AmrFR973CwoUjbbu556daYzgDzIEwpPAY0BF2ZYMvlo00iq0hYDPr6U6RCGYhwG7kHjFJm5A5UOEJdotv3kGR+X9ajcOES43AxhtqlvbtWBlOXQqLMPMkYkKXO1iBzT1cIIh5BDNzuJ4IqnHS5A7yUypdoZkbJWRDx7Cn+W8CvvXZIfldB1FVTAhaW4P7lo4WixwWHOP61bLWzfZgoyBgmQfzFaDt1KscCbpGKoM5wp6jnk4pQgVUKHDMeRmg1hsLPHtYjJdAeNvQ/hUp2rGu2HZuOACOlJq6G0QqAjA4ZmPrzUsZEhZ2UlT8wwPmB9RRFWRlKNh7rbOyAJ5XGWVmz+NNjLYcAARkfezxTJHJMgle5C7cp5W3GR9cVXmJEZKYJGOcY5pMB8Um1SoikkGM7uMfSlkmJVJBHJuDfcFYtjSuWJjhlAVpXb+LPGMVz+ocxmSNgOaRTk9jjZN7vOh4jcbTx29KjUELtzIrHhsHg0GpaKtsCEZJPUVLJEqx+YUkYIQOOv1oHF6nrPw38Gz+KPEun2yBioRmVAuTx1cc9AM1/T9+y9+wX4E03wX4d1XUr7Sda1S8svPklurAPhScDZnp7ADgc5FeFnuIdKldH0mWUIQpyxE9bbep9f2n7FngOKwuE0250NWkb5RFEIzHxg/6xTk/Q/nWfB+xB8P7FhcRvpVteu20vb2mHIHTc2/Dc+3fvXzEMxv0LjJ2uRXX7FXw/vhNJd39sJnXAH9mJIM+56j8M1gD9g7wrbusESaHJasxZZxGkQIP+zuP8h711wxytsZxqNMhuf2DfD037ma6hvAEI2xCJ1deuHyQcY74rIb9gO2ffJZ+LfDVizEEC7tpZUdP7uY+Py6e9bvHqK1RvHENdTnG/YA0+zuGm+1abHcMfLZvtU08bj/dd8L+QqO6/YCjCvFF/Zt6p5k8u1L8HtgYH4ZrN45NGv1+S2Kx/YFuY5LeWG7N3Gp8wQW00dowI9vnI/A81Su/2A9cuCo86WMH7yyTQsxHoSwBNYvFJrQmWaT2Mm7/4J/eJrJEkjsLe4gWQ+VDaagDvP+1sV2X8hUV7+wl4hkYSXGk6vpkuQVYMoQNnj55FQjitFiIMVPMancSH9h/xTZQ3AbRL3UJ2bDyRXcTcDtgOMVn3n7DXivULdJrXRp7gxNg2U80JJPuSxP65qlOFynmNR7s5Gf8AYD8f2b3l6NF1WwhLBJDNPFKqey45z7GqifsQ+KNJMtvdWt5I843xCaIggn1IAUD6fzrrpunuW81klc4mb9hLxbc6g97b6TrDlWKypGh/eexBwABz7/1af2J/G1xh73QNd0iGBvkmYKIt3bLAk5PoeK6f3b0NKGdyii1o/wCyb4usrWSZoXuZSeWL/Ixx1XAJA9qur+y94viG2fTkv7UDI2IVXJ6lVwSc+5riqYakzpWfzexyeo/sv+MoJZX+zwW0TMEWGaGUtgdc4Q/zFc54h/Zt8S2dubi6trxLLaUWKGAzK5wDn5ckDr1AqFh6aZU88m47HzP4u+H+p+GAUvGjuJC+A0edpHbAPTivMLu3FupRmSORuQCa8TO8HyPmR9RkWaKrC3UxZyqweXEH85uvOQR9KqWkI3kOGG5wTz0P9K+Xnue7GVzrBZ+fFEYQdvRznp7iom0pYJlMgR+MhmHCn/E1Dl0C2tzJ1G2ZZYiI08gt8/HX8aoxW8MciSuokGeRntQKM9Tet5ZFhCq5SUHIJ7+n4U8OS6ySKzyD5SB3qJnU2XII45BiSJ4XPGN368VbkikthJ5JZm2/dJ61zTj1G530LsEUhiB8koD82MfrSsVXEOCVzkc8isebWwNq49EIWTJTAxlymcfSrmnRLvDMT5itlWz+tYS1dxRaT0OtRZDGqugPcZ55/pWRqEMkOGZAYmbJNKMbBUmYaTJGQAZWAJZcDocfpWFfsZ1TyxjAzgDkfWvQoRIdR2OdvLh4Y5X8pZXYZJb19q5Yxi5ImuIwpzlAvYV6sdjKzcjWjtTJboIllZjxt9qiWHYC0jIyqcBQOazbsazfQqGEOI4jGDGO/eklj28Fo0TGBngk1gaRdiuIAYxGUjY9eVzz6+1MOnOVWQvuTv8AL0q5bDuK6QxyxxRXcW8rnZ34q3EGkn+dPKZW5B61LVib62LuXDEOkYO7IIPFJ5RIb5iz5yMULcxlIw7/ADGhikY464HUe4rlbh45pREroswGQuecetdlLc45PQp3EU0omwsKkqF29d3rVrSbV1uEfAEa/NgDn3rum7RMsPH3jqEQrOQnCEZHPNUJbRzuy4ALYBJ/nXMp2RpVepzt23737OI33L0YHirNnHLtZ4lzJ25xzVSloZ0d2zXuITII0wwJGSM1lyeYxMA+dVPQL0oc9Byp63LlqStxKUQnICNxkD86tpZtKcxROzDuKzBK7LUdsBEqvGxUEkN3/wAirUJQK0BUyhlwAO4rBu7N4WTLdxCWnhgjk3xhclQnOaz7lY4Y1aUGE5yQeT9Kh72Jm29jHmUKo+QqCevWq5s3liCqFjZRyx71cNGKpG6sYItrlpm8wHYxBUDgg1PPZslyJcygt8u1RnGK6XLW5zOnpc1ooRCH3su0/wB4dfatFbKWdBJGQAVyFzgCrbujJoyUsLv7RI4RiCQMD69a6YWc0jojx5QYGc85rFnTQguU27fTDCsRZMxMNxGcZHenSQSxx+XKqsrHaoUYP41lZrUqc7+6U5tJ3F1iRyAAMk8VRTw1N5jIzGRW48sngf8A662jLsZcuhah8KCEvMQzZH3Tzin3ehqY02YhlHPHGf8A61bqbZzVGkZR0oNtV3jTGPnc1INPKl1MhfIxvA6iqWrFF+6JFpkMkkcayCME/OD1x7DvU8ukGcSP9xwu1eeo7US3JUraC/2REgiJVdxGWKjvStp0TgNIXaENlfqO3sK2oR6nPUqIkaytzCAscLMRkD3pq28VqrN8kQH3mIrqSOSdezJxbxqp8x43kI3Bk70yOWPGxuUB3AdKRjOs9is9wpcyeWODxl93HSoIZyGf5lZQN2B1q4xuDqe6MF5EqZcybTzyOR7VVl1GAARPl4zwgVsFR7nvVculjFSZny6vBLjy5UAIyhB+8PUe1UDqMUTFlLtx1zxmmo2G56jLi9aYIVaVgOwPU1iS3ztJgoqKOMCqMJasSTU5GkEUO9EIyCT09qiadzuV1USdcg8mt0rHPNNsrtcFdquGkDdP9mmm4XaHUrIjjg44IqlLSwuQal0rJKBkqvDAnpU0c8GVUllHq3St4IiR9GfA+WK4ultonZm3NIEPBHqf/r+mK++dGQOIjHuReAAeuK9eOx8vmEnznRzujWf2lI5klbI2EYBI7+1eReKJN7MsUQifA3AdPrWlNannnlUj5kkSRgVzgE9qzZrnDeXEfmJ4Hat3HS5fQpvdXdkss7eWHZSoUc4/CvCfF8jOwKsu7uSetY1DppRvI8PvTJHLPIqsz7QWY/Xj61QlzueMunm4zg1jbW57kY2iQJFM+AkSkD769xVxbFWMZwyfL/F3NZSauddJaDDZP5bJJAfrjrSLpgDL5kO1T/C3JqHJGlOOp0FtpalUDohYHliKsvpzPJGFjijYHIw2QfzrnchtWZYFuVBUxv5p5zt4FXIFaMbAqBScgEZrFvuWo9zTitVbZIUMZzgn1q8lpGysrK2wtyKzmXF9BlxGtviSEOiDkYGSan2C4ESne4x6Yx9azFSVyeJJHBChl28gEVrPJI9vK4j3EcsOgP4VhUZ1whoWre6IKI0UoGzcWrRYxyxxEbimMoTzXOpHSoOxV5O6OZZZVJxyferYgRHKxKCF4JNTc1pNJXI3k3OgELrt5GealJYKw2ATfeznoP6miptoODu9Sqd8c9uiTBi65+XsavvKAjb4yrjhscVlFmlRKKJbCJ5HkETMYeMj09jXqmlsYrRUCmNgvykHGKitq7F0tKbZ4/43uWhEzYLoUKsuefavkTxMXVmUfvN7EnJr67J37p8ZmVO2pxNwWEr+XH5T42lScbR347moNwaRTIBkj5fc+h9K+ghseIfsPEzJEYyskqE7g3Q//qrLukuGa5H2g2xOAp9a+RsfoeHd0Y91LJBDL5wErMm0OR39a+Mfj6l3Fc2kCxBFZA8pkXJ4OePw4+v0r1Ms+I8fOIe6mfKrBYpD5e8hjuw1KkkbFgTgk8D1r157nyy0ZJIPLUkleOlS2UjyEjy41UHJy3JFZT2Njpo5A8EKqUeP3rTaJUhEiA88PgdR6Vkbxd0WLAqkjMVAZvX0r6y+AT2rak1v8ityzA5w+BnH4nivFz9/7NI9bLFeoj6wudxWMyxeXCMqd7DFOtmV5IxgblBAb0r4im/cR9lN2ZpRKxZwAMqN2fWo4pV+QSKSxJIIrojsLZaFsqxGFAjdz1PQVNJD5LKgZp0ztBUHDe9UzWLvEcGk8lFjhjkKthyTjC+o9TTBhd08e5yr4HPKmqhLoYJ+8TQkMI94WVVfc2fSnB4y7siyQkNwWNZzhqb85atYjlpUbAbkjoKfL525XLR+XnaxNZz3NRsECRzSJGqsC24BmwBWk04MjIkcU8oYEhccH+lZbLQqO5Go3sxibDYyRVMwSyFdk7RZPKgDB/wqZhFXZMLQOqedKqANkYGP1qUogKeU5YL824d6JO0TRxLAjkIwpBBHHGcUgQ74kj2MxOMdKxjsRPcc85XaFtVhBO3C5xn3PvTNyBZtySF8fJtOBn3q0rkXH+YJhBvPlstTLsjkcb4p+wZO1I3Q2WOHymJcBicdKh3yiMukKyy9MHgGqS0uZyXYqOZwyAEyyL8yI54HvVwj9yWjAafOWGOKIvUgZLPDbossksZQnGRzn0q2AXK/vPLQ8nIyDWqlqYzWpYYK0CSSCPC/KFAxkf1qldefcxqUcvIPnRSeoHUVm371xwlpqOeG2yFcKSBuAx61IssWxV3KyA5HHQ+oq4xuwU7IzkFuzK8glFzkqMN8oHrjpU4lghZhuQnGevOK0itSpSMy88qV2JiwSQFIHT1z6mqywyRsyMwZ+xzz9K3pzOaqroz5y0q795k7KT1GPWuM1pzp4vp0ZbkGPP7xfl9xjrg9K9bB/GjgrP3bn5yeOJSnifWViZp7eOciMuvO30J7n/61cfDrQ3rcRI4lQ7QCTj06V9/9mx8BOCbKWuay96o8xpywGRv7/wD1v8K4ZCrtKryKkgOCccipk7oo6ayDEh5JfnAGTjORXaWKMjooHmx4ya5Kh2YdJSPrH9ne0nutVe2jSR5wWYxp/FGBvz+QOfpX194tYTwoDPLZ2ZRXmVB8x9cf59K+QrJPFO59bQjeCZ+Z/j6CSHVtRil2sVkYDdzwT0r5n8YBDJKYAWBGAvXGBX2WE3R8Hj4++zzIsGGckHHNK0rneWLSts4z29K9KWx5RGjOgwwyMUOSUJBB5xgViBEIm+ZWbaw5x7U8sFRmVgXB4HpWsF1AapYMCyoyg9+n0qeNkGWEWW6EE9DSkrKxrBdS7Asm9JF3K3VDXT2fntFKG8sjHRjyazN6ZPGgaYRq4iUDduPT6VY3xQ5DJ+8z37VnvI0K+WVZmUsJTxg07kweaFIm3cDPFU3YbdxzMnlDCqMH5faprSRQDjOSMFR3qZrqI7/R4oljjO5kmXoN3y4rcRh56ncBnnFcs9zeGxsBlLdEOR6YzVm3RGc+YFQ45qTdy0uT+Sj7BFKVDNtLMeAPWuU1WFYrRGG9SzbVz6evNbQaRk2+pw8s8kUkcF00AXPAVcZPrUk0x3IogCqSWJAwMewrrscdR62FliAk2u2IiMgtTEVJt8xBBAzjvxWkldXDm0I0guMOyyIgHODzkVEylRlzscdxTirIFotS2w8uN/LV9/TNVZoZZINjsXbPAqiJSucBqsapJxmM5yDVG1iPmZIJYHJFKWxjPsfRfhCZZ7J2VnQhRjB6+tdu2CjmOTdtTKOg+9XztVe+erQfu2PnLxlazm8lm25beWxntXBxlXZt2VJ6Me1fQUn7qPLqrUsbuCqBUXIAI/nVkB5UkXcvBBGT/KrMhywvAfnE3LZYE9BVl4n3FiqlugzQBnT7g58wRCVlwB/WqXlLgIxyc8c8ms5bgEe4ZRwpAbqauxIW3viNlK42A4xQ5ga1nNLCyb8oQM8V12n6vDP94S7s45HFVLYaZsSwm+iPlhRLwFYjoPesw6DK3n74wcDhiOGqHM3JTpMheIGJ35AbHb3rej0ck52RAH+IDnHpUDSJ49DSOeTlw2MkE5qx/ZoigEjQ7wRk+ooHocRrcZguEZILiFNmAzdG9/6VzPmlyIkzszlc9KBNWLaFYFLSyR3MjLt4HIpka+bIfmUYwQfSguDJJTukJVoyCc4UYp8agbGJ3MWyMdqia0uaHW6OAQFiyFwd1U9YVC5DHr97NZGsEWtEiQNHM08arnbtzjOa7ZkCl8SvDEBjnk+1K2txtalqRHKRGPYcD5lNTuzNFBIhkacE5LenamUNUu77sRyEffBPOPSomg2xvJHE8i53MQM4qZSsXBiKFJwSZExz6/8A6qlLlAF+bGOdvSs57mkVYmWBJzIhchGjUbcYGepNNWSOKIptcynoR0rGobxehXsYQoLHe8nJBzwQfaujjjk8krHIckblOM7azKLgZHj8tliJYD+HHFaUEW+NMkNCD8hJ5qJTsawj1NRBslLRo8Ow71fpg/405WaZxIqzuewHesW+pry6XL32IxSeeFkDkhnGc9vSrOYY5WQW7yMBu3DoDRfU1irF5GkuyjsVJJwTXsPwe+F3iP4oeJ7TTPDGmX2rSK3lqoBCgZwWc44UYznqe1O6SuwfZH9EP7Nn7Lfhn4PaVY391AmoeL2USTytAAFPp7Drx/ia+1CHnYySENIQPmbr7D2FfnOY4p4mu5dEevhqXKi/5VwghI8oqV4+XGefWu58F+Db3xFqCW8MUyQbg0z4wqk9s9z/ACr28owim7mGPxKpxuz7E8LeGtP8N28cNmwMo+VmWPB9gGPJ9zXazoYXZUkR4ggwFXBU96/RsDRUT80x1V1HcjUsqvtZtpGDz1qOGSWXeHDAr90FSK9rrc8trXQcHAZlIHynBFWU2FAV37emGFdEZ9DGW49pNi7vl+Y46daltdPuruKS3hckSDbuZc8ZzjilPVGlOLbufPn7SHgW6h0bR7m5VPPH7uQFcZUNnP8A4/X56XfltIzKj20vKlTXyPFOH/d3R+wcC4hODgcpdpKHOGWRT1JGCK5m7Lg4ZiRnqK/MnufoLRkXcaugDsORkf4GuSupAu4DAjXlhW0VoM5K9H7xmUjHbPauZ1BCY5WK5XrgGuilKyMJwR1/wqtrO6tPFkV1BNbM0Km3df4XO7/DP1r7h+Cl/p1p4C8PWM+opFJDYJE74b95tAycHkkkZFeRjeZ1UkbzlahJo+afi38RdE8PXmpLrmqXM9vcQv5ptIGIZiMn5Ryeecd8ds18JastjqqjUbK2meC9mDokkWxyW7bT0PPSv6f4Irewpc76o/nvPcrnzObPRZfgRPJ4VutZ1K3VESJWG7kqT0/DtXyiNHuNL1a8t4ZUubMuXhk8zPmoejL0+XqPwr7iOLWIXNA8KjVsuVHV2F/pVvI/nRqLoN5TquMq3ofT6V7P4ZsoJ4BcLGscpI6jk14+Jfu2JU+jPSLTw5BqM9ncpJDaanEwaOfYCwr6K0+z1e5tbC2M5uJItzOwXO4Y5I/DP5V8ziqShLmOinU5tDqdG8Lwmee9vzDdxIomiR0AB5x1PXr2rv8AT4Le1aSWG1iiZjkbR8o+gNdOFbe5yZhV6I1lAYMTsbvnFVmHlqrAEsODzxXceDOY1Y/lXFzDnfkI45b2GK858XeGrDxHbGPU7i6s7q3bEXkHayt3yB9cfpzXGnaVzqpNnjWpfD3xNp8Ei6HqVvr0MLtJJbSxlGKkcn398DPevmH4j6VrX2Mwz6ZPps5JY5bI/wAntXqZdjFzOBpOjyz5j4/8WWEsW+2aBxISABtyM+v0r6X/AGIvElxa+E/Htrb3bXQ0zW4ooo5Gyrqwd2U+w4z36UZ8v3HMew/eipHzT8VPFt5deKPFV5czTSXTSG33S9RGCduPw4H0r5tu7O5vHQPBJcA4HmGvhsfUskfufA2DdXBuxh6loh093eZJHfGCietesfB34u3/AMNG1XT9J0CzuEkmjbzXkO7CgnJ/vEFj14POa4ZwVSNji4jy2rS96J9u+H/23tVvSYPEmg6RatGhUy25M+6NcY9D07YOK+hdL+PvgzxPpUU2jT2MkjKPMdJwSv8AwHOR/n8PGllTUrxPBy7MqynabPGPib461O+W0sJIYdTs5VY2sjNhVHfJxn8e1fWP7C/wtu/Dtpq2vuQ+pXEqmR3+UmQ4clewA+YY9D9a9bEyj9V9mz2sZVlFKa6n6l6ApiaKLcfMbIBPfvXWOgQKhKlQMk9q8BI+ejL3iNzGm105UjtWfK0UkhVAzjryMVnONjrhIVAI879rZ96y9Yt0urFyqxtt6jaM/Ws0tTtT0uj5Q8VXOl+CvGFjPqLm0t9Su49svTE2AR9M4AHqRjqa6zxFqSWEM/iKDbe2stwHuVibGCzYxzxnvXBmVNxtLufUZLOPOr9dD55+L3xJgsNAuoLGe5uLeSVZfs4bHyjBAJHJ55/D8B5H4D+Jc11fWGmOzWs4uGuYgJd2eR7AntXwOfYq0bM/oDhbh2McNJvqfoRo2u27xl47xrqFlAXyQNuce/IH+Fa76mjsI5nAVOVyO57V35Pi+aKufmeY4eUKsoeZt6TErWBuHQrI2XZQM1yvizZBaSuSYYjIApXoCf6mvr8DK8rI8LHQ/dtHwV+0X4MtodKvvF1lFa/avK2lCuDIo5xkdR7ds18f2l5aWKNd3ADQpywHGR9a/ScvblSSZ+bZkkpHy34w8T3viLxFdPpksUVg7+QrEBt65AAHtz6Z49DX378FdK07w7pdvpzJELy3bHnIv7tzgE/gf/1135lFqKgjx8Q3To8xwnxp+Nl1pd9NBazG2u5ZdqAqDtJ5Jx9K+c9PvtU1576+uBJdM8hmOzoFx1AHAHfA969jL6PJDmZ5NPDWh7Rmx4e8SaNYSefpktpPPvO1y4CsehBz29/rW/c/E9HvpLia5t5JS43KvzBf/rV3Vqd3znnYnDym9DVl+IAntomWGdpRli0ZyGHYVzniHxTqa6aZFt1jR8DbIOVJ6DdzXGqTvczw+Dsrs80h8V6YlxKL/VI47OMB5JC5BXjleep/pWanxF8OsryJf25jLfJIJPlx6/Ws2pN6G9VpR0MjUviJoUlxcm1jlkjCARRqNx3Dgtx7/wCRWHZeM5tQmcSWLQ4bqq4X/wDWa9ahH3dTglBz1PaPCOpRKwmWB/3hDKm77vrXX+K9VuINHMlndvZ3QBAYclR/eH+e1d+GoKclc48TUcbI+f8AUdP8eeJLeZNEspL4GbEjTvgsuOTkjj8ua9Q+Fn7PeurfQeIvGU72bhGmtYVdQq9em05YnofStsZiqai6S3NK0YqN2fZWl2aWunabDE7LJEm+QE8bie36VZu5UMTu5SME5I6f/qrhw0eWJ89iJJs+N/2lfEMjXFpodtG9nptvZYkQtkyuWzknvwcH1x6cV+f62U2qXzRW7j7S8o2lF+8Ox9ce9LEz5Y8zNstoqUmfWHwD+D2pNq95a3Wl3F7IYzIXKYVRu3HP0GfzHrX6F6Z4bt9BtkS1KRyPCEkbZ84HXAPUD+dfD43EOcj7BU1CPKjy7x/qdvbX9+cKl4tu+xFbCMWGM+nX8vxr8wZNBuNQ8Wa/f3NpLZW086pbxSjB4HOcdec/X6Yr2cO70rHgQi1WZ2+s+CDY+GNf12SWOJbGAXDxxx/MfmAwMd/mzgenSvny38Mat4huIUMbXDyttLxrhSO2c9Birw9LlpuTOqrNVKqjE9a8Gfsr+JPFOpC3itNWmsy4yY5I49zZ4C7yMew7+nr+o3wS+Bi/D+2+0atp91ZzmMQxWDAAhB13MCcjPUg9h6V8njp80rI9+m+SJ69qNvHbyuwmRrVG2ttXnHqP8K8s8TavFb203m2jzMCCpztwM9ef51ioC9ofBvxB8ZHVPF2rzQxzWmmW4NrHb9OAAWc+p6c+xr598beK9R8V3+maRBFby6NFhZVjjyzuzAAtzjCjnuenoM+/QpcquxP3rRPbPBnhuTRrSXT5lDTAnzSyAEAHhfw6U3xx4kj0bT2EcKhthXKruJz0/H6VzwlzTuXVetkfKVzeTTTXDXCqWLfKM8H39qjXyykoJZZt4OCxyP8ACsKj1Hy6WNCJ5Qls4mDQs2NpPT3raRlchdmeeCO1c7n2CxPHKoaZVC7Cd2fU+3oK1EljkMeD8o6mlzsSity6NQiV1UtJHIFwsg/hPrUhmwmUlM8H3QU6H3/rWDqFJFV5Am9FRFiQAgqeCabJNBI+FMiR9om6/n3rnqM6YR7ERkgMysUk4zgYxirEdxmGZQpZVTcfz/nXNPc6F2NK2kZXQNO0dq4A4HKnvXX2i5aMRYPIzkVy1jpp7ns3gqye81HT0tCDKJA0mVz8oOcfXH5V+zHwivrOy8L2NvbzQG4kO6VFx8nOcHHT1r4niOm5Q0PqMqqcsbn0HZ3KqGQNExySWA6/T2rTWUcTBFkhAwfr6V8tg423PXlW5i4tyYlicbJUJxtB/WtJ7qTZOYnjXAHzMeDXuUJJHj458qbMC61W3SRwHZnBDBjwp9x7V634W1e01KxiRXjS7CEy5l4fnqM14WPx6lU5UfzvxNm8a+JlSj0OujuIJLV8vZurr5eUfcVOeuAePxrgtemjVJHto/NcjBCjt6/SvPqz9xo+Vop89jzK/wDE9zA3+htFA646puB9ePU1h3niTVbmGRHuznP8XpXy2OwCqy1P1vh3hNVaaqVjjLiZyVZ5JMqfvE5NZ08wz5h2iQ/xd+Oxr3sqy9QgfqlChGlTUIoxJZkllV1Qg4wTnvWfN9olDxyFAc5yK9CVNHfQ0Q2DT2u5UaRc46Z5rdls49hEpZ5RhQfoK83EzPYoytqY1wm2MxbDt7EGvSPhLObXxJZ+eoa2klTf8vBGec/hXNlcb4qNzXN6jeEkj7wtPBFp42sdAtdRcgx5YjP3wCcA+1e2aZ4R8C+FbQxXq2mnyEZX91vJIHXdt5+gNf0JleA2sfjeIzOUYOCLd5pVhd2puYXzAw+R404I9cdq+WP2h9MA8DsLZ1Sa2u1k82M8bXwpJz6YB9sV9HRwzhI8JYpy0Yfs/XguvDcEcs9sf9IForO2A20EFvody8+9N+I3hSdku9Rgt5JkjG+XYO2QM/qPzryMclztHuZXUcasWfOuqeJ449J1KxtYBJK8TQs7MCAuMHA9f8K+bfhhpeq2HivxXrl5bO1teXEcpkU78hUA3IPcdvXNcWChyxdz6/PMqnTUastmfSMMWCuwZHqRWgIXZiFCj0Oa8+qzxKUbHzj+0v4Dg8b/AAr8V6LqUMNxElncSDd1GEDFT+APPua/jv8AiMscut6rLsWG2iupLdI0XGCh2nj6gmvrOHo81OR5eMklNpHi8yokxPKkt1DdPSq5ZJLqZXXjjDHHzH/Cuma1PPk30IwiCV96qTn5M1EoZ5JcKrHZ0HtUGbRXDyASjawiYgEAdR/n+VOEREtxM7xx9FjJ6YFAhjCJrdwGDAdDjpS2aQRSlpXYBUyAB3oKb7Hr3h5UnhfOG43DjtXUxjhWVVLEbcFc0IJvUqM6xFESObzQ33g3T/CmXFwJPPsmdJSGy20YGO3/AOr6VvF6ES2Iyk6CHzASCMqegpWkAZV8slSMM2OlW3fQEQiVhE9s0aYLYHHX8aJLmRGUFEOTt+lEuxDu3oVo4y7AtgtnnBquT5MjtjfHjkGs+bWxPM+pUaXdEZY0e4TqNvce1PMQS4kQnczHLbh+lO4kWI5HJEYRzuGFYDj/AOtVd4X82Nz8zRnfye9JLoaydkRxMiSv5uZQ77tynIUentWk1wreUqpIAvbqPrTSsNMYFTaZ1MQhzjbjkn1qEokjyJsZUPIYnge2KYk2WkBWIB4klTqpLdKZCztPPMQ8a47twfoKCiCAOciWQK2/fGF/rSykhX88g7sYBpt3YFdlzLM7tuw+3jjHtUirGflDRls8Y4pExd0NmCAmdRGoQYP5U9YnAdlhfylAdmHRaBld54j5eyN3GSCqiozN5hDPEpKHOGoBvoKQRAzvuZehYDOKRv3bRMRHMobIPelFWGTKhCys6hi3K59Kz2fZESyPEO460wLaTF1j27Vmbpzxj1xUhhZkKlmRgeq/yNZTeokIAISzn99IeNrHA/GoYJUuDJ5sUsaAdZOA1SlpcE9bEyx2qTTKImYFcIAeAfWlifL5ZVMYHSto7DK7rl3dPlAO5Qe1RxzESQxvy4JO/FMQshBdVVhFGfvnbnj+tNkhmlLMXUcYbaMBh9KCZ7CjagECeYJf4zjtQr/u1KRlYomCsy8n1z7mnbqDV0KLdDHG8MZkhJJJBxiiONZUaVSGAOUzUt6DcUO8to512bWUkHcFxg1LOu9AGeSZF52k9KyUtbik7FYIWXkNvB3KAalVpGd52QBAuCccc/1qlPuU3oRSzTIB90pknAqbLAkkFnGGO0cYok00CZSkIYoQwcN/Ep4NCykhlnJ5XBGMBh/hUJa2GNBMxjAUZA4UcnFWJdwAdnWOI4Bjx0Ioa1sANgSGIAx7VD/eznPpUboWAOFdDwMnpTkrAMUiQfu2cBeCpHJpJPJ/4+WKqoBUAVJrBIouiDI27iTzjsKakAIjaJZHAySSMEUDcVuLtbOAGCk456ipXcRygk5RflO09T2I/wAKDK2lyVtpjimVF+YnjFRLJFLGud1udxGxh6UFPRkDykS5RVVt2TTz5k7FmZCCeABjbSaugm7leeC2DKzyPHJj5VU/e+tROs0sLsY0CryR0P5U0iUrjAd8Tgloh0Ge1SgOBJE6+WyHaw2k0FQIm+0JMpHMJX5lNKVYxMkmODxj3rOaKitANqiQoNpSUjJBPIqrKhtpYTMwWBlzkeucCjlfUyF85lmkjKFvm4I7e4qyYUkl3s7bz23U5R00AlnBV/Nd1VT2YZBHoKpxr5qmaMNgEhUbr1pxVkNK5cELOFZ1xKMKcnt2qOVmRVBjZZeqhuM1RskCPK7zPKRuAycdPwpN4dFAb5+7EYoFJ2RWbiTKMxbbtJ9D604RTHIlEyE9G9fcUGTZd27iWkRI2K7QoOQMd/rSJHEo2o2Ixkke9AiFF2cMFaPPORnI78VWmd88PviByoxwKAJleaJZHkMTeY3mNtA9Oo/wpfMQjIYMSMN7Gs5oqDsQBWVVLzSqTwSv+FZN9JEuQHWN+dpPesypK5zMjyAgONsYPPpmmeZGS6ErGm0bcetBoCMRswCx9ScVsWsRlkjX52HqaaA/Qn9g74enxr8ULJdsZtWBDmQfeQd/ZeDX9dXgdbbSPDujabGLdY7SDylyOgyTjivlOJ5bQR9DQrfuFE9CtLxVRGJUxyDcrA5DD1HtVpr63cwiKZDuOASeMV8zGk7kvEIbPfW9mP3k8ex22KT0LVC91uETbkQMfk3Dg10KDRn7dF+CSB0jkKwsWOAPX8qs2+8mS3ijYJHw4xjZn19K0eqLjUWw+OaI/uQoYHOSen0pBLtjKI5CFuRninTV9BznEb5dpKxL20OwrgjHB/OrCSW29WYxk4yBSnFJBGzLQaNzNE43M4CnvwP/ANVOiSOB45wkEUgOVII/zmuZwa1Oqk4plpPIgldpIohI33g3ehhCHMymMzFdoGPu+9a04NrUxk/eH27vHLCZJXaMcHNWIzcxeY1u84gcYlG/INVGm0jGfxXH3bLd7Xuliu5ggRZJVy4A/wBrrVVQ4ZZGS3lljOY2kQNj05IJFbQTSIb6EzSNMFmaK3a4U4V4oxHt9/lwM+9LCyRJNGsdo/mH52kgV2P/AAJhkfnUxhLmuClYLbFqVkURgoeB5YY/r0rO1K1intxIyBpAczFUA3j6gZH506tOW6No1tNT8n/2wvglZNc6peafb77A7p42VAdwGTkYHHHUDuK/HS/8LahaXF4bsR3OTiMInAx3/H/61dmKj7agk9z28hxHs6t+559d6PPPMyr5PmnnGMZ/D0qe30lpHSOZVUg4ABxn8e9fEV6VnZn6PRmmrnUpCkUMURi83JIHUfyp89kWh8qQjaTnkYI9q5ZQtqTUqamZd6WipI0SxGAc+WRx/k1yUmkvtkliVwgPb+EmpCLuadpp5G6OVZGZhzuFaAhUpLgkRj5JAv8Ank1Eo3OmVWyBQJiTGksaq38YxmtBghaHDYbuaymrIyVQ0ot3kiRVkSYZUL61GloXeWURLGxxuUd8VzW1uHtB5CksE4jP3wfWtO1s1LKu3cT2PSolHsVTn1Z0Amwn2dpWQk5HPAPrXP6w7syxoGeNkOG96pRRE6l5GF80UbJKCwx1zzWVcRmQBlWSOQDJBHr/ADrspIuczGubKeV3DKpQqAp7g1XOjmKMPcQMsgP7s54xXXB6WNFJJXE+yNCDkyjnAI9aiW0dPOXYdzNyT6/0olZ6GcZ3ZA9uSdqxhJO71XltJHikSQgORjcBmsjWUriCwDxALG8ZHTPekexlkkUyI0TY5PYj6VtJaFOepV+wyJOJ7W1aYj+E80JDMHbduMj5H0pTWhHN1JLO0lYvHch5NwwXbvWq1qkhDFjgfKAeMn/CoijDm3OY1S2aUZj+Zxxx3rDXSbrzEDQYH3sGuqmzGG9yabRJlnSdIsnYRg9xWjY6YT5jRqYFI645/WtZVLoumrMvx2W/y3VzHIRgsBzn1FRX2myk5VCflwccZrH2mpzVtWc8+hv5scpBLAcKzHkVqWGkzF2E0OyA9CBz+VOU9NDSFkjoxoJiG+ZQGPTbzt9/qagm8Ow/vZADj1A5H+NRGWpm6uhQOhRwSodxjZjuOT1FWY9JYFgQqr1UitZbBTmrliHRA4KIyZzj05oTRIiR5pcsOVwKyR0O2482Tt5cgVonBKgr3GaP7LjmZN21ucbiOlZp6g3YZcaMpG+I7T0BH8J9aqNpA3YUqvFUmc7qXZVXQoZ5gGkWLAwGOcVN/Yojl3krJGF28VrB3ZnUq6WGjTkIaSRA0IPTH9K1VsNigxqQCgK56Vqkc3te5Yjto1kKm2iKY6o2fzq4qWpURsu84OQeuKuUNCXimlYmOd6QlVVQvBPORTQsShYpJIUXPAbq30qZQ0Jp1W3cuK1tAjogdC42urnO4dfy6VXl1CzhEsrROz4zgL0p06WhdbE2RA+oq4JUpt+9j0rDupUmO0sNpO4lTXVCnZHnTr3GRTwBxuiUuBjJ6USXscrMuURegUdM+tXCmbKs0rFI36RMWaOND345qNrtvPeVg3movygHt603SMpVtSsl8ixkiYSbueDx9RUJ1JUJR2JRv4c9R710U0kctRtshe9CROqOUTrgdc1Wm1OWZXVmFwmNvzeuOlbmG8rDbjUJYVVpZYy5AJK8DkVlS3k6rGJMqeuFbOBUpJaFT3BtQMYYOQoIwMdc1XN+UHmLuiKnOR1qiSteaiEjZnBIK5LAVlS3rSqqxJFhyUlBH8OP1oJjK5VmnmZxITGoPYD+XpTVmeR4cDCqeCRyDQaRVyYPJEhMjhTuPy1UnnVRCWU5Jx06VcY6mctikodnG1AWOTgelW1ZUJaSRl/h3HpWpiFwGVCVVWcj5TnrUalEOWB3nkDNaxj3JUyZZmuEeSSFQmMEgcU5YFPl+VkD+HFaR3M1a+p9TfAiRbO81C+awlWSW2+zKzDgZYfz5r7y0jKw24A8r5BvGOTXqJdT5PGv32bkksbW8heRSnRRXh/jIyi6EcJ2bkzuP8R/oB/OuijuecpO55dcxokDSNtbJ27h61R8kOHkYquOVA7CtpPodEXoZmqiJrTALxysueteDeJ4vtNw6KpKYwqk5rlrvQ6sFrI8+msC5ZTEytnGKpNpCK+5Uw3Tk84rBz0PoowJk0K4QhgFHG7JPati30UkorBCVG5cVx1Kp1Qpk8unI6+RN94cgYxVUaZx8y7Zgxx3GP8AGueNa41DUuwwxxErIu1hxzU8dmjlJHVVDHAZTRKViuS7NJbZQhWQkvjhm6ntVU2cUbNIvMbDBHo3esmx1XqWtociJQBjBz71f+zTSKHgX5VHLDqD6ii4lHW4yBCGETMixgFsY61t2tuUVC1uDAV3IWPb+tQ5amsGkXI7e3LArCJG64JpLe1iZ3u41MUg+Vcn/P51xVZanXDYc8KKcbV2nqetTRRxyJ5Yn8oZ+Vh3FI6abvoNELjc/wC7k28BemamVXDbgpzjBHb86TFBa2FljkCqTv3EYI6CovMZ3kV4QqpjhckMMdRWTnpY15LPQakQaRfKVl9AxyRURiLLLAgXbn5s0Rt1Ik7mlZRtDJsCMnILANzmvTtLMhs5eDv27sY5AxUvXU6aesTw7xwgaaaaQR+afug9cf5/nXyz4iRVvWEoztc5B7V9RkjdrHzecQSVjhrlod8cckhRi25WJ6jviqaSRgu3zP8ANwcYGK+nirI+SP2KZWWNWVZoXxgN2AqvdLExBCAAD5h718ez76k7MxdQkkZfLSDzELA4I618V/GtxFMbaeR2vVYiTeOVB+6BXqZRuebnUlypHyncNL5zS8YIxnPU0yMs/mK4VHVM7x/F7V68nqfKy3HCTzg8I4QEMf8A61XbeOPzFARME/eP3vpWU9jdK51UNtGIBkSHkcirssuEhxIVG7BGPyrI122LdsoV8t9/NfV37PMsVvqx1N4xJNG0oSIDGOMf4GvDz3XDyR6+XaSTPqyWQO29mjZnXOCMkD0P+e9PtCVJXLEoM4FfGRVoI+vmro0lk2OHjYluhPanIhLRqr7j02kYx6c1t0LTsrMvIQfNV12svq2P/wBdPB37QUlhXGFJ7+4pSVy6e1iCOSMPLseUc7WDKeceg71dUhmO8naOSFXGRVE8tggkRGdUeGbeCPlXG0f41YSJMNHLtIK49c1VRlR3EaWNNgSFtuduM8D3qxHGHDmUjaW4Rh1+tYqOhsWSIogRgySN054xSfZ4Ldt1uCT/ABrjAH09azNlFDI4lZA5bym56+vripo8KJFYKB1BHc1nKLepMVZhJKysu0JgdyMgjvxVmSMywbYXEbhg7ZHbuKbjpYUZ9wYeau2BmC9CGHT1qf54ySrLI4YAELgYpQhZWLaTI3EiNgEAkbsnoaCzJFAJArSMPmIGBRF2RnJWGeRA4UshM7OBHltvHc//AK6UKyyl0ITY2CV4yMdRRy3VzYbK64jJQEA/J9T1OKeBHFEZ5JyjHoNveps9jOoIrxGC685g8h+VWbsev/1qn3ZQeVChUdWzS2MyoN5nRwqBAf3mV/h9verEA8xxmQFSDtWri7sVVdRWkxIIyB5Q4fPrTd3lRlN4BHYev9KcodjAgedrWMTssY+baD1BJquEkJVyu1DziqpO245K6uTTJblGZGBjXBOTg5/rzVNlSRg0qMoz97GSK0huOfw3K48596mTKxPyQOOfT61KxaJIZUiQXC5IdhyM/p+NaW1uc7k7WOfeNixLSx9yE6H61xniSe2XT7zzUj3tGyiRuSODXr4J++rnBiNFY/Mbx3O9v4g1RGuJLiJMdAQD15H8vwrgGvto3BSvcnGSa/QWtD4V7lFpzNuMqsmOnOeKqW8JB2qdrF8EMKwEblsVWSN7djkHDZOQf8K7ywl4GJGiB687R+NYVkdVA+yf2bftNnrsWp+TBO8UUsci54KsOM/Qf+hGvqzxcZJYhLHEY5iDII2HRR/nFfEYuf8Atdz7HC/wkfmx8SIvI16+Iu43hZ9yHqdp7j+X4V8u+MGzcO0ZARGz/nFfeYRaJnwWYP8AeM8uk8p3eRflbPAz1qMhlwxJGeCR3rtm9TySeHJDAq2MYJNMl3sFK7RznA61OlgJIiqfMiBPXPenNJhAJIwN3Ax2ov0Ah8vy5BGH2SdQK0LS3Q53ZLEZB96DdbFhS8DIiqQR0Hety0jWLYxJYDk89aTN47GlDLHFIWZCUK9V/nQLpQTFKnmH1ApeZRW8tZk3FxknipS5gZOQu71GdtJaq7AZJFhlAZxHjqBVuCNkZFC7M/MCOhqJyA7zScLBEApl3HA2/wA66GONPN3SbE28ruNc09zpomouURGT94c7c9l/+vUyO8m9oQscK8t/eb2+n0qTWSJhcR/vcJG0rDGxh1FZ2pRifcQy7yACCO/t6VcFqElocBqK7Jp8xE8bXDj7uKzooZTI3zqqkcEHv6e1d19DhqRuy3KZJMjcBjjpn8qSO3aTPlZVx0OelbLYmMbEToYiMnzJF5ABIz9aGhDESuy7+mM5x+FMiZbmIKK+7cVXA2jrVC4mugVXy42Uc7sc4oIOC1v/AFzuRlAeDWfZu/msp5LAA/Sgznue/wDgYo1iUjcuAeRjkYr0eyVZI5VyIyMgLzzXh4iC5jtw89Dxnx5YfZp3Xa204JIPf/PavIJYMsHUK67ucCvWoO8EZVVqMtIjMsjMMJnIarzRsm52UowHpWxyyVmXUg+ZcsCcbj/hWgkSGZUmRljYdVOf1pSVyTG1feXBDQDAwiqvIA9T3NZUjRrtlGAQeD6Gp5dbgV2ClEKyHfJ8uB2qxbSgmMGNC6npjvT5EBpElnVrhpI9rbSD2H9auRTmNjIt05QHoF6fTFUkUkrHY6XqZDbSyPjHJHBrubV4n5V1dpD90ngVjKNi4PoXmhSIRkqoB7ipAjPtJmd2zywHT6VJZMYWMghEksQzh5MfdHt6mopbiaLLsCGU4Ujt70AeZ62/mXJEhlR92Dnof/r1zsEG1p986F85QOmcjv8ATFBry31JpNjqXjAJx19qrRK8QYTsjs3JI6fSgrlRYXG7DDIPAOKekCF02s6EHPWsUtBnZaJEIVmZnwWGADVDxJtkvYY5Gh+SIKmDwRSSubQ2NTQhEYlCQk7Tz3BrrBJNGgaN45MjJwlIoswRGR08x2GRuPuKmQMi/K27ngEZ4oAC6bLiPYhbIww6mquFG0F5V55A9P61Mo3AnYsBLHGWjjI4x3qPCuAzsUQDoBnJ7VnPc3T0LIUgSPsDELk7etSRRM4G4bc/LgdSKzmtDSD1LohWyU71mBVguFXJH4VsW9pG4bzPlIB+UHAz61idEEi9HblcxrtK7MAkVdSB8Rw+bDCSC2CDzisZ7nXFaGvbqH8jzXLqzcrj+dTxxyBpOSi5/d7eo96kJbaGjbFVXZC7HPLDr+IqVYw6FQuULb8gdce/pQKKa3Pc/gh8HPF/xl8WW3hzwzZKlrsDXF2VO2HP+1jAIHOOevav6QP2av2c/BfwZ8GaboejQtcXpAN5f+Xsadh6E84znr7V4ef432dL2cd2b4am5Suz6ujs4ogY7UyJGMfK5z+tT/Y1OHIBU9cGvjqFPljY9w6TQ7Cxa9tWvpFMKnPXkV9keD5/DEen20OnNBKSPuIfnOPw6f5+n2OR1knyHyXEUpacp3HmLG0YwxSNzMAPn2kgZPoOAKr3Op2o8mWSWzDqQDt+8y+h+nP5193RqxPhqtOVxU1S0nYyRyDJwMv8oA7Dca0lube7QsJluJAcMUcNjH0rrhUWxjOm0rgJIJJ2EEtnKpwHctsBI6ctipV8q7LKSrxBhkoe/wCFd/Ojni3c0IrNmf7NDG2HkG4MuSD6Yr1jSNGj09WLIv2iMZA7Z9KxnK5u6qijzf4/aC2v+BpmjhVRDbnbuPDEls/yAr8XvEFvFbapPEIpXEbug3H7pViCa8PiCXNSfofofAVT940chdGOTOVIHSuSvZY0LpGG565FflVrs/XIxuczcXAbcFySOoYVx11Ik8hk3PGqnG3tWraRUoaGBqa+W0sYPzMuQw521z14C6FYpEQgYO5uD9a3oswmrno3wChm8QRa3A8Etm5v3gfkFXVQu1sn7oIz17qa978RG98K6XDIk09tGy7YWzjPfFRhsM6uKsjCriFGLiz438c6aL77PfalNLclZPPXMgVVHI2n1yf09c1V8EaXY6yZ75rYGexm3MTwACcDA7n6epr9+wTccMkj8s4irRUGfVmqXNxqHw28VlmLx2unxskfUDDqOPwyfwr8SfEN1qK6nrUNtqjTQfaCCSgJi/uoMcfKM/p3r77g2KnGSZ+S0JNVGjM0K/uv7Sj02MJNcv8AL86fKSR0I7n1+or9EvA2kareaTaS3KRT3SqIpGjXapfA4x29h6Vnn1DkneJ66grJHZi2uR5kKI8UnKOpGCDXURatrOny2zxXl3YlcFlRseZ6g+30rwJUlUjZl+xcPeO/g8aW0cVmJ7zYzOsSljzzx9PpXtthdW92rvbTB4ifkHYVlQpuDszy8dJ7l0TuqsHGJMdBXJeIvGGneH4bdrkM9y7nETcAqB19evHavSjT5nY8SV72Pl3Xv2gry8uhpumWNnaSmRtjXG5JHx/s9VUeuBn8q5qL4yfEL99GvhrRY1aTZLJYLOy7QMgkkn5j3XOK7a2WU4q56eF2uyS6+MfxDhnihg0yy1CXy8LJA7LKp9Cu3AwO+c9q4TV/iF4weK4l1vwBqE0D/I02/dn0GR0OPUVz4HDUlNzZOOhUmvdWh81ePte0rX5by/g0e48N3NvGYo4rhi7EjkBvlGTnpxXpv7G/gjUNO8G+Nmv45dN0y/vpL1mkTGHYj8+p/ACsuIailh1GPc9nAv8AcNSPn74r+FdKbx54pube4luWZ1iZkOFDIWBIH64/HvXIpYaZbwSPBcDYWKhnTYv4c+tfm2Z87Vkf0b4WY6lToWqHBa3p1tNLeq00JhgUMXVuua8mexTz2kicEdVKt29eKxw14xsz6XPo06s7I19LuIrG5d3U425G0Yy3+FdxpXjW9sNQgnj1KC2tolLNFLHuEhxxgjp/npXuYVxcbM/KMywHs53Rux/FWdpZhqlzPq9sr+dDAYtigcAjI9eh9Rjiv3C/ZV8U6vD4S0qW4hnRprtzA8fPyYCA5/4Cfp0r5zO6XJHmR6mAw7r4eUZdD9KdIbMaSyx4ZgGGOwIrpTPC4/dKxQ8AsMfmK8uL01PkppqRVld0UkBScflXJ3F21tLNNJcKsBXIOOFpNXOuEb6EEGuxTJEiyLnHLLVo3Mc0YCyOwK59iPWs+Vm8YySPlP8AajhWfwLc6wkQnlsXWONcZ3g7iP6+/SvE/BnxMk13wf4j09XtrlAI5nCPvwVGep6cNnH41pmtJfUubse5kV3jIRfc+LPi74vxFYH7YlnbSqHlj35IJbhWPr3OPX61ifCzXriPxNaagt4C0Kb0TIDZGcNz25z+Ar8Sz2/LzM/tbKqSjRUT9D/BPi68uihgaS03IDuUj5D6j3r6G8HXRmtWt7maJn3ZLehP19etPJcXytI/KeMsujSm6h67Fcm5iXY8YxwQi9h16VxniHE66hGq88CI5yNuQxOPXjFfqWX6u6PyjG1PdsfD37Tmr22i/DBWg8xtTl1FYYIkcfNv4ZgD9Qfw96/Obx1rr6T4W1C7nhhuUNsd1szbPMBzjJ/uggZr9SyTWF2fl+Lq81Znzd4Wvhb3JklmR7jJfdIeN3t6e1eu+L/irGnhfTNG0XUbu3nh+UzZC7GPdSOp54J5/lXpVVz1lcwzSKaUT5wXUr+5k8rUtSlvbdQF2zOWLepJJJOfTP51c1jxld26wRaZdXdlIoDgxnke4/8ArV7Cl0OebXLyoTw5di7gdItrQRny9u7KsT2NelaPod1erD50UvkRsNoVuM+hxzj+ddPtbwscFSai+U+jfC+iwujXjWjMSoEe+PbsPfjv/KtrxDpmizaLdWeoGSGeTBgkjIwGHJyD2PHPGK56SvM8+tiFFWPzb8ZaEt7qFxp7XS3kbSmaRW5x1wPwGB/k1ysugCwEcgdepIK9a7qiSZ4jrOSuTHWrq3t7eO4kisyxG0EctzjrXeeGdchWV7aaQZ37UDZw3vUylZWNaNVrc+qvCd3pa6Q2px7nfG0jHzKBxzkc+30NcP4y+Ib6lIfDHhLTV1TVZZdquwAOfQ84AGcnAJ/QV3YV8t5s4a83OdkfVng3w5L4f0S2sLkCKaVVa4I65x936c9PWvSYbRMwmIOkijAKnqO1efThzyc2efjMS+axfe42v5YwpAHGMDJ4qjKZTHumMT3LfKIlHX/PFdmyOCSufCfxzguNX8W67qKm5uBKFiIBDJuDMTIo64OQMf7NeY/DDRbGTxdaWl1gzC5jj8/GF+ZgBjP1/CuLN5fuj2Mmjqfph4YsXtJpLOCMWsER2uE4EpHsO1dpMZUcSyyCVQv/AC0/iA/h+nYV8HzXkfUSWh8w+K7yDUn1XT5bhXuVPzIR/Cc/nXiN94ehhk8+2hV7gEFGbjB+vb6179KFoniO93Y8Z8ffEK10KaDRoyftV4yxhXQkNzyOO/XBPfFfYPwS+CX2mH+1Nd0yxntxtmSFoxJ5hxnnI4HqK3zGuqWHt1ZWWYWSk6jPuDRrGyso40sbTRtOm3BVFrp0cAHHXcoHqa0njhRZt7JkcnnrXyFOnfVnrV5t6HB6vfRIl7E0IVY/lkDdjXyD8cfiCnhvTrWGOZJ7i8D8Kwwsa4AB9STk57BfWumhScpWHG9j8u9b8eXU9rb267hezyNJK8hywBPCfh0Fdf8ADm0ImZri1aWJVIAJ5UnsffNe3WfLDlLw8ryufSEE8llbpAFaeULzjqo9D614j8RNWlF1JamXeWO4gfd9q5cPG2pTl754q4JllyVCkbdhHQ+tQJkMoG5ifUYzXDVlrc6ErmraJgIjDDZyCe1aaueVgkJVuGA7muYbi0WllAX5UeVVOeBViOYq44JlPIUipvdFqGmpE8j20rsZCzMdsm7gAVoQuwjaQl2GcbgMDmsRqKRYkkjVoWJ2AHPHOT61H9qUtIypkLyVx/k1g2dKjYjM6yM8bSEMFG3HrV2MFwmzC7gP+Amueb7mtNXZvwZMcSW7R+bGyjkds8/jXc6XsacyNGFhYDbzz9K5KjOujHU9s8MxqgBk81GJBVom2lf8+lfUXgTx5eaLLp80Op6gZ1baSFyhHv3+np614GOgmtT7PJcJz02mfdfgvx4fEPlSvqMYk2FnG0YIA7Y5/DHFeuW2sFltwSZUYfhXy2JwyprQ5qL5ZOHY37e4C5MaZkx0NPvLl/ss0g2rHtJOayi2eZm9ZKm7nA2Nrqmuqw0nzY3kAdMpkKT39K9I8N6XqXg6GRdX1vTbi5eXzPIi5CgjGdwJBJ7gY/HrXwixV61j+VMDhpTxMq0+5t618RbbTjbW6X9lDKUPlRxyAM+O4zyQDXI/8Jlc3tqZLiAx5yCD1HavoKeH54XZ+iZHw7GrV5+xztzeLLtuFiklbH3O/wBaxrm7TbIEYo7c8tVxwabP2nDwjTpKKMeTUmRgipucDGSMgfnWBc3brMiyrL5bKRuXt/n+lelCkoqyOiOpXW7Eaov+tXpuFCvLJKCgWOPqV7muHEK2p6NKPQ6C2M5AbKjI5UirohkuN5jMsYLbSMV89iZXPTpR1I5LNEOSc+uRXT+CRIvifT7ZFV1kkEZJfCgYJ/nRlCcsTGxnm0/9nkj7y1bxxb+ENDPk2y/alYsA74JzyF3DpgYHrXwL8Xf2nr+LXPsaXkscjnyYkMuVGOTyTn8fbgev9fcE5eq9mz8UVJzq8qIPA37SF9pN6LG817TrDDhXS8lYb2JHCncOc8V9Z3fjew+Jfw81S0i+wyTC3kSRRJlj3Jz6YDV9FnmTulLmS0JxmXSoTSZwn7PXiy0vF1CO2/fILlk2gdAB6etfX8ks2s6NcaavnTWy7RKicgjOcMO/QV+b42laqww9W1pHyhp37Ovjaxvr25kgW90996bUfdnPRwMZHHJB7/mcWw+G+s+FHkF5C+VbIYQGMZz9a55QTWh9/m/FCxOHjSS2MO8k+z3BZg0YDEKh604TK1oxTJmznGa8PFw5dTw6M7o+QP23vifp/wAL/hLeTic2t1qIFqzNJyFaN2yuOpJAGPav5GfFks9wpupQRLIA0iAYw55Y/iT+lfWcORtSbZ89iJuVRs8luLfAkBJIDfjWc8asW3PsTI5HNdk1csbK6OWEKl0HAb2quZ4/MUbGCMv3x/P3rnMGxRIEkV5EMyhhgZ60RsRuzsnyxAB52n/9VANjCqhmWNQrFuSRmpY0JbZlXGem3tQEdz1rw5GjxJKJWEe3IXNdMw3qZPNEIxnBoCe5nsxikaNY3UsMMexpx3bN7Kcnvt61tDYROYh5PyshmAG9WG7H+RVN0EcEsx3b842gZ+X1+taJNMLlWVQREJEabjkjjmlg8uZVDxuo5ZWB+6f8amT6k6IUeaqLkJ5pUkEDg+9VgVc7XKhwOvrWMXqNoj8phFGxV/MYZyMAHtx6UyK3dllKu0bjOxW/kT/WtUiIFuBjsJO7y8DzdvO0+9QTxlomKr8pHygHkc0xTWpUhk2RSEHywM7uOnvVu1mEkbr5sbALnI6HNBoJBHbhlSQFFHO8Hr7UkixlkmYsMDcg7igUnoSpNCqtIu5flyuPWqa+fJKiqSmfmbZ096dhKY22hnDSxbDIWOFI52+/1p5iELXETrIXPUOc4P8ASkWU5kCTQyK7BW+VRncP8+9TQrvm+6ioflYZ/nQBMRG4mheRGRxge9VJyRDnLIhIGEPUigjlb3CBSwllWTbLvxtx096le1CM0qSYUjgFe/egqwkShQ/LeWVxt9TmkMqs5QRKMEHNAx0SxvKWWZgy8Eehqe4t435ZchR0U45oAro5D7G+76headNFIHUqzDgZGeorGUbCvrYZOqTIzAmWQDsOT7U5I12qp3JKOpPQn+lJqwJCQnBLqCRnqRzmmKXUsoYpFnD+1XGWgxbsRSRSWQaCaVx/ewGH49v8aqMgkQJ8zN93mrTuBKfKWYISXTYCpHQ+9B3uSU6gfKR6VcVcTVyZHlMYkIXpgkjtTIVViC4CoQeAcZ96qW1gTJ1SOIlJFDAjcRnANL8hLbGSNcEgGsmjOcuhXizJIU8xUHZie9VZILpy8bNiAddvUHqOf6Vi1YIK5YLgIhk2g43HFNkt2uBmBo45GIPLcfQ+lI1IhFMZmAZXC87iwGfpT5ikQVGJbLDODjn0pgSyzbokBj2qi7cgVTVFlYRqCybercVUnrdAMjg8sm3ZmS528uOx9R/hTyCWYNhIeo4yc0ubW4EaEF1eRd0QPPPUU2ZwXjWFSltjjJyakCOOaSGZkyrxEctt6U2TBe3eN92VO5QPu/X1PegEyRC8axsioCvQk4P/ANeozIqGSYmRn3D5c9u9BpNk8haVllwVjXJAJzWaxRZHLpzjIKjJ/CgUX0LpZ7dXYxs5JyR1xVeQoEWZCjEHPA55oCe5AZCyBpFBOcZUYqNG2hwzsqHq2elBDREu75ijrICMgk9q2gtsFwkUjuFG8lulA07Ga8LzfIWWOIHJZRyvsfU1KjAIQ25QB94d6BFVozueQNuYjB3dKe2JFQu21gOcj730pOOtzSG1iHcSpYuJm+7welJLKE8psIZM4QHnFMzKSFpps5w6nPBxilz5rTgbVfb8oB9D/n86B20uXG8loSgRywO4egpgkVRIARkDIzxQVDcbFKZQyEHJO3AqOV1SNw0DS3Kcpk0FvuTefkxogZMryfenIJ5QrFVDY54x+dAPYiD/AOs2rJudcEhsAr6e/NLHJKssSo58sHPzHpxQYliBk86blRKw5HtR9nZ45iGb5QX+XuKBtFLEsjISH8oDhgeKu24GyaN5I40bAIZM5/HtQIgeKFMMYJbjsvPA/wDrUrrJH8weFiygn5aynuOO5CbiYSb0gZ327SAMkVg3BKsSFUY4OR0qDcwHcO0scu/qcAdD71Ao+aMlVEZ+9njFAFhyoV1IKgjB9MV0GixGciNXO4jAPoaaCKuz9nv2CPAHjLStQGv6JDEVuZGtI5DESBmM5Hvt5PtnPbn9kbL4kfEiwhSIx6NcxNgzJIWCB+7oATtz3HSvNx1CNSpZnPXx/LLkuRz/ABz+I+ji4mttBiuhHIBhb0eVk9SF2cemc/T1rGtP2lvG6Wsz6j4HLTmYqo+05BT+8oUDPPUHB9M1hHLVYzhik9TWl/aZ8aWJgI8HXmsWHBEdsFDA5wxZGIOB6hiTWrL+0l4htBaNN4O1+6tmkL+ZbiN0TPYq7DB47Up5bHY1VTqi1L+1Dc3U0Sp4F8Q6ahQ5mBjZEYHodr7gSPYioU/a6tI71LGLwn4lvb+YbQ8E3lMuOuVdQCPQg4oWWxSB1n3Orf8Aagt1+wte6P4otpCdrbiHC56fMBtXj61fb9pvRpCf+JVrDWY4ZpLsIR/tAFBmqWXRQTxDHx/tYeD7tbNbVfEBmKsiwx28srOP4nEXljjpz09K7W3+OuntbQ3TWOqfYzysi2jKx9Mjkj8qxnl0TWjipJD/APhfWnoT5ltdRx8H5lIC+/rTI/2gfD6SNuv1WfB3IbSSNcdyNw//AFVlUy5GkcbLc6/R/jB4f1ICW3vobqPdhIkkLuRj6fzFep6Zr1vqUIvEl8kDlgw7dK4MTg+RXR34TFOb5WdZuZdquo3A80qsN7Y35HfPFckI9TtnaxK6s2RkgDnpU8aEgDAI966OTQxFXbvJUfKOWXGKiLcEEKAaqMbAAeQRBWHOevtTniBgPOSeBVyhpqKWx4B8ZfBEWueH7xZGlWNYnIaIAleOSAfw/Kvwx+MHgCbR/El+0ssUFuzli0PTfkYwP4cg5x6/jVwXunZgKj5kfNd3o6xSAsqJHkgc85rLNjCpmPCSK+0+n0r5LHU05XP0jBYj3Ui1HZMq8Oyse2evtULpJFIjkkSAZVjz+IrzKkdDr5rspzWsykIZEIbn6GnRaVFGrSNMi4OTkcZ7fjXLKNjWDsxGsRCCzAh+SSf4faqUSCWNyskbKH3DHUH+nFKz3JlO7HrajbGoXeu7huuOKiW2ZC8iANkZGO9RKN1Y0k7CpFdSDYk3l4PIA71ejDBZFZRuPAPpWCjYq5BkefEY4yyKMk+tWoLqYAKGCnOenT2qXTCMrkzzSK8mQiNjbyc496rSCSVAYfnCnGR0qYx1MUyuV8sxLKm4uOH7GlSDzXJ3FSvK+prppluoSPbAIY2t24O2TcOh/wA9qZeOqRNGwQA/xL39j7V0wRE6rscs1skioHByhwvNSxxEq4UEORj8PWoktR056Cx2eN2QoAHUndmlitEnd7faoZRkt3x/9akk2bQqCJaiNnCTxzgE5OOCPapJ7FI4oWQBUJ65ya3LdQqNYmF/MVopAfm+QYxUbabuh8+MKvJ4bg0WIdUu/YgiW8zOYxIcKR29jUM+ns7pIAUVU2Ovq394elNqxlOoVY9JR7qL7WB8o3YjYcj/ADij+x7RZ9rMrR5xID1FIzdSy0LS6fHuXaqN3VvSmvpQ3NiWJpQ3VRtB9x6UXLjUVhRaW0TQic5Bb5lCDp9acbaOQOS4Rtu5B3OD1HtUKLvcylUSKy21rFCrSqjbZATkckVajgQKfIMTMuSVbrmhvWxzOs2yR5miQbJI43zjLLkfSobm/tBsyFSYnayqvHTrW8Kd9TknVM6WaNkZ5Y/Mixg8dR6VUW9SJ/MjnCEdCOtbxjoawqk0VxEhUfKHzkHNTi4gVGkBXk4XLZ5FQdXtbFdJsK8zOmwHJJ7+wFQQ3FsjXJKsyltyL3X/AB/+vWMoa3IddtiyX8TL8qBJMdDWfc3iuirGd0g4LY4J9RSsYyq9h0fA37lTjlj1zT4p8GTY0cRzhs8ZraEehPtLsYLyAq7fIADgqDSxXrxLv3POwJXa/THpXTCHQ53PUrf2lHCixwxK8oByHbAP49qtDUSFfyVtRITk8fdNbRjYwc7sRdSYfJLzkZz71DPrI3xoQkZA/HNL2dzdzSMm61gNI3khiTxtJBx6mon1CcwTtFNH5igAluQ34VUVZE1VdGX/AGhK+5NykE5AHcUSXXysFzGVHYcEVtTRlyorT3e6MMu7tnmsxbu4jhZblh5xOMp/Oqasxp3JBeSEwqvz8fOzcc+o9Kje7Z0kHEq4wfc0k9bBKn1M838ayDzD5THAAzx/+ulNxEPOaUyKqn5cck1pGNzOW41botlGYl85yKqvdvuYBdoBOAO/vWsnoZ8t5XIXuDNsBLICearSTSl1QSqYwPzpR2InYbGiys4DlkA3le/4etPeRHUo0j445FNJ3M20RXBCxCUmbywPmyu76fX6VTZFyku4hSpwDwPw9ea1VMnnQ2OZSvlNEJJuCOwH/wBepRCSQjPgkDA6AVPLrYIzFKIq5Zk83OMHk1UlieFwhlMn8RGex5xW0Y6kSmVJrgRFSUcmTrz09qsJcQOiQCMqqsWIXnGetb2ObndtSGZ1t5jJGzHA4wadFJE21Q67uv0pmad9h+YSsO4zGZWJIViFHv7/AEq3YyM8wfAMhbIHTFZxnqLW59a/BW4nuYnESLI0bhJsKdxzzgduMfrX2/plwJY08u2CxlQdrtuKjHqK9mm9D5jGK0malzJGkTYkRkaMkrjJP/1q8G8XyONrCTKM2wgnJxXRRWp50Dzo+UvmQeWSd29VzkD3+vrUTrI5KoCBwu0Hp711Ja3NY66GPcwf6VMzHKFQPn4wa881yytjLIYNrSFtu4DqK4sQz08BH3jjYrEMxBB2rlskck9vwFV5LBfMjZo4sejHAryp1D6ZR0FSJUaPcu/exBA7VaeBd22MhVQZU9yK82pU1O2ENCcWSMWd2809d2OfasqTbDIhDhWJwCaiM7OxXJoU5ExIjCJGYN8xPcehqxDbKg3ZOD/OtoyuRGNi+IzscSZx39qqSbSAVhfyxgDA/nRKWhDp3Yi7lljYIZE3/MpHBHpW1Gx3OhJjAPzA9vam2iZqzsRSI/mRMDGYc/Nzg1qWqgSM7yxoWUAIOtZT3Kpw5mW2jcyORnYF6jgfWn24FvCkTHzT03jpXLLXc9BU1Yme0JkysxVAc4XoaZBGY5WwSsf8Rxms5T7HRRpEjwblyAuzOVbPWrkEFzMuyCNpJcdEoUtC1T1J57NjDEdofLlc5wVIHX/PrUcKN5UpZSs6nG3ru/wFYuViXMinSSCZZLchXZdrlhnPeqEiESSYZDuGD3BojK5kakchlniLPu6JkH06V6RbQwiApJMxXyzgqe9WjpirRPDfGcy/vt5XK8gMfvf/AFq+UNdV3nkkGSu4jPpX12URsj5bNJ8xw3kjJgkcRxgllLnOKbH9njWWUzO6EDgjA/CvoT52UEfsMqNcjy8EMOQc9qpSRNh0lYRl/u59a+MnLofbQZi6pbPsXy5XWQKNmDgFs/55r4g+OEyxzKzJuuDJt3f3v8816uUPVnkZ67KLPmMlsDahdS+057VLExjEkJ2v82d2O9exPc+bb1uVFeNFwgkxnByua0bKNdkbAStKG5GO1ZT2Nou52ENz5nMe8RFs7T2qwuHy6odmcjJ71kbQ2Ni1CtLF+6eMYzljnP8A9avqn4Dulvqkt1PD57xofs7Z6OfX8O/1rws9dsPJnrYF6o+qXWMEEkfMvLfyFV7Ym2UFm2Ru2zr78V8ZB+4rn2cXoX5Ii0UzRJ5qjrk8VBDI7gSwuAQSpUdjWvNZFqHMrmlEVuhIZk2qqgrg85q0WzIjGJ4VC7fvd+5p8yG42HM7IZDGrtHjAZjnH/16ie4YlAqZk7nNUEnclgkiidi8bgkALir8MkpaVWKKfvHP9P8AClJXFsxxkK8YK8YDE9DUEdwXJtlDs2e3H4UxpvcmBjRHyhVR0A/ioimki4hVnjI+Xc2T/wDXrGS1N6dQtNOjkCUb5CMEEdq1WhffF5Vo7hkPyxsD+Pt/+uplorlxlqUjHdPIEDrGp4BPOKsSO6LbmP8AePvPm84GOxH+FNK4SirBFOY2lcAlV4OKumQxRqEZXUnccc7Qev405wMoVLOwySaLKSW4Jjzja5yT7GmpKrlFZSJMkncfuisVHWxpNrckN4jgieGNmVsLvOFYe/pUbztIiNcRxrhiNsbHoOnPcf8A6qdS6YKTehXjJK87SckjAprXKB95cxyKQArDvT5hVYuw55Ay7ZUUSfeG09aubUWMbMAnkd+Kme5jK/KMPl3c4XzDGo+Y4HOPaojbRzpGJW8qQMWBDYx6VEXqEnoNu2yFUKiqcAkHNOLkgBo3fjA5HT1rZMzK0cakyFZNwHzkMePw/wDrVMFlAV2hfy8HbzjNMTZVNvM7NI6PJGG2l84C+1U53JT5twkJ2/T0qouxpOxNIWiRJTvaVuHXHK1nS3bO8ikkwE/J6/StYO5yyRRldUkd54IUQgBTmvPPFKvNYah5VpFPLGpZI5MgSH+6cdB716WEf7xHn4j4T8x/FvnNrWpCdpJI3lJRSMFR6H1x6/SvPp9kLFihdC2B82MV+hzeiPhFLoyK6VZljVA6jrlTjkU+NyzRw4Jyfm+lRPa6LTOgtFy7FMBCuzAFdlYSrFPbt5oWRyFUgZwa5Zy0N6TPsv8AZ3kE+pz21o0kt0Tg4I9OhH4fpX1dr2q/2Un25YZbtooidrdyF/l/hXxGLj/tf3H12Bl+4PzC+JKsuoXLxgsWIQDuAP8AJr5t8VrI4TKlUU5B9a+/wmyPh8dH32eazEiXcIY8jjmq5Eo4cgoTkcdK7JnlMQM67uRICcZXI/8A1VLIykokYCL25yTUCEiEjSlVJYjlSB1pzea3mHI3D72aBpXY4KzMgKsrMuPWtK3O1mRlYjGPSqlK5uRTKGdSpPB4Oa6GyOVaQEyRMoRye49Kk3itC/sMX7t/LBHK+lPVVOCo3e4FJroMhwFI3ICQcrg9DUoQKzl4VgwMcc/jSktAEdFjGEk85CpJOMYPpTrQO0o+WQkdCp6VmloB6RohWOISKSGH3BnkVsmJJrmIrKYlz8zMMVhPc6KJpQkOkiSEq7Z2svSrCqi5k2bLpVwMNj9PWoOha7EwXesJfCyHlyR39qbOkMUjhWABBJPrVw3A4PUvJmlk8g7ZXxG4Y/oaykiTC72VfeuxbHFVQOQiFY2jWRui9296jW5ZcRgCIjjcw6iuiOqOQmD7lTYnlrG2OTk//rqshYvIWhTzc4U56jtVWG2OVykjkoyr90oD3pk23ZIkrBJX6bT0FIRxerW7CVncvyAM45wKyvKlEwQW77g2CfUUmzKO+p7H4UvltbRo3cJLj5SB3r0C11m3RJDLLGXYbevSvNq07s6ISseb+NL6K8j8gOWH8PrXmP2TNxKYXAcjO1ueK7qKtGwpSu7lpLNPlKptQjJHoaVw0ZLLwG4NanPPcmUbW3b0wB196a1zAhLNsQkYGO1BJjaheRhjt2iRVyn1rOLLO29jvJGcjuaAKqR5aRNgXHI+bmpo1zEFzgA/jQBbBVmAJLcYOaBII1LAEkckCmgNK0umU88IcZHavS9A1KKNJEcq74wD6UpIqL1OsivJJIwGKGP1qzG0bTM6zFiMDiuc3t1LrzeXGkKyGSPcTweBWZcb2V0V85G4Ejp60CPPdYgeeeMEKzD7gLbRn1rBlUKWUxPkcEDnFBvHYrh/NdVVthA2jnikSIKzu7DA5GD3oGTqJJv3bs5BwRtqWJgJFDMgBOFz1osNM7rSJgqFCvmrtyQB1FYmuSCe5jeNAE7KeSBWSTRdN9Do/DsMJeNWYAHlAB1Pv6V28dniONj5IBbAPTHvipSuaDvLBJbcS/TI6VXkkWCNpVyQOuKQFVxtl37jvxlu1JFbkyb4jOrnkszZH4DtQBomSOMpGCpOcFT2NPiiUlGRcIuSdx4PtWc11LjKxaSMArsYmNh83y81ZjtwsjTwWwYAZLN3HYZ71k9jaL1L0cEhQyo6RSNwSwyBV6C2yDK+JBkFQOAfesDrpmpFJHtVgAxDbGBOdvFX7eOC43fuQrqeuetYz3OimXYIoo5JkxI7g7XJHT2rUWGN1SNEfA5znP8A+upZbkkbVlp4KtFDbb7kkZPQKPevpL4F/s3+J/jT4v0rSLHTr5fDiysbqdQAJCCBtGeoBzk9OMe1Y1avLDmZULN2P6N/gR8AvBPwZ8MwaboGnQG6V1Dybg25h1JPVue/t+NfRjbSU85UMp7qoAx9BXwOIxDrVXJns0aajEtgxNjIKjGOlRoIwkoGDj7uTinya6GildFK4vbdDGN0bEAspB5rCk12201WmneMyf6xVkQNtJ7j8K7cHX5ZXRx4nLvax2Mx/wBo3xdoeyOHVIGgD/LDcBwhx1wFk44HXBr0HRf2udLucR+K/CcoTGfNtriONPY5PJ+mK9zC5ueJiuGKkY86R6RpnxV+E3iO7R7PWtJ8Ll1yVmkZmXjkjYDUs/hi38QYbwn8QrSSPdkGDUiBIM9RuIb86+hwuZJ7nzWIwji+Vo5a9X4xeG7zZo/i6xuDuwqXlorqgHuR8x9+ldFa/Gn4peH5Ab3R9E1kj5WnFqLcKPfBwfrivYhjE9DnlhGt0dtof7Ut3puoCGXwjJJqBAdZrW5+QDPJwxGfwPFet2H7YPh9XUX+g3Nq4O1wQCCcf7Lsf0FdftFY8uvQTdzX1L9qb4VeI9Lk0abWIbCRiUkgQhmwRgghm3d6/Mvx3e6fLqt9PCmGycAHKsSS2cj64rx81/gM+24Hv9ZSPINRvWELSrH5WTtznmuM1HUWIjMn7yQdT61+YKSTsft0Y3OZmk3sWMmGI4U+lc3cTLtQlgTu25PrUNjcDG1OchFVSFkI2k49+hrktWIeDZFbSyzHkNu2hfrXZRZlyaWPW/2dbub+xfH91BFDNLbOnmF1wCQARx3+Zhx715zJqninxz4n8QPqUpVLCV7YxvEyhXU4LDn8B6fTr9PkVGMKkqjOLEZd7SaufKfxi13xVoWvX9hsurlLc7XEj7VPHTB7frXL+B/jNqHhfXtOvJdRtIYZnW3ms7s483cQAoIPB9D6/Sv3TA4LnwXMj8i4lo6NI+8PHXxIsdI+F3i2+sReym9sF8lgeFUnJJwcHGMfgR3r8u9MH2rU5nZNjzTNcELxhmOf619NwfTtSkz8xjBRnzHs/h2ONZbSQWVmZVOPmULk/Wvq/wAIeObWw0w/2kF2IN7JDKEAb+9tPJ49Oa9LNcA6sNDzVjZKd2et6drXhy+0+K6gZJ2lA2yJJuABGRjHUn/Ptn66V3xyloImAGFVskcd6+TjhJQXvHr0MZzaM43Ud0+kaiwKxXzDbHKRlVU5yPqR+VWP2dvj/J4lv9X8C67CdI8SaeGMizjBmQ/dYH7rDgj1B5PGM54lXhzIeKheLZ9mtcxky7LiOdtoK7T95fUf1rx7xJoOka3rkOoa54x03RbB4jbwJNKULY7ggEgZOM49ORW9FtR5kfPTnaSZvaT4T+H+nWqw2XhGw1UhRuvPtDBs56gj730PPWt65n03ToXuIBZabHAhDKMkIOOuc4PvxXnxdSafMa/XnONkeXt8V9Lt/t0UoRrFJSElFkrEYHJJK8/Xv71ZXxl4LfUftT6zo0qSYTIUFGOBgEDJXP4e1cf1aUJaBNTkrJmhqngjwTrt159zollqYeIETQpGFYdcfMhPfv6dq5nxmdK8D+H9Sk0uze2hkszFHEoCiQngcAcc5/EUoyvHmkdlLET0gfmF8TrGPRbN9Yd4fNnlbCk/eY8lvYEnrXxXeeItcRvLsr25t4ZLghw6qeASAPUA14NZpq7P2DIqrXLGLsPW8mnjMc6urElSDxUcMUgMnlW7Ljhn/vd8V485an7DSoN6kU8qpmKTcWYYwR933zWnpemNfOWis7h2AwdrcE+tb0qjSPnM6oLm1PTE+FviEWQ1KTSp3tpVCxMfljLZz8zHoDX7f/sQa8qeCdO8MySWt3qVvLPjO1iqh2fOT3G8HIqM6mpYS8SKMlTw0rH6Z2ALWtnIYng3RA7fw61rI5CkOBg/rXgRfuo+DSu7hKFeJwSGBGGGOo9K5vU7WD7PKu5vNZflqWzsoLU+e9RnuYNSKymVX3GSNlfCkdh/n0r1/Qbt7rTYp5RJG+BmNhyMinWmlJH0lWhFUUziPiZo9rq3hjVba72NbMvmhSuehAJA78Ej8a/MR9aTwhYa9ZQQvHLalkmx0GedpHfqP/r1016KqYZxYsmqcuOgfnp8VPEkc2pwG5u1m2ylwG6MT1x7cmtr4Wa5qUt/Zb5Q1qLgLLMyfMFx7ceo/wD1V+ZcSZdbDtH9T5Hn0a2J9nHsfpP8K/F2n3MkhvX81IBvSFCAT36+nXn2xX0TYfFGLTIPs1o2jwtMPm82MvIBnsQwH6Gvz3LFLm5Tj4spe1vFnvHgvxZp+rWkf2OdDPHHmZFlJGTgbsdieM/X3rR12QSRXM0UwjmHC5XIJzz+lfsGROTirn88Zs3Co4s/OD9qDWBrnjDQNDWW2mht2+1TQAYxhdoI7feHT0P0r84f2j9dGn3lrp1sB9iu49xR14EeCDx/vAiv2XKKdoJH5vOf7w+Rv+Eme3EkMTjf9/g8kfWqY1e8vfKM2+FwflUvwc+3rXrql71zLGVHLY39Jh8Q6xKttb6TP5pUtGZwVOB1ZQOo7ZrZtvDF7qF1qGm3txLYsvyF1H+rJGR7969anh04nmVKkopNn0zoPgvRDCxTyoLmaCMFowMZA43cc+v417P4Q8KWrAPcmO51BUBcRx8Pj2B4A9KwdNxiefVxV53Z3GoX8el2E9rAiSsV3qBgbTj/AD+lfLvjfxJ4mEEivKJgoK7Vj5wfx9K68tguf3jzcUpSjdHxVrviGWG9S3NrK0hYussZZs89z079al0m/k1q4jtY987OduV+btn+VdOY01F3Rhh6LsUfEPh3UreeNdjXAzuXJ4Hv7Vp+Hb5rYSSx2dzNJASCNhJzjt61w3ukzeSVtD2jwp4e+JfxC063ksNK1Xw7pRdvIubu3+/g4LqobOD0BOM+46/aHwy+EWn+EbmDU9VtLe81MReZbsEACuRy3t1JpYjGJw9nE5XNU1dntXkB4Azu+4NtH/16BvKFEy0ePvA1tS92Nj52p70rjlDRxkykscYUK361iancyW9pdXDQSSRQQM7AdWrTm7kvbQ+L/B+q3PibU9X1LULZba+e6kezdSOYV+62O5Ax9OevWup8L+CbF/EX2+0t2jAOR3VeclgP7x9a8zMZtqx9FlUOV2Z9p+FYmeGLzA0jLwyg/kc1W8calqXhfTX1P+z4J9PlDDEhOVPGCD27+1fGQX7zlPoK0bRufMck2n+LNVsrmzjuELtvZkbIwASMkdRXsn/CnLjXNDSK0mhlb5XmuQ20lCf4Bjn0r0sRjHB2ZxYOip6l/TP2QPBemajFqN5dyy3IYTNBMqzMWHI+YIM/TP8AWvp+x0j7BY2NqbV7e2ROBtxj39z2/CvMxmMlWfvHoykox5UT3NrBtkikh3IvOUO0sa567eJ1+dHiH3PmXkHp+NZ0mcknc+O/GXjlE8Q63o1vcKwhHmm46JIpXOQT7Cvys+N3xAtfE2vanZW1zczCJ9vmbjkei+nHHHvz1r6HAYay52KpVSR5V4V0KDU74y3rSqpQKm58HPuT0Hf8Pxr6I8Jzafpkd5Z2ayO+/EjZJ3YxyO9Y1m5zsgjUUYnpY1CGSK5WVyAbdiMtgggcf59BXzb4j1wX+pfu8qudiow4yByefXHXpVcnLEcanNI4uGOWRpo523AsWBB7VoRwPBGrHzHUckscnHtXjzkj0qbLsUspBGAcj86tI0jPHHFuXCls9CDWRfMi3DLMxTaNqkfOo71eaSRYmOwtErDDAcgmonsUO8lonzJmVSQcinsyAsygls5A6DNc83oBIQGKYA3qc88VJG7yRnyCDMT937v61kbQehVyjzyzJH5T7drAtnaetalncCWNC3yELxhawqK5vTZ01skm9ZQIwjAMpHIOa7jRh5aBHjR49+4DGe/6VxV3bY9GhHmZ6ra3SWscDx4VkPX+Wa67TPE4jg3iQiXOSMY4rxKvvH6NlNFxp6HqXhT4q3Oj3EcsVywIG9CG4fH9Pev0F+E3xNsvGWnRSWsC+S2A78Zjb+64/hz2I4ODWOLwanTuj5LOpOhW9ofQwgnhgW6SZIoiQ25z2z2xVuXVdIltIBeeekMS/v5ETcGY5wOeMYHrX55jczjG8I7n5vxFxLTlF0oas5y9+K+lafpcum6RYahZQmHY8gdNsvORwhJP09q8ev8AxF4inkma0afByQGYKuevPf8ASvl8Bh3Kd2fAZFks6t5GdptprU12up6/fXV5qCj5QZMr2PbtwOK9GbXI47eC4uGG08HPUY9q+3o07r3T9byvB/V6Si1qVJtdjnKmGZGj6MvT8KzGuCQMSGUgckdvb611KnZHv0ZOW4NNIT5bA9OKBCskiq8YcqMtzwRTjG56VJalWGy/ehNpkYn5ecCuosdNm8xo40T5sEFl42968zMHZHbCok7nTW2jEKcx5JOeOoraXw64aJ7e5DoWxNuXGOO3/wBevnp0ZSZcMckzO1bRGs4hM7IYTIVGBwf/ANdZGjMNK8RWV3NdLFBv2BHGB5hwAc9uMj8RXVlMHTxKua49KdB2Oj/ah+KsOjafBPIzWEKwNJndhSxPJHqegr+e34hftWyXHiu5g8NJ/bl5C75kZcRKe/z4wTnjjp61/eXg3lP1inzM/KaTUJOR5xZftbfEDw1JPc6lp7X2myuFWC3hkaTk9GIO0qD3xk9ga/Qb4Rftf6RrGkzT/wDCQW0dyrCN47pCNhH4cfjj+tfr3FPCsJYZuJy4+tN2Z9h/sU/FXS9W8S+JtKg1u31QXDz6hvWQ8PjJwPQFVH/Ah61+xOk63ZafazakZUs7VlAlaVwFZM5Az3Pt6jNfypxJhPY4pxZ5Vaq6cFcs6v8AGfwyXiSG4srm1QH5YE3Y9eAASfrWFqfj7wj4stZLaNbW1uNu1WEGM/XBNfOSkos46ePdz5k8c2UFtJHcwxsx8wImBw2e/sPr/WuIuL5YEZvKmWQD7wORn0x615WO1Ps8vqXhc/Dv/gqz8R3s/E2j+C47lVtLV/NmiY7xvIljC/iH6Dvivwi1K8nlWZpEllRH24Byfr+Vfc5bhvZ4RS7niqN5M4jUYmCgCKRWJ3DHf3rFDQywO0SP5j4YOOhrlctTZspOyhPKkKqvqaj3MbdvmDMowcDtWbZgK6GDYXlMYZQVJ4/EUxXCKXWQLt53elAE8QCllZjgj7y9xV+yUSS48okk8OD0FaW90D1jRUWONAyoGA3BgB1NazxF2eIqoVh901mBXaVROscr8jpmkndggXfI8CnJRT0PrW1IiWwFGbeSpyFDKAfvU5mjkGWMmTyQOMV036iteJWXdC7Z2Om3g+hqkquhlCk8nO09Cf6VgU1fQvQxSEeargjZ8yAdPeqzqqYCKBk5BI4rNqzuHNrYYskona3xbgEhVH+0f5daejJPFKhjeEo+wkjrWhElbYqNEtu8gVJZCT8xU9u3/wCqpWZR9m3AlY12kDvQOT1sVII18yYsxaM/MPY04JEkkixqSzHOFGOf8KCZSJRMyH5bfezLtyB0qO5+WBt0EjSbwF9gaq2gOWliusXlyFZTumibZlfukeop58zzNgLGLORUlRStcdBFJw7K6RnO3HAP40s8sSyFEUDK4JHt9abHGXciRVjAVTsbOc1UhzBIx3fxElTzmkWWvIiWcrGigEbsg8HNRNbgyF2L+ZnBAPA/CgC3FJFIrbiGZP3Zwv8AOke4kWRftIAQ8AE9R6UAQrNsZ/lBj/hUiod6hg8kUqlhwQ3SgCxGbaQMsiSNwNwVtpJ7c+ntUUjuHwoYRnJ3H+VBMtgikeGch9gUplfUmp2mLgbjlR0HpUS3JplRysZVkXEmfypXkJjkDkhQQu8dM+lL7RoV47iOFlj+aZjwxU52+x96e32rymcEbTwqsMD15/xqGVBXZLP5LhltwpVwAW7jioIVPDzMwxxsUfr9aqEugSd2WwHklBRyig/Lnjb71FJ9mjaOWeUIeiknjPpWtySuZBGSrFGbJKxnowq/kSRRFQIip5QDtQDZDcOJZI0lQmMrgOBUUZUNsJLop2nnn681EpWZHKnqPKtu2MqorcqSeCO3+FK+BE4WT58Yb1PsazbuUlYaQzRCAIGmKiQDHUf4ULHAHba4aVVyyg9KQyW4iCose2Np1UPkHOc9B+FUZV8s7pWbaxGfagCwGjO6YkMo4xVZneQoGBKgYBXqB6H1qoxuA3zm84pExjQnKhvmIA9T3NVjO8kjyvcSMhATHB49qqcQHSR+YoidnVByVHQ/jQsRMu7cAAvT+orMAeJgWUfiQc1JJF9pVSJBtRcHHBoAlKqwBk5OBg57VmyAPcTID5kZHB9fagpx1sCg71TznZM857D2pdojVnZQSWwvtQNKzIlmmjilM7u4L7kKjsaRo+EAL7M54HSgL+8RvcmURxHaoBJyBUEsUaskiOUOecfxCqbJbJykYjeaYyJL1jCrwfY+lPEr4Ezt5auAuKkQss0MWZMlX2bTk9TVaMPOyhpjK5GeOgoKirgoZYp8OpkAygJyD7Uz7Q8z5mjK5GPpQVHceTHHuPlOW/vA9B/Wq8lq5cyjzCpII9BQTLchMHnSvIhAm+7t7fX8aseUgaPy4YScYlYn5vYf59aCoErbdhDKAp45HSoHQeVEJI42weDjJB9R6UM0KkcqAOqqRIWxg1b8yPaCG81/usAMFaUdhX01C3RYUmODIinB3HNItwpkAySh/g6EGmYE58jds80bwOcCq7HCMib1VTwSMZNAXJ1Tyvmj3MwOfu4OamUZk/f+XAxXqpyG9AarSxUncqy24CgAFQTkAGkT5TLKkUjxYIKY3kD3/wAakknRC0ayFUe3BxtY9c9jVWdJ1aMSAqc7dh6/jWM9y1C4ERAXJUurMOMnvWRdtAUePcEYjncak1OXd0VVLbjznPtTF2SI0W1gWPB6CgTRddFVI5PKSfHJjJxn2PtXofgTSBf6tbJiVoTgbFXpmnYcZan9CP7NVhc+APBGmaYLe70+5jlku4Y5f4RLGA2T3brzX0o/iu6SKJLmWLzn4dk6Y+nb6V58481TQ+AzPGyWJaRy114jlku2UTiSyUgqVOCT3qt/wkkkUr7JEjiD5Tj5hmu6FM76WMcYl1vEs7bXlkaR8gZzzVq38VygkrbxzgHbuPQ1nJO50Rxjehbtdfji3shV1bnDKOTnp9K2oPHuoJbLp8r2tvApZh+7HOe3r2qbFxxDsUU8VgQS5ggEsoAICZAP49qYniOzt5FW5s921sYCgke4rc561WXRm7a+L7OGb7RDBBvYbCoTGBWtc/ESBZVt2iBj++FeTO49+OvpzUxpXM1mEoqxhXfjq2muYyNNiBX5yQSAPp/hU8/jWC8mjR7G3tw2CFUYH4+n4UOgzanmDe5wfiK70q5kF7axvYagrZEsEhRiR6EYwBnp796+qv2YviHqV7t0zVr6W/t1m+zv5j/OwKseeMHaQvPfOa5Mbh17M9nKcU3O5+glrMhEe5knyM7uzVfGzOAoUelfLQjqfWSdy3h94OF5GARSs0kRKmNGTqDnqa2RIwAtnhcnmnMgVVJRQT1B602rAIYyRllb14qs4cxvvYtjjNUnfRgZOoWD3VpdRNJG6SRmP5l6AjB/nX5PftVfDxrS9n1m1j3QlCZVRP4sEnHvwePetIx6CpycJpn5WeI5WW68uP8AfxsvmLKoyCK5JtVSMszKNmeBjk187jqXLKx97gq14ksusqHCm2RNuD1PPqDVKbV0nTyh5aMDuB9q8itTPWp1XuMj1K3cBt26MjIIPFWINSt1SViQjD7oP8Z/oPeuOUDR1WV5tRErvH0TPB/xrLE8JuPs7NGFc7nBJ5x/n9aXKxxl1LKaqgj2wKjbCcKx7f1pkuqrJkiPyYycgA5/Ws/ZoJVm2OXUhGsbSSCJw3yD0/H1pJdWeCQ7TGVPB3DvU+xuL2zuZj6mHuiSkkeF3tz1+mP5VprqEZIkbaB12g1MqfQ6YS0EOpQyIMlvMJ+YEdqjfU2DeUruIcl1XPB9jUxp2RDn2M+61FSiMWkL9h6U1PEDbmkIIDnk+/t6VtTp9jHm1sSRaqyDcDkHjOc0s97bXEYKkGXHVTnNaNEyu9jMa/KKiIoLsxABqsNbBWRpVMMh+VvoD3x2quTQuM9CeHVN0LmGWKVCPl9KmgvY2eMtNhm+VVx1PuewqDoTdiE35KxlTDK+Tv8ALGAfeoJtd2t5ZUsu0YI5reyMnNkaa2uxo85T7wJ5yafba40iyK5V0IAHqKZimy1NqUACxPtyeSM5NTprxRnRJIZoGX5Gxxt/GpTuDm7EI1grJsMaqpGScZqJL0SzNs37dw3HsBTSSCN29SydVEUpiZN6DncKrnVGaNmAUnr15z6VLhcUm2RPqU/ChYWjwDvJ7+mPSqEmrXLu3leU8jccHApTtYTiyn/bj+UUuEdckgjbnI9aRtajDCNTtccgA4qYw6kOJBcawHMyR+djGcZ3fX9KyJtU3qFTcX285brXdSgcL3LsV/K0QJuZXRf4CcAVH9sJLOVMmTyPWtJRNYKzJmvYt2cugAwB1qg2pYdsHCA7jsGc1k0aOTvcbLeuxyHKkdD/AFp9tqJ+d5XbdtwSBxWDQ47XK82pSux3O784AI6ULdMoVyhVTxuHSnFakQjoK+pxoojaaSQ5LDJzj3qkmswzbzHMrgcHac810uOlznTfMWn1BmkghEYjB+8wPC//AFzTZ7+VAqqBKwPUtgGtI7A9SqLyNHleX5txyxPP4Ui3m1Sd2FY85q2yYxsIt8ikOdxweM9Ko3EnmtvO4KGznPNWtFcrluyPzI3UIwRmHPWnm5kKhi3lopCuMZJpQRvVXYzpCrmK33ShUfeOcDNWpLrqrrIx2/3sc9q6IbnPPQzEmeJJSckHOSxyR7ccUk1020bpzHEcDBwRmteS+pFNiI7PGQ+XIPXNQKwE8ixiVmx0zxWbgVKprYR/lwQAcHPPNRGaZ5iwRSegGOtVBWRi5JsezK2xkVlx97cetSK7SyHzvkAAUkLg/Q1e7JjPUBIkjSbwmE4ytZtzcNI6K8X7tsjAA5+tJnPzXY03DxRlQQvoduSKcrDy97gsD/EOhroRk99StKfMc4dt3ULnjFOijWfLQoVwctwT/OgIruEYUtGoQBtxcsO49PpULyTRSAMokLd/SgLaDEV5LeRAskbB87yOSKjuSSpAAA4YkD096umZyTuQQWstyV8190e0sF7/AEqeKCSIMgXkda1Ccbiy2szqCylpN2VAGOO9SLpl1Izywqjw4zhRkqPf1pS2FCnYsQWRwd0qvG3zgIOPqPrW5BpQlniAicEfMxxgZ9qxjuOMbH1v8G9FE8cduIpGV874h13f/qr620a3a2t1iw/7tPL2seT+Ne+lY+MzCXvMsam4jgCMhjcDJPrXhutE3ck3meWDywAbsO4rahucFM8+lkkQBo4SD94Kxxg1JAzsrhyFUjqK3k+h1QWhBcoYEKSBchcJnk4+vc15vrEOX85cxIG3ADnNcGJelz08vXvHMB22JIwVCTggnsac9nG7yK8iSKnIPqM9q8arKyPq6cLuwLHDMzGAwvjIChaX7MQZMqVynBHY15ctz0VBWIJbTJ3MzNIpxuXoaguVQROYVRZAMjilexBliLDjdE8MpP3cZDfX0qfyvL2uB5nqpNXGdiJRuXrWOadmDBHwvHarctmsttMThJT8vyjp71qndCcbMotbudoRDGEJzk53H1+lNby3AlDNuc/OegBptmco+9cWOBpYjIu5ljGWDZGR0rdtYY1UeUHZhyAR0qOa7sawhZFtTcbYxsM1seXJHb0qWc2wYRuPKJG5VHeuWe9jqjqWDBG9sGUtgcBepI/rViKCPcfOLBiAGH9KzaOlOxPJb75JhGAHJyoPfjt7U6SGMTGOOQx4QHI4Occ0m7Exk3qRCN3DhEdh0+apxFI0ZaRPL4+Vh1rnqS1HTp9WR3MEcgYxTSRAqMoe/qazpYRtQArkHIyK2hsZtXkWbSF94ndV4PBFduWzbB3iMZZAfcVojSo7QZ89+N2dftsfyqqneO+fXFfN2syeVIxdHjVvXvX22Vr3UfI492RxkoWWMuYw0X3MN6VmzShpGiKjye3H6GvZPCm+h+0rWhCLcArED8u0f56VnXMEckhbcXA6DbkCvh731Pt1DXUw75IoQ7ETCdTwQc7fwr4S+PEMsVxaSSq0iqS0Q6A5PNerknxtHiZ/LSJ8wylyNwk8pHPUckU2Nh5m9ssCuBt/Q1701ZnzwwDaZY9zepFaWn3DbtpQBScAsayktDSm+h11mm9hzsbGc9hVpc2+VADKc9RmsTqjsaNrIXeIMXBDZwDX1b8Boor64uBB5kbQSMJWOflJ5x/h9a8HP9cPI9XLI3qpH1ROjIyybUG4fKq89Ov0qa2DRyoUWNCV3AMN386+Nt7iR9q1Z2NVIZHMLblfsVUYzTHhQLIkSYlVsMO/+f8AGiWptTlZEUURhSZcyCXOQGPQ/wBK1dkkIiYLvXA3Bh19q0tdExd9GQySLHHGhBjBbLIeTUUOWZnUBAB93HetKWopRsOmR/NtxI5VnOQoGePX6VZEErrvQuwHt+tMhsbEzrtjbzJNxyN/egW7xtDKu4Sq29SOx6ZFZO61N7aWLjCRI3iVAVbngc1BEZlYrJsADcYHai99AjGyLRiW4EbFgy5DAj+dW4/lV5WYyMvVRnpUO+wmne4NIi2xmV3Ebrnnow/woBZ1RY5FN0pH3l7ev5Zq4aK5rJNxJ5t8U0aNvSIplw3If0xinxG6jluN8kRtVXhAp3E/ywK0MPZu5RSZWdiIzFIT9x+tXArss0jsVK4LZ+XnPb/CspaMcb7MW0n3STMuyTthlBwfxqxOkbg71VAwHGMVnNXKi7CoqJGzM7bgOdo5/KqUir5TlM3EiDKhwAfx/wAaGjZTT0JodgDmOMscZJzUbyrHHGznYrnIxwc+n50JdTKTsQiYo+yfBnPU4wD7f/WqYvKztGypIkf3Tt6+4qJqxjuIsTTJBNHGm4ORgtyMdxUhZomBCqzZyVJ6+1KMuhJXcMpdmGCDk45IqVixXeZiku3Z1/pWpE1pcopGLi5PkGWRxxgfrVi5tlQqzszHuPQ0FRegxY3ZiRkxjjOe/vVaeOPLIqZlHKkdCf6VonqRF66mHfW0UMYdDJ55J35OQPoK808Qy3P2K58mYQyDhZC3T/PFejg6n7xHFioe62j80PF0jtrGpzyTebL5hR1A2gEeg/z0Fee3DjDABySc5Jr9JVmj86a1sJGpRWVmV227sVJF5kzpsdVXOSBWJsdPaIwZRGRuOMk9q6i2vAsqCDaAhAV3Tqfp/KuSotDakfZf7OczrqYuXSGyvTG37wjO4KOn/jxA9zX0143lcxLIJ8RhBgDqBj/P6V8VVl/tbZ9ng6LVI/Njx/HcJquqJJNCwEp8sLyMf4mvn7xPbu3Ks5ixnHv3r7/DbI+FxvxtHlk67Cx2kt0YkVRYjhcOU7ZNds0eS9xm0HDOGUdj2NTRuqESKQePlqEriHxzFAFD4PUkf0pkskSqAu4gnJIpAieItv3IWIPXNaAV2C45B5+tO+h1R3IVO2IZVHJYkgnoK2bCXClXAVD0X3pGxpGYxmNo2dZQcMpX7o/xpUm2lkRiwB7HvUydkAhdFY/Kd2KnUNIis4G0n161ClpYCpPsAKYlIJ42nmr1vMu0yxqcgduai4HbaI0ckEZjfy0Ybwe3NdciSrJGrbTkfMT0rGW500UakKIRIqFyjAbmIxg9eKu/LGqySIucZDdcjtStodNNFeZ3wkilQrD7pPK1iXd6p3NHMJJ92GK9B+FEXqJrU5S4ZmfzGIUseBj9KzcxBd28A9V75rujqjkrLUjaR51WKMliOMgdqlSONlG3BccHPaumOhxNWK4kds7VAAXPA60wZBaWNpmc84z0PqKuOugiEjo+ZEkDZ49akkuxAVCBrhSuMso6/wBAKIx1A5TUJppn2Dr/ABED+VUo5TGzZUFjjHPSsqmiE1c3rXUJ0YRgMoxkirX2i9kTzAf3eMEqOawsioxI7gXczKgLNk4G7nFTJZMsZiXb533ct0z6Gri7A1Yc0CxwzNnc4XkE8CuJubyXzJFRiT91lXoa2OZkb3U+8wNJ5TAZIP8AKq7SFlYyjLngDHagmKsDiAj50b5ex7UQskmBHtEfbHFBQ1wyAuoIb+9imb5WUuDuOMELxke9AEySMUMamNQSDgipI18psujFW4Ck9DQA922kbQTjnitmxvdkkUhVlXo2eDQB61ol/Dc2U6tbhpkIETScYPr/AE/Ot+SN42tI03I27a5UdOO9c7OulLQRIgbwGUqoKkEgYyarvHLK7qnzkDDMBjj2oG1rY5XWrZSMMhXjjNcaQSWVi468+vtQVdLQqxxjDKqbmBLZ702UCfE0cKedyd5OM0D5kTKbuFw8LsZhjDLwRUsCPHy+0nO75R+dAzqoppYrZ2Z0CEcbOo+tYEtw7vEVX5s5PPb2pNaFKL6HoPh2KWe2kaSNowB8r44JrpSSIIkYq5Y4Yt0rOmU7pEiSrID5a71X5t47UzcjRhNmSz4JqWtS1sWY7US/NKcNncPrU8Ns/nJsWWOLIyaQyu9uVJd49xDZAx68Vet96wRxAIZQeSRxWUpXA0oXOGCKu0jGQKuorou+ONdw52qf1/rWcnodEV0JJZV8tookV42GMEZHNTQSyNjzLdip+UHOMVztHXC5oRrhXSQhVTDHIxn3zW3bSiMEMm1HABIHpUJXR0NWJ9wJTyyVH8R75rTtIpjOAsTMchSM7QM+5rPrYHqrn2H+zF+zD4r+NPiy2EBlsfCMsoE08jbRInHQ9cE/Tj0Ff0afA34IeHPg74ai0TSbbT3ufL2SzWwJ3KDhUDEZxjk+9fOZ/iuVeyidmBpNvmZ7eqRphYooo+5APQf1q1lCN/AYdK+cp0rHsjXYErjcTjt2rNuJJGKlQzbTyR3rVMVupiz2j3ExVIWmuACUTqT7ivP9W0nU76R2aynlcADJHQDsfpXO58h7GAcb3kcTqHhO9BFxc2t66n7m2EsP0Fc3f+HLh4TC0DSF8l4yOB6f/qrCNfl1Pbdam48rOOl8Favaubi0E1j3Ro1GT7jjj9Kjt5viLo6QSWPjXxdBGg3f6O6qW9PmC5I+uT7mvUo5l0R5+JyXDV1sejaL+0V8avBn2aDTdQu9WT+KW7nZifbCr19zj616Pon7bGsx28l14u8C2l1KpCPGIllGe525BJ59T7V6ccycZKx87mPCajC9M9Kt/wBpX4NanEkGu6UfCc2A4f7D5Kgn2A5P0Y12dve/A3xJEraT4o0i6v35ESzeW2e5+6QB9TX0tPONNT4DHZRVo6zWh0cPwtsdQhjbQNUsRZtzs3hsn/aPAHfmvJvHnhCXQrK8dljDRAGNkOVYk7ccdOtTjczU4ch7fCsVSxKlI+edaR1R3DBcY+THJ9681vnY+cCzIT0r4OorTP2eEb6mBNceTB5TBt+PvH0rG84bJFAJ2t6dz3qOazNnHTUo3CPIIo2YyoeD3wKw763YllDFGZcAj0FdlCRg6Z9C/spR6adI+KjxWhkFwwjCSDgSsEX8DhSa6vwjpmmDW9XsdQht7cs7syBBksezZ6nGP0r3cHVkoto4amI5XL0PiL9srwzZ2ni6x0uySeK9ZUjaZmwGkI4Qk+yn6Z/Cvz+1DwpN5e+V2heN/kLLuO7oOvJ55Hviv6X4Lj7TAWkfimbYxVJNM+yvDLajqvwajgljbV7yBW02SBxw3Ac5PuSRz6d8V4tpnh28s7+WDUdK1G2t3cOHeL17ZHcH869HhaahKdF73PhMbheSLkeg2GiokSssbhhyu4nP61mau88I82H5fIOSW559vSvuIQVtT4ues7I8m1P4z6v4dnS0WeRGlVhuhldHyB0XnavT9favSfh38eLLV7HTrS4uJkupEwY7tm8xSAMgkn5iPXv1r5LN4Xi7H0VHDcqTPqvRdSsPEWnSRtchNw+Q7uM47+nHf/I+Y/Gkc3gjx54b8RaHNJKl1cKrSoAQqK3zliPRWb6/pXyNGq2mmdNRXjyn6l+Dbxdc8LaJqGm3KzS3GmpMsgOSSVyDjOcYxz7V5N4p+CnjfxDdTanD8QpNP1ORBui0uKRZVAzjaxUhMDPQnFbZbi1HSR5Lw6bszgB8Jvj34dl87wt4rbWdI8tY3s9RZ5Z229WEhkye+dwPsK9/sINT1jw9BDr5MF3LH5cuAC6D0PZj71vjMRFtOBEsBye83oedz/CC+lgd4vGNo5bOy3mgKFR2ywBB/Sue8O/s3aBpPiO28SajrN3d6wOSbeRo4oz1JKbRlj7k1wV8wTTilqdVHljJNn0Pb2/2MeQpD26gtgHketfPvxv8S6eDpOgw3kb3IBmcrIDhj0U9h2rzqr5aNx4OLniUfmL+0Vrc0VxY6S1q4KfunKn5VU/Nn3Oc8ds18bJcXf2s/IyJ0xjI+teI1eFz9Syu8aiR3mjiOaA28kHnXJBKsR0/pU40bULZA00bLLj1/pXztaaT1P6Cyag6lJGJcSLLKVvIo84wU2/dPrXSeD9G1HV722Xw/IXmQ70/eEA8459a6oTVrnxXFs/ZM/SP9nfWviF4e1aw0fxr4Ws9c00ghi0IkCZ7MGGG6D3H8/1H+F/gjQrybSPE/h2zsLWeZ5JJIba3EKrjO75RgDIz0FefiWvhjsfN08Z7ShZn1tot0XVRLHI0WzYpbjHpW8IzIyAEKMcmuTyPHlFJ2FkURKRncf5VnTnfBcJEVDOm055wKhp3udVDRnyT8TobzRZZryIzNIY2kjAOPx/BhXt+gzSXOnJc7VjWUB8Y46Vy19Wj6rExSw8WYHilXk0+9G55B5JRFC5PPUf1r4Z8f/DDS9J8NfE/xrrZtfslvpslyXZiCW24UD15459R9a7lWahynlQfLPnR+DvxQlN74xupbGPUtRkFzJEjQN8ixrKVD4PqAp4GTXu/w506+0y1guLoFLiePygvZ19cfUfmK+c4r5VS5T9w8NcJVVV1ah9IaH4pk8IrPfPJbzTMpijidSMH3/z3rn9G+IWv+IL+00zUpbdtRuroJbW8K/dycHgk8/7XTnHbJ+XyLIlUvUZ9ZxFmUIyep+vfwP8AA+o+FNKca2zpdy2KADq24EEBj9M/lXqV/cBY7gFVnuIk8wJng/4/SvssFQUJ2R/O+d41VKkpxPy7+JV/ca98VPFutLHBci2vja7GYKm3O4g4988jpX5M/GPxRP4h8Q3t6PMu5Vka3dGPKgMfl+g/kRX69kS52kfl+Km1I8t0PS7zVtRa2stPuLl9u6QkfKD2Qn/D1r7H+Ff7PMmt6fBN4xuYtPkWVZo4Y7Hz3U8nBYkBTgnkfrXq1nyy0M62JUKd5H1pp3w68JeGpk+wxxR3ka4SVvneTtyOgH681z3jHwj4a1OO383SLTzwCDNaARSAH3A7f1rrozklc8X63KctTjV8FjSbNZbBria2XlmZyxT2JrJ/4Sq80G4RIbiGJGycgfN9Qa6MPNSWoYimpLQvXPi6O4iWGNXyVy7Pzk+3pXPXBs7wxxyCLOfuuM5zWqpuOqMIyUVZnmPi/wAOeFvsl7Jc2MKxbiV8hieOpznrx/k14NYSabBeyy2lsLNQxXzGPDD8O3alXhKUbsijXc24nqOh+CvFvj/RRqejaQNU0J5PLe4mIjG3H3lJ5ce3cdM19DfD79m7TtKk/tPX9Ws9S1ZR5sCmLOOOACOnH4+tcFWuuXliKpNUlZn0rZ6PJZWdrp8cMaWq5GxBt698/wARz6+lbotIliCkHcF4I6j8K56FKzufOV67kyKRFjQqxVpMdFHNJApk8zzVK/LknoD9P8K9Nao5r2Kk5BiYDarhs7v6Vk3KNOGjuA8ts6EMB6fX0qpS0A+YP7It9J8RX5hhFjatM2xZODGc/cPHQc8/WvRfBTIt1MoCsn3Uzkf5/wDr15eZaH0mX1FdM+mvC/nxPKxVjb7Ap9z/AIf4VzPxekurzwzqlvawTXEsto8a/N/EFypHHYgfhmvk4u1ZM9+vBuFj5d/Zo8La1eeH7W/14TPfyXEkMqZ5+THb0yRn6Gv0r0Gw+x6XZxsFQBBtG3GRnmpx7vO5nS/dxsdGAk8jNIp3nrxj8KFgBj2srIB13NmuK5i3czb61lBR0dljRsmuE1S8ktDPdtlzEN8Wem7qP1ramI/JT9orUNR8Kx6pdWeoKl7KfJgl3n5Cqjn2+Xoa/N6z2zXc0k8Ewt/vAMckk8nPqa+3Xu4ZM5pRuz0Tw+8c88SQIJYwQxAGcivfrKxkt4DOqNEvQOOq/wD168akl7SwSWhxXi7xCtrEttYzOwOFO7t+NeVtKvnee8rvKc5Vun1q8wslY0wkXuxiT237nzZVWSQlVBU/N/hWklwu5WZvMJG0hvyArwZbno02PhgO8yKzY6+uKsicKGkQh5SvydgfepNCyFdWPCLIF+de6n/GtSO7UhMSRsO6rnj61E0dBcaUwpFJPG3I+6M889apuXYEs4yeVxxisJrQEPjPmMkaOWmY7WyelOUvHKu1llULtLKMD8axbG1YtrIssZdcDAwQBjNXYhCojEKFJFyC4P3vwrnOqmdfpyg4M6YY8lF7Z+ld3osUVu7xyld0sfAPoD1FediZdD2sDG7F1rU0glj8uZXKMF3Mv+fpSWWtYlJ80sOSR/npXlzjY/R8tl+6TZ0MWsSGe3gWQqZeAwHQ+9fTH7Omt6rb/E/wtbwandxWRDW11GV+V0PIDADseQfcevO/OlSbZ4PGlGKocx+mut+MrqO3isooHiQkpjdlmI/pwa4iFNf1W+t5ZdSeytzlDAFBz9W7V+BxhKddrzP52yvJZ1qrnPY77StA07S5ALS3iVV5RguNpPUj0NaLWqO7IUU45AIr7jA5coRufoOBwapQ5YmbJA4Ae3UMNxX14rKksrx0mjUOwUgNgZwT0r0IwUdD3I09BbTQ7okTFJWm+6e/H0robXQ7mKJjtll9M9qJSWx0wVlc2LPwvK7xyzs7HPysPT6V0Np4Di+zTiefUFmJ3wuoB8wZ6H29/bmpi7K5pDFMtWvw/MQmaW5mc7sqzKABn+Hj/wCv9a1LTSLiKWSKOBzGjbXOR85x0+lc1eip7jeKuzoBp8qbN8bIxGNp6itm0sZFiVMB5ByRWFTC66D5upX1vTftVnKs6ltoDRKTgBs9f8+leU+IbGRYY5pJEdY5FBYjAB7f/WrOhR/fJno0616Tgfln/wAFA/ij4gvoNG8K6Qz6far5xYvKWdg4TBJ7fL3981+T3hrS7WxgULCs8MeEXeOvp0/Gv728FayjgWkfmU5e/Z9zqLk22HW6jSJwm2M9mridJvBpeqJBbyC0yTgq23JzxnH9a/ZcyxH7lpk1Jc00j9OP2G/EsWm/EmKXznhtHZLaeMHkIGDyNjucsv4V+0fiD4pSyw7LORYnYbVLEhM9z1x1r+MuPsdGOJlLsebxOlSXMzynUfHPnNBLcNDLZpGRuEnKOc8sT0PfrXJaf8SZ9A1OCaw8Q36u3DMt80gA69A2PzFfz9iOMantuVbH5VPP0q6gj6jj8Xp4k0m2uGcyOYA5kzu3c/eHtiueJE4mZY2M/lOduMqQASc/gM57EV+gQrqqoyR+z5fVvTuj+Xz/AIKG+LrjXfjP4uWaS4ury3tIEQDqshB8xsHjhuh9BX5xGdWkdXjmJOQGzkdOtfpFKV8LExjo7GDfWrIhMrb8HqvBrnZI2hDK7I8PUDHSvMluOT0KMw8zEr7VTOzP8qqDMW8jqTnkVJiPEqsyCONZyeNpPFQtFKm9Q0SyA5w4rSFtgJXd2mDSBflXaSBjJNT20kolt0h+WJDg+uKqWwHr2jkNbMUy8u4Ae1dNtwgctGzrnG/+E+hx0rEmTsUJLhWLPIsbHPGBwahe6kYERoDCRguMVvFWMm7jLVQWDFGCMcFh3NWJJoFcBozg8Yz3raexcJdDPMkqNLtAndQQOOD7f55qGKSRG2Srul25PHA9qyHFa3Jyjx73UkIy8r2NBRgschk8yM/w+lTJXJnuVrmOGYrMkXmPuLJ3KCnW8cqESSKsoOdvOMe/6VRaWmpNMWIcf6oyHa5xz+VQxgEPiEyBFyWJ/StYPQlau5CiTAM0iKATlNvpQzM0oZIkQ/dyOPxomluZkDSzqXCqVGfnIP3h6U5HiMbHzWacnHAzt/8Ar007omTsRQuVjBwgh5HI+bNMJZgrNwnsO/8ASsS29LCtMY9rCPbH/cB79zVBizGRmfcjfK3y9vSgRLbySTsPMjmiQZKux4cCrClHlxscEn5Wxwfr7e9BUZWHOUkWNmDKV7AdP/r1AtwZDC0A8xW7+vvmgty1sW/NbzMECMkYPYGh542uIzJKXcrtGRQL7QYQs6AqSCRxUDrHvjVldhGCRxxzQUnccGXMTAIGI3Y7/Q1CEE2CrHfnJOPSm0Kew8rEE2ooPOQV9aqxl5vNWSIj69+P5VnNBCNiVGlkSFZo5AEGAe5Hr71LEVdBCU2zc5Gev+FQ4vc0voMKCOTeNsYC8cZOaatmEdHMhGemDx+NSVJ9EWBHLJI3mJFHGI/k45yP8agt1KqqykTAfeZht5/Cggn3oA8MXznoPeqasZGCGONVBwfY10AQzImUzulcc5wMiplm85WMMaKsY2swPT/E0CauXJXK7FMqzRFAEYc/hVEAs6IYnO448zt9KmSugirIdBB5U80ZIUehPQ/0qVY1Lu04KuzZUjjFZJXGSGH98QTvQgjK8An/AApu1ECmMlscNgdaQDYplyXkBVejDOSvtTwlrNCIfKdI9x2qwyf/AK9AFN448NH52xe5PANQvueUNG6MqjAOeDVKVgGozmfysHbtLHAqJVLF2KxwORkIevv04pzlcCN3kaJfk3Rg7ipPWnzFHHmbC8o6ZPQ1ADVZvMAJyG7CpGW4zGqKiSF9pycDHrSvrYqLsErCJ5YZAvmAdBzxVWIL5iBIJSScjDenPNMFLW4iyRLcNG0bbPvA9uvSre9n3bSFx82R/SgJSuVTJGwGYTIMZBBqKbJPmWjiFByEf5ifbIoJIXnYupWKNEA5OOtRqiea7IxdS2QQeM+3pQA+NhIZBG5Cr94A4pIgsSHaVlQDJJ54Pp60ATIyeW4EfnFhxnqtVQCFeOPKO3TaOh9aLDuChJFBj2oQfvY+6fUe/wDjUZh2OhY71B3DPrQXDYndTAVkbBQ87fr3qATAyMAxSL7vJ7+hp30sTBaimV1ZJGjKgttBA705CYxllXfk8j0pGw9oJfLSRWblskHnIquZnS4AEZcE8EjigSWoxIUaR2jHmSk/TH41akm3IzMMY9sUGc3qVdyFWeNX8oDJZvWlRJdw2vHMDyo6YoIGOGVgJPLJHOFNEcqTwIM7wGyD2HvmgC3H82Fjcj5c7hUq/MA0m4qBk+9VKNgI1OVSQHbC7FTTkQYLLuBPDZPWok7APilWN3VFUsV4GODVW4UhSw/hXIO7OaynuVF6lWeExmRA4lI/Jq57VCXMEW9NmAx2cfhmpNjKfc4WQhUViVwDnFNiEO9I8fLnDn098UAW4CZmw0bgsSv4Cvqf4C2kL6tJePAzlLaQnaMnaoJyB6jB/WtI7ET0TZ+/WiaeYLcLd3RlueNqDgID0H5Y6eg/CxqFhLGT94s3Q46V5uFd5Ns/MMbK+IbOeIMagyozvngN2qAQOgkeYSDaCRgZr0VM74SuWIxIR8nyjrg1YdWYFzIFI5CjisZuzudcXZ3HxMyxNCFCyEk7wacZ2wFlG5s4+XsPf1rNG9y1vjVVDb3fOQVbIFAlM7u0m8Kv3Qo61uYVJWZYeRgXdlkHf5R90emO5qvJG7MXQmZTwVI6U1Jo4Zu7K7yvMFRCFkXkK6mraLIybpjFKOyngfjVxmbRl1MqXEreRGiW8fOO9bvw/wBduPB3i/TdlzP5d5cKhK8KjE9T6cZ59hU1leLR62WVbVEfsT4X1m21VRcWxaRWYtwc/LnjH4Y/OvRbchC6thnzkV8fOHLJn39OV1cspKSM5CjrjtT0OGBkj3oeQpqUyxIAyHlvlBxV35lI3KCKqWuoDFJBxvKgnn2psseY9yBCC2CvfHrQ1YCF7ciJgIvN/wBlq+bfjn4HtNV0i5a609XngxOVkHBb7pBHbhjWsJESep/P38WvBt94S1e70zZII4EWOBRjDY6nPr0z9K+f76BooEMcnmzAl1JPIOen4V52a09OY+wyirzRsYm6dl2s6hlUuQD+lUhdXEkcYkBBxkZQAgfXvXzdRn09OKsV3lWUCVxHHJv3FlGAD/SpBPNMLv8AfAxBsLxzjFcpbimPaSRkgknLgFehNVpp/s6N5atJ3Kjg5+tBNRW0Kv2maQoZR5YzkBf4x/hV1ZxM26NyO2GFYy3HGnpcQziRisjfvUwFO7Hy/wBahubsuAhi3EdDiknYbgrFf7RK8ySO4icDGCc5FJdXXVkhmKFegPNNK7NnsPS5ee2JZpbZsYDAbmqA3b2rtHM5JOACaVtCbWZHc3UjLtRlwcbhVV5D5bRu7xxY+UryQT3HvWyVkZLcmn8xDDzIgzjHpQ07W0gRHdADkOo/WlON0UpLYcs1zIpUNEUDZOU7/wBKrunl4eR1SN+Cc80R2L5FYUSBpwrAFB93ApBcILliZArKNqg+9KUewRndkoEcKl0IyQXbb71CEjV5mVTGSobBOaUESvisVnZIoNq8SMMk1VZpbfexjYgccetaGkYpsviaZo1cHziOAT29qa0sDxYYScsc7x3FJIKsEiIz7o490jQnPJAzgVdguURSjeYW67ieo96UlcziidblChlOTt4yDimLdlzJKYUjb09fpVGUXrYzGndyxMJjVuV3Hn6VIOFXAVQ3Q9zUuN1qayauUZ/lCguC/Q1kT+dvDfeY8CqijPluyuRcqwCDdJnIqpJFeRsA6eWu7L+oP0rui9DmdHUswPeKHlLrExbcO1ace8wuTIolHzADjPrVXJcWiBY1ZRIcsjHeuDRE0MbM7Erk85PesJPUaXujLgjcJEKsM5I68UjNKhUo23Jww/vD3/SolG5UWrEUbCcTq7luMcDFNk3bXRYpJJeu8H5foaIxsZxZHKsky4j2Icg5xS+UAqsYtje45raaHBKzZMJDh0VAHxyWqH92qLFLKqDHGeSapowja1wmYLbhwsIOcbc9aofZY3cSskjN94AMcD8KoJNPYljk2gPIvlozEAZzU2GbYUGQeeRnNax1QS0ZFPEX2udihR6YqoVIIaSJS2OW6ZFUlYbmWxGTEskgUMDnaDmmNEJYwzMYTjqR94e1bU4nPVlcyJY5AJIyElixl1b+L/61Z8LeQoiRi4Pzjc2R+FdDjoc0ZtF+KWFfluN6g85SoZJIo7kGAGOUjJDH9RWcY3M5S1GT3JNwuBswOQopI7hVBnRO+BV8gNkUVxNIzSSqjE9AvSmvcSh921G2kbgx4IrMc1ZCrPLNmBVVCxBz2H40ssLsyPuEgXgnpxQJ6IbHDIztvzyOMCo5LV2LRxCQZPRjW8djJpvUXypYdrLGhlAxj1q7HpU4Zo7hnXD/ADHvz2/CmW4e6KLJlZY/s7KxJwQelSQ6RISVcFJGI+92qHMqnB2LFzo90jgBJnKna4X075+lJBobSpgGNw3GGHyn05ojLQ19jcuQaCY2aYIqhRtb60jaVGhZ9pU5yxPPFU6t9DKrGxZfThKViWIBTgZzzmrCaMtsqDcu4jOFp3MLFj7MkaKwVDg5xmrtiFEm7fuJbbj0rSktRPY+qPhTCL7T43h8+2uZHYSoOPung5B6YFfTdgXMTW1srkFRk55xXut3Phca3z2Y/VVle0nWdXWTYPLLHqP8K+fNdiLTzRTptcfe4wPp/wDWrWjucsNzkJMnzFiELsx2nJ4H49qmt1DefGoV2RcsoPIrdqzudkVoZeoOJI1Egkdemc45rhr+NRJIAdyjt7968zGS0sell3xHPTwiMjbsVQeQPekVFyzMB8vAPqa8LE1LI+vwceZjfLCz70QLu6AVIftQdlmECrn5fUivOlUPRlTexDLbkxr5iOoD5+Vu3aqctsEjYlk2nO72rJTuL2JQ2TSDe8rSowGM9COwqKCMpMFZiqMfToK2hLoJ0rFy3uCiyAnnPGK2I5wdolSSAEYUkYBH1rdS0M5x6k8cCb4rpGUqCRtI4b1FQSxwq6BIdvOcAY5/pVKSMftEZ/dnkeYp5waGKrGGYMvzA7gePpUQ0Vy2m9C7bNcOHJPklOcBu39TU0qCRgJiqEHcCDmsaj1udtOOhfWYwofJWIhuPmbke4oiZCWEiszj14xWbdyyy4jkMZiJDHC8djV0iROJAoIbKqVwR+Nc9R6l07JFd3+ZMsZF7nPSp5Jd5ZQ25QMAis5K5BSljSaG3YTssmcuFXHTtUh8q4thtjMLMp+bufcU4PQmMLEloWM1qvkqqSHYVB6ADqa7CWaRbV5EO0GPYysOorsgtTOvL3D5t8a3mHmaXdcRAbdqnBFfNusrA8jSxzMy8Fe9fbZQvc1PkMwqXdjk5A6F3RBcRNlvlPTjr7CsNpFnyVRjk5x6V7UVc8eT1P29+0yTLPGQQCuGHr7GsVyUSRYmRFKnJxx9K+FPu4yuc/Ndo1ptRPlSPYC46nP6/Wvgn49SRPcW6XRkE0UhKAHrzkA/T+tezk0ffbPnc+vZHzVLc5R2cRZAyQBjmolKD5RKYmcdOOPevcqLW58/CQTIC8bxtkE4Vx1zWnbQhpIsrtb73HQ+9YS2OmB2lmqsIo4IWz2UHH86mvTtm8s8SEdCc4FYnTB6GhbRqNv7uVlUjlW6Gvsf9nKJpNWu2BiKqpilUHG9duefxrw8+/gM9nKZL2yPo6+PyfZy/kxqeW7n2/Os0Xy7SZJAVyFDBuF9j9a+ThTbp6H1lSqk7s0rPVNsfm+YgZeUPr/jTxqjLCsuVUA4znkH0rnasRDFwloma4nSIuJxJBIVDc91I6+9Oe8hmhMayB2yBg9cU4z0N4VFccZ1lYAMhU4VieoxSLdww3SxHy5I1G/BHJP+Fbw0NJ1E9B7TNcyktc26QnkgJhgR0Gf6VqQmOVVUHc3ThsU7qxzzepaPlDDvskUE4/hIPrUv7l0jkkeIAHK4HQe/vWUpGtObZD5yociR8g5Qg/d96YkahZg5G0joO4pUzaUrMe4UpsjT5ywCjOKkjKspZdoxncoHpWsUmymxsqLNhmQqpAGWPWl+zia4S1E8kK43Bxjg0mropTsW5l2zRRgCSNOFLdzViIMCXGNyjOKEgc1e5WEO5iEURj7xdhn8KAAAYw7OuQSp9aya1FUa3K4cRSBFKhc9xirDyjYp6EtubIzx6CpSJGE25jWTY8ZzyT1qCHLtIZDHGCOp6DFVESVncFaGLeASwxhjngUCVUULGi/OuRu6g1Jm5XHxwySoZFXcqctgdPenquQh3Mrhsg1EtUOG4vk3UBWGeeIyMN5lVMK30HakChSd8bPg5LE/lisiXHQkidfOZ3w69siqNwZJJUeNUhjUcgrk/hXQKD92zHQY8whmZWU/Lj1qSV9u3ejbx/FuyKqMbgilAsKzRmb94itukK5AP+FVBIEaXywzH7xA7A0R0ZjJalS8eFrdWlDoV56ZxXmPiOeP+y9VbahhVC2CM5GOhNd2Ff7xHJWn7rTPy+8W+eut6qs7DLSlguegrz9pQfNG4Km7vX6Xf3T8+T1LSSBFaEqqqVyGI5B9qls48tmOEyyE5Zc+3UVlJ2RSOgVREkZUvGC+G9/aup063ErwytGHIPGawexvTPuz9m7TZrhp7FJLY20mSZZCCwfqBnsOg98+1fQPiiKGKG4lmVMiEqwbnjHT/PrXwVR/7XJH2tCqvZpH5r+OH8zV76ALl1fO7FeJ62BJ5wUrIRwMdDjvX6BhJaI+Gx699s8jvN5ZwV2oTjcOprMniYOEj+bg547V6TldHkTj1GRW4Cl5WITGBRKI8ABVzk/MDUJ2MyomcMxy2OgFPjl2/KY1LdeO4oSuVDcvRhVQ7lYsRUis4dohwuAc5/lSNkL5fH3AcHPNbFooEW/gtjjmg3ui/GMgOpCIvy8rViEJtQ4CMHPJrJq+oxqRDIx97d82ewq9lBDIQ6kkDaBzUpXApuYXeONW3SEZYD09aWFjEwAJIY4BWrmipSueg6IoeArhHbGcgYB/Ct4yxxMEEqOuADjpXPJXZ1UzdS6WOOPOxi3TnIxTJr0BFD89zSgbQ3MQ6iSxZyVj6be+e1YfmTNLcKqfwZAz1NNQ0sauNzQttOe5ghk2ui4zh+CD3rA1SDyHxgunTHTBropPWxw1l1KK7RhmDZI4Cng1G7SLKqlnj2nLYH6V6EEcM9xrtvWRi4VM7T9ewqNnVFTzlfeBwc9vpTgiCWLYuTIN3YVTuzxlVYAcEZxWdwOcmIV8v5oX3HWhIl4aMGMlsYJyaxmwOv0yxhdiXDSNtzkg/l711NrYQAyqsbKVXPpz9K5pPU3uRz2KHa8S7yOg/nWHcwmJmYhIxj7wOea1i7ozmzIuZfLDRTSoh4GDxmuLv1eOTylRpVb3xg10R2OeaM4bFYZQNlcZPrTZnZmVQysO47g0yCwQpTYcZI6VVLIiqHV1LHgY6GgC0hlAVAAy443c0FRI5CkqvtQRDsNZAWH5CrEKIQwySoIFBZfit1dn5CgLlvfFTFAN8wkaU9g3X6UAdv4aeZ5EUszLgcZ716yACI3OFPbHWsZ7m6Vik8KO8mxi4J+bPOR6fSrav5ayFyryFcJjgipNHI43xPNK0FwDEsK4HzKM/NXnkyiOMMro+TjB5OaCmroqr5iyGGbCOOQw/iFCQOd0byAAc0GaQtu5yiuJEjLYHy8j3rWtx+98sxI0Z5DjsfUUG6Z0k0SxWnK5VhjPeuXSSJZtrBolzuJPOKDVS0PS/D8zxw+UXJU87c8V07DzWBRYAFXJQnGR3+tY7PQzbbI4kDvMI9yJKduB0H+ApI2jEpMgVIgcBif0qo7Fxn0ZrEqFLbgHJ49KljhkZHO1mcHLbayexady3a2qtuMi5Jwc9Sop0Vg0kjFm2J0yKwZvCBrpYIq4GQ46Z6VoRWiESBQSV9eMZrnbOpIig05pXkjQsirznHFabWEFrMWPmF3i8tmBzke1Q52OgsPbQLGpAKn7uzJJK46+9JtiTZA6uTj5M5rNMbZtWNsZJX+z+WSeueBu9Pavtv8AZZ/ZS1n486/BLqljc2nw+E6faJWTm4IPIUf3exJ6449TFSqqcHNmlNX0P6L/AId/Cvwx8N9Ht9C8MaYtmiKI3LAZ47ceg4r1yFDiJFDYRcHtX55XqSq1HNnvUYKMbItFURlYR5yOT6GlRiUJG0xj0HU1o2kagW8zcSpA9KrGEyOArAJjk1CTWoEqWcZfamCCO5qcWVuV2NGGOc5zU1YXRSnJbDhpiQhlClYnXBAHX8ahn0hZ5VkvZLjUcKApuG3Y44X2A6fhXH7G6OmOIZHPoNk0ICWun2pWQSBo4ArH247Vz0ug2E811LJa2gctyBGAg/D+lZ/V2tTRYiSZnX3gvQbyJIU0qxRFO7NvbpAcnudoGf5ms2b4ZaZNGFMVtLKflRgoQY9+P1roinHU0ljZWMGb4NeGr4LFcXOp2MQO4vDGMg+wLf8A66xT8C7AvBb2txeaTpsTNMgizD57dcnYRjP45NdkMXJIyqYiNTSSJLH4Z+IbO/t9S0vXfE2mR7vMljjucpu4wrDOFH09K6mfw/8AEWK3P9sePX1vTXP/AB5zopZQDngog9up9OtejHFxlDzObD5fQVVTS1PMvEemXmZoopEa42ktGzbcD1H9a8R1uR4mC+eJ2+6SgI2t7j8vzrz6+5+j4eN4nByahm5eN/MMp5yRxitCzmSQvkYXODXM5amrTJ5YpFlXZFvUjdx2NZd20YYF43WXOFx1z6+1ddOREo3PpX9keCx0ybxleLFFc5ujJLAzHIdlVQwHbBx/31xW78QvDs2ieNNU1rSGnFwEWdm34jm5xwPUcdP8a+jyuWtz5eu1LFSoy2aPz7+Pd34i8W68NTu7fcsDmaUxKWaNgu0cd+O3+T4dof2e/uGs5IYjMU37iMjZ69OvI47V/RnA+JX1XlR+KZ3hHCq1Hoe+/Bia30fxSfCd9Pa3tvqcubMkH76qWKsPTAOD7/n9AfGDQNPgTTrtraWZ5WKyKxBjKAYYBccDnj6D1r2sLFwzBW6nw+c4xpcp4YthaqM25jDKeOa5XxT4dtLzSblWG8SIUK46e4r79LWzPz+njv3mp8UfEvwWtsft2nT3Ul2Y/wB9CG4Vh/EvoCMZ9wa8T8Py3lncNcETwP5uV5/h75Hr/KvKxeHTTiz7KhiuelY+j/CnxZ1nQVaS7uoY9LRBHIrA5bnge/0617xpPjDSvG1pLB9ji8p1IaNvnDAjng8jjr9K/PsxwToO6PUpzXLzn2d8Br6Cx0MeHru4tbjU7SNRayrcBysWcRg/RRj2OQa+sIHjdIpICQxXBLcjPevKwrvJo8KvWtNox7iAs090YJJkAJfyx90DqfYc/SvKPFnxD0fw5cy6fPcQx3RXPkqoaXb3IXvXrKnd2JUnLQ+aPEnx58f26XaaZ4Q01YYt0kNvfXJjbaeAWKZDk/hjpXG6L+2da6KZYviH4OudAkQ+Wk9peNJG57lsqdi89+praOQurFuJ9HQwEXDmkcX8Sf24ZLu0uU8A6b4dmt3yVZZ2Z3jzjOGUZH4D+lfGWu/GXx3qPiCx1OW9g1KB5912nk7FCk9AcjAx6CtMbkKp4bXc3wtGMalkHxN8Wt4rgt5EZXQKcHPTnv6mvG9MtVuVaOSQNITjgYr4CtRcKdj7rJVzVU5Homn23krBBIqKFIIf+IfjWzJbrGgPzbSeo6V8NjKj5j+tOG8FBYc4HWrFZpDMNx+bBwOg9fesrw7r+t+E9Y0vxDod5JaX8UuwbAGDoT0IPBH1r2MEvaRsflHiFgPtI/U74FftRWmqxWel+K7HTF1DPkwXE0QXd7ZHXpjn9a/V/wAC+N/Ct7aw3Ph+4t7qN1VlELcx8fMrDHPXqO35DixGFnCp5H55Twko0FOJ7npWu287BYnHALBW6iuptdYjkMivGsU2BtAzjjrU1qdjz6tOVy1JOJFLsC2euKx51lUyFGAxyM1gzooM8U+Klh9t0FZ7GZTqQkVWHbGeceldXobTxaJbWxEclyE35BxuHAx+lcNZWabPe+suWG5H3MPWtXsY7CaeGYMI03OX4H4H0r8sv2wv2h7S8stO+GenXTyz3spF1awLtXylIbkDtkAnPXHeu/LKTqzuumpnDDOq40+7PgCz0G0uLm41J3t5bpkUSBlznuCPz6f/AF67WbWbbw/PZ3F2ialKFDGNeR04BPoOMj+VfG5vRlWxfs0f1fl3Jhcu9p5HmN5reseK9c03TLWYpfzTl4beAbxgnBPPJA9eK/XH9k/9lyDwdbweO/F1uLrxbNMr+ZLH/qo1GQoz7kntk+wr6bDwjhcPyo/mziHiKdbEyppn6AXV3pWm2+Li4aFSxYnduJH09a4DUdRm1FVOmiOHDApng5+vWs8LD7bPlnX55ch8e/F74IXd3Z+I9V8NXscEt1F5Uh2nBcAnIPRWznrwfbmvxs1/4T63Pql7HqFzH9p3+Y+2Mxs57k46Div0bhvFe62fI5wvZ1D1j4f+F7bwZPPFLBaaiGhCJOy7irZB3D34xz69K9003Wnt2JWXyoCNxAJyT3J9TX09Onze8z5bG13UlZHe2ksU9va38DRSb4y64bPGSM/pWTcSRuplkieBeeveuldiYPocj4h1BtPgleJ4pAoyVPpjr+FeIt4kttUulj/0eZJDuI2cEfh0Brow9O0XJG0H712dDe+H7a5+y/6Y1sjruVwfu/hXBawz6eguYLi9eeBsr5fXPbpzXXhKicbyIrwTl7py1pp3jnxVeCxh8D+LvsM2THefYX8hieeWUELn1NeseBP2VbKSOLVPG1yXiabKWM8p/e46nYvRcnBLYzz15rDNMbBx5KY8Ly0bykfYdtokVrZwWjQ28VvDxFFHGEVOgwFHQdBitIWscIQIpTaMDaOteVRpaXZ4OYYhzlcshSFDfOzEcKT0prMRhpThVGT9K64x6HlyTtoUlmIV2EURf+83X8KrOGzIN4aLIxg8c1uNIoSSTgusi4KnC8dqwdQvLmC3na3LvKyEAZ46f5NRPYuMbnxbeeJ5tQluLwai7wB2J2ruK89Ku6J8bbLwUsK+Ig1xalh/xMIUDkDHRgSMDHQj8e1ceIp861PZw0baH2T8Mviz4Y8XQbNOvdqSkJgjJxnOPr7V7RrttpF3Y6lpV6w1KJkHlywEo8TDnr+ftXyGKouMz6OlW5o2Pl211rSPCXiqx8MaLcWwuXlMrxRTAlc87uM85xkf4Gvt/RtZk1O0ikjgRCqfLjOPx/8ArVhi1Z2ZDTbudfaSlIRMrK2RuX5c8USFW2Oxw2OQD3rkE462RBclZ4SkgU8YxivONf8Asgimiu5pIYgm7O05x6j1+la0nrYl6H4cftda/dap8Q5tAWKV9KlgF3LLGcLvO3Ccficexrw7wl4Fl1gOxt3uLcf698ZX6fjzxX3OJqJYeJhhI80tTttJ0K10HU0s5pI41Rgpz2PXGP6V7rqEaR6RPclI3VIwYucBj2BPavLo03zcwsTPl91HytrwmS+kDSJJ85JLDPGScD6dKzo4VljEhUKRyVPeubMJ3kdVBWiNjVSQwkKoPlwR19q1ra3afZGI9jt0HGV+teOzsgtC2UMUkaxorwgDOe5pXhSUuVRI3Ayo7E/0qHKxuldBJGFjbIZXAwT3p9vc2sUbSTMIlGEY9h702yy+qosOI/MZmO7c7Z/L0qrJ5schOzBxhcdj61zy2KgtSxGArb3ZEKryPU0gIdo8Ao23byeCTzXNJaBN6kts0Kyq7ROyk7flPFagK+aZAGVEOVU84/8Ar1ibpncaMkhkaVonZOqjHQV6RaKsnmTrH5oPzBB1H5dhXlYjVn0eAVkec6s1xcXjTqhVQ2Mk8Z7Cr+kWs083lRR+ZdNy0eMEc9P/ANVcNado3P0bB8saSufUXw0+Dl94pN7NcmO0ijIBeX7vT17E849xwD1r6v8Ah/4O0L4cz3Bilv73V1JiWKbHyDHPPUn6+1fFYridRnLDo+A4mxbxLtFnsmgXC6tLJdgzqyERjflRz6dj0r1rQtOuLgShrV4o1O5STz9PSvLwGCi5e0Pm8PgfZxseg2uhXItnlu5ocmTKKnULgdeev+PtzvWGjW5YkKFiUb8k85r31KyO2FNI0jpVlNJI91a4XyyFEY2/Njr781XXRmtoVVmjcHGSFrHEy2aNIzuixBptrHEpWBBJuyHFXorWFo3Ty03dRmuRybN4vQ0LcIpVsxsFGNp5yK1rWZI3znaOufStISvozN1NC3JOuwpwzHncDVi3lDlg49iMV3cmhhGdtTUhht5XBj4c9CeK04gi7tqJuHTjNNQRuqraFv4IpVj3xhkKnO3g5ry/xLYWf2SWBxBPG0Zyjr971BHp71hTofvbmsa7jofi1+3z4SvtZttRvbCCeVY1+0RSKPmQKG24wOeRtx3FfkzpGpy2It/t0sonj+Uh1+8R1BHpX9meEOIVPCOJ8bj6dpOSNnVNdtbe0CRzRSSMA7ZXlfbNcDoP2rxN4v0q0t7a9k8ycOHjQlNo5wx7Zx+n5/rWbY6KoOTOfKqcqlZM/Sn4SW0HgjxAdVWUASStLMI5RgExlFUnt/CcD0r23xR8ZpdFtNS1iG2vbzWhbFYofN2qx7MD29eR2OOtfxJx7ifaVHJdWfL+LOIlTwjlA+frrxR8YfiHeSXp8UX+mWQbAjSLzFCjOcsfmz3yOmO/Wnza38RfBrq+geINZ1L96GuFmlLxyJ6HcCQOh45r8blgaSqcr3P5vjj58yqH6Ufs0/HK0+Ivg2wltNQt9kiIJsL8uH/iU9F5HI+hr7Gs4Zbu2mjhkX7U6mFMn7wYbc19RkeKlpTfQ/pPgjNPrWE5ux/Kj+3mtrN8XfEV7bpNbpJKYopWfOEDblz6nLEA+3vXwAk5kuolUEJ/GR7elft1H/dUfRN2YXhDbGkJKBskCuMYyNKCoADZAJ6YrzrXHNalEsNwYsxjHy5Pr60sjbwQ6+aCOQoxn/61SjNlcyqESJlIwNvyrzUs7FwrvswTjBGSxqo7ibGhjvjkMRKbtpB6itCwk8qZVCrvB+VscZ/z3rVq4z1TSYxDAWLKqj5RnrWzKuIlzOQ6kMNpwHx/SsUYzZEWtyqiUbGJPKj9ahLKA29lSLO0FR1roSuJK5Gs0cZARWR2YgZWrZjMhUhody9dxwD7Vq9EEXqZcySFZI2Mlu4bIzzn6UoVVdXlVgyjjPUGs3GxopiCRiBC6L5IfKkHJP1/z3qFy6gsVG08e9DWlxQXUsF4vMQfKx4zip3dlAAV3gJG4L3FJlSY1VVS5ZdznkHuKjkRHSJmOyLHODgnPr60iW7KxCrskcgCFmAwpLYqGU7I44S8asR82R39Paqb0MydF8tFEirEuMk9TWciu4didpY7WA6gVNwF25bdtXZ2xU8Ad94jVUldcbwOgppaAJIBLIYhsY43cVRjWZcrKvz7jkdMitYrQaZP9mhEqeU+Sx5U/wANJcxmOC4UeajbDuKnr7is5KzBLUjjt52dQ4i2lRhg3X61EsQR2ZjtiwRn+tSa8utx0qlIQVjXyyfvknIohaeJWjUBkc5YUAtxzsro0Lx7WzknPJ9qkiWQoEZRG+eVP6UWI1TGeXGrt5mxeCQe9V0XMBDo8QDHGGz9OaC0tNSRFUohV/lIzkc0lusizM0rrLGvGcYJoKHyiVhJIg5xwvrUcKFmkWQEMozx60mwJ0dAoVmDEdQx5BpNvmqNrlYycHnrWAFwxzzM05/euFC5HpVUxRDMm4tg4/H0oAA0aSRHZJgHerI3Q9jUS2jSiabcqEEAnt+NbRlcSdyGSExyoY2UFeAxFPihgjXY0ZlhJyUU4J5puSGSSGLEoRPKhzuVc5wenWooyWMLSFjGM4UGhvQSaLDTwlVzGI2B5YnOf8KeAZ4jOJFmU8gg8VHLbUY+Q48sBjgcn0qn56mVSuxSFOc9DmlNak31sPKfaj5LIu4LvDjjOO1QrLKMOqPK7HaAagbZC8LzOu/aCOWUf1p8pQFYyvOOtAJ9SOeSJYN/zb8kEdhVQEFZZEfeeEXaPzNNomOupM3loqhSpfpketUCnmS+Y7Mjr15wPoaRZO4iilWQqEYYCsT3qysxEkquPPUrj5aFG7Az5IZHAYrIHU5GaJS6bsIZCPm+Q+tAEMqKrkKdwABJz3qPz5lcLMPl/hKjn8fWgb2LguWmjWIo7ELuUY2j3NVI2WQmUMxAbaAaBxdieSJ/s8sQT95GOuOlUGHAQN5bjnd2zQRfWxOkQ2y7iCp7AcZ7n8aiLQlZI8GRu2OMenP9KBiksIVfa6lRg/Lz+ApkESxP5ilzJtI5YkYq4dgGgRGJmWZFY5wG6N7cU9U32u5YsAcHPX6VLRcCBiboFXfYqr3PWoYo2EadGQnA554pDhHqXx+92QO6rk7tmcU5rZVmLbnIXgKe1BoSqRJlmLDd6DFQsq4bBJQHAyaTF5iiQKyI0alW+XIHSoJ0Dg7mYyBuee1MyluJJGIl2o4L9d3aq0TlXZirEnnr0NBJMHbyUkl2MrkrnbwSP5Uiql1DcxzIhhkwSOmKABgFIVhvOMYJ4xQ5i8mWR3kZUGQVPUVUpXAHeKTYkUxKfeIUZ2n0qYTBYJpS6nHXjnH0qGgIIbgTEBDt2HcCD19qV2edjlExndnGOf6VnPcqC1IW3jzdgVo2UAPnpXL3IMs0vMaxYAWMnv3aoNjJDCJzhVZs8e1TR4wpkSAoSQCeMH/P86ALtpuRiioJCwwGP8NfRXwdvJbDxNp06TW9tbLIoJbJ3KeGB+oPHuauJFT4T+gjwPqJvNLsbySGRrmW3UKx42kAZYD8wPxr0aaCE2kMKr+8x94nJ/GvJw87SaPyzMZ8tdo4K7iEV15e9S5OMf3vce1WYbCRyZWkKwlQFHZsdx9f6V6Z1UaiauH2aON3X5QnVeKqyQmR1aPf3DKR/WsZSud8ZlE3BixGXQSjop7+tUvNaSNg0Lea+SrL/DThHqXzo07GNIy3zmIfx5Gf0roIbeNDtB255zjNaX1OStXLUMEJIklJ8wfeLdPamm0YmQRsmwjGQef/AK9Lm1scftdBgt1jcKIyynrk8CqF2IwXBwSO2cZq1ua0p3VjNighEplZHyR1LcflVHVoiQk9uIzInzIGJCse2fbOPyq1uelgqlpI/Q79nvx/NqWgaTbS3Utywsre1WbduLAIo6H3XI/GvsSznWW1jZN6sSfmXtXzGPp8s7n6ThmnE6GJ1nbIAj9ia0oUzkBcEc8muJnSEcahSNxznIHWnum1CepBoAY8JUhwWx9etJyQv7vA7c1pFXAtou1CVYq/rXKeJtJi1XT7y3nLSF0wdwyCMdKG7EuOtz8aP2uPhTeaXPNe+TGrBPNjbOVPHByPpg1+SNxMlwXkt2uHj3EkMuAD6D1+tRjYc1K572SVf3nKYk8FzKzYljiPUbfSoJTNGfmkVIdu4If4j6V8nWjrY+zhJ2M4BAwbexKtlg2M/SnRsyl0ErBj/FjBFcnIzaUrDcyueHVVBACt/F6/Sp7lTHEVZW3KcHucVJpU1jchVxcRlYgI0bknHU/0qSRYg7OJT5uzCqT6Vk462JhLSw2WISAMlqssQUAkHBz3zQq5Lsrxxnbzk9apQJdRFZoC8iugJUDJwvUUkrbUaM7GjPT2qrGiloQNdImEWNQu3IY9qoSS+S0JZg6EYOeSfxqVC7FUqodbtGWCCXgsQGPQ/wCAp7TRI4KNEH+5z0zXS4o5nOwySKRUQbmMI6HdzmoWjQMZMsH7DPUU2iYN3uNE6u8VuAShGRz+tOYsciMAgELkjNZOOtjp5+g2SNCwV5djdRk9aRlzhl8yMnsTz9Khv3rFQjpcuEOq5jUByOCBSEqYwBkyKTvPbFMqysVg0e5XZQ+3BxTfnnlKup2Y3BuxoLpPUtPLEuFWLYoA6nP41ASZjHK/lnacgjvRYW7uyq5Y5dwpB74wKc7oygxMUmHVs00rmdxqXjFSu1ehGCO1Mt5XlaMK6q+PlLHj/PvVOBOi1HyjIDFxnqD2NRCYRMsmSkgIGO4Pr7U1G6M1LW5H5qyPIGiULu7DqfWpRBKkQmaKMWxbCndk7vT2pxgXB6DJnjMzfZ7ZEyNu084/+vVeWIusMZMaup+Y9yPQ1tTFOasV0jRC8SoZX65btU0abYijb8qmXbbwT7VUzDm0DbE8StGzhOinGKz7mLzJIHiBRg+eRxnH6VPIYKV3YjJlLl2IwjfKVXGR/wDrpzyo0gTeVkZPlXAwT3OapwM3JkEKE7wHAXPHPWrY3s8ZhKbVGMFsVCjdlRehmybo3aZW+bOcZ6fSp50kDJIrEoF5J5zmumMbkX6FdJJYmiIUTpnOCaZ/aDOz4jUSKclWHeiCIlsIbhJiJ5VO8jnHFLPKENv5Mcrxt95h0U05K7sEFZCyeTvaOZVmiDcHGKdC4cqmHyvGc8VaVim22TNKsqDoBkrnFNwi7lULOhGGU/qDTMuZoYGiQXQLZhjxyB+Q96uqivFGZUjO07hzXREV9LGU6PcKTJGxAJXI4+lZD2khlRPKMWM4JH6Vq52MYRLHkO54yh9SKryWUktwLjDSgKB+AFTGQnHUbFE5KkoVlZchc81JFYTATFY2LMuEGOAfWn7QpUrsvW2k3DFSyKcA7iOOexH+FOl0W5mKM2eTjbjPFYOaRvKlfYnOgvCrKwHJ6GrUWh/OYXjOcevFQ6xHs7lqfQ1BZo+EP3QeTj+tWY9HhbAEavN6E4zSjXE6Og46NFJPtVBkLnA6+9OTTz50QCKFByfmzmj22o409C9JbRRhhHHlscnHaobe0jwkTuGIJJJ/QUOpoEY62Lz27QptVSEZcFSPvDP68042ce190Kh+xz1/wFZe0N4x7EBtoEcHedp4HHBrPNqiPJxujxnKrwa2g9TCpTCRWiJdR5fYH72KtwIJIyNuZMdT611qZyyg7D5LRFkMBUtJtDnHvT4rMCaFV/vYIxWsH71jNU20fVPw0RILSFLhXUswJIONvtX0TpyOrl/MKZA2c17q2Pg8ev3jsGvsbezdt24nGSTk8186eJpZI7jaI3KmXYSD90f1NdFBHJTWtjljDuimVFjCdWx/EKnUyylphsSE8cH5s1tPY7CrOVxtbbyDgetcVqaGNXeOMySEgc8ZrxsU+p6uDVmc80DOyKrASZ+XPStE2wbd58ELMeqD7v0r57ESufZ4OFiCaz88bmWF4hwyscZHp706S2eTy2aQEAAHPUV582eimPWx4kdpxOAduNvJH+FWDpUZiVYWULINzA849qw57HTGF9SKTSYIoot6xq2eWC4BPsO1c9d6eUuHwdysfkHoKKVTU568NSlJYrtdT5oKnqvb/GrSq8EaiRJZYs43Gu+NQxqUy7bgRIC7PuR9yKfXHX+lWYwZ7cO2yCRmIG7nAB/rWpg4di00EoWKSS3LRkYGRway3gZEjjCRuUkLN6sD2+gp30sFkmIxeRndWIIAG30qaNjMo3koqnGSMVEo3OtRsjRtreST94yJIn3S23PFR3ETIVRVk3g4OTzj/wCtWJpNWQ2MeRE8Ku8T787gMkGr6yzSS7mMs8uAMg5PArKe5EI3LSKQ+92iWQ8Ej+KiYMqYY+WW4+U5yKzbNLpaIjKwiMBGY7FIAJzj1/GqkLRAM7Pt9AKmGxnUeti3YTATM8bFkbAYg5yP89q666R2tJjHcSYaMK2cfKPb/Pau2k7syrQSots+aPHcbO7xxhHiXOWPHHr78183asVJkC4ADbVGOtfdZavcR8Ni1rqcncXDkiMBkRuDis5njgx5GfJx1PX6V7aVjzWfts2+bzG2+WepxWfNEADE8Z2gllz0PuP89q+B5dLn3MXynPX8ghQHyBJgg5r4Q/aNuJjrcbzSwum5Y1Ii49c+vI4z7ivcyZe8eHnuqjY+WGEU0tyUBIBxzTbeKOFWeQOY+iL159zXtyPAjEsRzZkMkwXd0X0+hrdhkXYfMCK2MYUciuaS0NaZ0VsW+zpICUOPlPcVM/2Yo3lAhiMOc96wbN6ZoWrOZsFEjAHAPevsH9n+009vOmmuJre78svA6NhXPcEe/Y9vxr57iNfuD08A7TufQmtSyQxkBlGV5Jr4g+JfxS8QaB4jkstP1RtLKLyqxhvNyTx83AHH8qrh/BxmtTuzvFuMVFHBS/tI+Mw8k93eXV3gBWwgTCehxwx+grpIv2mdYtLa78yEXCgCVYZELcdsMOp+n5V6lXI6bZ82sZUjqmbun/tXXl0TNPpt1JaSKFGJRkj3/wBkfWup0/8AantfMWa7sIYlbhBECQ2O/rivOeQJbHTHOJm9bftWeFeWudG1H7YAAAiMqMM9Dx+oJ+la9v8AtI+C0uUGo6hDpRkP7vz0Yg57bgMenpXLPI5W0Omnncr6nap8dvAcVyqR+I4Lm7kj3kR22QB7bsA/h0re0j41/Dy6jDHxjokDk/6kzKZW9NoB689P1rjeTVFDU6v7budRa/EnwhdoXh1ixinLbEglmBkbH+z2Huf1roJvFOntqEenvf6al2yr5YSVSpJ9SDge+elec8tqM9SjnEUtS9a3UV6LhYbu2jkjm8qTewUZ7fMeB9KbDqRV5kinhkCPsd1kBCn3J6VlSw007NHTLOKb1NW3khuXlka/iWKM4Yk5YU6OW0EjR2rrJIQTleQ2OT9OBSjTlF6m0M1py0JEu4JgAAFgY/uxuycDvViRlhXH2gO3UnsKJOx30sTCS0ZK15KwZZIvnA4U9KtmeNlxuY7gBnoc1nOqkUtS1BKTEijY0ceWLHqfas+Pa5hLOdysSMHrWftUaT2sPlt4mlQsFEwycE84q3C0WDlSMKcLSjO0hOXUVokVUMZ8yM85FVoQ0TySSKBnIBI4OR1/z6VbNuXQqeW8jyLAnmRsNrKB1FLJbP5jzFSSqgbfQ0jBSSeo9VlkVVaWW3i43hRyw9DUpTyRIhRXIAKkHNNqxDely3J57RhogiRgAkkZ4qm0jzSqhXZajIJHU1la7NE9B7FXQiCOTev3snimK4DGNnKsTmq5tbEWFMcanaEZFILDJ/rVdQZVIaQLH71pF2AiYQpHcFH8yUcbc8A1mGXYvmBZN/8AHxwfpWqRlJ2ZWul3Ku1SufvZrzPxPYW0ljfQTEW8Hls0uB94Yzj3Jrpwsb1EjgxjtBn5X+KnhuNV1XaLjmdlLP1GDj8uOvfr3rhJDllBUBB8oVefxJr9HT0sfnyeo7lRiaYlSfl5rWtGBlURrzjIBPeiSuanWRNCAgUZIGTx1FdHpbzCSGaKXy3V8hRWBcGz72/ZuuIAzuIFM5+TY3GC3PP5n86918VQo2+MTCKEcoxbo3v/AI18JWS+uSsfU4W6pps/NLxnHN/ampyrsIeTe7HAB7ZUDoOOleD65JOvnBgsYzuyOOfSvuMG9EfO45XkefTiRWJZQSeQPWqHlEE+ah55wDXpni1IlS7+dgUjKoAAQKoBlZmQ8kDmnF6mDRCBlygTao6Ad6c0IBYHcWBww6EVS+IcXqTRFtqKCVAHQ96042BXICMe/vUGwrshOI3G7GenNWrN3UKzd+MMM0DW5rnb5pkQlIM/KpOSB7+9T+ZGQMByOpz3qZbG1tREYMQVVguOParAnVPmXaXB5B7e4pU0F9bGfhhukY5QNnA4qxG75mfygIsY69aJopI9I0SXy1EmN7ADhuB0qe7mALS4zgZOBWNjrpkQ1UGKIFTkc8nvVGa8lkcypnIOCfWmbQWpZhM16TuhMbE8EdK6bT9KEO17xTIcZGDipckbT0NlkiKwoW3KwwCv+elc7qtjGwZjGQvI4PU1cHaRxVXpY5WOJNs2woGUfdzwDn+dUTC6FmacbweIynX8a9KDPNluQ3E0iRoyCHnqpGT9DUDzGRgDGA20c+tOOjsIkACSCUcjBXH1rPaJjI4815QPX/GoktQMuZn37SDIo5B7VZtYvO3BQQjchsciuaowO6sY2EUcJZ4xjGQOta8c7S+Y0ZaAIu1XUDn/AD/SuctQK14JTKXQBcgcL7Cufu5DcLuiIbnDKOua1i9CWrGJdCWNQiWrpMVyqvjJH1/rXMXMhkPmPEY2I5B5xWsZWIkrozhllHyeY35ZrPaML5heLcx6c9K050ZyjYt28c0jMEBfKZxjn/8AVTBErI2JQSvBX0NNO5JKsUrxxBh93nHpTwjo7ABeB68UJ62ElYppFKZSVOAehbmtS3R1IYghuCc0xmiyZjVEUIxY5Pcip7WBt3zbhldpOOnuKz5zSC6ne6JafZDDLyGI+X0x/nvXdhZmSGYRMF9zUNmhNbKQWxtznsKtxwLJI7qrOcZOO1IDj9fRzaRu8WFJLqf7wz/9avM5yDJuxsQdjQXGVihsZ2aQ7wQMD2FW9wKoQxRR1I5oNR5nhaMgO25vl2kenertmxGY2YoQPlYdqBRVkdfcM72EIEih1UANjriuHciZpThSoJ5Pr6UDPUfDkKGCKR5Co77h09Pxrs47RWiYKkg2AYYHNZX1Lja4n2SWONVWVkjPJwOtSQW2IQrgbQS4Q88nqaqT00NHFFuGMSlRJENh+439RWrFDKindsWPGMZ+97GsZbDSNJIIWKLGVEowG47VcltFj4jTIY55rBm0E0WUUMFt2GxkOwgjkVfW2DAKA6hQc994rkm9Dtprqaa20kIjSMBIyu4Me49KdHbeaN4gkjJPO9s/iPT6VkaiSWU2xtkRDn7u7gf/AKqtwINkglTYEGSQuSfYev8A9emlcD9Af2TP2OfEfxc1GLxL4js77wx4MMobzGiBlmyMAIDwv4/Xjiv6Efhz8PvD3w18PaX4f8M2UWmaXb7VJRQXfAwMsecewxmvm88xd37GJ6mBofaZ6MCuTIigd8ZzmrcLb0bPJBAx618/KPVHoQTHs4QAHJGccVNEQwxGAuDkMD0NKexoOEJUgg7vxqvIwV1aQ5YcYHGacJdCpRsWY+cMylcnoO1X442ByOEbkcc0TehI9gVCKchRz60qyJghWYgn61nyjGMpeMPwhz61UfBLAKgbvmkXzK4htg7KVBL1O0aiPazAqp6UmrinK5CWBDpndGegz096dGytG0Z+Ug5yB0q1C6MXKz0IZV2xq6bVOe4poMcRSdCodfmB7j6U6aOj2nVHA+LNFi1KBZSttGEXcpK/MWPHB+nHNfKfinT5La4mSSMO5Yliq1c9dj7vI8R7SPKzxDUknEhZ2CvuJGBis6xurhmKumBvxjPUVxy3PoJ0jvLXBXzHBwB+tZlzb5EnDnnI3D9K2gzgaPeP2U5IZtb8XxJOZmjto/OUDBwWYr06ncv5Yr6n+J+l2c0EM8qxEyIyxlRtDFQOp6gnPWvtMjoc2jPzLiDHuhjlNH5v/E23m0fxZewGe1s9GnnAtCB8ygqOGb+I/wCNeQ2fw00qzv7/AFbTZmYyBdyOT15PHp1P19K/UOF8e6DS7nwmf1/9obfU4nXrWfRPEvhPXbGV7eW2v1uPMiP3Cuc578gmv0S1XwrN4z8N2zwF725nsEuUGMbAVBK49B7dhX6DjsX7KvCsfnOb0FKXMfn54otvFnw71GTS7uO5mg3ExTzybhnd91uhHGOec4556qfiRot9YM08ItdTT5JFIzG3HJA6j/OK/VoKNWCqRPzvGYGUKl0eEeN2S4usW80UyMBIdvIIxwK+f5dNFrKW+zSwOWMhVjkj/PtXn4lX1PUwM3HQo6lNJG22QrEpXI3dDTvDniPU9KuhPYTzQlGyVY7vwNfOZjRU4crPpsE200fT3wa+L8kfxE8M2mp3kkd5cym3R4025GM7WA64AOK/Za01e1k0uG7triC4tGt1kkdeFIPcenPavz/2bo1rM5MbQtUuj5y+LPxst9PuJtH8OShJoIy0lyT/AKv39Nx7dccHjv8AAGo/EnWde1SSXT5oodPaYGWSSLdJNtyBhychQSf97k9Ov3mTZX7WPPI5FU5Hc0r/AMUzfZGmErCZVJYY4J6dO2K+dPEmsXEsSRzshkbqSoyMnocV9Dh8EqUbnpU8xlOPKeX6rDPJKtyoLIE2ZPfuOfTr+dc7K7RvG77xhsHPrXzGb173ie9lq1uzfsLB72zvFcee+0umeqj6d6u6R4P1bU1uZdMt/tLxlS8aPhyM8kA9QO/1r86xUN0fcZW/eVjZEWo2btHd2xt5V4w3OVqyusRSBYHcOFOCg4OM9a+IzLB9Uf0LwlxKpRVKT1Mu+lRbiW3+SWNySrDqRWPdaM8kyTW0MsyvNsVlTO0e5/r+FaZVHl1ZycfTTw7Z9O/sq+BIPGvjU6RBcpYy2we4wrAkBCoJIPOW8zj+Y5r9w/h58ALbTGhlsZ7+x1GN/wB95R2+W/XOfX1zXTmNRKaR+HRzmVKPsmj6U03wJNZXMM3265jGNnmYBwPX3rr00ia3AVZTLg4D46149arzM7PrSmrlgQTRMxZieOlT2kRupHNyjCADLMp5x7etYXJhJLc8i8a6fPPamSGKQyCUKQVyAOv5kZrwHWfidcpdjw9a3kVtfQICu7qOTz2/n/SvNzCVj6bLcH9ZSSKWuXF/LpVvYJeQz3NygcvEMLu74HYZr8yviV+zh4r0jxF/b+oarpt/POZZYYvLYOyFs8yHggZPAHGe9PJ8z9lCTZ7uFoeyrxiurOO0P4XTyywW8GLR3bOFGQfXH417xoP7IttqRin1PX7IQuvmSWxLKwJ9TtOT9K+Q/txU8RzyP2ziXEOGWexhu0emeEv2M9E8CeIYdY0PXbrVY0YNHFdKpVDnJwwjUnnHJ9B0r7V8H63faRosFjrEZgFplcDIU9cHJHPQfyr3cTj1XUeU/lmnhpwc5S3PEvFPjl/iB4il0bTbpl0S3udk8kAwZSuG46fKCQfcYFek6FcBpZ4I52Ji2qHQHBPbFfSOHLFRPMwc5QXPMwfiX4v0Lwj4Wvr/AFO72QMwmnO7KlE+YjHrwP8A61fkHa+I2+Iuv6tqHkm0tJZsqFO5o0wAvt90DivtuGMOvZycj5vOa7qz907a60Bo7WJo4yqjg7RjB9fxrl72Y2oNtKDvHRgegr6/DzTp6Hjxo2epe0vxLdaeBZlXmg6jPOPam654nuDbxGGQLGDuxnhu2KObuaU8Nd3R5x4j8R3VxpsqtBO0sg4jY8IO9eNWWq/ZrySRRJHChAVgcgj/AD/KvVw8eancKtPl0Ol1nx/qU6brjW5kgGZGjUhUZRz044H5Cvo74LafonirSNT1m505pBE8cSTl+JC27aV9vl6f41wZjLkp8sTjtKDc0fUWi6Tb6KZmtLYaarpvCx5AY/nx+HerhtWl2RxskZ/1jyMM7v8AZrzKVHS55s67kywrCIxxFBv6HI6VHcMvnPggAjH413wXQ86o7lATIpDFlLAHK45FEswISGREUEnBBy1U0ZGB9rWeSSJT8iHPPepklKqwcDOegrSDuiobmNf3bqfPSUhgMqCenuK5XUNUmu4rnT7VkEjAZTv1z/OsatW0bnRQp3lY8iufhO/k3zzNFFNKxZcfeGTnAIGP8964+5/Zu/4Si83W1xM7ldrRgfP0ySOcAcde/wCleRPNrHt0aKU7M9G8O/s4P4VttN12DXJovMbzZImm+c4GFzzn8Bge/at74gfEK48P+H9W0M3ssepT7I3O8qzZPTPYH/PWuSE1XloetilGDXKfPnwB+FXjjxb8RpvHMk0V1o9qzTSXfCKBjaFHPJJJwB7++f2C0q3jhVY/KEax5ITp94k/pnH4V5GaTUqzS6G9ONqauabOyBNpC461D50LMsYU7R0YnvXBYxk7MrXEoPMPIAycHk15l8QbqeLQ7+9W4EkSxEO7ABY93ygZ/GuilH94kZtn4CfGDV7zXfiMsdxZ+Ube6e1gmz8siu+VPHf7oyfcdBX1j8IdLTQ9HudPtEt4muObgBBhirbt3Pvzivocym+RRM8J8LaPNvi/4Yg8L6pZT6ddxXEdyz3V4cfcDcgf7xznA6ZHJrlV8ULc6I0UgkmiWMqiu/IwO+etbUJ2opnNi3ed0eUX9yt64EkYUucZRarXFmY/JEOc43exFeNiJ3lqejT2BjbqzSzR70U5Cx8GmQsrz3UkSH5E3DnkD09zXCzpplxWZzG4b5SMjFaMYVAd2GnZQE47/wBKjkOiCsQ3CGQLGzFWLYDDufWqTq+VKQhgG2nYuBn3pSl0LNGAOwYMGAXohOMVOYCHLrII9y4J/ve1c85dBxdmMUFE8tQiruywK8k/WlS3JWVlUIdvygt3rJ7Glk2WLWAwxeY6FZMZKHk/Sti2j/exyt8qkAle4NYNm6imj0PR7dZgoZiigjnPX6V1WoC3tbSNlb5gp/i/Q15VR6n0eFXuo47S7toZmeWIXDs27EhwG/wFe+eCtXsrDdf3Fva+btwI2t1kwMc8EHn0I5rz8VT5ouKPsa8JewaXY+zPhPotv41ubSHT72SxtJlDqI36EDOc+px9Pwr7A0j4Q6Vbn7Y4d3l+YxjGTjjJJHOevFfl+Iy1xxLlI/P6OHfM+Y9O0/wboVtb6e8emSf2jGpBM5V1Huox1rooNAmiiLqEBJwATg5/oK9vD+6rHZKKsdG2nRwRjl5FCDI25JPce/Oa14dPcIu5VKMMjA/St7uxyMkjsvJZiWYsw+7jke1NNosTK5Y7vQetKpC6M1GzM6QMXmHVs5wKoDfG8hAKkHIzXN7Nl3KZujHLuGSBz0qymrFMqy4zwcitadL3tSZrQtQ6iHkQLtCk4zWpDcMrkAlgOgHeu5O5CizfgdyhJyprVtGQ7RIxbntVtWN4RRdnlIKjGR9c4rzrVbMzQl5ysTluW749K3opJluFz4e/aO8N3D6Hq88cMcgRV2SFCRhZFJHryu7Ffg38Rfg0txfSyaVe3elX0KeWsJLDgHgEH278+1fvPAeeLD6M8ethk/iPMR8JfFKfZLh7WaXDCKYtIcAH1HQ/5xX0j8KfhsYdSijWNbiRZNgkRSuzoSwB6/WvtOIuLYywzjBmlFQpq0Nz6g1rwY9lp3kyo0ekSgQ52YJJPzcdgegJxmvA/ibq9ymrlRJcu/lgRQ+Z/AMADj6KP/11/OvE9TmpXPzrxLoe0wLPa9JWG002wa1kkRLi3R3iJB25A4J9c9fpXVmwN3Yi8a3a5eFSR6dK/IpVJKqfyXjsS41bLY439k/Wbqz+Mt/4at1m2PucrC21ZFcjOV6HacMPTn15/b/w1czQJFKLN7xlXYU37dh6ZJ9v5V9hlP8AFuf0x4YYdxwl31P5ev2+fDk+m/GrX9JuJg1uLOC+VccmQqd2PYcce4r86ZLbyPNyu2VWEi4PFfulGV8KrH3lWNmQzN5kDbEIkAxyK524gCqFA+cLgkcV562JctLGPLHbWyHYk+WbcQ7ZGcdR6VXeWWNkCbMYyRiktySTeArMfMkQdI8dD3qhJJNI4Z5GZc5Qdl+laqOtwsXFBZTK0caN2XPp3oExXawXKA5Ud6ctgPUNJlH2dN4VwygAMc5xXRC6DyL54Lps+cYz06Y/wrJR6mU9yPyGkwuMcA9c8VciLiJWjSPzTxtkP6Gt6buSnYpM6GMJNAxmYn5hxg1Vhm80bSVkZHIOBjJ9RWrkkIbsdSEnYxKpJ+Ycgmms7rbog2kgnJPJFS3dlKOlykk5dCoAZh07VdZPORSARxjrTloioy0I4onjZiGgiJ4Jfv7VZW4fiNzH5X3sAAEn61EHqKbRFLd+Tu3gjvz1qE3ayRDdCCM8Er0+laOKIbGKx8sTthgPlAHXiq0cnmPKjwsADgqw5NNq6AdKyyo4kLJOflTJ4X/69TswCxFl2zIv7wnvWfJoBWe5eViFRET0WlMrxLuLOPm6r1AoSs7APtAIXMkYZeSfenykXEcE8SeZfZMZAGMqP8mtQEVkRWZoTCynaR3Jpjy7z5YkWRCOm3kH0JqHG7AQmOOLypEkVsg7gePpT5YQYgFUSc5bntScNCudlaSUQop3xR7WCKG9/wDP60vygCXONvJqVF2uK5HHCyyFwwWZgFJ9uwp0uIT5wywB2M3YelDWtjaxE25l+0KdjhgCcdKsl2YyfKqJtAOOR0q1FIZDEHELfMGdQGbtke3r9KlSd1j+zRIS0g3t7GokrExVkIIS0YlRSz56g5waYspUtwyXBOWXGMVnKNyhjeYdxjIdiu4gL1qVJFbaAYrZyucuM4rNRuBLGwjijkSbNyBhinGT6j0ptxE6Rru3PCWySo6GnHRgVm89cLvV13bQyjFT8umzOM8YH8jWluoraaEYUqNrttCtkcd6kMSRsiR4Zy2Cc/rUSjqG61K8iXE0keRGjMcMOgA9R/hTERzK55V85znAz7elaISikTok8hKbFtywyM87gO9Eks4DMwDsBkKAF5/lQUPZWRN1xFt+TLIR+lUZkjeNpPL8wN8rKtYtO4EgRnBdZCsTsDgjBBH9Ki3Ok8UkXmKwOcik1YznvYlWRkcozKR97aeD/wDqqOCQyHzn2Fi+5V6grSI12GywFpXuCgUDjGOBmo7ZZVUI4imfu3T8aLm0VoSvG+7Mmfu8YHao4l3o0RVJABnPc0DEETQqxlVCxHcVULtCrMM7TgHjgGmnqA/fPCSsoSOMjkBs1VZZekYdt/ORTkrANaI4ZI4pnlA3Mq9aSJV/du7GE+pOSKkCMMXWSZvMZFByQM0/AVgxdGXORQAiSmZSGyoJGT3qs0bYeOfAuAxwvt2zQFieMqqnKgQ4yec1BHIsrSNHjaeEIqouz1Ex0czMk0isJOOT1qJTLJGpjCSEZ3bjtGPUepob1uMiiiiCxQq5llHOMYx9TUxDiTYm5WPI96lmt0tCtGjMzStIgAblG709XUbpFcK2Sr8Y6dBTe5S8iZ7ssoUOrkjJ2rytLLeNlY/KMZx1J+970gI452KklcKaj3K7QeU2SDgqTwRQZOVyQSmNmRMKeGBI6H2p00xZBLLyuegFBJDcvHIGCI6rxgNUMiErh4HK/eG04Y/40ATB5MsqAGFQG27ucnrx61XtpvMUYyjfxp3U0AWTCxcFFWXfwQ3GB61LJHHuwSxJ5KjpigCF3G5xDHtONpZuB+FVA8YIBXc5HykDOazqMBwkRCWyE54yP0p8shUxqJGMp42jvWZrHYeHzG7SHZkccfrXE30rzbGj2OoOSyjvSRZDGPNZ5POibA4bbj26VFskijKSqz7h0K9aYG5YPsjijkUDHTPJr2v4VNDc69axTbfsLOvmSdsZ6fjVRZnUWh/QV8MLzT4/B2nGa0R9XE3ltKzHKARIMY6ctu/WvTrm7UQyDdvkZduMY6V41H42fk2fx5cW0jj5nuJZ0kl27c7RxzWqAFKCRMxngg16kZaG2GeiRRW4d1MTISpYjJGa047aN4QcE8ZBJ4qJLU9BSsc+bbfIxRV/uljUj2Bi2vvCqPmBx1NNTsglUdivFKd6I+wZ6ADkfWuitLSSXbuZsH7vzYo52c9VaXJFuSjpHhX6jHXNCySP5wijkVwdqsBjafUUk9TilLohQ2DL5qEgqFHse5qoEmkkAwGXnIYZ/CtjrpuyM2TS54xKXUo79ic1Xlsmmt3fEm8HBLDAPpVx1dzspS6nqn7P3iNdA8V2uifafs1rJdI8jg/6lQCSQP7xJBx7iv1V0ZrnBaeKSK43FnGMYNeJm8NT9Iyepz0rs66OR1Xesixs3yjvV7zW3EEsVxXlQjc9OUbluN5N4Dt+VW3dSFBLc8kZomUxHlYE8DGOlSKyyZKspqUm9hR2JQY0B3AfUd6rXHlNHLvkVOMZxnNFhnx3+0j4BHiPwxLMI45QqGN4wmQFJPf3yf0r+f8A+KvhSXw9rF9CIJ7KFJCGDKML69Py/A1qtabR1ZZU5K1zw65jVFQx7Wz0fPUVz8weZpHPKqTz0zXyGJVpn6HSdyjN5sUBNsYmZgCA44B+valVZCfmD4HUnjn0rA3UXfUsiWeQxiSFCn3R2/P/ABqOe6khKRI7xuRkYOcVi3qVUi9itEzxyqu7Y+MYPrTp7iCOKY75fPBByBmm1eRnUfLErR3rTFURZcj+7/WpJkWIK0jjd6K3INXy6GdGDerKs327buUExluSOn0qvPqEYVkZCkp5xnqKUVZG1S9tDnn1K4Yyb4XQA7RzkEUx9Rml8mIR+ZuOCpXnFKLSRlCk3uagnkCMgMaYXJHeoGuYlRvMAZs8gc10wWhhUTuXI7zzWRpXdGPcDgj6VqWyJLGqoS7ryMHpSlHqXB6j3MkaneIUP3htGDWU58tdr78g8nNYSXU1EbM7KUdVQKML6HuRUjyCNRgEyfzqJW6G0G7EgnaRAXkwmNpUetQvcAyJbI4hDcZAzmpFzXegxnkWGTcc7VJVMdTTPtfloWYM21QWANVGPcJTtsKtxLLAXi+aNOVVjzk1KN4VRJgtgbgver0saRuQ3FzGihFVJDnAIqvI0m5TG+9T0B7U4qyEhk7yuFh8y3jwvygJ8xFKYXkggiVDIseW4/h/GteXS5lLVjVljmiheNd8JGRnmnNGsmJeWIwMHvWSQTRYRQyyY3bjyfSox+9Q25YgK+4Z65pt2CC0C1TYrFmy27hh+vFPETyjOY8E/Lk85p0n1ZlOLJ1hjjWPZMxuCdrYGKrTSvvmtwsiKo9Ovr+VO92ZyjYpkkPJFmSZFPDA4H1qCRZdyllcsRwxOBityFGxVJcqY2wJM9RwKJbZ5BbBQrS8kKTyPWk3oZxjrqL9hkXJZHjYnJGcEUSRlYkk2AnrnHWs4bmnLpoKLJpY5CyH7wPympItMnUYeZQCcqGP6V0SkkrEwpNh9lRkVWSWLccniktLOTEweEo5+Vgfr1rNzsVGnrYc2kMWDJEUYjaCac9jcoMiJ9udrDbilCfUucVsRyafiZfkyduWOOf8ip47GWG2lMoRo93Ax61bdyY00x39nGVg8x2wkADHaozpZDEBZGXscGqUxSoLcjGlykldjFDxjHSrZ06JI3V1m87HyYPH410wloZVKaQ2DR7jHmqfNcHkE8c9qe+lNuRihJ64rVeZzyVmaEOlWrp5U0bRYPLHkmok0hN5O6OPbkANn5qlsyvZgthChLI0LMDyB1rQi02NogIYwI84xnJqKjNKc9DYi0dYpVMkTNjBwRwKsPpUaMreYY/mzuC9PpXFVn2OmjsI2mtBESf3pJwSw59uaYlnCpxKIvLwevf2rndTWxoo63GFomZ3Zdu3kYWnxTxEIscaPFncV24qk7ExhzFUJOhcqFCb96nAytVURSzOUiSPOAT3/wD11q5WY1DQZLaOE2bypzknv7ClWzdpSzFR3Cr0NKU+xVOlrdltYHcg7iETOVbpSxW8L7/M3lCOBn2rP2hqqdhRpaqkc5ZZiOgz/MUxomO51cxkHK+grppzMJpXM/y0MYVQiSA7iV4JqsiOmI2eREBJ45PPcCu1Pqcjtaxp28bbPmVXjxz6n8a2tJtY3uYo7uzlWNs/f6/pWkHrchxsrH0r4AgjgtrhmDGIsAm4A4z/ACr3O1jeMwqWyhTdxX0VN3R+eYxe+2VdfLfYnfaSzDaCf4c8V8762EkuJ45VKwoMKQ3JPrXXRZxRWtzCtn8yVoypwBxx1HrV6G3QI+GWNiflGOtaVGdKKV4oiV/NEaRKwQsR0bsPbNczeqsm113IT8ucZyBXj43Q9fA6s5yW1YkSCPnPy5qMgqQgdgqnp6185XZ9nhZX0JJI5GETOsadSoX+dUnhjkkDkyysOAFYgGvOO+2tjSgjMaPI4VVPy4HOKsxTyPJtkyBt+Vqwe51XsjWeKJ4oWcMjAcbh39awpLMSAYwM53Z6+1YweplLVkg0XMabgVwOM9x/M1ny6eoDrk4Fd1KTIqtWMSW1eJ0MKyGNhyx7VchVBwMeURlgx7V3nCpFu6u5HREQgRqAMA9qq7C5YuBIXXBAHWgKavK5W8ufcMLJFt6A9CKlYkO2WaYhuc9DSb0O5e8zY0zCYYIyoFyAx5z6VPIUjZ1BxHwwOOc1zRdx4p9DLkwiGNZnDFiwb3zyakCxll2hQSuOvDZrGbuTSWhLFIsTQSyNIWjbgdcjpgk1bRw6hVOH3c461MlfQuEb6iCzETgAYwM/e3ZqPy02uzQhwcgCpho7Ey7l3Srby5AGYRswAPYGus1IYglQC32OPmVhj8q7aOhyY2fuWR8t+OpjC11GwIwTnIr5p1e7kR0kQpvU+u3j1Hqa++yte4fDYudzj7uSRZYWVVRmOWB/hquSyqN7K7Z5yMV60nbU89uyP3DEc0uXAZTjPyjisu5AuI0hZwJs9uF9ua+HlsfdN33OSuYHRZSfNZt2Sx9PSvg39oZnudWjbYAQwkkXPB4+Uf59K9nKH79jx83grI+Xpw3mDy8hByTj9KmmjZ4VckhQctjpXtSep8/JakUSJKCInjU527c5Nbce1Z4ppMqUG3g1zlQZ1sMo2KrDAPBqWTKPLbKAxIyXHrWSjrY6aZo6azssRaENJkZAPSvs/wDZ7+zzSmDzre3VUdAzrwMDsP0rws/jfDM9PA/Ee2+IQswuoHEpuAhVgF9Oor8wvjbPJF4suY5/MW5iUAxycHaMjaf89hWvCcrxYs+WsWfPL3JeaVvOeZAON3Gfbj0pzXcsiK7kp/s5r61rU+ZlIdFfSRycPKqdgasvqDBVYsdrHAJOahwQr9CJ9VmlUGOQq/RsDtUserXCAqWl2qMZzWPKhgms3ao6tcSsQcp+8Oc1YttQMEMYYK0aneoKDg+o4ocUaRn3OjsvF9/taNdQllVhhlPXHpn0q3BrWoW0D2Vle31vbudzRxTMuw9SwIOR9OlZexjfYiVUv23j3XtN3W1trOsbCf8AlrdPLgf8DJrWt/jD4ogikDa/qdxuyqlgqYI7cAfrWEsDBu9iJVXayZ0Nn+0P8QbQNDb+J7mwhIChYbVD75JYHd+NdLZ/tOeN7eC0XUtRutQleUqyJBHCgXs37sDr6GuerlUJLQ1pVprqdXpv7V3jtrwieKw/ssHEqOCzt6bW/h/3a7aD9sPUYY5bkeEbe6fdsEZcTvjPbLIo4rjq5FCSsehRzCcGa1l+1/Z6gtyZ9FvLO6TkrLHyo9AEJU/54rutE/a+8E3bWcV9pusW11IxQwi3x/wLngD1zge9eRiOGW1odlPPZxOwm/ah8DSwxy2Mc4cg+a74BJ9VX09hn2Na0X7QPgaaNUbV7NI4o95mHGR6YHJ/zn24anDtRLQ6Y8RSvqdJbfGHwNq6/bNP1q1uIpsBJHYJ5ZzzkZ/Xp/TpbPx94QvJYbax8aeFrm6Jw0Zv40K59SxAH44rklk9ROx3U+IVy3ZqJ4n8PPEHh1vTpQ7lYlW4XIx1JGen+10OOM10sEU91Zx6haebqemLl2liXKlR1I7muKtgqkFex6VHP4SdmZy3sQhj1BpI4rUNhWB+9/8AWqa3uLny3uYI3eBhgy7OG9Bml7OS3RrPHRb0C2vV8uX5kEaEK6sfve3vVmJ3YyZBjdPvo3X6Y7mlUbW5rRxMXoOkuXUxrJHMgYZAPAHvVUXIjmTygDGGOARwc9TWbdmdimmi488OFDK0S/dLseGz2qQSPiNU8hYu5K5NPl1uOFRFdzGGjeVwUPGD60CMK02FRWjYqvoR6itLdQ5k2VXWJgrFtpwcnGBmqrhxGihhGmcgOM/WtYyuRNdTHvGY74pQA27YR0APv6V5t40E8Wk3V8ZCkcYMYAbBDEYzXoYCL9skcGNjemz8sfE4ii1K8TeGHmmNSDnjOQCa40xICpAcqepPev0NrRH551ImSMMF2JIG4C9hWxpZUkyRAkZx8y0rmx1sIMRQ7htxXSaUiyPEcsTndxxgiuWWxvFWPv79m1HjXUoiIrsvaqWC8GHBJ3fXnn2PrXr/AI6idYrxw8aqV2MwHJJHT6V8G6i+vyTPpsPG9KJ+cnjiNEvLhoJZJd0rgAgHaM9K8Uv7KadnLRKo9+a+4wzsj5/Gx99nLX2jMV85DEq46KP1FcldwXJG0o8QVuuevuK9SDujx6iM37I8rSSPgnq204qhLbuAoLgJnIUCqMrEBjjRiyMd2OpqMAHARiGJzn3rddzBjS+EbcCCOtSxO0b5OQmOlZN9DSGxajkUswI+U/xd607WNZJFLSpKF5AAxg1JombCxxBVIeR5M5ZT0pqylCUZVZjyMc8UpbDU2SQxM11xjA7A8GpJUij2lyueoBFNI2IGFw7FQAEPv1FX7bcFGQAO4zUyehdrHf6VGXhDJmR8dBVfUmc3JRTtLLuBIwM1idVMoQpKP4ROe3HSt/TrSR2BZBjPO7sKDeDszsIdNjgU+ZEM7d6urjHsPepkDF9jfu1HVWHINYx3Cc7lqCMhUCneF6MP5VDdxCWCUlTgDHStebU5JHC30aLIfNJPy/w9vSsWSIqwCP8AIeSD2Nd8GcElqVn8oP5ZjyRyMj9RRMjMpVGjEargbhgg/wBa05ru5JnqjAtEBvJX5hjrVd1D7UUTycHcAeR7+9JsCi0UmVjXaB15ORj/ABq7ZIUlRI2lKlwWXsK5pIuC6nZQkgKsgQE9CDip0k8otGUA3rx6muc1KYuDlcna2eAf0rnnDRNKGAVWYn/P41XmJq5nG0MiMI2YHr87E1We080BJYlMTLtbJ6nuCK1TuZ8jITpbRp8u2JT+NRz6M5KpEC7YJ6dadwdMgXTZG2qgdOfoKSXTnV5S0ahm5OBjJpqRjKmVBbyj5iGQAY6U5rXzGZgHDdeB0pxdiFFjRby7hsXLD0FTEXMZKhSo6kHrVOYKDLVqXb5n2gEcMRxW9Yq0coLDdHnqB0+tZmkFY77T7iCferKjOoy2DjH+fSuitrny4GjEIYkcBjyB/U0FFiPYX8v7hPIbH6U9Z2TzoE55wWoA4vxIsgSUrlmUhQoP6156sYDFZCyhjliBk0+hpGKaITCqTsgy+7A9vrTSibpYzkKHxmkW5Id5IZ1bKjae4rSt4mAeGOCF15wGOM0DTOyuCUsgqP1APTpXFoPKlClFDZyCOlA76WPS/D9zEyqGUSH721a7yGN2aWWNXSPA+Vjk1gxwWpIVIkKLuY5556VKluIw53SIT1ApG6RsQQxw2+5hubOMY5A9asnYFhEiKuz5sr/Fn1qZ7GiikyVYY2lJcZckDg4OK1CgfKhiy9ue1c8pWN1Fblm0iQO0exnypIYetbFrAjPGu7LJ1A/kf51yVNzpg9DVt7NAm8kcMWwX/lUpe3Qu5BHYZHSsY66kuZYtone+W1kjlbO05AzgGv0u/ZT/AGO7/wAfCDxf4j02W10MyAwNcjYsqg9QDycn8PY0YjExo0nORvQi5tJH7oeEvClj4W0y00fT4fs0VtHtUAbce+O3TpXaAvsLbSVAyM96/Oo1ZVJub6n0saairCCWUhvlI74UVaW6RRE205HJX1rZLUYGYhQ4jbHcZqbzQXDKNhPIGeamoylF2uXVuIlRi7oS392qxniVzh1ZR3qF3ByuizHMIwu4kkc4J61biuNy8ksD0ANayVzJS1sQ/ad0jJvBx0Iqv/aCxGQtgrtIBBqkipN2ETUEaIEMemScZquL59rtE6DIxgHOaxejIg2yJdQKZwcr3+tTG7UBJNx+YZFXdMl3RVbUZQ52sMYxgCqv9ot9p/dyERhCzDPX/GlOpZHTDDOSsTR6oJmiV08qFjy2eTUMt+NhVmAkzhcGuaNW7N4YdrRlaTUkZXMrCVyuzDdRXhfjLSFu7iZVZ4JP4mPOW9MdqtVLOx9Pkr5J6Hguu6E9vNvmJZXbYCOh9PpWRa+H4PtMfybMnJPfFcc5a3PsJVbq6PRrPTLGO02RsxZl2/OvAweo9z0qhf6LEkMkzSRRRrwCxyMngD6mtaFR3PJqVHqep/supp6fEbW9OLpDMLaJ7pUH8K+awr6E+PUsmgJoyybY2EW4D+GNieA3uQwP4V+m5JH3reR+PcUS56/Mj88v2ltOvL3wZNr2mxRQ3luUC4UkBiGO7A552j8z6Vy/haXUtZ8AaP4guUT7U1ukXmQrtBZVGcj8ePpivsMA0mvU+VzqfPK588+O9US6sb60vY2huQ+1pIjt24PXGPx/MV+kfwa1Qa/4Otr7Y5VIEZJGb5VToB+P/stfpPE0FGFOSPhMfL93c3fiB8OPDnxP02603XFihnkiCtOYd25eefqP8Pavyx+K/wCzt4i+Ht/fS2Uaarp64MMtjGz+YmP4Vxjt045JyM19ZwlnHLD2FT5HjqMKi5WfPt3o3jWUT40PVbqKLBWGK3fzEPHUjv7Vzd1oXjVked/DmsxJjAFxatGcj1ZsYHv0r36uJpt2uVDLbPQ5OTw74o1wQpB4a1u9kfCySQxmRIc8ZZhwSBzgZ/lX2vN+y5o9r8JtO8WeHIIf7YjOLmJtzYyM5DEnJx1PqfavkMzxsfbxgu57eG5KULS6nwFPYXujeL9M1jQLpmuLW5aWCd0/iGVdRzxyCAa/Xrwn8YoZvhVDeRo9xfSqY4I0faoZuhPsOuPUVnm+TOc4tHkY6sovmZ82eKrg6zGLGX7RcWhQs7MwVixbOCR/OvMBp8VnLLJbRyIcYCsc8Cv0XA4VU6Sij5eWLc5mFqN47AJHJKnYlmzgf1NeW6/dRSeastrLEwBD+Z0P0FYY2Vont4Cnd3KGmpFdfuZpkjDoeD0Nc/qdobXaqx84yNy9R618NjKXNdn1eGqcrsZenahNaXUDqSIs4x0z75rtbHxnb+FtX0LXpLa51HRoLtJLuCMZzEMls45IxycelfFY2Frs+pwGIaeh94a34M8B/ELw3Y3uiafbWs80JktpbWbCuDnGSe54/l9PgO98Ja1pGt3minw9dxXcLlds5IcID1yevvXxSnzKzPpsvzWVKqpnSab4M1PV5oLZFbzpB8kduN8gx1bH+Ix2r9ZP2Xf2NNPvfB8t94106eyurwia1gZ2BROSzEqeue/I6/Ws6k1ShdH1XF2fxrUowh1Ps/wP+zZoXw7uoZtAtNLCFiS0R3E/U9SevOO/WvrTSYBp+n21lGqRKp3uoXGGPX8T3rhrVOd3Z+cTXPLmZ09viYSOdoyMYx0pjyFdiAMwJwPeuWSuzohKxieItctvDmnatfag9paxJBuV5+AuGGSPXoRXKaB42tfEtm82ny28rgfIFQg9Oo9fx9e9W6Pu8w5VnLSJ5j4i1TxNeyyWdja26rNKAHaQjylX+MccseevA5r88vFRu3+IF3Kjh2iuGhim3YAIJVs57E8/h7V52btezuj9c8PMvTTueReOf2kNQ+H/AIgk0qfTW1MLlY4zvwD65XnPB7dBXqPg74z2Xxw0rT9P1rWbexVgfsoExnRAcfdc+uB7dK86jlzeF9sYZ9iHhMYpSXupnoun/DaPSp4LlLv7TcJ1ZACirn7ykDqfQ9K9l0SezCIJJ4Bsm2quMMq4HPvX5jnFN890feTzX63R5ke86RMktrEkEqtGyfKx4xipddsYtWtZIrt7S6ZQY5I3QFCvpx6+3tzXp5fiXZH55Xpx95Hy74s8MaX4TFnBo52XjMRc+YPm2joMjqa5d/Fc/hjTrs6d9tOpSSiZJIn5Q4AyPfGPpiv1rAwdWCbPzjMaqi3FHzv448PeJfih4P8AGI8SX2r+bcWbCz08sqqoLAsHKk7nbBywOMcepPA/s9aX8JtHudb0ef7FqGtRsUjhvjtSA5OTz94g456gfUGvs0pQwrVPc+RoVE6rNT4teI/Dvhox6Np94PEWuMcqtivCgdyWxwB3r5314Sarbw3cZZASDIoHTnpXtZRWtS94HRcqlkOsbC7kIaceWMDAPVh61o3GioIy0g8xPvAYrqlXT2PTjg3BanAeMGi0633MP3R/duepj4yD7nt+FeEeHrbSfGGvQ6DdX62FhJG8jclS2MenbnkV7eDk1h5SPNxi96x9VeEP2ePCE72l3eXWpLdxyhsK25doyOjDk/iMe9fWOg+EfDnhvzX0CB4Idudp/LJA43d818m8VUqyTkebXrpw5TqmywQKu1AOc00yF12x4Crzk17FB6WPCqKxVnQoch1aQgZx0qiIyZGc4KnGVY5zW6djmUdbkRiVdy+ZGhVNzFj976VVZCpjmJKyBtyMT6VpBdRtXMUIYg0sgRSXLqVHUGlu7owoxRI5C3UMcUJ2di409NDzfWtVS3R4FffcyNuHOcYHT2HvVbwdHqjy3uqzaPdLbK20TygbJRjHy85wOR/nNeZjaiSselg8K/iNrWfFCQTHGnDhcKA+ATjjr/n3FedeHPir4gsdeWx1PwrGunySlJZInD7UOQGGQOc4yO3Ynv5jwHtINnfD3ZXPrjS5tO1my02QtIdOSMxhZQAwYdc5689+4r5h+Mnwfi16e51fTb62mv5CuZi5B4wAuOoGOMr9a5srk6czsrSuryPpr4Taavh/wb4b0WS2+xtGGYLtAA3EnJI6kZwD7V7ZbrsQyjCRjjFeTil+9ZuqiZn311IziVcEDoOlZD6llVDyGJw3TPBNJLSxFm9Sw+rCJmlR0EhXGRxtJ7+1fCn7VHxpXwj4L1vw1oUUj6reutq1zcALGpJzsXPUkjG7p9a78uwzq1VEzrxtE/Lv4d6brXiTxbPfa6xuY0ia4N2FCpnIAQL1LHqOuAOtfe2qNp+l7JbJm85eJZkI2yk8llHb0x7V72dUFGsqa7GVC8aep8w/GnxDo/iObTNN0Z9UjntG33jSIVV+4CnuPb2564rw5LoxRNECQ7DAI7iufExcKSRFOnzSIUUMCrb4yPU4OauxyvGkySHzAwG0g9DXgVZXZ6EVbQhjUO6kIJCOQp71KqR4fAeOX0A4/OsjoirIbDJcsZvtEHlyAbVHb6j8O1XlaPKebI6L1bHJoNodwWfe5DDfCp5+pq5byyNuCOWVeq1g9yk7kMc6oXhDhJCM89fpVie5IVE8l4Xx0bv71lNdRkM88ZiSESpJOrfN221NDIIBu4ZDwMtmsnsaQiW1eF0Z1SRXbADFs4+grpLVDNECgQMAABjn6+9c0tjppLU9A0KwUY3zCSVe/b6ipvEL7FSB2UeueOK8qesz6rLknJI5u0BCRNIQ0wbLEDgjtXfaVqUzJ8iiJ8ZO6PcMe3rS9ndn30Yrl5WfUn7P2ua5p/jfRbWxlnxKgjC5J3sXXgfQA/8AfQ/H9qdNuzNZAWssRtyT8pUZ2545/Wvms+wqjJNHwWZRUarijSWEPtYNh/T2rRigkKCOQmZDwc14/Kec3ZGxEgCjCZYevetu3+UKoG0dTWpzyeha+QRl8BW6Gmy2sRXARVbufStOXUhSsjGurBFjdF2H58Fs45PY1gXunyQyghkkjYAZ7r7e9OdKzIUrsxbiy2hiBtJrImiLkIwJPUfWpkrHQOt42RkR9xbHJArpNME4YysFJGQQeQRW1OAjq7YGOEmUBZWGV5q/aFxgHBc9eK2auXBdTWCB9qsScDoprNls4yVjZVZM9acVqdEYpo8d+KOiaZcxPHdQKbOU+WqsfvdMqf0r441T4S6PqUYM2neZbKcC3mJlLL6MT2x1xX1OFxUqcbo5pQ5lys5ab4K+D/PFy/hu1muyxCsWbA9sA4ArpNB+Enh7SzFMdGHludwRSQue4wOn1HWtKuZzasznWBaJfFvgWynidrS3uVl8sKwJDfKPfuAO1fnh+0Z8M9Qh0u61XRJEl1HT7xbo2kIA+0x9wp6kd8Y7DrzXk4+ftqVj4/i/Aupg5QPnzwf8WLvRLODTNXtmkeO4bypJU8verdAM9cYxjrnPFdD4v+PuoXGhSab4Zhle+eY28scbFOuAFPGcDk+46V8c8qvLnP5Wq8LzrVLn1x+x58NrrSdQ0zxP4llaPU47qMpMsewmJo2BYA88MeBX6z6IIljtpEEufNJYdcJnge5xXq5VScZts/p/hjK1hcLGkfhP/wAFRPACaJ4+1TxLIiutu+1CjHDJMybCD34C8H1Nfi3rcLwyrEEbgHc4459K/ZcBUvh7HdUT5rMy4wEKxSOocjINY9/BhpjJIywoNzkccjtXOZyVmclcs8hJfMcZHAx1phjcuqMe2etAkhkkrI6okgIH90dPanBi251UhlJyrmt4ktiGXcIGIdJd+1fl61K0bO0bIkhkHBHrz1qJpjO+0NrgKGEbMnTzP7prsfMjjCuuQgGMDrj+tWkZT3G+czh9pyjjGOmBT0ljK7n3KoAXJPWtIbnPKXQV4wMOMQbTldhzj3+tVDCiSOWyACDkjGTmqcbsqL0GSoG3M4mQs2ASMgj1H+e1QsqbJMMh2OAyjr61SikaXInkYzeakYUr271NLIR5TwlYgOS1Jq4iAFrgxqY2MeMM5GBmq7KiC4txIkYYgKQMn3IptCk7EkqiF0BUOmduSc0pKMvz8RZyMGmDdhF8wnygsccf3lct1Pp7VGsCKPPM7JKWwYv7w9c0CT0uWWVeSFkPGRuGMn0qvvecYEJiC/3jnd60MmEmxptZI5QQFEudrFuce1TOqlznDjH3hStfUtsrKWVFMuI5M8YqykMRZFLMjD5gwOBTFy63Ea3KbcsfKJxgnP1oJCkzZ8rd37gVTjpcHLWw6f8AeQ/unWRT3HIPvUQDtEpSfysKFIK56e/qaznsEY2JkVQGdQqMTlFcbuO/1qqtv9qWWQyI65DZX5Qee1NKyKHnbI+ZkKzljgjgEUs1vEFVDbP5B+8SflJ9KiWjNudEaAgTb0chF3ED+lQxO8kKgRgLIuSM4K0S2KH5CAogw45U96hjG6QRs+2QAknGOaJ9xJk6+ZAAse1o1YuEJwCTTm8xSzcGVwBk8lf/AK9ZjLiO77C5i3H5Qznn8f8AGqkccTlzHITsbK8c/Ss5R10ArxELKnzxi4Zt0Zzg4/z396eZJJmSMM8cRbaVIxmtLGcZaisIFkOYZCSMYB54qOJRCXUSeSx+YZPGfSgu/QeSygBwYzuwM+tWnAYY80cLwQMcUCnsMmR4I1mdRjAPJ55qs2wuom+dHypTGOKSlrYlaqw4BzGdjASsPkDHAGPX0qPzmjC2ss0eeSEJ5PuKYoN3JEyWbdxtGBzUUbLjy4ykWG+YgZyOp/E0Go93ldVULFtZuee1NEZTbuaW3fG5do6isZ7mbepGWw/lIcOxwzH0NTMjSoqx3BVnIDBTjOOx9qmwobjvnYywqxOV+Y9AarsuAHRwvO3AoNSGaR1UAj5CeCKqwygO+wBI0Bb5Rnce9ACs7S53pwenPWpYVw7JtJZEyQew/qaqMbgQNE8SxReQu8/OX9R60xpZTA7rJASvLL6j29/aiT6AIzJOQUXy5CoDANxVe5gclF2Z28MV5/OpBsfFGQCjEL3CjvVYZdjuUOV+6cYx70AOSbyMyxhvMU5HPf2p8hjAjkCkSMMMeorWMLGSux0bB4ZXWVA4+Uo/eqW1QrSfcyCvNZy3NSGIzRxPHHGfmGGGfvH6elAbz3UTIbd923axxg+9UnpYCWaQ5e1AjAbngYK/jUM4myZ0lCsFwRjg1MUupS1epnbSkLfM8lwGIwvpUkQJZQ4Yg/e5xzSNIxsWwse9mztZuGI7j0NNctG5kTczYymB0oByRVVmyiKVCqc9O561ZLqpLqiwrn8KV9bGJWIB+cMzE8cdKkMjB5Ixnah27vWmBEsryMDskCkcbjkj2NKSzuLhiN/QnPBHtQA2N0jKNukJDcq3erAeWUSSyLD5edi7Vxge/qfegAjunWNvkXI4A65FTmVGkLkuc4waBCTod/ll8ErxioIyCrhkOcfL25FRUQySZA5AQYYjdknpUbRlFLgPNKGBDY6VkbR2KF7PNMhhYqGRiwUjp61zfmJN/rTgZ+UdOalysVYiYf6UrPGE45T6dakU7wBhpSOM56CqA2FWFsMpwnQZGK9l+DiS3Ou29obdYwHDICww4BB/LnFVFA1c/eT4aiE6XZx2syyyMpmY/wASseSp+hyc++a9mismkRSxJHbmvCpStJn5XxBC2JcmWV0+PPy483OTuXgVDc2b+UGBDO3yjJ+7jv8A0r0FNMWHV9TAkzgxrmMhi27NWG1NDapayQs5BypDYxWjZ2yi7GckyQSmUI7L95sDr7VreZHPGeWBI+XikZzloUf7NIcNl2QYA4rsbBdiBHKsVUFh0qG9dDCvU92xnzWcwuFEUMQVmJ+X09afaxkyCQbWfou5toP+fWrOSlrqPma3MgSNlVDnrxz3psJU3MOxYywPPvW1tDrhexHrNwsu7dNCkhOTisoXCvG6s7qvJVG7VtTWh10oOxxh1U+H9bttWj3hgDGwUZyGI7dzxX60/CnxZD4i0O2MdwZZLhVk37uGyPmB9sj9K4M1pXjc+8yGdqXKe8Ws3yh2chPunjJ/KtcSBI49zIVJ65r5u+lj6QkM5QxrkAY71IZ1JVlASTAzxSAWV8tgY2Adc0zzyoKqDjGTWkZJIC0LgbMKPNJGR83H41A0/B3sgk+nFTGXcDlfE9la6ppF5bTjMUy+Ux9M/wD6q/E39rD4ST2Gqa9dWcQnhuLgyyEDcMHn5fwHT2q6b0sTTdqqZ+cmraHPEzJO0JlB+VUGPxrlU0VmV/tNvGZMkMhcnP6fnXzuPpWmz9KwVRNJlRtALLlA+4NypOBTo9D8qJjIHjui45LfKB6Y9a8i7R6ys9Sc6JMzqxCCLuBz/wDqqjdaPMzpyPILYBA5xUeZMpogl09gTwPlGBxVGazkVY18yNEz8pPUmkZOF9ATRym+NSSx6hT/AFp0eno54VfNGVUtyRW0XoW4pOwv9lSmJEDFWZsgY4Oe9RSWAZHGI3bBVmK96U02CsZQsBHEFKF5evyrmmTaQoNsfJwSN2B2+uKyLjGyHTaThc+V854HeqEehzKN5h8sg5BBrojJ2OdwTJoNBdfmkZ1jB3Et0PtW/Z6TFCmF3yK/zAbskU3Jsl00tSeexiIO1HjycKCefxNY50u4lu5rWSGcPEd3K9alrQzpyuytNpEruoCEBOQzDipYLGeOZT5bMy88rkGuRt3O2K0K9voburk+Y5LYIY/0oOjXAlGImJJ4703LWwoRW5MdJvkcsJvLkH3VYbsD/H37VVOlSBsIjMuMHNbTlaIKKuSDSZreSOPhmfkEdKetgweYPGrxFMBSOrZ7+1Qa8qWxD/ZDqEIUyBjnAHSpE0O8jMm6FixbcCTjb7ZraMrkpWGtpkwkVbq3jLAZyjZz71LDo7NbFkVow/zcnpWjlpYzlDW5GNLlhEo8t+OcAVZk0NoWDLLHI5xnb/WpGoXRCdJvJC06kI442noRUcOkzyF2ieKKRu5XNc8pq5pTgki22jyI+GIYkcio7bSvtE7vbrLJMny7QM49/wAqqMrHM4e8aLac8nIVVYcYPrT5dBl2ESBUTPzhl5zVe0M6kU2Vf7GyCRtePv7ioJNHiZ0Z9/2boQq5P4f4VqpPcqVIV9CTcp3fd5OBUkekkbSqRqu7v3rN1DJ07MmfTVQE7CD0OT1qFdGiYFTG6pjgE1mq1mFh8GkRrlEXDN2zV/8As62WIxmNWXPtnNS6zbNE0olaLSI2dnlQAjqF4Knpn/61QQaa0Tp5ke/JIIHb3raM7nO5jlsQzmQ/LngDHepJXtRIXjjKIpEY3NwT61tDsYSbuQBYipbahZSVwVx+tNIhBA3xKxPAz3rZx0uVGWpclt0RvkWLf2HTJrUltZCiiKaOW2BALJ0z604LU6WvdKUqwQRyhQGOcN7is+6jLl1dnfj5CO1bHHOVyi1uY0ciUKw9adbmKJSJA7yE5U5zW6MJK7NKS2863SRdiyE9j0FVFs4AiyXE8eGyoRjkn6+1Zyl0MHC7GTQhZgI9gjU43KP1FOgMkKsJMQnGEB69etZ1JaFwj0OkgmMpjjmdXLcbmP8AOp5dq+YPs8qovZjk151SZ109xsMTyh2Y4CLkLVd7bzDuKnH8fop9PxrE1K3lFF8qIKW3Elh1P/1qcUUHhAJMf60fyP8AOrk9EdVKCSIfJkjcqsisX4ZhwCPxpsmYN5CDIHy4Xqa0uZ8uojR5hSCKJnJzIdvGCetSRIsNvK8gyEG8jpUSn0NKcNBrxIQ0g5cjo38qRoopMyBvJfAVmPf0FZmvLpYqJO0EcoGHJ4YZqrPM8kOzCBW9OSK66c1Y4atN3Mt98bwjBAz9485Pb6U9EmePfJtVzzhfT3rsU7oydK2poQhlSNI9p3fd3Niui0eZZpohHnhsc/rW9JnPVjofUPgxIjbRYUTRHCo2eGr2Ozjc/NFBKDtyWLZwf6V9LSd4n5vjE/aMxPEoV9PlDu5VlJkUnqvt6/Svn3VFledtxBCnOeld1B6HIlcz1hlyvliAsMnhgME1Mu4xKAMt0AxjmtJo3M6/kOyQxlnwcOp7VzssqkEiMkbcDJ4zXi45Hr5buVpEEoEa/u2GBx2rNntg8saRE8NuLjvjsa+Wry1sfZYJaXLHlvI0u1QxUnOOmaqrbHyYkRcuWLkjr6/pXFKVj11FWuSBmfzFjQJkdD0qKWK6BjSSMi2PLYP60pS6Dk9NCUX9w88dy0pnk2LHuPGAvAxVz+0Qqs4RDK5/TuawUbMl7DW1GJfORR5u05j3Dp2qMXVmyIsqOkp5I9a7YbnFUbMq8mR8IkQ2dC27qPWslmQ+bFGUO0ZRh39q7ktDjTbYsaStsORLGRzzjH4VajhdoySXbaQWIXj2/P0ps66ehbEO1HVncFzjBNT/AGaGSYO4BYjhR0x61lOXQ7IOyuWREsEjiK6VuMFip/Kq7SCWNsR4Zc/OoyBzwfrXNPsZz1d2VJLcShl+Vh0AB70BBJGIZHIROV5xzUGkXdWEkHlkbsSKDyR0NXoJEKCaJZbZFy3zH5l/HvUta3KjK0C3Zu0y+WrLGo5HfIouH+zof3gEBYbi3Y1Sjqck5aFmxZUumcRs+4cYPQ+9dJfsP7Olk3AXBTC7uMH611Q3McU1yanyx8QIlkeS4mdplK+UQxwRjv79vwr5j1jKysBnZnAzX3WTO8D4vHQSZyrKVO1mZZAcYPaqV1ExdIjzu4cEcH2NezujznHS5+6BdVt3W3lmmkH8W3y1zj0yf51kXh8yO3bgYOH4xXxEnY+4jFs5bVJWEgRsqBjIPO4V8H/H5fJ1G3KB5Vm5n805Kn2HYYxivYyuPvHi5q9kfLkgQsiwqWLAkKvOfeq2yTAdshscrnOK9aoeLKOpIkPK+WYzNj52x+lbVmu9hGOD16ZqGrFcq3OitfNL/wCsVmAwM1oOYhObUlmcruU9Oe4rGb1NIbmhpSugbA6OMj1r7N/Z3e2ji1VzBbSfaJdkau3zKQBuPsBkD3LH0rxOI3/szZ6eXfFZntvilXht7mC480ZQ9Dj8OK/L348Xt5qXjbUHaJhbLEpTLZYAcYJ74x/nFXwppAXEC2PnxuJHwgJ68VU85mKowVQTwRX1p8rN6iA7/lEbyLn5iKjlkwcAAqOlTJ2JbGCSRELKGjLdfpU6O0jNK2CTyaxNIPQYSu4FWVZGHUipj5hlVX3Lt689Pr70Cc+xYhcKcKxVicbsdalnuZVXarPGOh96DMqG4c8MrBunJzUcsz7FZWO0nABPSrpgXfPQRyQofMwMlxxmo3uZioAJ2frSlGxrB6F2K/KZVJpOmPmNSrqkobKv0468VI5TYral5v31jZuxHb3FSLfTSJKY51gnKhA0hzkfWgolkvJwCftM5QNuQhjhTjHH1FOh1W4RNvnykFucnkn1PrVxgmgLNvrt8jGU3kxdOVVQFC/QAcVZGsXfkpHFd3KRhtzYbG4+hxyaydOI7mhJ4r1i5YyT67q5mKhSEnZBgduD+lbul+PNaga2SfVtSneNQqu9ywLD3xjP1NYzwMJaNDhUtsbE/wAZPH1rK39m+PvE1qVI/dFY3jx6fdDH8/zrprX9oz4kxwzxaj4p1fUWYBdolZIz/wAB3EHPvXPLLKLWx2QryR2ll+1N45sLaC3GpyzozBZFnQtsXuAFHX8cV6BZ/tMeK3W2lg0zQronidrt5GYL/slSOceucV52MySm1dHfgcZJTsz021/aO1Ca3gt7vS7W9tQPnJkYNj046+2a1bL4/LLa3WywKWrfPGJH3lOePmXqfwxXkvJo3PbeLk9jr9P+PFrJC0epaU8SRkFXeYAZIxyB/wDWNalv8bNJWWOO427GbcF28H6f59K5KmUtaIijipp2Zo2/xS0Ga2R7i7gibduVJOC2OoI7D3963Lb4ieH7mS5lj1OG2tkQORNwT6kev+eKzll0tmL6/Ui7mha+NPDuprDJpXinw/qErD99Ej4aP2OePfjNMk8RWEpcRXKSovHmBvlb3FJ4CSPSo5g5LUoy6xaKjAyp97ABfPHv3rhPGuqafaaBrsN1cRagJYMRMh+VCegz6j/63Wt8DRkqyKxmITotn5d+IWDXMsMBjkaNysuExlupPtnOfxrl1LSLvC+WuSNhPNfdy2PgHuKi4yAIU2/MGHXNadhKVmYxn5nOSMcCspLQ1jK52EByNzMZOMYx2rodNCFlO+VY8ndtGSPpWEtjpjsfoD+zZbW9ppNw18PLmlctJKrZyqj5Rk+wzj1r0rxxc2MMTSTm5FvJljKhyceoHevz6rS5se2fQ4OtaCR+dfiO5Et7dOkJRFlYMh7c9/5/jXBSqsgVgCMnkGvvoRs7Hh4yV5XKjWcZ3iVQMkkEdhXBa5Y7fkRRG3B554rtovSx5dR3ORMbK8qsChzjGOKzL2M4VUBz9K7YrQ5ZN9Dn5ASwQoQRxyaFkKjYjDDDnHpVGLGFgA2VZif1qRpHZwGZ2OMA1ko31KiyzFKFbGAWPpW7CQoUrtXI+Y461BsasayICrFASu5MjtUKxbtoIkEp4UCgpJEyZWVjtlRwMk9qeYVlAYkOuMgMen0oGpsakaMSoD4J4yelXI9i42tkZxg1E4mqZ3mkyrFaR+bA5dlwwBwDVa4MctwD+8yOnGKyOiMi7bRBFbDJknmtyP5Aqhj5RG0qgzu+tBfPodRbuXhjAiaZP97kD3p+Ns02IdkJbKAjqPrWUrp3KjLoWlVQkbRIUAYndnk+xqVkV4oEAIXBXJGCTU31uRLc4nWdNbzlcxyNEpwxA4rjWIj8yEgqQcc+lejSlocNYhhRJFfk/L0yeahuYBI8cmGEhbt0IrYyi9COWAjDRtjacAE81QdrlmRE2CX7uTwMVClqMidGjkiMZDJjk46NV9URULIynuQeCayNIPoa9oBORJkLgcCtB5Cdm0bGHRx1BrBo0Ks9uFf5iR8u7b71UcI37w5fHXikBGtqrl1TLKTuJNIdPBKEvvbrhR0oAka2gityRHiVjyr84qwbHdCwaaSVgOMjGPagCuunrIVViyKBnI9aZJpT3KC4k5kH31UfdNXB6mU1qQQ6VHI6lkcR+3Uf40k+lGOQNKpCk/NtOfl/x9q1IKq2jxMQNjKRtyB2qR7YlQAik9MEZzQNBFYBSAyHI6AdKsCxnJcRwyBs7WGOnqcf56UFchv6bYv+6wr7AOD6+9dZZwRhDhpHdTkelBDRctw4EqCeOAMvBI3c/wBKqiFWZQSVkPUgY3AUAcj4jcRI5EgZRxuHevP3k2GLyhJ7k+vtVtaF3aQ0OG4MXA6nNK67Q8nmIrjjDDrUEiRGZwBcMhIORtXAx6VrQNjaQHU9eece1DRqlodDeSK1sZBlMqBtA6GuOg3vOxJy+eT0qY7FpHrfhxH8hA5iAxkFUGT7V30srvHGCigMoQ49q523cumghtvLRFiBZz2J5rQTyoo4kd42YjKqTzVGqZowXTohESoHAzuI6fT3qOSeQMqlVct1wegqZbGsV1LMIZt5KqyhdrMRnI9K2LeKNiiiRXiyCrL6Vx1GdMVZG4giR2TKLIFwGzVuN40zI4iEw4AB5P1rlnLqaRi7D8xuCRDLMCcbVNaQsrhZInnjZkkKxxDPzMegUU8PC4KPc/UT9j79i2bXbpfiF8TNJf7GJUWC1dzl1AzkgdugCnHc1+32gaJpmnWVrbabpqWNnBGsMaIOEAHT3PXnvXxvEeP55+xj0PeyzDWXOzqo0ZiSWzwBinPNIf3ZjQL2wetePS0PTmiwqj5y5IXbhe3NVPMlJyiK4/iG7Bx610NmaXRCeZKVAOGYHPWk812X7u1s9RWc+5suxIvloA3Q5JyOnvVdpFOSrAkHJPrUDcUKtwXLMXO4jO3NMnuWCpGrOV67l/hNNSaMpUtboFvgDhiwGOtUpbgqpwwA68Vs5W1NVTTIPtsgUchUHOKr/bHjxgFkJzwetYzlfVlqilsMF7MzhRuUZ71aMyuWeKYggYILYx+Fc6djWFFIUXQiUHbnPoc1AbskyER7EzwCeaHK50wSTGLeDYzA4UdO+Koz6tDA6qZQGwNzvwi56DPqawhuaSh2OR1bxnptuRZrPH9uL5Vd+SVxzkfXHNcXea75srSyWs02cAHdwR/hVVKtj08voy3Mc3kN+DDK6gJlgT2+nvWPdQoEa5t4h5KcyFRnHHWuP2lz6CnJqNmVYdYs1ttwullBKlD13A9wfSq+t+I9OtdNuSlzG05YMEHJ3D+VduHtc8+rN3sYn7Fnihbj4+fE6/mknlhms7ez8tjkGT5unpxx+vev0A/aks02WVlcS74I7+Jn3HkhQFA/76xx/s1+oZK22rn5dxJSdOoj5O1/QbTXdIuLKWUm3lXIZDk455HvWnefDiDwn8MHsbEW7Qw6fuhVW/1ZwMZHdmbbk19HRb51Fdz43HQvc/K74m6gvla4AY3aIMksRXkkdfw6/mK/Q39lubUD4C0STElppd1Zd8cNGT8pAOckkc9ODX61xTK1Ck/62Pi8THmpNH1IDJLE0UhZSw7cEGqd5aKwaRYoySMMGQEMPQjoR7GuXCz0uj46V09DOW2EKZitNJspt2Wlt7JIW/8AHAKg1TQ/D+qnyJNFs4pAeZx80je+W5PWpqQkneLsdlHFTRmWvhjw7ZpFFD4c0dLgYEsjQrIrr6FXBHvxRdaBpc9ndWM9rZrYSKzbUjCIr/7qjGCODx0NYxpSvzSZrLFSbvI/K/4+fskXnhXxLceLfAV3FeeH7u5ae6tACvls3JZe2c89s5z1znxzwrZX8GnpbtFqdokEz7Im3KrerBT0z6j0r9Uy2tDE01Ue5WcxTpcyOpheR5pLa4LLblupU5X/ABNc7rMaQCQRSrhu/wDSvo4qysfI0l7x5Jqd2RObecyyQlSS6nGPauB1VtzFIEkl6kENkAV4mOnqfc4CnaKM3Rp9tzFDKgljz8yN6V0vi7TY3tILyzmV1wFIAwc//W/wr5itBuTSO6UnGojywR31zMquSwVcAYxn05rvbXRhZWNsJ1MjMvzleBnua+Gzd8vun2OXRurn0x8A/FZ0O1udBtxLrOmS4jNiy4ZMHh4z2AGcjkEAV9yN8Jvh58UdOgubvTorO+DA2jpcvHIG6gM6ngds4IPevzXFVfZzdz1aNByqWO4+GXwF07S9cjvni0iOPzNxRY9z8dAzkDd7AV+l3h2zFlaC33xEOoErdCQOi/QdgK5K9bnsKVOSl7x0MCbJhKihSG7d61oVZpHDLyDk80wNaOYqwK4VccjFRT30ECzSTDKiJ2XnHzBSQPzxQlciUrHyL4pg8QfFPVY9MeRbbSJJcyxqN26Nfu7j6f7I/XpXqVnpVj4dtrWw0kNFsQFmwAS3rx0recly2RvhaFnZlO9nMFrqV4qQyyrHkhRgYJ2kj881+Y3xMa5tdX1e4RlSdrh2GehJO4/zrxsyV6bSP2/w7na6PkfxZ4Gt/iDqR1Tzr7+14DjfGQOnUYrlbP4O+N9DuZdZ8M6zdaTfM4MiQtgFf72CME8f/W71zZfjOWiqLPZ4uy+FbmjI+vfhL8S/G+nPe6P4r1QXellMG8YfOGwMKQO/uODnoK9Km+INqCLkRT2vlHertJkSe4A5FeNX4bdaTcT4TB5pDB0vZM9S0X48abpunI2qQ3lsiMMzQ/vMj2XH9a7cfGHR/ErwSWKRCYkYa6jCMueCdnrTw3C8qb1R5GKzCLfMj5o8Q/E/WPFHjqbRVifR7eC4Kwb2G4on3iw6kn/x3IrthZLPOsV0RCzADcxC7ffmv0zLcJyJI/LM2xb52zxD4i/Gfwr8OdNvEuo5b++jlLIsblR8oODkckZ7DnjGa/Orx98cNU1HXU1vTNMsdImmAM+LdRkAcAoOC3OPoO+MV+g5dgUqTcjy8u1bkcTc/HjxDehVj0/TxqMkg2NKdjIR3GBgfyr0XQfjNcXtzp6X+kRXcKn96xXYOO2e+T3/AF7VxVcPyp8p7OHXLO7PXrHxx4auGhdmvEfILEoNqofQ9GPtxXW3Hi3wtcQsVefKqckqDwOmMdT7cfjXNGnNq6PeqVIuFz5g8f6xHrUsp0xZTEzYlEj5OfbH5YrxTQPAPifX/EdtbW+lazpUpmFxBeMCoUdGIPp1GD179a+kddU8NY814DmlzM/WHwp4I1DStI0Zob+4vVEKxTCdhvDKoB4HOOnJ9/pXVrPcaexR0kKjnzCQB9P/AK9fL4KSZ87jMA4q6N+21BZlQKTIO5IqR1XbIZCDCWwNp5zXsUT5ypHWzGxmEo7IhLZ2ncORiqE1wsDRyMmAG+Vxxg9q6oxuclSp0KNzIqyeYpViR82RxWVczlgEZmVSMcHPFbJEQKsjvLAi3DIHU4G0YqjqVxGbYpsZW6MPWueroejh430KPgzwUmvxXnibUtKaG2jm8qKSeMEsgJ+dQffOD+NeiPa6XaxRWFvCsVvGmIo87yB6e5r5evVdSpY+lquMKajE891/Q4ZxcTx2/nTK42RRrgqoHOffvmvG5NM1HWtSaz8O6dc3NzHh3LIVVW7A+59K7KOK5I6iweH9rJXPp/wV4N8e2tpYQ63p8WnCaIsgdiN+OpwRwPfn8cVX8e/DbxBeWBv9K1O2nuolKtGkjLsB9R0YjHHXrXnUcRFVbnfiMIpKyPM9I8dXvgUxQarcTvEIxHKSv3+gPyk564719D+CfHEXiLTrG7WZAgAMcMg5ZTk84/zyKMyoJS50eTTpyi7M7WS/gIlj8yMyH5gD29q4/U720jWdDM8dyRgNgBR75PFealc64PQ88vviL4ctGvbe71CCR4FCuYnBUnsC2fxx1+lfEfxs025+IWsWNxZASWiXxcGKIsw4Khh6YznmvdymXsqqmy6lFzVhPAvw2/4RDdbXYS/1BohtOAoRuvTGM/nj61Z8UafNFDMtwrQPgtwP5Ctp1nVre0YsVSSjofNGq+F3lv5ppo523sFy3SP2x615Zrmmy2d20KxKQvKk8ZozNtxRjRSsZKxb1ZOkoODx0oVSFiRmwSMOcd89RXz049Tqgi9+7ihRMK5xgED71IgYZY7m3j51PYelQaEQ2xbVjjdiRldzZx9fellBEweTl8bcUmbN2RFHCVExkR9rMGBB6/Ud/wD9dXQZRG8ZQbmGUYHnFYNjitBsvlRTDEexmXKk9cDtnvSPKrAJHGTLjII5PFZSehUdyGN0EEayEsSctmrNmshQmQRhS23PfFZy2NzUgBhWQIpkVnyAx7jt7V2mnHCwyKMk8AEY5rmnsdFFXPUNFtsrl0clgANorlPFrSz3RiZm89iEO0jcvp9K8iMvfufU5VTvUSK2lW129w9nsQzou/aGyWGPSvcPh74C8R+LriKGPTHtkZMwkNkk9uB9c96uvUUY3Z+iYtKEOY/Tb4DfAKPwdJYa7rLPJq9qwkBZQiq27cdq+pb16AHrX2PZyC3QIqhd5/hGAP8ACvjMdiXVmfn+Mam+Y6GCV4yjbgwPHrWxDKZCyFsEdqw5dDyKiNBZiw2IxViMZrUjkdMZbcMdTVRWpg0WzcO2VDEjvjvU8dwpGMHb2NbpanO9h8jgqyyEEdVwKr3KLJGABx34rdq5inY5u4svOkAKsq/zqidMXKkglVOfeolROmNXQtRWypkqojGPmJq6FDKdgRG74GK6YwSVg53cvw4wC+MqOlaUTqWRVO1zzg1nKNjqhJWNJdq4JUJx27052jVRIVJH93FKO5qpWOA8UW8V6jIJCGGWQEbipI5IrzCXw8syOskhDAZAUYyf6V9LRV6ZxKpaVzNm8M3SwR4tZI7OR9vmqoO1sdDU1toTkiKKFgowpwpP5+lYVIHRLE82wmoeFZLq0ktI4ZQN4dWUZ2E/5/Svib41fCnXb+7ludPt0Z4kERjjyu5gThvxz1/lXPzJbnn4/DqtBo+Or39nzWtQnt7vUPBPiIiP5nlubRoMnuVBGCPcH1rY8H/s9Xmj3iX1n4J1PUmWXet/KFnUKRwM+3TkZrzak4Xsj46lw3Tj79j70+H/AIK1Gxgt7u4MkupOoUBmwqHPX2/WvrvRtMuIbcoqocfekAxkn2rahZOx9HQoqMdD4J/4KC/Cq78ZfDzWtXhha+ntbZTeNGu9lCjYhHqQADj29q/l68U28aTOFLoZGGSD90/3ef8AP51+n5F79FvscNde9ocDeybJi8in5eVb1NVrlTKhdSrx98mhs4p7nP3CNGQc5UHCZPQ9qrGHk+cTvHJGaS3JTIpF8wbyiuH7g4IHqKj3ETM0wD5PUjrW4hs7LNNDsyGzlBnkdqsQTXMHm+a0bSbiox2oA6fRb9YXSByWVuCyjp712jTxjYwfcxBFTbW5jPcsfu0tbiJ1Owpu3A/dP+e1SIIFNu7AbB61tTRi3bQa0jSvuUnG7aOKkVFDuG3lQMtz2rQzImUm3CoDMEJ2sTz9P/r1TupYFVRBIkkjKHHoR6g9/wClLqbRlcqqY1EZAITGSQMk1YMUs6FZZFAPYDHFMI66j1R1glAWbAbk9AR6f59KqtGw2SYcKp6+tA3JDSiBT9oRjIW52n16VcSyhRAgLoo5Ct0zWkI9zKe5PFEkgZAFbcflJHAqdLcSBE2Lu3HB6f8A6hSlDsWpIR7dvKiV3WaFDlAOik0gt52DLF9nC7ed67vw/wDr0lFj5kVZrYytGksbeT/d7g+uaURtEpfaH7jHQikkxTfQY0aHebi18yNl2kA8Goo4C7SrIuY9g2nbkN6inGNyXPTQsLGJI0G3e+SBuGCKW4sQxcAnylYDaD1Pr9K0fYlb6hKkTA8lyTuwgxk/0FQwStmRRCPKkB2juKyasaqV2XDAAhgd0iIAyTVYpggbkaEDhlHakUQTyBtuxSpXvjrUbSTF42MoMYzkEZFAE0SM7grIbhurMfSlnSJ0LkAxZxx3rOZsnpdleSVIysaIiyYyrd6heRwoI2MKTelhQJIQs3kpGuZzwwPT/wCtUyzCONmjh2qMqQRzUFlaYSMUG0qCcEUqQrG6ywiVJgcfe6fhUxYFY7FeYPuZ2+YFR3/oKtSAvCCm6SQgAD0+tUZuGhWjKxxSLEWf5vmLdQaXyxMEDsUkLYD46H+lDY4xLC26SLtkBDJICoz145YVI8So7+VtAIwCe9RJ9UU30IJgImT94SSeAeRT3fcoDbWC4znvTiupk3Z6FZD5ZRwEuAASwx+lOs0MhkZtkoILhsZxVDhuTvITErCNXO7bwMfjVZosOFTEeCct1z70GidyKbchQbd+eCy88U5Moh3tjj5Sec1E43Mp7lSUM2x3YxF1yFPUipVQoQYm3N/Dz37VVtLFU0SwPLJbpHIhjkYbnJHQ0SrHbxQtFGRI3UenvWDRoilM5ZixdV+YMB7U0OxVmGyM+woASGQ4MhZI3ySuRzmnGUIizXG4ucA5Pf0pp2FYRTMxGDuRsj5jzioVUFiVRQDwFPJX8aGhjpIwhDrkAc03z0jibJYuRgce+aLaAQx3Hmxq0sJVyTwvb0qExs8ZZrlIcnb05pAVTi2J3hnDc9ev0q9BEhA89mK+rnt6cflTuxJWK0jtAZkRQYWO4LjJ4prSB41aU7n3cDFXyrQZC8sxAjOXkP3mAxxSywYYeSQHI781ElqBCsU5UPMQJF42+tSKiSbgJFCgEkZ60GsI9SKMW4dHVpGY/MgXkg+tWTbwxAjzEVx8wQDn60inJFcIgMm1NoByABgE+tADBTkPGzcYJpRMGRrCkTTRuzlOm4etJLG2UhPl+X/e3ZP0pJa3AaY/K+bzTIey9hSODLjaPJVgA65qgLC26MMQzZKx5xjuOo/KqypIRG6LHJC4yd3QigAaAJEzFS2O9RJuZWhPmAA4zn5VPv70AKsgEUSsRvVdrOOA1C+S0hHzGRj3PFQnpcCa3JcO14nl3AJUbRnIHSi4RHidJI2k3DAIPBHvSmBG5mZNhG05yePSomdypRpWxnOehFZm62Mm4kMA8xVZpXfgH09az5Xz5i7mC7sqAMAk96iULjBrVpAysGz/ABKDg8VZt4neSMFE3Ags3p+VWBp/Zy0uyJ8xqTmvdfhJ4gg8NahHNfeS6Tr80TR7io9D7A859SKqJM5WVz9lvh/8UPhs+l6HGut2lnDBZRLcpc/IC5UeYw7N83XJB46Yr2uy+I3gu+3HTvHXguaJWUOy6hHIwXjOFDZ4FeBUw81Udj4fOMrdapzI6mLxv4HFzFHa+LdG1clgCVZo4vYF324/+tTG8beB7mSezTxR4W0+ZQSwe+Xnn6k/5FbxpTW5jQy6UWkcbrGv6VZ3LwWmrabqhYAmS2kEi4+tU4fEGmB4Fuby0giYZaRjtA/PrXbFOx67y98pn33jXw1HcRJBq1heQkjBjm4yPfjiuy0/xRoMtmZhLBOzN1SQbV/2eOpPt/8Aq0qUJJHlVcA+W6OnhuYIbb7RO0EeCPlZxuOfbNT3WqW1rG8LOsUjrnDYIx3B9P8AGsXRktTxpUZOVjMuPGmhLZI8d6sVzESqxupB6469/rVJdXhuSgAjMbgHfGd5x349quEZPU644BxdiH+07eRpI2kaW4+6UUfMuPX6VMt1HI+63dJjwMK3Ix6jrXTGErXOlUUtC0sz7mnmWPcSQwI6H6ds0pN3AsvmxwIyDJAG/j/H6VpBnZGnaJxPikxWkBuCAsqsrk7hwD6ep56ema+m/wBlf4mW15otnp4kt3lsJPst2sX8OSSW9z82fxrDHK9I9zJpNOx+kumTbSA87TvgHnPFdHEySMgJbI5xjg18nLc+xjsXJFBC4JOOtNUSZznK8GpKLAc48pOA3cimqix728wsemKAFVwrAgYHemMokYudwPYdjQVBalWRNzgAgp3UjrXyB+0N4DttY0d71YkuZVIaVEOCGIYFh+GMj349K2pNEVo6pn4qeOvB0ui6ndxeTJPPDIwUpz8uTg5OM8cn0ryKaAoXO0lBk4K815eYQ1ufaZXXvBFT5WVXc7c85qKVj5eGi8t+SpZeGHqK+flufQ390yVvpWzIQgBzuPT9KaZN6BpThOzY61MlocybbIvMg2OwYF+MDrkU63VZ3lka1RAuBl+h9s1nGKaOinKzGeQqzKFRY5S3DDoKgSLcGHlqWDYQHjmt+QpT6li4tvMKySFVI+bCjr9BWfKoKgJEAmejjJpSVmNNsesckLpmMxKOSyDIPsfT/wCtUixJuWRArDPIPSue2pv7QckUUkbtFEkyZ+bAzioDCkm9CkbwuuDnpVwMKktdBVhSNmUbdijK4GRVgwBv3ghj2sAOQcD3471aRhVqaDkt42cYGW/StK50xCqSA4CrznjIoIg1a5kSi3ZozACkYPzK/wA24elSx2ayLkI6jPA7A+uK52tTeNXSxabSVWFii7WcbTj0qvNpzxxhzEoIHU8/hxWNSRsnYjj06PfMzxlCFHXvUI0sxs3zGJiMEY6is3XvoXGOgy4sxlJY0UJ0UDmnizdJFkxF5uMncM1TqhAke18vf53+juflwRwDVO6tg7rFvAmIzlP51rCfUzqJt6FfZHGxEcb+ZjHsaekaMyhiI15LZHetYysy18I63t4ypBcySD5irdh7etTNGjyEMscY7EYxzScgU9LEN3askhaJopozgBlzSW8SljhMNjd8o/WudvU2UXa4y5jDhZUdCoGQoHQ1TtsvGWIYS5OSRitYyurHLNvoX0WPOI5DM+OSyY5qYFwohuMyIw2hjzk/0FUZ8rb1Gpaossl08GV37jk8Eegpv2Z7hLacJuVW/duq4A+p/Pk0+Z2sbSI5reNiC3dudoqsURfOaWIMi9ATgn14pGFR2IxCxEDbdqb/AJUc5I9jViaKRpMzFoywyABjP/1qxnuJRbK/2AITsZ5JCc4A+7UjBYomVJJPNPGStSNwdhqW0g815ZRIDwAD3pGtowzNcPLHGq7vlGSB6471rzohU7LUge3Cln+aQD+EnA+uf5isx1LSSBLZZgehz/St6UrMzcDPni8tI1IfGDmqtvE2xShLOr7XY89s11e0CNLW5sF8yqZRtUqFTPc1bAkgjM8BVnkGJFPRvb6VrDcdW/KZN6ZY1R12tK5HmgHpUwmVk3B3jkByuK1MKcdLlCUlGjOQnXAz1pZUuFQeZEIpevzDHFac5i+5o21+hhDxqj7gFJA5xV2KIugeeFJXAxtUYGPrWZimVbm0WVlYwyRgE4BPao308yyiaV5QwwmD0AHQj/PauarI2pK7uX4LRI8iNo5VwXVl5BHqK0beAgZWGYlu7tkZ9q4ZbnW420JZQzF3L7GH3gBiqJb5hHCJNhHLMeDUt2KhC8rEiWjHcVZ2nA+Unj/P1pIkIxIw3EZXHTn3pnXFWFcYZyIyR0FRvZjERnuJBGrbgfr2pyloRCN2EccgZvKQ567gelSPDmNvNaSWVhkyEY2ms6nc0SKiwrIpkjfKDj600hBPbh4v3QOT7fWl7Qaj1GMkRBIIkXOc461BHpiorMqJGCScnoc1opOxzvcrtYL5ixkiVCex71LNmMyBYFFwo2gHgEj19K7YS0M57Fe5EeFKhePSr2ilree3bYHEj7dwPP8A+qu2lLVHHUhfQ+sPBW0K8Ykd1Vt8ePu817NZSymJ2VgNo24r6qkvdPzbHO1RnJeI44pYkinma0XO4v6egrxq7tfOllkVpAD8uMccd67qK0OGMrFePT4YdoIWOUttKnis3zZbOWYqDHt4UHqDWstioSKDAtBcvmJOMnJxu56VyN3bMpTYjkbjkZ6V42OWlz2stV2V2eO1hQhysoOCvU49aljZpwASkLjlWIxn2r5LER1PtMN8Og5brAwuUjzgjGTUEKiYAANtYlic8VytXPVRZW1DrNh5Ul2/L3qKaIS7f3bq64yA2BUSj2G2Qvax7iF8yQE5XI/OlEKQI0aBGfHJbng1nLR2Enczry3REtmWRjLklto6eg+tZf2WYMX8xmTOcGtaUjOpC6HrZBgT8xLcqGbJFV3t5InCSxqVjOVCnnmvThO8bHEqdmWEiZAG2MEIzt7/AP6qs26q0rASeW+3dis1PU2UfeLLPcMkUk5SQjKnnt2p+0nLxuQ6jnjFTJamhJHErbGGWGeQD1qSWCQBjGB5BPzADoa5pO7NHtYVUkUMmVVx9xlHNUHiMSKI7dN/VsDn8qTYOLT0JPKCllYb1fgY7VDNDmPYQyZHA6/gaSlcdSNlYSISK8SFpFhHPH6mrEs0RgktHlEfmMDuKkjI6VUdznqxsbGlO8jxI7Rq4GGbGAfetnWZJV06aKOVXgX5gMdT6iuhbnLjYv2Vz5R8b3lwk0+4RsHPIPIH0r501sL9qZ/NKgHIr9AylWpo+MxcrrU5FZNhYsBIkgIQ9dp9fypWaEF2cggnOSa9JaM4Ln7hxL5e6OMIxBy21uT7/Ss+dTLDNH1LPuznnj+lfAOq2fo0afKjkNWLvMcH92QACa+Fv2g0h/ttL5UMjyxIhfoAoGAPwOQPxr6DKZXZ81nqs0fLjKJSUHQDKkdxUawEMzyLI85GApHYV7MtjwlPQZEWRh0YnnpWxbPs8roZWGRjis2yk7nV2iSvCHVlCYwVI5zU8zoHimMW2VlCk9aylHqbQ2NOwutr5K5OdrYr7J/ZvttRgg1XzbJUtvMDqz87VI6E+5J5+teDxA74Zpno5ZK9RHufip8pOhklluWDRqwHyDjv6fXtX5Z/GNra48Q3HmRskwYneOAa24WVqY+I5XcT58ullBEgX5R3A6is9iUfLuoB5GDX1cnZHyMtxgcjPl7j7VKVaYptwFC8+9YuWlhEwCSQfKWeRWwR7UCPYFI3FM5bHcUgIUjYyptAIPIOe1WiAm5mw+etADFPl/NkO+eVzUgDyIkr461cloBFy7DPbtUIDSZVhk54+lXFWQDzkEbHBz1PanRNlhySgGMmk9UVB6krMqhCMEHrn0pcR5BYERnqQKyKg+osiosYIiZSwwRnjFRCVFzwDj05zQEpdh8c+4vtJYk49hUjM8bBXZETGc5zTuNSuhsbLKoZJDv7c4qzA8jBizHaP0pEc7IudwYSNuGcnHT0FSxXLl1DphQODmqjKwrjp71i4GxVTGMkd6b5zBS7S+YQeoqTeEi3BPkxfNtGdx5zu9q7vw3eKrMqswB981jW2OyhLW56lZ3ssUY8kE4GSSK6C31No1+ZgBwOteY1qfRUpJxNu31B3fcpbI4PNaa3suFlViwRg6kLnHb8+tZTWp0b6mna3McREipHBLktkKDuyP8AP41Ztp5gTIji2fJ4TnI9T71EnoUqaejOgsp4FVn8qMzH5WbGCT6Gt63u7iIBC80cYXAA4FYNnVSoRJv7QkVFZZHjQD5ieS1eb+ONVna1eGO5lNt5ZVoieueSw/ka3wkFz3McdTtTdj5O1mcTtI4Zo3b9PSsR3QSmTbl8AE+vtXsnxj3K7rnBKyYbrWxpIEkpCo+zGQCelTN6GijZ6HdwqZME/IAOvrXSWEEYn8zzNrY+6TXNOXQ7aR9WfB34i6L4dtJYtRuZorkOwaPyPMAjx192z9O3NafxM+Llvq8rr4dii0+EIE2lyzP6t6D6e9fN08C1i3UZ0RqO1j5c1GaeR5TLMZVb1GM1y7NtkORlCOF9K+jhq7nLWYkjHaEPGz7wxWRq1qt1CzOqAcE4GDmuqnocDPNtTt5LabaDsLYIJGc1mnYiO7GF3HTf0Negnoc7OQuY8TGQru7sf/rVnAqX+X75OAM9qJOyMprqT4PTeDUzoyiNSSmTkkVMH0FASJQHCuOO/wBK37dQ4WOQ+UMdTUNWZqW0McZABaRFHGTmrTN5q/6wqdvHqKQ0rj43l2ZZmcL1PSnRSLsBUHcTxgc0GyjYe0p81U2E4G7dSwfPKOqrnIBoGei6c5cLIYpVA/iHY1XLR/aXBG49N1ZxWhrB6GhDJtDloxjHB/rWlC8ieRMnBUcEHHNQizeRIXht/ldJFJLHOK1kjDOIvNZ1x1x09qmWwEqmVQyspi2n5gRzWrh7qWMrHGgDBolblh2yD+n41gN36lfVbSe4tXhjZ1w3KnoD3+leTaxpksU0oG5d3C+1deHkc9aJlrCFJZgT0B28c1FIgXzCARz8oz0rpnvY5is6qrG437nYAc9cCqrZmjCNsTJJ+ZcE0NJIaGCIxKimQOd3THAq4VYSLGCrPt6YzxWZfsyxbSeQwjMiunoByK1Um34wAW6gEc1g3ctDpXSdV+Uq23BUjmoFjCKjNhnJ27T0ApGtNDpY42AEckcBAzn19qhSZfMiDbWYdfegmfcV5Ha5Zo0G3GGBq0s2WAlQkYwD05pXJLivG0SwlIlVDndjk+3vT5ZQBGzSRxR527hxVLcifYgwzM0cSJg++BU0cJijkCJ8xb5SSCCO/FbdTNooG13bnkkRQrBeB97ParKaaAwYE5JyRTKUdLl+HSQ86PcBlgPLIOqj0qS3sIWYrvWQ8gt0I9qmLY/aG2tstnFHEjouRwMVNZ2gjRBIwjUud5A6Hr07VQ2rks6pFwCj57gcZqvMWkNvgnMZ3BV4JoBQscN4ojCQlpsKjHBQ+9eduS+AshABwRt4I7g1bWgcmhNGYWLb3wFwWb26DHr9KmJRg8piRVK4U+9QRHcroh2tGjtEx4DLzitGKEsVYsTgcjvUylY2OpvLXGneYsRmjKYIP3W9ia4uEqsoy22QHBAHSiL0NlE9b8NyoEjBcFM5x6139urTyMsiAxnkMe3tWDetioR6GikTCZ0tyAAo2Fjg571AsiEMqr5rDgL2/E0y3DXQuxYWIxhcMeuD0q/FHFKu6OCPbjHl5zn61g9zemi8unIFVEDbxyVB7VeiCo6CMAhRj61hJ3Ni2HQNG6sUkPPXBBFCeTBKzCHzFY7iIyAc+p/nXNKPQ2vZGmk80KNcQwvdY6Rrwf1r9Yv2Pv2R9Gubay+J3ju2t9YWVluLOzZy5UMAV3Z4HHOB+NcmPxqw9BzZtRw7qTSR+2Hh2WDTbBbPT9PttO0tQAI40GAO2T6nrXUieJUcrgqAGBXuT2r8uoYh1JuTPo6dRRjyi29/GQy7kJA7VGl7Esgld1wOBnpXoQ2E610Sm780BTwvX8KY9zFkggb8cEHkgVo462NIMprKu8t5mF659aTzwCxMu5CPWqXwjnuIZV8pCj5HUVAZ90292CkcfjUGidyRLlFhL4ZWPBzTB5jsAsm3IHWg2px6iHcof5iQRg5NQqXOwpnHckZxWiV4lJroE0sZQkqGkPDY4rPAIR1ySOo4rCUTSFiDLFRgMoHJJp5wF2uVY7ck461hJ2OiMbgkshUqXWP1BFV5rxkV8JjjGayTsUoI5+71YRBkAkiQjLFRXEarrBbYsciuCMnGciqj3NYU22cmA0sqySBmU8Ak5OKuywp5fyDgDJya8/EVG2fSYaKSsjDuYY0JblM8F161y18uY5ERbgEt13nmuKUmnc9SlFSZwGpWUyRlISynJZSGwQT3rzXXZ9cs/PjjQxJ95iFGW9we1fQZLGNWolI1qYSL949v/YKYa18VNc1WSN0toLiO0ZdvLSo6F2x6AMRnvX6MftG3cdtplhduA1xLHmX+L5mYEOD2wCc1+rZXRca1mfinG9WLrrlPnf4Vaqvii/1IfaLW5cTEQyRLwqKqg+2dxyPTIr2L4rW9vp/gnWbqOKaBWiReX6oGBbPryFr2qd1iuVny1SC9m2z8NPjjLJFa68fnhle3eN1A+eJsH5h6kE4xX6Zfs8Wt1o3w88HaVqlu63KWCRuEXHzgnLfTOfyr9T4xqfuaUf62PhalP3ZM+mIAjB8HcANoyMU9xEyuoYOgxnHY1jhPhR8dLcgmRTGp25GPmwKi2CKMxNsDHHUV2k8yKcltGWJ2+Yh7DvVNl3PtZCFBIGBWMnqUMXTrHUR9g1jTlvdPkIV3zjy/fPb6V+YvxS0nTrPxRrI0hIbbTmmLi2yCY8/49/XOeK+p4Sm41XHoYY7EvkUWfPer300F3Em5zLuCpzzn69q831nVPPc23nKZuWCB8c+ua/RcRUUYnm4ChzVbHlGq3crSMrElnPXORn+grGjdmkEBfa59+a+WrVOY/QqVFJGtYaULlzLb3KGfzPm7j6V3t7ozXOlyTN8kSgKBjOW7/TjNcEF71mc+Ia50eW3di9lcQlY/LKSbuucjsDXcWz2uutZvOZoZlUpIc5yexA+mBivg+JsNyvnR9XlNfozPu/7a0K+s77R764sLuBzJHLFxyOn4cf57/cfwb/aStb2KKHXZINFkkQJM6QjBYDrx0Bx9K/Nc1w/tFzRPqKNTllzI/SX4c6xpfib7Hr+kzQPYbVQSRz+YrtjJPt2688+lfW2lTbbaNneKTLY27uQfXFeDQk07MyxE05HV28wG0IN/qR2rZACEMM8iuwwJ5HKMD1cjt/Ose8sVm3CWZxnG1c85H8quCJbV7FKK20zSbfzLCys7OQNlnhjCO568ke+fzrk7qRLgyko0WRkDqaXLZXZ14aV5HGeIoxbWN2wuAtn5fzSnggnjgd+a/N/xfZP4mu5J4T5uZHIUngAEgMD1yRwa8rGNctj9e4Cn77OB8GaRLb63cxtai3Am8t3I9s5/Wvq238OW7wWyyRadK0artIAJbvnI6/jzXhwfLVR9PxFWtG/c8p1j4ZNYT38MVq+nXK+ZcBWTO4cknjqfyr5q8Q65FpF7dRXMU9xEj4MZOC2OoAPavvMlh7V8qPw/OKn7yxr+D/HnhvxSk9jbTGK/TLLAzj2OPyzS6tePYtPdWM7Wl0y4Ey437eoGT6c17HsHCpySPAq47VxPFIfFniTR/GFl4hgmi1+5SbL2u7aoiwMqw9Secjp+leu+KPj1rZ0s6fpOibUkhx9ou5d0kbYwANvYZwPzx0x9PhstUpKx8rmUXJo+SdY0W98V6xGLq7vrjVHR5VZ2242rkjA4AwD+vrXiPiLw7eW810Mebtc52jgDPUe/rX0so8qsiMNXjBqmeZXGlXFtcHJJTO4HHau70GRJIzDI3mRkfNkYxXlV0e431PUtK063uohD9oaNQOAW/lXquheBItUu9NU61fQ2LshmkA3Ov97IzjH8/auOUkonpQkuW57f4d+D/gSHULUPHdXtqhMiTMdr89enU+/Fe1aT4C8H26xWx0u80/Y/yzpOCyD3BX5j+Wa8evjZuPKzkqYvm909DstFe0toI2ljlYOcHp8vbPv61HqMULK0kkAChcA9jWdCXKOrHmRyOnwPE924dnXO4A/wirsjgiORyVdDuXHevosPK6ufC4tLmZHGzhctjcDlc1QuJpHIjkX91nI+tehBaHlOOpVnDpEMqgJHAPSsy5VfNgKF8Kvz5PU1bVgRWW5iWSWdySD1DUzTBa3moeXM6xQhso0hyPrx+VceLvy6HdhJamv478dad4ZEOj20kF3q80RBhVdqjbj0+6OmSR3wM18/rrnjTxbfztFZXViEZXEdrIVVgrAYJI3DOOo6+leNRw6p0nVke3T5q0+VH2Z8OvAt1Pptve+JbYStuO5iO5zgf416RaaFp2khY9P0iKOMjDyMgJPt/kfjXzVXEScmkexT/d6ItOpD+a+MINoJPI+lZl+x8p0GIwTtIPcZ6H1pxHzM8n8Q+BPDuqwyXOraNbX8SfekkZlAOeAcEZ+hrnre5sNC2W2mfZVwu7bEPufnXbObkkmRXqWVmZut+MjHYyXE12bRwu4ueM9gB618l/Er413VhBe2EM97d30qiKKJXyqEkDeR+vviqw9HmlynPRs0effDjwV4r8TarfagLi8jgKB5555WbIxnCjkZPQemfrn6703wrDZ27SPCYYyQTAx3OB6Mw4bnriu3MK8U+WJ66pqnGz3LF1pFgwSM+VbO2Wy44rwPx/ceQS0YNwgPO3+H2P4c0YN63Zw4pXjc8a8QWxt3JLENgMCp9RXzt4hfzLmUuryDPzDOCD9a6MxkuU8/Du7MGWJkQbgY2AwvHNU4wX8zzMbT056V89KV0eikWliCwtExJlUDaexqxCHLMjyLvAxjHNQBXltdojljCTTDkkcLmoQjGSdtrCRhkFmyPpUyehpFXJI9qxxptZkxnfnOac7uHMisSVUbSD/KsS99CFphI0Zlgbdt657+tQBECq0pkjlyG+XkAf41nUFDYb5sjKwChwBn5hxWhYN9pdBgRZUn5m9BWM9jqjqb1nFCjpMwdZwPkJPA/wDr13OlwrM1sOiI+5ee9c89jrpLWyPpT4ZeHk1vXtC02SOMrc3Qt5A3ACkEgk/XFfekn7GfgpvMiuZtX/4SGQFWmEiQ7c9gHRlbn1r52eI5JH1OFrKlZsgs/wBi3wtbXEeoXWtXcNyuFDNBG7uB7oFGPTPFfTngf4Z6L4HgYaRZlL+SMRidgCw5/Tj615GbY/nXLE9GWZSqx5WetIk22KOa6eZ1GHcrjJq5DB5oDtEw5wo9a8aC6nnz2Nm2izhCSjggrWkjTMnK4UHI9K6o7HnzXU0kjctHkFNvXNXiV3BCw46j1qjmqEwBydr4H901KgZliRSfNz61pCPU5pRsTOzMhZ9q9iD3FPVmxtQFVArqirI5CpLlhlu3QkVCcnBDM5A5/wAKoCEFGJYLnAz1piyiOUggAgZIxxQaw2Jo5kZgSWwQePatO3kZ8bgoYcDHpSktDrpamkjmSHapLBWyAKklmkCquCY88k9vpU04nS46XOS1RczO4CoxGBzniuelh2AnY231r3qE/dsefKIu4oAqhwpH8NT2UW794QqAjDLVVHoOlCxotaps8wFtyjK+1eZ6zpNs0s0s1uTGy4kXGd3tXlYiN0S3Z2OTl0WN/wDR4VHlR42LJmQKPfPU+9Tx6BZM6SNZ6eYlG/f5f3j6e34eteDUi1IttWO48PWEX2d4o4o5mJEiMVGQMcjNdxb26wpGAAG6kV6uEV/eZx1HZWOQ+IHg+38VeFNe0yRV2zWTxAbeHc8gH3yODX8k/wC1B8HH+FnjTVNJOn3TfvwArR8Rq3OSP94MAe348/oXDmNcYuHc82tG2p8U6vYIJ5DvcTZ5U9selYToGB3QBQOi5zXpTjZnHLcpzOTGqx7DGPmyR09xWfMTMQsg8sbh16t/9aiO1zCTuyGcMTPGf3LqcbemKyiZGJixuc8bsYBqk/dJLEDB8xPEqMOFyeSO5qQSOGigVDtAwH/x/wAapO6Im9CxpzSC8YQksG+9z+lejWU7RhHY5Xb8ysN34U7kW0uaPmAKjySKoftjke1TtExQOke5+BnHbNNMh9y0++SWKKN4I3b+9wuKpAZeXBDbW+dicA1uZzS6FpBlWWK4iYN3I6jvj/GsaTAzEYmEQOBjsKcdzO5btI0A2lguFJUsOvtWjHsTDCFmAGPWnJamkZWJkgZoxlgBnAz0qQ2ACNEw3IckcEfiK0pUm2ZSkkINLaJIt20c45bOB2qZ7eXYSYgEHygn+KvRpYST6GM66T0JF0tfL3rkEHJ/w96fbW0kvzMuXDgEHjFarL5tbClXVyzNYFpI1WM+Sy5DZwM1Qito2E7FHiIGwADHPrUPAT7AqyYz7G+503l8HJUdqjMMjSTGGJiSvIxkCsVhZdUX7ZES7khCskjw5yAOx9aYsEksTGLdCuPlBHIrOdCSHGetyRoNotnj2CUMSc8beOo96kkgceVsVgGUspI7etRKDuNz7GYbaOKV9kyOSfvDvSu6ySpLCVmKDJKDArKcGXcmeJZ1LMokTHfvVa5Y4AOEPQrtOaxszaM+5VEUio0jxsifXJI78UqMqEPsXZn+IUiy1KrpKWJHzAbsD7v/ANes5t8MpjhkEkfzYGOOaTehqldBtSNYHlRHkVshWPJ/z/Wo7yHLtsjwx5OBxWKdikhscTJMisjiLo6HqKuyrCyK5yCOw4qXe4N2I0CE5Ry2OcEVJFPGXBkYRJgqTj1pg7kKITv3iFFPOR1xUQSXYFhZMlvmBPAFAXAhpGRQgUL96nwOhkbavmx4zj1pqLFzaliQg7kj2I2N3P8AKqwKuQsiuAANvPeokrjtqI5kmaVHBjIPDYHNR7YAFdUd5idvBx+PvVJGc1qNVFiUrFiKQHLDGRT4gC3lRSRRxnrnvTSFJ3HzbFkA3BgRwD3qmCXafy5MuBxzwT6UhJNkqyxb2ddquRhlxwKq3jNDLDErNl13AH0oHKNhiAyhvMIAU8cc/UURboU2tCoG/PB6UGkFoXJ4ZZN6IfLZhncB2qiySPsJYsEHCnoaycdLlDwiqjStD84+7ntVP5YlIkyUYbqgBrNDuCjfkLnpSSLKkHybAp4O7nFaWSVwFYtII8kE4wCD2pokW1kUANICp5AxzT+JAI867Sm4unceh9qnSKNlkwFCqOFYZ3VM+wFaPcnmq26RWPy5H3az385Y2ikjZ8vknGeM/wCFUorqK/YeI4wy7DG5Y85NWGXY43K+ewxUNWYIrEF5o3JZAp4YdqHcRlhKEI428daVxkPkhYWKytMGJDqeg9BUkYb946KWYp93OOlF+4A7stuQyBEMgYbTna3t6f1qGR13/uyq7fmHsaumVzu1hsEqpM3movlEcHODmpVCrKzOd6n5Qy96zE11FVFSPEw3HbjgVAiBXjSM/vE+dfektxE8cUTZknXPqD0Bqi0IjKskYWMj5VFMCWO2V8tt2oOWPofT60SQE7JAqxIDtB3ZOfp/WgaS6jwijc+4K5O0sV4pyYWFfNkIk3bcgYH1AoEJGFaVkkZNv3hnviq7Ah2GxDCc5BPf1oAjbMaOVSNl3fLnoapkJhJFBJ3H5CKib0AWOQSSZYNG44wT+lXPPiiGFR0hH3gBnk9/apvcCAzSR+ZPIEG0YX1x9O/1qjdXIhRW2NMSOi9z2+lQbxdzBun8xo8FlXuCO9JhskKQCWwob+p/rQUkXoYFC5DebKTuOD0q3FbsqMV+UnBBzznNAjp7C3Fw8ZmJhYfKxx0Few6X4WvrXTY5JbYQNjeCuTkeucc+9HNbUJU7oxPtTW5mgtbq4iIm3MYZCpjf1GDweea6rStXlaJbe7v7i+dG3r9ocy4P1NdtKUVucvsl1Oo/tmNoGtbl7ieBuShkIGfYZwB7V3fgxLjX7uDR7e6S1t2ZVKbdykEjPHc4Hf2roqzg46E0qKc7H6IeH/hp8LPh54KF3qWuxeG9Te4KJE0uxMnByezNk8189fEuazsLOS90zUjc2Bj8yO4gJTee/A7enrXjUHeZriLJ2R81SeJbm7f99eXkhZAjb5iWx2BOeetfYf7N/wCz940+MEkN2PEN5ZWkZ8yJmmMTCMcbWbPJJBwT+vNfS42pCNJNHJhqClOz2Pt5v2T9dhtNRmstXW9sEkaGSS31Eny+MkEL3PqcCs+f9l74kaXpiapZ6/qmpaUQHiaW/tpcg8/KQdx9Bkk14bxiUdTCpgKUpdj4D+M2p+KvDPimXTZ7zWNCuI4gbYb9rBgTubBGD2AOPWsfwTqXxe8Y3MFtoviPxLqWoA/vjDGrLKOgUgAHGfQj616+ChBUueRccHzysj6c/wCFS/G63sfO1Sz11r0R/v5baBmc+gzg4A54BJHrXhXiu/8AG/hS9TTW8R+JLaXBinHmFXbbjMb5G735Pf8ACtKeLpVHyI5Mbl3s5XRu+BvGXxv8TalDp+mava6pZt+4L6hbmWRUHRQQcnjpx6V+mHhv9nP49JpFvrFz4dAVoN3lK5d0OOpUjqPTPaoxFGlSXM+p3Ry5zo3Pzz/aK1H4neELm/g8RRSWckbBGZesgLbRtHbkgY5x74rX/Yf8SavJ8RprCJ5ntbuWO0vYpGyMO4Ocn05yD9fr043KoPC+2gzbI8PLmcZI/oi8IXMraPYPKGeZk+TPcf54/Cu/tFR5Ezw+e/GK/K57n0cdNDVLRqnnbcqp5GM5prLG+SysBjIIpIobsATIIPcGmCJ+53Z/SkNLS4PD8uMsvOcipzCFIcBwR0ycmg0gtCCWMqob/WSH5eB2rifGOgSX+kXUbxRMgUNuGOp9auDIrbH49/tIeAf7H1kOqSRyx/vxIin72SCMdeV5r4X1W0SGRkhUlAduR6VzY+Hu8x9BkdT3eVnCsk6XUoUny84XPQH19qzszMC/m7XHIyPvfn2r5iZ9epaFKWNnIkyijHRRndWfEZnTDSo6oc49KxT1sPk00IrKQbnIQlAflY9+/wCVajXBZXQE7PeiBVTa5lGWaPZComnUkuMD7vtV2GdWd3EW0KNxBPI/xNdLuZjoLxTM/mMgXA68de1JdCQrIIREwIz8x71E9zWDdiLzdqEhGKr8rHPGTWfM8nmeRE6RxsA5z2/GudT1OhQ0KouhG67w3krln2HPHt61G+rzCGEJMixMpcADn6itbmM6bFm1RjKipGsWUGdp6j3rYsdTwiQjcCBk5PBNaw2OSrFsuLdqJkiKl1YFsCtxr+KO3MkMcc8yLny37n0qJ7mFmomDeEMkCqohkD7yAPzq1b3UsZOCAp4Oa56pvQV2bEVx5hVX2cdMfzq6kaymMsu9B1QHhq4aktDssyVAIvMjkijkYj5fUVWuRGq73R8bfmAGTmuO5opmV5asgbYyA9mqF5o0YoS4LDauFzz169uP6VundDpk3BiijkXJVcKcdR/WstghkKRIVJ7561qplctmVmDQzJuG6XdksnT6ihyJldfKwQPTOPetlNg43KkZmkZRERJGUyrAZyPrVm3dVhQtH5yvnYxHb1Ht71MpNlezsrlzDCEhkG3GFPrULSOXidVVCMg5GQfapi9BuWljPlXz1VICyyIMsM4z/wDWqjcCaUmTcjOOu3gVSZkoaCW88kQKyBAcg+5NbSyrIImOG5y2RjAq07smpJJEqESiNQu1VYgkk5pxWKHBcGKNvuuThTk4/nTqMFG6uV5QqbYvMOD98gciqUqefnEyh1IG09TS59DmqQ5mROgyhQGRgwJQdRWmuHZZPLaQDp7e9c/tDeEegqQb0KrNGysfk2jBH1qWa3RpJxkxqqjnHPTtSje40tbMx54WVHBMnI4ZRz9aXzQuFL7uzFutbp9DGotSYrH5aRSHMKtuwB61jzW8QlCqxcByUYCtouxly3ZmmISlBG6yx53BgasCKQqN8QiUnr0/StYz7nQlYrsAksiKFfIwcGrH2hvKjjVW2rnBB6H1FdcX1OeeqMfDzMHmjaH5toPUEdvzolj8uZUjX5o3yBj7rVvGVzBRKsnmBl+SN2Rud3rTpZpZXgMjv5YbA9/ancwqU3sOjkEUyBiyFQTtxnI+neuotGa6ZVjUbSM5PANZTqWEqDtcnZnmR4i7SsDtLt29BT1haMRqMyovBOc8dq55SuyqStoW7ZXLyvjy4wD8jDmr0EsiPEZSFA+aJT39xXPa7Oh3IZo4piS4ZOcEgetEKpDJJECjFf4scfWicFY0oSsyTYsp3LGw2/MT/dFJGoDsgGUx245qUuh0KaIZFSOUbNu8DBGKlEnmAJ5UTgHIKng0DpSEaPysPErzynIdF7Dt/jWSy7WcM0iFvU8H2osKUrFaGAbnl2bX3cZPU47elWCjSMVLzGUDBDDoB2rNqzuap+6U5JJvOCNGBbDoQK0A7vFHDhPKzkfLzjvWsdWcslZXJJYlwojJWYn5ZAfu/wD16zWtm3vBIceZ8qgDkfWt0YXuyhPa79jw/NjI2sMZrodHt4ZLiJQCHBzgDiuqk7tCtufT3guEwKmQshbGV6c9Pwr1C1ZtsrRE4I2hScAGvsqPwo/KsdK9RnMa88RgzJ5pkLHt0xXlF5eMZV8mPzouvBrvpKyPPlMwri7fYH3lyxIZRxiqCIs+4vI11CeCB/DWrRVORXuLzyZzFaxRlQNoQ854qlKLYMAxO4rkV42OV0fSZdJIwJrfz1cJIsbIABlecevvVMEKhRnUgNw394V8ziI2Pq8HLQngBLyiAKFByCe/vU6tyuXiVsknAxXHyI9eUyWG4jJ8tyMkEBaryyTRPmMksBwQP0NZtWIdymcqqBpCASR7/lVoA7I2YGTPA9cVzSjrc2hF2Gygs4EkQ+Ycq3ao5IInil8otAhPysw6VcNxT2KsNmsFzFMGLqsexT1BB6mpQFllaGRUBPzDFdlNtHJVZA9uzSbDG8RPy5HTn3ppgRImeI7nVQnPUj/AVXmTcurbxSgSgRrLjBBHJ+npUssSqwkkiKyKACQevsfpU1Hc6odmMDok5ZBGjDDggVcjFuyIm5XyS+Qc5rnb0KtdlgW6Iq4RIlI3KQfWq9zpkscrMsjxMoG8jnPtWFzaOruSfY3Jjwo+Y4LE4NQtaJCLhVKtIxz0qttURLWRC9iEJfayu4CtjvjkA1nSwSG7UFVEfqTjmt1LSxjN62NnTbZIyEztUeoyf/r1r+I5beOzACCIFAGIP8X9KqF3I5sy/hWR8geOyouJSFZv73PAr501h2nuAq4aMn747V+kZYrU0fA4pmIVWNTGdzSu3GOgqq4AKyBSCMj8a7pO7OQ/cS3jjcxzuxGBuQkd/wCneoZPLVR5KiOU8785BHvX5zQlfQ/T6sOxyt5C89wRA4D5AAI6Gvgj47oZNaugkJhhJyQWyCMYyv4j+dfT5NHVnyWe9D5ccpbtsBZVJ55oiwZCzySoQeo54r13ufOokSNZBh32EtgMODj1rStcqzMApbOAKRtBaHV2Mo2s8uQqrzzVqZlYRlMFiMnHvSexrDcuWA5VSwVt2R619s/s43FwsOqTS3ePOtigiA3BcD7p9+p9uK+fzz+A2enl0P3isezeIPOeyvEW3nu42iLMsf8ACB3JPbua/K740vFbeLb6CODbtcgAHlAefm9zjP4mtOFn7rJ4i2ieEswKXGEfLJtye3PUVUCxKhMrKD0HHWvqZs+VVrFdlxvcLn6CoNrCJmUMWYYrMTdyZG2hVBCblqdHBUBdpCjHJoEQmXcm2NSMHpV0qmFDEMSOGoAqeTL5jEA5znijezsQzFuwI4rdLQCZJkKhFBKdGB61EQRuCD5vTHOKYEaJJIDsRh2wKljPln5149KVugAiIh3CTzdp3AGmqSVI3Kq9SuKxsAS3UkpUAvJhe5zxUUQBUsxLj0HFDQ0y1G6oY412k55OOlLKq+Y3Xd1xmkXDcY7YQKUCg9xT08wRtklcjj2oJcWiUShEULJgtw4PQ1CkzQ5UKT3yeTQCjdCsWKqTk+pPaoQ8gJJ5P8qC4Itq6FlUgpx2FdPo12FmVcEYPLdKmaujelKzPYbC4byUMUqwyFsZYZ+X/Gunstg2GXawHYjP615Utz6XCT01NOBDOypHGu3IIOeK3IWlQBXYKAMjPSomtDvRajw8sbGVto5B7DPtWxazx4kUOrgNyRXLUGnY3rZolZP40PzjmtlJ927ezcfdz6elFQ1jPUW4eR1iyVxnHpivKPHFwVt5pYiAwO3jr9a0w+juLHP92z5nu2ZJJVBZjuOQRWQXBkLSADnI9v8AGvZ3Pi5bjJTN5zSxSJt4BDDIroNJMagsCRv+UlT26/jWc1obo7G3Y+YpkcsnAB/pW5bn74AA9s1yzN4vQ3tNuSruv7xZAOmelXpH3qJd8plLEbeoArCUbam7mihcESbYZd2V64rNeJ5g7JGVAGTuNdMNjmqbFRIAiNE5aYliTu757fSomhEit5kiFMbSmOa6YbHJJanC65a7jJIu4qOATXGCKdllEgRwOMkdK76bujmasc/cqisUwHHc1TktkDCRMBsA4FTN9CXbYmVVAIe3bA64NMKB9wGWjHzBT2qU7E8upS2ssikN26AVuW8QTbIAW6ZGaRZqM8MCmR029h9TUi9PmVRzzkd6Bp2ZKjONxdkSIjbj1NSSZXcisGJHPGMUmjcbFGwBmcKB0xmrSkSbY9yx45z0pgehaRl7RlEhwgyVJ/D8aoXkLrI8gKxx43ZrOD1saw2J7V5FRNxBhcgksOc+ma6SKNEkj87cVUfKB2qJLUs1ocT4jWN1B5LdRitq1UmMKRsl9vTsc1nOXQcWaEVoNnPzbuGJ71qkKdvyl5MbdxrIuoWo4kMYEu6QHIBBxiuH1/TxcM3lOrhT84Azz7+lbUHZmE1oedktG6wPC7J1OT0qkyRESAhtwPXPFdknc45KzK/lKqyqEbzAQdh61F5JkkCurOxkDKfTj9BUlQ3AwszlBF8rZOCMfWnC1jjRZgxVgvKHt7VE3oaljMPlknaXGGBAq5DOiAs0imRgFAboB65rIBm4lpApViMfMTgZp6ybWjzHhfVh1oNYLQqyKsg255zgYOKaJfLljWSDfGjZLjqaAkrItEO2CoVM9l5pyiRmIYqR2xWaepkPCwgHy2Pm8hhjtV2NY1jGGDMDgZGePWtUyJrQibeqHHOeyir1szlUDM0UgOSccit0zOxa8pHcM+0727DAB+narzxtJxGFBPLEcAH2/wAKDS2li6EaMI0wO/jPGKsyC2kmwkYETfOpDdT/AIUGRpGGL9yjEMM857f41K0UEYJK7yei9/rQaQfQj+zQqpERlIOc5HIpz2EQhjLKNxHJ9/UUFp3PNPFMLhC0iEgc5PpXmsqA5baiEc4PGa0+yMiVYmDA5KlehHei3Qy/uHlIY8Ljnn+lZhYsxQSpJEu9REowfl5+ta1mrvdjGFP3eTgVlPccVqdHqMEi2YdSvlHIA3VySFXuYQ3Tdz6jFEXZG56z4SiErxARMYwc8165a6eFGyJW2lvlBHOaxk/euaU2XH00gJK8fGeMHkH1pkWiSoQ77JHPLYXAP0FJ1EdXKrFmPSmLj902zPOVxVxLaKJsLEY8N1PT6f8A1653UGlYlURtEzgEykc5H3RSrFGuEbcDtDZHQ/jWT2KitS5sjtvKmYpgHcCOq1QtbtEMxVYVOcpxnBz/AD/xrKbL3kb1hFJeXFnDHK9rcTSpDDIp6OxAH41/Q78Jrl7Xwhogs7h7eAwKfJK/eYDaCP7owB+lfFcY1HyRifX8OUVrJnuFrf3lqkkcU92EkO+QSTswB6fKCePp9a208VayoaM3rwK4G4gcMPQivkaEuVaHp18sjKfMiZPFGopF5aXBlD8EknCnHVR27DFWh4v1KJY42ijuCPvE8BfcD1r0Iz0MnlaQtt4wv0w0kIznOEfJx681tDxkWMMsaF93AYHqPUVrPEa3RH1Jp2Fh8YIqvDMR5gY8dACegz608+MLe2aOSeO4U/dHlRmRs+pA6D3rD27NPqjeg9/F9ozDa5Rx83CkZFPTxfYeaPJSVIdwzjBZP8TXQ56CngbI3rfxLp7uzNc20igbtu7GR9KnbxBYDBiuYmiJyGU549hV2utDlUpLQlXVLIrLJ9pjb2JwT7jNLHrenzIn2OV5X3FXSRNhH0/yK6KaM5OSIp7yHyDumiVVfIDHAyaqC6WRSgKBQex4BrCrZGvtidJFaJ34+Uc/SmrLFLK0CyGMlQQx4wfrXJPY66eIViF7pYyViKnAwSeayru8dIs7gSelRK1tDZVbnF6re3RZyCGgYAqoXp/jXH3ckj4clSehwMVM3aOh6mHaaQ+3ILhUMg2rvJ9Pp6mp/NVDIqyBdy/Nkda82oj1aUjImdNsqkjOdpFZTwMY9xRnIIBx/WueTserRqWMuWygbfHHHGCPm5HBrntW8Nx3amO4t02FSpCtzg105bXdOopo6nX91o+pv2b/AIfeGfhzZ2tzprMt1eEu4bAKEfd+Y8nPqa2P2wfE0S6C80BKW8VkDKgXBQlenuS5/lX7jw7j1iKymfzvxEpRxPLI88/YhurCLR9a0u7ZW1T7W8nzqNxRlDHHqQxP5V7T+0pqUsPw6v7exP2iGecRYI5VQ6FvxK5/L2r1YRtjNTzcRWuuQ/EXUNAvvif40Xw6lvcQDVbp5JHXG6GLOQfT73Hp19ef2A8E6Y2m2EBi5IUqR97GCa/ReI66q1KcV0R8dj/co+p6KoZwjYAwRuqxIPLUMAGJ7dq66GyPiKhXY5UPwynjCmq5Q7jvfaMfxVvKVjOEepEisXYQuzRjjgcD3quMuSWwsgPFQ46GpT1DcqMylXQKSVr85v2hIF0/xNZ2gtkeO4sDNNJGASuHO1GPf5ST+OK+l4Ud69jhzKn7qaPivxNqkYuGRGUMeUJOBXkupXaSl5Y3I28gemOtfc5lU15TvyPDu/MzjrnU/tLMgSMyleDz0z/Okt1DvHIH+dDknGNpz0+tfPtn1l9D0nw7apE0bhINuNyqB973z3rp7jWLS3tmhnjZ1U72ReuO9Zw7nj1G5VDynVdXtJrw24t5dzt+7LH7q+5/rXMR65LYTfaIFnt4QS6qwyWAPTpz+FeBnNFVYOJ9Pgk4o+ivCs/hzx9pUt3HBD9ujCme1uFGYTj7wx97HGCO3Y1zXi7wm+nLcRww+XZTgI8hj4bjJVsdvfP5V+PTi4TdOR9JhK/M9T074A/F3x78Pb//AIpm/m1qzm+VtOmfDSqDxIp6cH+LHfuTX7sfCLxzqvi7RtJ1XVNLawWeEOIpUKOOoIP0I46+3FeRjaCjLmR01viTR9FaepZUVFZ25P4ev0q/57tHEFL7M4BHJrNPSxNSSJFulMiqeDjPFRXWp20UTkPDI4IYsp5P+fSrUWmccpO5ymq6xbmCQs6IFUucnoO5ry7TfH9hfteAJKIIJPLBK/f9xz096mrfZHo4aqoxufLf7R37TPg7wm/h7wfa3kM/iKe5WBYBNk/OQACADyWIA+ver3h/SotO08aydOS2mmb50lw/OMn5T0H9c9815Oc0fZ0ebqz7vgfMW6jRweqGyjvri7MVravN0VBgfgK6zwjr9pNcyWrPHJMuU2M23BHfPtXk0KLm0z7bibEXo3Ol13x34X8M6ff654m+2LbpbsYsJgS8YxyQSvYY/Svxk+J3ir/hMNS1LVI1ntrPcy+SZAzRg8BWI4J2gcCv1Xg7LW6lz8JxeLcqvofPtnO+hXVrdaY88TxyebkyHrjGAewx2r3Lw38WPEF9YSaXf31pcKjFizwgNtP8Of8AJx1r7HM8sXP7Q8mvHmlc9F0LUIruQb1SQr87Ko+Yj29a9P1nwVJq3h641yw0uRYoFBkjB3YOOfy4z161jhcTyVEjgxjvHQ+bNe15dG1SV3mEUoiCKxfaUPT8u1cT4U1C28VavqGgwtHPqT5bCnKyqBklR+HSvdx0uWFz52DblcyvGfhK50kJdqJBHkbsfdQnoM+p/p65rz2KyETCSAGSRSAU6AivJ5uePMfVU6t4Ha+HtdjtWjOq282BKYxk7QAOn1HavaPDup6DqGr6Ss2u3Vksj4ihEhCnqSGAGW/lXnYym1HmRaxDSsz6r0m2SKRhZPKwXA5P8vavQ9OvJbdhvdpUIwykZGK8Zx5kUoX2Oxj16K4CQGEPu569V7ir9wBPZsu9HYr8ozUSfKztpT0szjVZ7S4wSqZG1x1yamDqAxw5BOTu/pX02EV0fG5jG02VLh42ljkU7GU5ADdcetU4yWZWYFm5CjNepFXPAk3cqzZDO+wuvcH+VZlzsc7BvclgcZIonuODMu+l8pHfbgsCDkcdK4jSL9kmvJYzOxlbywT/AA+o9ulKVNOOp0UG3sdh4c+Hs/jPUrmW+jaUADez8Akc8d+4GK+qfDHw00nw4lvMbWG6uioIk3jjjnAHp6/WvkM2xmvs0fbZZBU6fN1PSEt5nhtIE2pbIhKxKPu85/8A11DIhVgyglzwcV86bzszB1GRVilSNssBn5uK838QawVjSKORUmKGTzG+7gdR9T2roo6kp9D5F+LvxO8TaNarFo1qq3UhCee8fmLGM+nckZwOmT9M/Imv/Ev4t2V20V3d28Vs2ZIr22tTG0YI4GS5DN9AMd6+synLlVhc8jMMZGm7SR4/qvjjxlrRunu/EniBmdtigXTOFwOu08DP0x6V0nw88I6h4z1d1ukvL60d/N2uxDblPJHfbjgj0z0FdGNpxoxujpyqSbufpV4U01/DtjDYxyJ5bKPMCNlW9M469q7VxH5Xm+WPP24JPp2r4+cnKVz16lRuV2edeIdXABi8sq0f8RPUGvKddjjMbSOy/Y2wZMYzj+pr18OrIzqtcp8q+ONdb+1Ps9pM1vjogJypB9fWvHbqBZJ8rzCW3MD69zVZg9EeZho21KnkGZnO/cw5xVeW0SJYowqzBlLMD0+hrw2raHePiWQxkmIsoO4DvVny2WaI4+zxM25pBywGP1NJsCu8QaWGR4TNDklCTwf8+tKyKdsflxNMr5+biudspSaK90F2BN5aInOMYwe9RtIpYMIyse0bQDyDQaRT6kDTGKORpAJNzfKR0xUUM/mymPKR+7dKxk9S0uxKjbN8zIRH9zOfWr0K28YJiEoduyrWNQ1jsbemRFm3Rjr1D844/SvSdD09vka1BkROQg7HvXNVeh6uDhd6nt/hfV7jRJ7e+02RkeD9+yw8nA5OPfv9a/Yn4a69cap4Y8O6lqcFy15JFtmjkbkMvBGfTOa+fzOjalzHsypu6Z6xHOhWA4KueMelXYZBCFAIMeSea+RjqtTRabF0XUewSzZMbLnJHatGGRAEVHXBwQQc8Vpy2B9jZgaPkDluhzWhCGOA7YX2PWtYbHNLQuRzMu/dwp4IoMg3AhMgnnPXFWkcc9zRE3QtGQ3TmrKhHXcuMdwR1rZbHPNi71KAqcsOxqbKtGwBLZGDkdDXTBdDkFCqFbJULionCiMsgDEc4Her5GBUZI/MEhUIxPIqKS3TLZ3Y7eprRRsaQZAIyWRUYDHJ9q3IVXanIzjBxWL3O6lsXUYLyMbR0q/LGFWNt2Rt5HekkdClpY525hDks21WB4NYT2nB5J+bpXpUZHNIBahCTmTpxxVyGzQqWzg9MDit5u4iWSJ4UV44hcAcMpOOPX8K5y6sC8pB2yxPjII/SuaSTVjncdSm+hjepZJI4GOCQOMfStD+w40w8bNGuM5AyfqK4JYa7MpVkizp2l+VOXCovOc+ta0yRk5buOh711UKPKrHPOVyJ/Mcw7JfIIYMDjnPavyo/wCCgH7Nt34r8P3PivTbISmKH7NPNbR7nUpllPvxkj1A9q9rK6vJVRz1YXR/M54t0G/028lgusiWHKy702/NnHHtwa85llwCAjw4bB46/wD1q+5xNLaSPJknYyr5JywVmYkHkCs1do3bzKHA+Veoz7+lcstFYzasQyPCiXbRoZWA8xwTkk+1VTJMQGjRlXdggjr7001YQ6O3VfNmLyCZmztI4H0pz7TuwpUjsRThsYz3JLBZvMWQ7I+eCOmK7m3kI28GQYwCrVVjSS0NO2nWZijzkxIdyqy8qcVpl2nRF3kuR2PpWqV9TnnsMDeSrSNHNcx5CcdQf8/ypzHzAihtjk/hWrjpcxe1iQHAiSNFwTtywxn2q1BYo4ZCzFgOh5/WrjG6Jdk7l+CxdUWJbeVgp2E5yVPoe+a6K18PXixTzmK4kc9FC8fT2r6PKcjnXfuo5a+KUdWdVpvge/vooZY1hjdiAI3OCzdsen0r0K0+CXi2+hgmvdB1vR3JBUT25AceoYHbj8a/Scq8NqtSN56HyWY8VUaUrXNm3/Z+8SX5kRbC4Fx5ZI3bBFnPGSTu/IGtGL9mPxgfLS5hNujEM00Mf2xSPVBuXH0ya+3wXhrDls2eJU43orVo33/Zn8QNY3cEuiXhZWwhmdY2+oX+h/I1If2bvF9/bzNPopgyORDGWKj+9joQOpAr2MJ4c0VHlZyvj+ik5WGxfs1al9nQysXbb5XmR28kaZHVtrjIH1zVE/sxeKlzMunRXyMcqUdgGHYhmAA+nSlLw3pJ2OTC+IVJvUoXn7PHjG2lCrYWEk7KBFbQyG5Z2PTLxBgvvnJzWTf/AAC8T6BMzaro2saWzp8sD2ciDJ7guozzmvIxXhpB/Cz16fHNHluc1N8HdZ2zmf7XeQYzuSzdBjtya5hfBFw1u6adFHd8DEcbBncE9QCcEfjn2ry8V4XyUbx1O3C8ZUJuz0MdvAevC4u3bRdTgUNhI5IirH3APNZUngrVo3cz6ff2zJ8zI55/n+lfL5j4fVqcL8p72HzelN+7JGQ2mB4fPghaW1VtwaNdwP1x9ay4rQxyywpJFnO7CjkV8Jj8hqU+h61LEJ7ifZpEEiTzAKRkbU/nWbLCyIqhiZGbDOB1r56phpRdmdkJ3GNgxRqxJdfTvzVh1Un92Y2GzDKQK46iOmErooTKJELqXdVwDg4ppiREDKkgZTzkYINYT2NYysSxsqMsvljc4xluxprLM5bYYwmMBDwSfrUSfRDcrkcm1GjaZtshAB2/xfU+lPWAspcsGUHkDvUm1ivhkMmFKoeVNM2xCSJ1gm+bpzwPY1CTuJuxRlgSR7gRxztKON4OQR9KvFo1s5fMiYhEJIHLN7VZjchWNrZFBcgSKCY88/jUiBGdyoTfj5Ru2j8a2gtBxWpO6RkqEyjgHIDdaruJAgZQm7se1YmrdkTKI5FMcancwLOxP8vSqzQsdhil3DqD7VLetiL3RQaWSATyCKZiflCnHze/0/wqzExMb7yq56YPQVRMVcmklZ1/ehQwGFIGOKrwxQxbpCEIz3FARlYc0EUAaYlY7dh8oY8CoHiM5VvMV165xyPahCk7hINq/ZzyDwx/pSOshgfy5B5SuDuZcEn0oNyUJIVZi7ghQxHY1WIlVd0boj46MM1M9gEwwVWZs5XPXiq6DcWBBJzkYrEiMerJGgVmBICnoWXnPsaGjBcKn3Bg7T600WRZfdkMkanPBHeqrmRMbELntx0qrtCY77KwAySMnJzxinzyRxSM8ZJGwAAdiP60RV2XOyIGlmdhOHZiRxn1qdogHgV5EjcnO4NnB/ClJ6mUEQC1hViFhC5JO7sD7fWoC6woWLlvm7npSbLGSDzWSSSUoMEBiMD8qTe0g3s7k9KLaXAiihA3RgeTAPm3E9T1p6ISVwyRsPve9IaV2KzxkEB1jmz1Pes4+YJN0iLGGJUY9PWmmOMdSSOVlDghGU9Mrk1aWR2RiqqrA88Z4pDm+g1irBiA8ZAyCT94+n0pHBSFo40IfqVAxzSvrYgrxyOkUiShZC3IjP8AWp1aN2+UmJsD5iMc/wD66YEsKKWYybfKPYD9aUXBCbQirGTw56/UUAMcowAb5kPIxUccm9njmkGzZhAeo9jQBG1tKZco2cgbakktlAG77xHNA7aXBoco8cgHyjqKrbo4o0dAxkX7vYiomtBEKwmMEv5bFjkbfSoZEETkkOWPGOlZp2ArNFIXEl0irE4ypHNZtw7r8quqA9B6ikbRWhlorxuzTL5+T/e6VLhpCD8gyee1BRbgO3CyB4ZM9K3oI4sO7blZmCA9sngfjQB9EfCn4a6j4x1qPSINFfULp2CbHXITGGLnsAB1Jr9S/EPwGQ+CLKwL213LHAIhJDEUZTjIIz19MEcgCvHzbHKilc9vAYL2ui6H54+Nfhbr1tfJK2jypCGCL9liO1j0LE549efwJrzuDw3qSO0cdvOJVPKFcl0/vL6gdx1r1cHiI1Kakjz8RQ5ZcrHNY6gH8qK0u5H3Y4jOB9fSuv8AB+p+JvCXiDR9Qi0/UCsc4kOIw2Bnqfp1r0IJNWMcPR98+l/FHiSHxtZw/wBvSO9ukR8syR+YMe69/wAq8u8Q6te22nQafGzXltKvyuBhV5AA4HH+FYQo8qOarSuzx0rqiXJeFHDKSAGQ9RX3n+zz8drrw14Yl0K0kn0u8lt/IaUMwbaMHaSDjGRnPvz7dtWPPCzCjhZJNlbxLZxa7rk/iN/Eupz626nyrprjJgY5+6p+XPPcEfma9Z8DfFi+8F3Ut1rHidprFoAkjXROY5BwMZ459vUVzuguWxbwkuS6Pi74t+Nbnxp4v1bW57t5LuG6YxzAbMlsFsAjHfAI6ZI616P+z78c7z4eTTq8Kwp5okkYru+XnPHXGeeCP8PVWEbw3KjOjCcdz7pt/wBuF7nSry30/VvB11CzbpW0+585nx6rkMvHbj8a+TfHnxw0Txtq8t7qOhrZNIRK13NL84fG3btGQqgdME555HFfNYPB1FUucldScvePT/2XfjT8N/DPxL8K3l3rljNpNpqQkmkdNnqMYbBwD0Jx/Wv6ivAXxm+GVx4Cjm0nXfC91Ayu8yrqMUsxUY7Eh8Dr0z+XHbmVGo6asbe1cKep/O//AMFDPFfhbx14p1bTfD13bSzoy3ZlgIcR7JVIHHUlV6e/0rlP2J/Aup2Gu2usyxokM90sm9o8ArghmAPsf09q9WnXlTy9wkexkMv3Uqsz90tEu0063jg+1I9pH8qMo5bnqPavTLR22xEBJGYbt3oPSvzWa1ub07tXZpCdni34x6CrvnKxiXAXjnHNQWWSquQrKYyTuCnqRT5WwxdQAMYqood9LDCMcsQpzjaak8zzAC6jeeAR0NSax2HoUYEgr5Y4/Gs2dI3huo3txcKyfKucYPr/AJ9aCai0Phn9pLwTZa9Z6ne3VlLHPDAJoWiYh0kXABHqeOR3BPrX45eK9Hh0a51WEKc+dkhv4SecY/H9auvHmptHTlVVxqWPKri1aQvIwEcRPTPINctcR5k2bCY24Ix2r5Gqj9DigjU75I2XCqMg+9U5g12vmCJIWUkMq9PY/j1rlnudSjoVXyAX8vYuOBniqcNxHOfMR5GZhhcHAI/z3q4qyOWproi9FZoElDO8c3oWGKbJby26svCAYOQc/rVqdjZU1Ygtgk08Kj5pi+G56DFaD2PmAk+WAvJPb2/OspTbZvGCsZk4eFXyVZDwBis19kyhlBfjj3qWtBRu5DktBtJIMYzk85qw+nxiGOExMu8b0ZRkYqUdPKrFO70tVkt/JU9PmJarcEMEUjM6LCFwpY/daulOxySimbC22xi0K+bKq7gox09RTBBcNICpERPXIqebUwlTViV4hIoZlkaMcZXg/wD16iktLksrRkJEDg8Z/CuarIqhGzNW3tpIzCJoXjy3GfX39K6IBoFBIAVhzzwa8+s9TqbshpHkELIygD7w7imnyyj3LSlU6bVGfwrEmMepUnti6MNrk47VnCNAjMyIGyARjP4g/wA6uM7I0joWpAnlL5mzdkHBf8sY/lVWSy2qxTbI57E459Ce1avRXFe8iaLT3kIXyVQA+nQ1C2l2qqqlJCoPB3nP0PrTu9jdNFYWTxP5YkJwCdu3oKiaNWjJREY4xtc4Uj0JqlOyM5y6E6iI4jS3Uqg3YY5H4VVkhVZmdZli3AYYdvpUCUbmNNGI5ZFQlix+ZvWqUpdBgB1Zxt2Z4IFVBakT2IG2tsePPnL8yyA9KcJGjDLKyAAA7T/F7V0w3OaeiNS0kDEqZjnGTu6j/PSrzFJoxHHJlR69Kxqlr4UZ0rTmdJCMEYH/ANepY441kLK8QTB+YdG5rNyZrGFlcddQZWBF+Yb9xwdpI/8A11NHbvlUk37PT3pEcrWqLEdqqSGR2ZUGN2Oo9KluCsshmg++/JZjWkDN3uVpYJV2EsQEGRuP3T61jSQshDbQynoQOvvRDe5tONxpgab9yC2FGQB0qyYVWMLtPnkZ21XNqHs0kUFtvLkyygA8qAcYNM4TerBGcnuOn0rppO71MJvQybiNF2TFW80kgAcYH9ahiC+b8xZlA4Hoa7aZyJ6WNiHTEEK/aDNNCDwFfaRms+6tpIImhhIOcYJOTj696bnqapWKL2KTxqg8zJOSVbAqRbEKpdXCMGBXcP8APNKU+xoqfVlmCzyQ4KhiM8j9K0YZJoXffKuw8EY6+lZXJrLQ0oMSo0i+WoXltwxVi1jWV2O0kdBg4ApnElqaktuobcjiaRBjcFwCPSsmWCNEWQ7nfJbB7VlyM157FiNGmW0nhaCe1GCQzYB/HvUptoMTAtKJm+XAPSnNaCg7vQZcxgQzxrhgwEUgB+8P8Kjy65PLN0x/Wpi9TWT6Ikt0jljaR5F2k4JHJFWEtoBiRXw4JAPQY/xpS3LjdFUIyuzKwePldp4596o3Cp5qCRHkYnavb/IFF9LCd7kE0Uka71UzEHAC8YptrGEYSOxaRl249DUyWhvzGi1unks08QkwOQO9I9k08KNERFKcYBPOKmkzOproV47eTdmZ4lUsQoHUVfW0RSGIcQjhWPJH4+tbRm2yfZ2Vyq9oQVkVFdemK29LhLOsjxtAEYH3Br0MOtTCWibPo7w1AI4YDgzSbAHZR1Nd0sSh0eP5VxlgK+zoaRVz8mxb/eM5jxBL5sL7mJ28IW6fSvGbsRR7ykU0UhO5znnd/T+td1Pa55zep59qN5fQl18iR4ywZGj60sGo3U1uC8ckJBGV789uK6Js0pp3LyQtPIBmSMgd+9ZzpKJ3MhB8vKAnkYPNeVioHt4KXQFYFsLEWuCOSTxt/rVW98tESNIlDkHPPWvmcVTu7n2ODaS1KCOkbJuUyoThkJp07tsj6Fg2UY/59K45wPRTuyUkCUyRr8mNoOcnNQr5rSHKgY6sDWEo9TttoSeTG8rMYWBxgP7elTXDiBh5RyQeeODWDVy+aysMkuPORpMktJyzLxg5zj/61WGmRo4HI28c5oSMHJsrXASRo2j3b9uCA3H5VV8p+oJ39++a6LnNNXZNbvKUFvPORGCWXecgZ9KsJGCAggKnP8P60ypRtsTWxADpJGAAfujqKnRTPJmLerHghu9Jo0pzuyWSEsPM2oWJ7ACoFTa7BlJY8E4xXNNaHRF2bJ1UPL5K/M64YNir0rBzcIrnzsbm74PasXpoKLuMA8t/JEiyyouXAGNp/wAaqsqPKH8oopB3MTnNBT3uPmmE2FjKvj5So7GsN440ud8pklPuMfhXTCJxT1nc6DRw8jqoWRWBJOO4pfEUQME0WCz7N2F/PmuqlHUnMV+7Pjvx5JbGabaku3OTluh+tfPOsNEjTNDtaMHPyDqO596/QcD/AA0fndd+8Y7IT80cZIP6VAwiI3STBFHBJ4rsMj9pvC+rJqdg8s5eVgxG7O/I6g57j/Ctu7VHgkjSJmbcG47DvX5hganNqfqdS8fdZzd/FOSUt0LyKhIAX9c/zr8+/ji039pOTCR8mcK3Qjp/+r619plHU+K4gn7ysfNN2IpmwqFZCd3Pb2qt5JE2DgjjHavUe54KLJgLDDAmIcHArWsljjDHL5VsZxwaR0G7GkbKmQ3zDvTmUEOfMZHxuAAz/nio5tbM0po2dJaMujybTngA+tfbH7OquLTUbGdhbwyBpwAOPM4xz2zzn3x7V8/n8l7Cx7OVNe01PY/FNrdT29yNjyIo/h45/pX5UfGmWVPE19cSA+YJzDICCCQD1x9a6OFF7rMOJFojwm8mT5ghI96pPMG2LjYDj8a+lmrM+RJJVkxhWzH1HHWold1hIyI3ByCPSpAZujIBG5WHSnKVTzWIbeF4A75oARwxIONyADIqeJjjBYtjoDVJX0AcFZoyrAKc8kelRS7MARfKBxWyQCIUxlcE9z3p8LyMJJPMYcYP+0P8/wAqAJVGEMu9kc8ZzVcgZGHJJoAejqGD4Vlx+tRu43AYVMnsKzmuoCFAXBIGfX1qZI1ZnRJB6bR3+tZ2NYpNEaLh1BGPepnkBICqNw6nFARViclZWWViqycDaP502VQoEaSqGJyGHegcZXJY4MOXOD8uOOhpnlne7uNwOAfb2oKSIwAZJW2Ns/gU9VqUJKqyROg+bqD1FAFNGCsqyB2XOOK2bLYJ4/LEgUkcs1DGmeuaLPugTLh2OVIHau9tLmQsWnV3kxwQeAMeledUhqe5gp+6acMwfLMXKqMyIuRuHpmteG4haISeTLGpH3WbJFckr3setCQ+1uVOAxw2flGa6GN2DwllVY14+QdvWsaisaJ3N+3MUe2R5PKiPBz0A/8A11r2sjqnILDs3Y1jc1pl6WcpAd6NtzuOVrx3xtKy2kskaBwDkIeh+tdeEWpli5WgfM11I6z5LMsZJJJ7jP61QeRCd3OzPCt3r109LHydRai+YrMiKAinnntXR6UpEkDqP4jtA6g+vtUPYqMrnXABmYeWpKjeGB6mrlq2EPmKSp68Vyz2OqK0OgsPLeRimYyBgEnmtlDGn7suskmOR3Fc8jZQRU8sPEzLIUI7ZpsvmDywFNxIF/PFbwZjUiYs8okZG2NGSPu0lupD+coQRFcKx5zXTB6HHMy76zingkjlQlTxuFeZatZyWiyqD2Pyrk8f411UWYzRyE0MSAD5lOMgN1qN4nQFWIL4B+XnirirmEo6jVclcEB/fOCKY0aoUDM2DyCKkoj8nzGRghDK3K+tdFZ286uyNDu4+73BoYFo48hozEm/1pgtZIhn7QrjGcZzgUGsUrD4jGWLOxMXZccGrTNFMG8t5hCo/jGDn/CpS1uWVg7AqmzOOme3vV5WZlTy1RccfOKb2A7vSj5sHllgny8Nt7f1NZGqz3CToqMpj759KiC6msNgtJvM2wzKkoY8K3SuispXMgckbc4IY05Jbkyl0Ots5gykRxi2OegroYGZgftO2YkBW3c59q55ouGxpIoVztDKD2JzirMSqsYBkOBzu9KyNZIt3GI4rJkjeWGWXZkduM5PtU72kNzHMFcSouVynFNOxPLpc8r8RaQtuzykEk8qB/WuHw/lOq4ypG8jsa7ou6OOpEgiQR/JKfNuGPBPAx2qWJWkO5JDGd23J4pmSLarApBZmIwQeeazI0a4UGRlZslRz6VlNm6dy2ihY0DCP5flHy9qbIElORGBj7oqBkLwGXgsUYfMD0BPpUZlkaAFgwTJ4zyDQaSeg/f9oZCsbKmOO1WXt3TyvmVnHvnj1oJcrotxRKqujGRWBwjDmhoJI8FeUB+9jvUuOtyS1G7Oqs8YhxjcAc/5NS7B8x8tw3Y471aVxNjhHFGZd+d6nDDPNTLEXeFFO3ecZPatyZSVjThRScDasrZ9hVqNUEUo8vMvAXnGKCb6jo41Uqrndjort/P/ABp9tuYtJ5avIqbthHGfUelApKzNdVjlkty4V5Tyu48A+3pWijxCQmeOVyBwVoFF2ZWjmjHmLkK2flye/vTpnV4ZrZ5X2YHluB0PoTSa1LcOxwPipy8KliAoG04HX2rye6VInjiYFmxneDkD2PvWy+EtuyIFCxs4MgYg8ZpYIQ5V49qKCefeshkskrtIpB8vA24Hc1qWrFmXduyOvHSs5b6gdLcP/oYJQHI6g5zXLrGvnxxkts3bgAen41mawdz23wisUksPlsouAdzLjhh3wOwr3a0SJVhYxOsIORzWM3qbQ3NSK0tikZVHwe5OavfY4mXBU5C45NczZ0xn0YssUMSF5JFjYfcQ9/8ACsaXa8b4VN+cYWhI1sVYrZiVLFVh6EEc08QuEkgsIhEijc4YgA89v8Km5tGJAdOlnVW4jXHpnNPttFKsUccLwTXPKeupvGlqei+FYbKw1fQZ5YGmiiullZAuc/56/hX74/C/TJLLwxodlJMZ5YtOibzWOQ6kfKR+HbrxXxPF8tIo+z4fh7jPVI9saxK5/eHjPvU06yEguCWPB9jXyNJ6HvW1uPigeOIsH5PFSA7VztbcVw3bNdcXoDQqheCSQDzmkSRt6bn2MucYqXLQh00MEwSVucd+TUImcszBgcjBYirTD2fYSOfhmI+ZMBR7VOGlR8bgU6qV7VrB9DOUUI80saMPkIZup6//AKqswu0CMIisYc7iR61vCdtDndFXIDciOZQZZHkP3CTnbx1FSSalds/lLPIg24fHU/jTVVkvCxe46TV7hbb7MJ7pRgYYHef1qNdWuYzCVd1K9MdwayqT0MJYVXsXn8QalH5f2K4MZbiXnh19Ke3iS/d2mMqKp4EYXhf8TWCqXQRwWlhw8WTeUzSwoVCn7pO4n0//AFU0eJYXjDSmfbtOMKev07ChIawkkYsuvRyHEcUgl3YG/o3uPSsWS5kmnkQbivBNEkelhYNbjzePAhERwO4xmoWvJvNjGxXjCnLD+lcVVHp0txvmSq5YKrEr371Vnnm8xkWEOuPXqa45K53KehXneaFmaRQ8rHACDpWdcXRVVMkMkQB5JPOa0pQd0i51vdPPbP4yeMfCXjrQNKs/s91pH2tobq4PIAweo/ucY/EfQ6nx1+NNt4j07WbC11J7i4mEcSSxx7QqoVK4B6nKg84xiv2bhfB+zmrH4/xThHPEKUTK/Zwn1221af4k6LJdl0lks/KE3EsikckdgOx9zjvX2v8AEG+k8R+EbttatDHOyfaBCvIV9jZHH1xx9K+pqNfWro+XxFBKdz5T+EPgi7sNVuNUi06S3u524dxudU6hc/w/hX23p1mNPVYI/MTagVjnr0yPfn+VfXQfPV5mfC55VvojWVcDcWCoTk1IJA/z+ajAcAr0r3qeiPk2rlZXZAgI5+8eOtRbBcSYeVYiQfvkgfpW0krXBIY6GMjaQw9j1qCXImDOwi4yARn8Kzv0L5NLlWchzJsyAR0Ir4m/ao8Ns8mm3+lw+TNc/wCiomODKqqWHtnOfrXvcMVeTGK/UVeKcD8mNb1Wxv1lurO8a5gZsxuBlWGccHuK861PUIvJjCsp2g78DJPuK+uzeraoe1llK0DH0uCSadtnmyJjAB7V6Vo2jKGiklWIoTgqRk5968uFTm0O/ES5dTc1C/ayCRWrIAmfmQYI9xXB2d/cTTtcX9wlxHnIZAQren51pPSOhzYWClK5zt7ehbl5HkUFmCufr0pyNCku8zAXgb5MDocfp9a8LEPU+hpRsjV0m41LQL21vbC5e2nLAxuvyg/N/LOa+3/BXiPw58WNKGpWZsXjOIb2zVfLMM6fKylDyM/eBHBB444r8z4kwnJP2kTspVOWR3OjaPZeA/F9nrdvplvf7F3PE4wuB1HHT9OnbHH1x4d/bM8A6XdJpXiK4/4R27aQN58oJI7DLdCBgAYxXy9WLmrHrODlDmR7Rd/tmfCKLT1mk1iw16bpGun3LwM59drRtxn2r1fwp8YrXXdOjvwlzYW1xEsnkPKTgEZAbgex6Cs1Rcdzz4KTZo3nxJtNpjlvbWFxjy/LIxnPc5rBk8aQ6vLArLaLNGxaGSRwm44I78evNaumap23Pn34t/G/T1uY/B+kywTxwr/p9+z5TqMouDySOO/GTxwD8u/ED49+LoNG1bw58K1SK9uQIbnULyDakeOpAPzE46du59K6I4R6NmcKrkuVHiHw8+G03ibxhpmta7cLrmvpcJeRXYX59wIPmZ7AHp26V+kiXfk6XDDLG0s8SlD75JJz+f6V4HFbTioo+64Epy9u09jxLxteQWOhapfyDffJIq2y5+6CeT+Az+dfKmieL9Y1qHVLyx1jfHE5jkt0l4Q+vHOemQa6eG8PGcbs+y4xquFK54P4/v8AU5tVfTru4uoJ1jHnJEWTerc5Jz8x/Ue3NebPbwtEtvAhVUOAM5I+tfuGTYGNKCcT8Qr1U5NnG6lY3UDtMxAAGDuGB+FYTXNxC6xxuHRiHbb7V7OMoqUR05KS0PV/Bviy/sfFfhKeELdrcXC2UkZ4XBHXjqePyr9SPiJq+leD/hrqsols7C3iYQNtcqMs24PjpkkAfiMV+cY2LjilFHm4ik/Ztn4d+PvHC65reonTpmbSnupGgbfklNxwCe/19q8+0vVtdtdRsr+wv72xkhuY5YXgwHjIb7wPf3Hpn1r6vHS5tDgjSSjY+ytV8d2XjbSF1D7Mltelc3mflDSZxlRxwcZx9T0rzRZQjRjygmXIc46DsRXnU6bjGxvg5WTudZPptreWp8hi2U/dkjn8fwrz7WbTUykkGnahqGm3cTqVuLQgOjDBHUEfh6H3rWm04uMjsg1J2PqH4WfFnxbp8Vhpnim80u5XaLdbgpsc5OAcH3OOuRuHpX2Fo2qwatABA4MiJuOB1Hc+9fOVcPyyujWFXllys0RuWQTRTIBtyjA9a3LbU4ooUSSeObjBxkYNZyo3O6dkjFa6d7rzxM8aqc4UZzV+MFblABIqlcZc8c+9fR4aPLFHx+MfNK5FNmQvtC4B25HAqhubzXCjZcKvzY4NelBaHh1uxVuZhCAwYxpj5sdqoGWCY/65BAp4cZ5/rVtdzmjLoULlI5M7plCtwu/jNR+H/Bt1rrwWmnSC3ne4xMVXcVUckgeprz8yr+zpuR7WVUuaVj7M8O6JbeG9MSw06M+eCEmmkHzNjqPYe9dMIYYiJsAykYY47elfnlWq5O7PsltYja6VWODsBOM45rKubhkU7g+GHY/54rIDiNWubieF42JznK7RjGK8f1jR7u5na9kmjRyNpIbdx9O1bUpWKitTx/x5oNz5RurKPzGKBTvXIz3+gr4x8e6e95qUnkRs9mIwYwhxu4+Y47jOD+NfacPYhJ2Z42c4VzV0eb6P4OlurqHzDcR2ssg2vsILHPAHHT+dfd3grwPbeG9BsbQQRwqVBcodrZJyoyOw447965s+rqUrI78toezp2PTNslrHDGGKsjAnP8Q61Yn1by0klkQSMw528HFeDTjdndJaHlOsXI1KV4iJODlcdVP1ry7xXqD+ZHptuTsZS8pK5K7Rzj869alT1OLE1LRsfGXiZy+sxtJ5gYSHGxs57DP4c0sFuCS7Z2EY69T6VxYyWth0YLluVDC8cs7IzR87FU849arbLh5iY4ZWYLtKp0x1OfyzXn1DaxYUwMrxFHUvyuOxquoNuqxljJg/nWE9gKqI4ulyrBGfJBPH/wBaopreFDKbdxPC3yjecqR/9eokjZWepWmIdVIWRWJ+XcvX/wCt2zVVNgniaVJmcHAbPA/D+tZylYolkmij3s21lx0z2qhK1vFu8tPNLLnZnPHvWJcHqXQEkMcrlyuz7o6A+9X7dzuLoGHOMYxWdQ2R2ejQySTQNt2pn5yBxivcPAugatrkpTShbuJHH2d8Ft6+oGOa8/Ezsj2sBpqfYngD9nbVLrVrK/14ww2rDfIVDxu2D93bjge/Pev0R8N6SdJQ2Vv9geKKPYhUkgr6rkZP48185j8X7SPKj141ly2OvBMMKthHBPAxzn1pEnAmVEJXI6Hmvn+UknieQOVlWTCjt0NbVn9pICvGkUrHKlT+Wa23A27Vwu+SdtkxIJPrW0s6hlOV8zsK0jG5yVdwaeTJ2gE+uasq7qVdskkcVoo2VjmmupciudshUn58Zq6k8ixhwydeRTiuhy1ESxScl/lKk9AeRVlZ4mDRlDu68HrXVDc5RFuG6Ypv2mIMGAfd244FbE63EMilWVcbic4NUWn/ANYxbAXkU7GsNypHPhshlUH1NaNtOWKhnCrnJz/KonA7aRrxTgsXY8HpWh5442sFBGMHmmoo3k7Iy7mUZCgHb3OKzWfadxAZs5xXTBWMB6zR8jYrE8n/AAq6uFcZBK+h7+1btiHyeWUCCVTxkj0rLcKvzMEz6Vgc0pFTzAZNvRfrVmOZhIwXDIOhFS1rc4WyaAh5ny+3GM1blMcgxtTg+taRTeoFZvKdkbIXnqK5/wAR6RYazp17pVzM4trqExSKFyM9QfYggH8q6KTtPmE3Y/mo/bq/ZV1nwR4o1HxJpNoRpl2ftOSpMQYcEjH3QcEZ7Ec1+RviHThbTvzwTkMTxn0+nSv07DSVXDqSPOrQtqceZJHVv4n3YU46Yqs6oRuygI5DHv6V5lVWOSe5AUUz7JTsB5OB1/8ArVTkRROHDb5OmeelZGbdkSyByEcq23dgA0yXDE+UuMdATjNbpWRk5a3ELOJSrKsYQhdmMfnXZ6VJGyKU2lh+H41co2Gp9zUmcQlQyLIxGTkVMJyAjwv5cucjb2rSOxm1oXrZImMu99x4KkHg+vFaxs0uIQ6lY5NuGJPWuhK6MGiaKzuHcI7maNQMZ6Y9q7XSPC11qpjgtIpGeUhEZOpJPAH9K9HLsJKtUVOG7OfETUIuctkfYXgD9mC8uZVhsLCS5v3A82OGMttb3Pc9/wAa+8fAn7FlmIRNf+F7LULwBRK09u644/2f5Gv6w4X4Wp4WirrU/nbjPjySk4U2fUfhb9kCS3hiuNP0zTJZFGwxMUKsPcbS35ivbtM/ZPFnEt62kf2NJnBMSRxBjnoAiqT+VfXJqGx+Y4zPJThzNnbW37LJmthDLLe2QDbtlpJcQFs+vlkK30zXRRfsmI0AtpF1GWVCS6CDyiO/PzEt75qqGJcXdHzWKz6XJZslg/ZW06GVbi4h0G1lVgxMVrHGWz22rnJz9KZefsn6basN2nW+mGQnYCI0B9dygZH1NdixL+JHNHPrU7NmfF+y9a6fePdRX/h3RmXaROkKyPnttfDflxWlP+yvaSvE39oaQWl+7JKEhYN1z8rEfiQOtbvF33OOGdqPUz5v2UVcqtzLbXf8SMEQ4H1Qc/WsDVv2SriC3kVdEEizcKzK0YP45xXI8Tedj2qfECUL8x5pP+yA0I+yGxdrffvVZ5pLoZ7jqMZx1/OuS1D9kbUJYBb3ml6wLcNiOORhEBg548ogn05J/GvQjjIdTZ8TvaLPJNe/Y7tZmvIp/Cn9pahtCpNFawwmMZOMu8O5vz4ryDxN+xlo9qGF5oVxqdo8ePJjvFG8noPnJjIB7Y/KnGpRqe6z18u4qr05LU8b1/8AY8RLDym8H344YwLBp8wKAHO4GzKlvTlSK+efGH7L2t6MsDHQrlI55CkMrW726oc4+YTMGGT3Ir5vPOGcNW3R+q5Lx5Uek2fOXiL4O6zodnePJbRy3gJVktZQ5XGOdvbjnH868ku9AktzvmM7Sx8spQrnjpjqPpX5DxHwByU3UifqmT8S0cRpFnOm1jXeQGZT8wIPWqE7FUjnd0t493ljnknNfguNwrpzcWfa0qnNG6IXSVtuS5ORv2YGfaklPzuIjNtHB3HJH415MlodELle53JHGFEm4HOwmpUjxCzSNvbcdpJ6CsTVspSShQqhZFkH3STnNPtHlbeGmgMwYgxg9PTPpQXzaCTF1cMFk3BtoAPBP9KeGdoZmCbAE6A5I9x6mgzHNE5iD2ow6jcwJwDUKEHG87l/Q0FN30JVg+1SpJh3kHBD9MDoKzhBLM2Y0aZckkY7d6pSZqlbQnWMMAiBxIDjn/GpFWS4jKqQFBztLYyaHHS4pLQshoVcssqFtgxkcA1E80kxZ2hDbl2nb/Me1SYmXjcyDeAQeSO9XYuHlaSFXtiQjZHX2oKTshrJGWliZgr/AMJzVeaOQLt5VF5BzjmgkiKndJGkbSRAgnByM4zn2/8A10+OWMGMoC6HkEdKALjoiMDKicHc4PcVSlecTKqqZMjdnHAFBvfqJFKpwSOWbAFWJ2XfFKqA4BDHHaplsJy0KUqiMBYyDuOduenvUMEPktLGx8uNTlcdQPf1rEaZZUsMtBIpkPbpTlzIGLGGDjJJ5z6VUkkMpyNEgjTeJWB3Y9KUBp5MQPMsmNzKF4I+vernsBVaN2WNpUdCT1J6UO6FZCyEvgBSB0pwWhE2QzWsrRoiSb3+/wDIPahCViUiEK3TH9afKintoTxwy+Xvk3JGzZJ64qVVcsxUlLdeSoHQnv7VlLcEVzbK5fcCCDnkcCoHiRA+wZG3JYcgj2pXGOSEHDsdh6gsaaiMGPlMA5yAcZpDi9SskMsZjEqbs9eOtS3C7XWLDT5Gcen1oNk7kc0YBVkCADt60m2bEiwpKYHPJDcKPQ+tNGL3GhyMxyKCpGAdveo0ikCRxlWBzzk80rCJXgIkKbWiYDo1Nkh+8jHauM8H/OacVcCONWdMF2OD0x0pw3eYIiA8ZYcnsfr2pASxwtOGJGwJ8oOOG9xU5TYBG0avuHDUDtpcdFHGhO5mZgM5Iwfp+FKIVmwxCnbzmgRARKIWCxF4WcxuQM+9UisTqqSRuhxliPX29qmewDQqsESMMzMvIHPNV5kkMDbQ52c4Bz+XvWIFf96CrM0cQwdm45Occ1zt06mXfgLnjH9aC+ZsrowBIZQIzwcir9shRHmPDMfkGM5HrQamhbxA9QTK3cdFrvvCXhyfxFfWGkwRzXFzcXAhUR4yGJGB7etXFLdmuHpuc1FH9I37GH7KsPhHQF8R61aMZZFWJvOGflUZIweWJOOvpX2nrPg3Tblt66TZRMCd4xlWH0PT6V+ZcWVpVZKMOh9nl1NUa8oo8b8RfA/wJrkkV5qHhqGW5WUsmAihDjGVBUkH6GvLdX/ZX8B3d1dEaNefboFUBZkgwuR94AID3xzk8dqzyvOp0qfLI1xeTKpPnTOe1P8AY+8F3CCICSObO5j5zxox7YZASo9ttJJ+xr4DuRb2jrcAH5j5UvmkgdRzGhx7nj1r2KfEhxVMi5dUzRb9hHwJqNvHcRXF7E4fO2S5jBT6jyRx9DXLan+wr4NvBHHfPezqpCxSQOfLjJznKsFBY+pNejHiSLWpz1cubSVjCi/Yf8Mw3kq2sl15E5BlxEXIx6BpFAGOwOK2/wDh33ot88U1/fIk0BWW3dLlYm577EBU4H+1nmhcSpGKwLWg66/4J+6SvnXVlqk8MUxCSiOf7M0RHX5cMfy49q5yf9gS4W5t4l8RLc28T5aa6jN+xTdkAYCcjscZH87/ANaVawRwiuchf/8ABPmzubme8TVtdvXYuGgeREUg9RsaNWGevBrKH7AMZ2PZ6jcwlx5Tl0cuBnjkkZ/E17NDii0LGc8P2J7b/gntqensj2FtbtaRscSyzCP5yOvDnZn6c1zmp/sJa3cX91LZ6tBpqMCpkazjlKt6rmZSR/wHml/byvzI5ZUbaNE9p+wR4/tbm3Ca5DJZFQXlt9LALkjgj94RnNer+H/2KvitDZyfZdbnOniTcE1G4NogbPIzsJUcZ44/nXVSzuMlqOphY1lyNWZNZ/sYa5Hqktxr9yt48wKlxeCZBzxhhyq4/wBnmvvT4NfCGPwrbWFkZbeWVF2q0SEhgBgklgCBg1z5jmSqQ5YlUpNU/YxWh9jaPokFs6kmWeNV2jcfyrvLWNkghP7lpeh2jAP4dhXzU5dDRxstC2U8sbXYqw6EGpYznbtPA71BMVcuCUnknthc1GWcklyQOgIrRfCNR1sTKAjc8qV/KmBvukSKVHNZmxOGUqDjKHpjvUU08iA7BtbFVGNxNHD+L9Fg1vSruGe2iIeMqGKZ+bBx+tfi1+0H8Pf7P8QPeQQ+VYqqPKQCP3jLyp/HkVpT10YsPLlqo+N9XsoU86PzMjdhsdQa4+5sY4XjDzxu0nIC5OK+XxtPkk0fo2GqcyIjBCAYzNGgIzjOWA9axpkjjV5BEI8ZCsDyW9/T+teS2dM5O1jFmdcOOPkG4gqeR6cVm3Bl4jiiIUjLADJFKVTUqjTuEMcsPlKAfLAwRnn2qeGWWSOUgMnzEbWHp/nrRzXKqRa2HW5JdpljkSPAw+OM1oC/MUssirE5YYOV4I9KGzVK6Lc9v9rRvL2rnuaq2WmJtDY3FevHSs3U0OmjSSLos1WCVhAWiIyQRmqzWxDxrCXMbYGWGMHvSjVIlJ7EdzEw3IsRCE4BJqBLhUkUEeWRwQa6faX2OVpou21150xEkUalWwG459x6VqPM0xluSArH90ARzxSl3M4u7GxQSNIyPNDJGw3KuMEDH61bXTlVvMbJ3dSD1rCp3NI2TLKbbfekSTBd2MO279amS4JZBsChTu4FefU3NbpkqpuIO1xumErMV5PGMVaDiRSh2ptBCjZ0/LqfeuQpPQyJFaKEiSZ2djllPQfSsx2YhpgFEHQGtYMagxEDSFLh4ygxsHPSrDT/AMAGFzxj+tauWliR8F7MgdHQJH0Xc2SKcbtHTchDZGQ2eCKvn0IjfqVHvJCpU2VxGr8+YeRVcgII5d8X2cctu4xVJ3LHiVJ/MVACnUODgEewpZnhjjtodu8KSmVX8aZonZHPzyqkgLsh/iUMM/iKzriySf7PKk3kwJJuYdOv9c1SdmZNXQwqluGM7RNKx6L0C/41WnCTlXi+eIcgA5PtzXRF21MKqu7FqzzFK7uMDgGuiaES+W6OjJjjb0x6+9Zzeh0JJIvC1g2hX3NKQcsBkYqIRQROCgj+Ucnr+NYhzdCSKOFo1mRUbJ2gsMceoq55TMqsDG0vTn5RVQVwHKsckgjVgwA+dQOari1YSIXKbCdxCjtWkloZ00r6j59Oge1mR1aSOT7yn09P/rVROnNLErEk4YIi55I96zi7FRlqV3tmtsBlCPu7dR70+eOKRN6OBOvO0L1oirsUnoc9cBpTsVyrA84rNupJbJirJKwI+Yd/8+1ddJ2Zz1Dnp7yeMr5qtGC2CQOlFsZGnhkln2IG3jjFdsJHO4anRpqEKROIJWkBBz8uSPcVntKtzNbGWIhVbcRn7w9DTTVh2dzXtbK3kctFI0WRtxitpNOjlBtzLFvx5ikDoO/41jKaSOpog+ywQr5aIGYncGHaqt7Duk3lSyKoHvWNOV3qZ1V0I4o0VtkrYDc4NXiI4lBicsVbqpreLOOWhfs7p1KEx4UjJXGN34+lWIkhkUs7Ku0kksP0rVQujJ2bMpbaJEEcaFkEhkIcdCeprQgjCyMWdWaVc8/w4/rRKGhdKdiNtjksnzfNhsjFOntpAANgDdVOfve3sKwqKyN6Osrl23swqEYLDOQSKSZXSTy8rvHBwvArGMrmlWdmUiilnPkyFicZpHiwjNIudg2qT69hVEp3IBC7cCPbIQFZB/D/APXqV7OAMiyxJ0B3Y5Hv9adrjGW8JUyF9yuflUZzwDwa1I/KMY8yJBIvCgdMf41lDexpUJorVVSQA7m+8crk/Sj7I8qeUpCKevHStobivoJcWMqx2+2FHCklA3G73q1pVi0bRYLHJ6ZyK9Gg/fsYVn7rPfdCM0NnE7RMxfA9OPUf57V2cMQGJAxkjk+XGe/evsaT0PyPFfxGc14inhkjaLd86kjfnkegP0rirWwjvTy8cqFcEgcGvQpbHmxWpZfwJDeIXhZEOOMjKn2IpIPhpBapbhVDyB90gJAH4Y/l9aqLbO2FSKRqv8PWfiIfOV+6qj9aydT+HdytuzyxpYI6gDb8xx/eHasqlpI6KFZRlc5q88H30FvNNG2yzT5Xxxu9M9+tc/c+Fbp1l2wSEDGSR0rzK2EVj3aGZXkYB8OzQxSSm3wVcrs2cn3rMm0Jkja5BfZ1RGH3T6ivLq4Q96jjk3YrR2YjZwA78dQKnW38sMTbjYR8pzk1wSwztY9r2y5bkUsIKM8UEm3OCq/zqt9imErLtaQbS3HYYrzpQa3CnO7uNkt98avAxALbQO496heBlCxlZNvTcDwP/r0krlrqyWKGUqGxHnuT6UoiYiRCGZm4QDsfWq5tbnLLcoukib/MjMjKOB0zWtuYQkBNiqocgntTg7sqbsinGzy3EwdZFjKfIsTYIx3J7+tX3eHzFaJJMbQGw3Q+tbSViYT6lpJskoFyMY3HtVdpHzkqcdCaxlFJGkZ3ZOimKZngdmmABPFPkumCSJGWjkbgn2rlnubSdlYVN0Ss7hJAV2se9Nkjt2RWhSUKAP485pX1HJ2ViqbUxRsIpnztIK55H19aovcb5nR41lwgVWJ7+tddMyOh0lJGLOZYoyrBQDxxR4sLCGZbd080D922MZ/z611UFqY5jJKmz4u8dNJcTXcCqsU5O3GcDP8ASvBtThkeRlaNFK/Ky19/g/gR+dVVrcxniJkBmkAY8ADnAqqEgiEgxtVjkZrrMZSsfqh8G/EVzrVheMlolrclSXjDHGA3YH8P1r2ucbQrb5GD4LEHHP8AhX5Zl0eWXKz9Zx8lKTkjH1MAwuGcKqqzeYOvSvzs+OVwYtUsIomBDsSuDyyjOT9AcfnX3eUq7Z8Bnfxq58/XEa4GQHBzuDVTdSCszSzSgj5V6gCvSmtTxyTzGMSzeVLGpBA3VftFJzGMNIy55PGak0ps6i38xoYpllj83GG29CfUegqERSSSvJLsVycEgYU+49KxludNNGvYQiBoyzAYPPevuL4D3XkaVqFpC8dxHMiyNIq/f9Cp9O+PYV85xG7UV6no5ffn0PVPEaSm3EsEzh8Ywvf8K/KT44zpJ40vIoY/MWAbfMDffJJ4x6Y6V2cJPRhn7ukeGSRh2bJKn3qqVUbQ+CyjAPavq3G7ufJMeA7O+0h8DOM4qqzsfkVtzH0rJqwgwcIo4x6irXlgmNhvTjn61ULAEeYw6DkHqKtRedsbCjae5XrSi7MCby5HY7VC4G0iqrxKVYFgMH7x/lWwFdIpBnqueQcdalVbgMykoNw3HjigBxV9vlqfn7gc8VXBZmDEBgeDtHFAE0QXLoBtA6YpBESRgeZ2AqZ7AESnLFgQegPanxYAAXIwcE1k3cadiT92HJ+982VGai8krIwwVfpg9vrSNk7ksKogIcEynv2p7sryKHTjOCc9KAUbFjzG+WP5VG7PX+tS+ajiRkGxxwB3ppDICFLIqMQ4Gc00u4jdCxLDq2OtIBqID5gOGGB26VPHIiyRN9wE4IXpQB3mhalOZfsyqVyeT6CvULaVUgHzOu0fMG5JNclVanq4CWljoLSWMgN8yg/MM9xV3zGVPMZlWNmxnoM1ySWp7KktjRtQHPCqIQQSxHI+lX7dnuRONrLs6c4zXLLU3g1sdDaTrKiRKSIiAGYDqK6OItFDEC+8ySYX8s1zmidi5cSzvHKkCBiF4XONxryLxqv+gyRyIX4wyE9RXbhVZmONf7u585agiyTyhkMgGMEjv6VhzJIsjttZl24x6e4r14I+Z3Y23hlcK5xs9O5rq9ISQTlvLCJtwSDWb0HG2yO2C+YIxCdknQ+tacC+SMQMqsBt55NcdQ74bWNXTCkXmIAshVcnd3zWkWQ3BeDzMjlC3WsymxkUSl2QLgZ3Nx0B61JLHBFbRtGXkEf3AHwfrk9aqO5FRGBc2+6RWU7cclR3qmrMsSRs2EzgZHBNdMHqcNbc1UjYRFpG884xgjkVx+t2OYo1gCxIG3ZcgnP1rqpuxg9jym9ZQSUUSjpkdKxB+8yqoEycHJqzAVIltywDqT3BGQaexSVUKRMxBzx2qWwHQsEcu2FPUVbh89P9IMgkOfvA8032Glcnl3bEwGSQn7pFSCNmUQuqec4wewIpRdzZKyB2BQA7cKOGHY+1Sq2coQCp4JJ6U4yuMnUKVglfO5QR9R2qSPazK6tuj6460wPSdPHlW/lDqUBwe2e9cprzJFcLEGHA3Cs6ZrB6GVbTsZVYtkqvB9K662mjlVVnjwrHB2miaJmjqLCdoYgY0Z35BXPUdq7W1eJ3HJDgDNYT2CmdAnlTLMU3AlRg1LDDGI3BOXXlEPc9zWRtfoawEAUTqGIbBCEdCe1bdratCssckeWfoAPag1hsc1rujmSIB408l8/eFeHajYG0Z8OGUnII6V10Hoc1WOpzxBBMh2vL90mjzkRDHIjlieSKuWxzchXRt0pj+ZlPIOearL5kcsjGSNYAePUexrEqMbFyO5J3IIScDknn8akS8j+VoSXIPOegoKEkeRNrZbyt25QTwfWlheFNzMgEqtg7ucUAEU3nPJIG8sg4bIxWjBIqByU80OMHI5H0p8rA1AdiojWvkIVyvB/OlMUbqQ8jIF+YYpBcakyW4AWWKT/aVevuKhE+4AkMJSeh9K3SsjOfYsx2odIhIyHecDJ5+vsK0FB8yRXEYAAXcBVJGZbg3N8jAlhyD1FWmiCzMRw/cN29qclZjitRskfnySPJGxXOD2zTl3IoMbAq33QOeKk0mi5HL5qx7oyvGAR1yK1iZikLPLExYbVA4z+FBmlciEIY+Y0QaQ/KSOK0Ws4pLYw3GTGecdQaTepuebeMrQQxq0cjg43bev514+yM9w7kN5nTr2raK0Ac+xP3MULMx6gcmmR5SZF56ZIH8NZtAWZFZQ0mFDe/StLT5hOC0eIyrgAAfmazmtAOjvljh0oNuKy43Arzgen1rAVAXhkDRo3c9ifXFT9k1hsew+Co1imSVm3TEAcV7qssipGcKzAdu1cNR3ZrDc0EYmNXhlHyjcFzgN7Vc+0SGGQoXHGVLcYNZI6XHXQlGzymmnjWZSuCMjk1UTeViwI0AfO0L2oOqnsWxbJLl2PP8Oaga3kJcsAjYwMelZzfQ6KZr27RCFXuPLUYCxu3QH/6/QVKMyAho1RA2CM9feuScjWO50vhSye91/S4I3SApKsjNjIxn+dfvL4E1C3l8O6PdB0j+0W8NzwuAgaJTjHv1x9K+E4yq8vIfXZHNKDR6H9tVIt8wgZk/uNnIP8Anp1q3DOjYCyl2b5gM9q+VhU0PoExZLpEY7Tyo6A9KPtUTq3mugGOOcc11wq6AOh8xyEfPJyGHar8xhUAAqAF+YjpRcCtMsSsEDK2VyDUYhjkXy9zHcNqgcit1sKp5FeGFlL7R82dmTyKmgSVWIdHCxnOSeGz2rWmY3J44gM+a2+YjPA4qFXOJTsDhxtUn+IVqTYrLC6sp+6i9dxzTinmoplt2jYHIYc5HrWc20U0aNvavKJY4s9PmFVv7OnadYS2S3I46AVmNpXFktTBMqgFCx4DdSabLaXe5lFtcgjr8nA9qlJImMluRPYagi5j0+6nTPzBE5Ge/wD9brUltot84mfyLpVZCY5j93Pb6VvRSkjbnW5UXQdYK5fTZkl6KpYAufUDPSrH/CP6grmN7S9t5VIDxyRlSM+nqfYVLS6CdeN7osN4Wu2mSFUkWRugKEZ9evT8aiXw9PESJoryPa/LzJ5YGeMAkAH8K5akbs1hiktS6vhbVRIVS1uJEJyG2HBFMn8I3s5zEjSzKNvlxDcwHckCs1TT0GsyRknwvqL+bCLaVZF4xJlM59z0/nVPUvA+sfYpGa2u2cjC+WpfH5Dmu+lh0rM5a2ae7ZHkn/Cm/EuoatJePpuoCNl8smIg49Tgkc15b45/Z/8AHbXkX/COaTdTxg7ZjMQmDx83UnIx3r9RyHMIJps+JzHEtu59Ofs+/CjWvDmnWNk8CfYYpZGlVZdzbmGffPzYJzivswaYz2hjEEqOjZBZcMjj9R/+qu+pjYutzI+dr0m1qc9pOiXgHnpb7UkYxBmGd/qfp7mt0aey7ZPLcj0Ar6XC5ko6s+Ix2W870IPI2ykIJnk/iQKTj/69X1snZ3VE2MeoA6e1e3SzuKVmeX/YkiubdSqtE8jxdckdaDZTG2muvIdgBgBRkk/Suh53TsZyySZWe1nOUWJ2fYGAIwPzqvNA6IXaJnKLk8f5zSeb0w/saoQNaXLT+WkX7sry69FPofevAfj7pV/e6FbSWVlM0toRLEVQsVfeu5vXO0Gu3Ls+hCupsTyWZ+Ifi/4e6x4ZnuLHS/C+uXlrCCytDiUMpY4KjOSf1615mPBesLte7sL6wkeQsttJAwcHvkdR+Vfd5pnVGolOLPdweT1IQu9jp7Lw9cWkhW1t7me+jXc0axEn9eprXgi1eJ/tN1YXOmXZbZtlTDg56EDp7V5mDzSmnds0xWSVpLYpXcMSC6S7ZUmcbwjnGB3B9v8AGuJu5bieSS30i3nkQjbIyHgD+vTP4V60sfTlszmweV1U7NFez0ea4dt0OZgAMkVZurNLHe7xsrIQfcH1rxq9ZSd0enUpOJi3crL5blsw9gWqTRdQ1rSbxrjQr6406/mbasyJkj0B7fQn1r5vNEqsbF0ad3qfSmmfF/xi+n21rq11bX5jXak4T977g+vOec1j6n41/tqE291a280bDa6gZB+v+FfMQwFnc+joQUUkaHhS7s5/EWn6nfxW0KwsNrlvLLMp+UE4+6D+dfqBL8RvDeoK92Nd0yCaezR5LULtKHHKMcAHB7DOPauHGUXzrlNcXhLRvFHhOpfFq1h1L7DZX7JFE5JLIB5h9s9uvoa4jxd+0DqM8Y0HSzqsKN9+aN2RQB9evPpXoUcJzbmWIyuSpcxmfC7wpqnjMXuoalq7Qaes7B5J5i4HcKPXPTAHP619H6N4L0m2jje5QXSRnbJFKAB7ZJ6/SvLzDGunM5cFgEnY9P09ktY2+yRxW6PgvsQA8dPw9ulb1vcmJHkeULJjhm5z6V8rmrdXU+74ecaDbPmD4r+KdPsLPU4r+Z7a2EDFGAyW+g78/wAq+T/ghq0cnxA1zRPIihbXbP7Wk0jA7XUD5T6AKQM/7Zr6PJsK6eH5jTjDHKtQ5UdX8TfCbwXd1erKk0Mtso3nO5W7jn0/rXzxZpLBqcdsIZUWR9rcfzr9k4an7Wgkz8enHVo9Cn0E3dgIo2QRsCfnTdgivBPEeixaTe3FwrJtZgOeAPYfjX0NZJwPIyvGO7gz1v8AZt+Htz4y+JmhyvL9qstKvUuzHn5XJYd++M4x6Yr6G/bD8fRXtjrPhHQYBLBEDDM0f8XXGfXByf8AIFfnc4KrmUV2PSx1XlpWPyRl0jzpdqvLLFtDLuGMj0rsNF0bfbRlpEFxn7uOo9a93HUrTOLDvTU2ZGuNJukAWXABUHBIPrx0/Guj07VVupStxGRgbdpHH1rGVB8tzaOiPTNB1E3MwRIzIB8rEjiuwPhyK9ZJYxlMHII5zXHUVkRBtM2bXwy9msckd1EXIB3MpIHt9e1d34d1m+gMqvdERnAQp1X39zWEoXidNV32Pff7btLuO7YkxRMQYQTkgdqiivFmmSEbmTuQMj864I0WmaTxXum7H5SBHCTBuST1FJd6vHEPLaRhJjOccV61DVanz9Vtskt3vb5beK2AlLtgqB1H9anvbaSwllgvYJoLhQVKMMEH3rop4mLlyI5q2Cly8zOPvNXMLGOUMwC5LDt6VzEfiuH7XFZtJG12cnjj/wDVXfJX2PKnSa1Ows7uOZRJNIhRuWXbljj09q+hfh3DoUOk3E1ksSXpIBQdl45znk+vt+nznEN/Y6Hv5JJc2p6dp8m8kBymOBVm6u2jEcamNnA546Gvh2rH1iM+W4jkeJy4DqMgE9fesq8vFQSKD8h5zntSEc3cTCaEGJlDA7twOc1ys32aRpogdsgXI9KqK1C55x4mwymG4tSVKgBRwPrz614jrmh6RNeCeW0s2kRiy7lwcnrgjp+FexQm4xuiK8rx1NHw3o+lwajFcxWkUlsEIETnK7iMA5r0p5EEsQLLJIFEZy3AGOOO/aoquUndl0ZWic5qWqwWrvIbhH4xsIrkNT8Sw2Vsspu4YmfPyEbiV9u361vh6DZFfEJI8jPjB7vzYdOjxgFcnKq3OeTjnmuR1y8uGleUxIs5UbyGOQAOor26dFR3PFniXJnzbqhS51t1tGieUNhy+OPatVoVR40RWjCpwvXn1+tfPYn4j2KL90ynt+GxGsKt87KRzmqEkFyxRopCIFPO44Ga4Zu7NSGBWeR/KBBVCWUegqjNJblICGmiV5NoCjjNQ1cpRuWShBDuWUA7WyKrTN/rMktGT8iHoh9R7msZblQWhC8iZEQ3Fiv3m6A+xqg0vmSKSAuOAazmVHYzZ7WaSWZWWdGxkemPUCqO9ZEjntX6yBODwexJ9u9ZG0I9TWgfy18uV4khJ+WRhwT/APr/AJ1sWEM00e/5t2fveorGW50QXU9K8H6Re6jdNbrZXFxalVhdsgRgscBWyeSSOnNfrp8BPhlp/hbw9YXs/wBpbVRtj3suAoAz+p/l714WcVeWFj28HH3bH1baxrFJPNBFHA8mSVjJA/D29quQzsGD4IKjFfJ3Z3cmhpW95NIiNKu05+Ue1XIJNvzEkrnB46Gk0WjUDbUVl3PznFaVpdSAhmPy44zVRQmtDViuVbzfl80EflWtHLhS6qvPArY55K5YQxFcgFnHIzxVlZiSAxAGeKEjnktBQ6FX8s4bPJJzg1OshiSLzGDDOK1jGxyVCaGQlmIbCnjbV5Gcsqk4YnGTW9NdTjLMLBnlXllHoKrtPtBOQyemK0SApmZTyu7GcgkU3AK4PzZNbcprBaDE2ADYpU55BrVsVRWYk8HnJomrnVB6GspPy7FJTPBAq2uWEjHAxxURWpcpXKM8mEyFBxVBzJ5AmUeYCNwrUkWP7OPmDDJHp0PpU4YjKkAIBkHqapyuTLYjZmIy7rg8KAKo3HmMS+7I6YAqTkmiu1uRtzlR3B7UnlytkRvtXtjrQjCUepowfuw6lw5HOccU5JyZGygYAZGRW6VjMVLmKZEkKADPIxjiqLSbfmAIDnDBe4pg0eZfFT4W+Hvil4budH1eCI2024pnHyuVAPHYNx+IFfzEfta/sg+J/hFqWoQW+lx3fhpp/Mi8yPa2M8KH78noevTrX13DeYcr9nLqYVvhsfnfq3hyTT3eF4Jkwd20rwwI45HGP8K5WeAwnEaKwxgkj7te1iqVpHmVImV5Ssdy5wRyeufpUDEmOXBKMPujHU1xqNmYsFuGdQsvzNuAHHK8UTWwPmQOXD59cGtDBqxWjcP5SNHnnaQT2966zRPK88Z2uRx+FXJ3Q4q7PQhHAwVP3MjkcgHOKzf7PMbOJiY2YbQAOhp0wnuX7aykTakgQxg4HHUe9bkVuqszsgKkfJ3Brqi9DnmtTsNLs4725t4HjkmmcYVVPPoK/UD9mH9np9VsE+0W32nVZcBrjZnyE4J2jpkj149c1+w+F+SqrX9tLofnPiJnv1TBuKerP3H+Dv7Mui6RpmnPLY29nEqHYcZYjrk8+/Wvrix+Hmj6KYdllHqAUZbz7IEe3Jzn+df01h6Tloj+FeKuJeWo7vU7fStHs4RHJaxxLcY2llJRkPHGBjFbNtYS294yeReJfqfvsRgc9D3J/Gu/6mrXZ8NPiGdV2R0F1psxlVjeLNGVy8S5GPZuOTVyx8Ni5lVuLa0zz5YPP19fWuKdJRPUw1WU9zVl0C5e5s9skflRIyjcADk9Dn2rLu9HFs0kcwG5ycqcbuPw6ZpwgjtryShdMqmC6ECxW93LZqDlBH+65PXAHGfemfZZ7dxeT3VxG7MEWTcdxI7H296tU7bnmuMpK6NWLQpp4HSK+uLONcldsSkPnkgjn3wfamSaEhw87XF3u5y2OPTmsZ0ddDaFR2s2Kui2M0lrJdIHtwQCkdukZbHXJA3Ee+ecVFJ4cgnAV0iBKHAkXfkA9h0x+dc1TDnZQqu5DbeDtJSKMy6egnOVfaQFf0xgZH0/WmH4QaNqqFpbWaYsCwhijMoHrxv/AJ15VelJPQ+oo10l7x4p4w/Zt8H3t5FILGe0vAp3BUCbm5wGGOMeua+ZvHn7KenW8M6aZZWMELk5EMOMnqcgck59a9KlXq8yjPY9Gnn0FG2x8I/E79lDUTboINGv4Hik8wedayhJ1IxtORgj0IIOfXpX5v8AxV/ZuntJbt7Ozezl2kPb3HK7gOCrAZX0wcivop0adai6cj6rhfiadKup3Pzx8deC9Q8OamdPe3YKVLqwOc46/wCf5V5HNbv5ynChG49h7iv5C8RcheFxLaWh/X/D2ZRxFFTiQW0JQssmFdzkE1E5ct0XBPY1+TSVj6eM7CIoVlV4iDnAOaeYl2tKzrzwFP8AMVjKOppzLchnAURrjaOjZPQ/SqzRy4e3jLRErw/8qlqw0ySYgOkbBkyuVNJFvt4JTMQ45YnHQdqQEqIjpDPH5flN0cHg0nlqMEvGVYHBWgExrf6oQrM+OzZ7VDHKI0aNv4O/f/69ayirFxepYFsY5pCk7SrIoYgdPpTdjRNGkUaRyZIxnkCiexfNpcoXipGFlWGRNzbS5TG41LHvt4gMv5Knepz1z/n9KyMm7lkC3mXaRFCSOT6VXy4ACSgKTjI6GgRHKyrOZGUpkYXjINPLSzrMZFREUfKCep/pQAj28SRLgtvDZK5xSFZJVG7y8KdoA6/X3oKj2GRlZDtbls4JJ7UyRI1ciMy+WX4JoGo3K8hUIq7WVs8E1K0U4tmMdwWYfdjb7pPrQOa0IXeVYF8ySFo8YKrHg5/wqJIyZPKCmVpBgr7elZSVmaInnhWGRNodXPy7TSeX5gdkB8sAKWx0OP8A9dQ2AwxLJKyxhGcDIyOcVEFZnyzmIDgAd61WqsAgiG9AXDygEMT0AP6VMY0XakbgueoI4q0jGT1M2eDZsUs0IbgZPWrEVpMm0SSs7HhfUUGkXcsPgBMtj0HQGopHmkkkKHLucsAMZFTJLdlCSCNo2jjzCrYG3Gc/WqpjKLhAFjPXHSocNAHAnEMqtyRlTn9RVeNJohK7OUk/vJ2/+vUAWjG77GUSSADOWPNVnVGdmVt7gYwTQFxEiTy4/PklZXbIPUn/AOtSSnmMqcYPUUALEnmoxARE3YUscE+tWCEjDGOMPxjPTHuKBK/UqSytKSjx4bqGXmow6SnB2qV559a0irIY4SeREpcDLNjK84FVSBJGoJVmHUr/AIVmBLC0iqGAxGDzk8fSpAVjdWi3I27IIP3TQU3fYkeNGVwFJYcsT0NOVwsKo8kbMV2sAKCWhRbswyG8pD1BOBmqxtxExYFn6ZB+7mpktBrzK6QqnmGRUAHOF4phwRIG2hAMIO+fesRFV1dQpaFTnrk4AFcxPGY5WChZMnLUFQWoxVwokO0oeK1bK1eVmiJYR84Pag2O88FeD9U8TX9hZaVYzPfXEot4Y5DtHP8AEfav6AP2Jv2Hk0ltC8c6vaRtdW7PJbzNDglz9541I49m9+tcGZYr2NJs+myPCKnB4qa0R+0UfheDR7Gx0u3tvIhSIMFSTeB+I7+vvmsa90mHzCAjFsc8cV+fyTm+ZnRSk/ie5i3mjRzGOQ28KOmNrKP1rKGgWarIXs3aRiAHU5JA5/L2rnlh0ejTxUki3/YVpNbM01q1uirnaBzkdDnt9KntvDsbRRSiFOVB2njHsTVU8Lc0eKbWpvXOhwzh5mjiedowhC9MD2qtf6BHd2AgkQI3mI4PfjoKv6t2Mvbp6MoSaC4LRSAIe0Z6V0tlpMaGOQRbcDDHbkjjH50lh7KwpTVxH0uBznyg0iEMjE9/rWpb2LRRsNwWMtvCgAYPrSeHb0Oa63OcvtESeeQsqSRsPnDrnd7fSrNn4ZhlmtpbuJJLKYb5IUTLp7DsPoOK3jTexnZbm7L4btL2PFyJTLgCFZGDbVAxg/TjmuZufBWll1ZrO0mGed6gj6gV2U4OxhK1zpPC/guEahG8O9p1YFBkAKPXPtX0kmi6Y2m3L3FtLeXCx7VlklZhnA52k7cD6V1RTsY12mrnz54k8NQG5d0jtcjjCRgfnil8Oac9msNujQLBH0Bjzx6Hv+Nd8pOxlTmnE9FhtYtoWLc2OfmFX4bdkV8RgOejCuchMeFYqyBMc5xTvKOw4Hz9DjtQEHYsJnao27CvAz3p27zCylQcDNaQWgOWt0NSQOFQgj1U81YMaOpcEIRSlHWyNE+pFGG3M2CABjFSOqPEMkuvoelaR2JlPsVbhVmWREAQBeOOM18FftHfDSXXIz/Z4UXM8mxGbHy/LhTzxkdKmi7SIlupH5HeKNElsXk81YZgG+eWFCEZjx3+n1ryfUYJIpmUptA/MV4mexSldH6BlEuencwJIhte5WNQQcOyrycfrVSZYphmKRl7sZBj8hXzL1Z7EodTOn8kEhVLrjgD1oihuFiR1OA3A46ilPc3pKyuPa2kEmTCyZGRnjI9amk06KWJPmAlJwx9BUvR6A9SGPSXVCS2ecEY4P8AhTk0hA4iKTQYbLg+vp/9alc3jZaG+bBYrWFoycg4Oalt9KVhK8RZBngFua53LuNy10HvYzDOyUgqPnGcf/rqlNFJIsRdBJCwxkjO7/61ZqoLzM+7jjRpCd6ycqylsbT6EVzjQuz/ACbJU25LA9a7KMrmDIY1khaRJQMBsjI5xit6BluPLmIIAHG08fX3rouYyglqWWMsMbSQsoORnI9aab9kthlVMgJJ9xUy2MJkT6vujEUWZWxjaD09jWppd7IgCmSRD3Vh0rlqQsVh3dnTQSm4YmF3dCMscfnUjywqeYW3joV/rXnVI2Z0pFMosq70RHkII+Y8VgTRNblU3AMSSfQ1olZG0ZdCvJExt223AiUN8zehNIpdIoWVWcuuCR0b/wCtTJUbsknikghKjDnvkVlLC+ZXuDLPDjLIOOlAmtbEz+dOqtKrQnAO0nOPahEDtJBIN6GM8Hpmqi+gONhI4NpUNwmOAKtlR5ZDhvmJPPf/AOtWw5PojGu45EjnidQkEY3Hdyy+1ZiLKHJYqY+gUinFamSlpczpLeWcS8c5yTjAzUcJkj2I6DOc9cCuqKujCUrGlYzGWSZSUecAF9qbR+FdTbOh3EMhJwhwMVNSGmhpTnfckZPLR9qKseMLhsnPvVU5IRt26QHB28DH9awcWO95D5LjYmxtrE85J5pBfhoVEkcix5wHFXBaA56j3v1bYkbDySOQByD61PHcxSmRs+XMfuFuw9P/AK9bSXumN2pXLUc080eWYxnbkA9fpTcM7qpfa23JxxmptoXqV/s/7sSTP85Yrt6nHrUN1EqrCIwiupwy47d6zXxFPYyniUbyoyQd3Ayaqz2r3ADghkI4z0FW6lncXJ3MWfQna3ZA4aTpVG50VjHG0x8xEwBtbBzXRCoKcVsSQ2MiCRtjso4YgcKfepUsoDIqP5izZDDmrc+xU4paG48EFtKjJMqIeFUtk/8A6637OMMERondyMncuBXPOWgoK5aks2lTzv3bIBkADt/Ws+5syCy4Dt1zWdOepFSN2Zk1mivG3nCYFeFVen1NRtGQHIhBYHn1rvpPXU4K/Ym3bljk2suBypbNKNsjqrMYo2BIfnqK7acNDlb1saAuYApjmZFTpwMn6j/Cs7fKI1jlJjfBUEdRTqIqnG5oxs0roCqqg6YFX7aeDzkjcpJOvJUmuGtuddOVi3E4R5ZfljUfdGaVjFcsxiiifco+dhggf5zXPB+9qDbauUQqqryxXKmY/IsYHPHep3eGVhIsRjk2FQrfrx6+9UXBaEdvCq5wWIXueCKh3wsEDAsjMVzjJzV7IfN0Jp4FCRgkhUTA2jJA/rVG3uZ4pMoCp+628BuKhx6i9pdmraTJI5dUMjKcbWyAT6Gr/lyGPzGb5z6HBFVDcmU/duLIVtniVERyTlvMbpWnpUaPcEMEDk8gHIFetg4XqHBiqtqbPadPtlNrJGI5HjIALiuws7cK3mRkKiLjDc819bTVkfmNbWTZwniXcJzG0sLueRsGAfWsXSZJ7cvCLaJI+sTA53Z/lXfSfunn01aWp3lhIywojriRuGJ/hH0rdtrgK4CJGYwSpBGfqa0Bo1UmjIPllyB0J6itNGjSFFYxSbsNwQSP8KzmupV2WUsdNnSQPZwTh1wSV+7+HSs668N6deyyXZtmMnliJCrbV44zisJQuXCu1sZ0vw50e7h8h9TvEmRt6F0wpc/wnHb0PsK5fUfhMt3NI94YLkkDZsB2gY6EevFRKkrHfRx7icLqvwyvNOuLgSWskoB24RchD17d65SfwJO8SvBaTGTnaAOB75rmeHiz2qWcO1jnLjw5fRSmFY5klKFlKdcd6wNQ0eS3aEM5CEbenf6152IwCex6+HzHQ5+S0ubdmUQSxqv3SR1/CpgHEaxyhcM3ynbzXmrL3c9NYy6KcrS+Tc2wETB02oQMfganUKGZc7SABwOCa46lDl0Nqc7sWSOCEPK0pWdF3oo5NUbqTCwlWdi4GVx0+tRFWCrK7sUFeJJi1wzhQf4TjA/rT4psGUpINp4A9PeukT0jYvxM5Lbm5xzirVvOpaQRfNKrD5R1z61jUhpoawdifYzo7Fmt2JxuUZwaoyl0V9qsZf4cnrXPKkzVyuyY+ZAY1uAjShQxCHOankASRdpwobIFY8jTLnJWuZUgknErqGZlJLHdmoIfOMe+PymUgFSRXTT2M2+p0+mMGuBHNEk8LZJAGA3tR4riiNleKqeRII+p6r/9eumg/escmav92fFPjNf3txtIDgnHPUeteD6kJCdzTMGzuI/pX3+EXunweKVkY8nmpEwLqyDkc1mGdSD++AKnB78+ldZwn3B+zx4tYatqVrOly21CTvGB83ygj24PH0r76nXyI2EDJcDYP3gTIOR/nmvz2vR9niXE/QsNinNtHD6nHM9tcCOGST5SZsfxL1wfYV8BfGd4W1lIAhOUMkOfT+L9a+pyV6s8PP4q8T532MrsuMo7cbj0/Gg+WiIBJGGPGMZr05vU8EqlCpGZdoPIGP5Vet4496zBR8vHFSbRR0tqYPLVZC6wMRnZViUI5mB27fuj0asZ6M2pvoXdMeKNyJgSxO0Angc190fs8xwzW+pvJ5cTLbblWQk/PwCuPoe31r5fiOf7pep6eX/Ges6lBPLHfS6c0iSxpuO719R9D/jX5L/GpJ28canKDHFHt2CELgqyn5j9cn/OK9ThVWi2Y598KZ4XOz7ZFPUngVUZnDGIq3mDrxX07lZnyxMvmM7uAq+vbFR5iQHhsngN6UqgDhEyMRuBJ5qSMxfKoYSMecL0qVqBGyvGxGMAnjvWhBI0pEYZ3wOBircNAIluZFkdQnl9uajdmZWJIJHBGKcXdADRshQEkIw4JojiKKxbeR2JNNPWwDljUlicRsRjJoWNY12k4XGQV4ye9DdgI2Rk8ueIlWz8p9DTmKxsp3bR3GOc0pbABRSF8uTOevaniaGN2GNyADg/rWVuoELcDbGC6scgAU+MspwePc0i4bkglKMZMKEIxnFLvG4Kcgeuc0GoSEZBjbB6EetOykbqSCFxyfemmBLGyGNCEYPzkZ/WmowVDH8siJkZz1pAJG2C27IGMAYqMsWkKgMNo3cGgDpdHuHjmEhGVxtr2awmjZFJJSQgAg9RXNXXU7sHOzOnhdZHSOQM0YXOSOK08FgIOi+p7H0rkqHtx7ltpJVaEh41CAIdy5yP8auWcvmSSwhXTDZ5/iFcso2OiL6nS2cqozjCs+3AGOBXQWXmSIr7ncg/d9KwktTdM0pAWdcIy4HP+FeSeOIgltIxUDbnPrXZQXvXMMTb2bufN8js11IHAjUH7554rOkOx28sADOCxOef6V7C2PmJaMQISED70IPze9dVpCKpPmB5Cq8BG5xXNUYQep19rceVKoEcmQvDA4INX7dflEgJZgfmxXNPY9GmzYt2iheMCDLSHazDsMVfjiUyPIRLGANoOc1kbKNy4TJBG7qVMrMFKkc49aWUL8oQJLAeuRjBNNE1I6Gdd28cLmVkCSDI2/0NZUgVVdEAOeqk8iuhbnDVjctxieTbGqyfNhSq9z2qre2FyHlt72yltp0fEsci4ZT6Edq6E7HMeW+JdFnaYzRRgL1IVcCuDmjaNwjRrJzkZHStkzOUeqKkoClCoJY/wg0qwP5bOQBIwwFY4FRKfYhIiY8LuAKH5Xz0FalukqhkMgZWGNxqE7MpKzLMTK0yhlB2nG6rBYTjEfynk4Iz+IoTNSJEGG2AlG+8/XGaa6lVUL13AEn0q4dwJmZiylXBjPp3qSPzoblcxbOefSrYHpun73gQSyxKxUAY649K4nxIQspCMqsDjnrWdM0pnOxTtGPmIdXXkAfpXV2N8pSJpXEaIuPrVyV0VKNztrC9LN+5k8mU45XuK6KzvFR8ksEHDYGSTWEldFJHb28+BnOwgcVrMqyBWVjvwuNw6HvWBUFqTIXiZlcxSjqpHGK6SxI2qyPK8S8hJWoNJJ9Bl6sMQy8ik4yQ3Iz6V5B4ugijiV8ruZmyoHT3/wA+ldFEwep5Y11GjCOIhj/FjmnF4WQFXjYj5sY6Gt5K6MLlFX3yls7ePvKcVHczYjUKgUbecD+dRJaEXvoIkk0sbyMWyMAMvaqsszOjRcoSvD9gaSWlyovQdH50ixpcTCR8bd/b8qtwxKs7RecANoDsOTinGHUZanlOHVDEI8cKRyR/Wp7F3Y4XfF6N2J/pWgGrHLKpSVpt4Zii89x3pouhLuQKwPTNSoGclbVFrfFCoVgPPYfIB3qGNmk2EJs3HMgbqPpVpXIbuW0kVC0KKXViGLn+EjtVqJ5ACEQOp+8xPH5VajZXEbtrmAgPkKV3LV/y1nZXX5CfvA9v/r1pYEy0IYmcEhljAwvHOPepFhXY2Y8qvUgVmo6GkZ9yWOENtmBj2dQQOtaL29uzJI8UIYdxyRWYoMctuhVWi3NhiCc9Aavuu5I18oxqByT/ADFBqeTeMiNkMYcBSxJ9P8n+leRXqRcumB6qK2hsBlJGEWNoZ1eQnkNkkD0NTuGfekYIyASwNZz3M4PuWi7uqb2yAMEVbsIcEAoVJbLYPBrKexodpeiIaeyqA8jIBx2FcjHI0bxs0bs3cLyQaSXul30se3+EVyYgCqgLkj3r1yzieRkkBYTbchd3YdTivNnuddGNy9E3mwLJAw+ZtwJFX9kl0HjJWKBVyCTg57ihRudcVqNlYKlvhy7jjcecD/8AVUn2uRgfspZyDhmdentUmlNdi/ZXP2xX8sMxB2nPHNbccENu/nMW87oV3Zx+Fc1Y6IIuyyRo8kQQsygPuA4b6Vm+YXlErlGRlwNox9Oa4qjsdMFoaulXN1ps9vc2Fxbi5Vw2ZclSPTr/APq96+y/DP7Veo6PBbwvpt/f6lBAkMTRTrFFEEUKqkkEngDsa+Zz/LniYJLoe1l1Tldj061/bU0xftMmo+CdcivkUEraTLJGTjr2P4D8BXSaP+2v4A2vcvofju1t5FCTO1h5ATJGcK5y3PvXlU+Gp8u57E8Y1ojt0/a18HWiPdzRpFp5+ZGdsPtHU7STk/lW/pP7XfgC6CzLLp1hCyErcTxo3mrjPAMh4GeuBXPLJKsS6eLb1Os0n9p34Y6laST2ev2l7Huw0kMkbBCOTwHOPxNdXpnxn+F+rwRQWvirSlRyZQRebiCcdQoOPzx71xPCVIXuiFjW5WNVPH3hmaF3t/EmkMAfmjjmWWQj+8uOgHcGthPGGirbRahHdLPbF1QYbaWz79P6+1Z3lY9D2+l2dJaajDqlwUtHG7rIrHGB3I9a6RbN2hW582OKEHapLghvSumimtzNz5tjobLwhr2quEtNNOwDc0rny1P0zXQWPw3169aeOM6SIwmYX8wklvQ4B/l3rSWKhHcyqV3FHa2vwK8QXkLKbK7ikIGJMrtPuOv6iu1079m7xFEiXbaes2cDOVVie3U1yVMxpox+syZ3dn+zFqVysb3Gk31pOAWBM8ePyQlv0rdT9lwXCSW0mnSC5cbnP25ApHqAw4HtXk185UX7o3VlsTf8MuWcl0kl2NFtZ0YK1xK6z7PQdRj6VfT9n3S47hmNzYEIMGVXwGHspPNedVz5m8KDaLafA3w/HK7te2sUqLuwyFd3uADz+dXLX4L6BGonVNMWR8DdGvXOeoOSfrzWa4gaJnSsjdt/gdoBRPN1u2yxyVFupI45GNn6giooPgd4ejbzrvU7fCnGxLcmT+i8fWtlnztoS8I2Wl+DHg6VzbiSaWL3hzu+vzdKfP8AB3wlpahreSDY33Y0gwFx14znJz1zisP7Yk3oOnhZbFGH4a+G7u4hTy1sv+ekwiDMPQjp+Va8fwl8POHa81S6MYHy7LVW6fUg5/E1KzaVwWBZTl+F/hRJVX+0ru2PLbUtkBYe+7P6VSk+HWg3Eo8q5FuobAfIB9snBx+Vd8c3mVPLW2SyfDnQCNn25hOpw8scCMrDPtsp9p8MtP8AMknjvJ7O3OVWXyym4jsQDW8M+qQd0znlk6b1NE/C3SXSNlCF3zyML82e+MY/Ws8fC/T1uFYvexoh/wCXd1Df99FW/lXfhuKam9zCplESrc/DCKJXiiuBCW5TziGYfUqoFUl+ElxLC+Ly3ic5w8MRVgfocj9K9qHGdSJ5VThunLoWz8KWjhSI6jbQrnlShcn3+UgVfb4RWcFuZDqWmknqgByPwxg/nXT/AK81ER/qpT3Mi4+FNnEzlbmGRRgA7dpx+ucH8apyfDGNGKJcR3MD4z5CsmR9eprojx3J7mU+FYdCynwrtlTeJkABwEOSW9u9NuvhMVDQXcMRnJ3DO07eOnB4+nWtY8eSsYvheFylF8KJSpCwrLEpA3xxk4+lZWp/BiC7X7Nc6PfPGWw+RnI9sdPxrelx1rdmFXhq3wnlt/8Asw/DSSaW4j+H7pdFtr3T3AdiOytkEevYd64+b9ir4T39w13/AMIWscy8vMJfLJz2wiqPp/SvQfiGkjGeTzfuvocZqv7Anwmvy0d3pniyKzbKss0u1cew3ndz64rjW/4J1fBbT0l/s+31G1mZQFkCRknnodxBP510U/EKO5UMNXguVo4W+/4JueAUkleG9dFkY5aKx+Z/qGyuM89q4vWP+CZ+hM5lsvEt6Q3Lq8Mfzj+78rZUewr38H4hwfUxlQq9EeZa7/wTU8cW006+H/EuhyWITCoCZH/Mr/jXAJ/wTS8e3N1HFqQVSAUjNxqTwoR/tHYSee5H5V79PjZShueVXnUjO/KEv/BNHV7CKaC61DVLm/JIC2UyXEBHpzEHOfc15zD+w5418IXn2IaDf3k8b5je8B3KPbAyDjjkVVLiRSW5xyqzeyLWvfs1a5aJtXQmgibmdWUsce2Bj2x+PtXjmofB/XNOuTcT6FeeTHlA0kEiswz2GMt/nFd2EzeEtGb4WcnUXMcTrngDxfp0Syro93JbFyrMq7Sg7cNj8jj8awLS18SX0x0+NNSDWse/y4Qy4Xtz/GfpkivQp4ii92faUZ07+8dWmn61AsMmoRXRjEe8h1LMAB+JpmqQwXtxpQklUXtxFuty7/MR049ugraeJhb3WVjcZTaUEX/B/h3x5H4tsoNPfxBY3kzFUhkl3QqOOdpOATxzwBX27olt8RLnVLWLUtOum01oMtcPCyozDj5fXv8Al1rw8dTpzdz5etWtU0PatK8LX0apNNeRR2pQMgKt830NVfE2qNo+nSpp9tDdXgB27iQFb0Pof8a8SOHU6iieisS4rQ/Pj4p2XjjxBeTX93pV1qMzqIRaIPljA7gAHJ6DHTH64vwh+HPiqw8eaXqupl9PsdzRyedasrbGIyRnBxwBtx1719tOnCGH5YnBisVKat0Pqj4s2drqE1teGRYLeVihjAHBwME/X+dfLl/4NPnvMQsN0zDBPTA6V9Vw5WdOimj4urX11NiWKLTbV5rl7iAopyY+ue3FeETwHxn4g07Sra0TUr64l8qGARhR0ySw9h179K+mxFS2HczwaK5a90foB4Q8NH4QeGTb+H9Nv9U8VOhR7i1iVVTcpHy59M9e2B+Hwn43t9cto7my16K7a+Q5lmkXBkPTOPw6dfrXxnD0faV3VPRzCreSR4tceHorybf9miWAEFmZcbx6fSrsGjRW7ERskkJx8yjr9K+xrUeZ3Zxe3s7HTjSrO7sRC4cyclR2B9c03TPhXBOkVw9xeS3S/efziiY9wOv+etZ4mnywOjDYjmdmepaR4HksU2RTwXjAkqyZA+hzXZWUUumSrNLJbRAHayNHkn+lfNyd3Y752esTpobe01QhppEWUt0CYGPXis698PXUTxTWUYETc7j0P0rmlJLc3pJPRkd5LdWU8UsrOIlPAUnJx9P8816z4e1Sa4skKRm2cjJ2tndRUs9jkr0pQZvpezOzhlljZQCMcZPeprC1/tQTTxFZfLkETKDkq3X+op86ijCnSvI9s0BUsraKDyIGOQIyIgCPoetZnjXw673dnfRsTEID5kSLgseNuT6denrXkU6/LXUj0qlHmjynkw8P/bGDXIlizwOcYNeTeKtIsl1qZLJljZHRn2yEhCAOmemfT3Ir6HCY1zq8p4eMw6hTOt0W88i2Zw6ST7gASOi17h8PZbmS8j+ypmFVO87eDnP69a5M4mvZM58nT9qe72we0BbcxP8Ae96qGWedWZiYmYkkY5FfDytY+2cOxVnmCrwgYZBJrJmvZiY2SGM9tzAVk0SmrHKatrFpZrPNd6laQJsy25NmW9OOK891HxDDNLFDC6+YycZfGR65rajC+phLR3OB8UazELH7S1xlFQBnJ6L65PYYx+NfK2vfFC1huPs1rIstwC2+aRsID/DjuSTxjH417GHpc0Tlr1HseyaFrzSWFoxdGvXRWeOM4C8c5/nW1deJIonEnDy42j0/Gumhhb7mf1pJHleua3cuWueNxDIqgcHPXI/rXl934mkuiq3ULoR8pWTr9DXt06MVHQ8ytWcpGzb3sAtg3mAhvl29gPeuK8Qaq0+DEwmCjjaeK4alS1whG7PI7m1Mt0zSIjZPIAzx6GumgSMKN7K5B+4e9fP1XqfQ0loUr8JJsJRI3U5UAnmuaubVhIH2HzMZx6Z71xGqV2UJLd4FaWV4U3gqpzz9ajMduh850Eu3kLu4FBrFWM43ELFp1lkKgbQnUf8A16rPd/KXnCvgbRt71lNdROWmhTF2GjeLfgk4b2rOd5g6wIWQbueetYVCovQmaWF43O+aPaQrYOeT0BNUJIo0jdISNpP3Cc1jJ6nRTizUtdjBCw3wADCv3PcH2rrNItZLmW28gNNHvJRQOM4/l71FVpandQo3PvH4D/DO3bUtP1zXYZIIkTzYYpTnL46gdOOnfvjHNfpXpOt20lnbx3MtpYCJVQSv0P1HqegNfFZriuefKj28NDkjqdhaapHJIqrJGwRCGbPTHSrMN1byFpFmRpidrNnj6e1eYo6i9tqbEMyKFBKv6c1qpPtZcINvfjirk7G0ZpmmkoMcgGWIXcMVoRsNvKhz3wKUY6FmjblFbJURxkYXnOT71qK7kEIF25yRVmDZYfco3NJjAxgfw/4mpYjmIAkHvuFbWT1MJLUsK2V2oo3+pPFWowgIbcuOFJ7ZqrHDNksTbGmcYAzkirQmIUFCB+FbpWRyS3JA8jbWLkOOuB1qF1IZQVJJPPFa00VGNyIqFIVFLIORTSZX4BUDqOK0NRwWVkIDZbOSQKtWzOI+GR26gE45pPY6EtDWjuBHgsxGOMg96sLcgqwKkuRx9KUNgIMq4IYEKO1RSFGRTHubp8oqgLMXlDbhEZvXFL5IRWkJJP8ACfWgm6aGkowRhtVlOQRUciIFeRUDOOw707aXOWoQyBv3mEPldjRsHDRBGJHODVxj1OWT1JEjDEs/TG0gUOBvVBynPatookosCrAkHHoDSSLufdF8oPVvWie4DHt2KsjEKCMt6VwHjrwJ4b8badJpHi3SrbXdOmj8iWOaMNlSMd+49f5VdGq4SuiZRurH4dftWf8ABOvUPD13N4g+F0OmahpH7yR4riOSNk7gZRWBP4dDnNfjd44+HWq+FpbtbzR720kRiJVRC6565GB0I5r7nC4xVoa7nHUo+9Y8TvRGJB5AmKlth2g5VsfpWakLbAHZoZg3yMRn8a1lHsebVjbQnlhaCT5SpK4LEjp/9es2aMyxxvbbN+7O4nANQRJXWg2EAx7Y42kb2FdHpMUayxuWKMeOKCYx0PRbWNgxwoG09MYNdGjSzWrwtEjKcMQygtkdOe1bxWhBdjtZYklMkHmY4GantoyGQBQqehFb0tdCZ7HvfwZ8NweIPFdjZhAFkYtGSMgMOx9OO/r9a/pc/ZC+FbC0sLzVYIZIngVI9kexEJbLbgOGJ2nGeAMDtX9N+GuGVLCcx/L/AI1Zk4NRP1s0TwhKnyXAK3yv8yIgbBzwOOhx27Vt6l4Ymy63dtsYbQsKs0Z4PU4/Pmv3DLUkj+C88xsq1dtsxJdGuonREESyNkgJ8zACrkEMLCJmtZ1lVh153gHlsemePwNe46V4njYfGck7HUWUdujM4XIK7cOAQB/U8/pVszra/aHgkjcFcqM/xV4VWhK7ufe4PMYOCsPub2NzEqYDgDAz3xWPc3K3YVd8fdox17U6dBpG1XF31K51GBEhHlpZhUHzsckH+WfpThqEUXlK89pdQPw4EYcp9c/0rSOFkzCpmKi00RjUreFxtYorZ257j1FOm1e3WNQ0iNbg7gynqP8ACnPCyWphHMYt6FFfE2nOyT2MitCWygHJI6Z47e9advr8FxODCywRyt8pccfXnoP0rnlg5PU76WbQ2uWrbWra4kd7lJF2klMY/Ok1HWrZVeNHZLh12uQcHHb+ZrmqYGV7noQzmnycpDDq+nlbWS9ieONAiuixZDBeCw7kn0rji3lytNb7GL/dcSHafRgfcV24TB31Z4WaZpyu0WcLq+hw38cq3Fms5Jw5YjO38ev0r4e+P3wUsruJbiyhslkuJlgQp93cegJPC598Dn8K6vq7jK6OrJ+J+Sykz8DP2lPhdFZRC/WJREsx/hyNxGMqexwefwr8zNTsbq2vZVkgEMGRtVhyPY/lX5h4rZAquD9ulqj+5PCHPvb0+VM4+5jXLr8uSxxvOBk9qjeAwyMku5Cp2njofSv48xNOzP6Cgroc0b70w6OoOT7VTnaRGZyBHIvGMZyK5TTl0BigXzd4ljPAJ70+OcyI0nlgR9OvOamUbhG6dipIFeMh08wEEN6kVMqy7WDSqVJGEI6ioklYcXciWdvLaVV3wA7MEYAPeptwUSICpcjk44x6UktCkVo3QyHfAJUDDEcg4Yd+lQKq7Xn3NJJu+Qnt7VrbuNMuRT+SI9u04JL9+MVGZGt1UoGBPyg9T9c1EnpYZVeINtLSSyBl6N0+oqaNluJWRVLKq89uO9Zg10J7SBhHKWtZYYs4WVjkH29c1E7G7kllLCNt3mFUUAH2A/pQOS1Gy+dI0cbqWCgkAj7p9faoPMRQyxvbrMy7SpPX/CgIrURzthhG9cMNxJGfwp6BvIljhwAw5UjHNA57i+SEQFklSPHPOQ3tmo5JY1KI6nYBxk5oLvrYW4kK+TNlTHjarYyDVUyyHK5JXtn1psbV9CwhaRYXaMIDgOPSqTyE3U0SEAr83TgVF7uw0WWE3miR1kgDDfGX7jp/n6VWjj2xoVZkjLMxHqazk9QFUNE24geYV2gnnippBIGDKyy5HReTSi7AV0CM5jCgTEFinqKRmlO9SjRuOoIzxW61M5R7FQcFv3bNzuDOcgH29K0EHlIJRvTPPJzz/ShlRViuZwH2lSQOTmkS7dlWRAFyThlGQfSpnsHNrYY+I/LbMhkOSxPQUgWTfJlkO4blU8YH9apFXHSu7mO2uoAJIlxj2PPNVMyRsQ25hn5SOlY2QErsUEajCop3YB4yaQyqJY547aMnGGB6GpAaVdXV1O4Z3bQOhpEWNVlaLaFOcp3FACSKVtosIJ+QD6kVXklIAZleMZwoLc1cFcBivtdXWMwoH5VjksPQ1BMVhYyPDg52szHoc9MetaNXAc08I3hYZSO21sYPaq0Dv5h85fLnzgg8fnWLVmBYCwyJN5hmimB/dDoCQeQf8f8AGkjZgxV45CFO5gBUp62BFh3jeP8AcxvbQEnAZgzA++KgR7hZZYltVDKPklzyaZUVdmjGpuAvV3U52+lQCd0dhkGMc4I60EtFeQ5CkKclskipWO8LEyIwxjbispoBtzA7RkAiY7eVJwAK5KSFMnauNvGc9faoLhualhpb6hd2tosbtLIxUKo6DHX86+tPhH+yh8QfiBPB/ZemzLpsRTdKxwJGPTqPxwMk+lU7RXMz38py51pXex+7n7LX7AOneALew8QeKdNiuNVGZlmu49hI7lFxx3Gew/Ov1P0jSYbCzhghjijhWIJFHGm1Ag7AfXvXxGc4v2s+VbHu5lVioqjDobaWQdXYPsVTwuagudP8z5hJEQv8OM4NcUY6WPMjUMGSwJkwYyRn04qT7BGH8wRjn72PX29Kp0jWNQuSWQZSjruVRnH1/maYtgSuwAgEYHFKEOwKqaMcARBmNG7ZxzUP2VSPlUFupweRWjjoT7XUqPZb2VfLDDG4+oNXordiI4olTZ5edw6Vm4G6noDWjZXAVW6k9vpVj7GQvQkVUaRLqdik9qRIFwCrDG4cir1qg3qq5LKMZxjNONMlzZqNbAokipkD5apy2m1gYwrr3OMVvCBzydy9p0FxC4lUmMFuWUdBXoUl0Z7YrJI0vybTu7it0jnrXscNqcTXMu4FAF+6B1/+vTbK1KSKRgBuue1XJvYmgdRbkKycqRnIq0hbbkNt54IFQDHsF2jBYN/EB3pQoX51YDPaqUdLgRM22QLtJJGenWrW1NmV2+4zWkdCnGxWkQuQRlBn6Zp5d1Ls2CrHNRF6hzaWIl5LP5jkHjaelTSSBSqHALjirk9BDZMqAMhgRgccGvMvHui22uaPcILSHzkJjhbeUO8qShJ7AMBz7mueXcqTR+M3xs8FzaNqNxm3msl3DdC6bTG5JBVh0zkda+TtT0/Y5DPHI4wHzxXmZunJJn2XD1dctjlZ7EIXCKEJ6kHgisl7dHIUqGA4GT0r5h6M+pUtbGf9iVXk8lUZd2EQcDPrW9JaW6xREOs0o+bGMFDWM5M16GfJbyna/lhGBwCTkj2NSRoq4JYLt7kdDWitYycki7AVKNMCglCjBH8xWJPIdymMDCnOM96zUdbkKreRt2+TbROQCAMqrHua6DR/KieWGeNVOCScc/rXJUZ0QYlwCQrwmN/lPbtWNdKQkZDgAfMNg4xXPFtspu6OYutk8SkQvvZiJAVxgevvWebfc0LCNlwTxjFehh3YzitDEunmRgDHIQDkKOrVq2d0zxs8yNzztUdK7G9CE7mpcxPHDG6tG0J9yaz5VZgFngjkjY7V3f8A1qS1WpzylrYzWtZ3E0ZK28YOFwvJHqDW3Y20fmw/KXlA3A9wO9Y1Fc0p2SPRNPhsliKhw855BU4HvxV+aziWJhGAx9TXnVk7m3PfQwbrT5WYL50cSsCxbHA9vrWPMDHtYKJlPTdzmmU1bUoorhJlcRSIzZCkcEeh9quW1kXMhbYyjnIPA+gq5i5rak0sSLs8t/MLcqwPQU23gijLbpV8lxhuM4rKT7ERk2yBkg58oea2cZHPFQPC6h/MgWOY8kdMH0q6btuUp3QLCDGoc/vQ29sDgj0oUEiT7oVjkg/w1snc0aSRSuYLfOGkZy/LBf0zVB7WHy38/duXIKEY4q4bnPLSJQnCRjbHISw+8cZAFYM6t5qsP3rZAyvQ+9dUFZ2OFptmtbRyxySQgFCThyR09q3QVXCAfrzmtDduxIhIVE3H8s1UMEhikiSR1OfvA1hLcu3UDa4VULFyR97b3/pUBtHYtGHGD796GrDSuTm1PmGNVjUquSw4XPqPrUiW8kytyQwXk7uRVyZWljTjcFY1LBmUZ+orXisVuY4zFGRIMsw61m49zL2upXWxWRro/P5w+4oPGfT+tJJpRkUySfunCbn3HP5VE4voaRmrHPS2ZVhLHu5AGTSi6nVTFJbI6q3CL3981EY3G59hJCI3WOJd3G5gF6GoHt/M5dFOVyeMYPpVymZtO+pnLYP5myQtGN3II7VFd27PK9xIYw+P4a6ovQmpO70M+1lWSYReUrORleMkV39i6QoDK4wRyrDtWNWPumlJpI3Ve3lRGQCRCNwB4FUbiMSM0oMZLcZ6A1nTMpVPeMO5DRooVRblDgt03VjpvjeWMkNERuBPr6V6FE4q+9yKTyYkVjG8THpuHDU20jypikaQuTnay8Aexr06Rwt6l4aWzxgw4mSNcgsckD696mOnSMpjVymRgOByDU1ddTsoroWmspo9qxRMWU5CmkhW5jnikWJCuSZI2XORXm1ZnWqVyY212qMssiKWO4gHcP8APtTrUMyu0zAsgwAOlcidh+z6CRg+Z5h4TJx2INTFnEJldlkccHcOc+1aQdy3HoPMKuzMpKxMoDDrg9zUAtysZiRdwU7sg960buZctmSLvdVEqtyONpxzVc2zqzfuyYQoOF+8W/z+dOTuKMUhIA8crCQsg6/hWpE0qqF3oFJ43nAP40Q3IqR0sU5p3nd2eUSygY2uO1dHofyyQqY5YsL8xPO73GK9jAO8zy8W7QaPeNMnkSJHkkLEIFGPpXQC5eaOMENtK5Yd8/WvrIrQ/Na3xHB+IJGM9vDtVIwxLE9c/wBKxdNjEs5VDIYuoOcHP+H867KfwnFDWR6PpqOY4vKmiW4UY+70/wDr1pAeROVyD8oAYdzVwYMuqSuPMVS+M5HGaaZFjCuqKO5VTWVwJ4p5GfBmYDvitCO8byJIwxfJ67uPpQSo63LtvqkqqiGaQkcjmtf+2Y44Nsi+avLrsOTk9TT5XuN36GzDqqLEkiOFuFwwk/i49D1FZRt7K4lErRW8hY5ORjdUKNgjUadjNn8JaVdNPKkUULygKXbrgdB9P0rnL34fW85iSSO3YKMsVGMipVPud1HFM4TUPhg8zyxLFb2qEl0Jfc+PQ4/zzzXG6n8KtQSzMjaZMsZBYGNCRgH7w9fpRKkrHr0MxsrM5m8+Gt3HDG9s8l1IE3NEseG6c/lXNTeEr7ZE8tuEDE4Gf515eIwSZ6dHN0Z//CLzxbtwd16rVabQ90KxQiWKUMS5IzuXsK8epgmj18PjYyOUksPJkYTRykDkkrk/h61Qa3dJg2QE6YA6+9OVCx0KqpFqR2XLKjMrDHHH50yO5e1nR4mkhY9ZUP8AKs3A0VTUvQtviQpKTLjbtPX6+lXRDGzExspA/ds3r7jNZzpjjLXUiaEht6SAXCttDE8rUEpZpkhjuVO1uSTwDWLpo0UrgsMSyqoJebBYNnjH0q/DjzUWSFY4GYBpB0X8PWsoxsaxl0ZrWCYuVd0kjQNwuOg+tZnjC4SPTS9wW2btpYnHXhRXVQWtzlzNp07Hxz4zjjN1KEClwTgg9q8Cv41WdJxIDE0hz6g+tfd4F3gmfC419DCvQm8Bf9YRxjj8azpLaOUBZFRnHBAFdp557J8MNVv7PxRaFbqVNPf5LgFclwTwc57Y6e4/H9VrO7OqWdnc2UkjWPkrtZPusO38j+VfG8Q0+XERkj67JZ+80zL1T5o7uZIWeQRkKAcdB0OO1fn38aCj6/FcXIgtMAmPI4JxjI9MnP5162RvRsw4g3ifPlwqiJCR8w5b5s8/04qvDty0oCvGy4PGa9V7ngFlSd3lhAW7ewp20QzAbt24YzSNYy0N+ME2qMCAxGScVL5KGKFZiZMnPHUelc9VmkJdTSs42XywXUqzhRu5/CvuH4BQTCxurm4YuwBVSBwpx91vwzg18pxB8C9T2cBa565r1wVtZ4xLc2ahSWliUF0AHUZ6n9K/JD4vQ+V4v1XAz5jmXJcn5jjdx+A/M17XDcbQOfPNkjxli4kdZYg2ehzULqQVZAVYDNfS1D5VkQYkgHJI6HNLIsbMyFiV6jFEVdATuwCptjDMDlc02JW3qzEB89vSpTsBbK/MS6B0BwpA4NTsI0x5bMrk5BJxirjK4FYo24swGQPzqqI1kw5c4znANJaOxSjdFpmyRnYuPXmkeRtwGz8qqWxI2KRAzCSNxk9CehqGUElgW4zjGOVo5brUBRcTY8oMogXIJ29TUYVwkbuAEYZUY5FE3oA8g9dxbHXHpVYgM5K8jOKyTAvRqwOWG0jg8ULE5+UnCbsgjnikaw2LPyoHjCIB0JIyDULxbAqbt8vcUFhFHJE0atwh5B600h23YPyDoPegCvGSoKsx3njNXF2KoyWJzyMcUAWREAQw3N7etRkBU3MAsgPUUAWIXWJ42MrqxOcdq9U8PXPmBCxLjbhRmsqy0OjDvU9Ht7xSDCY3LbMBuwPrW1ayq0SyZjLngE9D7158z3qcnYkE7meMbW83lcY4rXtoXLBvNEUnQ5GcisJvobweht28KJG5VmR2I3MRkg1uwwhfKErq38SlTj8axa1udMNjbj+VA2Q47ZP8814348mZrZl2OYkOAT0zXVh1qY4tfu2fOFxhpGdWZvYjtULxRyTDaxCAZXJ/zmvUk9D5mSFUu0YctwCUJ9DXQ6OxJjaJmGfm3Z7Vk1oOMep16GRmlZhGhU4XI5Na9sZAjkuYvlw2Fycf1rGolax3UzZijdDl5xJtGFKLgNWyhbZ5YjySOXI4FYtaXOuC6i4iRolldt49up/pVlZURdzxh4sfdJ/WoHNaGXdJmMIYw6H5lyegrmy3zlrhTsBONo5z2raL0OSrHQlS9a18qQSSuuMrgfrTk1AvEQjMwb72Sf1reD0POkrMp6vZpdQOGky4TcigdfWvG9TtdjM5Vsn07VvB6CMQQBkkBJCjHzGnBIVB8wnYRhcDOT/hWZgQTCJiVEYTpxUkKqI1VXkKZ5BOTQavctmFQGWMujE9R2q2kJzh0a3P8S9ePWgtIqJJs2tscoH+b6VcKCRi0ZGRkYPTFaw2EN2Y+TGGX36VNGvnbRIGManORnqPpSlPoB6NYgpbxoY42fGc4zx2rgvEcgFy0K7ng6MSP85pQ3KV9zmUcu864O0cA+tXbd8gMN5Q8BS3IrU3hZnZabqiAJKS3mYEZJ9PT6V3un3cJ8to2XfnJcHmuctw7HYx3Yn2fOQxwu7PStWO6lWfa5b5DtJP8qwaKitDVju4FaOWQquG3BWPGfQ1NJr0FnuNxJF5kfzeU2ScfhQlc1jTb2OX1Dxp++WaGMMG5UP2P4fzryzWtevbtbiR0xLuOF9/6V104j+pNas8+nvblThlETsM4U1WttXkyS6FRnB5rWx5uIp2ZqWeqJI0yPGsYGcA9c962beaG5RVi+dwctgdPaokro5k7FsxqfORZzFKw+4oxn/61ZCWhYSMZN79lbv/APWpSWg4ysyeNW8siPBUDOMc/wCRUAuJfKVbUK2JAGYn+HufeqRftC0xMk0bGIlccYqRHmZnMcbkEY3Y4plX0uXopHBCRjcq8MM8g1pRCCUP5SSAtwFbpQLmVi8LcoBIjwuVGSnQg1IsTMskkp3sewTjHpgVrBGJe+xs0TKY449yYyR1FWI4sIroNoK4GR196sB6xiYp5zXGQQNwbGB2wf6VuIn7vZDuCjkAnJP+NAE6XLNKifNGQoHPf3qysV5tyQpHX5TnigcVckUtCiOcqQQFfptParittTcpi3k5b0+tc7RqoWB70KGA27GYF2xj8qYb24WO4D7Gx9xT/jQijy/xYDIiB5PLYncCBnmvMJm86R0lK9SCVXANbpEta3MyJCsqsCFUjvV2NNpO3Lxd2Hes5rUie5bYKGDKEBYAEitGygffkyIy/wAOO1QWp3OouI1j0+Qb2wFyM+tchbyxRTBzI5AO4nrWcVpYo938DxowiYKN/DYzXtwtdsbFWwr4yR0I/wAK89r3j0aQwxzIEYIoBGVA4yKcmHby1k8xQ2GxWhuDoU3ExP5SngjnP5VswR7kUCEAE8seoHp71zN2R00XoTiL7KBHaKrAkE7+MCpVu33bWVTIOQemfrXNUZ0yj1RIJ/OTyV2ls4yahWaR8q2QVJAXOMVyVVdF09i0oSdgr/fxwB/Wti2kmjhMW4jYM575+lefUXQ9Ki7amkbtYonkdyQ6bSccr9PeqGo6w1q1pGkkkls33iydPUY/lW1GWljsnO5r2eqzNbkyysydhmsowql6dTXyPtKHcX2DcfYnv/h7VtodFKolGxHo9y2lxMLOCOzjkkMriNQvJOT09667S7/ULBHtbKSaK9nYySKi5Lp6D6c/QmuLFQTRpl/I66jI+gfhZ8LPHvxNksovDdhrtpAhIKYYb/T5R94k881+lfwi/wCCc3xT1xlv/GFzc6ZYSAeZDb26mRVHYkMCv4D6V4GLx1HD0vM9HMcw9lXVOCP0a+H/AOwd4I0XT4YNS1K81MbVMi3VzI6kA8L95O3YZ/Gvrnwp8Fvhz4csILWKO2tDCcRwxWx2cdBknI/z1r4PFZ22+VGso80eZHpFp4Y8HWFxC9vpNlcu4CmWZc7T6jsBXTw61c2SxwWMenzQA8iSNWAHsCK8KeKlJ6s0VJJamVdeJr1SGFzcQyE5AhbaB9AOBVObV5blZLu7mlurtcbGJyxH1PpXJKUm9B04RRjz6w6xrCjTKWHzsvSnR6jJLhUYIG4JBxVQSXxA6V3qWvNHlhMksBgnOcml8uOSNEmRTJjIb0PtUVYJs6oxuihc6ZC6o891c2pU71CIDvOMYOe30qO00y8hZpUu8EEbVwCuOc5Hr06YrjsmrhLDqS1NMSG3dFKtuZscDge9TvIFnmxJvQNgN0DD1rSkknqc/s2nYrxC5hbz3lCRlgE4x7fzq46wXFu/niWIhguSe9UnbVFcj5rodDYwxCa4EKlWOFy/IpTbXgKowinRAGOyQPsJGR06Ej1octbHTKF3ZFS8gSZlGyRrkDndjLY/oK5dtO8xH2PuVjnavO4enuK64t7s05W1qTQ2N1suIZA0DSJsKOvKkdjXRRxS221X2N6n8Klzu7MycU1YuwuJCQw4/u5yKuJE0ZJdR53Q4FZxdkJU7oc6MfOmgSI3QULiXkY+lSKks08YyI8gAljgA/0rdV04lwiramZOxnjleOWKMvMH3BQc44I9h/XFZcuCVRSQoOQKSm2ibCkxOuCG3cgjPap4LePzGYn5R0BNZwrNIFGy1JSyLIxIJ7gjtU6iBmEM25yeQAabqSb0MGtRsUyjeBsWNTtz0waWSZ2t0hYln3ZJXgAURrSvZluimVb5LYIZFBBJCjJ/SoWMcAeXyoYwrBQcYz7itnWlbcmWHj0RALhYZPtKhQy/MMJkflVSOZrYQQLMzQSuW2v69atYhmbwsWiO6trUypOLO3beSWUHH6DpVCW2tJlLzWbQopBCk/MPYkV0LFyWlzGeDi0WZrHSyoRbe2nlChiWiUhc8Y5XOfxrKk8P6NMPl0y0tyo/5YII/wATgc120cyqQ6nHUy2MlqinceEtOCRSu0BRm2yCMnKg+3AJ6VMfB2jpaQxINSReqq1zuA9eMfrmvRp59VjszglkVOSvYzLr4e6TIpYJbGM/xNArn9axJ/hPo0kKxpb6dLPJ86yxqAVyenYD8q9GnxRVitGcOIyNLY5m9/Zr8Dvuk1DwFo9zOBlpJWMW/wD75IB/U1wup/sneBZm828+GugW0Gd0KnzT36gs/wCoFeph+MqqVmeVPLZpnm+u/sU+B9YBCaTqWjqVBRIJm+bn13Kcfia8q1j9gbwNNcNNd+bbXqjywZbQkr16nOM/Vq97BcZXXvGE8sqXM/w9+yHJ4MuTd2UGnalMy7RLcSMCB2xgNz9TXuFv8P7iKI6eLDyrVVG/Nvlee27HJ4/lXrYfiKNXqSsE7amBq3gAQIY0tpltoyXjjQjknv8A4+uK4i58BwXD/aZ7P7JfsCRuUFdv0HX+letQzOL2LnhfcscFr/grTIDFf3enWOqWiMA6Wdtt3A9eBzn/ACK8Y1bw5NpFpcanNpl9eEElESPDbM9gfQcV9Jh8wUo2bPna0ZRTifOHjDU7rWdQkuHhvdM06P5lSSI7jjseOOeg9q4CUM265nnUqW5DHOz2r9GyetD2CTZ87XwU7cyOL+IGtrZ6NPa26I7lw3nltu0AHNZP7MngjWNd8U3HjqAXM0UkT/ZJDAQVDDaXyfwwfYfj6uYY1RwUo9zkw+Dldzkfplrt/Z+GtKnunlNtBGgk+ZhjOBnOeMDn36V8KfEPUbXxRqcl+hMQKfKjHdle59eeP0rm4Yw/U+ezCtLmbPG9Q8MyR2xuPI8q1b50Yr2+tY7aBEtuboMXYnBHYelfaSgmjlp13uzCS3SNo4Uj8vDEOCfveldzo+vWkEKwuIURMKcnJ/WufE0+aFjtpVOU9Q0i5hvjGbUguO3XFXNT0ltSlEkkS5wQQOAfwr5CvT5We5g6ye5jm1uNM3OymLJwpJrc0rXtvkwfvXhZ8BcYAPc4P865Jwujvm+x6zFYaL4qtoCtnbRMIR5gEe35h68Z96ytH0SHSL2/gllklEs/7sKeMcZwD24z+NeVSrNTcWaSSlA9H0fwsNa1K2sTKbeQg49CPf2r0zT/AAMPD1u9tDbBbcHesix7Q+O47nv1qMZi0pKJrhaCUbmVqd01kyXKrIkccinKn7pzxXUEtrELiWZVLLuJJyc1xVX1R0RWpyPiexj0zTomyizOpbB6HHQV8fXiatIt3cajFbiWT5iyn5lHpj9K9nKKl5NnlZrR5tibQo76Au7zTzQsN0e4D5fUivpD4Za7Y2E/2eRvKinXzCGbIcjjI/TIrqzCi502eThbQqJn0DNdQ3AR4ZN8R5OOBmsqS8G14tyqNwYkcHHpXxMY6WZ9bCasc7r2qxQRzNCd56KBxmuE1HVbkW7XjJM8QGN+7GDRLYWm54B44+JNhpdtqEN89uZokExBkDFTnrjsccY6814RcfG7RxcxO19HdWwAXMCb+O4J6VvSTtY86rX1ueA+Mfi3feJ5dRg0vfJarIVEkjsF2joQMc89j9fSvJraG5v3VLhpZZGfc+35Qx78dh3xXt4ZqMLGSfNufUfh3xB9jt7J7m58oqAswlb7w7c9q2ZfiFokYVUulvy75VkJ2n/63vxXTRqqKPOnHXQ5m88cW0TNvMsjZJDFdwx+Fc7f6/YXmCgAQANnuD9f6VU8dbRCp0G2XbO+SWIEvuRlKgr1B9RWbqlvcNbFtywJtyDjlq5K1S51UYWZylsY186QsiTFcNnvjtRd3ZSO3O1o5NuFPTjPf1ry6u569HYguJkAW42jzz8p3dD/APWqg8wuJ8SSKzDg47Vyz3N4uzMi8SBwsYVQQ3BNY1wW3CJzGCOpx/OpNOZGLPJIyurzKzZ4KrtGPSse5uY0cRugicdFz0Pc1E9jO99DMFzGrTKsxdfvfN1+nvUclyjGOOP5Wk44P5muST1NkjVhmjZ9u6MZXBA7nGKtxW6s0ahlBbopHX8ahu2p20kdPp2lxyeWcI7gYx619DeB7OxsrvbIjvB5YPzLgMePlPrz/KvHzGu1Gx7uEpaXPt7QNSsn8ryrqOW7QbMqmwKBjBUf07V67pOpFVkk815JMYYZ+7+FfHqLvdm0pp6G9BrskAXyWPmSHa7k9F9a6a28RjCQqwnyMmQdGFU42VzBU2pHZWmsTXaMYyJJVGcZxwK6Sy1Z5flaQk4yB2qXrG5sdPZ6izDPlt6exrctr1C8e4mM9Dk9KFsaJ+6aiu+792RMp569K1becxxqsjguy5BHerjuZS2L0TNhWzufHJH+FSGTMaruBOcnHFaxVkZNjxKwQd2yVI/xq0k+CiEc9SK0jqzjmi4HRidgJYjk1OgZAiMCE9c5rZRbON7kyzOXMathQeD61cM0bshIKgKQ3PU1tFWEmUHcBd3TJ4xSx7A7Bchycbu1XFXNYNsmDAL8r4cjBIojMYkDhVOeMd6lo6YyNFSkYdjjNPWRW+bg544qIIoezqXABIHXFOQKSBGVyR39asVyRFZmJWUIo6girhkEhCEnj7prSMLowGRuDGw+QFTmmxo5ZCwjUOThiwH/AOqlFXVjKbKrgZkG4FBzx0zUUEmC6ADkcH0rVLoc89ywX+YgYbtz3qMcBvvA9q3SsQRNCZGJPyjA6etNWIqm0cqOxosO2lxzFsZJ5HWs+VGLLK53nooPpWbgIhRAIz9oiFzbtGYnQjPHb8q+KPjd+x54K+KWm3d7DZaPZX6Rk5RWRyeueBj9c1rhMW6cioy5Xzn4P/tKfsUeM/hnqF3qb6HeSWIORPAu5GTqCQPb19D06V+cviDw7e6Fc3dpcxSxSq4YmRc7h6jHb8q+9wtRVafMjzMxpp+/E5eQh38p0V5C3IPAqi6GKJgNpToQw4FQlrqeSmxFVNjMrLuxgEHoau2MbwyCcuXJxnPUfWiW4KVj0yymmUj5Q7Yw+ea6e1llYqqFQg+9nrVRk7iL6eSXjeOQlCSADxkjr/8ArrTjWOVo542LSDgkdjXZhVeokYzn7rPtH9kfSLDUPGWpXcs8sv2azS5gZchWy+SB6n5Dx7ds1/WX+zZ4TaPw/of2eCFZRB/ad7FK4BVWkbAGOONyjA7Gv674Pwqjhon8V+OOaL604Poj9ANKtHOLiR47cxsS6sgyR7++Tn/61a8unpOHlVVaPaNpxnmv1fBQsj+E81xt6jcTlr/SbYsHNtZQxH5ZZYrVY2Pp8wwT34Ncz/YkQutsCHzFUKshBYheTjOe2SefWvoqVLQ+Zjm/ve8QTWtwVQNEI33krIU257ZA7Csqe2vBaTRRwzmFGPKjBLdcZ9+frWzwSkj0IcQulPRjrjTL7Tbu2AuL26ZiYF3PkKduSWwcD/eOPSsq4tx5brcSkyM4QJuKEk+mOgqVl6tY9lcUu17kdtpskDLCjl7UACNth+QHqOvzHOeatDRp0DmL55PvDLYUk+/areEsjWlnSmryK72TLJFMyyK7nKxtyV/p/T86tQW101w8kFmFkzvG3b+JxnA/SrWFTQ6eYR5m2ytJatJcy3TJiLaNpj4Ct7/zqI2k8srGSMoPLCozMjK4IySMHj057jpTWFT0Mf7RWskx/wBleaKeF2kRWj2KFXPPv6cVYhtmLQSSg4Bw7gZwvqPU+1OWBVjlp5vJO7ZUkkibYZHKvIpeLB+9g8j2HvVaZI0ZnhDqCMOX/i/LoKyhgbGtXO1NmJdXCQQ8sVHTJO4Zx0rxzxtHBcaJqeoS+S9zGEVYmTO1uTkevCkHPtitHgtLmeEzL96on4e/tIeDlSymhv2RHhmuZWyc5baoJx2yAMe5r8SPHWlNa6vqEk8ayXwlZAA5Cexx24wfbmvhPEChzZdKKP7y+jzjW5csux4xdxpcS7gqHjJ54qqYomfbkqPu5J6V/BmYU7VGj+0qEly3K++NYJ4gJLhc43KMbWHY9xVKSQyFRGhJI5I5NeO1ZmimI6Oq/ZwklsQM5Y8igbkjjiZlf+/8vWojK5oMb5I3VAS44Ge9I0jF2iVGRuzn+IVC3IgtBnlF0MMjZJGfl6EVPtCrlir5+VcnpjvWiViyGXy9sBch3zltvO2gGLeI5GCgjeox096G7AkQQzo8SSs6uGGEIHX3/KrKtHJCiEeY4Ocr2rFu41oxXVNokQIIiPlwc/jTGkUxyFSiSEYOeOKEgv1GRLKy+YG3sDkDdTiGj87Jjd1APFIVyOeV1nKqr7MAHHpTCw8qMFUC7tx3r2oKjKw0w+Y6hGVB1znFS2ySjZvc3Me4h5PT2qraFRXVkd06AyQgur4wDnp/9eoJkYtMu1o5Ysb1Izj1H1qRx11HbS6xlYy8JO6P8ajKyIm5ljEW7aSDk8e1BZVErJKGBVo8YAIzz61JJtdV8xIy3Byh4NS43AfLNlNxQyZ+UYqRo93zwNtTPAPWp9mBArLI3mKrOi8Ed896kZ/IxIrODGeGWk462AieJhJE7EgleMdqexNxOCnDqvAUY4x+vTNaiY94VWKEtCVWQFckcHFCwRTOWLurBMNg5Bx0BoGRywFm8xWRmxjHAqFhEoyzfMRkgDpSauAkb/aSRIMgYBO3t/WnDfIpWWQAA8YH+cUwC3jVzdySKw2nYhPO5fWh7QBl835hjcAp7+h9KxUdbACIskqKyIFORz0/GmCERh9uOPlx7etOaAfLaCERtGqsHQDk9BVdYtrySLEwXbgeo96UVrqBSFqI0adJd2WwMn+lIxdFLvGrjO35Tnn39K1skAjkSRx7IdwJxuzzVae3jiGwBiSeN/P50xN9BkNnDNh52ZMHIdDz+FQCOFCyqzv2G/rWM9xlwl5XFxJJ5mFCD1x2/Kq8YDxp5JIy+3DHj65qASH2rLLbyMvIDEEnjI6fjUsro0qsrEE8KC3amNOw7ymlXaTsPsetWFVRAV27x09TQJlfzFVCxfywG2kseh9KlRg8gDABSecdcVMldFRZbLR+ZIyKFKpySOT7Vn2emXGoPHHCvk5f7hXIye3Hr6+tRGNzbDUnKVkftT+xF+wnc+KbKHxp4z0aK20by18uS8XBkPbjvz0Uehz7fvL8PPg/4E8D6ZZwaPosD3CsQLhvlIOByAOg7Cvnc3zD3vZxPuqtX6tQVKnuz162tXV496CSNeu0kflmtNLVF2lVA9BXzz3ueFBWLRsh5T71UIR09qg8lJEzFt471rGPUcpWIpLFdpUwJGMdV9fWq0Wn7MbVZkzyaq+thQkPNkHALYCKcg+hohtVXhgFbOQ3WmJz1LX2eN1A+ViRxinfYUwGdeR0FBbdisLQRynCEg881bhstke1VCqe+Mmk0Uql0RNZbSMxlh7nrVgW2EXzSDF6Y5/+vTJUtCu1qh3ZVQnYDtViC2ChSM5I6mtuVBGd0SRW5Abnr04oawRpFdEUO3GcdRVGfOaEFoIZQrfKnUD0NX3i8pHBba+cfWhClK5nT2gYF2GPTFLDZgAHI39fbFU3dko1hCSoAVMY445p+3GTjHoKpQ11AmKuBGCwCAc8dai8pV9XbrnGK0Ane3J2/KGOM+lQugAdeee57UFOV0O8mRnQk8Dv603yyxYnjnGDUOOtxJ2IghDbSokHpSFGTgqWPY+lVYTHBCURQc4HH0rGvrCOZZhtZgUIA9aia6jirs+BP2lvh/LMLzVzDK8ioqtM/QjaDt/DBA9K/JvxBpklve3scoZHWUhg3Bz/APqxXHiaHPE97JqvLU5ThWGZJcCMqi9Cf881jyxxkSIS7buuev0r4+vCzPu072ZXWOS3eNVhMvzDjPQf1q2kDZkjGViA37h1rmaOmS0I/JmEIZVB6k4HX3rKuXYBlGM4z8w4PtQmctZGQb65iaWNS7jbnpTLKJ5GZ5nDOOVLY4pk06etzohqb2q/OYZBtwuRjFWftzJ5U5WRsL8xUZxmuOpB3OpK5dbU0kRmZDHtXOFql/adoq8wnk8hT3rJIm5hy3SFmeOMmVePv8AfT1oecb4zM0m0qMFRmuughc+mhn3EO5Svy/e7dam0mBYJsFmIGMY5P1rusRGVjopVjZJVjVVC5LBRgZ6//XrM+zSl18r54gMknqKqUbGCd3cJofNRIdmJcZb1U1Av7uN3CtHP93I5IH9TWU9glq7Gza3MqzKiJhfXPFb4uGLs7uVQDk9fyrhkrm/LZk0lxDKwRk3cbgpPp3rNklJJTyVRVOUI7msC5SsQrDFiRH2gjg7v4T6fX/Go7fObiBN0cZIPPc9hmhoybYsseSYlVllYFUYevrTZY2t18uYK8hHJX1ptmkVoNbExYzR+W28NsQ46dP8A64qJ2S9i3ozMjfOdnf2pF04EibHQyxwSMi/OCD2/rVdw0u6XyhHnk5GMe1aUy5sgmsTJEVhciXoCRg4+vfFZs9t58ZEMU0hAxgjn3/KtLmbV9CjLvhhwyxMNuGwmeD35rLtrUq/7yPOTkH2rXnIVNXNe3t2WKaQrGzqpKj1PofSqjs4YlOCRlR71tSMKr1NO2i2gAZPuKt4KukYiyc4LDtxRyF83QSe3kjilEKxgEdz1rPEUpz5e3bgYz1zVSV0NS6FYNKXZmLRqeCpFW4GkWTfbrFcOq5Oc4Yeo9Biq5bsxu7F0gLHE8e0SMNwJ9K3La72RKhjeTvnOAKma1sQ9FcsS3SgRSBfutuANPV/OtlZNoUnI3DFTUFTuyC6sS6J+6y+eFJxtPrWZJYIZF5zIhxLnj8KwlodNyaGyRo53jcxovCKeSffPtVWW1uSuAqOAOCtEI9SqktDPliaFwAfOVhjlcEVk3cBSNw2HXBwq9c9q6IM53HS5ygBjYF4SeM8Ng59K6K2vVRLdW2l2bO3NOb0CLvEv22tGWIR5Cqsh5xg/StIX6XDI2IyqDGxzgfX3NKMO5mlrcBeQjMjKsxHVW7Vh31wVb91ECXOCR1P/ANauyijjrXbsIiTXAj3MolZgu1j2/pU0tsYJ3IV2jPKHOSB/Wu+Oxmoo0LWZ8b14x1GOtaKXUDyIjqqSDpzwDSktC4ys7nWQ+Tu8h1VZBwynjmn/ANnxR5Ecij+InuK8mvHU9KnUsUH0vYgTbFL824sW6D+tV5NIRFK26rEoO4j1rlaNHLS5UntmOB5RkkPBdB8o/DtVeCQxi5MaruVeQRu/T1q47hpuSbABILmQvETnIHAptrAZgVJJlbJXB4211NaGEY+9qLJGyyIoIBVsZB4qUqCnlEkN/eokrGUtHcr3tkAVjkG1x8wyeaz0dlE6pygGMnpn0oUGEpXRDcPHEYQsgkifGTjoe4rpvDuIdRuYVZ7uJW/dyFuGP9BXq5a/3h5uOh+7bPe9JjZ18xx+7IACr2rZ8wF1hijnjTb/ABNk59K+rjK2h+ZV3qzhPETF2j+ZkdXO9R3FJpaMzRvCoDg/N3rtpy0scZ3dp5ioVmDRSEfeHceorW2eZmSRWIHyk+lAEeGlRlAClfu802DcgkBSP5hgnPT3q5LQC1EzQsgjkQK3ysSvBzQqrIJkIOzdtPo3/wBapt1AkWYGYAR7FAxzU4kkkZAyIrB8LjgfX2rWOwDXupHcwuZIwh5Pce4rRtrt3IQ7mZQduBUTXUVtbkyaxdQFCzAjPOfTtWvBriyPtlGxe/GKIxuhRLyX0IEDSqqgkqGC5zT3ntpivmRy+WOeehojG43OyGx6NYzsSXhtoSu0sRzj09652fwRpF0HKwb0Uhd2c4H9axlDU1jiGtDOvfh7aXEiyQJbvIq7CBkBsepPTrXK3/w3azS4uDAJw3JSNgx/IdqynQTR6FHFtHnPiP4c3zGIWdnOZpcssyLtjI/Lge9eeaj4I1Gx8pprWa3csfJJHLY6nHp05rklh7ntYTMdNThZtBuYLuSQxT+WQdyheceoHeqM9oskgWb5pFYEknrXHPDHqQxiauRPbTxPuWKRV3DB9R61OPPAZhEwgH3WA4auSdFo7YV1LYnIMkbQuHR+ufWqPkFo5zJCnBIw3Uj+tcc4WOmlPuPaOWONJPu5Hy08ebGAkUJKA8gep6moUUdB0uiK7Fo2LOoOV5zWD4wXyrZmdJGRPmbdyJPb6frxWtJe8cGPdoXPjnxpOEmmkAJZmIwMDmvCrwbnY5QENgrjqD1Ir7rBq0D4vE+8c/cxLE5LJJ9oyVBZug+lUkkEbsfM2IVA5711HGkdL4d1SWC9jW3cGVjiMEYA47n+tfqj8LtWW78O6ZeSXEkEeweXG3cd+PrmvkuJn8EvM9/K5/vNDudRu7XyH3QO+EYAA7T7Z9cV+dnxzhceIJp4HQ6edssaycsScgkH8hXfkfws2z77Nz59mK3QeIqEGckHilikKDEiEIo2gmvXe54I6SRgGK/K5HykjvS7kcRAqzuOy9qQ4q7N6KBZBFtlMYxnB/lV9BG0RXzAJR9wY6/WuepqbxXQ07FwHjj4d87lU96+8P2fLc3GnXXnuthujKNuOcDuSB/nNfL8Q/wlbuezlsG6ljuPFcV7LZXcvmpFbRpywPzcHpjv7V+UfxYdX8Wa9JDCEs2cNEScke36D869fhh3TRGfrY8VdScqSQ7dc0sgKybFYFTjGK+oaR8lLcpOVWQ78jnAxSmPhWyAwbGKSjYRPnKByhJJIIpTLDtTaHSTPB61E11Aj3YkmwH2cc+hpsVxgSq/LE4z6Um+wGgNzRgEdBnNRnai+YY5I1PqKcN7jTK5lBYZjKkHIz3qTaqAsMhz1OauTsIrtv2jJJ5ocNtVWYK3cGib0AI4xtLBjnHyqexrQ+zqwjYMFx6mk1cCpcKVMyxAhcDBPc+lRq6KiArjnBP9KzsBYWUrucAqhGMHml2sFWQMcehpGlMcN7/K8Tlj90g01mAkTzd5KcptXmi5oPRXlO6UjHUYH6VHyG3Rxkp3DGgrlYqIXUAmIZyQpNWIYtylYwJGH3sUEjZmkESYygIwfXNSiN5FQyMqL2PpQAxkcYZyDjpzkmu78M3apEgkV1J6E9vaoqK6NKTtI9c0u5SRUywfHUe9bqsSFDtvlzxn0zXnVD3acjSjljQtEEdJQc5C8Y/xrQaQEIQ8kcQI3MBkj8Kwmup1QepoWskSl90rnjgDufQ1t6bHG0kpLlhvzgtnb7VkbKVjq3MTINkZjg/ulv5mvGfHKie1nKyLw3ypnr7100NxYn4D55uIUjnlZlAU8ZLd/T2pUW2RYZHBduS4xx7V3nzc30IGT5g4i2w5yB61v2EqKzQq21WG4A1Mti47HW2rglSVkXHA3HJrRXy1iVYywLNySen+TWD2OmOht2AJUvNFIn8Kh+3uK3o1YfMJTwMDC55/pUwOym+g94HcLLIuM8ZNJbyKocGLzcEhgTmolubtaEM0okBklRZcHbsPQj3riL1VWYPJJOyBs7R6VUH0OOtEoy3ioskrS7YwxO3/AAFVvt8Z/eM7AdAK6KZ5lQRtXh8u48yQyKuGPPP0H+FcprF1bXJDJEYY/vYzzW8NzM4eS4+aI+XtBOCuaZJJBkvHIZVA5zxg9xUtWMXuQx3Ecu/ejBD1q/AQgYwKFbGVz2pGkZXLisUt1AkBIxvA6P8A/Wps7vtwA2QMtzgigoSCA/Z55GcsqjJXGTj+tTNG0bpGqs4Zd2Qf8/5FawQCQgfu175znv8ASrdi6oVXABJJwOO9RNagd/pZeOOZkyzGP5P9n1I96878TylJgQhhyehOSPx9adNamkXocqWyMKcbjuOK0IAGQEEKV5IreSsOmzTSVI0DElEzxk10FnezhEXcUYng1jNdTuhG51Vhql5AiSLLEVbux3cVuJrMpkXbl2I+6vX6/hWTVzqp0SwutSeYEEm98YwO1VLjUJS0cBBKKeX9R/WlGNj08PQSMa6uHkYtFH5bhdq9zispbV1jPzll65bnNdKWhWJsZ9zZg7BOApPGRzxXF3NnJBcTKu5lI5H93H9a3gtD5vGWK+WQRlEOFHA71p2UzwlmDMM9cGp5Dx5K5utfylFCBoJBy5xkNVKTU5/LZtigZ2lCcZI9/So5WNX6ldbySORypdoycgE9Ks/2kyllLNJEWxnbgn/CkMmXVgZFQYVAvcVbbU1QxNlkbG4EUAX4dWSaSJshNxPmYGMe4/wrbj1O0d/KgY+YMEFRTt1A11dXT5WVZeoz1NaUJYpuwEmHOSOK3jqJuxOf9KSBpWbKnGAcZHenJEgxl3hPQbeTTktTJzdzSSBmUyeaGjHr61dhgGVZmKMfmOOtI1UrjYSsQljZUZpTs356c8VtQAQRK5k3yfd2njNAyQ/vSVO8naCVI6UiLCrOVjcyNzkHrUyjcuMu4/ypdyOFCK3YjPFMuYFbmJNmBg5Oc+9RBdTU828WRB4trg4B2lscEV5XMTBGoit5CWfDgn7ordx0uE5JFZWjcSJna46FumacoVNih95/2ehrKa6mDbepZUjBQkANwX9K0rDzVaMsUwDlR/WsmVGPU6rUFCacjEFmJ5Oa4aIrNcrEqsecYAzUR2NkfRngl7dEgyHjkAw+V7dhnvXsHmW4ijHzhepz3rjULu52wkL5zzPE0krNbLjbxkgf1q9b/u9ypt2Y4YcmlNdDog7mra2Km3lupJdscbA4HdvT+tPnuo0VV/1ak4zXO0dS0IZkLsJNyncuN/qBVGQtGrBZGyQCcdx6VxzXU7YPQh8uQEGIqS3OwGti2tYxiRyCcZXPY1xTkdFOnc1LOOOUfNFsOcNu6k+o9q1zbBCrrIAN2M57VxTep3xhpYfLBFb48wrJETuVlyc//W/xrFkkFy0Ye2UxkbllB61pSQpyLMZjhtUjiSRmGST160yW3kukXMjRoDucr1+lbO6ZdObPVfAvw08U+N5RoXhrRb7ULwybGkVPlGevIPB/lX7U/sxf8EwNaudN03xB8RJk0HSWkW4jjnzKWX/gXLE89MAfz8bNM4hhaTb3JouUsQrH7VfD74LfDH4f2VhDovh+wu2jGzfLbrl+O/Gcf5zXrk/lybmjsdOtUXgIkYCjtwPWvxLF5hOtUu2fTxw/vamTJG53lY5GjU/f4wp/z/KqcgkhYMJjIMZPb8qaaaOuNO6G27MUwt08iSAgoFGPrkdKQpOJkkSWVo1BBXOc1M42joHsr6MRredZASmxOGUbsmoVtb7dcXTBnjLbkCrwnH/665YaPU09mmgaI7dshKE8Emq0ca28ZkuPtE0Y5by0LH8hyaq7sbqk7aG5DGsRbzVljZTgqwwVPofStSFYim6aZgOmAMkU5Fc3REEsVw8oEsiSZGEwQcDH860I2Q2zy5A8vjGOvvXOo2ZE3ZWF2RuSWRW9VJ6+1MlW3BKDAkPO09h3ojqDta41I5GhuESWFTkMpZM1Gju5JuHVnP3iqbefpVxSSsOMOpaUKXyyMox8rnvSqba0aaViBI5Ge270zUQi3Irm7D5bmKWQNxHH0zjPFZ221dMQxgMDhWXgYrqnLTQTq2ZEq/OVI3OTnrVufaqxrhSehArOo9bmbd3oPWSOEvhTKT028c1LDcTPAzSlGnQbpCOlTUdgbaZaWMIm+J/OLDIzxx/WqjiZ1KiRVwc5YZ/ChSVjZpNWKxZZESAJEAp3KRwSf8mlkSFlUSRRGQfdbHIp83QHo7oqz4QhcR4UdhRGyFATtDn0qEE9riG4ECM+TgDoO9SLPNiQRugcptUlQcZrSMrLQXKpMUlZAvBUdx3zSu6x7SRkntTceopLlAyedtVY44xnoTxmoboZEsbbSwHOD0+lVHexnFopbmiK+U5V15DKcVBIgeQiQMxXkgjBzVy00E466Dto3h/lO4bc0GE5O/yyhGSM5pzepLdlZCToEICgEYGeaiCeYRIFKjgcdDWsJOxStYVlJlcJGAg4UZ7e9MdJ5IBNdzBnaQoHQbenoPxrd25TGpHqhrtmERt8y4wQe4pvnviJEEY28EY7fXvQjldO6E+0uWRgrbScbqsvfsJkeRop0U/xHPat4pMwjhbvUsm5RR5kGWdXAAXqR6ilbUrgupniXcOd+8kj0GKXtX0GsOmrSKtzLYyBTPYWhyd2UQLu/EVnz6dolykqwW8UEWN24KSxPpjOPxrqpY2UUcTwK6GO/hTw7KjrdwymYL8nllevvuBrmX8AWly6iKJRFjliAB/9avbwebTj1M5Zamc/dfC+2nlHlrZED7plUqCPwxn8TXFeIPgjY61bvLexSiLdsZ4QMD6YPFfS5ZxDJP3meDjspXLoeR6n+yZ4Wlhuy3hvUWLDY9xJerGzrj0+ZiM+uK8T1r9i/RNSmdLKdIoQufLljaX6+ma+9wXGcF7qZ5E8FNQs0eF+I/2BNPn1KK8uNQ2YbiGYvGp/3QB36YJxXsugfBmXwhptvpGk2MdhYxQrF5SA7uOx45FfR1OJFWgo3PHxdFuPI0eEfHbwJ451rSU0nRtMvLaF3O3zISQwP3lOBg9Bg9P5H5j0jwL46s7ueHxF4Y+yiSMgPEjMnJ4OcYB655NfbZJxLClTseFWyGE4X6lfWvh9rMVlJCmn3IgPymRBvCjP9a85vPCd+yT/AOh3kAjbA3IVzgdea+wwvENKS1PnqmQTUvdPCtdt57C4l8y3lYKSZGTkJ9ff2GcVwl74us9PZWibz5QwV0HJ5716NTMYcvNEU8rqJ2PRvAnxUSO6s1utIMEJl2MBLvUrg8gjk5x0OOtfQNrr8dzHb3EbTPE5JUMBwufUde/6V85WqqpK5rChOnoy3rSfbbTbG6zREZHcEd/0rk1uHtGEsyFcqdo9R61zX0serQd46nufwtVdS8Oadr+mTJcNdeYgtwclCpxk46cYP4/Wve9G+G0l80Gu6iLiK6XPlRRnIXj7xHqe3pXzdaqoydzvwtO71O5t/CNzbXVnqsEE1oysQwJ5I+n1x+VdhMGeFjKwBK46civNxddTd0ej7NdDyHW7GW4kOI1XsWHerdjJBYLBE8m+YjJXB49jW3t+aNiJqyuzM1nTLnxK0MbEiLay7yC2wEdcd/pXmPiDwJaWVt5N75Wq3Zi+aSAlOeucHt3IzXdldW0+U4MTbkcmeaLAlvvtYxOFDbgW6Z9q1rN1jhUIRE6MZV46Hvj3PT8a+xjBNWZ8k62tz2nw94xlbToo5DFbycq7St2x09P8morzxh5CSec8BtgdsZXG7H17mvj62XuNRo9+jiU46nkfin4iWkQY2Q1O5lUFnLrgDHYdz/8AWr5T+KPxj8Vi2t7XTLC6Ng+WnnebYIRgnhOpY9MdOtczwD5rHV7dcp8Q6pr+szatqF5d3NwzSgfebdnr/TFTWMd5cwrPNJKkTLvVenWvSnRUVoeTK7ZYXAXOZoVByzN3p39uLYRxxWlu01yclpt2Ao7Y9645Ox2QjoRLrl/ebIpJLuUkHPzcAVuaZqDJcxR5MaZwc9MetZVKvvAsNodTqd0UVmhkWWMD7wFeleHfBsL+GLLW77el5Khwu3IPQ/h1/MVlXrWSOrCYe2rMyxs5JtWtYYAqWm7945PQY6j1rb8XRxJZBLYZmA2A5OD7+1dVOXNKxFSklqjxS4mWC4h84PndtJGfTv6Cqp1eFo5keKXzFYBC7ZBFctbSRvTfQZcapbytFGbp1kI3GFvvJjse35VjPfuxKFlDk4JXvXJJ3ZsVJdU+zzBmLFl4Ksc4qpeXjNE0isjMBlgeM+1DYHI3GoMZGaeN0HQA1Su541eJ3geNycZxywrGYGQ19G5lljyDn5V706O8O3HlkTKAS+372e1YTR1U1fU3La5uJJEdRF5gXCkJziur0yIMqKUkjfOGD81z1Gejhono2jW5R2WKM717hfvV6vo00iPaw3BktvmBZCMlD3/GvCxq5j6DD2UT1bwzrN/bMUWcNKx2RkDbtHY57nrXtPh/xvc2cT2/2hZYz95jFnj69zXhqHczq0nuj0Sx8QPcx7vkjgPTJyf/AK1dna6sXEcm+NVx8mDzxTlBWsCNuPU3dCI7iQs2DtPykEdcEc11Wj6zqVmALy7hdQnDBOW9iPyrFQSVgVJ3udtpuvAjy/Ocno2W/wA/lXY2WpxugXe4I5JJzmolHsXT00Z1VpqGYo5VfcQTtOeorZjuJzblfvR5546UQQmuhcju5MfKdwI6+1TmadhHtYAdTx1FaJmElZiW19K6K0YkC7iSjDbmtCO/KRhVK4zkg9q3jGxxVIsuLeM0a4LYByQDVpb9nwpHPTPrXSlY45LUlW+AYo+CemDUgvBlipWVMdQ1XG3URZW7hLBZX2EjIwM0n2xHXYQVXGKpRtqaU2Ik6KAv8QP8Rq3FdRhtquFkwSoPOazbNlFsnlmjSJRyyngEHP51PBcLsCjEZPUk0GwvnIGIaUnHQY/rRBco0jlTuGOCP50WM57XReEok2fNlsYPuaYtyUf5cEdDg1tGWhmTCUOQWzGPapHkVNhGCgHB9adjBsjfa3CsynrtFVkY/u2IKg5AzTSOdu5KWJXqd2PypYpZViKSDaM5HzA/yroENLyKwywJ+8MGnecrBmPORg4PWgALrtEYIK4yDUE9wzbVKovoR2pPYaI3/wBWu35SDjNVGdVkZDGYoivykHvXNKJsmmcT418I+HvHVjLpWs6XbXMTRfZ93Q4I9T/X9K/nd/ba/ZQHgjUX1fQ7W7jtot0U8Dx5wM8MvfHqOcYBFfR5HjeSXLI4q8bH4/674Zu9NuY7K88wNIPOjz6A9AR1xx+lc/Jane6jcVc5bJ4yP5f/AFq+or09bo8SvS5XYpIVhQxxQ28yg4PPSrEUp+aOU5JPGOmc1ztWMD0zRpQYYQF3hVwze9dSsLC3mm5dFw49Bnt9acNyZPQktLu3AC3EbNERkEYyD2rbtZ1YIsa+UxOGA7e9epl8L1UYVklBn6ZfsM6Ha3viawksJla7hhcBWTKkTFgMerYJHsAPWv6uPgxEdL8OajPMiyqLCG4Xy+CB+7Jxj0Ygfjiv7O4UopYaC8kf57+OuL/2yo/U+q9Nc/6lpSMFSXI42+tdImqJLBNLvhikCgrEF27sccD9a/UcPRVj+GcTipKbZlXt/Cl5phn0w3MZ5K8gKenOOfxHvXL3Uj6eZIFIKxHYdzbjn0J/r3r38JS1sfG5li2tUNbVLG8is9qTbjHyC+TjNVriaJ3wXnjydoWRskD+tevTwttzxXnDb0HWkcfkFC+4rxkHk5pL61hIjlhs2iKrhxyct647GqeH1udEc+cVZk0OmwI0S3ZW43x7wYH4j787SOcdu3Tg1q6fozyRR3MVjdS2oUyhFRvxbknA9evSuerSa1Z6mH4j19mmMfR7O8kiMscjSE4V0m2Kg5JJGPm6CsoQSbrhIYo2jC7sjk4/wopUXex14jP1GO5jXaeXbNI09wlu3AYDgnPQD68e9Pkt7GONIURlfG52KgLk9MEcZP6V1LCX2PNp8U8is3uUYIoY3cGXLKc4bp9OKox3CgLDcOCFYsCmfmXPA5rSGDbLqcRpxumY+oXcCXERjKnnhDyD7E1ly3ctwzxoJII1ARiT8pY84JP+eK7Y5fpqY08+5paHNajdvLFBbZ3RRlmx15PGR+GK851GyS9nZbkhLXYVLDj+FsZ9eSa5cVh1GJ9Zk2Jc6ibPzM/ai0iGKxlvbm3EcBsJnmUjOMiSP8TuAzX89fxshf8A4SnVII5oS4uWQlPukZJBXjqRjivy/i+lfBTR/oN9H6vfFKKPnPUoxHHLJsQFTuIU8/lWWVidtuXeMgFgVx/+uv4HzuFsRK3c/vDDfAivJuV9spIXGMKME1WWFxJIITgMc5PavnqkbHXGPVkLhg+Hk3L90n09KGfY0T70WbGwFB1rntymg94322+G/chcyDuTTSgQNKFaPngGswGPIQtvJEoZW+bI4wKrF1YBjkMT1HStwI1tbgSFk2+XuAU52gH3qcop+0CaHc5YcdunT6VE3oXB2GXMEcUdumdzfewOwp0LeXbrJCV2nneO9ZEtlZTMN7suIgRhvc1HIkv2lmkZFtwMbcc59aaYi7GqbUkikVVx8q55x60NGWCSxKWmxgDOB+NItrWw+TzkeZI3F2doJYJgM3oAelQy2d1EhNyQzkY2vxg+hptA4WE8orB5xRkQ4Az1U1Yt4pIl8qJWyCSy4yaLlJq1ik8gd90yIZehKjFPeZivz7kVcONo5/SkOKshXnCoCH2ueUwOlZx8lsP5StGDuB9PU/WgdxAio5ZctHtwAf51HgqIoiwBX0GM0DL3kmUwSCVV28jb0NSqd2GaNACcEZ60FW0uVJfndGjyuCQCT29/8ajEkUtwwjZ8Kq4VhwT3qJLW5JKsbo7NLvODgj0pbiPcYy8HlrncpzgmrAaoEyIrs0BXJ3f3vaoISoErI2YWJ3IByQOuaAJZTAQ6tG3mYyCD29KiKxpE1xG0cTABApG4tQA0AIuSqkAcENnmmKjOQFiwoxucmgCwsbASK5ET5woP8VIElA3z5DEYHakncCOSPegCkBMY+op6IVR0RJJpWGHUHIK0tG7CJ3MxKl1McW35cjPFQQlDuG4OMFlz39BSnsTDuPkiDOBIqKQN2E7is5Ej8zLoQnTgZNOcblXHMqkAgRiIn5D3+lRC3MrxxOE5OMM2KL62JWruPSPzAiwD96GKjcdo/P096o3EUm0rGrHnIGPzNZz3KuhrW6r5TQr5ER+bgZ3D+pqs6Sx8SIYkB5BqRk25cNiIOq/eOelUXjgkZ1mEjjggK2KALqOgBlTeADtwTnjt9abFK8pdfLIIHznsfpTTsBZkSFkhUR4mHcjge9WoYgVDNIplIwMDikUos1UgiSJbm7aOOFZFh+VCSSxwOByTmv1V/Yj/AGMJvFuuW3xC8X2ctno8TCSG0mTMkhHQt6AZ4HqfqawxddUqTkz6LI8OnPnlsj+jXwp4R07Q7HTtNiiEccMACxqQAmB0/D/61ehIqqsThQUxxg8V+fVKnPPmZ01q7qSczSDFhGoUMg44p0Mj7drkFxwSBQYpFvdtJTIcAYbnv6U0RjceqknIzWsGKa0HsN0W5GKsCRgilU4K7FxkZbJ71VjEY0QYBGDEA5x0pzQLsVsAEjoaYEkaoch94I9etSFuAzKdueoNBpUGBVl+cqVZfU1ZjIIx8ufam2RfoLLCituwQwPHPFSiNDw24YOeeMGhK4iMwpljkAnqCakSNCAD8pI6d63SGmG1dojBBx3x0pURk37mBbPy98VUVrqIuBd8gbhRjGTU4TaSWAPHBFVJJICvIoZ8cU6KAhgsePLHbvWYFxImVscHBz1zQY8P5mF2n35roAsxqrIFdgF3bvxpjKpztYAk4ORQADepGQCnbBp4ETszHJ5+U+lADmJzkD5RxxUAbdIySKyHO3kUATCDaCQmMdOetRNFjOflJP60AIqklgcZ7YppjO0DJU5znoQaAPI/iZ4WttdsbxkRXlik2shXl1Ze3PY5H41+KXxk8D32m61qjK2+RZ2USAAHYDwOfQHj2pQdm0d2Wv8Aeq58v6hptzFdHeULng7qyjbxIoRWkFyXxnGcGvj8xprndj9IpOyQjwkF/PVHuVyCxGAfcDtTooEdUhLblI/ebjnI9K8yaN4zuXrmJJIVCBSzA4UNnA965q8tFeIRScoMupP8J6fmazIk7s5/7Bh8GT7Pu6sV6fSq8diGE0e/OR8pJ71UY3G5aWRNDaNbyiWdHMG37hXqfUV0aRQPGzdNw4VeBROncqM7Ijkt1t4ISoLOxIbIzxWKbcYeWNgu1v0rj9n7wpTMqSCYzMIomJJ5APOPWrsBVoljT7ynGcfma7KUexlJ2I5YtsyJwA54z0NIHkjbzC25RjocZweldkYmcp9jes5YbmMzIZXyxBOOh96fskIYiBdwHADcUSjcIPUsvbIP3nRigPAzQumyoiyOVE2/dlTwfQ1zz2NIJNly2tFb92wZlySQBV8QmMMYQX/2Sf51zOOhtVqWFu1EkUT7Y0AGPlHf61UjhaVtyOFCgM28Y/L1rj2Zm3cmjiAVxG6s7HduZcio5EdYWcqZAvIAXP4irnHqUthywmKUrKzNGwG1Vxgcdc0sulqZQilGBXIPo3Un9anl0uXOVjOezjilkjEWQByVaiONgYwqLsUY56fpRGNyoVNBZVli8uJYf3PQsOgqPykliaEo4cEkgHPHY/8A1q2C5QnguJIkiRpZlR9zNnn2H0qZIA0StuZl5yCMYNTJaCpb3ZFLpseW/exyRmPGGA79RiqraSYH2rCbWT+NXJOPp6cU1sTKeoreWzJFH5eMdu9YskBjkmjYbiHJV1PUe1d1HY5KktR9m8xZ3A/dE7AGPNdAPOCAhY8bcjIxkf1rSSsxN31IZ1bbvVyT1AA6GoIVMaHcBk9DjvSLgupRm3FQ6rHMofbJ7cdKrO7B2aGMpCQOGPzA0pSsKK6MuRSNDIwklUoRsVguSOPepnnkLkecjqVxuHb/AOvSv1IqRbdkTwy+aiqz48sZOTzV+C6RmaN5liyOh/irG99R7bCteAiSXzSERgmScYJ6fjUEtyghLxKsj7sbScZ+tPlujLndxnnlpUWBhtUhTk4GavtJHJDIIy6HhT9aFHsauZntl5FDD94TgE8VVnsvNQ7QYnHVGHNXCLLk9DiLy1ljk2+UWBxk5xioHiQSxzZkYHgBR0NXy2ViYPoXDbwxz73kZZD1IGVwfardvBF5zxhlZwflIHBz3zV8ulwduax1EGlM0RlZoGC9AODj+tNl0h5WJiZYX6jHXNXTkYzS5jPl0+SG5VMKzBeSG+WoZ4NxZJN6so3qM13xl0OGfcrwySbiCjJjgZP86mgk8tixVXl/iI9KtsqnqalvdbT/ABFT1Gc1rJqZaIvvyvXaT1FefXidEHc07W/d1KGETSsmQrc7f/r1ekk8tFUISNuGzzjiuKUbHQ5dDAuFRFRoy6J93Gc/X61AnlrNv6Erwe1VBdQU9bDpmW6gCLHskGSAeOfeh4Y0jtvLHmNtIcE4Ga2h5jqSsycIChCwRrHjKkfrxVNX+0bHEo8krkN1yKpaswqT0NABplfO1n4OXaqdxYmZHDuB3wBiibJgvd1MG5sRAkJVjK2fudhXc+GLOa2uZI5I0+bDcnJHt/n1NerlcffPNzCr+6Z7vpgEkaFNq7flHYGr8kkyh2iUBwOQV/SvrYrQ/M6q1Z5zrTIZVWdZYJDztbrn0OKtaTOFcJHtwRhseldEdjlO+g3yHa6oYCPWtEBigJV3VujnuKqwEUQXHJKDftCnuKeEJDjKqN2DkdDWk1oAocII8gbcYcHoxqKApI7W0dzGWGRJzyp7A/h/OlzaWAdHcRpK8Lwuy7Rg89frVpCyRNMGDRhfmLkZH0rSKsgKsgdn2wL5gPLMewpvmbZSzmRomXkL2/z/AEpSWgFgxGRSI5C6MQfm4wf6U/l5MPIUdUyB64qIMSQsd2ArW5aYjdv3A/dqyt3KMSK+6NgVIz1961CxptqMlvFES4fjtVq11tys0ccbtJjdnHT8KxluZSWpqW2sxMkQEexxyxJ6n29KtRanbea74jlQDG09DRGNzSExiLby2bRqUw2VZCcgr2rLuvDVhdxxpFb2cbjgMw3cehz/ADqeXU3hVaOWuPh5YyrcxSIiSsQyPGcMD7H+YrmL/wCE6C3aa3gsHAfc6sNrDPcDHPPpWUrXsd0MQ1ocNqHwtmAjX/XTuMqVBC59Dnp+v1rjl+H9xa3kkF8sLEDzFCSbgQe2f89axqYe56GHxziYl34VvIZN8dlcGMjazJ/Ae2f/AK1ZNzoLqiQGKSQZ64J4rz6+EPaoZimMm0phDErRBW6YJ6msZ7L7LIypFK2DjZu5FeXLDNM9SGJTRv6LEJVvJH+XYuR2yfT8q5fxo/8AolwIYZ2uVXcWByqqR/P+VRTi1I5szq/uj4j8VyBj5KRssijBBOeO3NeOXbBnnGxUcNySea+6wvwI+Sm9LnNzKjSSSR+aWBwATnFSJBIxjDIrsf4SK6UYwXUg08rHcRxjmRuuecr3Ffoh8CdWTWLK2sFWeJkUlju3EoBxj8O31r5vPqPNQ5ux6WXVVGuke+6huFlO1sBcERkgHuK+AvjJcSHXJriSTy1R/N2kcABduPbrWnD8k4Hp8QR+Gx4KpUzGVl3KTjBpsjxISQ3R8An0r2HufPLUlCLLdeaN+08EHoPpSN/rYmGFBOMHsP61LZpGFjo44ATGEYkAZ/8ArVsqAnzskYckfKelYGsdy5ZWa3Ekm12hGcB1PI+lfb3wDlhk0zUIsp9r8tVabJwE5IB75PH6+tfM8Qp8iS7ns4F+/c9T1/TnY3VnDIro1uzYK5y23OPz4r80PiX4F8R6xruo3Gl6Pf2dnGF5njMak/xHJHPPp6e9bcOYuMJ2kXn2Gk4po8duPh34hjSCS305r+6biQQvkAev/wCusq58Ha5p2nRX17pV7EssxhRVQuQR1yoG4cEc4x6Zr7NYiD2Z8pPDsyBomoSmdE06/YIuTugb5h7cfpUUmlXsIWSewvbdSoIBTJ/TOatTRi6TIZLWYeY7QSxJgZdkIA/OqMdqmSu5mz8qnsKyuS4WLUcYhmureKT7SANu9OFb3Ge31rMcEcKApLc8dRTgtSCzvlG1RuOODnvR85AVkYlTkGtgGFcljIGLjkHPWgAnaXzsziomwJhENu5iq56HNRlUmAxExkU5D5puWlwIwXJIBK465FTszMm1SWOM8dqN0AYdz5JOQBuGT0oVSFbCFRjGCetRHYBrREGQKVYY5Ge9WQgaWORUZU2bQzdz6VBvHYuQCREErfIxbChf51NFCrbwYnJ6jaMn8al7lReo/wAhNpUcHPcUx7RUIBIZiMjFUblcL5KySYGM8DFXWQrEzsFU5ydtZy30MZLUooY03hWLFueOcUx22SuAnz4wcd6tIkj+znMQcNGmOG65ro9OlSKaAoSy7sc9KJbDW561oty7HG1VlPyg4yMetdXCwjeQ7gzRkZ9Dn0rgnG7PaovQ6SNhNBHtiAyep/i/+tTl854yXIeQfKSFwM1zNHZGVy/bhogzqq8cc9DW5YMI35DxORuK9eKwSOlM2kv5FZooiWDjBzxXk3jm5iCrsJMhyOBx9a7MPHWxliZe5Y8Du2jeWRfLXcpwxPJ+lPCK0QRHdUHIBORXYfPPVlUGRGbALc8V0ukxAPHI8cTr1Ge9KTNUrHXFomjU4bcvB4qzaSuIczY35OMc5Fc7R0pm3Zyj5Q6uyZ2ls8Zrdjd496uVAJ2ttPUUoqx0ruh8cm9FhBOc8A0LGu/aZA0hOSqjHFZSeprF3RNI0JWQCN4GI+TcckH6jiuS1+B4bZZY1HmHOSR2pw3InqzyC5vJt7K24qev+yaz5r15A0KMSQmetd9OB5VZWkUHvP3gPmFCBjn1qpLcBstuYkc9a2SMW0YVxNKZAQuefSlaITF1lGzJ5I7UzGT1BCG3FAqkcAjvW/YxHygQUhlGSSw/zzXOxJ2JAQdzqAiodxpEmadgQMqeQOpxVOOlzckjaRVlIOATg5FPkZ/I3bu+FA61cHoA+3B8xcjnGSasWwwy7kyGORgd/wClTMTR6HoxZYknV0VhyOeRXnPi2GSW7WZ+jfMuBwfeqo7hfQ5NDHD+8Ub8HohzUiyuWYnO0nOD2raW5NORqJhAFWNSW6A9K07FozI6uQVPJBPWsah69CRtpfu6QpId3lqUjAGOM5/Hn1rRhum+V2B4PJXjFZHo0HqbaSqsLOgBLckimo7TW7yEoHDDIJqoLU7eeyM6W4+dSjEsp5xTJbhWZSzMGI+9itjzcViAvLiCUyyCMICoByvU+3tXHXkjF1kVnQk/KRW8VoeFXqXG2mnuoZ5bcTK3ILn7vuPetWztIVkxIiqrLhiBwD6imcbdi9JEiguxbZgBM9M1yt2CXmLqB8xbCjp60CU0U3u1cBIgTIBgletRvellO1suPlPrXOUiFSWZmkmlRsY6dKmtm/e5Ls7OApJ7AVUl2Kil1NCCcqhj2htpz8xq9b3bRRxbM7884FWlpZhK19Do4dedI1j2ruznJXmry+JpQwDOkxPQAfpW1NGU9idfEpWAoCqxnpxzT/8AhKYVSOSKRVmGeWGRj2pS3MixB4lt5AQSWJB4BrVtfEMEcPmGYvuOM5/p2FOMboEzQtPElgpjUXEUqqckAcqfetBPENswcqEZ/wCEMaTjYdzZXXEaOGRzEC5wFX09acutWgUIZQOSwVTwfU1JftC/bX8EhEkciysOQM8Cll1GIN+6DeYTgEHNBtGZ5z4tv0wwWIbsEEdwa8wkKyNI2GcY34U1cnpYTdyG2O15CVR2K8DqD9aljbbMzRxhdo3EjtWDlpYpPQrqm1JGOWblwB39q3IypaN4Y5NvB2Z5FZkp2Oq1C7dbKGIHaDH0K1xVgzx3JaNWVydo3d6VrI2Wx754MCmG2tNwDD5FDHgDtzXpiTyKY0EZOOAWOQB71jCJ202awmlV4okjQg/eZcED2+tb9nBbnCyxCR1+YZbms6kGjZVEkXLvVHmPypuHAA9vSlgtpJ45cqzsR8o/u+9cNTQ6aMru5ZCwRxrAXd3UdGrLmUszTIdsgBAJGcVyVD0ab6Fyw0lZFZ5LhlYkOyE4Htg/0rtbHTLeSMyOgCkYXHeuCruejRaTLh0+0iR2OUCjgDqagKwgOiR4jB+Qtzj3+tc049TdVFcr3MjH920qLEDjOOD9KzbqMI6mJgVGOK1gtQSui9ptrLJdwI8JKOcbV5P0A7n2r7O/Za/Y1+Ivxp1i0iOi6haWdzcESCX5Nqe/cfTjGDmox+IhRp+0mXCD6H9LP7On7Ifw6+BOh6ZbLpGm6z4iUZnmkiBRD6KO59znH619h3Vy87rJOis3CqEi+6oHA44wK/DM5zR4nEObeh7+Ew8aejKapKSSzY5yB0qN1ZpPOlZ2b7qgnjn26V5agrHfGDW4qQhyASsIGSSc4qOUHaPKKkn1GQRVwTRutCR5IisUURCADcygHAP+cVVuFZihV2U91Heqb6spxGR3geKMFizoSBn0q9BeWxCpvl8wHJXbxXPPciN0EyRbWleQTSA4TaOg9D6n3qBXe32yxB1dWzkcc/0q+h0wk2iG4vCEeZ42PG4gHrVi2naVVkcFQFGBUyukJxtsaEaxuyhiFxyfWmqcLIYy8cZYgBuuKzvd3MuZSIHkcMCTI2ccemD1FWhNLK0YX5GU8c80lEmcXuPSUEyrvyoIDH0OOlRlw7ny9wQE4z1qX8VjTm0GQxhbcMhkkVnJx361JMZPLLnAZTwvrWtKdwox6me13I2YyGQ9896nQKwBUHA6ZquZbDdPuSLuO4lwGP8AEKuxI8ke0E8jJbFE9hxjrYc0MiqjRKtwO5QjA96ovPKkkjLHIqFQrAfxd6yk7oqcU1dF5L643hUhRpEAZgD0z05/pUoaMFhIdxPJI/pQttSEiqyNGEWKG4kXpuK8L+NAIOxWApxdzSSuMcI6upjAY8A9ce9QeWrusMI+cDIzzkd6lMmF72I1C4Lj5l6evNODvHLHIhGVOckVpGNy20iR7lZPl2kHrnpUKMJXG8oO1Ck9jN66iSQOVdQ6GNTkksARz6d6j80O7cEAVcWS42IWUZLry2cYpJdylRjJ/vYqk76jWr1IlOC4GQgPPHIqMcZVc57ccfWtIu7I5dbjpHfaq5Uc9etSw3c8QcM0Zi6oAMZOOtaJDauIXJXcSCScnHFRXAOI8KSR29K2snojOUdLFQh3OCxIwCT701nCx7sAED5jTbMtkRJKSqBmBHsKc5BL7PTirgPqZct1IjIgKn5cMcc57UQ316ghQyv9n3ZII+9TUFcylT6g11y26UKCcnI79hUfn/L5Y39ckGlbSwOnbYlV5YlDRgmRuTg1E07+UVZycjJA4zW1OZlKPUeq3Ui4j27MZJzzj+tSKLgwNHJtO08MBjNdlOqclWglqXohOuyYszOuCCOTU4WNnVpoI5CeCCo+Yd66oVmndGTpIz202xBaIWlq8RUruKAn8z1qk/gTw/KEj84EycsPLxj268160MyqRWjPNnl0W9TGn+HNlKs5ikleTiNt0nO32HQ49K5LUPgxZahAY55dPkXcQYZWky3scDFezhOIq0NLnnVstj0PIb39nPTLiVmXw8xjDHaGkMUf4lSpJ9ya8y1n9lPSLiS7nk0O605mAUuiiSNh2+YO2T25r7XBcVpKzZ4NbKpJ3R8+eMv2JvD2qCVIVWxEgwYvMyXP0CDH518seM/+CaakvdaN4g0aW5aPY9qrMbgexBXGB25PtXu4TjZLS5xVFKO6PBD/AME+fGnhtrmaKXULySEs8UQvIbZyfQq7D8wua2rH4G+MNAtXsdSh1G1ZRtRJ8O6j0BXIODn1619LheIeb3rnFUowmmpLU1I/BXiK2s2hu7CWziQZV2JOT7ZGc183+Lr8Lq0WjRvLFdAkNGPvqR/Cw7DoQehr6TKswjWep58cG+ZRR9Vfss6PNZRf2Zcx+VDLIZRtU7VLNuIx/nmv0v0u3tl0+GOMxrIFJdMchvr9Owr5/O5ctZpHoVaDpKxWu5IbUrF5sYZ+PmIrx/xX4jtNHeMXSNGJJDGpLchgRxj8f514kpaDpa7Hner+JrPauyXyyCQT0z7e1eSa3qXi/Vb2G00hNZuLAJytsBtJz0YkZI78enfpXXg3pdnRKjreR9HeGbPWNJ0TRbPxHIZbpULkqArDPTI9Qe2TxxXy/wDF7xrcWfi1NHkjmstOntvtUIJ4wZGQYP1U8e1fRcPUfaV79j5nNqijBpHI2V897HGEIaMAuuOcipL2/htUiXzAkzglFB5+tfaU1qfJNlM6xG5dS4VujfNlcYrL+zrmURTyMHOWRWyoz6DoKivTT1OmhXZXuIkSJAokmI9+cfjXiHizwjd6rcXgiM5WQbBGGACjscnv6/SuN0UdaxDbPmvU/hpqNvfxKbkXkUj4REiIwQOQ2T09D7966638AeXYXU17JJp8UQ2NG2DIfp9MV5mKjaXKd/PFRueX6vZefJNZWhHkxnbz3Hr70ReBNVvYorhomZR84EUm7p6gc/hXkYmajuerhqXMb9v4FuZIlleJ4lK/MrjofTitZPBqiWFL544VZlVlce44/pXG3fVGzp2Z9G3Hww0u40iGcxW9mE2MisMlx/8AXHf3rZWGa00ryDsWKNSAjY4B/wA9q5Jz5nY61E4bTrWMmaVYwBuICqR1z/nNT6hZLP5klxHGGjTlCvLCu+jLU4KsdD5q8bu+m6re2QEsQKBggGCPUH1wa8xS/uCPLcMpH3ie/wBKnEK7KoxvqIb6Qv5YVgU5Jx61BFeXU4RtjDL/ADlR0HqK5ZKzOj2ZVZ7kuHkLiPdtII6ntUsWmagzMY7aWWM9v7v096Q1DuVbjSdRlKtJbzxxBcEP1BrOhs7y5aSGzjYsj5yyHII/WsqkkWoXZaHhe+eQqYGUbgePStD/AIRx40kdlfyk53Vyt3OqEUb9l4fltmRmQkN3Xkc11Vjpc8E0jxRusoAUlh0/+vXNVZ3YdK53ukWW0xYba24A16PYaXK87sio4PJ3Hqa8mpG56arcuh6FYWUiFGRI1jBw2e1dxp1vEjoC8kuTgYHArzK1GxtCumd3YtJDjzJwY1J6iur0m9AYCQgnPH0rHlZc2rXOxtjG4ZnchojkYzu/CuztnFzGvlPsmOME1FWFtQp1EzdsFdQCT53OVcV1dkJTjbIRk5J3YrOMbl2VztNOvZYgFDIwXjA7V1VhfK5YIHyOuT1qXTsRNdTqrefG2InJxzj1q8r7kAdyx65FEFY5qm445Dq0m1++M9RTEWIhgEJYHrniug5ZtFmLylUKwbGOhNXzIhVWUAbeTW0HdHFUJIpg+SArdjU63MKEKNjNkZUHmrSJbXQUyoZJI0UkDjAqRNgceY20da3EnYf5iAuJACemDVlZShG0KCeMVhJWZ1QnoWAyhGB27SecCopH2opjR1TqQ3UVnDsNu7sKAdscglbAPWneYg2AOQAeMd66IMtRLfmOAp3D8RzSCXaVAcMv3vrScDnlsWfOd0YFwzHrk8Upl24ZiskuOoFaI53sIZnB8xnCsP4vah7tQSzFWX1HFXBGFiYXYdQAAwI5GagaeNMIrgnuPStQKj3UoLhduOnzelO+1kRhW+T8aAJo7oMQASoA5Gaa1wnzAg56VMpWAp/bMR7XJKg5GBSG7WMKx+YYyKxNYKxlTXSOxbHOePY15R8Rfh/onjnTpbTXoF1Lb80YZN4PYjsRwe1XTqOLujT2aktT8GP2wf2PLrwKt3rPhm0gPhqZy8axKVMT56EDkKfboT6dPyW17wze6dNmeO/tMyFREy5Cnv0+nXpX6BluKValrueFjqehzN4rCUCOGMhUDDHGTVSFVkSMvsjDMcY6/jTqLU8s73w87fJHn5QdxJrusedHLEMSAANkHaD9PWlTEZE9vNC8avFIwb51GcEjP8q2dOmUTJamNpEOS39RXt5VH96jnxOsGfst/wAE+rRlXRXiD/abSSOGO5Ug+ZIiq24fQv1PpX9SPw1hNvosVjFM0BazEL7WK71MrEjjtmJP++q/tjhul/s8PRH+a3jpiX9fqR82e33d3FHHC0RaMbQWDNk4A7evpW1BfSWiG4MUbWJjAO6Pdz6g9cmv0rD07pI/jDG1rTbRlyzJcx2s9tPboFDSKhkbI5OAzEck8Hj1+tYM07TzSpGqSuCfLDsVDDryev419Jgqdj89zWpdnO3FyEu76GCxmuL4ANGUuhEm4/wt8rHoQe9ar3Qgt2j89YpA480Sx5YeoGec9sfSvfp07q58ZUxHJNonW/RINsV5CQUKsqPna2RgntnAP51AdVuGuUgjvZYwsZ3hP4c/X6VpGiZVsS29C9cav9iWGeTi0jTdJ8pOQTjtz7Vpw6zbwpEBdAROdoZDw/t9O9RUw90c31pqVy5davCBGRIysHJwOd3B4z2rCk8RWzXL27TGFpQAzDoQOcY7nNOhg2LF5xJlGK9mtFkiglgSI5kBbDYJznA7Gsu6vb4yLALiM2WQ6RbsnP8AEcflzXo0qCW541TGzm9GQTiG2WSUyCXcdzKCe/8AkVzN9qV1O1v+6aaEDHXBj9Pr9PSuunhk9TupZg17pSS4jZxNOJQfmCbFyM+hB6D3rnLu5UyTvNGJVlOHSU8EnA+n4VpLDo9nBYrVIryONwjMTgqTlcYIxWDq8Ynsrt4lCyqjFAzYGcZx+NeFmFPQ/WeG63vI/M79qRZJtI8RW88jtCYFiR9oX5pGSZlIHszKD6iv54fjuLOPxv4oiUyG4ttYkSJUfJ2nIVh6AIOfevyziaF8LNM/0P8AABuOJiz5nvmEBWB2V0UgKcZJ+v8AjVCeMhmBi2g8qHPav4C4gp2xMl5n99YWp7iKrOCSJB04yRnNPtmDMUhjVuScdxXy9Y9KDuUrlgs6AtufPGBR5LJDE7IsIbLKSOtck9iwJd3tT5kLheCMYpAykbGiEiEYBPb3qI23YEEcbSNIrByAOABTY7VJnV1mSMLwFfPX1q57AWgxYpbFW2jknsTWbI8wZ4yuyRDh89zWbdwHy7pVCSfK3bjGR6im25QoVyUjHekNR1sCxeaqZbDBt454zSMhmh+Z8gtllPrVRVwkxssciAGLazYwTjj6U2KWSAxvhmYNtxnoKpK6sD7l+LaJfMBKsDmmvDGPO2EOGbIye/qKi43fqUt7OFikJVQeD6YprHzgdjNG5OCynng0g5WO8rcSdwXAwGx+tREIY1kVs5Hyn1FBsVJcyELH94DqeM09tgeVQjIAo+X0PeplKwkiNWBdFbe6NkZH8NOZJIxII9jyLwrOeM1Qw4DRgkGHILqOAT3H51etyU80rChB/iJ+6P8AGg0TsioGXbKCEWUnAJHGP6mlgIiDgRwRS9MA7hj6ev8AKoWrJlK40/aFj8xfLPUBCck+mfQUjtuZd24kH7x7VZI5lMjIVZAhPYdKqIiRsyBtwJ+lA2tLlhpl2gfKIzxh+1QvH8jOeVyNoHc/4UCIZg0SSJGVXI+6TjJqQeaGLRxFl4LsTwKALFvIerKWYHpRcOAFdIn39GBOeKzb5QIUCygIm5kABzuqZxbuE8plTD7ZCG7fTtTja9wZTuFl3qyShiBge9OQMpQsGDdgg5P1qxRVkWp3ICqgRl7nPNViA6FYQY+OWzQMiCpIqux8oodxHv706dRdmKVNzIAGyDnPuPwrOLuyW7IAAEcsCyhSSF5NMnEo2/OFGMttHJ49f6UNXMmig5kYxOitJEnChOPx/rTtgcJHMPMTq3HFZmkG2Vnt0O77M3mREAgk0y4hjR43SL52QEmg0TKhdAhkEWE7BGxk+tJDDy2UeMKvmAE9vWnfQFvqbEIiJQO+6eRcrubGPrVhEafPkOqsevqDSNIyu7H6Cfsc/ADTfiX490f7bNIdPjlWSUMCEQjktjuehH4Hiv6dfAPgzw14C0jT9H0G0kW0VFKNLGFLN/ex+eK+O4ixb5lTR9TRfJQ5V1PVbZX7qm88k1r24AYL96Q+o4xXiQXUxL4G0qpUAZ7HNTIkakzAnzcY56VoFydW3BGO3IH60KcKBJ8zHkHoB7V0Gc30IpcFxjjHGM1MjIWK7iW4wMUEpaXJS2M+ZIB6gDrSZJOABjOM00iSMqGcEHINO3xOp3Ha46Ui5sdbxhkljjK7gM7WOBToVMJOwKD05PSggsIQzbXHzjk470qZLFi52E/Lmt0gEbI3OcMe/FNEucFiEc8DH86YMQBcbju5PUU7DKVZXXaOoI5NaTMeV2LcUgCqwAYHoTVhiyoFCsncjPWpjqw5naxCxOFyp471NHKQhERDZ6+1a2NUTI8jEjBVRzxxUjSElRtAPemMm3kkFAAMYFMclTvDMB1yKAHKTKFDMTn1qYqVIJbC+lAC4CnOScnGaeqIqupYEseBQArZkXaAWHp7UzajEAfMPU9qAGyOFJ+Tb2B/rTMiQIXUjP3qAKF9aidpoDDFukUASHggjpzX5vftJeBjOmo6hZwQPDb2m6ZCuCyAKHYevOfwPoKzk7O5tRm1JNH5d+IrKOK7ktNreYmNwY8r6A/57Vx0sEsJldQqcZ5FfMY+FpH6Vhql4IxZo7pI2VwHKLkp/eFUUk2KwMYLntjpXjTOunGyJoJpFJkjZVcjaeOSPSmtMHUgKwYnAyKUFcJQsjDvPNe4iZo/NA42njmq7RAO0mHUAbRkYrVLoZydiRolIR445Xc/eff8vTsKY0tzxEYytuOd4HUntTcbExlclf7UYlRbyRYyMAL3FMWO3X9y7O74yMHGR/Wo5Ve4o33Zj3ZDvNGTtKjIz3rIs5LqJ1d3ZSV+ZWHBP9K2pxsZyuyyJJpZZFAKlDgHqMmoUdpQscy7mB3DHb3rojFWJcTd0x5bbarMxiZsgda7K3SBlDtGJHxhR6H1rJu2ptJaCQwFHaGRi6nJ3CrMgkgitorZ8R4wcjOfbNctQdMmNzEspllT5SmOGx9OaWOdHZSSoX/Z71hU2KtcgufNAkXyw8BICsO3uKsyMFiRPPcOBgZ6DPpWDVxpoihCjy+VduhHoatyLIplaMgMgy3OPapi+jBbFUgCJzIhZARyP8KVbmWQkykBQuFyOf8A9VWtFYmo76ETW0Kxq4Kojfex/nmsqSYxRs8cZdgwBAPaop72Gl0QPdJIpXeqDbwD1FIhDMVQlZF5yBWjVjaCYySGQRuAyrLuBD9sd+KXEyl3++uMMOoFJllI2x3B1YltuwfQUyS2eaNojI8rqckd/p9KmLujKUepXMWY2PWVTjpVC6hlVHf7xPyqwHT3rqi7HNKPMyKO2kbdGq7S3HB5NbUcThZYpIm8wDDK/f2raMricbGjDEk21BbypcN8xVm4AFMuNPRkZt7SNnOKety3NLYoxQWjO0LurTfeCjg/WoF0tpi7Rn5R2749amSHe7G/YJQSUZthBHTnNMW0YCQgMhxg+o9xWd9LGqS6ix24VzuVpJCMZ/xqRrdGMrOVZmUKB3B+lVT3OUqMwMwVixA6+mKrRACVZGnaM84C9fyppdBNForIkZ8uRQX/AIsc5+lVlvHKzqg2BRghm+8fr/nvV04mU5e8bFrMpXErhXXgfNnH1NWyqnDKBJIucc1tyW1KnU0OevY1l3k43IMkqOSP61jw2skcskhOC56AcA/0qwpb3C9tUEpjZ5UV1A3qM7f/AK9UYZrj7QCoKpnYpI649fSpk9C4L3jp9PvJH3KxdUHB3DGa345Y5VL52OO2acVYwxGjKzRRSRyPgoqfMMc7jVY7khklyDIo7it4vQ5nsUHto5ZYgj5iY/MwH6iqMcUgklRkBQEcjnFayeo6S0JNpWF7oEZjG7C96iW5Xyw0gOXfIYdh6VlKNzaloi/HfeZKG3CNQuVIbgmtKHUAyLHuniwPm3HI/Pua5asDaPdiyTknIdWxzuYVA4klWJ0xGu7Jz3HtWT0Q4au7LyTRxxiMqDL/AHvaqYZpmZw+VznbjBBrWnqhVZXZMZYyEkClf4TID2+nSl2yEgbhljxxVpWMrakaTC3mmVVlmRjgMD0I+v8ASrbSjKqzBoWOCQO1FhTlZDQ48+RJA20HIYnnb2FdRo/lpPGYpFbJ5weletlcffPIzZ/uT2bT1a3jDrIGjUZwvOCf61pMoS3k8sNlvnbc2SD/AJ7V9WfntVa3PLNbuXJdQDI4fBUU/QZJ4n3zhtxOCrdfpXTT1icJ38FwTkR7yMcEjqK2PusphdSgUHLHvVrRXGSeYrZV0G5jngVJCgCsyq8alsspOcmouVFXY94WK72PfimxyohLCNd5GGIGBn1pJiHqxYHytxXq2RUE6kTOYwwQcbWq23e4ieIbo0SFQe7Y7CpJIgUdFdXiLKZGXqCBwM9vpVQRLlrYkSNVcovlzOBgMp4+o9KWaV/ICQhAmfmOMn86sozpRFIBC6lh0JA61JFtjVlU84wquOo9qAJVJmDebMenHuPSnxPKrRDe0eQAeanl1uTJaDI5HDOqFpGJznuKezbCx80tJtxwaoUY2LVtqcolijZt0bck+grQXWZt0iu4dhjgcHFBZqQeI02QhUwCTlSMYx71tRa9avAHaMA54Vh1HtWEqWtx3ZYmu7K5SJ41iinHJbOee2PSqosLB4VguLaxuImJOHQN17j0NNRdrlRm0Zuo+DbG6l3pbW8cA+TZnj/E1yl98P4kaVrf7PI2QFXHynPuenFRY6qWIaOVuPhzdzXMSRwh1JzGoXIJ9QTXAap8PLmLzGFnc2bxkp+9P3ueoHX8T+tcmLguW56NDHNSRzkOhyWcLF4jHImcDvivFPiGgjMiCRYwyfcHr3rxYwvI9XG4jmifFXjKNUnWR5TnJwy9GryDUJVkQxwsu7f8xI5FfX4b4EeNVWmhzpEkMjurMVPykike5aW6jRlYRBMKQ2D/AJ966oIhrSxQ06VZpBIOCp7Gvrn4BeIv7P1uxie5Zp5GZI/LQgK2OMntXiZvF/V5I3wb/eKR9vzgSQTbCJpmQ7Qvy5JH/wBevgj4wWxbWNQtGht5GDGF3xuV1/w5/U153DTvBnvcQz0jY8FnhERbcN5B4BPeo5IUKmNo1diOxzxX0TPn4LqWjGVRCpKgHoO9Iqq0iHbu5yAaib0NDoN7JBDKhKsrfNg43f8A1u9WGuEMamR8Mzg8dPp7ViVFXNKzvEimMkUeY+WQZ4H4193/AAAk065sb25mixdqBtQ8BhyOo/z+deBnyXs7+Z6mAb9pY9uktFLO5V5lLfdU5IFdrpVvJBZiy+w6PPbSnd/pFhFcMvupdSV/Aivg8fXlFc0D7ZUYzhZlG58GaXeAC9sIZ227V3JwB7gcfjVOP4UeBhE0cvhK2ku5FIa4EhBPPUDpge+a4qPEdaG7OepkUJq5m6j8EPAN0zSz+Hobd5Vwr2sxTYM9SuMMf0ridQ/Zk+Hd7b3IuYJmCfvZIUC8jjB3ZyM9wBXqYfjOadpHmT4Yi+p57rX7NPw6khHlpdwwxR5DSIXDeoKgnPsetfCP7Qfwz0r4faxp8OhTSalYXEYZJVTZt4zgjPbnn2/Afd8O539buj5rOcrWHVz5oYBQ64IJ+Uiq8jxqpRSV545r6yC1Pmxokky+WzlcBfQ+tSIpjwSWznIB65rRNABYsJDtGS2Tn1pqkqzIdkqjnOcUpRuATYVAcBiDtx6VH5nkndEzFSNp45rJK4Fl0LJHyCSuSAcmoFLRsOcN3NXC4EnmCYrgFW746Z/pVkxSgIC7LjquOlVLYC5HAqL8sJCg/MzEc/hTGWIkYJKZP8fH5ViUpWLiRll3uBGhwDzVqLEUbBTImTxzzQbDXYBlcszHOCSasmIjIZXiA6g9aDSEihEVgBCASMGPPXirJkIjjAAkLHD47Cs1q7imyE4BKpErkjPA5rOFuqQvOJNysTnIyRWhAvlFAHLM57ipLVlSYqzfLnj3oA9b0C5VI0jUfaFB5kHGK7aCNGjL+eJGznA6Vwz3PVw0ro2rW6MoKkkkcEY6GpUy9wm1m+9lueDXM9zti7G8sb8IJHQsMfL1rdthMqzqg/0hTgZONwx+grGOj1OqMlYtTzSm32rD5OR99epFePeNZ1eMJHbyW7jqS3WurDy94xxMvdPFZFcMVLoSeT709ZkMmEWXeoxuzwR9K7prU8KW5ai2YCKW3feB71u2Kl1Lu6g5521lPY2T0OnRkeJGLfPjLE9DUo3IqSq28E8Jkce9Ym8djd0/G1lGIogeAec1sRRLK4ScFEzksBkgetJrQ6aMugqsysEWPy2GdpVs8e/vT0ZnlYbWEgOA3r7ispKxtF6GqiFcv86qVwVY5Gaxr+ya6gZZm2Fzjg56dKHozI8D16FrK7dQGLE7SMcYrkHuGSXaoyxOBmvUhtoeZW3M9pBJuLbgQepqFpDjAReemOhrVxscblcUojeS0jkZHzD07YqeKBs5bJjHQE8UpdxDIofLKszMF68Vu2kkarumjjm28getZTWg7a6CkLIwXKohzx3zRaW0UrCMuyqDwc7eahs3JXJVpQp2n+VWJGVkT7q44wf51pFWQCJiKMgHd6NU9sPmDLvEvXLHgUSWgHf6UDJbFn8sx49eT+FchryRu4ZGDSbiCCOg9qVPuZyl0OZmjh+WMZIPQDvVN1iRsEBJM8g+lat3ZEXZjzdF5VUZweQOlWYWlUqw2kN7c0pR6HfSmaMchkBAygHf0rUtpQFA2ENnnceKzlDselSq2RebVY403x7mQjGFNQHVh+8jYNBIOinnn0NVCLsXVxWhWuNR8hsooEgOGGcEGq0WoPN5YkOEBJ2etdC2PKrVWaVzJEV/dggn7qk5rLeJiykEGRvlUevvVRdjilK5pxvHaYS4jkWUY+VuMfhVZ7lEfGVZfWkcsndksdxCzqYpfNB/u881Qv2QB3IDt6HigRzckv7wSBFQAYAWo1GQggjBbljjriplG5upK1wVhKdrkbAeMDpUyPDE5jjErt3ZlwKpIE7j22qJv9IimCHII/pViOeSFY234k4Iwc4/+vTSuxj1eV2LEquPmBzikDySSK6MMg7l28YNbJWM5voDSlgyjd5hPXPAqEhnkiUM7Z7H1rNuzMyxG08aOvG3r15qUXs0aPGS4UjPTNSpNDsIbuRZUCsOeeO1X4dSkXEQkZ2DcnOMCrcWItvqbS4CyMv/AALrUiancQfMJiF+vJrM0jFWL58SXXkmNd4SLhgDz+P50i69dXBaGNy0nTlsfrWkCkitc6rNc7reRv3m3qKoRqyM2HO4dTipnuUVjIqMphKbG5DIOMmr0aStGXIYqTg9s+xrCa1HGNyzGcFZXG0gcqwz+FXLRmaYIjKoI4459qgEtdTp5rgizZ1gjMwGDv5OPUVh2ojkuoGYKceg6UGzelz2fRNV03TGjfdHJLjGxwMV1reK9PO9nlXzTyGxjJ9PpURg7ijVKo8SwoWZJo2bt2wa17fxPMIjl4ihGQNvP51vKmmgdVnQ6Hq8moASAJ1IOK7KKWSKN5yrgk5QZ614eL0kerg5XRXvHMGw8MGxg5zjNT+SIX8qCZdzoGOTkMOtcU3qeva2poWjxTSxwsGmLfdwMLz6npiut+1TqiuZAoU/eHAz7elctRXOmnMXz0VZkSSNwWJHOeM9a5+ac+ZLlsxqflwetcxuo3Jd8W1WmLyRj+DoAfaiKF5JElCSrbxgu2TkFe9a0ldmkKjWh+nv7Cf7Cvi/48+I9P8AEOuxy+HfANkyz3dysZLAH7sanvIRycfdHoa/qL+Gvwq8FfCPRrbw14A0e00zToYQnnbcySnuST2/Unk1+Z8dZxzzWHpn0eXYdPVnpIgSRVLs20jAOec1EIAh8zcxCnacdq+BjTVrnqaLYpXBiwYo0MgJyxYYzUfmRBSSgbAwAaqMdLCdRIpAq65XAFOjhYTR742ZsgquOGovqbwd9SO4tmhmcNsDnJZfSswzhg8ZXdg9aHG8rClUehhaxrNhpBSe5aKOIHHDfeI/Wrlje6fcLHcxPcOjrvDFcceo9qwxMHDU5Y49OpyG9atE6ExSRYbJBXgMPWpJoSuRG2efmI5Fc9OtfQ76VaLRj37LAjqf3szcFB2FVLS9eXzFikWEBQQeuTnpXTJNMPbxk9DXjkutyyzqsKMOGJ61ae4UtFH5sbyEZxnnHrj8RWPNZWM4yXQkJaQqwljUA8gryR9aeCyyNkER/wB4iqjF2NL3QkkW22e4MXkWyt87qcAk9vcn0rya8+JtgPFbeD9PjuL++AxLOF+SM/3c56/n+orqw+CdVs53UXw9T1nQ5pns7dwgWF03q5bgj+dbKxrPstwUdgxZVPrXNBo6lKyII7JHZp5Cr7iRhRjn6dhUdzC9u2SpZMAjYM0pRaL51ewwwnzFh2j5hkVfhZI0dDudlOMA4ANS3dWYpO+qGbhu2+WTGeME9qVMsAm5tvbJqFogTaepG8kkUbqyoyKONoA3VlyypF5MpMzSt8oOMY45/Ch7cw6m10ME8uHCvPGSMqFcgN9fUVPJMZ3djEIkzwKhTaJim1qIspDPbsUG0Ak5/IUsblJIGQbNgKj1NXTY5KwlwCCyKgU8gg8c+9RKSQ2VYbRyT3rWDK5biSRvKoeI9OTg54xVZ7OVtgBLMT/Ac8VaVmPl0sVyrxZchfNPynHPHbNOWcgLuCqTw1O9yeQkSZVDyDOAcZ6kUvnDYPnO7riojoZ8vUicnAk25UdagRhIU24IPet4LqOW1xHZMtGCNvU0u4AZzgehrUlMflSFABBHWomaQcklfcVUHqOxBJu+QqcmmvGcHzDnd1GKuS1uYOLGBCu/5dwPPrUexXcsd3A9eK3puwmxz2y44HJGMVVazjBdsuqjoM5NaRd9xp3KiQOFEiRsxOeopixlTuDYPrUVItMRN5ij5WJY+tRDBbGeOoFOKsjBllJ8MoUfWpw7bf3jZbpx3q07GDd1qW45D5ewsVzwcGrlvEqbizAjHrXoUHeVmc9R2GuivDGwgRyRyrmkIR5kdxgDkKD/ACrdS3RhNslRYnaUAbWB6A85pcAEbuqnIJq1MytfchHlSyszFmUnnPOaebaB5CiwqzsNgD9vxrRVWjN00U5tPtGjEMkSXC5IO7kflVO78JaJdSLbCG2uJBbiXzPsyqcZIwD1P51uq8ovQ46mEizmr7wBp12kcAldY4yTEHJdFz1ODmuTv/hFFfq4SaxvWJLL5sCmMj1G4j+Ve1hc5qwWrPOq5TF6o8z1/wDZ806cTJL4ah1Pgh3gRtnP0wPwr5R8b/sXeEtZ1W3vX0HTobxH8zcibpF/Htj2xX2WTcU8j95nl18qlF3RHoP7Ott4Hnt7nToHhaEZiMZddvIPAOOcgc810U+l6vFdSWkFuSqx/fTrn0IxX0SzqNeV2cGJw0mcTrVrrEgaOaEsq8cR4Oa8C8TaRqep3TSXsU+62VikaZYpxxx3Y+2eOldU6iub5ZQjfUzvCng28kaS61iKd4iBm1kX5VHU5PVvzxx9a7DxF408P+FNHkkuEgsWhQBBGgXcM98c/j17c9taMnK0Uc+d11z+6edy/GKxuLbbpO4HyyGlDFsk/wB30+n518x/FDRZfGVxb6s91fQ3cBUI0LZBH90g8Y4z9fqa+/4fh7B8z6nw2aSbR5x4S1+70S4uNIvXCWRuQyrJkYAHIB6gE9vU+lJ8Qr4al4fmktriX7TC6vH5Y5J3AH8MEk+2a+npx966Pn6907HmGmfEzWtBs3spoxel3XbKgBKjHQ7uv1/MHFekaX8V7PW5VhujbaXcyptjDDy1LD1PbPr0+lbVaaUbmsKNndHoVteLqK2tw8kRtv8AlkxON2P5/WlurR5lZoigVSCSa8n2l2OTscnqwi09TfXItTBH8jO7Bev8IPevn7xt8VrGC01XRNNUy3JBEoKAiLcOoHY8A468CvOxj97mPRy+hKofP9n4lis5S4iFzJjnecjPrXqXgbxhLe3HlXM0MEYkXy1P/LRcckAcYGcc187i480bn1tGm4O59TaRpVrcRPcRQwT54YEcEVzep+HojerHJbr5DHo4yD6j8qww0rqzOmUVLU9d06ee7sbV50+1BIgmWbcCvYD8MflXMeLNkdsY4otjgHao4rmVP3jNxaOPsII1iiihhKrnp6+ppt9PDHdLv85LbGGLckn29q76O5yYte7c8A8Vadb6tqN1fmTY2dg3HgAenqTiuQHhiz3FXj/fnkFR0qMQ9RYZ2jqOj8LI6Mk0W5m+UCpP+ETj8jygjLsw0hJ5yDxj/CuF1DsbuadtocbwgpArbTkKVwc1uWHhxI0YKhDE7ie1Y89ydTUTSrKSWSaSW1Yyn94CvKnpjGMD8KuNZW2ySxW1tYkyCuIRk/j1FYjTdrEcejwvczXkixh2iWIgp99QeBV630a2tXG+3tGBIKhkGMntmg0hKwwaDbzSy/ulHQDAxk9+KsWuhWlskkbCN8n5SxJI/GspwOmNW2ppWejxW2yRJEljzyfSuptisbKwHzLxkVyypm86jZtQassYQb0aJj1PJNatvrJhM5jDJbMRhUH3ueQf51zVKCYo1mnY2YfFLrcR28qupP3QcnpW+PFkcJ8pzGGk4DZ+73yPU1msEE8VLodDY+OZft8gM8VxF8qpsQp0GOWPT/PFel6P8Q7V3Ly2ptFBA2OwkPX1wKc8AmjFYyUNjvYviRoMJkF1ItqNx3eawAU/gOK3rL4leD7pYhbanDLOxJA8llTHsTyT+Fcn1Fm0c0kjs7PxroLLcRG8W2hADszYyT6Yzmui0/xl4UVVMXibSYxjPlM435x/d9PelLAO2ho81fU7Gx8YaBcxRvbahAZcYdmOF575PSteHxHpSRQwLqNvJcMxYsWAUL2we/euCWElcmWNbVySLxNpKzwxvfWcpViQ7Mdp/Lmr8Otac2xkvhJGzYLKM7PXI/rVKk27GDxbSuXX1eyWWGGC7gvbkjdsi+bj/P5U9NTjkFw0TojL8xHmBio+g71rGm1ozCWLVy2uo24tftKh3hJ+9jg/jTTqlvEsLq63ER6qpyy/Wt7WHCumOOrQSOXjkHkA8NjG4U9dVjJO3GG4Uk9Pemotle2Rai1WBSZJGVgM8datLf25lJMybsZHNZ1YMunXV7E76pCGiV3BVmxkVM94Ygru4B3Y2k8j8Kjl6G0awNehhlGVnzg4FMN2EBCgOQcDtWkYa6G8ayZpCeQhH2MxI6rzirEdwrruXmM8mqaMpPQaAwcMhwp6k06VmLBtyiMigyGi4BBBmRdvUY6mojNBKmAqD1GOKqG5nNolWYKUIZQcYJ7Go5GRy4J35HJrYUo2GCQFgZJBt6VV3klwZBkngUECjYQCjkSg8/SmrdloxmQrj7w6ZrOoVDcom6MYHIdDyAOlJNdhVZ96so4+tZN2N1axjz6hEceYRF8wHWm3VwqpHHMzFM5HPX/P9KmV+hSdkef+MdI0PxfoV54c16OC706UYHmJu2HGPyx2r8dv2qv2MbO306/8QeD7KZQ4ZjEilkDL0dSORnvx/OvWyXHOnUszkxMFLVH4w+LPBWr6Jq76fqELW0kYDE4++O+Pbp7+uK4Wa3uolMc0MEXzYJXkMO1fd1YprmR89iafK+U3NAm+zTqUZ2+XZgnNenW029eITsB3KoGT/wDXrCMbHLJ2Vh8tqs2/yd8UmRk5yRVqGymgJaJYo7nJYDP5ZP8AOvfyNc1dHJi3y07n7vfsFeHRp9nocywrLFbebeYRdvmuFPX2zzX9JPgiBNOiuSkwnRLGFEkHK9XyPqdw+mK/t/IYctOKR/mP48V1LMKjj5k+v+LXtkjMkGyORcIFBZgepOOR2/wrMtPGa3F1bxrZiS4kAMZOSQMdRg81+r4DBc0OY/jTGc3Mbkfi+2H7hReLcidopEK42EY6g8gn3GPerN1rqmZpp0mJkb5djbSvPGSK+iw2EsfA5qpJNjDqyXNjcxyRhoCyqzKxVgcHgNjjvWXbiO1TRUsHv2j8x3livHEsgi2Ej5hw5DYBPHHvmvVp0j4zFQbd0Wf7WS2e3DBbrLYcFcA8cjg8CnnVHkuhGJI47VWWWYTMBuwCAAfqcYHNbKick2y5/aUTSQQmK4eN2wHXnA9T2q+9w858yRoXhVzJGDGB5b4IyPTIJH0NONHU56snYyn1GNrWwim3XtwXaRZvL+XJJ9BgADgf/XrKn1fEaWaXFsLgNli8eefQ+nHp613UcOeHiqjRFLfH93tCmbgnIOCM8YP58Ukt9eykRQ3r2a+aHJUD5j9ew5NdCoI41Ua1Q8zPcGKO7W4ikQss5DbDuBPQDt7f41nmUBDIxkQsnyoR19jV+zPRwsupnSsm1mYvGhJxu6isTertIgYMA3BzTnFWPocHJ81yKWdWwyozEMQTWXezT+XPJGp3Ku3ceRyCMfWvn8wp+6z9b4Zq3mj8+P2kYEbQtVtsiG8FrMybgDgK8KL16/eP5H8P5w/jRZuPEmqQSXEEtwjZunji25Y5OD7ck49xX5PxJBvCzP8ARzwLnbEx9P0PlyU7ZLzfE0bD5PmHOfQ1nw27O4C+a1ywxHl+Pxz0+vtX8B8SaYqR/e+AXuIo2jEIBMglwTkgHNEqxRszYyB84welfI1FrY9ZSsUkQmVbkEOWAJLd19KtWvlOZm3EKD8gPIrjlG5siGWIBFVVIZTlj6n1pWKNEm+eLKrjCrjH+NLlshgw2xRypOsvUYHBWmLIrxr5ilR3H96l9kat1Ii5kSWFUILdDnkfjUiWse8ozPG+MHzByDWZcESOhaFisik55A/XiswbfKSMxKZf4WJ6UCnuQid3dVMSsUOCvp7/AFqy0SlVeIAbh69Ka01IJYIDEqMziTuQD3psQjYTRurK+/5WJ4P+FUnbUtWtYe6XBR2haA/N82/kEe3pUHmgTLDHCyowySeB6cfjn8qg0TTLTW42qisyN3HUiofLZESMoIuc5Udfeglz1EdVb5nkVG5GTxmqoh8vylZnRFHAUVHMWV4+X8p49hPO4Hinzq6LEyOpkU9Mdqhu4Ah2sxLqrN83NOmwqu0YMikgnHf2qqYEfmKqgGIpcEhy4I2Y9Mdj/KnyKoXj5FA3bQKqGwEAhHzNG7BupB7VOI1DCZU/ebMA9jTirIBrjyXllYlJSAv3evtVZm3pvVgz9MYwRTAWNWxt+VmPXHGaklfJUZXr8oJoAhDGLzcbJJGcMMj7vHSrHyRiP5SqtzxyPrQBSNvGGZiz+WOo3U4TbmSYqRG3b17UNgaD2ivs2yEc5ODyKoSSmNxHtAj6A5yaxlK4DxCwaCUPhCCGXFOuY4wyohUfL0FJeQDIYVjUSOc5X92Aec1IgMcYSUAtj72OtaQfQBrLHIIssEU/KcirVsoIBA/eZwR2+tNysSm+pGqCDfvQEgnhulReWyuHSRlB6D39RWcHZku7EMDM4Cr5C9Sex9qeERkMK+RG2eXIJyMdP8+tODHKNzLaGaMMUQseT+FRhBM4kZgkPAypzUMpKyFMYClIwkcQJOxfuk+v41WVVkfkMPlzk0DKjWCI7OZPk3fKp/mKmjtvNMm/BjI2tx29KDX2ZJ9kLOHZ15AXyzzj3rTtYS08cQJRn4BHU+9BUI2Z+4n/AATi0e5uGmvfL/fXjqIsHKqrJjOe2dg/Gv3pihT7kM5vQgCK46YAwMV8Nn0U6x76i42TNmBmDjcjKehOelaluyBlZnOAc4X1rzIFFtrgJKUAI/DrTxcoCQUYdsVvGBDTuWQ6qF+cZY4x6VHGfMJJJVBxuHatSZ7lmJFLFnfefWnMyRFpjvAXkYFK/QglV9wA2k59qd5nzEY8tiCpVucCmBGFwGIXIB7nmoDJIrHcsaoOmTmtI7APSVwcMigH0HNWPOUNG64LDgH3rMdiESSF8K+MHqKtiRig24JA/Ot4vQHGxIZw6A7QXI4FRpHuJcgs3qT0piJfO24IKkEYyKaC6l1U7FNU9gJFeVQHP3c421dSVhtJwSTgZohuKxM0zZ2lcnHBx0qLzWQgnbnPOK2CSuOMhdtisuPWrkQUqAwVX9jQMJJAcoMArSJMWXHyk5oASPejhHKP3LVaeVeCeeexoAqtNlyrBuOtSI4chMFeaAHSPIcIm5D7jioBIAVJcZJ64oJT1LEpSVeSdpHQmljhIJwWAxwT2NBRZURkgOSR0P0r59+MPgu11jRJ5kiaW42NAykZDA//AFuP/wBdZ1NrFRdnc/HP4teEorLV7uS3g+ziUAo+MlkBOPrj+Zr5svYJJknhRZlBBC7gR0718/joM+7y6vzxVjn7yK6Z/OidWjCqpz2wKrGM7448I8nX6+1eJOGh70CGK0kbzHLKxx2ojgKhRsaQldwI/nWcEazd0RTSQq4LOGAHyMBx9ageSGQRRxyqVDZye9bQWpwVpWKiyKqP5UPlLk4GP1rNuLkmVAxCAjpnANaSWhkpNsvLGt0I5lZFYDA71au7FY7ZWQySkgANgArWCR0zlZHNbWaZonbLr1IFTLbR/eZCyk7B7fWuhIzg7BcWgSJWaRVSQh1bGPbFEUG1RGQE9Rt5B960i9BzavYSAtHKX8gKgBAUep6n610untOIjIWbYqlQCeT7H/Guab6FJpqzNaAKVVOI1RcjJyc1ejQurbAX4wTWFS9tCqL1KM9qFTLq4RGwv49f/wBdMWCGFkIBjaQbtrnJrlk31NW0XAijaGfcoH8qZexMxUKCO4Gc1mpa2M0rEMKyoNrQOzenpTgrtEsJy8uTz39hTL5dLlt2gWBWVZZSuFwwwf8A6/1qq5QYlZeh6Hp+NVbS5JVgeOUmJyqJk4B6YNQXFrtBWF0QMeS+cY9vrWdnzGyijHkQpIM5QbsDcefzq3alg2PnkXPXFW2axWhpGFJUdXRZ4+qgdQexqpJG25ojHMpUAluzemKiexBYYu6tPOQJQoGAvXFWY4lYIkpUyBQ5KjpSgA24gjmeMq8XnO2Cqjbz7+lY99bIriKZJMOdwbOBwen+fSt6TbRzNpC/Z0lCyAbcngE84qxtigwcNKOuAMmtTGUrlnztkssjqkUITaCD/EahSRV3CNy4IA5rSEjKzbGNMuNpjiaRQVGEAqVkcRJLtjVSMAA9aJvodNK19R1uJTG7qFY5wuBgY9D/AI0pspZIwyRhTGNu8D+f+NYc1tGWZV1byRJlgD3GDms9opkeC4RU80AZYdc/4VpF2ZnFXZC9qjMPOcKC2SUHU1Xez/fxzRiMlcFQegPI5raxmytd3Kq2F3mQchgduD6isCSZwJXVWVQevSupQsrnFOWpfjudoBUdFydp7+tSjUfMhCrJ5qJ8ykLz/wDXrRWaIkmx9rfiVIhIjCSRdyhjgj2rcaaNjjCgABskck1MoWOiE7aFO9ndFVxFmU8Lt4B96pskJZN1uc9chuDWU9jeMveLsKeYWZmLDooPapOUfEbEgchiOntV9DKavIsrNNEMOXYntwMVSlvGSRmaMsmADtNODszOVPUZ58gnMxYluCirxt96YEw/zgruGeD3rYajYnMSxwyCVoy7fdwuMVkzQkKDIo2kHbtNAlPWwxIJZAylIDHsxx/LFXbeQYkt5lEgbg7hxXPN+8at6WLkILSxmCMZH+sGPvD/AAAq2pSTIhZJSDyoOcVhUV2XFaFkxxuV/cFBzgmq9splSO8CNbAn5STzx/nrRF2CUUSskihY41iQYxyM0kRlVP3zInPyg9TW1zBMUtkBVVDliFYnHNZhmldS0DMYQ3zEjGPpWtMxrEJuVjEpZni4yqnkmvQ/DJguGjmdCrdSfQV6eXfxDy8zVqDZ7Tpksbwq0QVoj6fKKnug8Sks7EDDjaORX1CR+e1JanlHiC72XTbYw3O4jpjJ5qG01i3iuIjLcYU/IznnA/rXXRWhwudjutO1mF7hlZ4UkhU/MW4bjsK2ra/guOPPCuT1HPHtVTfQcXc1IriI5O0JtYAqT1+v+e9XY3G+Mxh2kUlgB1X1NZlonZxIJD5i4IwOf1FVXdfOmlaKWRWGdgwoz3P+fSg0jG25IBNGpRVG/htpboKlt2llkKyuWYLu2nkEDtmtlLS5myKMuplBZ1deWEZ4I7DP9PalyzrIZE2noOePx96HIlrW5ZhZI1YD5gV+U9Me9VJmyNqJsUHPH8XrVBuLGVmjZQViw3U1cV/IePzQky7vmXHFAyvJGHjVwiPDuODnoe/FLLJCWjWVwUxyQM0CTGNKFwiiSNuCobrUDF0cuYzIGH8Pb3qYqwnKwyGVFlHDAEEZ9aciOufLGCBjLc1bRRZxCgizJIZh2zxiliEmS0ZeLry7ZH4CkBome42JGJEEgwRnuKux6jcABgWKDk/SgC4uuTxHdtzGeAH71di1wyQiJgrcZAJwAfrUuNwRrQ6xbI1vIqNby7doYEnB67uOlZd9NZSR3TLJaSkIWO8Ahs+ma48TTbVinPW58++JdnlvJAzRsWII9u3+favmDx8qIbqcPLdAoECAc57kV5kadpHu0pOUbnxN4qa63yM0SJLvI25zgZ6/XFeP34kaWXayoeACR2r6PD/CYyl3MidXgQ/u2K53Djr7ioJW2rkQMo7N6VunYiUrHPQzoFVQywHdyW6Yr2z4Y6/JHr+m2cTKEJOWxjJ7HPpx+orkx9HmpuJNGdpJn6PxXslzpVtqSszXCwrveNduH5wPYD0r4c+LSXv/AAkMUv2i2+xuCWjU/MfX+n5+1fPcMTupI+mziH7uEu54g0jlpWceawIUkDikWaOJXVwmA3D/AN7Pp7V9IzwprQUTcArHuI6jtTreXyponcK207torOexSd0bceQJAxG0HIA71NthUlGlVmPzFf5c1kbxWhoaaAjiOaMNFuJBI4x7198fACOOWya3maG0+VhlvmG3GQfqTx9a+f4hX7r5ntZVSTqWPdP3kzuimSJM8MpwRXd6NKsm1zHMoUcKR3r87zGdlY+0pxsjrI/MMbSMoQ/dbFPbyFgR5EcTkZILZ/A181WR0+0silPfW9pH5bPDI5XBBbiuKv8AW7aKOdQYt5XDc8HnoaxjFuSsctTEHD6j4ksdzxi72TrG07IDgIoGTz24HJ7V+XX7RXjO08W+IkubMtEY52a48pvlywzwO3bj6+tfsPBGDlBObPgOIsapvkR8psxcu7/K+4gAHt600r5aq2FkLe1foUnZ6HyY7akamTOTj8jSzbpJ4442BOByfWoTswGNjmTaxcHO0jimg+WWEiRqOoJq5sCAKdpByQxyKeSiYUBgcfxVMXqAFWYKQymQ/eI4xVgnaFEgDMOlVOQFpEGwkAkg8YpFlkKTEErg7dp605bAS/bJREE24Ycbx6emO9UlZhNtCs5HPBrIqCuzZFwhBBGYsYI9T61di3nAeQ8YAJ5oNieQhEMag+ZnBBHShkwrMBJnqoJpPYuG5DJG8I2mHdu+bjjFQxKzmXDtCBwD3rKLCa1JI4drRyPIVweGY1O/loYwnloeW+jdhWxBX+yyGPM/ytn7w6D2pHs41MbFzu6k5oKVrHS6PcGF448Nl2xnPFeiW7yOEjZmXd3Bwa46ys7nVhpdDq7O4ESGNQ7kj5iK2FDQ+UbdUChctuHU964z1Kb01NOC9J2BYyrqchlPI961bN3VnVW82Rlzhf6+1TJXNIPoabT7YGuGy0YHRep/CvIvGjxTAqdz3DEnywvG31zV4Z6ir/AzxiVh5xQKSueGAqvLEjtGqyFEB59TXqSieVJXNFSEEcKukm48H3rX02Ly2cFiEI4XPU1jUXYUE0dZDsWMRgADHQ81Ku1XztVQOCSORWKXc6YbG3bO3kOmY5FzuwO/tWjHcbyGZ+pAznPFI0S6miY40mIRCCRndT1WRbkMrB2A6ig2NaEo6BHGCpypPqacyKEEchVpR94Ed6ySuwbPI/F+khEa5ZZHiycjGBXh80RQEqVI7HrxXqYbVHm4l9SARmRczxmKM/KM8Zz3+lKI9m1w6Ifuqx7H1roaucIodI2Ef2czkHdvPb14q4blMgMEIHQjpU8ugk7lDJkPmIsmzOcg8fhWtHDExUsCHz81ZNFxdmRtEwHGPNU/KSKsL5pUb2AYnkgd/ap5dbmw77O6Osg53cYPQ0sqBTiTaFYfKrdD9KejAPMjGF8sqn93pzVu1KSSDYAqlsknr9KnoZzfQ9E0x12SlUBwuTzXnviS4VpyY2UdwewPpTo7mZyUjMyJ5jlsEnjiqcaZIAYyp1XJzx/WtJbgWyruokyAwwCD3AqSCclyQCh7A84pN3N4TNeC5IjdztIzgAdcetE92VAOwdThCaEbqroZ014y7Tg9OMcVGL+QHDhvZiK2SsZSqkfm5OQckHOCecVOZZotih1YHDZHb2zTMZzuWE1Fw3ErCQfLnORirYuVyJJdzOTxhsU0c929BWuCw3uJGwMY6kUBpXZZE54x0oZFi3GUhhZ9/wA4IwBxVa5lMzDISQdTSAoycp5bopQ8BqV1jRlOPJJGBUTdgKoVbdjtAMnarionykFlYDJGOpq0zWKsQSx75FYxxiMdMfzqyLbIHlqs0a/NGw6E+o9KCyxJpzmFZHidYl5fPNTLp2G8xI2YAYHOKqL1JlG5GsToS0iMM8UeW8p2BcADcretEndk8i6Do4mKFTGfMHQ9M024iuPLVkQhs8g9vWlcIx6MqyZZhtUF+vNTJBMCRgFcBt/Y1snfYbgPWOQlVO0kHnAxj2NS8STIdwbbwBnvWcFqWkWUtS4kjA8zjODxk+hx2qiizQysoJBxmlswLkSSsFllXY5AyMc4qypdJHIGeOM+tSVGNxSS0TRmFQp64WrsX7+13CJEKjJOeSKylqrlxVhHOYI2I+cDcy+nsatWMkzTMEAVuuGGM1MlYzludHdmNbdFIOcHJB71yCTlRE7sqzdGC9VP+f500tCo6qxsxX7rJE6l8ZyMGrP9oTMzwq0gxyTjiqpkFeO+ngjRhLMwdskk5Irb03VJYZY7fzJZcnnnOB/WnfUD6H8EFZ7YyyBl4HBHf0Nes26CcJLLIJJAMBT6V8/j3757uW/CPks1lkLhF8pBkKTVSBTJc2MzCRUEjAoR95eQVNcbd2e1BXVixNbXUQVckI7Yyp6VZSXYGSV32heqnP8AOsZo0cbMmi3zjEEiwoD8xZeoqWG2TzYtzRTOF3RN/n+dcUtjritAgt5LqM2wAiYSEb3HXPtX3x+xL+yB4j/aP8caVpuovNZ+B4LgTXzImDMiEHYeemcZ6ZrlxeOVCjKo+htDD3mj+t/4e+B/DPwz8K6N4L8GQRWWl2qnfKuF85z1PHRe3viuy+0bgIrZnZz97Z1HtX4NXqzr1HVZ9TSp8seUiNw8Uy7GXJGDU5vExEZHES55ZT3qpdim3e5nTTAbQGUMBnOOKqzCSWKORzAbgHJwm0D6U3L3bjhFvUgCqEeKXLxyDDACrMlyLho0ESnChQR3qGrs6udJ2KdzHKjtHKjwzA4ZW4NUJo2s4Wlku4Y4kQux25wPp61pCL57BNL4j8t/2h/G3if4gfHbw78MtA1ObSdNFs13KLWUq2FeIYY9sq+fxNfTfxU8cp8GvhXZXdncyS3osjHbMrnc7JlsjPPPHJ9zX0mcZclOlRXVL8TwE4qDqPe7X4h8CfiF4j1vwbp/iDxhf7BfbJoUl4Me6KNyCMn++Rkddo+p+orfxBZrZtczTST26KZGkjbG4AZyM18picFyYlxhtc6VNw9258H638bvFPxF+I2oeHPAVrLY6RZzmHEcZOX93P0yT3znpgH698CStFa2unX12stztzJLncc4r3czy1UEove2pphaMo0/aS3Zt6zrGoaLDc3senzaqEzvVWwcfiK43wX8TZPFeqXNj/ZcekTw5BSUlnPHrgD8s9a8ieCcqftEVOE1UVtj3KKCKeEb9rHHzBhTb1vsqFrmWCOHBO7d90AVnSV1ZHqTkowufJXjr412tz4ji8M6BOLu6xgJG3J5C9M+vX04r1XwB8Pxay3era6WaVzuijjAA3+pPfHr3wBXtTU8LS95atfgeJgHOc3N7PY9vtolgijhYb0X5U46e/tSsWjlSSISRsq/I5GMnuR/KvmqOup7cqqvyMWGNoWjZW5LYyPSpvtjRxyFg3lFhljgAGt6aurGco2dylHeRXbebG6sAApZeh9K0halwI/NOcfMw7VzzTsXQn7lxsxjUHZJFIuMZXoahj8sJI7RxvuGBuqU9DapK60GmWJJXEpDkLlF7A186/H/AOJ+ofC610q7EYWwm8szuASQHLY49Pl/X8+nBUfaPkPPzGco0+WG56Z4Tvm1bSdM1Odgskse5gDnkEg8HkDiu4dBJDH+9kkRT1P8q427S5WdtG/Kiq8akZUEDsM04JtAJbAHYDJrW2p0NX3IHYJ5srB5XeQHA7Duamt5PNLxW4WZ84AJxz9e1dFN30IUi20kAtxEiRxuCd+3v7Gs5XCp5gJQ5qOV31J5yJ03DcWO0HP/ANY1Wlj+Y4OSeMVcnbU0RSVZAcBiyg5x2qZiy7WUA8dKE7iSK0ollG/AyD3qLzQCil2UjkbetbU1oJb2GpIivy45NaEIjmfHmqrLzk1pZoTjqJnacg/lTWljK5BDZ4zTasZSaRKVQ7gpxjrUSxqfMXJP1NOFS5Mxrx5B2EgfWoE3YU4Azx06VsZFhEZgGBLMOi0wxg7hIilCNpFbRkJsQqF4wNlQiBVjkkZAeflGO1U+5Mp6XKH2Xy0PlqUDNuO5s1Qe3kGS6My5/hbmqnTdroTSepBt2IGVnQZ7c1aSdl/iyByeO9OMDKS0LK3RGzOeTgmr6XShcYIHYkV10fiOGrG5ZjnjUK7yOEIycDJH4VETI8h4UAHIOea3j1MpxJ43CEDoxpjy/My7SF9apO5i9yyCAq7mx6c1JvWIDOGY8+tMojVmyd4XHXjmnrIY2EoJGOMitIPUlxRHKSylYjkZyM05XlU7Sx2hfXtXRzWWhEloWGXzVTc6yRqPunsfSnmCJykAVntQdxjJwAe/Smpu+hjUhdGXceHdLuRPJJp2lQqB8hEYdj7HcCR9a529+Hnhq7nSGS2SCaVQ7IrbgOOSAOn4cV6OHxs4PmTOSWFUo2Zwmp/BLRbi3uRYiC1UNx1LEeozwfxrynU/2fphPLNazWlwdmGZoAHI+oOOK+vwufJx948SrgnF+6cDqnwN1lo5UuLe5mQhVEiT+ZkDoCT06Cvlf4tfsv3HibyFGmvLdRq5WT51AGOjFQeO+cV9DleaxlI8zFYVrWR8h3X7OXxM8GnU5La+i8T6YR5sH2mbyGTnGAxUBx74JrNfwlrcEVoNUsQlzIuWiQ52nv8Ah7jiv0fD5srJHg43CRqq0dzgvEXgWDW1knFlLZX8bkPLyDJ36f5714N4l0jxNoUvk3lmZ7F8+XgE5Hv9eefbrX1OW5hGa5D5qtgGviPEk85Xlnu7aZQxLrG45X8q5bXPKkshBmRi5DMyNkgZzwOn4d+9fQYiFo3MKcWtGbfgX4kapp3ii1s5I7uSJ4HiWTdvXaRghgR19D719d3mtw2OkaffXUE8MDRBncnjb1LZ6cDr9K+ar1VGdiauHbeh8PfE7xzc+Kp7+/tpJrO2uJz9kVXKbEAxuI9T1zXhFo816YbZHmlcvlnjO3e3r1zj/PNeRia2lmfY5fhFTppHung/4UavqdkNWvvJt7AOzRu5KbvYD+I+/Suh1jwXeaBLYajbsv8AZ8uWYbwGDDtjOQM9+h/MV5cMQpPlPf8AYxdO59MfBTV9R1mE2N+trLbwwAwmJcb88M34HHP8q+h7nw1C3lPJHC0wGVOAcH1ria5Z2PN5GmZ9xbi1iZGUKQPmIGK8m15xPdxQwHzkDBSd1XAiUrjbS1XzdsABC5HqQa5TxpbTR/ZootqFlyHY8ZB6flWuHleojHEQ9x3POEtd7zs/lsrOXJVRj8P/AK1QNoqRWrlpfMcZHTk+4qMS9TkpS0sW20ySQQmGOI5UBizbce49TSLpuyN2kgZN3G71rhZ2RehbW0giicxI6ggDJHANMFmCkgkick5xg47VzlGhDZGS3tl2NIQpIVeo+vrSNbhsMFXzAclTz8tAEm0MY2+VoB1LH27U90ikWIqGUqfzoBIjKIrsys4lU5YHoTWhbGMxSO6hmYEr/jQbRWgqM0yoUiAjVQcj+L3q5HN8wkjALKQOfX0rCS1NIysTSjzYmPku0xOSxI6elXEi8oKI3aFCMcnrUKJaabLsrmSIskmQRgH0NSiXeqJ8rSIME1RnLctoRFHvP70Hqe35Vqx3ty0aPEzM54J6UETjdF2O5mDTTXDmR5ECMAODjPb8amj1CfyghkO0HOB0Hv7UEwiU7exsI5TqEENlDdoQyTmIbx24OM5rbt9a1APH/pkqI/Lbzux7exrSNrFzppo1E1x0gxDe3jso2pvnbAP4nirkniTVttrbfbpjYKcvvnLM3tzn+dYuCDlVrGxp3jXWbe9juhqN6W8sxxweadgPqfQ8dalj8feKbcArq+oLdn5GxKXTHrgnJ/E/nWaoRvcmULqxpp8WPEisEhnmjlQh4pxM6FT6jaRz+NTW/wAVPFtjE1xbalE95kbnaFSHHoSckDnrnIqfq6OZ4Ztmg/xp1cssT3l1HOcSRtBI0bFh/tA9M/8A1xXQN8ffEp3NdRNaW+weZNHcPJJgeqng/wCeKieFTYU6TRcs/wBofxHPML2xv4JQG3SSyWYnXn0AKjP0zXTJ8etba2e6jhjmvhKvmK7KqEHPGNpx64HSqeHXQidKQ+H4/wBnJcyRjT9diuB82ILZXifjqCZOBV6z/aImkmkjXSr6JMZM00cYU49MMTQ8KnqyoqS1RoN+0ZpqAj/j5ugm+RFTMij2C54HtWif2gNHaOK7F5AEdB8ytldo5yST+tYzwRpKZt6b+0t4auoDPZXXhe9tlISRxdD09nP9Kvt8fPCM8LxTSSvIzhf3e51x/dOFP55qY4fQyqVZLY6Zvj14XXyTHLZtcsQGtxOd6n1Ixx2p1r8atK3kyz6dbRo+Ssdx5h57EcYP5VnUw73Lp15PRmzL8cvDdw6LPqFnYyOuIhK+15APQE8gHArWtPizpCxIt00F1Ag3JMkg5YjjgdB7detc7w72JniGmInxU0A3CQR3mEUhmfy2Qr9M8GrMPxK0WSRVGtaNYxFWYfablVDH2z0zW8KDF9YbZqSeOvDHlNeHxHpcEZGVTeSce7AYP1FOTxlpkkPnQ6jbfYmUOsoZSGyOADnBpyptFuu7Gfc+PNK80SpKIVXjDncD+VKvjPRJpJ86nb2z42lWyDn24q1RZhHFalu48X2JYM17aLAFCpIDjLeh7jPYms+fxJbB3WX5GMR3x+3fIrGVJnS8QjNk8T28nmTRXSmNSBuJwfYU2fxTBGiI5KyMed/Ax7VyulJs29ukjHufElmskkckyqiOY36HmsyXxXCJmjJtyMYRzJuAz+gpwpvYKmKTVjAm8Tos4jd42RhlW3Y/GuW1rWotQBkuszRpxtz1XuMVvGFncwjVufm1+0d+z7a3kUfiPSbKO+0y4laBXVOY3xkA+hx+Br8jfG/gefw5eam16l0qrL5ZjYE7GHHAxwTX22V4v2lPlZy4qKaPPNOs5LSQLHaqzs+5lY4HNekWyOiSxMxTjA9Qa7UzynHoy1HEbUJ9kVw54w5zk+/+NdVo8C3E3mviTCseRjjHNfS8OU+bEpHlZrL907H9EH7C2k3C+ENKv7u0ZLy4ieLYSMoyrEWI/Asv51+8fhBI4tAtbtWR7VrE3AiYZ3MWIUH0G3LV/b+TaQjY/wAsvGmpfG1Pmed+KdSaKdDEyXc5iG3nHHbn0FeXvb2800kfkQIskhkJVcHcepzX7FlK/dI/m2VJNXOm024ubeaFLW8ltYVZTKqIjF1GcKWYEgd+COgrd1TUjqqxeT9le9j3OiyRZO7P3ueg9/cV9LQtufG5tgoy2Odl8barbyzC6t5dNsWX57pJ2GRg5O0ccelalh4nk8wQG3l1MqQFeK7GASOu0j6d+9erCldXPkamCSlYtnxRNHKyywKpDEx4IRlHHDEnDYOeQO9Un8dWZui0U0ly0ZCFJWaFST/Du2kdfxraNBnk4jLtLo9Ah1aCK2s765vv7EsJsBpp2KxluykkHAPGPersGsfOZY5AbOc5HO5SOgwfTip9lbc8avg2jP1XXlMqwW8NzfSLE7JEsmxFY4yx7DGBk4zgGuRufEpvIrV7C80uFwfLkaSAytFg/MygMDu6jJ47jpXbRgcFTKXPUpW3ig29zH9mF3d6dG2JpDAyBWYE5BGR1GCM9xyO+5aahJe3AKqzKSZEA/hwMnP610VKSWp4tfAOLsjobOWcKzfczuBBOcD/APVS7C5BLMM8qR3HqK5SKMWmVZkS4WN4pVkjRtx29DxwD+efyrGuIWhk835UiB5Y9PpWc2fTYQqzOUQKxBhzuXDc5rOuriWNxNGoKqQ+09G9BXkZhH3T9K4Uneqj89v2j3s7fT3SdWnbMjFOnHXn1+bOfqBX86/x2eNfFfiO6t5vNhuLxfmIwd3lIrDHTAK4B71+S8RL/ZZn+kHgXU/2iFz5UuYiLgpNLJtzhm7/AENZLBdok2vEUJAG7Ofev4A4qVsXI/0BwD/dohjuIobnzWYRxgZ3Hp9PzqpveYukElvIDwwI6k+npXxtQ9Sm7siWJ8JGWQFflKHinNKhZjEjAEBXBxw2BnoBgZycds1yvY6yIfaTICjRSRNwBjkfWoZ1w5bcI4zwcjk0Da0Jja71/dvE5xlSBjB96RI8FVyF+XIZh19ax5tLDSuIoTO4hww645q3JLbBhhGWTHy5bnPrUlSdtEPjCoHcjk9CDg1m3L28rrEqjeRggjHNBne5XOYwEk2TMPlVkXA/xqYmOVmRmL84JXpmtraAEpMaglNqk4DD/Cq8gkSaGGJkljCHdgEmm9dALLLMwCqQi98HAqkY1Lsjkjtu5xWBTui024GHe5Lf6sc9hTVeJZS8hYL904G44oHyaCFolBk8rexOAS3T8KqNcld8gbkDIUc4xUyWg29RxRy5KBeVDHtTTIZFCqjwAcH3NZqOlwb1J1RVDgxom5fvN2qBIolh582ZRySGxz7VJoMEayK5VyPm3MjHNKDMhnnWQqQm1MdjW6WgDVaNWbkNI5yc+v8ASrM15tJhMakr8hCjG0+9MCrHsY+cRLM3UEtwKtPILh/MGxlYZyB6UAVD8jK7jCseCD3px8y4+byyiZ9Mc1MpWAhlRN6jAYA9TUhUAPHk7mxsx+tLnQCyRqUMHlJOuN6n+6apwndGUxG0qDdjpntWbdwLodfNQqAkK+hzzVed0WcgxqSflDZ4pARmZ0xEULHGARzQs0qho/IMGeHyM5HemnYCVfNjZQ+1ozyhFStxITxuT5jRcB7SQssOxpQ7sVI28D3psZdEdwQ24EZ205O7AqxPuEREouAGzsz1/wDrVfcRS7otoj9x61KQNjmR92HXZInABqnDFlGWVwrFioBH61TjYCw1q8SLsfcU4DA53VVuEj2jY0bFuoUd6kEiqUOz5kAVASRVbyCqtKu/OcfnQOw/ymzFHtDxg5Aznn1qwoVGKIu1Dwf/AK9A+ZlaV4FcrDHM91nBYsMY9MV2Hg/Q7/X7+1tbKwnvLgyCMRRoTnnnJ7DGauna+p14OLnUUT+nL9h34Mf8K28F2+s39u0V1dwqiBmGSSzMxx2AJAH41+ilk8aLDCq7do5yOtfnOaYpTxLSPp8XStVZt7VUEEHI6mrMUSgIzg+o561ijjNFBHI2f3novPQe9SJCoR8SbgeM1vF6AKyMu3aoI7mplVmJbOwHr6YqiXZjsLCd4wWIwPcVMrsyPhywA+72FKxkEUkyxq7NsPbB/WpGlJVmIBQjr60zSUexXVmZQSV25yKJE8wKD8rdhmqixqKJ1Q4VQ3zdTmmyABUZQDKrblUn8M1KFPsWCzMQ2PlAwMUklxmLe6/MBgYGK2jK4T2I4ZQZF4cjr0rQ3MocbcIfeqMhgSNkOfnTOCD2piIV2qzcjgkdKAJy2CEcACrCARsQCrIOeOlACvE5YKAWY88GmrGCuULOc4wauG5VlYZJIkOwscAnGfSrXmldyFcjPXvWpIOwZA6gNz83tTllDhVcBTjtxQwFZlXaivjByeKmV+T0AzmgCDbOd3mEr7r3qVXOBhwzDoaAJHmkAxgkbeWPrUYfzFZX3EjmgVtbkquVA4BzxStLJzkEAcDNBVicJnY5OAazdUs11KJrRyi78JEScYORg1MkI/NH9oH4fJCrTmzMV8sjhChySAfTtX5xa1pqWxmV2nyXKBZBggg44+uK8/H0L07o+hyTGfvOQ4i804YOYyAW+dayzYxo8hj2oAOMV8pWdj7enK7GCMxErMQBjJKr/SsiR/LjVI4jGVUsQxySKyjsdE9DHnnR0kIRnk/3eBVM21xtiZHRoiOABjFaxlY5JwuAsronG1yCOT/hUMmlSMks0xkAUf6sjqa1nMyhCzNKKGSJkIjIGAMj1qaZnQbJJCvOCD69qygVWV0ZE0EdtK5L+bjglOavW00JiEwXE2SpDAYA+nr/ACraC1M5TsixdNHEsSBoZY9vysDuHNUY0+ZFiLMAOec1clZWMIybldDVt2eeAoVChjuB4B9jWrZoPKaOXLBjyBx0rlnudVhbu4jjuFSIlJVUOhHY+xq3a3ckLSCaZWbaChQ9TUyhoKk9TVW5jlhW3AVpixJOeTn/AAqMJGylZI0Yjgqx61zzplxlYiSeSXyogsbuhJXC9vWp5VkcOFjeJ1OQeuRXGl7xrcdJOscZdo3bAz93P5etVCxEiQwARsuGPGcg0QVmavVWNuV5iERWUIBk54Oay3gZDcRvF82/Lp71qm9iGkmVTbiJ8xlZXPQnpTnjeQoZBHK6HgYwKRsU57bcyFYUBDfNjuKq3UTJLGY1Uopy2B93igadlYkS6jD7IcKx52/1roNtv5aBgXmYZQg8Mvc4qZuyFLRXJ47FXCs0gii+67Hpj096hmssbZBuZ2GDn07YrJOwEf2YOkQkTo2DjpWbd2DgsjpufOMjnHuP8K25tDndJtiRWSxRiRQgk9+c+9QiDZIrBcyY9e1aqfcz5dRCkhGwnAB3ZFGxUilJCFyMKSfu+9arcyjKzKY8vyUaHY4B+8T94Hj8f/r0qxvHMITvjUDYVY7iBWzS3KuadlKoDKzFQOOe9SzlXO+ON41H8JPNclRaml76IrlY5uCu1jxyaxLwOJFEJUYByDWkVch3TsU3aJIVV0AjJ3ox6Anv9TUTFgqIkh2EFWx3rpvoYyi2zG1CKPcGWQfd5HesURrwqqzop3Fc8N9a6r+6c8I6ky2jEeZGrMMZIND2jsjiGb7NKx5J54+lSmbRt1L/APZrgARkbuzDgA0x2mnkkYZY/d2scDP9KuU+gKF3cuQqzjyipKg4HHIqcQnzWiK+ZFnMYBx+frXPKSsbuGpdlhlXavlMsucselSSqjxszRbnB6CslV6GsqViu1vNdPLIHdm2qNzcjAqpcWsih079sd/cV0U3czqrl1KEzKioxYbs/jU6zSSJHtUEpwCa6+XuebKbbsNklilYxSQGVgPmDHg+4pjKxkZpbaWEbCI1duq+vvUtEpWZEElQxSxq+zOAx7HFaNtE8u+SQIJS24gcA/T0rCo7M3pyNeK3V9qmLyxnoxxitBbaNCscEQSJScsowM1xzkdSdyWVfkIQMzH1qlKksMcKSeW0X8BXjmnHYUnoRC4KYhihJOMksc1UlnZgA0Luc9QeldKRzQY8W8jxLuJlk3ZUg4/OqtxGFHnB3VN20Ljq3qP8+laQeoqi0KcqSrcxxkIzZ6N3/HtXoPhGKVbtZAq7j1Rxwa9TLX+8PMzf/d2j3G0V3ij80xeWD8vyYx7H1+tX75pIoX2SLgqCxA/SvqT84qanz34muTBPIZCQxOQD/KvFNevZWMvlllk6IVOCp9RXfQjoc0aepz9n8QNU0p7OG4NxcxRt5PDHcpHQk9/fNek6H8VJ5p5RJGoWMZaTG3P0Aqp0upsqd3Y9c0Xx9BfQn9/L5bANGw6H6+3vXWWniSIbXEyOwONpPJ/+sK4PaWdjolQaN+PX0kkSSaaMKB/CP0rbh1KJ43l3RqrtuGatVEc84PYYLxJJAzoQhyAScZ9vpViSZsZiOB2OOlXcxasTQNGI9pYpMr8YOKecSFdgk3Dqvf8AGgQK6QSkOQwYYAPal+YSHcHz90qOD+NbrYEiCO3CuHdSGBJBqRJn8xo2QRRj7jBsk0lLWwD3l8uKRYgD1KgHjJ70kkULeXKeWU7if6VRCWoxWMZ2+U0kjDGSchR/jUwUhHEbIyKANx5zntQEkNBEnzqqsRwPrVnKs8ka+ZHIgBdHoLK8u2ZtsjpHIo4wOOe1SglGCS8Zj4H96gBil32+XGyv91snJA9aV3eNVAaVYynBPegCSIwtEy+bKx2kBic4oeUiARqQZCuGcdFNAFZ7mVkKtLlMZBDYzj+lYF3dXFypK+YxA+YDp9aUtjWMThL+4E9uZ8ErnBDdDXzh46njm+1TxqFSNiCp6rjuK8ecbTPdw3wnxN4vuUbz41zKsjkMO4A/pXkl8zPJGzPvYLtAA7V7lJaHFPczSyTuqGVljXsBzQdskjuZWQYGzAzz/StTNu5xVofMLxuwXdyCe5HSu48IXH2O9s7l/nuFO3J4zkjj9B+VVWjdER2P1C+H2px3nh6KWWV/syqJiU6tnGcfiK+OPi+pfxE5uBtnUs/I6Enn/Pua+M4YVqlReZ9Xm9ROhTseK3MsXm7QgRS3LKc5/wAKhBjnDPuRYgflHfH9a+qe54kZXJFQxfKzboxyc02ARmUhUkkPUEHgVhJalHQ2zworFiJgevYipmSNUydxA6KelSbR2NzTWR5I0YNuyOO1fefwARLax1Ga6gE08iBUVxkR8Y/Pr9M14HEM7ULeZ6+US/eHu0USvOy+aqJuwQe1d7ps9vCAGmhhlC8AdD/hX5xmMG9T7eFVcupBca/YWxlkkmKRKcsNuSR3wO9ctqnjK1jV3ilSKFhgASZ/OvHjhZTdkcdfEWdjzPXfiFo9rb3j3OpadaeSm57iV9oIz1Xv+HWvmLxN+0poNhbyw2s8Oo+YuEmt1YxsBzuGOeffFfXcP8MSqT557Hz2b5oqStE+TfF/xm8Q6zb3kVjO8SScGRTwy5zj9O/p3rx3Ur6e+dp5pJJJMdB3r9awWEjSjaJ8NWqOUuZnNgneH5LKdwq6qiYBNoDk53dAfb0ArsluYkDl2YglMeg9aIIm3bQpzn8qznuBqiLMYj8oEnqxPX2rLuGO8sQAuelCHcpBsBlJLHqKeYmYopT5sdM1bjqIsBQg6KueoFJGw3LkEtjGW9KlrUCcSiRdqB0YnAIPT3qYrIGCqykAdT3qmtLARABd+5o1OMgY61WiJBx/Eckisi+hI07/ACh3ZkzXQ2txDtAEihuy96DVFxVWRmkhZjx94ippnchPnVnzna/Q0AmQzgEh2n2yegppVdoMbDYOpIpKKG5NkRVnDgMJiDwMYwKRxgJ8pyO3pTEBdo3O1kkGCS+OPypinlHc4hLYJx0oKitTRsJWjb97lQGxXqGkjiI5OARgHmuavE6qTszrLVxAy+XjzDk5HRT2/GtmAXjQCKWZQwOd8abcVwHpJ31NKG3faTGy+W3YjnNW7JBFujgUwjOGJbP5f4UG049TZCtLD8n70AZY46HvXkHjBoSi/aRIyklV2HHPviqwvxmdX4DykRuzGVlO1eMA54rM3JnMYDIfu85r1jzF8RoKhDJvCE8EAVv6dIqq+9fkU8gDNYzWpZ1dvBLOhjJcHbvDY/h9qmKQwIFhLlSMASNnP41hNam6Rs2a7NzLGgUqAT3rUgYxsTwUxnBFQVfSxaj2MVXzHMpBwKtW0csRlYEb3OWOO1KWxtTibNmXjZpA4mLDau7oPetGERo58u3BJ+U7jnGazguoT0OS8R6Y97DNAtsVOMAk8H/PvXzTqtnLa3s6XEbKoOADxzXp4Z6WPNxS0uYCxSOVKbvmYqMjvSMjyCMEZi3ZJrqucLVx625lDcHkjHbFPltsfIQSMYPvU3voCVtB8dqscAaIsjZ5z2FShwFChmkkH90YFYjLCRtJEST5bA87h6dqTLhNwDxxfeANZ30Z0FwxSReUHGHI3Mp/h9j71XuF3hHkAkZTuXPVaUZWE1cFDSZkWEsnQE8c9+K0LLzZpg7gb8YJbrgdBVuYPzO704Otm7lBtIKq2P1rz/XipkMewAk4zn+dOhuZ20ucxKkOxyuXbHyjOMGqzRlVbDPHL04A4rWWxlGVx+ZUYCbd53Qgn+dMQ7SzEZBGAPesykx8Fx5ExlKkueDkZGPpUckyyiUhpC3QA00NzHxxxvGmPOSfncTyD9PSlSMMwVZC6g5wR+dbkp3J3UjcyApEvYckf41NBHExYSHYcYBI4JobGVvsyQOW+dnB3EEdKthljlefdvdvm47H29KmMmwHQSRRoWCMp5I2+vrUguj5Kh1CEsfmHf8AwqjGTuLK/wC6jxGoB68URhgcKQ+RkYOeKBW0uT7BcCYqI49owA3GRUUUSoyiSXjuSM4qZLQ0hsV3j2TL8wznI96siQKQdgZ1OQcdKaZY5FLzMEG4EdMda1rOcxHIh/djr3FMTdjUi1UBXWVkQEYIB6/WnrqkAAby4mB7Z4zQY3LIuoJVEUqwYPfbjPtToZ9NmV457eMTDO3ccKvuPegFJojWSxmU7LYAk4DHtinvaWjRRs7oUJxnd0oLcyRNNscqoePY3XFX7fT7R0AWWNowcBR396adi00RNoEMm7ZgRNxjf8w96ZF4VgkY+XcKEHIYt1/rQ5MdxzeG3YyIj7CVP+frVKfw/eQtGu0swOSrHBX8KG7gUBayQ+arK27ocjqKYY0kUrIwUgZEak5Pv/Kom9DTToMwka4mR0zyDnOTVtw6hDCu0kYGRmoi+hdtbimKc7d6hTnDetT2gZGciLzWY5UsccUpbg1c628td9kixxiRyCSrCuKnt3eYuyIJPu5AxiknYUVZFm3txlkOPl5ParRiDxEMz8Ht0NVGVhOCI/s0rRiHf5e7pu44rS022a1kVZ5ovnYKpA6H/GpuHIj6U+H0SpEbiQmXb8oU9Gr2aCKSdohiMQoMg+hrwMY7zPdy2n7pYNldNNLHCqvIh+ZXbAFX00+BI0a8iWOcHcArZ2/jXC5O9keupWOfvpZBMqqjgAngdD9fSo0VCUZ2mAPUY61Lb6m0VzGtDHI6E7SzIc5J5I6Y+gqeCzM02CHO3kEcY9q5Wzppxvoe1fCn4b6r8QPHHhXwnoFq1zrF7OQqKc8Dgt7AZ59+lf14fs0/Afw98Bfh9Z+HdHhij1V4U+1TIu3AAGQD1POa/OuN8w5aaoR6n0WAw6smz6SMcaRsxZGDfIgVefxPpTkcmKLzJUeTHzbOMH0r4KnDkhY9BvUikG54XLFAisDx1zjH5YP502WaENHC7/vmBYAD0/z+tC2GldEJuGaR4pIWjZDgbj1HrUsbiQM7AEdDmpa0LUbIqSmQ+b8pOFDZx1+n+FNSORIUbeDMOTjirlHqXGKauOBeSdEjkUxt93I6etcB471b/hH/AA7e317PBDGwEb7vvFCfmZQfoRn3rfBx56liMVJKNz4G+CHhLSfGvxM8TfFe5e4u7gobTceQqqADge6oOP8AZ96xvj5dXvxY+MHg/wAEwXcNvolpiS5yhIG4ASAKPYFR/vCvt4q+L99fCv0PLrVfaWRpfFC51fUbu38A+A7ptHKD928J2tsXCj9cZ9hX1jF4c1vwt8NF0Rrie7vJImZp5JWdi/l7cEkkgEknFeJj4wi4R63uddGjGrB2WrPG/AtrY/CXwjf+NNZtUgu5GkZUbJeTJO5x+HGa9g+BXi5PiFpU3iqzsDYWtzESiMSSAshH9M/jRntCpUi8THa9hTxTdb2EdkfRF9eWcEBlliWWCRMNGOdx/D3r5v8Ag5d3eqeIHuLuyktpA81ohdNuflZjn2GMZ+lebh3/ALM7nSnd+h9cWjx28BmnUMrrsXb2YV5J8WfEcmk6LPpcSxWmpXCAqWYZXOV/PnNcOVU3UqpHJj63u2PGvhF8FfDum6zceNtSsjf6pdOYrdyuAiqp5Pckknn3r6ztlS3WO3ZntrdR0CZzXXxDjva1rI76MFGOhzmp6tfEtFYrIVyMt04qzoltqNw32m9vJTARjb1A+nevH+GNkJYdXU3udPKzwW0kv7vyUTIyefw9a5DVLIeIoLi0JnW1KgAhsHOOTg8Y9jVU0ou7N1G8rGnoWiHR4Y4ZLiW4jHzZK45rejvprWNzGsbtz98ZyPSsa1S7HUh2BLhLhFlaNoXchNqJkBsZwx/h4BNT54CYJI6kDoKzcegRMqa2kYs8Y8znJwK+TP2sbO51fwHGyW630sawAoR95RcYx74DH8BXfl+lVNEV4qVrno/wh1B5fCmj+dI07Mnp90dhn8T+le3xSwyRiONWJI+fuDXHjaf75pF2cdCaGFnLBIgGCljluw9KI5fKUskaux4w3Q0Q2uaRlcrrF5IfJj+VcsoOeP61TljWQPGEUI33sVcV1LsQmNLZIkSYSZGADnI/OlLkkqMvj0ptu4lCyI3kXYVOcH9ailkkLfLh1A4IPeiT6CvqVldcsFXb/Wnb1AKHdzyTmhu2iJemhFId2xVdhGOTVNwpJfIU/WtqcrlxS3HKw2qVXJPIqVE+8QTyeD6V0KWgSV0NbzCzEMqEde+ajEoY/OUJAzxxmhyuYSp6XJROuS4ILH0pWlDoh3FCp3Y9T6VnJcphOXQe4yvXaT1zSojKuMEEHGK3pyuTGVy0UfbHn5X7+4p/O5VXG3vXTCNhOIxhuKgAqc9KkKBNoYBxjpW0VdEyXRkEgEhLFEVv9kYGapyxx7fljyScEntUuT2IcrEK2oAbCDBGORUDWhcgAZA5NdEbXC+liL7OeWBBOMgAU6OKTLBh+FVA5mtSZG2zJnDDBwKT7U0Uuxuxzn1rojEwqLXQUXceNu4qc5zjikW4SXy5I5EkjcblKnINOOjsc/K09SYs6sriQFAevoatLIPvMQ3HY0R3J6XGLMN3ljlz3zUiOTnByg6/WtouwOVhfMDEkNtYcZqRZQ5yowmOD61qKTurk8JXzWjEgVMFjkd6lMqBMhsyZwQD0q4rqYVJg0sbI5YsrkYLDvTFuFLblUmQLgEHvW8FfcyinYgeRnchm29yKtQTjcuwkZGcHtWqkKCSd2JJcwsEjQQXClwwLLkHH17Vn32naPqjyHUNLtcN18qFUK/QLiu3DYidOV0GIw0akbM5dPgx4W1qRra2aO18xWzHdlfLz252nGfpivMfHX7MNrfWkUL6dorSRZVXt4gzc9iVGM9ea+ywmftNXPl8TlTprmR8teKP2U7C1jkiisr2B24ZZ5XcN9MKMD6k18sePP2druBrqGDSMELgedtlRvX6fiK+vyzPPfujwa2GSVpHxH8QPgJc21tLPJoFzZbR8kjwFQpz1B6H8zXwZ420XULLVZLDy0inBMTgKThR1yPfrmv1XL85jWhytnl1MsbfNE5zw3odzHqckwgkMXEhJJPT+nH86Txt4ru9WT7HPPcywqwbajlRweOB1HHTpXl4md6vMVh8LeokeO63NNeNvYfuQMMoHX61z+kXi2er20hjWSNXVtpJAbB5B9q8qvO7PfxMOVH1X4Q+JGiXEw024tpdLIgLo4zIjMOx7gnPBxj8K2r2+Ov3UVjYWIur6QYAB4P19BXmU4OErnNSxMrcrPtr4Y+ArPwj4c06zWFRehTJcODkgschf6/jXpN2qxrHCjQPMFy4PAP+FKdTmncuc1exzWpl4IheoI3ZcuqnoT6H2rwLUZ1ivoXimkklDl3yo2/Qf57VcZEQhqb3h1zeec8iiKAcA46GuU8e2y3H2aaZ4hHbk7MsFAJ4PsSf61VCfvXM8a1yWPJDcIhYu8SKWO0A06W8G2N3aNU/g9T/AJ9amrI8yKsh8eoJvT935MZHLt1/CpBdCQRqWG7qBjrXHKWp0RlctSX0cqLakosOQwGc4/xNS+fG2/E4OD09ahs2g9BhZXcB2aMA5yvFTQyBpfKZl3MCQB1x61LZdyzcRxboYw6gY3AE96QMoVN5jZioGFHemVBoYGRm2kbowMAHuPetNfs8cbSRwxJJx909aDTnQ2O4icBFUEopXHp3qxZBlYzxAMWHG3kY9aznHqEZXLcjmX5FVUReAV705LdkhMRJaMncoL7qzKL8ckUcCxWyZUcjC4BPemROwuIovLIkYnIxnAHWgqOr1NLyEhIdH3uVznPArTtnVE8qRTJkfKRx+BoJY6QJtQrjzQegPIpwjmMfy+UrBc5PAagSdwkRwjSCRZFAG5gMAnvx6UgKltvzbtu8KvX3oGaDyKsH2iGGVlZeEcDINLC08rKojYnG4eg9j/ntWbmBEstwheJWAl4chugU1bjlPmPL80T7dpb1HpWiYBvKbIwDuY46UqXLMxUo7jOMHop9fqaDaC0Io943nzSUz1deQfSroldISFVnftk9qCiSCaWJ1ijXyUXDZHTn+taD3M0asYlyoPzKBn8aBS2M+K8lBxbtHFGTnpwc9afLdSCNQjxbd2M4zkVcnocco2EWYyorQtuAG7jj8aoQmXdHAspZ9haIKOg7k/40ubSxys07eS7a3jEWZFj+UtjHPqKspPcQs86yOJQvAJOCf8ahI25U9x09xNdoWunZ4Bjhj0PtSrqlwsolmnuEhC4+RvmFOxqqSEOrXzLOrXdyQeeWzxWdNci4mR9QjhuQwXJUbSVHY880uVGboI3bXW7t2VkvdUmib7u64clQOgHPQCpf+Ej1e5CRNqV0rwELA0blflzzuP8AEfc1cEgdFXNBPFWpQzpdDUtREqMR+8kBHTqAP/11nQ+LNY8yWW5vjPMHbyZYwUwPpzn6mnOKM3TTLEvjPVdqyTaxeMQAGXhFPpyBn9aF8a+IbaX/AEOaKNXA2lxvPv6fnWSijJYVtks3xI8VwWs06a5EboybVEsHmhUx7nn8MY96ZY/E/wAURRpI2pRRzKSyskZ2g9mUEnBNNUkzdYVp6i3HxQ1gmxka/uRJySEjC7/YjoKRfjFraQyMNPttTEn7iRZpXDYyMc9O3/16f1dCq0XsQXXxd19LzYl9BFpoHzxLAXYZ9Dnn8s+4p1t8Y9ahjuYwqh1Yhdw8wEdjgj/9XvSeHRn9WfUpL8YNQhKrd2NpE+C4/fF94zzlccfgTTP+F7a7tvoogLeJSpEgTcxH93jn/PSksOHsJJnF6r8ULu5tr2O5ieSeUH5s4UA56g9Tzwe3618q/EbwxZ+Kob/7Tbl7mRARMrYZCP58AYrqwy9m7oicX1Pj/wATeEvsVzJbwRrF5e1+D155/wA+9QWtqsSpEoXd7mvfozurnm4hpM10Qee0UkSpEQFx7+9dT4b0u4udVs0S1YpKxiK54K45/PFfXcK/73G54GbytQZ/Rz+xbavDpukqqEGzzOZB/tDYBz+Jr9n9MRNO0exsLPzo7WO0jiVGbJ2BVUZ/L9a/tvI4e4j/ACq8WpuWJqM818QiSfUbqWQQmIp+6jjBG1QOpJJ3HPJ6da8wilnN3DcRBkiBJKsn3gQRjn8/yr9jylL2SPwHldrGxY7pHxJFcE5zlTiukRv3cyGKQLwd+3+te/RPl8ZJas8s1iANdXM0UzobhgXhViBnjn0A7kVa0mWbcsyGRWViFOMHIOD/ACr3aTtGx8nON5XNy+mht4k8xkUODIBt5J/z/OuAvbtCt1NvkiymFw2COeorsoK5yOOthNDuYYsNHBD57DiWRd757Ek9fxr3HS9YjWIraxzxxOTI6SvvAJ4IH93jHT0zU10c+JwqZy+qX93GLiKVniEmTGVYjzAD1/3eK8F1bUJ9Muo2F5cTSSBpH2SMFHPIK5x712YJXZrhcLFRMuPWnk1BJLa6SN2UjGSpJ4684P5d6+mPAlxc3UiyPIXtDlAwBBDbR3Pvz7jH49uPS5LI+ezrApfvEexxtstYnLgSlRuYcDqe34A06JIzK16zp5fmqhQnHX0/z6V4cdj4d/GQzvJCCp2NJuKAgcdT/nNYt08hhWFWLrjDAHjHv60p7Ht4V3Zz8qljEJEPDjJHUDNZWtSI1mGLMhVhh0JBHOf1rycwXun6VwhL95Y/Pz9pOCX+zdQYyxRXf2D9wCfvFpefr0U/jX873xlmiuPE/iC5geRrNblreGJ+xRmG/p3BBz3GMV+PcQztg6jP9IvAmF68D5T1ENHMRJHgBix+tZNzK0mQRGiDqGH3j/Sv4I4sX+1M/wBAsu/hoiVHRd4G8j5iGx+VRoAu8jYvPI9K+KqPU9eKsUMYe4YMoA6nvipYnlTBkUeUw4bHUetYtKxtBj49geQ5MaKMsSeh9KaGJ2lsLAxxkjNZlgStujqCSpIUZqWJS1tFES6RIPlJ5NYM15ktCqVdEzHIkbt1C8n8afLGkjI8xERAGcfyNIzbuRyXZdogI3i5wSOQff2qG5mkfy55rdpyGCjHUD/P/wBahEojWFSxIUBgc9eCKkMbxuyxoWPUj09auL1GTxyMGDcMucgjsfWs6VTuIhRmlzwVOPzqoATPvx5bxSIy9SOtSAgOkieXKvIDE8EY6ioluXDcr5y8O4MFHyv/ABEDt9TUsxwTtfymI5Hr7Gsn8QKZRkmiMRmKqYvvexquyHlbaE5f7ozwB70py6EMtzZz5b+UUzyVPU47+lIR8ioCxC/MGHU+1KT0C5Cs8xVUjcBWfLEjOQO1WZWlUtKqYbeFjAOM+9aKKRerK80pjkDLEzSdMZxzViNy6yh0V89SBgH8PSmXzaXGkRxxF3USsDkADmoHcOAkUIjQDnHY0DT0uCSx70iRXVFAXYw6VZcsgdSYygGfwoGQS3EknlNGqqRxgL1H+e9PjaMCQb2MfRlJ+8PQ1Ls2AqPl18oBQSQAwFNRFe4xuSAM2BznH41kwIGmdstgJGG2YI69qV2d8RTrkK2cAYIP+e1DWoERcNhFY5A+fjp6VFyyrJksCxCsV6+4pANYnLxHbKucYzgU9Q0KlEZmUjA9qAJTuZYkZlKKpAxUUbSiBw43pGN2AACf8aALSthNgZ1R8cDvRIzsTEJSpxnd6fSgBqgI2+M5ctnAHamvEyr8+ETqBuoCS6EqxuWjCs6ADOd+fpWghSONZfkdlB3Kea0nLoKK0EkuM7VeNBk5ziqgjwsihEfDZUY5ArMpOxA8TqjRiKJOPmXOeKo7g9s21tq43bxzxSauVsrlCadA8K4JduV4pRKTkq+04wV9fepb1sQkMj/0h5o0Agf+Ficcnvmv1P8A2DvgIvibxa/iPUEuptPt4otwQFgI2YZYZ6knHJ9PrWOPq+zouSPXymFqnMz+jLQEg02ztLeztorOGJBGqY3cDp1rsorksEJKh9wOcV+Vwk5Scme5UnzSbNZ7wSiVSThh2qYXoAU7nx0FenF6HK0akV8GjVXIBznpUv2sooU52muuCTM57EaahuwHONvy49auJdx7W3sSxXKihqzJtoO+2bihPIAA+lWFuVwzRkGoctbE2HG4UqWcln9umKk+0oI1QjcDxVF0xyzKoEgJVgc88YpFuQxLcM3ZgKDQlZlcKWOCeo9qkRiS4BCLgBQegoJS1HROuCqlWAPbv709hyp8wogPI25zW0Y2MpO7HRsh3LIGjI7EYqV5VBUMwIx1qgbHM4UfK6Y449aXzIyqnaEPoOaXUQ3zkdGZtygcbvSrUU0ZTJAPGKYD/MAOd7Z9O1AlBBAxuz3PWtorQBobIAYh5B1OMYNTIW/5aFR6cVQ0AJw+1xgjucU9AW2My7R2PrQImMgdgqlCw46UioApG8lsYxQO3UGbCsGZRnp6VEhQEqoHPGRQIsSKgUJkljUpjUZVmySMD2oAbwvyqVIxyM8ip1RdqoRuJ55NAXJJChC4O4Y9apzrG6fOMMRwR1FAHzv8aPCMGvaRfXk0zRTGUHzIzja/LD8cqOOlfkT8R/Dw0vVL+WaKdV37QoXPuSBROHNCxrgKvLWUjwhyPMcl1++eCOQPSs2RUV5U3xPH7Dr+NfF4mjaVj9Jw9W6uUZJoi2ZWXcBgY4NY1zGCslzIY/LPyZz+hrkcbHTOtcqQJG7rC0SqGUtk85FaMS2g2RyS29vGpwAwOSfrSJdRFy3S3SUGPyyqtyw70X8Ont5s0e8cZI681NS9jnUnzHPStDDIpVw0hHQn9KfexiZo7kv5qlAmcc5A/lVwZpKVznihLlwXjZPm54P4VnZKCYrC8UIb5ec/nXU3Y55roQ/6x5GjbCj5gCcVait5Qy3KyMpUZwv8X+etRUdyqMTrdOsmCMEwQRkAjNaJsZAjttCydDgdawaNJTsc/e2bBXaBHEnVu/41kW955cqIqyMzNtOe3v8AStmjGnK7NGC/aIpHKY328ZQ/e9Aa0RfLh0kBSUnp6CsZRsXdtkfnmMsVlBTOCemfpWlBdmSEKCFcnOSecVwzjZ3Noq7L8Du0LrI25QDtG7ofUVYhiyVmGwODnAOTSk0bxlZlu7y6BhIrEqetZiRFmV52AyNpDHn2FSmSncmggQKDtCgH5kI6E1E8MeZjbu8g2jdnjH0oNqaK5VWJWRkQ4O3PGKpLADGy7idhBGf4vY1UdAnsUvJ8neUVWc9F71qWksoZU3HIAIOMEH2qGky76HRxmKS2Cuxfd/e6YqQozzK28OxAX5jjIrFqzAqSkq7uq70PBU8Yotrq3kUW7KXdRuw2en170+YnmvsV7zEKszIdgYKcDoTWW7yQeYvmQNgfdHPP9K0jK7sYNWVyhM6q/lzAoxw6kH9KhUtKXZWRVzk7hjNd1M4lvqWXt422tHbDGPmXPJH9ap+asiFlGyMfLgjBBqpbGt9bCNKVdJYy1xGF6qv+c1oiYGBGispp9xw2Dwv1rmmdENFcnjiTzlf7OjcZcM3IH9aw2hm2+Y0tuYZJGUKBluO/sK1g7RIqO+pRuLBPnCyMXAyFPY+tQMWlSSR9sbMAMKuMZ9BWkNhJpIz9StoDKUO2DcMIR1I9ffmqLWYRUKgBxx+HvXUnoZKFncl8qXyRMCcD7ozjBNOgBkiMjQKW3FcHjmknpczmrMuwxE8tEWUjGCcAfh3q81qUhaYosLgZ25+8M0k22UppIq2cpMkzTJEIuNuDg/lWqiI8kcoVcfd681hVdtDShJuVzdksbZ0jNvFO8oyxYNkCqH2cxSfKOQvJI4wf6/yrA9KbuZZiSNtsZZSF3Fc8YrLuYFlBmFzIuOdwGCP8a7aDstThxSuc4IkDRkMCASQvT6/Xmp0a2Z3imdGLMNy/0Ndd7nDKmki/EIp5LkRKySZ3Alv4RSNbRBLdkkZTkmXPP0I/wpNmKehVCCW4ZFLF1TOd2F69PQn+VatsCApiUNOBuj9sdxWVTVaF0zYiw8sYmZsN8208EitOF1iDmJTsGdu45xXJY6ZOyK8s3ktIfLQhxgjNQxslxGz43hWwqLzj3pXshayI4k33EkbrznnIxSNapErFZovNJGV7n/61aOZHJYaIkh3XEgkjQDlQ3J/Cqb3EpQDYyoRuXviumC1OedTQpLADK7rl1JB+bnHrivUvCIdZImhhka4ifIYGvVy5e/c8rOJ2os9jsstA6+ZHGp5YNzz7VX1KeFLSfaSpCY5Oa+pb0sfnc5dT518VXBa4VgPK3/MN43ZHTIFeM69I8cs8h2nGRj1NehQegJnj199onVVlHltuyw3dOeK1tMDi4RyzI45K9jV1J2R10o3Z6xpl3OtrDJCdzBPu5wG9K6OPVrmMq6ecemVr5avWanc+opYRSpnRWviGWX7RsEkBZeuc4HYe9dDbeLJ4leMs8chGFVhxRSxWpx4rLr7G7H4zkjEaS3rlQMhXXd9cCult/E0N15EkjuCh45ruhiVueLXwMouxsjxFasu/KhJfkB3A571qW2q2zRRJBuQpy7FuTW0MSmcUqDNVb+CYqTLGH9B6etWY7hUJYTwtk4XvmuqM9NDJxaLWQ8UoclShC8dAT2NZUzzKsgRowNwV1IySK0jHqSSLHuRo18uBWHJHX8PerwRSpR22RHj2OKsViFHfIcF1OdpGe1POUCoqLvJOffNAJCx4QFV2upOCBUpmMcSRKnnOFxgcnFAyuDIxChAwzyBVidkgBJEpG0j5h8yk9qAKUYl2qQSoHykk8mp7glEEbNJtX7sZH50ARpJIfMuo4on24yh4BxUtw5wyPCjB1yVBB/z7igDMy0isGVicnIIxn/61Y2pSLHEY9hZlyyEMRuPofaonsaKZxOpSOyTKzIJ8YbC4BP8AQV8wfERsteFBKj45iJxhu+a86fxHu4XSN2fGXiu4haaUjaTnGB1ryq6LMUEbB3H8QGM17NJaHFVepQQPIpLIW555xU5jxGAIxGPUnn/CrMzgxvidWdi7A9COD9a3dMnnjkjMREj5yoBxmtpq6FdbH3z8INaih8N2emvdSzNHb+WGY8njI/XivHPjCk6eI7uVlRtwDDMm/aCMhSfUDj86+YyajyYmp5s9vEVOahBHhIuf3hZFRXzznmmvL5rA/ZkacNlVH8xXuTVmec9GXIcmZ0dwOzAjOPrViNEDly7MvGNvtWM1obmuPLWNmhiV5AM8dR7ilRkkfLjcu37w6HNZGqdkdNoqrJMu4MVJ2qM45/pX398BBCnh+8nt7kRsZcPGTlmIB6HsAOo9SK+f4hg3RXqetlM7VT1e8voYZodhcq7HZxjcR1GP61zWp+NIdOnmsJJ0jlU/Or8FX9PavlY4F1dEfRYuuoK549r3xXsULSSXeFAPyryxA68d68K8SfGW8vd9tpqJpEXm8b4t5YeuQeO9enlmR63kj5rF5o5fCeFeJ/FmpawZH1K7kulUFvmxj8uleKXeoO029XYoDwCK/RMJRjCPLE8DF1HJXZnSXW5yEIVD2/xqs9zIhG1ghxjjvXWee2VFRxIS+0LjI561O0heNzvZZC2RjgfSgRCp2kuCokxwD3q7bOpRUYmOTPIPFROPUCZrgF49jhecZY4rMcgyOxO4k44OR9RURQAISoXywWOcnmrBMkTPtQTMRuDDsPWtHKyuBXDRsFYl1kPfPBq3CFMm8rlcbeamL0uBYnsVTBU4kIzyaqtGEIdCeDzg0J+6BGUYyNxuUc4qdIopVmlWTypAMAEcE+lQlcqO5HMgXYdi5zyRU8flRp5mDkjgD1pGxowsJRHnJOPlTPetMMu1TujeSgCtkSMWdArdj61FIwVsISI+h/rQBJ5kkbecwby/uj8ai2tI7FjISeTgdPwoARo1QPsQux6ZNOVJGhIZgGznb1oKg9SSORlIZsl8fKK9A0SfeRIGzIF2kZ6D6VjW2N4vU7mwuI2B2YaP7rd811No4LHc5Geh/pXnS3PRpG1aySNHkIAckA55B9cVKoJwep3dR6etTbW5082ljRZWC+SJCuTjdnHNeReLz5YdCrhgecitcJH3xV/gPK2kRi4i8wzHkA0IwjZkMgRcDoO5r1Dx4vUmWMjbM8isSegXHSuh0hQN7YyX5yRWU9zY6iE3CyqAjiJxtZyePp/n0pz+Zvkzsk2DBJGag38y3bzOqIw3JDjDAjrWmskLrJGPMVn4Lg5wPYVk46jNmxiVWZGbZG2G3M3+cVrRJCwRIslVO5WDdffPeoNlURrLbRuhYB1YHv0PtVuJZ28oq/lspwcDqKByVxl1av5bxF2mLry2OvfFeD+N9OBjlby1ilII4Gcn1rpw71OTEw0PKXjMJQs20DjI7GqkZi+UJNGxB2hQa7rdTy9biPfsTtjIXswA/Sm/ay5KNGqOFwuP4j71lezFYri4mZgp2suckZ5rQEZdYzsPB3cd6k0g+hfeRmIjc7QBz2plwuERSQu05IIpPXQ1GrE5DIhw5H3s54NNufMWQQytuuVARyBwfT/9VZRQpbEhR1jEoCALx97k1ftpNqCQRszscVUdVYybdjvdNvEa127pFkC4G05H41514nRxeSIyoUQc4HWrgrDWxzDosW0LtwBnA5puVCtgfKSDzTuYJWYMI5AP3ciYPr96ooIz5wLBnYnaPmxQEZ9xZwzPmHCx/dJpqxyQkCSMKRwOOR9a0htYJ2GtHMzkyksvVQPWng7QZEYh84KHtWiRCZb3rG3zF2KjdhamjcSBGKZhJw5qJscZWHpmBxKIg4Awc9CKrhQ8THdtOdw561PNpYtT1FVSBIgICEEg1bAHliQjDBQG9jTU9CGrMb5jIEVkO0HIPpTHk3hWRdsq84A6+4q4u5Uuxb6jc8aspGQSacR8olULjoTjPNKS0Ji9RrhJJF3kIwXrzg0jKmcRqclcH6+tZxdjYRP3IGH59uop0UkaO6maRoyPvMMc+laxd0TJXJJovNkVU3MoHz7hU8oZLaRo2CsB8pHX6ihvoJQRKJnkkgeNSXCmQ4HTH/1qbLLITC2HlB+YCmJw7EkEuxpGPySkZ5pWnZlRZAzLngK1JO5KiTtdhTtAYn61IuoSMzLHlJMYDZxTHyM0Le/uY1d23o3QsT1+lWItQlVXPONoYBjjj+tBUotu5cttbuIy4W5cg4Ifbgj2/wA+1V5tXuAfNZ8yscAnmgpFOTUJGdWkAkA5I61MqRoRMQWHcEc1MtjSC1J5JXSVdsZkQrt8wKMCpVe3+ZU2suPvMO9YmpZsTDOGSdQ+SVy3AI9PpWvp9vabiWli8kDOW/lQZOfY6yKXRY7ScT3IV8fKTxk+lcvcrZTEloUGOpB4oJTZJa2EIcM2CmeOauy6VYg/NttkxuHvQXznPX0SeYp3yMRwvf8ACrGjQSX17bRJCZ5twVVHQH1pN2LpxbPrLwnoh06KNZlYSjk5bP8A+qvRGljgjtvOZEjJwAq5LfUivnq8rzufS4eLjCyKyX4LM0W4t0BI/wA4q1e3LNGvzRtuwNqjnnvWDtubRTb1MiMKJ32FpF+7JtP6f1q+IRNHGJo5HKuG3DsB0rmlLU7INo6SyiglldUMcsAXg9ya1ra3kNvcSRR/vwAoSTA2t2yfr3rhxEranoYOPNKx+7n/AATN/Zys7F9X+Kuu6TcxakshsdJFwBsaIBTI64PGW3oSefl96/cKLVBNJO2R5mTuGOAPT6dq/Fc9xLxGKb7H2c4KnFJEiXUiuVkfYegU9asCR1ciOTD9ckZrhWrszBxVxwllOSzsQT0PQGpd7bjlQ4x1WrUUOLsx6PbZEcsgjuG6H2pDJApLDeyAHp61KpvcqTsiCw1SG5WTDIzJu2L5o3LjqwGc9K8v+IfxL0vw8trZW8ivqMsiW6HON7njAFGGjJycWccsXePLE6nwxfahdact7qNtBFtTeWDHcfb/AD718N/tm/ESaAaX4ThlmilvYvs7PCMFFGJM5/4GR+Ar3eE4RePV9kznxym4qmdb+yp4P1Hwt8ItBV8G7a3WVpD/ALQcHr35zWxffDSHRV1fxf5qtexIrO0iAb/mOMH6mvVx2MjLHycerNJ0eWHMcP8As3+H4/EPiWfxbrKtckXTwLIV4GzcMAdhuQ192z6dptwqQzlwS3JAyvJ6+1fH5xi28SodjuwtO0eZH56/tS3er2klt4d0O1JaSU25jOWKblUr09AG/E19f/BLwLH4Q8E6VpcG6PbbpIYl6lmUOx+gJ59a+gzHMP8AYlR76h7GKn7Rbs7DxZPLZutrCJJLsKso28Hnt+BrN8O6Hd2F7p2oPGAEfzBCc+oyDj1rx6Ml7LU2pw3PTradrW2U3CRQnZJMoJ5BwTjPTt1r84/FN34g+Kvxy0M2Mk8/h2y3x3I80rGHQFApH8RyPwAPrXu8PU4QjOs+iZ4WYe9UjTP0P0C2j02ysbVmJtlBZAox17+9bswWdJISg8wjcBnsOpr4mbc5uTPdoPSzOevo2hVJl8uNRknI7j0p2gazp1/HdfaJWMmBLEkR25IOMH0Hfj0xXRUg3T5iZ8yfumnqTG7tGiiVY55Nmwufucgn2zjI9OaLGIQW9vGpWMpygUcg+ue5rKctDqhOyNSJvmL7o25xgjtUN2qJKYolIULu8wcjP+NZ6XsVF30ZDFGbeJvKLxvJIZJATnPAGP0zUEyzIyyJFJINvQHp9aym7oiC1dyobuPa8D+aWyOnH614L8drpV8PQabbxme/e5jIVecDcvH1xkn0r18nt7RXMat72O2+HHh2bTvD9rYxMr3CDzHwvr8z8fWvSmttqAxM8RAyzKec+o/wrlxtRe2cu52Rs2MiF3OmbmAXE/UqBwwH+fwqWC5RhsNgLIDhVV9w+o44rlW9kW4pbCsFO9vmBB70jIfLXauTnoK1hLSxm2QloXT7PIYnmzuwRyD7UwbziPyp433bSkkZQ5+hqXK5dyEqQzIBuI6gioHhZlI2kkckg05rUXQqqoZgNrLzjgUwozKxyDjvUrsSlfcjYEoykhh6gVXIBVsrziulRs9CkrDQ/l4cLkAYAPFTRngPt5J4FbAlqOYIFVshietQ+Um7hVVcdKVjC7e4wgFfmRlbHao1VshhjAqmzCS1uIqzvtk3uARnkVZWSRVUPjPqK0jC2qI5UWIph5YdCJAR8rA5z71Oki4IJc5GSQMmuqOwldLUnQkgEkM4GM4603zF2EbmLZxmtobGcncYo3HAYAkc1LK4cRq+MDgYH+c0SjcRAyMuDg7c4pghVS3XOM7hVoTdiEwbMEA/7OfWoQoHzhHcjqc1tHuYSVthDhidi/lSGJWPzLn6Gt+fsc5EbaJWXjAPXjpRMmQAQcnuq1VtbmdRlfyiWHzSFCQB25qyts4G5w/tUta3F9kSRHLKfwxipYkcBthyT157VolcgFWZSx2FgOpp8cqyoWimSUA/MVOcH0rcTtsB3lgwB6cVMA7oG2lePSqiYygRLPI80o8siNF656/hUqAsocDKsMjHSuiLsrkpW0FxIqfMCvrUSRSgAANuY9TWsVYHFMupY3MrxmLDjoSx24Na0dmY2X7RG24/dZTgZrqpq+o7pR1L1raoI4fNcqwcEsDjvXVNCxmjeLcsZOwYbqvvXdS20PMrN397YsPp2nXMk0d/ZLeecdzSySMSMKFA69MACuI1/wCDnhbWoJbg6JaBiu2Pn5j7+p59a9fBYpwldHi4rB86PmHxz+zTFdW1wz2dnLG42mMr5hx7gj9K/Pr4v/sY6LrUF3G1pLpzuu3zUt1j2j1GOuPy9q+xy3NpxV0zyr8jbPzu+In7JOqeDfDniOTSbt/EF55OHltISSMc4Axw2ATj8K/OrXfAGo6IGk1MWqyNJ8rwyearDsSe3v78V9ZhcxU42ZzYKFqyTPHdUtXkungjK5DbN396uMe0xK7KcRgkZxzXXOLPVxsDd0vURA+7aySL8obNfYv7Omnajqer6jc6lCr6bKsZtpV53DGT+H88/SuSs9DzadJbn6C26+Wgmd8IWye3J7VnX12QcsYgT1OOfpXKkc3Nqcpq95CtpcmOV0TBUg9+9fL/AIi1trcy5mRpA3Oz5QRVQeh2YW8p2Or0vWI7PT1xKyOfmdfWvNfGnihJ0jtYVkkj3HIAzj3+tGEle5w4747HlhhvJo/OhkurhSQxkXgA9hVe7sdaIVQ08cjDjbTqNEKimimkWvRTC3SOcIB8zEk4/wDr0guNVimBENyzDgEHp9a5JNXOuGGRSbXtb8xkgi/eZPJBK5+vrVlvE2pxOWa3kiuEQfKM5Prj1pJGscOi4vjK6gjP+j3eGHJQZA/CrNt48MbGKWNkfb8jupwT7fypSjc5Xh+xaj+IlwrbJ7WRpHOGcR4AHoPStCDxzaowaPMXl/3jkoe340nojNU5InbxrDJHGZWVJFODhcZHp71bh+Iei/ZZITJOupZwgMZK8die31qVJspQkXrLx3otwFNvMLSUnEss8TAnB5GzGfXB6c56VcTxvpk80cttJJDCxwN4z+fAx+VErmlOnI04/GFoZWL3Bmhxj93gAGtpfE+irDEfNjtZ87GTOMH356mosx87W5pHxBZtI8S6lAjEAurcYP07Vci1AxSJcI8MsRO0yKdwA96QlWRYuNYjil+yOYWWTlXAwsg9RntWjbakIhDJLdW9jlsBSp3ED+IYqZSsPnTRLDfI86RxvDJ5iGUYYfdGcmkjvbd3eQbmB6/NkYp36maqWZoTX0EdsYyrTRyDGEYE49xU4SS6jRWAhfjZuOMihO5oqq6lwb0SOJyAGUsNp546kUxb0SN5QH7twSoJ7d6GtCvaLoS3VxNO0O8x7VULkDkgdB9KmizIpk3uYOg46VEJdCk7iiFZG8sT4cfMDIM5H4VaMaotuA6uAwyh4pt6m/MrXIwcssYXYgPJPOfpVvyhuMSJKxDbgN3IxVjUtLkBRnDSTyREF8rtPSrMU0DDGG3EbSS2OfWgxb1KUkY2iEgR4PzP6VXW4DxsytG8ZOFwvBX1q1qjOexpRW6kgB0jBXaH7MOwqsY5YpWjJ3kclQegqDFaoSYiUbIxKvGOuCKRfNYKjnLY+bK8YoKjuOi2pst9zeSgyCxz/wDrNSMXE7HYRaMQF7mg3HbgJShjMoI2lM8Gqsz/ADRrNGg/vuD2/umom9AJfOdS+1lGCMGpUYIDt+ZcZJzzVLYTaI/NTAdN7jJ2KTyDUDXLbCBJ1AIB6D3pmcI9TPDrKJRMFnVuGXHB9Rj0olYxIsDSg4Qc7+TQaoijuYmh8xCHbOCHqk06O6NcSqsm/OBx9K0pvobKVyIyeZJgCQyqpwqnn61CJwoGWUMRuwCCapySFOxmPdojWUZl3eZLyR1UetQPexWglDyAtvJ4HQ1SYKSM55mDmT7SJI3G7GORVZ7i3McpZpAmcqQ235u2falcJvQps6yOOBNu6knAz/SsXUZYZpLlGCu23lRxye/p+FM8+q02fMvjexS2n+UmQtzXlE0caTyTCNDcLxyOletg9Yni4mOpcty+1Q6I8m3Jz/Su+8J29xd634cSOQrFHewy3IVsNtDhuo7ccj0zX2nC6vi4xPns5aVBtn9K/wCx5YxPa2KmKeUGwitI8HALhnZc+vLY+gFfsnpNmNS0i1jjLMqBYSQB0Q5UE+4/QV/bWS1LQR/ld4lx5sTP1OR1rwtrV3d3U0tslzcuzSbbdeACSTkYGBj0zgV5dcaD9oe6jktrtLhJPLKtKwORjHTkcdu9fruT11OCSPwTMpqjGzFtPDUiTkyXkZVNw2kOuCO3Tk5FLcW0iQPFJleqoydencHj8a+spLU+CzCur8p5nrFtdG7j8uGSW4bjywOfrWpYafduLeZbWQI7lUUnuMcEj8OfevZhseJXqWRQ1eGZofLO8ITjdtzz2HsK8nvy6M4lZ4YxxlzgV6VDYzw6uyLRrr7Pdx797PyQAw5U8E4Ppkf5Ne1+H7oMomcBT0571niYPodVSkupT8b6jDawJfySEoZ4rUHuC3Qfn/Ovn3W5pbm6mE5WJmyVAHQZrsy2HcwpySdjD0gXBvYTG/nQ78l9ucD2r668IILSLR4o52e3YxeeqrkleN5XnhioHOeuK6cdseXn/wDBseu24IhKfZrm1UHCpM+5lxwAT3P/ANelcm3RFh8xMSGUDP8AERj+leMflkYu+pA8jtJESzMMglT39qazZP3WUAkHjkVnN9D3sDBpHMXoeJ2KDPmNnrkj/AVh6mgntL5PNCyLCSecD2x+NeXmHwM/QuFdKyZ8C/tNXCKt9dmN5LSxT7VDGOVnAhjTYe53MrNgYORjiv50vjBG03iS7ldZl+yxfZIieAw+8WOOpJwMnptr8X4o0wU0f6YeAUf38X5HzDdI8jHIeU9WCjn3rH82E75XJEa8HC5IHsO5r+FOLYfv2z+/svX7tIdC6ugkJWNiu75h09qqkLtnUsIN+QMDn6+1fC1Y6ndF6lEIW3OIUniUclRnI96tqRHFIr+aYAMhV559a5pLU66exQMMqiUrtMZ+Zhuzkf57VPHbGNWLoZASGCk8CovrYqK0uPEciIUkRGIHG4889vwqCCEiRgrOzeu7isnuNsmVU2jeQ0o4yKgWFcOAgSHsMYwe+aJLUA+z3DAFcDkckdqtvEhki80rGjABvUVIDIYg/J2+WO5HIqG4tmmcHJ2HgtnGRQmTF3IXgMcSpICBuzx1NQSAlpIyjckMwJ6DoKu90UQysFCKJC7eq806FzLEDLCkmOVcDAU+oqWrFRepcjjCxNKNiliQTu6+30rKkQSyI0cgjHIII61NuoSWo9LgPFHA8JZfuKQvT6/4/wD1qcY0CLukYsMnPTj0rO12NwZDFbv5qGFBF82QvqfekSRs7mjRVz0zU26FRjoSQwIIyqsDGpLHPH1pR9ncrGguDtbcBtIGf61rHYHoiVrdX3bwQi8juW9jTJVBikSMyQfJgN1IPqKIyuTLaxFHtaaLI3I3ygL3pYgLiN50JjUMUYfQ1QubSw1hnjagVjxjrmldHbdJtV8jBx1oNUirAXgLxYABOdznv6CrLfNFIVwj+hHf0rGe4yjES0YKhhIX7jpVwxRR7XeJ5nJ5Qn5cf5/lUgQJL5zfvkCMgyBnIpyMCrb2dhjpjnFAm7EbIRGzKSrYwfcUMrSW5jZSvy4BXnFAylbpIitAXWRwAA7L1FWo0lKOZJRHGOCAetACgpAZjHiUldrYHUUMoCwoWIkC7iD3AoAWP5nYB+gyCR1FV9xEhlWRix+Vs9PqKBWL8KZTfGw3jsB19SKrFGIJDDjsTW0Y6DJ1bDgyypuzuVAOlTYLRvKoCjccgDAye9Zy3ARmZRD5kqyHOVb+77GpFJYDagNxy27+9zwPpSbuxtWCVCWeVERJCAHwKzZbTcJXWRUDA7kPc+3+FIaTZnywlUikUmRhj5T2FQpC7MojUpGxzsbkj8ayi9TW1kdZoGhRa3qFnpZ82NbiYRMf9nqcD1wMV/SN+xT4Pg8NeENO1WLZCbuzJLYJO1NsiZ9csOK83Pq3LQsejgm1Fn3rY30LvAN4UE9WPSumhvYZCuJ45FHJ5x/+uvzuMbHo+0L/ANtVG6jIPT0q6l3HIivGCmDyM13QepKdzUt7kCTcJV2HpmrTXQMQ3OGNdlKQp7DRc/dBxuPFWFZflkMuPTNVJ6jWw0TPGykndGfQ1cWdGYlMgYrCT1GSo5T5FfMRHzc1KGV1A3BXByue1aRegDldlfDPv+tWTv8AK3Bip9aoB/2rICLlW9c0+WdnyxLKw7CmmBIksnKkrG/UbamMwXG4sSOTkVUW2zGUbDjdLJ8y8dhgZqcMGChs7SK1JKjysG2ggHsTU4kdQwkOH9DQAxZJGDBCMEYxVwEIfmByBg80lK5bjpcjNyzIMpg54JqWKYyKeDgdcGtIMlRbHecqEsz4B4wT1NWXuW5xvdtvUjtWiYio18QylYyfrV+OfzWGTt5zx2p3GlcneUNJlQOOABSySszIobyzjlSOtFxxTeg2QM8eHbavKkHrT4blYgFXavuRmgTQqXAKuWZtw5XHrTzcEZHJY889KBDY5CB5igI3909qkN2XfYcg4yeMCgCM3uGbYQoHU1B9raVcqCGP940DSbMPVbW2v7S5sLlEkilZSzgZ2kd8evNfmP8AtE+DLnS5by5iRJmV5Pu9WKttyPoamlP3uU0hR95M/PvxHY3dnebJ41Ksu9dvQg//AF65SaVI4pWdcSjpg4z7GvBzOlaR99l8uaBzMl3LNH5oDI7nO1hkj2ql5tzGwTASJvmZDyRXiuWtj0OR2JYGfzEyeSNyir8Vw7SjbGXOMHPRff61jIzlBp3NmzTzDHNEpWEExuT3NW7i3UeYkrDeMEso61jKd3YtQ0ucjchjdfujwG3KPbvUsbhITEqKgLbmYDmtaIrFS6R5HEhPl3A7hsn2rnbtvKJRZc7h0xwa7Yq61OerfoU7KBLyZEZQcEltwwBjpj9a7C0tjG0YZxICMMh/h+tKroi4ySR0tlDJG5DSRxsRw2cYqK+mmjbcjblHU+vtWajzHPOVznpJJJleYESKTtIJxjvWTKYI5JZZY3y3B2DmtpR0HSlZipCGkEYGCxAUk1dgtJCkip8hBwQTXFiJaHdSgm7kotLlVLPbuyAcEHOakt7ZlDOsciyE+lebVqXOlU7F+3V1ify1IB+YMO9NSbESmESxSiQE4ONvfNTBmdjWa9DBGjJB7Ec06BpHl3SLHKOcAjgU3NBGm0NgadwY1yoGRgt6VbjnKxsGWHeQeQOKFNG9N2RiNAJMTN54yuArDj/9dSPFuheFowyMNrZqxOzRTkR2IlaMkkYDA02zDwum+eOZjyWHTP8ASs3MqxrxqyRyx+YHOfug9R3NKk4lfbJliozk8iobuBHLLPIRCk0ccQAy7DOffNPhAL7knjmbGQUHFImnEdkPGsxAIL8gnrVG6kdnkdCMEfMMYq4IyqO7sZ0sYufL82MzkpjB7/8A1qrNFcTzCFnRABkMRx9K9GmupxNal6OKYRGQTEkDj1zWbPJJChaRghPy46gk1qnoH2hsDNGFedgjsMgA8VriWQmIW6woP42JJJ+lc8o2OqW1i+lyPNLlfmEZQcetUQW83cgSIqd24dvepTIl2EubaEK1xHMnnEYb3FYLAbDNhgjDA45+orSMugOHYqTxQ43RiVmxty5yce9RQWxUhdm7IOfpVudhqN0Ty2whjwhZosbQveodohYMySoUGCccZP8AWrjLQwqR1uOeZlaFUaNwvJUDkex9anmncbFikV2xyrJk+9bRWhxTk7GKYN9y8qx+cFwBn+E+oro7aUylfMBDqNoxx9M1z1Fc78M0oG/a3yIpR3PQblAqxNcW7oFR1RD/AA9Sv1PeslF3OyNTQw3VElZSPNkxkg8A/Ssq+hlwu6UYJKGMDBU11U1qZzWmpivA+GUFG6bQFJI/Gs+aK4tQS0SFFOOuTn3r0YR0OKS3bJbW8aUgFFViOQB0rbjKYY57ZGKzkuhzuOlyAIjRuUhBxycVHbusTxFQVmZSQc9q5noVTNiArGQzKE3jIy2c+/tWrC6JtBxInQ1zyNOa4ybyyjHfvY9PSoQssXyoBtPzZB6VEtUaU9HqP+yGZIrlpMRk7Rg9frVhoGb5LlvLG3cDjrVwXu3FUepRukVoSWMZOduayxHOCVbqBjI6V00Xock4ajSirsMcmTnpnrXqXhm2lkaKKNC2BuCoeSB3/wAa9jK7uR4OcP8Adu567awNtEhjDoFBweM+tVdYZGiePCqhH3gelfUxjc+Fkj5g8VORcSyzKuBkKwOeK8i1KKR/MmMiSbjyncAetdkNioxucylgkkkl24RQy7CCOorTsLNHnt9kiRwtwNw/LJqK0rROyg7SO4tIcRsSyLGB0x3q3CXZXihmZ48clTkg46V8tWerPssOmooiilNu6opmJxkH0PrWpatIzBZnVHyDnPUVy3Npx2NQztcYmXbnO44HQ0z7U48h1aaNw5KgDinCo7HPVpJvUdFqtwxZv3mVGVIHT3FdNaa/dxRIqEtnhue1XCu0ziqYGLR2Fp4ikEKuRnK8E8AitC38R28YDOwkA55fGfQV6lHGni4jLrG6niOaXPkSSJkbnIPU1Na65DPEfNkCynhsrwSK9WnXujyquGcTVg1K2j2SzNLwMKF5yfetM36SbVLhTjIGa259TlaYrXKwKkcskaITkFR0PoauYUodxVmdeG9q1JjfdkUUiLcLE20IBu3Ac1JiOEKYoQCSTkdyaCiJUZgZd5D7cOucAVIXQRkEgH65oAmgMIjLSOc5+UhcAfWlDNGimR0mIJbJGM+3FANFcCRhIkES7Nu4jd19fwoViyyP+6jLDaQpyKAKV+7Ql5HlmaUDBJGScdq5/UZ5GgSGRVljZcgsMkfjWVRlwV2ef6m5hSTe5Yg5BHpXzF8Qb+R1voxZyWcqgEEtuDe4/wA9u9cF7z1Pbpv3bHxd4iaRprgq4VlOWJHWvNrmFp5SiKCc564xXvUo6HHUV2T28EqQyE4kwMhc45pWKRD5iWwOg5NSYzZ51IFTEoc4HarEd2oaGSJQfmGQO3qRW7QmrM+uvgpr1u1vqKNIPPSPMZYcemB75rm/iTcpLqjywqoRkG5VzhccHr1J6/jXj4ePLiJM7lNuKR5A0YeVmQBAemajRJVB/jGcjHWu6a0HJrcnBIRI5CETG0k9/Y+tXY2fzDA4OF5we1YvY1itDTZykYMSMA2AcDn/APVU5RBGhWcvJ1ZcdP8AE1gbw2N3T4yZFMcojYOD06195/s+24h0i7hFwiW4Mt3ETHu5YElc+pGR+VeJnr/dHo5fD37nfeJZntopZPmjaNC4PcNjpXwB418R3p1DUYJLu5jle4YiTcQxPXI9B2pZHSW525vLSx5c120Rd3keWZuFLc7fxqK7mSVUQqJEYch+te40fLx00ZzOr7TDKqSMkZYIFPUj1rzG8Y7wjfcLdQK9Kjsc9VaFVWG4FcI3QfLT5o1O0bgWxzitjjEMSkZd8MOMgVCVU7sShTj060tbASsd6IpjJAxnB7+tMb5t20sMcHNZxegCH5tiyMFGeccmomCNM4KrCueij9aJRsBZR48LsEjJ0HNMXfCHHmOynjHqKtK6AdEYzxxv54K1YtizyBQvyjqBQ46WQXNdgQjqfuggnA5x7VmSBZTIkbjBO4MOmPWhLSwCi3aU7VZiUXNKzrEgClXGe1JuyAovKGHlqowDn8asQsFiYnJUDr71kXGXciW4MLoATuBHI7VqRyo4ch2RcZx1zTaNE9bF2GUtIVMQBVdwb+97VBtAlEb465yDSGPYB5Dln2r9wf1q8ZpFhECOig/MFIyfzoArK5SRmDMkgIII7UyJ3USMCwTOMjvQFh8JLcBc9wT2ro9IYRSKBs3Z/hGKym+hvF9T0yw812BgjLHrgHOBXTW11hDGojMwHzP0OK4ZR6np05mtYsWyXISTPCk8mtIJIskYjfcx+YccVkdHLpcvXm2OP5ThOo9a8k8ZSSPOjRr+7I5GfSujDP3jKq2onk58tpGdspzgnPNT7dgX5GYdc5r0GjymXnDSLCTJGUxtx3rd05n+USMoRfyNZT3NZbHSxnBXDhQRnJ9KtBwY8x4UEf8AfQrNs1ctCe1jjMW13YDPIbpWlAvlylmGY2HRlxj8azb1NIyuaMEkjzsQq+WB8v8AWtaCVSVkHzjORntUFHWWLyh4nAUrjdgjOcVah2qQkKySOSWJ61Ldja9kTMXlGHChwM88V5t4ysoJ7fJjJkUknPY110tDnqao+Z9UjjjnkcAtIp5UHjFZjiMSKQvHUAjg+1d7Z5UlqV1iZyzY8sHldzdfY/41YiUHlcDacM4HK1ziECxJLu6kkfKehrVjcBJvkzIfug9qSY7aXFRHVULZyehpFgQYd1LsGyu45wai+psnclV3YY2LA5PzdOKYIyQzOQF5pReoxbQQMgeRi0Y5Ixk/lUjTS/IsZEbBuR2xVpWdzKW9j0DSIh9haSN8SquSAO9cnq1uHnzNIhUrycYy3tUKWpcVocrs3tkR52n061D9k+QbiFGTu+lW5IxaI2t5I/ljAAY4XPb8anNszLGxHA5U9qSmRKPYiCx7XRQduew70wxEK3OSeNuORWiZHKxwiRYVYLIgAxgnJqnJBhon3kt03UczK5B5gdGdQQVBxxSxI3nJGqttYHmhsfsy4I5IQu1izEZ9jTSZmfE4ErkYwBgUirAVdwoj2o/VuM8VOJGRDGY2aPPyk96CZRuSqI3dI2WXJ6ehpjqgOMhlDYJHetIPQUYkkafK2CAh55OTQkoAl8lTtIAwe1PnIXcmhmjRWaXEjZwNq9aR3iO98B3Xt6VMzSV7lUMrFQj4UnrirEZQblQCbHVl70N2LJ1kWWNmaNodvU55pdwdht+ZPu8nkVKetzOMm2NeLc64mURBhvxwSP8AParGCqIqDL5OATxVSnc0KsuwSBZ2gdTjcg5x7GrdrBFJh8qW9QewqoPQCR03J9wADpg4JpnC4YHB75FWBPE8lwu5o2jhRgp9yelX5YLm2mEUy+U4zw6/d45BHagCspeSRfnyoz+JqPAV/LlmCZUsB64oAtRqmTJGiqOAF6/jV0h1OAxQ7e/NRPY1g9CiJvkdHL+V0NXYdjRsqhtmMhj1J9KiTKlsOeaRTsVWzsBJPb2p8coYJEjrHGOCpPP196kxasXYJZHU/OzMB0zTWkZWjXO1eTnPGfSgErmxZ3TlpIyyrIBjY3BU+hrq7SM3KxIxB52lvU0rhFanUR+AFv4/NV0t+4BGc16F4X+HMdnJFeMYbeRPmQ45Lf0+tefiMXpZH0GDorc9g0zTiVeExi32jO4rwfp61t/2MGRVYNg/xAZx74rxZTuevCKTKR0mGCZY5naPccAqMg0txbM7woVV9pyoHes7s0kraogtbRLa2kcByTMQ27qee3sOlascMcId5ChVuAfWsZotO5qWscTAs0RWL+HbkZx3r1H4X+CLrx94u0PQoYzK93fxQ3DIM4jznP5f19K8rNKnJScj2MqjeaP65/g94Gg+HfgnRfDUUUCpHbpIAoxgsodvxLEk16tDbNvaQSDDtuJA6DFficpe+5H2OJWti+zFCgGHJXliKsI2xx2GPX86UdzlavqQNdF5JDHu8vPy+9OtpJt0mMsQOBQ2ZTi9zVVUZd+C83AVcda4L4meKLDwH4O8ReJ765jh+y2rSRKx+8eBn8M5/Cu/LqLq1VAyxtdQpts/NL4A/Hz+1fEfjjxPqQV7a3lcWqudkkp/uHPUDcD16E/j7X8MdI1r4u+N/wDhONVYyWFqGNshyFR95BYZ9lxuPXPavrM4wFHD4mSS6foeRkMJOV6n9XPu6z07yLK1iQxhQhDL/Wvzx+NugWfjb4zadotxZ3NwIJDK20fKqjbw3rkc+nHvXyuV1nTlKcT1sVrKx9z+FfDCaXocNkWykDLAiOMZGD8w/FcV5D+0bNqWneBF0zQ4ZZJLu4QuY1+cqNxI+nyn865sorc2I9pPuVjKXPTcEXfgD4Ofwd4F0Kx1GOVdTnja5mAAJVnJPB9txr6Dmb7PGZGhd4f41Hf1/wAa5czpKWLckdFO8IWPj/RIIviV44fVZCXtY5pW8woSp5IXH1GcfUGvs3T7GXT7KF4ANkcaxlm65C9MVrjqnMlFBRTlGzM+3sbLUNS/ta+huHlTLHC79vTovf6V00dvGoZobUyRoC6xFtgY+v54zXC6ztynQk0jj/Gsd5a6LcXqGaW+O1SjDAyVOV+gPevm34KeELywaTV9Rswkk0lw48tSgZpGLF+f7zEn6V6uHxqhhnT6s5IYePtPaH11YSGNIUKoGCYJI4qWa48llLyEYHzFetedBczsjSrJ7ROJ1nXIERY95BLlQpXkjucVqaPplrDYq1rC6qGzuPXPX8q0rOySMqNRyZOzszyRnesxUkcVLY3QuJQqckYZhnpmsamiO2MGnY6cLGIlYfI4PKmmbM4HVsVxwqXRbt0K83mqjtE0QkU4wwzVe580RsZHiMnHyqKqnFNGjimcd4g1GGwiMs80MShNwyfXivPLDw+fF2pnV9QiaWKOXdHufIJI4wOgAGRXq0P3cOY44yvM9ksltrVFtogQSNvp+VaEEwQKIMqQQVcdjXlV23qdSumSzDfG2XIOd3FQtHC0KvAzPx8zGiG1zXmuioyyqZVdNr+hNVjcyNuDKwI+8M1otroHHuXLea0x508AljDDKMxXOPcYNIrSgxu0rF1OU9QM8UStYykyFnBYDAz2qKQLjOMAccng1D2CMugxowGTb98DgdqevlFw9wyqjHD7Rjr6f4VMCnPsQxWjWySo00DkEqCcnis0xqsqBn3bjjPr9K76TurjUritChIDh8dcA05YlAI4J7cVadxt6EMihhjBA7GoCjKu7czVRgKrOQAFznv6UI6gssaZX1oSMZ7kpIJUDgZp8cSPkknB4OK3p6kN2F8ptkSoBGEAUD2FOTJY/eyTgHFdV0TJ30JyHi2qNxb1PaoywRssMMODitIvQmUbFYSkuoAAyc8+lWjMskhUBkQHgHtVGMr9BjSbsgYYk4PuKhafZhDwXO1cn8f6VSixSbsLISSB82RyQKRWRsHb8wPTtWvMjCY+JULuRtyR2qxtAALKAp9KuO5kMjhMjlYlLMT8oAzT5bdQQBkDpwa1b1sSlYjNuWIRcZx1IqQQiMhSTzwaETOVxjRqCcAMAOlWEjX5JlTYQa0u0tDCd+hEYzklQyg8kVYXcyiMqpxzwK0MrMDCWbcRyP0qQK2RzEwxmuiOxcnqPRAGAXZET8wym4Z9cHg02VZm4nEHm5+Yxx7F/LtTJbvqSRwFlwx3Rg5Gac1qQcBgFNbRYJ6FhR+6ntkkCq3ysOpIq3FFGylZdwGPl5yD/hXZSic0ou+pfhEiMoTa6E4bB6CtISukShJlC7iShTn6g/57V30Hrqc9ZKSsPTUJJI3UhW3LgFeoHqPU1t2d95pWOOZI+Nobup7mu+NOzseZG9zpWuHgs1isG+0W4XALEgEnvnmuC1nwbomtW7A21g125P7sJ83+c16ODbSt1ObEU1KJ8neO/ghptylxdWNoBd7DtCSbAee4/rzivzS+OH7J3hrxINV3aWkNzs81UZQpVu4x3/CvbwmKcdUeHNOE7n4wfGf9j3xL4R1GSTT472e3gmN3CyxFlKkEfe6Ecn0PY18N6noWpw3kllJpUrzmTyxhguPfrz/+uvuMvxSqwt1Ot4r2m5Po3g65lmMUtk167HaEkOI/mOArdj+tfrb8MPC//CMeFPDkQ0+1MxjeQH7rYJO0H2x3/CpxyscVedlZHo127xW8QVkRM7iMZrzTVNRaS4dssi5J2DkZ9R7mueD0Oamrs878feIDpek2iiS1jmZwRI2cjPbjv/jXyLqXiB59UFuHGPMy4J52+3rzgVtGHuXPVwNoybZ0+o67c21lAWEkbFcHLduxry671x31GNA7m1VC78ZOfT+tbZfh7nl4z+Jc9K8IiO5gWFSpDtvXB4Oea9HW0LbVS3iZQMkk9a83G3VRxNaS0JktbKNBB9l/fN88j5BB9h6VRjsISSyRxgIxCkKOnv6157k0zdyuhJtLs1JLQrKmd21V+Wqs/h62jLBYLME5L5jBIz0HPTFHtNdDZLS5mTeHtOeZwllbIpj+ULnGfXmstvCWlXZt5Wtm3DDHyZCA2O49varlNowlFosReD9KMLnyppJGYgcZ2D1HrWXH4JtZ5CSWUbvmXH6j3pRnoXTSvqV7z4aaQLx5/wC1pZ5WIXy2GAo/L+v+NZ7eAIJSVtZZlKkjPXJ/HpVptFSmrmdL8LkjumiGoytMABI6qV3Z6gcn+dTTeApF3rHNIkhG1W3Y/XtVKpcydez0Mh/Bd5EwMVxcKy8Bt5I9/Yn3NTP4e1hgvNwgbpubGR9aqM9dTLmuyq2gawwmsxFC8cnJiHTHc9OfftTLyx1eCUeY9852hC0bbQMcgZFPmRf1dWI0t/EVsxnt7q+uJgnyiSZmAP4mrR1LxOkYivNSv7gOPmO3pj+nt0qZRTYQopbl+fxH4mlkUxtc5wCxiUL0/DGPatW08S68AtwEuUbkFTxkfSj2aKnQhYc3jnXrSVpLdkln6xqzYGfwq8/xO1lPLilgVEVf3iocYJ/rVRpWRwzp9jNufjHqsEca2emON7fPJIQSijrx3PpWrp3xtniWO5+wXPmRSbtrsGDnrlcdB+NJU9LmKhIs6f8AHG5hFw66dfRXDA4G9WyP8+tbdr8ebZrV7qax1hUDZNsVBdgOcehPucCj2Q0pouwfH/S7h1lfQ/EGmqMP9jvYF3JkdC0ZOT6gVpn45+Gb1AkX9qGfgYazeHbz6sOR/MVnOkzd8yRfX4weCVikuL7xnoll1zDLFJuY44IIUhR14bGav2vxT8KSxwumrRSrIDJHIT8pXHsT+dLkdw9q9jXg+IOgXsEUUOs6KZWJYIbhQ498HnHv0q8vj7w5Mgjt717hkHznb8ufTNNxYe2a3Ls3iKxKCW2ybTblpDIGDHvjHT/9daaa7o1wjulw1mjMBbx7OHyfUnA+tU4tIzliLhFrNvHHcefIUeJwojzyD9KvJqMF0W23duWRCZQGAZADzleprLW5CqW2IxqtnOjeTIk0SnLFD93Hr6CpHZJoDf20qS2yELlW7n+dUdEJaXK8+rEzMl0LRLcDbGY0xx3znrVltWhjRxDcRTvkKcjORQP2wgulM8LxTwxk8rl+46c9qqxXimKZnUI4G8A/XrWMncFO5YkuJPLhuZo1SJ/4iMA1DcagoCpGyhXQ5bNXB9BmT/aCR7rjcrBByfSq9xrcUqsWVgD/ABKelNs0UkkZA1yMqQrJsBxhuOaw7rV5YOcxyTg7lL9P/rVRrFq5S/4ShCiu0gRyc7V6CsubxUgYytJtCsBk8A+lNOxf2iKbX2gndS7BBkbveqUnieQgIN0x+8zL/ngUNkzRRfxPGFYOu9885OMVBda8pJ3OBIFBBL5FFwkrFGfxQUEflsXYYVuf1qlJ4inSQ7pEeI84zzmqgyGiVfE0c8DlGKoOApbHPfikGuecrl3jKMuHU98dq1OScep5P47ZriW28mSDytn7wY59v8/SvIJ/LuCkYKYKlCSeor1MJ8J5mKQ9FQLE0Tq3GSd27d7j2rv/AAhd20V5NNqUuy2EQ81lGMIMn8TX3/BtLmx0fU+O4jnbDM/pL/Y18RR22m+GnfbLOt280gJyfKVfl/Rh+Vft58MYvtek6WJxiYoVkRjja2dvP/fIr+z8BBwpo/yz8QKt8ZNPueraloMU9x5s1hb3vly75t4Az7Z6jPoK861nwzbX8KQXcNnMcfupZLWMOvJx82MkDOOe351+g8O4mySP5y4scoz5l0OTvPDOnx2azrp0kBMrvIbXTjDFGTjDBgxXceeAtck/hRFtvtDS+SXyQkpDkex29PrX3+FraH5rjswTqczOHvPBt3cXMDl7hrTfksijgHsd2Prwf/r2IvCWpJIiWsXm6dCPMlMl4A248OVjwB0CcA9jXu0cRG1meXjMcuVSOf8AEulyWuntDDHO+z54oMkuOVBx6nGPrxXnGp+H5ElFzcWCJI8jLIksWFRgOrBvu559sivVw80kYYTMm3zIxRorx3KMI9LhSTaoEKCdk4OWxjaPbnAJ6V3+iaFcXsSLb20kQCkspUkgDjJ/x6c1vUatqexLMNDK1zQHaNrNllksXIYrLGGAZc4OTz3P8689l8FW98zTRNBNKpKFRcZIHXOM1thpcux58czi7NlHTvA13Z3SSh5L1sEKhhCBec9Q+fUdP/r/AEN4b0ePT7CWEtHc3USB5gvOMkDbj8RxyfWscfVbsjnznGxqU7o9AijdlYyAu/MhfgdT0x/hTJIy3SMlgBya4XNdD4aELyuVpIVBxG7K+OvTBqjJmVNoGXV8Fh6+hrFvqfQYWndGLPuQsAdhHzYUYrjtWuDPFfffgxF8i985x/I15uNn7jPuuG6bVVH56/tO3D2tnKXTz7j5LUxqAh3Myrz9GkGfYV/P38apLNvEGqS2/npaLPNCVK87vMIHT0IYe/FfinFn+6TP9LfAKzrxPl+9bYSYEcqRgkHqKwbjzPL2bVGBlRjBFfw1xO712j+/cF8BUjUugZld2PUk8fSkl3MPMLmbAwQOeP618NXdmd0I9StHFtlzIjxjGd5PH0+tWDPL5JAUJKDxz+XNcjdzZMiSEKo4O0jJcDoadJNcS+Q0srNKpO4nrjt+VI3GKDdqG3hCzYyeOlI0CRNucSzHdhWX7orOcQEk2+fE4J2sNp/CoYv3rAyec0o4UAcZqpRuYybbLzJndhnBBwylvun+lM+WTbGwVAGxuxnisWU5Ow2O3h38s4Xvg055GKs0S7iRlR2oKWmgxWjnG5X2pjBBHIPeoLgSOBGgzlcEDvVwj1KIFjXK+ZHvVfve9RsCkxUIQpGACOlOa6jSJncKqq0YmjUABBwahMIjljMkXkRKN4TglSff1rGTshNjdpBE1sSQX7jJ9zj0p7R72EKKrkffbOMGiGxSmxDIWl8zG51GNueGHoaa9qJYpWJVemV9aOXW5cW3qOitWiUIdjgjJIOcVOVk2xhZAu1twQc80KRTQ0mVrcyXFo0RYlsZ5+ox/KqUsVy8bOInKD5SwHH40RIk9SW3j2W6KXAWI/LnuaRShBhEXlITu3DsaomT1FZYS28qvHQVQh2RI3kqVDOR8x7+1BpF3Rc8mQNiaMI+PlyOtVpopZHWNZ/IULkswzn2rOa6lD1BVNhWF1HKlep+tN4IyxKM64GDzioaG0QtbxksBKRhckn+X1rOEcu6LYXToSrHJA9DRbS4i2Iyd7gs/P3SelKZW+V0B8z7uc04xuA1w4ii80gTxSbxkc+/41GURJ2nMayKzZcgY49KuMbbgJLtCxxkqHYkopP3qSUtGN7l5eAu7r+H0qJKzAkP+rReFUcHAqIi3UgM52BcNgfripAAzgnyy4QYwQealL42omzHVmI5NbN2AfbjPzsApB+UsOtXUUyRsnKRscnPfFRzaltaDNiwA+dMN4ORtGQfSnhsyK8DvtU7gehqCW7k0bjcwUYi65PXPp/n1p0iZ2yGJREy9x196iZpHYpPAr+Y8yqJQASFOVC9uOuTUBiDieSBQSmAAOjZqIbinI9m+COk3OqeMdK3QuqW9wsiyA7SrdAQfY/zr+iX4farp2meHbNUmMNvH5cYKN5YOVHye/zdvavDz6LlGyPTjU5KaPY7fxPaIvlzTW8ciscpuy3+RXSWniaHZvhlimhAydp5Hv618gsPK5UK1zUh8WQhAYTHknklsVu23iKISBbqXawGDzgj2xXZGi0jWNZI1F8XaOhe3Iv1vEJDB0Hl47fNnOfbFaNr4jsrhplglacxLmQqp/QdT9OuKcbpamaxHM7GlFrVs4dxdRNGGAXb3q6uqrIyW5SGFB82XfGfzpynY1jVNB7+3AWM3EIkIyF3ckUNfwxhpJZ1ijOMc9fpUOLNFWV7EgvIgoLzKV4O0HrVpNTXcYiylQMsB6f57U4ysWposNc4RHLFC/3DuqWLVIzDFE0yeaRjI9a0tcTmkOivI2B+cbhwT61ejuSQzKAYxjLY4FaODJVZbD/t0bKY1cM+Om3H406OctuHLZH+TVQjYUpXJIrgJtkZ9pHGRV1bpGAKNvOMsfSrIuU0nWfJQMec+/1qyGJjL485QcZH8NTKVi4K7Jd48uNhxjgsKcbgDBz5jd8UoqyLUruxPbuk6JKzDyyDgkcGnrJswAfmJxj2qrl2LZnkiQBD5cL8HB60wkY3JudQMkZ7Vop2RlPcibymCOzZB98VIhKqSuQD60pO7FF2JEkUHLbs9jVtHDK21gWHYmjm1uXDYeznKqCoYmo9obI5Y5ya2uZ76jsDcVjPmAchjx9akYgxqwZRgHIoBIrRMDI5ZsjGAp7e9WzIJFKoNxAzj0pMqKXUzT86scYPcU2NX6mUEdl/rUxlpqaj3hEiMCNwx/Ccc186/GbwdaatoN9N5MlvcfZ5DC2D80nJDf8AfX65rFvW44zsz8ePiR4Yn0DWb1rp53uI1R3ManZICB0B6DGDj1+teP3loxJl7MMVhmcU9UfZ5TV9wxLiFRsAhCsOAq8fjWd5AniVdwYZ3jHB4/pXytSGtz2XVQ+2w0riXG8/NgHtV3y5XTyV3CIn7oHFctQmUro39JtWe4gtYt8kjMCnpn69BU1+jLKFkUoScAHjn3rKOjuVJ+6c9NGxklLnbxjFUkAFuzyFBIHwADnI9a6KbtqTb3SCUfZVDyfvJHJ257e1Y6QwTBjIsYJJ3N/Su6GxxznqYxuBp9wyiJ3jwPlU9q6mz1SCSDdIXSONchcZJNXKF0YKTk7G0lzldjFdrDIkYZK/T+VVvtkbwsCTIN3Jx1qIQsD0MnhXcFQVIyOagEGyE+ZKxmPAYcUTfQcXqWYI4y3mPJGEAwFYck+o/wA966KyWJiyZikUD7pPSuLELQ9CDsztbCyt3ClTGzBeQwzT5tJjRXZELKVyy5714U3qdspWM6TSjuLNH5cRXp71Sl0kNEWXy8HmVQnH/wBatISdiipc25gf92UC7ARxnI/xp6oAEEjhHAyuOc1UVqJspJLsebeMfNgY9KklErMicrk8YAHFDWplGXQbKs0e+LzHIzsKN/DRs8mMKI5NmOCf880k7Fu1hfKba3mMrDcAWBwM9qjezUPG58shFyR0zz+tXJpml9CGZgySISgm+9vHSsxLhkSLeCJFJUr7f1NQCjrYuW8vlpvIZlAzViO6jVCd42t7YoHJWZnXVw4cCAYIPDjv70G4+0kOkiySkYDdcj/CtobHO6d1diwpGI5GVSrp8x9CKabiNgxkjbdnr6V3U9jjmrSLUi+ZF5YISM4Kk1nXNo1srNcALKcdP4q0BR1uMBT51H3cfnTIdyqZMMwHr0PtWc97FwTaLYu5xEBviQk4JZcj6fl3rNhvzKZ9k4lhb5WUL/P1qJKzKp023cmcSyIU3GNT/FVHMsAZJCrKWwBnOPrSOtwWxGkzxmUxJuMg2sSOPpV5I5JFUyF43A6qMc1nNkRWg4RrJMxUqCI8YJ9+o9/8aqumZF3Ntts7cHqa0pyZzTiZkweCUSB5BhtwwKzDcSyRGKYMjj5tyj9K709DglDUqEyxMV8ybywQxxyB/wDXq5NqHlIFijlE55dg+4N6D27VgzemnexbiupFkGAWyoO4NnrzitG1vjGyxTS7kLcEDkcdDU8yvY9GnTJLq9liYzKBuA8sswyBnj86znv0aRbdjLvLAncDjj3rpp6anPOblKwjzLIT5cjoNxIIPIFY6qs7soZmKDBJJOa64zsc9ZPYSGGMTPJuKqOSB0rRRGZGkViEI3RN6/j/AFqorqzGa0K0jYhbdCfNz821ucVDH50ckLRr1QjnnAIrmqbipl6PEU1qVMs6xjCqueRjv7VuRSl0UhgImHauao7G9KA90OChYs3DZHFMJK/KZWjYHI2jp71nKVjUfFcsqswkVU25bHQj1qw6z+Uo3ll+9gjJNOD0M5rqNO8xooTcoPzHGabLJ5RQiNWi7qx6fWumictV2KduLdjE0AQuH67eteteG4zIY8EBsHOO49DXvZWveufO5zf2Z6oJTtjlLLKhRVGGyMdiCPwFYmvSTraSqyGJ1ycDt719PDY+Heh8x+LMXEjo+cKcnBxk5rzu5t4HkZvMTzGIRlxzjHH4V0J2RpTAWyws0KKu8HAJ6Y9RUUMDgvGu0ZOQCOvrXLXnaJ14eN5HVWKeYiblEZwCwbnHsaZd26SyM6MI2Ayu3hTXytZvmPtMP8JQjujHksGdQMY9aha4YF5PliU8gKP0qI3tqdE4X2NG1usQqWyATuJXpmtvz1lRZXwOAMD9Koz0uX2t+ZHjG4sOdvA5qKysriASMHeePdggHIUdjWSfvA0jSu5ioXfKMMNoGeKrW+pxzt5DJ5aE4Zj3+lbxdmcNWN2bsW8RvIt1KhU7fLx+tNF5cBUKzLvbAO7kV69Ceh5OIoo0U1mWNliklnQk4G0Zx710thr04VDcqA4Jwc53Cu2E2eXVwytoa8WvyEs0Sl2PHrj2rZt9UdGEcgZlPIK9K7Iaqx5s6djc8yMNbSyGVWzuAUZrTaaSTc5CupH3QMY961uZtWM17iUq4aRAinr/ACq0GCRdY5LgrxkYyf8AClzIEnuXTNbLtRH3uFBI2459qZlZFfzYtoHO7saoGyASeUysFcqevHaniVJXVBCih08xSvQemfrQIxrqSd5IkjuQGB6MvC/59a528kRIZGSRkJOWON+D7DtXPWZvQjdnDancbtgCKzK2QxHIP9K+XPiRcmOK4kzHK8hIAUV5d37Wx7ihaFz478QFTeFMM7ZJBx19qz9L8LXGoXIWOE+WxzvZuntX1NNaHEnd3O4TwDPK/k7YkXOAx4DfnXE6lor2UqW4gYsTt3Z+79TUz3OWo7s8MvolWJY2VnIGGANUYEXhHAJU9fatTQ9i+Hury6JeXM8bN5joEXccge/17fhXTeJ71byYCNg6gAnt9a4PZ2qXNKT0scJcEJIiFfk6M2elCO6KVECkHo2a2lsaDnIS3IcM7k5Ug9qbayRMygySNIx546VgdB0MYWNmUOsg4G7Oean8uaQqsbbWPY+tYSeppB9DdsAZHBjQebjoTgE/4V99/AgWlvoEnklWky24Rn7pJyT9c4P414We/wANLzPTy+fvWOw1+M3FldZuhbwkfNvOSRn9a/N3xhOX1TVX80TS+cVBK8gen+H1rfJF7o80nqjzh3YurNlfVS2cVMZXKFJFAmxwo7V7FtTw6hjai0RglWVAxxgDPSvNr9EVgQ5Zc88V30tNDlnIrEMcKcKoOakwsYLK6FQM5Iz+VbHKNSWNlYGPcuOTSrFGhTcu6Prik2A8R+ZgjcBnk+lNu/8ARwME7SvLDp9KiMdbAZ7MCwCttyM8etKMuduGQg5A/rWgFhVUCQspk44xwM0kmAiYYliOKEgC3fyt4kjVmPUntWjFJlWjRPIkxgFTwDQJotjLK2WO/oCT1qmUnLMrxqr98DAPr9KGxkbR7cKySFjzgGkCCNtzRPtHIA9fWs56q4IqOH3ugCgYyf8ACiIOyMuVC9Dk4FPl0CwxMOGEhLSdj0q2r7UAR2DVT2Og1EKzRoxDFh2HpTGIWQSKpA6CsU9ALYJeQ4ZimBgsuKUszlnK7gp+8BwDSATZ5m3dwDzgHBFWfs6KuBnAzj2PrQVfSw2COZfJtyH2AFs9s1pQTPHtuFMYkiGVG7aTz+tZTXUqD6Ho2lyPJFHhmgZ03AqBxXWWW1t7bXe4xjefQVyTR6VBaHSW2ZlYh42hA+fArYtSdzbQdvGCe9c53RV1Y0JXY2kjeRhVyX3cHGcDH414h408iOSIGOTfu5ZT3/pW2H+I5sTP3bHmBYC4lkRWCs+cH+lTNI3meWFJiI69Oa9OTuzy1K5YhI4EAPmHgbuOa6/SJTHGRG6+YV2t8oOawnuWnc3UkR08vcpO3PSrEShUJGUk7qw6VlN6G6Q63RmZVNxEhzkA9TWy6wKqB2fzM4xycexrI1jGw+GeJMCQujgY5PFdFZmOIiV2Uqf4B1oKOjjZRtf58kfJg8KasQFWOPOAGc/KcfhV8l0ax1Vi6sOUZW8y4cjKlRjH1rC1azjuLX7MSHdASWPX2Ge9aXsHJpY+avFOg3NjcSsEQwA8c4OD39+a4Py97FBKoxxjHNdrleJ5eIhZk6QqzKHQxRD+8eagaHMm5N0ca8HHPNZnOkTC2dJGjcbZU5bI/wA5qaDeobbwcc5rFS1NraWJ0VmUFRke5wKkmZgvygyr/dzjFaqwoqyHGM5DSHAYcCljAXIdZJE9A2Ky5Sg2G3P2hoTjqmDjn1pQCyKC6q+4Zq7+6RKNz0nRxF9muQpw/lgYx1PpWPrEMkjt5nlyxAbh8vI4rI0SObWwxFlFO45Y1JcaVFsQR5lkZMsQeFPpSv0IlG5BNpjSoV+THsKSLT40SJ43WZT0ZeQfehyRCgyW7sFcsRCYXA+YdM1nJbxuFMseTn5SeorSEugOHYV7QHJWF/KxjLHke1RSadmOLy96ODyVFVzomxJHp5j3OY2MZ4Na402JCpWLJI5I5pc5pGGmpDc6X5UZnCv5bHAGefxpW0mNtsqg5IGSO3rSU2VGloSjQViUYKjPIwc9ahfQ9wMIQALyS38qTq2H7Elh8PPGZ3QOSyj5WPQ1E+gXaFVESKp9T3pxqpg6JMnhy6VAcncevy8VTXQr7DxKqSwglv7uP8atTRHsir/ZlzBldkqt2wOtH2O64LRNtJxkL1p3RLptCPpzg5DNDhsmMjO73qMWshLGNWQocggY5qm7i5WLZwySNLJIoIYcFTxT/JwmNmMtSFy2GNDLJIdsRVAOQDx9asCOTG5YyFC4wx/SgQ+SKExRTiNJXJ+6Rx9aRpoWPnAt8ygEqvBA6UAWVgcRpGkbSJjdnrge9IyRfxMWCjOF61rG9hoQxLGrMWkY44I4qf8AeA26qUKsuGLHkVYh6ABUWJA0fXJPSmyo5UuIzLGTwB1H50APjmZY1UIwIODkVJ5zguJFeTnAxxxSkroadh8abiUyojPOSKnjGXzCUCjqO9YGnMrEsyF1yScdWFZoVJUMOBkEk8dKAaujTNq5t1eMF+ikq2DV5URFSQZQg53N/OpjK5SjYfbqqsJIzG6l+3f3r0rw6zTY/wBH5XuO9Z3toZx1kfRGlorQW/neX5Sx4GFxn8e9dtpcUCQF7djhmydzbuPavn60tWfSUdEdNCw3RpHAZiOgqy0mCY5oCkina4PBB9DXKjtjJtFKSd44/LPlsu8rtYcqfrVMzJsMmSJAfu4/Whml7oqSTABPsksZjJ2vn5s89vSroSQSyQ4G5TtYdcH0qJ7GsEb2kJL5jIzqFjG75+gHc1+t3/BMb4Nw+J/iXqnijxDCljaQhxBEQHVVWLcCP9pt3Xsa+U4rxHs8I2fT8O0rzcux/Q9awRWsZcCMyMCwQtkgVKhwcxcjHA6V+RU3fc9ucm5tsRkZlBJVT71M8iBQ0jKMHHFaJMyUrFeFOchvcCrcamPcwNIHO6sTLKGJmiI3IPvE4r5U/an8Lav448Iy+EdOkwt7GLaY43funI38d+CRXtZLi40K6qvocleHPBpnxhB+y5rGkWVrpEU8tyksyNO5AbC5AO3BwDjjPb3Nfpp8NvC1v4P8OaRpFraLZx+QEYnJyBnBJPU59fWujiPNVWnzQNMtq2hynp11HZNGYoneMBBgAk8/XrXmZ+HOjQeI5/FElnaT6pIuwPIMsqHtkHn+Yya+YhVajZG/1dydzu7A/ZonVZUujjAlVTtPuM03VNKstbFut1GgRRkgjIJ/z/OtMNV9nLmOqVO6sWrOyghTyY4vKKj7/wDeHoa1NsEkH2SeM+WUPKjuetc9ao3LmHJ8qszN0jQtG0a2jjtrX7PKv8XU5HQewroMW8CSNDbnDLudck89yKwjNtamVGDjoWFiktAjBVhWRcg5xkVdjJ2lnXcM09DaUktDmfE4kj0xhK222Dhy3XBH/wCuqdiPt9vb3AnlluFGHeVieB0AreyUbshzslY1UaRRDGZVCjO3Aq6I0k/ezvCrjLIW7GppPldzOVJrY871bwS+ta3FrFxrl1FBDAI47OCHaoOcks2ckn057V6Pa20FrbwW+HYBRGOM547/AIetbYispRSRrCkorQsSx200gbAMwTa49PTFZItTbGZ4lUTMMgkVyx2szqT0L5lRgkhEjcY4q40lsYUnABnjXAdRyF64Pqaws7aGE046spskqoxcLvZtw53cdqrSK/k3Mly4kaONpWlVemBnAH8qI7pIdny3ueB63o+r+NdVtbFXVNHVh5p37TkHIBPp7V7LpWlJpdv9ij8poo22LIF4YevrXr4+unBRiOnQ5FqaxtYzgh32jq+MkfhUQ3owwXCjoOma8pN25WdbasIJSHO/cc9ccU6OV3kChYyrHBycY96E1ayM5JdCSVBvAUkjsc1G8OSw2ZOPm45Iq1orCjLmM+W2heJ4mJu4mOcuAPw96bPLMgMjSAPtChpOQMcD/CmuzHboQw3N65c6jcWHmHGDHD5Q/LJpst1tDbcMCwwMdKnW5jKm+grOCRyxY85DdKC67kXue9U7XISfUeWDkZB6cGqrAsyOQFKHcpHb3rWnLQ0v0LKbJNp2bQOhJpejYbDZ56V1U1oPnTViNoiwDtlTjjNQsCEXADDtVy1MyvJuUFVBGfQVEIizxNv2jOTj0rSMSeVFkRscE8qegHalKBFfBIUcc01HoYtdBAjcKQPU1ZQgNw2X/St+hMnZXJXcKwGcg9aqysm0ZIJHGcVvF6XMnJsYpQOXOM+o4xTRCp84DBRx83vUp63LaSGNG6tkAEihmZXEpCHA6EYwfUf5710390xktCN5yQNuM9MmlDIwGQQ3rUwiczWhKGjJOVxwMU55twTOQ2cE4rpppXOapLQMbRGI2bKtlSDz+dTkytlmLnaP4jWrdyHLuSsHYDYFAPPXpUSsdxCkEDhu/NOKuZSlqWZGBAG1Ae+akRR0GM44BNXFaC9oTyRFY43yAD2psQQRkqCWz9acdiJVNB6sQfmUH1AGc1YIjQk7TtFdIJ6ajlzjCqRHnr70lwuULswZR2IoaBlJZlflXDDpxUocfMoyDWkVZk31sMjyHDKoz6A1qq5DLC4US9x0rupyIqT0NC2w7yKcKygfQ5qbDjgO3DY3Dt7130ldaHM1pcsXSRCUNZmVJ0AdJUcoSfTjkY9amtbW2hTAlchVGw9c12uctmcslfVGwtzcCGJjtUBinHfp2/Gp1uJ1lUxqIzGRIjEcg/Wu+m2mmcHMpaM5y50qK9inSeEFmw6luqn2I/zzXkXib4fzahbXbSpA9tgqitFtbHue/Nb0q1nYzr4dJ8x8d/ED4LRG3uWhtG8/YeWOVYHtwPbHevxf/ag/Y0hvp213wnpdtpk/nec8WT5ZcnJ6fdDfzzXu5Rj+Spc5KmGi1poeBeA/hRqEOjafp/i7S7azvYpSsjRLk8HgnI9s9x6E9a+pbCzMdnBB5nmRQx7EY8Hjpx2FfUYivzu54eId2Y+qFfstzMI2eVRsy3AxXk9xqMbXD8/Jwc9hTjsKlKx8yfGLxLJCLBVmEsKXDCIFPuZU9T6nn9K+evD0kt5JKZ5lXbIfmYkc5yB/Ku6Mf3Vz0MFBtczOi8U6hMnkxqph44A5wB615vb37GYlyTJnLHb1NepgIe5dHm4zSVj3T4esbhmkmJ2DG1V9T2Nexi2ljMfzk2zNlkH8RHbPUfSvmcxf71nThleJdltVn2GKfYyjOAMkD/GnvAtokgwGTGdpO4/jjvXmT3OtR0sNtDEI5Rhth+Vsj/OKiuIgTCwR/KPDHqQP61JSeliqBAWHmbsYO3acEHtzUAtVKqkcMayqSHKjGfem3chtbFhYx5SN5eyMLhiOhPao4wsbKY9qPnIPoaqMTJOxXnjRI3YBWlI4BHBNNiSbymlYorAfMgXp7itRMdKvmKGMiybfubeM/Wo41KM5CIVAwFcdT/QUGNm2PkhR49jKggZskBfumqs1hGYyCqswOVK8g/X0oGlZlQWsKl3WHzMLkcdT/hT5rJJIkYmMwMuGwuMe1BvGRny2wY4eCIAfJ85xxTU0+LcwlkWQ4wufT0oKdVGodKjIiKrACRj5VAH6V5b441SbQ45LW2tyt7Lyj/dVG7A/5x+lXTV5WMK8tD52vfFOqIWjcxSTK3XBUE/0pR4vvIoFYRLK7Ajk/dr05UtDi5mi1a+JZLpYhcwoqqMAyLj8R6n61qwa3bZCS2wdt2d5btWDhbQ6YVNDoIp9OdbdkdI0ZiMDk/Q4/nW/Fo+k/J5kwdZFO4A5IFZJO45VUaEHhjTrhBtnLxqMbo5MfTk09vCR25huZhEG5ftVc/c1Tuhq+Di7h49WMsJXl414/I9aoN4Vu900bXtww24ZewpqaRHKlqwbwrJe265WF8gbH2ggj1pieHtZsbeP7LcvZQ4MYRRgDHXj3/KnFpmNSKbMhPCt3CLu9ja6ivJSC7wSGNmH1GPrikj07xBEPtEt9rF8ykhQJ2GM+2cfj1reKi9yVQjuy9aw+JNMl+0/2hrIGMlPtDNtP1PQ/Ss8XHiyGQ3b6tqb3xQos0hVnx2DHBBx2OKv2UGaRoxaNCHxD4vP2eW81S9uowuxdqAZPvgfrV208a+NrC5iuLPVtR06JSW8tEG3J6n1B96wnQi3obujG1kTv8SPHaB44NWupYT848yLeAe5GMHmn2Xxa8YWcGolR9pjdARH9nMWWHqecD6A/Sp+qoxdFWLMPxo8QNLBMWLu5KlYslEOPp8vH4Uq/GDXovNkktrdd7BFLK0mF7ngjnryayjhruxlGm7kx+Nl2JIkGmzC2UbjMXPz+230pLz496jM1l5lpHcRDhYw4jCj34yaf1YybmU7r47W8yvANI1R5C+7fbsADjqCGI46cg1NH8b7a5RIobDUrO6xnfMwKEf8B4H51lKiDukZlx8WoXSRdyvHI3zKUI5FVR8RbeZXBnlTPLByeo7VKh3CE5XKM3jaO5WOTcVVhlQDgg0DxcjlfOuJGKDJ3DpUuLPQhUFk8YxvH5rswVW2sS2B7VA/iy2d/MEpAbkENj68UrA6l2R3PiWNgqrcA98etRzeII3URmQFWGTilYTqDoNcDM8qiRX2/J7j1FZDatIJbOYXZZA5BIPGff0FawjYl1OxSk8TIhaJjiJWzv3YzV+DXmt42/fSdPkz61soGM9ihe6uL+G5D5SUjDbiMH6DtXIXccMzoyK0nPJzgj8O9elR0R5dZ3IIESBBgh9zEfSuz0izu9XguNKhaItc28kKDuWIwM+3Nfo3Av8AvkWfH8RQvRaP6E/2R4buO10kGTzbJbWO2ibdnIUAZJ6ngpX7Y/DzUr6xttLigMgUlYlZgSCApy/r1Xv3Nf23gYp6H+Vnixh2sZUce59Q/wDCU3Oqz3N7eqjSyEyTCBNg3HngAfpWBeTx3l+k21BZrCSpI5LHpj2/xr6rLqSpy90/mnOq0pxtMybjM8yPgq0EbbIxyNxPOfwHXnpXLPc4MUiwwGIvuUMM5PUhh0xX3mE+E/Is0k+Ylbbcszy2pVnY4CRhFH4AVQeweW4XybZ7gnAIRckDuffHX8K7qeh5eJrOUbBBpKwSyTxGFZGO4kICc4xjkccUg0uOBodT0y00211PO3zmt8MQCeCT+OPrW6xFjGk2tjJm8NafczyTHTdCFyxyZpLZiR/3yw9/XrVrTtKtbQSGK3ljDxCN5VmJVgTk/LjgcDuan61JaNnVDFycGupDqPhFdQsrm9SeG8tIgJFeIbcAnAxk5b6KOmeK45vDNssn2aWK4YP92ZnyQfULtAP4n1r0sLmDasclaTUUivB4LfTpleWa5aMjb5B64AJycrnGMck1sQaPbI0n2Uai9sGGTNsZgTzjKqox17Z4rT61z6mc7uHKXhBbpdWdvdvFGxbeqZ+bZ0LD1+vviq90kcCPGzvJG52pIy7c84oU0Y0qNkUhHcyyFZYAVQNkpwcY4z9Mfzqi8yMZFZwzABgCD0Oe/Q9KxqVNT6XA0HymHqbBTmNyYSOWI5+leca3i3SMK+6XyjJknkkE9PbgV5WLleLPvcio8skz83/jvIs9usNv5pa5sZnW4kcHY7SmUAD+8FVQD7V+GHxhezvPEGpzlES6djLcRgYw7SO547fePFfjvFrthZo/0X8A42rRZ8p6hbMskrRF4VbOU96wZ7d5TAELAxjGCcZ9jX8McTP9+2f3xl8rwI0Vcssu2PHQAYpNtx8xQxPB1AC/N9c18VW3PVhsQmNn2q7bWJx7U57VWciWZFkK7eT1Arhd7mzjoQujjCoAmB0pHSNzCHUx84LE5zVGkdisLZgJWDv5anJH41ZeB9sbxO3ljPyk9fXP+NNR6jehEttcSFt6KkLD5SKmiUq8gCLhflRgfvUgJZVSNHDBwSmJe+f8+lU0WSaQeVCxQc8Dmp9mRJNkZM0iNGygEnOMcGrNtHJG4WVGa1PQg8g1k0WkU/LfzECxR4Vy27vzSSxGEqzSMcnjAya2gtBpMjHmO/liKbyOjOozU0NtEHPnq7EDKgnODTnAQPAGIVflfpnGaYoESKChdCeuOtYcmhSWo5YVj2MW2M5IAXqMUhtVjUGTcOdpUjqO3NCg7D5NSKOGYZRoHUkcMVxn6etS7Nm0TRNJIRyBRys2UXYtRw+WsmFQNt3BR0OfcVDLCTuuCxY44Cngf41Ml0EVAAg3puXA+bd2oWzEq+dHKjgjgKeD/SlCNiHC7BIkaJklVmDDbtIzURt9hDMJBxhVPb/GtHGyM2rFlbeNiDiQKRycdKjjt0SV4wASOST0qSoPoQPEXEhOWXp9f/rVTZJAphkiebC4OBxj3rB9jWwWyCN8CEh252+gFPNusjySPKisWzHkbQpPb+dNasGhrx4LEqGkPzM2MKT7elQTxR7mCu2GAw6jmtJRuAjwCN/PgjYowxt3D881J5IDBjEVzyD2J9QOwogtAKspIBUBjIT1I6UmP3gDBjHgZU9P8mqJlsPLjG8oHk/h6ZX3FVm2K6x73Xc2COvNZT3GkPkQs2I8RuOGBpzoirDhVnJOCjcVCKirsehjhSdwZEY8AAdPY+tOki3nzPlWWRQTjgL/AIGtoq+rESRoGDFg5fb3PX3qJkZ40b5olDHCscEe9TUG3pYgR32YZT8uTkVYjl8yFFUnPUtnGTWYi9Gxfa5LCNeq+tL5K3K+XO7x24OWYsQAfw6f/WqZPQp6aEwFvjMSxuh43A/rUagqoRCHjMmQVH41kEnc97+FdhJLqUDRx7YGYOJFbGWBHB/Sv0L0Dxpf6baxJBe3jW+FLx4yCR+tefi43ep6lOPNGx2dj8QdehuxqC6pqby52nMgxg46DjoOldI3xQ1TTkle2tZJJeCMS7CefUf1/KuX6silhmkbNr8YdUhiDyQ3ioW4TIYgn3H/ANataH47azBOsv2Vp0RQqSzR7wD06ZB6cVU8LEyeGk2dGvxv1K5tpkeKGK4++VjQhfbnk5PoKt3Pxt8SpawxWt3BHcbQDHjGT7nr/P8ApWTwcWXSoNGgn7QHiGJcQJNLeHERliuRFj3+6c/jir8fx81ZojEtsIbgH77yebuz35xj8qJYCLVylRkSL+0PrENuq3caW8wfAjgIdm99xAP1HFb1r+0NfSWu2SxkzI2EkkcbT6cjOPx4+tV9TiRKlJF2z/aOvgEzEGf0RRMAM9V3FR0+tbdt+0lczFg2nXzSEbT5rom76D5gBXPWwMXsSlJlmH9pZ7eSK1mtNStJC+RhFmAI6Zbgj8vat1v2k9Ga2a41Oy0yOUfPb3S3ZgCnpypTqfUVj9V5TNqaYyL9o7R76Y3MWpWstqFG6aKYYJ9D2AFay/tIaLF5ZtocCRRm5e4Mqk9yEUAKPfJpxoNsyvK9yeL9ozQZ5SkWr20znktHyv16ZFbFv+0HpXmRwRX91qaBsrHAyKcE9QWKg/jinLDM7KSkzStvj7oMjNLPp+v2Maj54y0Ekh57DzAP1NaEfx98OuN1sbnTY248u6bc7A5znYCo/wC+qwdJxHNtDrX45eFxMqy62lmwKmDnJbJ4+bgE/jmrUXxy8P2V5I5v0KkMJDI+Cw+gHGKhYebZMqjS0JrT48eGbq7SGDWbWUDkJvXI9c810h+L3htXFwRcXySLmQROilW6ZG4gY9hmnKhK4qdVrVl6H4uaEjxI9wzW553rjcAO4GaG+LvhlBAx1dQX+ZAlvKxI+oUqPzpPDyTOr2zNGH4qaKZnQXCSRsPldyAQT3wCa02+KvhNGMbahcfah3EDquO/UZP4Vfs3c55VmPj+Ifh+Wf7PFrGmXaoMlEl2Efg4B/StV/HnhedTHpOu2d23CyedPHE0bd1K7j7YPpWjgY/WWVrb4h+HlEm7UYridHw0asCuPUHv+lWYfHOhTxLctqAjgMhVwo3OvPpxWc4Mv629kW7bxvo11JF5d/bJuJySd5AH+yvNWYfF+nm6FuLyC4IGS6KygfXIGKzd0jeE9CwPFVlNeOtnMl0uzcViBdhjluBxVhfEGnZzDd2ZjznzZmMSZ9Mt0rSmm9WTOvYqS+I7BZ2C3dhsIypglEu4+2M/rUq+JbJJNguoI3c4xIwXaffPSradyoVk1cLLxRp003li8tLljzkNge9WV8Q6RNJItpcy3DKhZdkfUjr17deazcdTdVlYrp4p0h2Cy39vEpOCRklT6ECsHXtSsdQ0i7Ec9lPKXVY4mwxOTg4HWs57E+3V7n5Z/tBaBZtf6oLVGiIRZpT1wB8uRnjd8gJA+tfFF5EEASN1ZM8Nu6iuXEt8mp9VkdXnWhy2oXCsNwOYg2M9Oa5xnDS7QDGUO/cMjNfPzfQ980YnVGMmUV8YJxnitWC6JAXeOeA3UgCuacbjuza0+6iXOyRY2BwRnn1qe5mhnMcUtykaE/fPauVRuauTOdupwzykkHHB9/cVVEqNGY1zuJ7r0roguhV3axmTw+YCZHI2jOF5NUZcCVWXckfuK6oPUw9npczbiyM4lEc4lXGVkUdfpTNL4tUknXaQdvzHpWzlpYUYJK50s88aoFjld8rjcw6fSs2W8CCLChYydrsTxj2pxdjnqRuZo1DcyrDK0bZwSw6+1bC+ZcGN8SMoGWYDgex/z2qKqCkncsGZolaRvKPmDkA5wM8Vag+0TLGseNv8TDjA9q4KruejB6nRaffNaqiLIxxx8xzmugbWLqZYjhCigjA44/rXlVKdmb1HfYkhvTMOWG0DJB7Vd8yN1c7Au8ckdMVnbUpSaMedS5YhS8aNuBPcVniEl8IwODuJHr6UwUtStcxmDZLgsS/8I6+/0qWSRiykR5ixxIDgg9xikmErdCKRpuJkWOZz0DnAqYM0wUpJExH3wvZv6UluHNpYkKjMQjm3v1ZSoAB7c0srCXzXQhZWGAdvQ1RrFWRlTod7ICQRwRtrFuonXdvZlYDAwKDWmtS3FLIk0PlSFImUAfLyD6+1TtaJFCEdvJUSdRycmrghyWpRvTaJ5cDXKI5JwTwWx7VTiIBbJYLwQ2cVvCBhUlZ2RZFxGybtzAkkdKklaMeUdyyAr90HGK64bHK463ZIk0QRQ+4MBkgHjP8ASq90wcRNGAGJwN3Oa3hZIybvKyLEX7pRFcLE77fmKrjJqORGykYBWNW3KM8fUVhUXU6ErEUhQ25+QrCp4x6k1XWEqwY7gCNwHQfUVjJ6G1HcvxInzyqipCc7eapywwMZ3IVSw5Y80k9B3vIfJaSIi5lhY4ztHX6ioxbtMYm3OioMblP+c1k3cupFCrErSKS4jfH8XQGrDRRknY3nS+gFaUlqcVQyLq1yY2kR2ycBUPH1rNuLd1JaOJVQ/LXfBs5W7O5mtCY5kcrIzg4BVuMH1FILFWIukAZG43ClONi6c9bmjazQQ7lMCDDDlRyc9/SrsUgunkhaJEVRlHHXPofSsuXW51xr2ViC6VrdTCgWVGHU1m+U7xmNwQ+TyvXFdMdiI23K7MI28tkB/hYnrVqUAxKrymI5Db+v0FdFJXMKsiCWNWVwr7yfmGBjNNWdCSh8yJQQcjnP+Fb31OCc3YttHDMyR+SyRZyx3Y3HPfHQUpRRIyg4hBwo6VzTiaRdizEnmOrQ7VQ/L+NbUNqFjjWWHEQO4MvLD6CuCvudtB+7cikL+bHIjOZI23hweRx61n3BK4liOyQHB56j0NJK6EpXHQKrxMhkYWpONhAAHrVrz7eEbnnff0AX5uPpTppvQmrsPL+U6zGUIp+XJOOKmuZXkjEpEUcA+XcBgZ/+vXbTRxVddioTKFt2jYmFDkBR3r1zwlbiQxjE08m3cMdT7V7+WLU8HOdKR6jYxTbGJUAnK7D6/wBKx/E8oaEbmjwYtpCnGcdM+vNfSwXQ+Dlqz5l8RRyvJ5lyiyKrl9qjaD61xdxEjyO6wLEh427s8VrN9DamVpmQZUJKxxxk9KlijkKxqkjbyMoT0HuK4cUrqx34Tc1YmIhWURFpyNrBeOnXiq06NIqGNTPDjDE/yr56sran1WHdyEWq3E3mHEYPy7QMYoeGKNSpjZ484H1rkTbZ6zXLEqoo+0xRoWiBPJI6VtWN2QFY4GDjkVpJNnNGnfU6OCbztglBK8lccVPIrCIosi72XG1eT9aIwJqdkUr+xEyHzFdl2gA9yB2rJFpMkkUknnW5Y7YndCw49x0rqoUG3qYTskdzZWl0wjZm8wEbXwOenYVpJ4fu42VZ4LhJH5UMuMjNepTpWPHrzVy9H4emAlknilIGcq/BBrah8OSLborOY5cZJPOK60kjyq1ZGrZaEsCgtJHGB0VTkn3z/OtY2VtGfNL7SwACjp9a1jLoedOV2aBv4IIS0xi3lcIT0GP6/wCNYd3rsUUUMhn2ZPG1uRWhzSephN4kjklkiRlDg7WG7OPqPWt221lX2YdWcjBD9Khzs9TopU21obNtrDRDYz7k5PzKCQKsfbVAAQxsW5cls7h2FVGqRUpWLK3ivaB45NgI3qJBux7fWkFzGrCSQqXxtNXKVzGz2My9czKY1YeYx49q5W5WQHdGUKBsM2D81c1adjtw1PU52+UeUyvcpFExwQ6ZYe+a+TPilJE63D28ZO1whCYyOcZOfbmuOir1E2ezXuqdj5Uv4US6DMF2K205Ofxr1Lwdb2yiNAgXvyOM19RF+7c8lM9mFhbzQSTzgSTCPjYucgDr9MCvmvxkkEtxIY3QsWO4dRUJ3ZyJ3dj5VljJRonljLA9T1qj5apnzHjU9x71pN2NqbNux1J7cRiLa0nb6+9dO9/LOrDzAXb5if8A9VYWNKT1KTNKiu7kyHr05p8MqEyksy5YNk8j3qZs6B11NExkbd948AD/ADirVlJuADbGdfQYwO1ZGqlZG2oJQlVjHHTHFWmLtI4bggAY+lYxVy0zUspG+ys8TEHG7IGeB6V9+fAdrW38MXtpAku8zhnnfkE7SQB6Ag/mK8XOFeCPSwKtK51fjaSQ6dMHjeOLyyFZeA3+TX5xeNI5JNSmkYlCSdyntzXRky9wzzepaSOAkkSC3kRgrLv5bHKmse71u0RwqAu4GMivahHW541Sroctqeq/bAQpMWO4rBLiaQM77V25H1rphuc0ytOkayARuxj4/OnuR5ZCgs+MgdqFLUzLFtbxuAyuNxHGTUcgIxG2XkU5HHFaaMBqyPhwDt45xVWRsKpcswzlhTAk8uNsFCXPXGOlSZiZFAwGHJx60AMikeFeQXOdw9NtSPKuEGFIPTHegCKJVQsQO/GTnIpyysH+UBY+1JsDQWdELF1LREDrzVtZwkjoX2vtBVs+vpTAm/cgt8wAPOQckUyeN5QohbD+ueaLDTMiWMCPAXByR+NVYlKptb5W6ZPrRYqbuSPAhDHzGLqNw7CnpGcoSpQketA1ItZkWPaXIPXirkPlSKschxzliDXOaF3y0ORvkQDqvY1I8aAZRdig8En9KAGiSNQXkTkDIqwjq6l3DA4yuO9AEzLthJ3EMewPahI42wUYqrDtyaT2HF2PQ/D5jW1BRi+0kMM5rvIIMRxhcbsZ/CuGroexg1dGtbL5iATDZHuxtz1+tdPbGPbCxbZAXIbj5v8A9X865jrjoXLxYHgDxMwl27SBzkdq8I8YRyF1EaiT5juB7Ct8P8Rx4haHmqL9+Rmfg/LipmfdCvlZUBuVYfqK9E8zl1uW4NvmIzKQQcqRzz/SuosFCFk24KnOAK55s1i7G9GYFDqVZnOCpHr3B/xqwIwqo5JIOeK5zoUb7FqIqAreVtkU7sr3rW4by5QF3EkED+tBshPKRUztjkQnO01qQ+YNqYRehxiqa0A6W3mjQRxllMgHIx0q8iKZYnRY0Lf6wAdfSmnbc1gtDTT99JIZf3duoBXByc+n8qkcAxyGRV2kYGf50SkWeVeLdEjvbdpFR2dF2xg/Nmvn2WweCWSIR7XVjknjmuuEro87ExDyEYIS6vKDkj1qU28QHJCSnsPSmcijoV5rbamyVS4JyRVdFKz5dWcEDPPB9qxasaF/7LK6I7GKEnJCKc8VV3MfmCbxjgZxmqgJq5JHBFMDJJHIhHzMqtyKSZidiKu8gYyT/OhO7GyVnkESLKoIPTNPj2Ry5kQ7OMsKpkQdz02xIhth+7KMQAy/41FdYlERaJumCT/F7/0/CsjRXMx7GUwuI2HJ5wvP4VdFnugjynlEjGCOaltLULEI03DSOSNq8fn602WyhEmYowqjgkdzWI5RsV7yDcsiEkyuuBgcqPWo0sIWdVMabQBtPvWqlZBFrqTrYCB57aVGbBOQexpkVkyK7sUZhxkLimp3HyFg6YJ4SAViDcfL1+tWV06GHYULecE2Byf6VDn2CKsyX7GgLxSR+cm0NtqJ7VgsapFvRjgAdvepT6mysXIbMKSh2jC5AYVIkaB1MaoQcgKRn8aG7mkEWWUGRR9nXylGGYdM1ZeISlWljEjAdRz24rNXuDaRF9m+Q4TzT0JzgVXFukQkUJHKWxuyfun61ZkRNZpIrSHdsHDbRmmRWCu27ITHoOafMwaJX0uAqY1jhkGeWA5aqr6BG4TCHLNtU9M1Smw9mmiuNCghAjiiC85GR3702TQrcIxmSTZjhRzWjr6C9iNfQIoxyoyRgDsaV/DhE7AO0hCjcSMD6UnXsT7C6ILjw4wVp9shX0UZrJl8PPHyiHnooGK0hWTIdDQmTQZmwFSWI7SSxPGaS20G6jUvtfbvznHFbe2SEqDHnQ7poyPLbyz8yMf4v/rVGdFvVaaOSEiLYNuR1NX7VD9gyNNFuthYs785weMCnS2soESgSqiAKpC4Off/ABqlUTE6ZX+w3QlLFHJDdaedPniVXVpMlz94Yx9KfMhujcWaylgGFAJPOQKbHbscnymWcsCMDjb3z71lLcmVItOWxITKxbp83b2psWVbzwiK/Q5HGKib0BRaRYjCTmQKQURuvvTmBDHYshQD16n2rOMrC1uOt4TFLEI48OWJIH869s8G6S88sCsksakZLdcn+lTiZcsLl0ad5H0hp+lZtGUhdu3C+4rct7KGe2MMSEomRlkxu/8ArV8xKVz6anTvE3LW3dFkAZS7JyenAqVGmk2uhUnGA2OaRrGLQ0WURiMjTE3RJLBh+tVnsYwELK7s33cdsUGsdy4LGOTyXSNAwHBxjFWYNPELI6oAd3z4GPxrKbNFJM2beCBLC4MsS3duVJKgdVPX61/Sj/wTh8Cjwj8HLHV7m3Fzezk4lY5LRtGyKckcnBGa+B49rWwvIup9Vw9eKmz9H7SVI4Jo384BlwCvfnv/AJ7VMjK+MbEwMg1+b0o2ij0Xcpzy8qd+T0xUaz28fmCUOu4/JgZ59/8AGrcrIRPHL8xwxAxhRinxjeyor5OcEZ5BqWU4OxZih3CUh8OG2MCe+M9Pxq4thaSlZZYUQ42k7AxP51nVco6A46DhpGnPKLiSzhMg4CgbR+IFWliY5UAiEceuKwU2VSpKJMRHh0UYHRcjJqq8KjJds9AAe1aJHTTTRDhoAoQgJ1IP8xVqJ0KoUjDcZJXqK1tdFOqlqyYqm9kDE8A5B9aXD7GjRyD2z61zTdxpqaTYiwNKpVW8tgOrDqakElxvw8qST7RGWVcD8u1JRvuXyJsLebzfKRX3At68CtQTqiCRmkCgFQFGc1lLsc/I+pUvYLXU4vIlBe3ZdrD1FPjhiR1ESeXbrwqdeK0cnbUcvhHnzcqs3lbRxwoGaqyx2wVkgwMH5wvqauV7C5ruyJrMLEqQqSgzgjr+dXopV8ySJndCw+XAyCff8KmnJJ6mibRML55NiSQspj+4HPI+tRsplilDhRGzZIxyf/rVL1ehvGSaKz2scEfmecWyeVJ5qBpNjqCzCLoyjmm7J2KtzaMZHchpLtlyEDjyVPULjv75pbpVvImhiYwvjA5GcVlG8WmTGLfusjtLOKw8mNF3DB6J0JrWO1RgKp3KAc9jSk3fU0lK6aKhSEO4EyxzOPuk84Hp+dQFFxtyxx2pLe5KRBLC2EYyoYz2xzVZlVl8t1EkZ6qRkEVaXUaVxWnaMs7yMIiPlXFWTd2hKgXMceUBIbqD6U5dxSg1sRJIkiSlQysG4B78dacgQxsJU8xiMMvUVVrq5Cn1ZBcW0e9JpI1k4GN3b3qm9tGAXUO5x1HQVSd9zTnuiqQzKDGUYEZ69vamY2SfM4bGDtPGahR1M3HW5CLtfvgSCRSeGUrSGb5n3n5SeAOK6YQs9ROF3cswSzOrELCCDwpbORU3mIHYKxZODkjGDit4SMnGzLMRUjlgVzxxT5FH3gcP/CAK1gupMm07FRk3EDA6c5qOKMCTc0ZOOea0UrMbbRdWNeGC4HYYpFWLhVUhiec1cNzFsZtVmMXzZHX5eKaYyG2qdoHSt4q+gnroQyQlElcSZYnAyMc1V+YBg4LY5qoOysLlSJoZ4XG7b83Y9sU8nCIEOFzzinZHM22xSysTkEDHFIzF3UcBVAAyaqE9BSeoMyk4AXK8EYpBAr5kAUDGMk9PaqTaMrLcrSW7vhd3lkNncO1PcEKrEkx54rqp9znqQ7CRRyfPuJKDog/nTpDMkcRdVY4wdp/WummtbHHiZxjEaZJkAJwo24XPeoGunjwflDHJ56V6+HympKHNY8Wec0o+6i2tyZ5BGvkqvYnsafbXCZWS53LAc4bGMn2rknhZbWOmWMha7ZILuKdRJvfhjsyOnarcUi7ZSMk4BAHesVScdGOnXU9iUTIGJGUbHAp7TbiTkHHpW/K0jsQJKFZA+cc8Zxz2pJJGcMNzCQ9fSmlcHF3uZjvK/mLBgyL1BGamjkl3naxDAc5HBrdNDlDqXIRJhyGVZlOQD39xWyjyqkatGhXqSAM/nXRTt0MnFNaluSeG3eRnSdAeAoXcR+VXlaNcB3lEZ5Yqu4j8O9d9GVkc04dhhGZG8rLxEZDEY4rW07y47cBFVTHghTxnPcV1xvJ6GctEXIpkicyQiJFZidq9ATSM85gJMy78kFk4DCvSpK0rM4a1NNXRDZ3RNxHIzBrYj/Vhc/jWejTwW0NvcE3AJAbOcE0n/MiZRb0MO50K0u7O5tZrOKeRfnDkkHaT0HY/zr5P+Kvwee7tLrUdHtoL2NVYy2zr8wHt6j179+1LD1eWZjWjofmP47+FL6VJeywNBp5lLNKhQnPoAe34jHSvnW+iNlPcW7ZDxkKy9T0r7nA1+eJ4OLoW1R5N4n1M3U1rb29232zcY9rtjI7e3HA56V5Ve6vZ2VlLd3VzHFEHO8FOPpn1PpxXq8r2RwpWR8aeMfEdv4n1SY2i3DW0GY0dhtWY92A647Anr16V0Pgvwe2pobyOEiBFHLHJJzzge3T867qnuxUT1cNLlpnP/EHS5bMXr3BkU2sgU+uO1cd4d0IalcSgnyud5fGQTj/6wr2MJJRo3Z5Fdc0j6T8GaRBE3mOTBv4yijqK9IlgjWIBAu5T1HP4ivk8a7zuehQVokEKyH7Q0SbCifK/qaifMLxsAGkf5CMcc964eXW5ulqNaAJtlMiMiPkJu61VdgiuyEuDyqk1MY3HPcheCVopVRliPT3z7VVkSSZnVQUG0BlBIz71cY6GU11FaCcLtiklUYwcGroPMMjJG838IA9OtURy6XGNB5ankOzHcxz932qFlkaNDEiK6k7sHJIoJKBbzUKoojIJHTHPc1dWARCV5NzuQFJJztoFbqWpLkPAkKFhIRtLHpj0qjseGKSWNVkkbChR1PvQLl1uNEj/ALufyXtXHzL8/IP4d65/Vb6W3BkRMptyV/rQJaK541qfjS4nvJeW2r8vJ4NLofifUtRvVjnlmuFUFWP930H5dqqUbGVGm3qex2t5cNApYmNCvA9TXGeMdKl1iyukI23AIdGI3AjHK47ntTpuzuU7vQ+UtQWWWefzYfLdGKDIwRj1HasaSPEKJFiJ1fcSw429xXsy1RzNEtndhCSAC+CdrDOKsrie5JVxHIg98DPt61mOMrGvEzyRRxrOyfNtkGeCPQ1rW2oTIwW2kkVAMcsSfzqeRBKKubdh4nmiZyxwI+wfP5j1rurLxjCyKlxG1qOpk3dfwrKVG44ya2Oth8URToT/AKDDZk7Q8XBYnvitu3vopyiyvChZsDac/jg96xUGN1WyWOYrCEEfmIpyFHT3q+FhaaIFEdMkHPTFKPcXOynJZsFmRYxJLnAUHt61Xm08F2XzVjlVsvFj9MdvpRzMuMrluS23xrYpE5C5fjkj1NQR6fDFK7gQz5UoxA459qXMzSMrCR2NvE8aoiSwgkt8vDe3sP1qtc2VoSXW3gg28bQMlvei7JlNkFnpiZmkaBIsH7+OD6fSo59NttgkEcE0anOMcGqUm2TGdzn7qwgML7YYkP8AEVQDI9K527062WKQSROY5PlAPUVvGVjSLsc3f2trtd7f74baCxycf571x93YwLIDEGEp/vHir50EXrqYdzbtHIVVwVHJwMEVjvP5OVWR8jsD1rNu7M6mrMy4uXd1IJAPU571BBeNGZYg8rIScbu//wBasHuNJdBv2+4dZAZ5Y1xgbTyDSJe3Rjb97MqjnAbrWnIhkb6hM8EqPNcbJPldT0x9atR3c/kAIxaHo2T1ocbgV11KXfIxeUMQACWyVHbmnTajK0yJK7SKcMEDFcj3xWco2Jk3bQunWTE6xJLdxZPy4Ykg+5qBNVmhMwWdiD8pGfWnBdTFsibUHUMFmSSXOcKP50lrrcrNIZJ3VxwC1agTRaxLPKyeW7xA5Rge/rWxb3D3dw7A/wCkFCDt6gfSuuEujOOcTatgjCIS4IDBmX19q9t+EfhiXUPEtpOto80UM0JlMY+6gcMc+3+OK/SeA4f7ZC/c+R4idqMm+zP6Rf2WvBbWmk6BcNbykpdHzlJ+XY6R4475MX+c1+0Xws+Hk+rWdpBapLJPsG1I48k/Lk4HYDk59BX9iYDGpQ5mf5n8ZYN4jGSg+rPcv+FYyadEL62tb57Zsx7mIABB5ODzye/Nc7rOh+XbSeSvlXIB69AcV7OT50q07RPxvjbhujhqTutTya7jisg1wrq6zkSMC2R0Ax+OB09feuUdYIliilMsjxljlzzkk4x6YBxX6/l7vE/lbPqKhMdZahhI47eG8NsYcLK75ZT6HJyfrznBrXe4h8t5GIk5J+UYHbkV6B8xNaCwXEbRxkxkRD5cE5z9adLe2ksYjiljkmRumfuHHT260mjOc+VaF2Fbe5lto0DwxuwE5AzjjqP6iuzbSIJrKIfvDcngyd8Dp+XSuDG1nG1j1Mmw3tE2ytPpL20X2yWEsqfOgY8NXnMqadEyW8IYSIWZS4yOTzz39/pW+XVuduxtnGG9lFPqZ008YM8Ye61FDEA5IALLnkDnlRjvVMahZ2s0afabCW6kGYrZnIfaOv1+o9a9xRdj5ym2xLkW8smm6vKBHfx2phnDNkNk9OnYADg1h/aEuIYZYd0kbjMbA7g6+o/xqYzZ7VLDKyHwIHjS4kbbES0W3PJ6VHLbPdbreBkKbGVhtB4x156cVyVKutz7TL8HZJM4vV1WNWs0+yRRhSzNIG5UD7q7VOTngA4HuMV4r4muruCd5QZCB8u/I+U9l/niuOtL3T67BUUprlPhv4+6vFp2g3F1HbC5WBJ78qsQ3xsm4J83YDLfUGvwl+OVtK2s6iiW9wHguEQSgjDsQCcAdhnHP901+Q8V60KiP9BPACDlVifMet2rxm6WZZITHy4UZYfh1rKGnT7t7+ZsC5Jxk/59q/hriPWtJH99ZZhpOBnmxklyY42ctyv/ANamyWxtdkskH2dEyXRVJyT3HufSviaibPdp4V2L1to11dSARxMJF+8m3JB68+lRSaNKsUrsTux88pGFU+memfaojSfU2WDqPRIsWHhfUdQhkuY7Ge7sQMrMDgP7j1FTXfhXV1tw9ppaTKOD8wCr7k1s8Npc7IZbVvaxHb+FtVnMMdtYPqcjoJGNvKhU/TLD9P0q7a+E9VkimlOj6rApYxt5kJ+Rh2OOn8jV0qatqb1MmqPYsr4M11REi2F3OwwWCwMAM98n5fwBNakPw013UJVtY9GvbpnG5THAzDHvxV4ehGUjB5PVT1LC/CvxPJdlBpOrEomRHLpk6bvcEr834ZrPuvhp4psgyR6Drlzeg8pHZSIQCfvcrjAroWEj3Gssu7GrD8HPHk1q0lnoWoXbkbsCAxD8S4/lmtRPgj45u7a0ez0e78ogLvWIq3v1XBHvmvOq04xe51U8kqPqN/4UH40iuQkmnwNM4wsBlCuW9QP/AK9OX9n7xtbXMgvvCniK2u3XYNtq8qYzx8wGM/WsIzhzbmtPJZJFuL9nHx/ElxFb6BqV5K3zLHuAkJPr/CoH1/Cmwfs1ePo2kb/hEfEVqSeJJphtB/En+WKHXh3O2PDjau2asH7OXjD7WsNzpD20DgATCeMuT7KCT19aVv2ZviNNc3DxeEddubdWIVhEY4yPXLhT+lZvEQsZQyFtiw/sv+PXEks1lIkxO5E8ssNuegccH8uPfrVuL9mD4h3MQk/4RrW/sOSpURhXP0LEcde3NKGKp9zX+xEtyIfs0+NbGTdcaHqenaWMH7TcybArdNpDHOfTHB9qqX37Mnj68jtri18N6nqdjvL+fZTAqAPYHe34LiqlXpLqH9kKxEv7NHjhFC2Oj6lqsysVkjRWjeMHnhCPmP1xWY/7PnjCHdF/wiPiuwkYMJEkhCFSDgnaTuA+gIpurSZzPIpIgh+APja6hvodH0i9R0j/AHct9bSJG+P4SSufxwaz5/gn49tZVtrjw6LclA/mGTdGw/2CBkk/StF7NLcx/sSdyjL8K/ELzQQWmh6slyDtlikgY4b3wvT8apXfwY8b2r3EC6Nqupakq5AMLJE2enzFRj6dR6UrRlswjw/UlqQn4beJ91qi6RqT3StteCK1ZnU/y/Gqcfw38RMLiJ9A1KGTkG3e2ZXJ77sjj9a55KN7IhZHUT1IG8DeItKMDXvhvU7mYoyrBEm5yP7xGcccVA3w+12JZZDZXLRqP3jlfuHrtI9cH3pqld6EvLKi2RhReD72RTK1tcWZUlEWTOXA7jPJ+tZ50e9UXAks7uOCPrKYiU/Ppmt1hjlrYSonaxTfRroiAxi4lVwXj2j7y+oHce9WbzTJ0jtQ0Doz/JvA4HenOikYPDyW5mT6ddR2z3MlpOV3jaew7U02UsTqJo9jFdye9ZKloNUGU5LK6heJLkNDJIpdBjkqDjPvUQgfPmvIJBuAVwMfQVKpkSptE76d5O4shaVhnGari1VQzNEXz1bOCKwqxMykQQ4YBnDYHH86seTIjMrW7PKBxgZ/XtWJrGFtSvJE6xiESlj97p0qTeJVYsqg4AIFbrYma1HSKfL8rKq5OQR1+n+fWkljDpEGySRg57UpxuQRRrnexLAng5FMQRyDZC6sQQR6VM4gi9Gj7JY90kUSH5VY5z71K6ypiFiM8ZyMDB6fU1hNGtrq4pkEagxqz4OCAKvwDGHmY5LYUgUl2Mj6G+Epgtbi6VZEYkBQnXnOfwr6/sC5jkaFoy+1TtJzn/6/8q8zEq0j2MFsdN0dMGTHGWHbNX5JkKCRx5+0ZHGSPpUp9Tuk30ES83IzLGVAztU9xWibg3CIwDsyD7o6mqlK40TpM8ZVkEsQIyVY5IqR7uRHVi6yp1Vga5+ZmjgySKUYMnzRzHJyDwSe+KnS7uSwLGRQvzD39q19poOmWZbh3ZAW2sMZNP8AtbOxRpXeEHGwdMg9axnUYpK7LzXABiUssoz8gA+6alNy0QgllKMCcIc8gjrWbqMcaSSJVvjDcz3gLM74OR1BFO/tA4VR5ksecgEdD61DdynRjYknuLhtyxzeRleNgHHvjpUUl7NIAvnyRKOG2NzVrbQxeGje5ctrm6jCiK4kWL+PceSP61Yub2fBjfFyuNrIOQR7+taGqhFaFv7dNK7xgXLShQ27bwPxpDc6goV57ozSbQu89cCplbqS6MWNOq3G51NzOGxjeMce1W11WSTbA121y2PmOQfwockifqybIYbieOV57e9vTPuwpeQsFPsD0rcu9WubyJbW7ubtMAfPu+YH60udDeFi1oTRavqMUR2XMgO0Jhhkcf571FNqV8Y2torx7QFgxFr+6b15IPT1rSVRNHR9VjymouqXex1tLue3OOGiYg+59z7mthfE+tyWyx3GqzSW7fJlj8zYHQkcgVzNmFTBJrQYfE+oBYknu5ZkjfzVb+L6cDt7c+tOuPEN1dGMXE894gOVWRsc+/b86iU0c/8AZyGN4l1h545ZNSaOFeEijIAwB37n9Kln8Z+IZYHkN8scgPyYO7aPx4J/lUuV2TDLLaj/APhLb8xn/iYXFvOyfejABJz1z2q7H481pIFaXVPEE0cK7IokvWRVY9zzyeOprovFqx0PAtbFp/iRrEsS3t7qF5cSghQzyFiB0HzE5q5D8UtdZ4gmo6hF5agFFCurD6spJrOcopHJPASkxD8RNbdVFnfahDBkkmFvI5zzkLj8+c1sw/E7XVshbvruquh7mTJH+P8AnrWKqopZbKxVs/ijrUME1tPdJfTjLcQ7Q3pz2+lWX+MnjhI7ePT706LERudQ5bdgj5TyMfn2oUkty4ZfKWhbHxs8VB/n1G5uIGwpEk21Yz6rgZJPTn9KbH8ZvEWmo8Emo6nbKF3mW2nMR3fQfh9aznG6CWXOx4F488a3Wsu9w7tfS7t7+aThvqa+atZmLfaFSIndnPPqecV5OMmuWx9FkWHdN2ORmuBFAzyzmMgHLEfd9BWdL/pJiCOFjQZUr0Oa8Wa6n0uzLEMcDZW3lR4SNxZRjca0xbRIqErKk2fmYHgDt+Nc6jqVNJFtnYxS43l4hmPAxk/571QeZW3q8SGPsc5z61ikWkUGlWdXaCSOTHOAecVaiuo1xH+8IYANj0rSMNBKV3Y1o/s8sSusYU5wcj8hVSK2klhXcigJlvLc/j2q4TsOS0sUfKWNChWNwCSExVOO12wvtRRETlhjvW8noYpdCKPTpJWIOzOeCeRipH0u1SJQFPf5W5xSlLqFRJIyZtPZT5sTKSOnt71pWyJuInAwOoXIBwKlyuJLS6J0EYYMsS7WGRj/AAq9bq00UoSM4OdyjuK5Kzsa0NSN5G8tP3hA+6e5HpVuPUd7qscvlIpxgkD8Ca4Kmux3Uo2NiK9Jt7eaPymBJUqxwRWlDdrMhVAUxwCa5yZbkTTPul5IPX0FJuhWF5I0AH3sL3NA1HS5DIGltpJlZ1YkYXGDj0pUtwEwxAL8oF5yff0FJKwJXQ0RIJAjNIkZb5iRnB+naqLM7tlImjHcA8496V9QjuTmdyqKY+ParMN2mBHhQrEncR3H8qo1TuRTMXbO4HjAIqCWNS3KhlCZHHWtIaqxUZWMyOB5HjdRJJGMtjoR6c+lXzD52xlkeM49MnPqKcY2G5GXe6c0SRSHMsbHa3GcU1bVFWUOriTb8ob19D6VpcXKmrlV41jyMIMgB2xgmqcjF2aFVDyEZzXVBdTnrW2KcVzH5sUU0jlc5yo5rpIZUkBQqNowBWplGNtScsAzrkuFBTPTNRNbJujEZebb83I5HrWc2aEBVHd41bKk4wabM6IcMXBChVJHX2qGaU0RbH8qK2d2MQcmML2OOc1aihZRIGVSM7ancuMfeuSRxLclVeQrLjBI6CmszeX+8jZ5FOBt4yPX3rJxZnObvYgEMjpJPsBbHyDPQ+9NuLhhDIWRAyjDbRjH4VtBHNUkVJXeIrGz5LKDgHOR1qlJmWOfy0VHC4BJ6nsDXZzWONwuyhJbzAJKhjEm3awY4yf6Cplxt27Djbl1PanPY2jGzsQyRLAoeMPn7ykHkCsqORhKXDyoDyeOtEEaF5J4ZDIGWVnIBXHQVFPJGT5Rhl7YYN1/+tWsVZg5WRQmjCModpZF3bjk849KiVYW3xIlzHk5+d92RWlN2ZnUGTxSxsiyZRcZUjk1O8Fyik200hBGW2DBPsa3XdnPOFy7HKFjYmJ4xt/e+uB7d6nkkPljy1LEDgd6iUtCJrWw+wupozGGhYJ3DDnNdzp08bHa1sQQM7ick15c1eR2w2GamP3aCMR7g2SB1rlpRHJJ5alg4G7kdaKWuhDVkVnuWCiJwuCMHPahJmUxqgXyiMZxk1rDcmTuXUkChi8a3CMMAN61dWVmjMYVX45yODXVB6HMOht/OjwqMcMMqDjH1r2XwxDMqiXYHduJAgxk+3oPavospjc+WzqfuNHplvDhgXjIkA6sf6VyfipQLO5jiNstwQcb1yO5PTuex96+jhufFc2tz5y14xSPMZUlMOMFgCef7p9BXDXDBpdq7gAN2c9BTmtbm0ZaaEdukcglmiV43PLLIc1MiiRxtOyQclQOAK5K6PQwuhpwWxZl3SEsT0HerzaW0u5kRpUI5C14NeGtj6vCPlV2QSWszwKoRlCkc45IFVJ7UuIo1EjNv+76cd/8+lYww7OuWJT3LsGgXly0cjRSKw4w3UVsW/hxpwjRgrKp8tlI712Rwtznr4+MVyo7K08F6isAnaIhw3lnIxyPbtXRaf4KnW1V3iktLkvxvHI9xW8MKlqedUzZbHTQeEWtTl4YZ5QeA6cAYwQc9/cVbtvC9lbZSS3glnEY8ySdsENn+FfyGDn1rvjFJaHj1ce5MltbTToJVXCo4YsqxkLg+ue1S+dp8YlVCkjqMt838qEtThniNDFvPEmmRktK1qCvXJx+dc5eeN9NiaTyPLmQgDcp+8P8KcKbbOZ1LnL6l46FrMEBYoTyAMkDrxWbN49uLhtshSCJEwjAfe+oFdMaNhSTZzl94w1GeP7LPcrIpOQF6En0HYVgHxNPKqQLIqqDjg9OeaclYcKVy3a3M/mndIWbOSQa6GDWpFxArTBe7Ht+NeZiqp9HgsMrG/Brl0QVEq+QByrDk/jWjZ+KXeUxbfM2DouM81wQxbR0yyvmd0bA8Q4cSSSGADAC/wB0+tWZNYspgvmSOAeSgcjJHf6e1d8MUjyamXyTLH9vooQq6tt5U/1FUJ9bgkfCPGQRk59azq1b7G9HDtMxbxzc2ssJZfNb7oc7f16V8r/EV0LTwy+SZgM7kGASKnD35rHXWStZnyFrUzJcSvvWVS2Ni9667wr4ukt3tkljjeCM7hGw6+x9a+pUvdseCelah4skvtMQxKyso+7nk+2fSvGdS1Frqcl1SS4f5iQMZP07CnDc4oxfPc8S1G3e3ZkTbsIyw28iuYuHQyyYBIxgcV0VYm0XqRRCQlisrF27t6eldXZuI4wrKQR0yckCuU3RPNPJvJUldw3LgfqKZEjL0ZRGVw4A6momjoTLqQxMd88hgBXHPQ+3vzVm1jRJI3VD5jHaxHPFZtGjfum/bM6ozfIMnBJHNX7cJLEFLP5jMecdRWcnbYtbGxpaRGaNY1Ko3Q57V94fCGW4fwxEXtYYZVLRFo+mN2QT7nr+OK8HOpWppnqZbrLlZ03imeePSNSmVTLKkZcKevAzkV+Xfj/WBFrWoSeXISSOGPGfb+Vd2Ra09DkzpWmkeTXOpTSFz5pBI5APUe9YrzyysuSRn7nOATXuuNlc8Zq41sypliVz8pp7o2S6FmAABNOCFdbEb7mACsMZ+apypI+RcIRg4qDNpCqoWN3I8pcgKPWrLhv3YXCuOnvWlNklHYuXdY2Vlb5hnqfUVWZ1EbFu3JzWgD1kWNkJxyM59RQCGJCADd19DQAm+KFt2HZuwzUamFRGVGTuyc1MnoBYURHl5XUHoPWmY2ncjBBjrjrVANCnAaRv3eMr71ZEiyqF3jcBhv8AZ9PxobAsK5jZtr7FIGARmrIulYKGxGQcgj1pLXUCpI/mZyMqozxVbYpiBOSwOQfamAjOWVsKADxkjFTQOzK7SMS4AUH1FA0SLIhwFBZ+nWkQ4bGOVPJFYxNk7l0XZ+berJxgZNXYJYpRtdyQo+UVInKxbt/LaRjId+FxgevanSK4WQkDZn5eKCixI0csavnDFR8oqva7E+ZlclXyrA4/ShjseleGpow4BVUbOTgda9QtC8ys+FO49QMYrz657GAehsJajey+WGwAG47VrqkbrbAc/wAC49vWuSU7Hey28bPAzShEZRjAGP8A9deH+NBH5pWKeF5CMhG4P0rpwzu7nDilY8z+VSyiMRjPbpmo4nKgx7WCqxyxHU+lekeaaMbqqFFiEUeckL/nrXR6aVjjYJ5m4/cPoa5psDoYwrEMse8EbSp53Vs21qJ28pkMTKclT1HtXO2dMGXbizeHc8cKmbPQ8fhVhQSkytboUx82T1po3LKW26SIsBtb5hx0NW1iKEKMnvnPSqvfQtR0uSxhiysyhlBy53cj6DvXQ2u3yd5Y7j056VVQcGaS3Az5gVWQkAIOOlSuUl3bljjQ8kk4FQ2dEF1MrVbBJbaSMFXCryR3r5+8Q6eLW4IWBpVZvmx2rehLocuLgrXOVW3XLjKhS3yfSgWkz/vJF24b738q3bseaI+2JTIr+ccfdI4xWIbmJvMQxZkBwOelZSlcGWUJO1VcA9yeaUvEccHcTnJGKkluyHGBBKCZRCTz83Sljjh3MXkRY8EhlBIP/wCumtygE8UsStMJAMfL7U+Jo9gQkNL1qp6MSVj0jTFaS3jYdx+tWJYwzGI5LYzwKzk9DWEug7BiYMu1SAASRnFNmlYpJKBGzj7hzgVi2OexEmJWjIw2PvA8CojCWinmWNo9p+QN3/z/AEpBGdypNHI82+Ul2ZQAfYdKkGE+VNiELnae9UthTj2JY5ElZXCtgj5lPX3qzD5K7gyMsZzwe9SON7B56xzQvGrxqO5OcGpZ5VQQswVFU8A9xQOK7iGeMKjREs+cg57U7z4SEMaLFznj1qpO7KAv8jSLlznjA7060YkLIymKZm6elSbxWhaVwqRFAqsHbeD3FAvWkK7GWMHgEDHHvSb1sY2Y53iTaRJvbPAPSo9nmB/NuIjj7oxjNMTi7EAl8qL9zESA3KlufxrQWOdUby4d0TLkH1oHYZFbqSVCsyKctjirb7AYwkzbzkqo9PUVnNs1irFk2qny2dPMYA4xxUXkSyh+HiBHGB0NS5XVi0ib7FBMI0lmiNxjKKOuPWtBLUQPkHBCfKR3NZylY0cbIWK0Z4mQwM43Au46A46GnnSFdDIiF7hhgDoMCsnVaKpQvuXI9JJiYeWx2rjGKlOjFWBRVCjBIIyM1Eq7sd1Ogupa/slZFVnC8fMNq9M9cCgaRbhBHLCyS9VAOcD3ojimROhYqNo0DnabZPLU7c/3veoE8PwGVSsZY7sZHHFdEcVoc7w99TXj8KWkhDypGmASC3c0yPQdLdoxcWTBck9cA/SqeL0IeHdijd+EdKea4S2Ql2UHlslQapXPg+BYyI4isrjYuO3eqWM7kLDGS/ghV5IDenGCKtjwDI8O9Y0d9vArV4pblPCk6fDPUbqOGCNY0lI+VQwXnryaZJ8Ob2NmWCcXK4AIIzj2qliYszlhral/TPhvqTTRtLnh8OO+PavfvDnhWCxihibE6IM/KSK48diLx5UbYehrdnp8VtZRQholuFZhh9xBAPsO1aEcauiZQqc4GfSvMtpc9KErD5ZYkUIAfmbCgDoPf/GqMQ80kxygMpw6jt7GpNFO7LJIiZC7FWztJNBw/wC7j84fOd3PFJvoUasCRKqSNG4ccEA5q15ojLMmHBP7tD/X/GsBxWp0Fjp0l7qGlaXZgi5vZo4yrDJTDgtgepUEfjX9Y/7P+gW3hz4e+HtDhjaNLfc6q3TYQuPrzmvyzxDrWnTij7jJlag2e7yXTr8uSUHT0pkV4Dsj4wT1r5KCNnNIVzG8ypktt7jpTZIxIUBGVB6g1FSFjSnqi7GEWMAADmtGKFmTcrRIc/fA5NStXZmly8zwrJKse4RFsqG/rTlkDRXnk5M8cXmIDwrHOMfzP4VVR86MpqxZa5aFIpQ3lg8/K3Q1AbxXDBgqxgggh6yUddTJ8yZXkvIn5UsA3C+3rVeW6jlOE2tCPl696qnJNs64TZQnZJGV8s56bewqW3ubhJswGSLaBkdjQ3rodHsrrUljurlWKNxKG5LDj/61ai3BcZGFzwFLcZonSskyakHBXNIfcWcbREx2Y3Z+YDnjtTg6BRIAsbqeCDz9a5HK2oufXQidFjhDxsindwo4/GiCcwrIh3Pzuy3PNVKOlzVu5Kk7YZ3SOJd2Fwf881ciiZZ0Z2CqATihkNdBJSm5yCRk8ZNVV2cu7kFT61adtGZJW1GsWQuyBlYDuM/pT1uXG15SjS4yCi7R/wDWrOUVbmLtfUtmeC4UOplhZVwCFzk1Zhmt3VpJGdRzwfX0rOzS5kV6EIaJyjkloweg5zVaaKI7lCqxXGDTfc6Itp3KTIIwQuQSc81GjqjklGlUHoOCab1YSi/iRcSaONh5YkgVufLJyR9ccUkhLSrKXfCjjDHH5dKzersDdtRySMW5AZaS5SSNVZFiRm+bc4PIqHvYmUtSP/WxnmNJgcjuMd/xqOJwYxKcqxGRkcit0uhpNaaEdwo2RK3AfkHHaqJtwCQhJHvTa0NHLQhP2hJ1b5o42XuKe0xY5Z2+gqk/dsZSgiXz1KBS7EjgBuc06NlkjV0dc5IK4IIwcU1HS5DjZEkzFiwIU8gkKAKhWNSMYjz2JFOPcrmVrlOZCyk/fzzux1qsIQwJ5VttbMOa6uVJPPjKsqLtzgjNX422K3mYY4zx2rfSxEl1Hq6hdzMxyOQPWpfNZwXZtoz0FaxTRg9Xdk8eyTcFHzLzkinYxzyc9qfUrR6DmWVQpTbxyadGA7EMVDE7ge9dMUrXOea0JwShI5xTPL2gsED54zWtNkSlZ3KUwyV+XPvVJyAVIwpPBz3FKUdR899CksbEnghQc9Ks70VRncVJ65xSbuzOasQvICxPIbtTgwZAWOwg9aqBk1ZEiTxtkENkdwKsBicq33Seua1VzF7AjxoZFP7wjH1zSXU9ssI3FUwMsG7GvUw1BzaijhxWIVODmzzbxT8UfC3hsOdTvY9MxHkebJtz7jI6fjXmz/tKeBJLaKTT7fUdZVYmV54Jhs9dwC7iT7YNfrWS8EOpFTtc/DuI+Mowk+aViTw38dB4p1EaRpdjDcyugkVSJGBQ9DvZACf92vcIbKXCSXby2q7RIV6g5I6elexmeBWFfs2eZlWPWJo+36XPPPGPxO8LeCYZknuk1S6Z28uJJNmR2HTrXz1qH7S5Eq3dr4faK3VhnfJJIwYE5GxQMfnXVknCMsQueKMM84yo0GlUkdD4X/aZttTlMep6DqOnoqYWeWWMIeew3bh+Ir6n8J+MNO1+OwisnEgflzsPysQSAT+Havm+MOGJYeLdj3uEOKadeS5HdHdJFbO5cspfPIz0/ChYY0dymRX5fGpfRn7DTkmgjiTzMuwHPANWRB5cskjhBHkKBnOa2hKx0qStqOa285ZREkQlVc9MZ5qmsYYDzY/LfGSvTmnSi3qL2i2JYF2IVQ8kYz1xV62GSN7s69lxXZS03MJxb2NiKGSSUPFELhwMbMZ4p9pNPEI3lsZYJG/vHn/9Vd1Hcxbsg+WeTynAWI87l7VpMYBLB5jbS3yLtXPQV3R916HLVd43H/2apm8mPC/MVC5wCT1z/jVqNJADGVhaIqAoAIxz1r0U9dDjT5h1lp5t2VYYnCrwB1IFTzH5ZRKkYB4xgEjnqKtJGbqWdytJDBEFktmmLAbuRzn2rl9UsdyjyEeKTgmTPFRiKdloS5cz1Pk34rfCiz1OC8uIY9s6k7tigj6ivy/+Kvw8FquozW0KR3sWWJjXrgHII6+49K9XKMXZ6nnVqTejPzX8W3swuY7RIJBOBjYF5Un1PqK+Z/Hd7qLMlndGRoQdiqBsHXJznrX3+EnFu7PP+ro4HQPDGseJNSgtBp93YRu6qJFUhnBbGMEcevFfo9oPwy0Xwbo0Gk2emI4jgA8xxne/UnJ/n+PWox9dXsjWvotDifiB8HIfFOiXF/Y2j3eoIm2VYl5CAcZx1/pXyZpGk2/h2ZLO2LW8qkrI5b5g3TBP+etddHFN0rHlvc9c0ywWCziNsIhyWxyOTzW8I9sqEOHPBzjvjmvErSuz04RsiOQzW8VyUgwvVSe9U5E+V3WBJboqMEccfWueUrGsI9SSaB1WJpEBG3Eit6+lZ74eRMLuhYYTK4I/z61k2KW5H+7dGUBgFBUbup/z60/D+W7Y+cge+PatY7GM30G27hGdjuaUjaUPSmyqzIkckSRS9SVbn6U0iVLSxU2gRiMlmxyRk1ZjJVcJtEmfmPcGmSPXy1PlyGBpUGGYcFW/p/8AXqlsjk80xlsk7jyeSKAFlt8x4BHnHoC20fnTHiMUe4Fy5IBOOAcfpQJMqXTRQRQqSj8nv/nFeNeLdUc+Y5nYMp4U8Z7Y+lNMioeLXJubm4aK1mEX7wPsz97PWvWfBWkloxPMribfhVB4x605SudcY2jc9rWyhkWJI4UZ4yNmeMetP+zeYksewxyL8vzc8+vtTUTi5tTw3x54QF1Ol6qM0zHMpVeXwO/+NfP+s2FxATvTYCe69q9WhPSxhNamCgnKLCnl+Qo+UCP5vz9KtjZmTIzuQBxjt/WrnuQWosTeZIpPHbPNalhJm2iKxoGcblB6j/69QO9yW3jMZlkYsXY7mUj7tWknVoZGSQhi2CjryPTB/pQVLsbVgZPKtzJK24fMSF4NareI7i1fyRgueUbPI9x/nvTlSvqgcNDqbHxgBDCgbBPQ5611Nh4rhklRJ0U8cjtXP7FoySaZ1K6jb3nmSM0ZbqAp6D0p4cRl4yYBJ/eZc4Pse1czRcZWZKGDLtM0ayMd27p+FW4vKj+cp5iHg84zQax7kJCyLuVgkZO2oDHIkrbijOvIGMZrSC0KaCQuwySNrfeQDHPY1BO0n2Exb4ohnlWHUDt+NVGNjOaOZvDCxeIK6nashG7kZ7e/0Fc7qLPLH5b7UQKVVlHBPrVFxehx00Ij3s0ICt1ZeCT2rlp0lnEgIQHPyn0FAN2RzF+0kE3yIrLjaMNyc1yV4fJcqrMEbnOM5oIhq7lMJLK/mFGKqvQdKVZtm/ZEEk9W5/Ks4rUtKxWlJSJm2AN3x1/KkE6KtuiwiEkhN2cgn19q0GT3DH5giQvHjBBOMVRkECFdiSk55yeMemKBtka2+yCRGTdCD8ygdjTzE0sMqIxUgjBPUf8A1qmWwmNlWMKsSTJLIWGCP4gO/wBKkJB3DdgY6miC0OcjIQIX/dpkhS3c+lRG2IkLtN5cSgqUVckGqQ2izF58JQQRsoPysyNzj3rqtOeVd7LGuxgA5xzxXTHUyqWsblhaS3l3ZCB0SHzAXz82V9K/Ur9lX4byarrFjM+h3ENhcMouZGYHzFHPQHpwOPXNfpPCNWNOqps+K4kg5YaUV1P6JPgB4IutL8N6FDqFoIpBGl1cFgeSoG1eOf7/AEr9U/g/NZ/YtNbzInkEJLBfl67gP8foa/oXLszdag+Q/gvjXLfquLc31PqS9ayFnbsXt3V05BfOCB6DkCvmzxrdCCe5Fu4VC2G2N0HUc19LwVGX1izPwPxVxKeE5jwi7dJopI0Ia3Mhfahzz6+2e9cneaXFcsh86OS53gANIDtH+OK/pDCPlhZH8XZlWVSpeRLa+HxEn+jyedKJS7h1JVlJ6dsfh/jU02liP5JQ8h5Ybl+6ccY/lXZCq3ucmIw8OT3TOjs7iC20+2hMg2RhJPNfLnHfPc/409tKF9MY0jZWB+Yeo9D7VTq21ZwxwvO7I6Pw7puqXuoWsDW+Y/LcAq3yk7gADnnkEn2wetfVumfCtp7USXMc1tMYh84gYiQHsDkA4/Gvg+K89jQtc/bPDjhFYhXaued/E3wO/hbQ2uLd7i2klTiXe3AJ25Ifg4IyPXHevme+t5RNa6XGILjfOqZPAjY9z6Z4/MV7nBmZLEUec+Y8R8i+rYt0onKnUHYoZYp8GVowrxsudpOf+A8cHoeOaj/ty0MjWh1OyScgZiM4BwDnGCc4719u5X0PzKhgJqVhTdz39vpttZukz+aGnKyZBU5wQemB/n0p7WsUjm2abYgO12QZK+uBWUr7H02Hwyg05GhZ2iFLWK3WKKJl+Ry2QeMZzTdQmvLKC70544bKYACRljyeoPB9eOnPUVySp30Z9RUxkYxTRxGqI95G7KEVwuQSa8c121uI1862FvcSA7gkillY+h781yYh2Vj6PKpc7TR8gfFf4Yy+NPD2t6DFDOsl3atb7i2Hibd836H6da+AvGX7E3j/AMXT7dI0xDDM2yXzJhuRl53YBJGffjjg1/PHiTxHTwdKXMz/AFB+i9w37ekqz6HKWn/BML4kzbbTXLHUbuGc4D25hwy+77/ujnrg9a7HSv8AglTr2+6tLK2h1C2chJI7nUUkKexA/l09q/gvM+KY1K7kf6GYbA0aMFc7uL/glLNdJHa+Ib3w5aXalmjW4ulBOP4T5a5Ue5Fdfo//AASjstNxeLrFxFaL82JZllRj6KfmOPYV8/W4kV9DtlPDw1l+B01t/wAEqvBVxLHc6vqV35bYbZbiMRkg9TtCtj65r0iw/wCCZvwrkktsRwz3cRLJM1ioGPbdIuBiuCtxL2M6OcQT+A34f+CbPwWjjlk1Gw0xom4CNFEQT3OFQgZ92rq4/wDgnr8F7dLeSytdS0qTGGW1jt5VIxxjJyP0qf8AWRtWTK/tOUteX8f+AWH/AOCf/wAJFaKOWGa+t2XyzbsjMH/39z4rW039hX4NQSMi6FdZKECILHG2P++MYFcr4ilfcqWYt68v4/8AAL6/sZfCKAfZbzQk1OyzjybmPIA79GGfritm1/Y1+BYWNk8FJHLHkITdThQCf7iuq9PUHFevgcxq1F7rPmc8z2NLfQ7mz/ZW+C8UE9pDpbgyLh0M0wbjuN+VAHpitaD9lj4URRCKXwjaajGDlfNuGVj7/L0/MV6c6uIS3PncLxJByHy/st/DGWM3Fr4W0axtQRujJd2YD0Jyf1FW4v2ZfhuLZhZ+BNP+dBieWQMPwGcivlMdmNZSsfa4fMPc5kZ0X7K3w5SKWP8A4QrSWWTliOD+J/8A11twfs3eAIcmx8A6DDGY9r+ZiZmA7jd0/I1xwzKpfctZnU5bNamvafs9eA0hVH8AaVcSkEh2lKcDk8Lj8zUkH7PfhF5N0XhbRY1zwrxrMNvT+POfwpVcdPc1/tWtsaN38BfDSIVm8KaLLabcBntowRkdgTx+AzWJD+z54KaRIIfCFjOpO4KJCCPX7xI96yePm0JZpVWtkaMfwX8PLE1rJo2ixaarZNvJDnnH95eR+BGah/4Uf4OkcrbeC9AigI4jZS4+v7xmH6VhLGVHohrMqj10Ln/CjfDvmrqSeFdGdkIOJYYWQAccLtB/I029+EHhu5Al1Tw54beFzhHNhHGvB7bVDfrWf1+o3Y6Prc7XRSj+CXgl3aL/AIRnS75Y+FJUIpJ7Yx+uc1Wb4E+BrhHji8HaPDEV4aJNpz/vMWrT+1KkdzH67iHrc56X9nPwMVma/wDC/h+/l/gEtmj8f7ykfnWY37NHwzmCC78PSzwA5CGQkL64Awf1roWbzaCONrKWpUf9mP4clpkfQILPTJPkGGbcOeBzkc+9Yl9+yR8JZT5kXgG7tbon5JP7RkRJB7qQVPPcAU455NC/tOtfRIzh+xz8Jp4nt5/BlutuBufEisVOeSq7Rn8c1h337FXwivTun0awEIYFYZ7TBGB/eT/EVLzySdzWOZTes0cpdfsH/CMK66RZ3lhEwLSw7jGhOc8bT69jmuVuP+CeXwvuYnnm06OWE5aONLlYmjPcgE4/HFbx4ha3HUzBrVR/H/gHGXX/AATh+HmoiN9OvtLsbNW8wvdWr3VxjHRDkL+o9a5i+/4JpeBVUNp+sT2LOeWutM84fggm/Wu+lxVpa5i8wV9Ynnupf8EvLSR457G5utUnQl2kmt0ROP4lTeCo+v5mvPNU/wCCVtzcyXN/pwgjvXB3SrMBDnHTYrOi/XbXZDiNNGssRR5rNHDap/wS+1+KaS2up4byMpkINVtliLYxg4UsM+wHvivN9Y/4JmeLbYlrPRbq3ulOJZIJ/MXbjgcoQT+VdNPPkaueFlpc861H/gnH42t42kk07XJrgn/XbsbB7KqlT+lea65+wt4uiiObK/W5jJw0Nvjc30Y5FddLOabephicDQavFnk+v/sh/E61uobbS9LQXZXAk1EeVJgdR5a5JAPeuP1v9mPx7a3VvaWsWn30JGy8KxSKVbHUbgAAPQ9f0rqljKUmeZPJXL4Djrz9n/4h2EUhn8M+eMhYZre4EgkB75AwBj157VRu/hJ43sLIXl74cntYl5kzKoYr03KDjdXUlTfUmrkdRfCcFJ4IvbqFprSCbcD0kUpn8T1/Cso+FdShR3ubRoJA/llAc5PauiOFPNq4VwfLIrHRL9ozHdaVeWT7scoce3Pao7rRLiBbeN1kM7gsABngd6xlQsR9XaVxRp8yCJhCzlhuBxwRWabWRmMrmGBfvLk/e9Mev0rBwZi6OpKbJkg+zS7hGzFzx1zUiqbpSZC+/G0ZX04rncWmZuLWwxoZQ7iJCFB2lquiRIRGu2TauPc5qTJqx7B8N7pYNYs96gmZtirn7x7fgK+49Djgmjt5IWkSU4PX8q8nGP37Hp4KV4nWvJEZAY9pCjawPHPUkVPbReazS71Eg5G1sEfSsobHpRkRrGjIrPmIMcgE5I/H1q7BGm0rKsgVuo3YzTlKxbZc8yNG3yfKAvzHOce1Qt5U7qyMfLLbnyevt7ViXzskLIGRQ20k/hWoZC0BGxZzjBVzgVLlY0TIppQyjCKuMfdHpU0bwkqzoxVSCMHg+xrnnMmHcuho1UvEm5gcrk1ATLI8cjJD8jZIJ6D2og7lieafJQBir78HI7VcWYIqo0bFDwSvWqKih21powkjEMG3DBwcdqsbGdRujzGozgD/ADmrhKxDZGiovJVTDngZ7mtdZoo4pVVI48Y24HAxVSn2Ijq7kJuLiSWMNcZP3go64q8XCJnIOVzzzn8KzlLubW0uVn2GVgGjlZfvADiphGY9+1CgbkED7tI0hsaMEu2DzW3CYcgelJ+6uFUy73kPVs1E2RB6lsOyRwuDFKj8L82BUpENxt8raj9DmsZVTrhsWIyI1CZ3f7eajZmOzayKMYLEcGmmRN9ByKYXbLKydiOhNQXM8yNvOSpODu/lQDV1cpJ58tx5UYRyTlieM+30pGnMglBB8sMVY+vHpWUp9jVKyNGKVpI1dPLkj459amkhXyCjcq/UE9PY1MKhUo2IhEylI2BQ5wQTwangdvLUwv5cOeVXvTlJscILcvmUylG3Kse0AAD9feo5nVyQnyheHAPQ/wCcVJasPiRi5XeYnx0xzSzKI9wjJkYHPzGpT1saKCSMeS4uQ7hUZAD0YY5/pULXbSKxmVtwHY5rSpPTQSjc5HWEjuIGBUiIjEg9/SvObu3tXkP2d4mwuCXbBFeBim2j0sI0nY4e+so0dkMkTMPlYdwfQ+/+Ncy1k8Ls0L7N5+YHn8PauJLQ9CbTehZiKRzbBGsBwd2QRg/4k1LNcNiNl80HuWbIrC+tiaj0uS2moRmQoUmQMQCS3B9jW801uqyucMApztTd+lRKKsNTbRhzLvZc+WqdAEXaT9aWCJYZPNM3kMp8zdn8KJS0NacbPU2hCrKjRuJExucdP/11OtssaSOwZbYAsAFywH9a55stNXMy5051cyspdAcjH8PvVVIEgkSdyTAO+eM/5710U53QnC2po27ecXGQsR5BAqpcQRF3ZcPIeMg81ocs02VzCQJYnQFduS2fun0+tVvsc5KuAocfez2rOU9TWMfdsaJiZwokicxgcFetWUtoRFhZGU56AY3VhKLbNIyUTOvNOkIVxFISOQo61lPbDy2S6EQTO0LjjHv6nNZOPQ6oz0Jx50ESnf5iqwGBWwL6XAIcITg4UDmsJUupLjdGjHPIMoxXDA/MexH8qljkDiOcwLDdtxIQuM4/ya5i5K0bInlyxEnmFUB+71B9jUCXKu4BBSM57557U27mcVYspcF13hsEZj5H51LFbgHafmKgd85FQtwjcbdxgSvI4nhhKBdm3v61lSzwu6xP+5HXaBgmqsawl0GW81xEdrxq55DBh0qzI0SLE/2hFdlzjPI9q1hFjlNIyppomZPMMvl7sNtP5H/61Sx3rreiCNnbaobd7dv8+1dMYWIU7h/aW65RWZW8t9xWrE0sBRDG7ux7n/PSlya6FRbsYlxi5LhiH3rx/s47VWMRS7HlyyJOoDKR/SunmWxMY31ZVNq8bhYZSEVi5QrgZPWrUUjEM7bojnAwOvvVE1XcuCb7Os0a7rgKOgOM+49a0FkSJVdVkmcLnEfUH3/nSqx0ElYqKpkjt5gNspkI2/h3qXyGjcmYJPKR1zkAdulYG0HoIElJ4VU287h1p0YkgiHkBXYEsQ56ZrOOjsVz21JkhiYuY5BuyAyAcA+tEsfktmQuGXGMc1oZVF1K8lomFZw8Mf3hg4//AF81mMzP56SIVkB2nParprU4qjM2W383EhDKxOM9CRVm0gh86YMzTWyKGRM456E1u1d6CguojiB5wywCKUrtLNg5x0FRRx7XiJQKzuQ+W7Vcthx1dyC4jUP8hAGeQec+1Yl40ibPLQIrNtG8ZH0raEepFSpbQs2kgjMMmCSzEbOwPXP4/wBK0WtkjSQsitjnk4yT29qqa0NdldmJc7oXV4QHGMKkgzz6H/GrsNmsyPLx5uzIUU4LQz3Yye1M7x5BVTgJj1qWC3WNt5mmihHBRByT+NaSlch6EMjBgjIrtLuw4Pp61ahMUhbdsV1644OKzlscylqadrvbZ5WxRn5wy5I/D1rWt5AodkLbtw49q45bnbB2WpPcXCCJQVQyD7vY/nWFNGJfJeEoJWbIyevtWcY2FKVzEnTf5kboo5+6eAc1PFCYHkSEEoQC245APtXRTWhkpdS9bwW6RM2JN0nzHnPPt6CrsMDxJuSSRUPQFu9awg2zCUrI19PhLkmQEHOMD+Rr2TwzEkSRI3pnBbGa+rymnZHyOeSVrHo3lIItxIK4zy3WvO/FTpJBLHHGqscKGH8J6/0r3Ibnxbep85aq881xKqMFBY8Dhc+tcVdALIN215WOD8vH5VqzqjsSxy+btWFwoVsD5cc1JazBpN4jY4YknHQ1zTjc66ctbnoGi6Yl75ZCBefv55xXo1t4TyGS0lQA9c8AmvMlQ967PZljLRUUbI8G2SQxswLzq3zLgbcfWrD+FNPRRNHFnPRd2SB61aijgqYxtm/b6dpqSQ3UNraRyxgALjnIGM81ZvZtOhYyStArAZZhGM/Tjk1djhliNdTNutXtYYzLsEkMePmXjPP61SufHuirEIgUhkXkSB8Bq0im3YwlXZzF58R44FkS2S5fYNzKTuB9xiuQufiNc3TjziBgARgfIfXkj+ddCpAmYsvja52tZqTkMXLFecntn+lc1c+K7lHYPO5YggcVtCmkg9nd3MKXWLh4TNI4+8RtJ61Riu5PIdcuEY4G2lZo0VMz7m4uEeFldwDJz83OKjhu3DSu7FoCc43dKpSuxqKvYjjkBlimi81o15Vt279alBiBDokZ3HnPG33HvWM3oa01Zm3bSuhwjEcZ6/pmt+2mRfkkkcKwG1AMgn3rycXsfS4E1bKUOHVn2qSVyewqWaBbd2NtKs0jLtyODgV40nZHu0loVjut1YLk5O7b71bNwRErCU+YQMjHSso1nc2qYaPLcrR3/wAsgikcyMdhJPSrlvNcNLGixKwBzuPPHeuyFbTU894ZJmnfbpLJ590zpyu4cAGvmPx8sDL5k7bHKbM7s5x0rtwlS8jz8XRSi2fJ+sqqzzZXeB8o/wAawbFmFwE3hCzcMDyvuK+qpu6PmUtbM9x8OaTLcWvnyGY2u7Y/GcVyviLToLe6laAfZ9rnaCfmH41pz+8RKyZ5H420qW3uHVoDZzKqkptK49uf1ryq6edpQ0a5Yn5lUYz/APWr0sTCzOKi7xK1u+9pkYS7R0Gea3bCYrE4JByOh6gV50lqdcdi2twrPsZiWxkH+VWS5U+WNxYDcSeKho3jLoWlmaMDerecpzg9q0LO9CqNpVl3cjPBrOaLNcTDYAVct/CD2PqK24XkaOFSRGBy7L3HpioaOhGvZPEZ7doi4RJCTjk9O9fe3whDy6MSzqHMSyMqg4BzwD+GTXzmfL92vU9PLFaVzc8YTGLT74faI4yQVHHIBU5x7/8A1q/InxveXL61qVvMnlKkpIJ5yO3Nehw78DOPPX+9ucNlWLsMMnQj1pXjXI2rhfU19G0eO5IrMfL7kqRkbeoNOhkK5U5wR0NTJ2RjLcnCqd5Kt+FJG5aUqFMaDkbj29KzWr1EXQiALIMBScYznFWQ6Srvb5MDA29frVQ0dgM90BlCb2jjbn5lqoYRFJOsnzxDoeua0FfWxGyxvEeXwOg9Kdboij95JsU5PrQMjXEuCVJY8kAZpZIcqSmccYxSWq1GkSIVb93JhjjjNRMGUnblh70xCsVU7yAygdKsLH5jk4BbA4z1FCYErqdzAkBiO1RO/wAyHapYn5qAHQT9NgTYCRyM1ciiS4xgLx6UAR3kMUZZSwmB+XIPP/6qzg0YBhL4ZhgE9qAHAhXO0fLjBqeB2fcArKAeARWK03NIFhmLRtIzeZjjr/KiKcxSoAQ2RSSHJJq5a8945HkiKyITgDPIPrUxv54yI/MjlGM4A7/jSITdxrXsrNMDtDlchgMAH6VKbplRWQNKB6UGqZ3/AIU1K3hb54w+fuEngH1H8q9xsrn7SFkLeXI5B+RQv4e1cOJR6eBlrY2YCkUaxHc3ONxbJzW1bKSQAxO05XH864nHU9YvT2xuoZQE2KRv2k8qK8D8axKkzBWjkUHoBzmunDKzOLF7Hm26Is4lB3dCucVXmjjWOJWc4L4Ug9/evRkro8u5Zt3Xym2jK54J7Guv0xx9lRlKuzHKtnqK55bDN6MIrg4USDG098+tdRp0nmyxqkiJIeTkZJFc72N4LodLqFjGYQW82VT0bHesSJVMYQMRxxjvSi9DpnHQ1oJf3awMFAVfvEZOauwxm4tvNZMADOcdfarTsxLYpmNkjdTKofPBxWlazqVK8BVXBJFaXui0rvQtQyBkijLkk8KyjgfWtCAnyHkaH54gVjZuR9cVkb36E06K0QCEF34NeP8AjKxykjwNsY4UFuAT7/jV03Zk1afunlrMYJGR+WXqCOtO81ZHELDbnlTnv6GuqSu7HjyhaRWuFBKqCcxjegA4JrHSD/Sw4WKTClh8v3f/AK9ZyVgTHSBRMJAgy33gD6VC7LJIoZWQE4R8859PSi2lwauW4pnTbEAzyv8AKxYZH69KaGWPEc8chxxtU4INaJq1xRViIKHLcA54p0IlMnluAwUdOtVJXRR6XprRrZqqbY1JA2E8ir8+6MIS4kjUnaw4zWBpCPUqT3Cs4YYUOed3f8KrSu5SRQCVLDrWM1Y0K7TmWJYRKWAbJIOP1FPE7SM5fKJtwAKkn2dmOgwCwLliRxmrUdu0rMI0ZHXG/d6en1oLirsneBbf5kLqHGCtVoknknGSDFjpnmgbizXmijniGH2ZBAPcVnXELEJbszeUOeudv/16C4wKqRyK8h+byScL7VfEcbl9mYotvU88+lBXLZjkAVQysodeBnpVpbcARq2FJOOuMUDIDmJWWM5GelOhUjzV8tCP4fegaVyzHFHI8RdP3jnYD02+9RlDJ+6aRWYEknGOlZuWo0rlqKJZFIdQsh5YitiK3QuzsyRsq8D+97UOfYlRvqTpCEMK5SIYwVb17UxbeTzFjLRSRZ+8qYOR3HoKc3oVGNy3LAzoYkkSEbh85HP4U+SPyE83a8sa8getZFwRpG1ieCN/LUTL85PX/wDVxSCIM6s8ZWTHyoTzWDZokSi1uArIYymWyzAfpW7b2BbecO+FBO41zVbnRThrcttavGwkYbePX+lLGkkkZYuq85PHUVM9juQhUCFZA5TDlSo5z6U6WAhwCFTJz15I7A1iDVxI9Oludsa5z0PvWz/Y6WzbpDIZ9oKqBkfnUqetjNw0JpoYmhljnQhwA3HUfQVUn0kSRlEZg5GcEcEelDqNMlJWsR2Ol2kFxJJPky7AB5XZh05reS0iJR5lCDOMAfr9al1WDpmhBpiNKDKoXnoBnirsWjQrHO/yuoBIxyfwFU6jsdNJKxqRabG4t4pUiUJyoPX8avDSYkH7uNV2tklRjFOE20Y1Y6k6w2shCpbvGkXzZY5z9KuxyAoCHZ4nHDdQRWiTZjJ22Na2mdQzKIZJW+UBvlH/ANan+bKhLO4LZx1yPwqX2KSuJbrM7RFEkkQsd7kY21fjW3jjZYkjQscuw4yfehu5oo2ZUuVlJgLPEULYRR1+tX7aKSBnSNgQWyUboPU/U1nHuaGmElDAhFEbD5Tnr71oW0RRMgbWzjHUGuectdDopRPafhFp89/488GWzoq4uwUcjIz90g+n3uD61/V14JhitPDummZ1NzLGXkBH3YyFKKffFfkHHcubEwR9tgJpYW6Nma68wbI2ygOCD1qKNHY8tsHevBtbQmnrqyyj+VIFOXVu7dq0VlZSrAAoR1zzTk9TWLszTsxHIquuFIJHNWnkMZ/eOmPQVl9oqcrrQSS5RVLNCGIxgE0ttdRhvM42k4UHjn0NDViFPmGSSWsQZidqg7nIXIyax7mXy3YMREOny1moS6miXcig2vgAOrA8ZNTCMByxIA+7SidcIWV2TxPGMgBlIODwanjk8sSKoYBufp707l+00sTbkdcrhgD96mo371Nz52nIU9s0OT5bMm/NEJXdd5RT8rdM4NIlzI7MM7Vz97HJNTVpfu+YzhFbmolxgqrfMT3zUu9SyEKxfuM4FQmnEcZ3HmYoskY4VnEnqcjOP5mrYmR0QeaCcgkMOvtUuLauhTIZ2V2aJhJGgbO0n5hg9zUMsvmENkAg5yPWnJ3FCL2YsckiggsT6ZOajkmdd2w43fLgCoktLFtWYG4W3YY+RP4sdqvxSmS1EiyW0EBf7mM7uev4/wA6lt8tjW9kWBOMTxJJKkLqU2g4/wA809m82WEYRFChGYenrWsl7twi76MjfGwSMPkBwPTNVZQCxO1gQeQOKxp3bNYy6FEyFzC5JAVt2PUVObhQEWSIyZ+ZcHGKE7O5M3oSmVVUA/KOpxyarQu6ucyPNGTgb+abSepEYXVy2zxvtRdkZAxnHWoshcpnBHWqjqrmsLtWGzOrIgIJUnnHamLn94QcsBx70Rb2HYiJJixtORxzVbBcEZCgd61au7B0EEPDEkuMVFHPL9piJQiDYcn37f1qmtBP4SaS5VWYqMcVC1w5cEhADjAFEIswb6D0lUjAzvJxycCkk8z7wYgjnjrWieupcWrAqgj5sBT97HNQzQsiKWYcnByeg7Vs30G2noKqSErzk4AJJ9KeSyyKXIbB6AVu1oZWJ0mxkZBUnrU24LjerFyODimZKVh6TRuSGOADyOuKc88MG6SQMUXk7ELcfQda3itDJz0ATAliSSD0xRKAirzluo5ptaGcY9yGVsqSSW2nkYqqdjSYKnGMg1om+UtRGOQoIVcHsaAd4DOi59CKi2hm2VJ0AIOApAzVWORxvYtlQcYq13E43RNtEO11kQAnaCMcmmS3SQE75Ao6ENxXbhaEpytE8vG4iNKPNIw7vxJaW7GWW6VdzY9cn615t8TvH66N4ae+s7tEv2BSDnJBHcj8ePpX6Xw9kE1XjKZ+b5zxDGpRlGLPzg1XV77UdTOr6rey3Opyw5leR9zA+npgeg45rmXeW6lsjOC5RxN8i5/DjvX9q5Fw/So4JXXQ/wA9eM+M6uJzRxi9L2Pvf9mDwjLBpUmr6u32a+vbkyrJLkhEAA247ABc8dyfevdf2gvjx4G8IaRH4W8L3Ka/4nWMs8kD/u4mbnczdgB2HP49P5tz6nLG5n7GHc/peGOeX5NTl5X+/U/KrXfEM2vam2p3t1cXF4haILLjGDglh7n/ADxWXFdmNAElnkjLkoG/h9q/pLIclhh8MqaR/JGfcSV8RiXUbNCGNrgSKlu15LKnliM9Dnt7Cvr79nr/AISGwvLPS4TOdJ2rBskYsyH6nsB9fb0r8y8TaFJUbSP37wRnWqVHK+h9728rvGC+3zCOWUcZ9auo7+UgaRC+MMcYzX8gyjZ2R/cWFS5FcnQuVkfyS0QI+bt9Kc1xuAGRjPNaxepsPSc7WJA3g9R3FVWkDbt7HfzknoK3g9bjcVa5IJECbgyyA8Ag1dti6yBn+7g89K1hqrg2ramrBc4R1GWYjtU1xeRJhZZGOFA45BP9P/rV2UotrQ4anck09rcl5XdWGMFQcEHsP1rRieAJLh2ByMHHI9q66bbdmYyTaJreKISF1kcvt27ic1qEOzGJ0BVcce9erRknucWIXu3RcLzsqSm7iRBhTG4O4+2fSphskgxcrEZ1c4lA529lNdU4xv7pyKad7DZJFUQyws0LEYOOtZl1Eiq6tsWV8ltpzx7elaOKZlGo7HNX0dsFltlgim3r86uuQwr4s+OfwmSb7Xrej6aEjKbx5fzMCOoI68da44T5Kuh0yhzNH4j/AB6+Hdz4Z1TU9et7ZfscoafbFgGJwRuwPQg5HbIxXyuPDllq11FJLFFLbnDKpXcAe7D6ivssNiHyXPIrJxlY9y0Hw/pbPb3JtYLd4QrLhRnA4HzV1viNLvbbTxbCjnMjngDPfjvW0J3ephVk+W7PH/Eni7SbC1u4xq6qojdVhhJU78YB59+T618t6ZZ/b9TkvZws0Hm/6wfdYf3h/L8K9KLtE8+hFylqejQFTAYEMRRXGSPvZ9P8+tWUWKImUkBhlcmuGTuz1bkfmzBp1eN/JOFb61GjLGcBWiw235jmsZm0XoQypCULIrZDEEjPNVm2rEvnlVHYgfpRDcxILm3WR45G3E5AXB7Uhto542VJSixvkkH9K1MZ7jVWUtFbW9u7ykllkT0HYj9c/WnMnlbnmQlwcrz1oJKZtEcOJXeMg8MvUVYMTAqFuYWATAbBxiple2hcmrGc/lSKGmWRFL7SyjmplX7PGzIylScBcc00QVmjeSNzIWEhI5PagxhR5by5bBx6UwOe1a7W1jvETDsqdxzjuf5188+ItWkvpJpZCpufuYJyCvYf56VSWlzJXcrGFo0CS3MbsC0hYAp6V9HeHbMraxRRlokX7q4/n/jWfU7Jy0segwxSB8gJbuMAlRyD6/WraaFcKr/vYhuO9VJyBn3HeulHAc7e20Usc+8xgDIYFeeOMV4x4s8HaVq9q8kSzQ38ZzlWwpX0Pqe//wCutac2mB4XqHhq9tpSJXlhhGWVT0PuK5SdI0kjWV/LcHIXPp1rr57synHqRqfOdzu2REht2cc9sYrVhiR4FeVlXJ27AcH60yLGhEspdpHlZgBsBBwpHrVgoJR8ifvMcnOM0DitS3DcOuIoynXBz2rXQxyssYQup6t74raGxo3qWLOzhnnECPIjqu9vce1TmKa2jZLdnlcNxnvVWuKoS2mrXlqAkhcyAZOAa6ODxbIsCKV3THG49fx/+tXPVop6mPLrc6C08SQ3UjRSN+827srxiupXWbWSJFXyEQfKQpyW98VyTp2LVS2ho2c9vHKjgQTRnJIc4/HikNzA8zA5QAd+lZFe0LYCSK7hVDkZVj0Brn3jcCIl0nwxJI4BrdO6NGroxpleR5UiQM7NubAAP1qG60e7ktTOIi4zhfr/AEpjSOB1K3mWW8WVXheNVB3rgL/9euK1BLN0eSJJAigk7TkH6DuTTcWiJs5G+hYNsyGAOSOmK565WQCV3CtERtHqKREXYii8mKJ3mdIl6q5bgD0quwiZ4ZUxynz8d6zg9S1K7K08MSyRmFzgjO4nnNRqZFiRfkeQt0H1rQOo9oUeZdoP2gNtG44FC7Gk2lDI5U7h04H86CyPLujKAY1LfxHHFOR3SKec7FYsFwP51M3oTPYYsbMFKKWDMCeOc/0ol/dneVRVY7TmqMkSOj+XJHtV2IyBjiq65Yy7GTeAMqe9OK1Bli3Cq+TLGN2D0OBW5aSJ5ziKVJEz8xAwPpXRFanPUO70Ca2bUlEojlichW2jAI/wr+gL9hW00u60zTbM+VIYrbcrO/P3VQAk+5X9a+swjkqd4nyWcz5YWZ+8XhXTZrWVxfRiCbeMKBtwuOP1Pt2r3nwtrsemRTSQSMFaQEswwFOOB7Zr9V8OM5vRUJn8y+MnDXN+8po9Gf4hXVujfZwbhW+UmRwCgxyNoHP1J/8ArcFquvx3yyyLG0NyWDbsZYnOME+3tX9I8NUIxnzo/hLxEwNWdBwOTiRhFJdRmSJnXb5bIcDB4ZT6nv8AhWe8F1PPFMrSQ2ed02xBhgc/hwecD0r9mwWKi0fyZmmU1oPVGlpbRssOwebDsyrdRjIwfem3t4lk8peFwUk++U5wcH9K7ac1fQ8yvGUKdpEpgM8i3EEjSQygurKAFYdutXLGy8iORokMi7l3yEYO7HT2HFVVnpYxpRa1PUfBkcZ1TTYr2PMSkfvY41AXBHUdSTn9K/TPwnoGk6xoWh3V/bKwKLJIpQYAIBzx904OPwr+d/GHETpU4yh3P6++jjGlXxEqVXXQ8K+OOm6Fb6YNKeNRHhkd143bsAY7elfnnqlxPJJq8b2rsIbt0iAIaP8Ad8PgfeGcZz6g19b4P4uVXBrmPzX6RkI0M1fIclEkMzJLG0dvBMfkeTkYJ6ZA/DNPt55tCju49HvNV0mdf9YqTlBMTz/DjA+vOa/cXC7PwPB5pKFO3UyZLedLdL+WeWB3kbzYeu5RjBJ6k5PT1HWuauYpITLLNaS28TMAjuB8w9Rjr6c1pGabOmVaWhSTeIU8iGVQjkkovygH1/n+FZQgll/dRBzHvITfIevfOfw5pNqOp6GHUqtoozLmG5iAkkidY1cZPDK/HTj/ADxXF31utzIYw2zkuMjnHpXz+YYlcrkfrvDGVzUoxRkaZ4Ykm1EMts8EikgbjivUbHRI5Ejed0OMgBgPkr+C/HnM3UbjF9T/AF5+jVl0sPgLvqNh0e0gDwyQ2zQsehjBOf6VYTSbE43wRBUG0FUANfxxioy5tz+taEU9WXrezt4l2W6eS3U453j0PtVvy7d2LraWtuxALGNACSO+e30ryq1Ns61YR1tXCLFaQLPglpcks364x+FVJY1AUxQqseMOAeGrKjSZcEtxkTxxSlhbQMehygq5DIQrYCR5HIC4Br0I0khSlpZDxLyjqFGOmKlkmkktTEkMQQMCXChfzOM/rVuktw5tLHBRazdardWltDEESWd4DvHK4crkeuccfWu8stImZU8vCT9V3H/P5197w3hkz8a45qzUkjfh0mXaIlUzEMW4HP69q6OHSblIE3BIWMe5HI557ivv4ZdFpnwNHFSTSRnyTyRy5BM3G0LJyCelSTamIkRiW3c/LjgH2r8uzbA8tVo/esmxPNQUmUX1g2YjSK9CySgqqZB478fj1rJa+UDaB5aZwOc/TmvC+rWZ68Zvdkv2o5DySSsxwMk54xirceq3yBRa3Bjfqh37cH1z2odFNamt76Fn+0FMJEysZByvpmohfnyUkmRJGHXAPP8AWsfY2Qo32MwzyNJzM7uflGemKj+0ncX3H3zWfskWlZaDkuTLL8sq7T1LHpUn297bMyBHcZ5YBv0NY+zszeKdjPMmZQd23jPHariXDIOJflxg9qmdO7ubPREP2wwlpopADnjBxVW5vZLi5MkzRyMTyyKF/SqjBIjdimZ3+V3BiGcDH61Gk3kOrkFmByBnFY8qNdNxiy7CJFysmd4bOCKja5BBDqpB5JIrCcFca2Kb30Afy2t0w42hhmqTzWoZmjRZJOn3egrJ09Qje4v2hUBliMkUx6sjYyPSoWeLYFZFZC3Oeayq0uXY6bRa2Kk0dpI5WSJFPTOMmoPs+n5XzYPMReQQcf8A6q5kpWuOdKNthotdKIuJFsUkZiNpkO/H59atw6RZuySIBEoOCSAV/LoKXtJ9GYRwsWjLaytLWYz2VzfWjMdwRDt259QDjNUb7Q4dRkjN1qE9y/8AGJ3O36YWtYYmonuQsKnoY0vgvTZRJa3E0c9owPyyxiaMnPYP0FY8/wAL/C95brbHQdETbu2kRJFlv+Ar8v1rqjm809yvqE0+aLOFvf2cvhpe3TLc+CtEvCVy7+UZiB3B3kjPuBXm+q/sf/A6S4k+yfDvTYIvvNGJMoSfVcAZ+gruhxHJAoV07qR59rH7Cfwj1aykX+zdPhuXBXyHb9zg8/dCEV5Zdf8ABN/4dOXeK08G2R4KyxWC+aB6gmJWP4Gvcw3F6tZmksyrx0aTPMNU/wCCX3heHc+ieIpdcy5eQXVz9nAz2Cl8YrxzWv8Aglxf2sDS2fizVY4JSzLEEhlVGz0G2FsDoOpBr0ocURm7HG8VJyvUR5XrH/BMXVoJpb1bZZL0JuL/AGtoScdimOc+wryG9/4J2/EPzn+yaPLqCKxdYyqxkH2yeldtPO4Pc1p4ejVm10PJdb/Yg+KmjtAieF9R1Fg7eciXcRZF91cqSPp+Z6V5fqH7L/jmyuL1odAvmlj4jZpFIz12nB/I120sdSmzkxGVwT9081vPhX4r0yQJq2kixmYEujXCHy/Y85J+gP1rlZ/AHiVAlx/Y8kNuGwe7SKP4lBOa9CVGFuaJ5tfKpJnVeFtNutL1ywkvrG9tbZWypa3fr07j3NfX+kax5ewmSJZlwSgUDH4DpXgY6j710KlTcFqdAdato4VEYeZs5OMcc5p8fiSwt9kon2yKcnDZzXG6btoawlcsDxhY3FxaQO6q4GUcDAHYn689auDxJYSSxxR30UYzncwO38+1YTUkDqEM3iOy2Sq9zbRMASAT96iPxTZgIGlhGMMQxAI+lYFxrXdjTfXbBZZCLu2nt8B1ZWx1HUH0/Wrw8Q6QUS4tdTs5wQD8zY3dsD1pPbQ6Iz0Jf7WV9ubiKGJvlbLcD64pseq2aRlJJ1mhfjaG2hxn1PGOK5XzNjjUVhZ/E9lBHCFkjkk3ZKhsjH17/hWjba1YXJSKK6jlbGTuO3afrQpscJ3ZYj1fTdmBqNrJIW2iNSSSPX6Vcj1iyMjH7fb2+DyWB/yK0hKTLnU5UVpdZgLvJDcw3EPQOp/WrR16082OBbqFHkQbX3cKfQ+/v0quZmDrJjotbhLYmjSBh8hBbPNXv7StyXgMtuoOCwdwCPbmk5M0lVUSVdUEIkuTEYYgcJJjA9ufWmtrFsY45BcwxgcZY9KWrBVosSLVbRp52a9glgVBg4I3n/AVsW+s2joYoru2d2TBycDH1Pemm0awqopDUQkLtNPAIwShCyBjx7Cr1pqvUwzwMjKQUY8sew9hUTbaCnUTZcGqWwRRM6KW+7g5/KrCXkakBAryEZXDDmudM6YVUTQatC+IwyyPnKqW7+vtSQajFeFvs9xD5a/fBAz+FbQl0M5VNS1/aUcLohyW5znjBpJbhMRztNG0bDIwe9Z1KnQ1hNFOG4DSSrvTZtyuPWpY5oScRqrBhk59a53PU3Urolgjl8wbShCnOAentU73ClmHyNJu7fw+1OMrDbuOYK6liZVY87ScU6CRAMF1d+4A6VcJXG5KwnmmJjFufeCSQ3UVaS9aKAMphkckjawxim5FQ2JReRyBXWVZZemfQVNdyRKqFZoxIB07kdzUQdjaUtDHlJYqAyjJ4z/EKqylY4mkjJIAIBYck+h/oairIcZqxweuyq1wio5ijYfMfT1OO9eTX3nGS6iXKkE8e/vXk15dDuwkLu5zuy8RFVow8ZbHmMOlNfYEJd180c8cHNcjZ1zRUhWSVnRUbP8AePanSRLvxKC7H5Rtbv8ASsIpXuVJuSK5s5pWZInRMHJ9/eti2dz5eGdc8vgcms3LodKilG467jeKQBW+YHII7istN0QlaRn8puGI5IpStaw4q+xpWM10RGMBTnAOa7GyPnGKKWURAnGSOc/WuOpIuELuxauoRKRbiBZJSPvE8Y9DXJXltibbvRhnHB6VdCfQtq+hFp7ThpohEFjViVJPBHrTpZwCNreTKpypTqp9a2uZVYaaCLFkEyHnHGzn/Jreh09Y1UHawK4Az0PvQStEPuYpLWLyXRtw4YdBn3rJJkEyecgYAbgM8EVrDYyk9Srd3m1UEjNKmOMDkVQkVo8C4QrJ2B7VlUiaUpEakTw7mEcJBC7cZz7/AOfWtG308vEzNKu9TgDPWuKUmd8GmjVit1lTEjCNgPxFa6W7SJPIpBmjj3BT3HTiuQpuxG9nhAVwYyNxIHSqcNsscrmNwYiMEMMGmkzNzTRcSBUt5GYhn9AOfrRHI28XCBEHVSDSIvYtyETZ+fEh561g3ZMU04d9wHy7McitILqFzPkdI1jMSsB0JJyaqyTC5TzEOSenHFdEI9TLdlJYEMjG7ctJt4Cn5cVoW8Ue6SRWO8jCjOSfr/jXVKNy4xsVJlBjDIiwRFsFsdTmtgQrJC8DRvvxjc3GB9KxR0wtylFbKSB5xcANAGwkvY/Sq7xBYggcmLGPU1UdwnJctjOljlgikKK5jddoLnqKY7JAYxJCCknDhu1bpnO1cuQsGDxogaRMFCTkn8a0PL2iEiN/Nb74I5U+hqHqgv0EcFmCJH5Tk42njFOtxsjfZIzNvByw/T6Vk2UnYvLHtJM65bJZceppMIYwqos27knAwR3FZNO+haStc0EEK7WSLOegJpWhtpTbRW8J3l9xy34nP+Na2Mak7lYWrOZA7BTn5c1lyWDiWRomLSgchzxitYqxzS3I0th8o2HBbdl+evb0pZLXYs5RRvPFa01qU2kZk1tmNlkUB1G7cO/tWHJ54kiYXPmt0+fg49Bj06Vo1cVuxVujNCwWUsrLwoHUVz888zGIzJu+Y5BbII966Iy0MJQ6snsJ0SQbU/ddRtbPNdA2oJI6qXSNiM8+tWoMKs3YY/lsrvmKLsWPWrcOSsbw5Rx904xSaLpyNdbZZ0iRSpVSSOcZNVjaGKSYSIxQgFMHJB96RFR9jMMbpI3mSpGR91dvegQiJ1mkBZQcEqKznLoRGHVm5bIiBmjYBOuT1qCeRpJdqFCxGMEcVzcmgOprYc8jkKTtUbdpyOtUpdyQxuSVBc44ziohFvQ0GQWiGRp1LOCQxBya0W0yV87FGTz81erh8I3sc9Woo6GnZ6S7AwyBknUfMjDG7/PpWxZ+H9TuTDDawefMx+4xwcf4D1r0aOBd7M4sRiIpXud5p3g2V5bKWVNkGCsir97cOh+n8813sFhFpkYW5hQgKTk19JQoqEbI+EzTGc7KNvqizKDFIJFx/DXKeKLwyJHCysygl09M/wCf5V0Q3PDgup4rq2nZe42zpBE6/KGXr7fX3rkL7T5zggBTgcnpWx1R2MuC0kVC7qzYbGQOnNaEUKFl+YFhxlf61nNdTohseg+HruK0aK2nkjCu2NzNjbXoDePdNtpZIroLM0TCNY4/lz9f5/pXLKleVxyqlS8+I8MMrzx2jvYIm5QGy27vxj9e9YEvxTuLWK5+xTrb3kgAlj4Py9QM/wBKpYY5Pebuco3xC1C8dZXlaCYN93OeKyJ/Fl5PM22a/iLjaHaTIB9QD0/+tTjTSZcaRiT61czXAne6u96jPMpIP4dKkm1WQxoUkIlxtYGteRJlqnqURqErgP8AaMuPvADiqNxK4JMUiyE/d3HA/Sth8utipJczpLDE1x9nRjhvl5BPv6VRu7vO5csXB4Y/xUGohuJpIl8tAgXAIIzirLErwJQhX5jsPf0pX6AZ8rySnYWCOp+XJxxRGjgI2RzwfesLmcO5ZiuHijMTuxAYnHYU2cJI2wRgxNgMGOeP60pbGq3OkslZIz8+9OqAfw+x9TWpFIiZYrjnHNePiWfT4VWsW7e4Mm0HMTDjBHNaqkXARVdRcs3ChcZPtXh1JH0NCnpcZNMhQLN5kdwG7e1MEu7fF5qtOByD1A965U7HTKN4laP5fJucGIjOOeR9fen2jvPK2VkhgBzhn56/rW8JnLOB1E8yf2dPAYmChSyjt718w/ENSd0ciCVovvHbxnHUfga9LL9ZniZm+VWPk7xBcFppEYZUfNwO1cpLOIZkkDpz2PWvs6asj5Ry1uez+Hfide2nh2DRXtLdSqMqzj7xz0LHPOOcfXnPFcjrOtR3srsRvjPDY71UYanPPc1vjHp7W1xYXBiCkgwnPc4zz718sXg8ueRZAVBOa9zG2eqMIK2hDbLGFDKfNmc4GOtXINmWDMd4bGM8g14stzphLobCiEI0jzRvMr7WHt2oYtIdzybnOA7j+VI2juSQSJLlh5u8tyzHP5eldFp9uLiTETphVJ24649/zqJ7Gxv+W7tFJhnbAwoxx71YZGjQgyAEkEjHT1rI6Lm9pckG9C7NCzsEUnua++/g5LJF4ZuDLbyxMHKjafvL3bH4fzr5ziDSC9T2cts1YseMUdtIv3tljuZWhc7dpJVcZLD1OM1+SnjNT/buqoWxHuyrBtwOf/rYr1+HY+5c8vPPjucMz4XI2h84x/Wk8x3/AHZwxY4U5xz/AEr3Dw0hUBkgWRNxZMn/AOvTdpUxsCfXNRPYErksSug3thQcmljK8KdrZ9etTIRfVCF2vs3cnaDnjtToWG/LBlJXaeetSnrcBsskqyLC5V8ng56A1mzOzH72MH7tbitrcgZ+NmMP6UluGeQLKAEwcHPftQMuxFcfLgke1IsmQ7vt+UbgV/pQBWJKMFbDE9Of51Z84EKWQCIHB2jrS3Agkz5h8sHaRxmmhihUDIyOPes46MaVyVZd/khcKTxhjVWVzKcgBOMVqIkRsRtGQwA5JFbNrfKsXljaZTx6Yqb62Azp5fOl34x2OKhZPkDkISSQDVAMjU5Usdw/iK8VaRnOVCuE6ZzSauASkjyweSDzREQQVzl+tKK0AJIo/NVtwRh97BxTnDLEWctIpORjr+H+FQ4DtYjV5HwpznPY9auwsFJjaORExksOf0qbaXNOdHQ6XO9pIkkkivGOeOcV7b4e1i3uwkW2TeBuB3YxXLiVodmFnaWh3cE6yIAAxkaQBHzgD6+mfWutsBGIlk8ud3VxtdW4X61wtaXPdhK5pXc0YhMDMZBk5ZTgkf4V4B43ktzMpLYIO1QB39zW2HXvHFi9jyuTZ5joAoAY5I61GVGGGR5YXIPXn0r0GeZy63LsRSRIYRFvXbyDwfcH1rsrBVES7iAp+Ucd65Z7FHQGFVj/AHxZmA7cEH0rqtDR2liYdTyQa5ps64I9Uu7CJtOeZ5os4AVRkcnsf8+lecyxS284kCebFnBbt9KVJ3R0/ZLWWSRMugCkYYDjH+NaltDaw7nt4ZQxG5gZCVNamaZLNaefFG27CEkMg7VXit/38oPyblCjHQ/Wi5rBoswoYZZFlLoGAUnPBHtW8ibIxkgx8DB9e1Jo0i9Sa53xIkbsqgx4cgdDXFeJLdbmCaNT54OCrAZBFOMtbGs9jwHVbR4pmQINudyZGeKqokjNGJbaZJAM8np7Gurmd7njVlaQ+dJvLKOvIGcDisBXlWQbhLEAcOCetNasysRfZ45WMyusmeAwPUetTQiNQzGKQKpK9M81ShpYiDJQ0G4yrM23+7miRAyhYlZ2zupqJY23HlNLJIpUMDwecGrVuFXy5N4R9w4Pb/69NlKOlz0TS/J8ohkwOuSOlTXMx2tuTcuOtYDTbVkZoRLgfNlyD1qVyySoGkEmOFWonsakc8G87mj8ts84HalWNpGXABhJwCByKyNLp7lvyLW3k2y5duwIx+VWRE5jEaE7lO4he9J7BHV3JIWWZ5WnEjSk/wAPAFTPZKrJ80ZJPLdcULY0IDGiSyspILLswed3+ApVRguWcsfcUwHSQCcBjtDKMYXgVNBAkkXlxKYSMBdzZz+NA27kE9s8eQoLDODmhohbhDueUtwcjOf/AK1BUkrXJUtQiIXZySSVapU25KliARxkUCTsyyYjHHEd2WPGAOtXo0t5ElDYEyqCBj71Zzj1KhuTLDFtQMjtJkfd7VdkTZAyrIPlO4AfrWY4roU7O2SXIEbgE5bLbs1vCyZo2KMSw65pSfUunGwgjmRUY/c6NxxTZLfa5RNyNj5Qx4P1qZvQpx1sa8NlLH+7EqT567OlaSQH5bRIQQACT1OPrWMnobU4GtBYCBNrHhvxqddqyBSOQMKw/irA6EiF4pnlVlaMxn+Ejkmpvs0AlEZcbGOS3p7VjPc2hsaMenBfmQwzJ6qcfiKt2+kuVCBI5EVcfP8A41m5otqw/EMbsILYLMoyWXiohsmilV2IQ5yQeh+tStFdmTl0Ofhhlgm5m3xgYOeT9a6eFEu4o5UlWaIgbWU8H/61RUktxQjqSrp7CVWVQ6DG7Fb8Vv5cQMYVY8Y3dSPesHK50NK5as7aUyEmIICdokPO4e1asGnwJud13MBhfX6Gt6eopKxfSw3EY2jbhuuDSSCKJpIY3VGPDBGziuyNE4qk7jHhJdVXeM5BOKl8mfCxm3MCA5I9PU47k07WLjG5YisvtCPG7kQMuSMfe9j7Vpw2oVSykEKB8tYmyp2ZMisY9oLFM8jOKbJC4k8tI32hQzkjofSs5SKLSQBeQpJI+T2q3b29uFVsZuT82CM4FRe2hMnY0hHLIrAEFiQ3Tp/hVu3eG1cvLbvPEqH5fM2kNjhuh4B7d/UVlNdTsos9z/Zb0y98RfGzwhay3ySQefHEse7AbLbj+qr+Yr+rHTbaKWw02V2V0ktkOApwwAwPwwBX47xq/wDaoo+ywK5MNqXblURVOFjLHmqiuWICKRzwCa8dx0uaI0fs7OgyB65JxU8Ssw2j5VU/nTmtRx3L8RWEM28LHnJJpovoYW33CGTIIA+o61CjdhNbtFYXRuXzwkxARSTwR6H/ABqnJdmHzG27484PPQ98CnON2TTso6GmZRMvltLCAQCxJ4rGuJ43CDO+PfuyOh9KiNzqjG6LkF3EQpaOQlhhWzjFSz3UUexFJbA+ZgO9RFJor6yr8o2K53rJmVQ6KGI6Z7cetWjPG8WTKAOB1pRWoJK1yil4FlMTyLEOmCcc1pRyBGBdlZ+o5zU1LlqS1sPe5R8Kw5J45qs8/luPmTYBuG5sflUzbehNP4SWLUBLIImAjbrvB79q0/OYhUD4cc1lFXQ4q25KjmRmcsoxycms950UNIskroT5gGcZx6U+bSxlXTa0Ly30SruG+TI5wckVIsokR5OFUHGCckihoVKppqNFzC6bV3xSA85GQRV61uvKlZ4jA+Vwdyhh+tQk+panbVkHmxneyjG48giq4uGt7najKVzuHt9Kib6FxqcxJFdPvdXnULuySw7elX47mSWTEG91YHzQOpHt/hW0X3NOVpl2GbylmjdwYy+9Q3JUY6Z71XlcHAAznkc0RS6FuepB5aSAB3eJM5JVcn8u9UgrJsLTCdgc7kXaD+GTj86ylG5bQvmZeQO2ccY9KnjkRCFU5HcHkirjAFpoSGWOQMRgtntTA22VJGIKqclezexqou2gU5jPMUKwIJH16U7eEIc7ipHalHcUnYgD+YCUDbe4J60AqiZyoTPOTj8qIy1G2ybqikmPBHOD0qmNo+XhR6E1pEV76DJVOFZcFc46VE9qQ+5QfXk1rF9BKJCS6FXOGH8VOjln3FyScqRx0rTl1uKcSVLgrEdqBj0GeOatJcJIuwoFY/jzVuLtcysyZI2LMRtBxUHloxAyRJniuiFmh3AweWpcygkrkD09vrVaN7qKF/OkXfuyox90env3pQhqZOPM7ixzSTYZ4o4yRg7eQRVtpvlAXOR93FdCjbQmUbCLcYHzgeYRwMVKXBQZlUp6E1taysZN6EXm5C7dpXvmmo3mttwvtk1nJWJ5xmxWds/eU0hOC2cgngZ7VNxyaaIGlQsEaQbvY84qvJLFAx3N8nckZAz3rahFyfKjCtWVODkzitb8caP4ciae/vLRWTK5Jz27L1Jr5d8dftPSTA6d4c020DRyFFnSRiVb/aUrj/x6v3DgTgmpWadtT+efEXxApYek5Sen5nitj428Ua/4k0S41rVDLCZw0ixRbVYEgYIJOMcng9veu8+MPiC2vIrWfTIvJjCkBN/H5dvT8zX7pS4O9liKaR+AU/FD2+Aqt7ny5cGeSGIshhLNnYwycVr+E4o7jxDY2HkCS4nbZA27b83p/Ov3ipQ5cLyrsfydh8cqmPU5dz698e/ESz8G+Dn8K6HJD/aBCrv6eUAMHA9Se30r4x1a4uLu8lle5+1LK3zRvyc46OfU9c/QV+GcKcPf7XKvUXVn9F+IXFingaeFpdjD8oSSFkbcVwWLDH1FOhESMSgPkDjA5GTX7NDY/AJrU9A8HavHpGoG6mt7C9DkKgn4UfU/5xmvv34RfELQtftGj0yzs7C5H3owoJIxglT0PvX4d4r5fOdPnif0/wCBObxhL2Ej6Gt7yPMUsUplhA3MjjBJ/wAP51pJdK0YYZ5PHFfyHKLi2mf3ZRV4KSJUuGIyzhRnFTDoOBjPSqTsbwVtA3AfLlgCeo7VG65iOc4B5NdEHbQpxIkbyBh8jHPFafnlRH8obPrzjit1oY1o3WhPb3McUR/dtnHAB7VkTX9pJqUTTl4bZ2CFBzke9bUpSvocbhLRM63Trq3WQMVLQIxaNQeRx1qeS9jkjbyllhkYdD14rvoXckzKrN7k9tPJHHESU80HcCR0+lXkv3aRQzZyctz2r0YP3uZHBV6m0kyeSjP5TyKeM87T/jj+dXEzneTya7qGmkjzuZ7CpcTNK0hjjdlzwEA/D0q3eR288XmCBoIDyCxGcV0QS5iJ1lFXOQvpY3thbK8UkKuJFx95sHrnqRWHrMNnc2csV3CsxdMKQcEHsRXJjKOmh0YSTV7n5f8A7RvwksbiW/mlhjl0qXdEJduPmIyPw9j1FfjL4l8Ey+DfEGoNbSyGzVgY13H5fzr08vxDfuseKoe9cq2vxAXRiXurhVaI5eOXk4zg4B6mn+IPi74fk09dN0bU764uix8wCMKDx654/H0+tfR0qNldnzuKqe9yI8MurS61m6F5cNJFH0CADn0zVu30trZTDJ5Qtt24L0Ge9burdWOilS5TRRGjBRjG0bHkqOT9KaJBIixyDEe/L5X5gP6/SsDUrLNFHI7KwlcH7oNEb7o4iqNExOTvPesps0hLoTHOTvZZFOCRVYq7TtIFU8Y2kZC+xqU7GYr27JnZJGAQOR82KikRst5I3ITxx2raL0MprqNQxxhmeJpJOo28VRmieRDJ5bK+4Om85/EfypSdiBMo+5zHM2McDimyR/OIIHiAA+YL2J5qhpXIj5isLdJA0h/idelCMzv5d20IlJ+UoOCBQacgomUTYYo4XquPvVQvJkAyJokI4waDFni3jDU2d5zDIZJVBCtuIBXtXilxJG89zKdyg4LOT36Yp30sXRjpcuaMz210HXY83mDgnGT657Cvrnw952oQQ3n26xZnjwUaUbgB7Vi56mlWB6BpunpdQssqqJCcDPH51pC0ntkeOBma2xyuOa64PQ4WjjtasFxKiMYpM5LEdjXn13ZGM+XujNsMsDjG4+uT261Q0rnCXenWl6Hj2LvDdQeBXmWueEok3siNIzOdvHCj0rWE3cRwE+kxxiaVI5ZxG20hG6H0pXt5I5ogsZ8sjd5hOQK39oZz2sKk/nLKFISNW25YdSKf9q2RNAqYk3B9x9PStEyE9ScOW8wFRC7MCc9K0YDIigRtgYwSfWrjKyLmbsVyiwxBRlum8VrRRRmAMLkO55K7eRWpDdy1pthbyF2Z25yCW54oOkwENNEAsfc0mgRSuNLkB/0e6MZYcMvBFNikvLJlYEMpPzOf51nNIiUNTfs9fkIj8lwcHJbqCPY10FjrtjLHC8xfydxIIGT+Fc06emgRVjo7a/hnZY1YLGUKDce/9KeGSdGjYI2Pk6YzU8tjWErG1pWhtczBnz82Bx6dq9Dj0+1tYSkMESzbdhJGWI9fbFb0Ypk1KtnZHm/ibQ7S6jlnEccEEbAsnYH1HfnuK8S13w0zXEt1GEL9pI1wD9B2FaSgLmujy3VtKmiD7syfNwxGK4y6DqrRIFjO7OHHX6VzSVmBHEod2jKYQDfgD86qG3QmTZEXT7p9RWEtHcrZldoVL7HiJRcHBHDUCBkRtpDDOVO3pVxlc2IokjZleQNIc8gnp9alNvI8RK5kCvvyB17Y+lUJeZXVGhCMyq+4lSDzipFt442LxMrOxwcHOcUpK6CWw03Co4jaOVpMj5h93mlYFH8xkdwhOSq54+nelGVzAs+QcyyM4IBAwO4PeoPIRi3dhyCvpVpgMEREgm83K9QgHQ1NEksaTXH7tZ3YnAORj/8AVXTTetzKrsdDYXLReTcKfkGG/Cv0Y/Y4/aBm+HviaLR7vVAlvIwNqZjn5CR8hz97BAwfp36/ccP2nenI+O4hp/u7n9NXwq+Pf/CSpaRXUgF95YC3ELghhj075H9R7V9SaN4jS8jc2k+5hGWYHsQMkH0Fehk+JeFxHsj4jNctjiKDctboL/X7hk/4l5upo2XmVCuAccdTXW6PfWGoxWrAXcBQZkSXksMdPrX9F5BxN+65kfy/xJ4bQrVWmjq2isCYLexnaGIc7ThSnOTj1/Gsy5tbXT72VpIZlWYZVRcJ5aHPPA5yc89enav0/KOIXKx/NvHfhiqekVsNgurLzbhY7xQsUXmLE67XfnBCj+IDPbmiWK3uVyl5btPnY3ljJU9uegPtX2FDOran4hmPhtUq3kkRwzrHD5CbkCAr8yFf09K0ba5KPAnzuAv7zyyACfXB7d69FZnGSPksRwRWhKyRuW92bRM6ZOY5gxmVZEO0nqVJ6jnuB/hX1N4F/aBi0/TDpV7cNpqIqqiXr7S5HJKhSeM5HOPpX5/xzlMcwocp+leGtatlOOVRI4X4lfE678QXSXlvHZ30fLuGZwB3HCqSen4V4HqU9neTJc3DQ2dwsjusjgoAzEs3bJJJ9K9zgDLVgsOoo+L8V6tXNMxlNo4OW1sdMtLfTNNMAt4B5qBm2hvUkkjP168+9YMdzcSxrgQys4zDkttcZ6khTx71+q0cUlHU/HcfklSFRcqJbrUgqzaVb3EdxH5u3CDG1uh+8AQfUVi3N9FDPA0kc1vcIquUuIyrDsP8g1o6ySud1DLKkmtDn5L6JWcREEl9hPYUJqdxKz2drFEInzFK0jbcDP684ry8VmMYrU+xybIKkqisi1b28UxWI3SvfgmVRgrt9OcY7VPH4cspUQSLJOzFi6rtQFie2eAP8K/G+KOL1TUopn9leG/hvKpGE6iNK28PpG4uY4/MdImjihZsjGepP4Dmq8sVqZEhlt0nUcPhvvV/DviJnf1iqz/TXw5yiOEwcYQKJeFXdWwADxzT9yOyFSTz9K/B8U7zP2PDxtEsBYVJUEK3XPrUnlxkZ+6o6etcDZskNMceCABnGM1ReAKS4BDZ+Uk8GrprqAojJZSQq554qzJEQqYDCMnINaxdmaRh3KpgyQQ+OelMeAlXUOwhI2sPWtXJWInA4OGMf8JJFHGjBILiG5DdcfPkj8l/WvovT7SOaMXGwKM9AMkDj/69foPCK5qh+Q8fpRimaiQ+XvyuRnGQeav4hQLE65BGetfqihaJ+RUq/vnO6ha4LAIVTdww5rlL6CeBzhhsyOp6D/GvyriKnau7n75w1WUsLFopvAVLhgckYrLmhfy2lXzJkU4by/mx/n0r5mVJn1CxC6j44JY1iEgMUrLvKHnGakMhJPGMcemKxqQsjppyT2JEuJCecnHUUryOrDy+R/KuSWxqkV3LMhAIBzyc1HNGCgUybweVINYGvIis0Llg+/5PTFTkS4IBAPSsZO50qNihJM6OpYMCOCCKVZGfa7uUB7A0rWFKNxJFkIzFkEHPPcVB5zE7SNrdTSGo2LMT/OgZtqn1PIqKS5bexyuQcVztlWsRmbcoBfA7ZqvJOchGcBf4cVjPcCF2R+eeOh96zzcAHC9c96k2vbQge+WMEFSOeoqFrve2PMH0rKWqLirjlmG7bgtjrTGZnfAYhewrkaOhrQSObarICevAqOW4xyrPkDpuxQZSj2KLXRU5wQ3fmn/amI2bCR9etYXs9C4UuoPeuuANpH0qm+ouAPLfZL0BxnFTY2qXash6atfozlLhAzDMmFwG9qpS6nPOS+U6cEDFZ1Er3Mo0mmMe8YBXHyvjgmmJdSvIQACRxgiuV7m0aCbuyeG9gjZVktElB4Ljimzz2k00RlhQgLt5UAEf1p+8tmFSjG+wXN/Zf6u1SaMBdgeRQMj6An8zWW0kDeXa3U01zaB/MMfmEDPsc1w18ZWhomZRw0ZSukUn07w5LJIo0zSdRdSTsukErj39hXPXfgXwBqguGvPDFmlw7cx2u2KIjuCm0j8sVtheI6sHaTH/AGfK94nMX37Pvwu1doZU8JWEDgYDPdtuJ9j0Ufh+Nebar+xt8K9VM5bw1p9rdgER+RFGJcdcmQjDY96+rwvGLWkmZVaM2tUeJ6//AME+PBGqSx3VhHqV3dY2K7zfZwp7BgrbW9iRXluuf8E2NXvRFc209lp06K6rMwBl98BT099pr6GjxJB/FqeFXUqkr2tY8T1//gnH490iFWsryG40yOQyfaVn3M5PqF5x+ArwfVf2FviNooNzYQaxfSrnalsD5bEnI3s2PXrgmvcwuYU5o1jgoxfuvQ4Gb9lnxxo1q1pqbXsGoupIZpGds+m1TmuNvvgh8QNFVYLy1v77crEkxmMjHX5SSx/I/WuzlhPYzqYKSjzxdzi7nwN42sXuUv40tFRMp5rlMEeuefzH+NczH4d8UQ20c+oWxtoVceVMs6zqc8AqR3Ocf41hPDrZHNSmk7si1HTPFXmCJTfsEG+JuMIehPNUYbDxAIgly00ext5CHCk+o/wolh0lax1UnFu7RXuE8SPGIhc6htMm75ZCCB/Ij26fWrJuddVZU+03bq4Cne5YH+grD2STC0Sgn/CR2cz+RcyQE9Y+oz/T6CprjUPFyxJarqd9CCud1u+0hv8AP/16mdBG8IQ3J7XWfEkMMyxm/huQDyz7j9cmqI8VeK4LqMHUdTmcHcAxXCnj261UaEUrnJiGpPQanjrxSnnztLfoPNO9CByPoBz/APWqtJ488VLcS3S3V2ImwWjEIx9PUD2qo4aJw21K1z8WvHFosyyXFxMp+aJ0jwYyOmDn+WK46D47+J9IlhW4ha8kbIluJZcFPQgDqfr+darBR6E1dSOD9obX4mmmhmulPO1HclffK9M+4Fblv+0N4hvbbyb9VwAQRGSfl7A56miWBXQyi5FqX9onWzI0MYmZGCkgqVHHbPUfTpUsn7R+q28irdaeCv384LEt7BeFHt/KhYFdTojN2JIf2nPErvDM2l6bazr8iRorONvY7uRn6jjsa6CD9pfV2Et2+kWmnXCLuQyXBKlu2dvTJ9KylgkQpSSG2n7UurqqX11FaQXMTeYZLWPaq47qDyTWzY/tVardKk8UMaTbt6vJjDg+m08VzvLtNDCVeSZK37VcljI9pLYzyebwZlwxP4DoK0rD9qS2EYeKy1K3CsRE4TDoc53DHP5/hQstsVDFSRPF+1ACYriMvmJ9/wBoYHc3uB3wfoavWX7TWm3MywR217dtIcF0jO0E98nAqK2WdjooYluZ9BeEPiCdY04Tq6sr5UsFznHbnoK7eLVAwXEoSML8uf5V8dia/JUcWfa0cC3C4+DxFhmjw6/j1qQeIYYZkMryjJJKoMlhURxaZX1JpCy+KGhUSTyExsvULz/jT4vEaFPMjZ2RugPauuFdJXOZ4WV7DD4pEThw8bcfeHapY/EiyEzQFZYSAVBPDVMsTqXHCski8TI2PJR0bJ5IwKU+L2niTc8a2/8AeVOT70/rCZU8NJjG19JCro7oQOCOoqRtZV0w+9VwSa554tMtYSSRxGoXktwSInZ3BzuFY8kXnxOxcRyD5eRwT6GuOc02ethKXLEwri1ASRV8xpFyApPy+/H9ayZbZXRJGhDy7tgb3rGbNJR6BFHH5scTSgblLZAxtx2+pqV7FEZSE2zhsOMc4HSsm2DjbQtJYwFsMM5GT703ykVhGoKkHaVH86nlvqxSn0J44kcyqzeV8v4HHaoTp2LRplTbz+voawqHVTdokVmlushj2lctkkHkD6d637SOJSUwfLAwpPU1ySep0wdlc2Z2gaN8OflUFfQ1ysxgLSt5WZCcF8c+wpYe6Zzy7kNvbzyWjmNFR5VJQ9PpTriJfKhbGyX7pUDBH19a9CNkROTvYsWMcYRD8vLbgR3reiaOQSlVEikbWY8fSqgjKvPUq3TCUqhLLj5SepxXPy5jRnZ3ELMY0b1IrWMbIwveRnyB3CJk793O1eoqnKJY5lRZWQhuQy7gR6HNRM2grsbHPLJcN5qpGrHBbHGe1dVZW6ADzCjuRgkDqa82uux6Cgzplt7eGHzJEZZWHytVXjcWiUE4x05rNaIVRsjIcnykZpXwTjpiqLsdy+aH3dMk55/pTJcdNSyoljwDEWB7A9DTWVjH5zsjKWKkD/DsKnlshSWo9QHVTGCcdRuxgVQvpYFcxPwdu5Qw5I749aqkrkT3MZkV5oI0ZR5p2gE9D2qtMGEUpty6vE5Vo8ckehrpitRXsrlCGJljCs4EmSwB5xWqIxHI7ONkhAXpjFbji9SU2rgq4ZJEHJ4xk1OjOkjhJASRhiO/tWMl1N03sPZ43jRmlDgZ4x2/zmsxpVLPmJ0QtwDST1JKckyzLLshcr2VjjH41QgjV3KSs0ajnJ5z9K2SIcrE63LIqIqBWJwMnH51q2csp7q6qvzMo6n29qYou7uXVnWVGVkUOON49apNcBS0AAfBw23qKzlFWHe60LEd4UZ96hscDcM5FW4JEEMsh6k4KgYNRbS5TbSLCtbT7x/yzjXeA3Y9KckyuBGc+Wi5GDjk1rHYwbLIbdNFEPLBYbgM9KgnLPJHN5kKxZO/Kck9sVRjPcrqEBZ2wvoKpqEL+Y8jNHg5PUj6VpGXQlLW5EymRc5jwPlAHp6mssRxRvM7ogTAVd3qTWhs5a2KVxYEuVAJAGeeTWDNpzMWjCgMeSccYreELMU9ikunSW8UqoRC3UYGcVJBEQ6F2IyOTiukiUbFpBMFdkjLyA8qOtdCtoyBSWLHuayqbipqyZvWkEZ2Ssj3B2nbg4+hqw1o0ltG0kRZgvBUYyOx96zHJKxjxaUxhZUWQyADJPJqvJazEt5EG9sZIreOGclc469dLQIYGJhDNLHHJgpk/fX1HrWqmlySTLDHHNJI3ZVJ49aqngZM5pYmK1uX38L380EKhDJIwJEsa8e1bNr4D1G/ayaJWSM4DDbkfn2r2KGTrdnm1c8Seh1Vp8KtanSS8ttOuDbh/KEvQbv6e2etdpa/B26mKzXheC5jYDyWABB75zwMfnXr0sLGCseRis6lNnbW3wj0rSHkunOnasXALo7s659Rnpn0rooPCml2cuZUh3L8w2jitro8atj5NbmffwW1rNO0cMMUh+Rsr+lecalHMHlhe/Qqw2sgH8j/AENOMrnlTnzM5x47OxZkBeEAfL/9f/Guc1bXrGCQ2kht53aLzEAbLbR1IrWG5bVjy/VNT0+eMG2fYgbhXO449P8APrXM3V9FKGH+qX37VcU+ppTOYl1JEYHjO7C56Z7A/Wkl1SaMxxKMnHBA5+lUWV31OYurhHRwuCTzn2qZ7+ZG8xX3KQC27+H2qIxsXGJSi1O4k2lvN2seSxwQPYd6je8Q7Yrjy5Gzuj3cYolM0cUU7mdROkkYeNemxRkdOTTIbiK8LEytsRgrMD+n1qIxuMsZeMySrG6AnAVmyQO1R/aEcbwg3kfexgkUmwI/MC4WQszspI2jgVHFKpLo+4OeAQMc961ktBW1uIjDzpSZ4ZPLOwlxkZx/n86byW86XIdOQQMZppjI57hUEHlwyI5YyE5zkU2R95OGyxHygHp9amUrAQhUlEMjJI8q5H3v51M5mW4WRlRFA3ZU5xWQFVrtFgVTl5S5BHQAf1py3G5gykeYnII6g+1RPYuC1Op04yu0ZIYxn7wY4z7V0CxptdysgZXzwePpXg4uetj6vB07q5fVWBWZypUnIw3JqxLLF5kMkMZtw3Q5yR7+5rxqjPoKUrREzH5jMUI2gbc98+/elMyoOeGzzgc5+tc7lY1v7owtBGiwhRiT51z29SKLa3LKiTCRGDg7l7AVtB6XMJLU37u6K2sk6Ir7V2lMfhn+tfMXj+RoVMSSiWN8sT/d9s16uW/Hc8LOIXWh8na5KfMnKQOQCRuPSuCvJfMMZyixk8YPWvtYbHyUlqTJdyrcOCgjlGFcdOlacd3JJthWSOAKOhXcT71vBGE9z6++P/hyP7LbztaKiQ/N5h/jbJ+Yfnt/Cvz81S2B1GeTAQ7vmx/KuuFTmhcU9zIiJgnMilkKtuUjt7inQyoGBVWdMls4ya5ZLqSa80gDNKqFpJAFJPXjp+VTCKUIihRhu1ZydzpW5YCNAXJRsEY4PetnSmUkEGQnv2rGZudbGwUDaGLdM44FWRGsc0Y3YO0FPmx83uayk7I3jsbulQ7riBrny3m8zeQq4B9cDtX6D/DCGaHwdbtFJvtJG+TJyeOGH16V8txHP3I+p62VO0mSeKIhb2M9wkgMYOxgv3sEc4r8ivHcVzH4j1iCdYY2WXpGen19+c/jX0PDq/dnBnq6nn5CqJd8TM3TcDwP8aUYCrIrjZ0Ir2HseCKk5QCLDuCc5q15pmCRMDtXoCOlTLYCO4Zi6psZYwOtRhVRlZDuz0x0prVAWhEHjVmmxKwyMcDFSLG2ASm0fWqSAawKna67gBwQapzsvyEooIblh3oAhLgMZWIDlvlNJcSFn+VcMDzgdKTYEh8tmURb489STwKRZWTJUsrDpmlJ2QEiFmYAqucYNKjBfkdN7fw+orOLsO5GX8stgsQTyD2qUANvLsIyBxmr3QJlSRkUYIyT3pRt3BXDA4yKq/QQwnDYyQvQY71LICyjZj6ZxUydncCOJ03qoWVZGOMMeM1Y81T8rAsM4yD0NVLYCdhF86F3jfpuHNNTYgdQxDdjTAkZXbklWGAAR2pDCwG9evtQBMstspZWiYynofWmMcldmU9CD3pX1Hcg2yklgu/BwWWpGlc4ZXlYjAJzilbQEi9ayRxsqsxyeRt5Br0zQb7y5IgFb5hyRXNVjodGHnZnr2lzpPAymVRnghj1rtNNcRecGyi455rzHc9+lLqalwqNa7mlWSTby2Nua8G8bIGuwwDCFiFCqO+OT/WujDKzMcS00efRW5SQgTRRBeQ7UyKR0aVHZDkbh8vau56nmkrKnyEIzOecE4FdppgkECyhSD2z61yVARvKszlJAFaPJBHeuv8AD6qbiBWLJzjp0rjqs7KZ7kiQm3CxoDBsGVI4bivPdXtmEhViqIOBkYx/9enR2NVexji2kVZEYJIGxtHp61r25MRQeWQQeT6VsZylYvrbqkjwqMNjcSOhzzVZofnaKX/VDjJ6GgqLuW0iijZWKefHnAHrWmHZI8xAK5TOCP0qObWxvGVxZm8yOF2kG5eAWHHvVO8hSUSjaskY53LSlozeD6HhPibTBa3UcwMiJISoIPU/0rkIrRg52s4UHuK60zzMTGzHXy/KRz169d1cfcxTCZto3D09K1po5RYpGYEMY0VTtHH86lG0llSQEknkd60IWjI2iWQIzRp5a8deTSyymTcSX+UYGO4oNFuQyA7oyFk4O7itGPbNIvCKuMkH0NBdQ9A05zyC0hQKCFI6Cr0pKEJsaVmHYVhPQtJLYrR6fKs7hj5ftnIx/jWibRUcciMY6sa527lNaXGsoGASGbswFMCxpKhB/dqOnqaQWHE5MZVC5PzNnn8Par1jbhi8qnGRkEHvQbRVi/tCNIG2ISuDxWW0awP5YEjKw35FJsYu9IxFDGEUlyDxTYzJ5byMmRnAFKN+oNFxIwQzx/JgcN1BqmC4QFbeRF/iJI61RLTsSxzxJEzyLKjsPuk579DUmTKu9VVjjnmnYcLvRkbsWEaYeQk8gDoKEZJSWhZyIvkYsuMH+tIZdgJAM6SNIh4Gefyq/AVZeAFJOQSKlyQ07FmPIYxoRjqDVhosl4lBUEZB65rE3pK5r2NqkSfdDHHTvVpjMFELIsZP8S9RWXNdGko6kkiRwk7kaSMenNRsgvpA6xBlICkbcdKg2jG5u2ekM0caTSSIhzlkOCBXQRadDaKfLLPHj5Fbv9TWVR9EaU1Z3EEExOVd1U4Kv2OfSp3tbcCI7RMc8kqePes27IoIYF85cSKZANy4FaEdoEYk23+kFgMgYBHc1g2dUEkdNb6UgUXEyoEBwG9/6VHdHZHFDFJ5bOCfl/iHvWD3LnFs5iQRwhk83jHzc5IPoaqCOAwmKG2knlzvTa+0A+9DlcmNMets9vbszQxTyli/zfoPYCtq0iSa3R3RopM9AOnrXLN6FSh2NJYYVUgGWUN1jQ7f1/mK3rdFEaAg5zggjoKdJX0MZPS5t6dEl06rbpJO6kny1IyRXvfwk+BHiP4wyRJpWnX21pAm2AbmXPQFugOOeOa9nDYeyuzmr4qysfaVv/wTj+KUiiWWw0eeAR7RbxXBaXI7MrKD+Wa52/8A+CfHxTs2DWvg7xLcsp+cJAg3D6sRgD86tYmmnucca/kecar+xP8AFa0uoZ7/AMO3EWkp8wtUyz7s85AXH5NzXLXX7KnxetLqOK68KX4RmZvOldI43XoCNxBx7AduvrV4SejOpV7amNcfs/eMyjWlnB5F2gYS+ZZy5yO6Dbz7dvesC5+DnjWzIt7/AMPanZ3CgNIz2z4A9dygqD7Z4qJ0o33NlieZXMCTwPfLdPa29vNcyBPMBRGYD8QP8+1Y7eENefzLmfRNT8hWCo0Sli/vx0H1rhqwSNqD5mVGtJ0WIixvo1Mhjw8LKfyIz+fXtVn+wdRZ7hvsk8EgHzqBwPQfX2FRFXLklcurpV7afuZVYS7N4VvvAf1rJK3c8bM1pOY9u/hgCw9h3rdULolzUWfTv7HtrK3x38EQCN7aVLaa7VgM7f3kYz7kBmPtiv6kvDbyrp1uLgAsltHErBuNqqAD+IAr8Z43otYyJ93hpKWDUjRutkiMVIIHQVQiwrAg8j09a8eUNFcIS9015WZIogQTIT8yEcqaI5dpHC8jJrOSvoOE7q424uIGGyF0mBGcHsaz7uQSnGEHHQdqSjYcZNmRFNKHdmkYqG+UdMf41L9uSaWXzXO1pPMbavIPt607X1BRsyR7lEKFFWVP4txqlPdCUFTsUZ4HfFZWbehrGTexm3Fy8S4V5QG6Z6Vq6fNJJDHvbAA71NWnpdAo63ZdWdBJ8sirgfxU65bdtKS7oyuHUd/r7VnFWepcpWRSWcbzLI4kfhc47dhWh9rJz15GOadVBGRYkuFkQCZFBK7WX1FVWlJIZG3k/Lz1+lZpa6msHbQjS7ijUI8+xy3IP9K2YLxo4/MZlbcx+bvUSg46mdTTUkkulUE/f7ggZxWUZ71yNstvEQRkv2HsO5p6BSlpZhcsR5oikjkaJiYyOAT6+wqwmoTrGyksiMu0kdxWVSN9SKlJvRFgXjPvCTque4OP50o1GeI3EZaP7w2kip5tLMunGy94sW2qoxed2VZo/mYE8D0I9z6VOb5JFkm3rID8yY4BBpOF3oNTs7ECajHIxBXy1A2/MMZ/OrC3bbPLhmEUgfduIyfpVVoOKKfMtGax1BJYppGbZc+WQqg4OccflSx3wAB3EjGORWTntYmLd7suG6gMgMYmEXlDIfH3/wDD/Co2lhYACQGXGSvtWslY3hW6sqsqZLqM981GJbhGztARhnJHBrWF2ap3V2VjcOmEBVlJ55xirQuWI2oM55xnJFOVMUu6G+eQPmkUn68UFzGdu4k+1YNF3uidpQmGOFBHQVEziTKnG3t9aqK1EpJhE8bKQuR261IxQDg7wOufWtb62M02mNMxZBwqj86sAKFxuMme4q47le0IWVRj93hvQ80rRIGyFwK1i9bmt7kZVcNxuHTrT7aGRZAsciyFxtCqOc+lbRdzG9tB6zSZOeQeOlSCQkliq8dKpK2xm11EkdpAqKFK45NGYiTG6JJHjkMOtWo6mfPZE7W0JOEJJK5Cj0qNoCrHKBU6Ag81upNuzEqnMUmtppiqQFBIThd5wv4nt9aiSK4jYrIEUjglGyM1o2noCSSInJVTgEv1AqNpyqISgD4GSvc05K5z1adxVvQGVzydwGKtpPHKwj3oW6c8CsGncm9tyublOXYID0C4zXgPxT+I+s+GLeWz0K3gfUZQ6i5kYhFAx3x+NfTcNYeNXFxTPmuKsTJYOTgfAvifW/E2u/NrWrCS73GSRrPMYfngA5yF9s/j2rmoImgj8uVsuW3Hnsf5mv8AQPgHI6dPDJpH+Ufi/wAV162PdO9kmamnyOup2Esdw8TWrGcKP488Ae+Dzj6V2Pie+XULS1V0AmABBH3QO4I9T69q+4rZWnWjI/Pstz5ww04N7nlF5MVlH7zvxuNFnrk+m3CXdq6R3kJEkDlcgP8A0r2sRT93lPnMFWbqXK0eo3lxeTzXFwt3eyAb5VUgHHcAk471FdXDmPy7dcqSScHHXrXyCwcaUtD9HxGPlXSchbVmjORGoIHIJ/nTHt3ig82NDNEW3BUUnduPX3rd1FGN2Z0cLOrJRgdfaaBfXdt5aWLi2Yqh81NwdieB/wDrr2f4c6F408Ma7pt/a6Utpah9xtJDtBbnn5QTk55/pX5Hx1nlGVJ0up/S3hVwTiaVaOImtD9KNO0+GVULRF0ZBKhIyI8jp9cVs/ZIJYU+xu6gDBdjnJr+O8Wk6ra7n924OPLSjEekJjY5VCmeBnOalaJhtZ/lGccc0uVW0N5IYUcjKxu59VqAG7mSWF55hCcER54BFawSsSldEkUMsjSCVV2gAg55PrWjZ2jSqxkmZAvGFHJreKTdkY6rRk4tgZJo1YJFnjd6VjXmnQ+dFOihyDlSBwK6aSs7GbqX0RoQXkSkQpDJnrkHit4N8w3SQkYyBjkV0UrnLX0ZeiVXjEjcr2xQVn8lIVlULkHgYP4mvSotKNmcM0nI1VS6jKKWtymOc8kk/wAqupcOixKkzNKT8yseAO1dig29DinbdDo5plZnUOueDk1MzG9mjjyI1OVAckCuqlq7o4pQszn7xY1iiMQ2zmQiRiM4UDgfXNYN8h8zaqhh6f1qsRHU1w0mzxn4ieHbPxPoN3azwWU7TMrpg8Dhhz9d361+GX7RPhe50KHWrRbaY6nDbstwpjyGK5YMCOhPIx7ZqctXv2Z7NeSdI/EX4j+PNb/ta2sVs57deGnkkYbo+uFx0Y8evFd78DNXk1tJbq7s5fLhkeGQtyjnplfr1x9frX3mKSVFSR8bGnepzM+nx5KLGVQbAuAAKeLeSQDcBOoXcUYA49xXiwk9zquRSWcU22aRAoR+Pb6VliGSaR5t6wqjkbT1atoyuMjlgbEbsq7QSoKjB/GqxiwriRP3LNhmPTp0rFjWxPEQrOoCsB0Yc5HpVVm3RPJHyCeQvRhQRJ6CGOPeRgqyjCjPf3prMzyqFyHxgY6VrDYzcrlSSRvm8xUHzjAPy556ZHvVsRs+XLgxZOF9KHG7JMmRY4ZCfnwQSBmrNrNHJKGjtj52cNvYYY+vsPrTk7FRdhJowV2lMs33ue1Vp4WZUEeGvOrEHjHamncr2hmyWIVgUjPmFt7nPO729B7VjaqsjLO8i+XIefT8KqLsyGjwbxQsqRErGEDNlz2+lebPIs8hYxNCeoU1nOR0UYkYnk3NARujfgleOPrXrPg3xDBbSrLcSqkwHlrIV5HtU8uhrJaH2J4P1mxvdIkvtQkscK20KpwxHuO/+R2ro72ZIoYrq2mjWGVMJnoff6VtRl0PHqytKx53qzwJH5skhkJOWKn27V57qrRTgrErMoQFs9OenFbmkNzgrlvIWfyYCjxqSFPAY/3faq0lzE3yvAgjZQ2H6g+lOO4T3OVu9NguZpHhUR44xj+frXIalotzArnedpGBtGBXQiLHLz20JUrcFonH3QOM1E1qqGBPtSSOy7sAcjFbJWFyoe8axrJFAERmGU55p7yeSscjyrEOuc5zTCUbkkd1Am8u6ouflHPOepro7PUoFnUAMoKf6zsfatIPoYm9Hf2wjeNWEjHqR29quWc0JwgDJjhUzwPUH3q27K5FtTQihj8lLgEsgkxk9PYVsW+m20yBp7mARSHGGHahIsyJ9MiZWWKJHXJwD0qC40/7J5DRp34weM4/SpiroSdypi6t8JtlaJjliDWrp+vNBcIBDI6A5BJ6e9Z1YaaDZ6v4e8f6DFdyWswjsWZdqGVW5PsehJNdVP4jtJnbYUhU9Ocn86KKscU73uc7d6lHcrPH8oHT5q4rUHDQeeirIeqjPB9q3Noy6nN3ugw3NhOzRpjcAcjPWvLNf8KkhGRSABhWrnnFXOiElc4K505bYAzEQBerHg1hphHEgVp0PIOev5VzTj0CTux1xchYY45AyozZTI4yeP8A61LKYl8g75I5MbAgXge/1qYxsVGT2M5oltzK+QgcgMc8MSRV0JIiHc6qmML7VZqV0SW4JBXYgOHJ64/rUQhFuRLgsFyOOetAEws5ZXlbIUKobrUVuj5kkEkisTnA7iojGzM5QHbEuNxiMjbuBnp9akELlNgU474HJrRK5mQRwqHbe7eWMKBWhtiiGIWVgONrHOa6YoxqsWFmSWW3T51C5OeM+1dDp19PCVZTtyQ4ySCMd1I6V9Jk9f2ck0fP5jS54tM/Qb9nP9trxh8Or/TtG8TwzX+mNJiK9V/uEdN391j0z90/lX75fB39q/4efFbRbXUtD1O3j1LdtuEjkZHSQDOCoBx2P0Poa+0zrLuaksXS3R8pgabjUdOR9peCNWn1mKW4tJ/PiYAFIxtBOcnjufX6dua+q/DnhKO7t4mmt7jzACx8tiPx49qeR5/KlD3medj+Ho1JuUTnPGnhq5tiHtbm9hRVyFQ4De+Rz+FeNSavrmnSAwQPJEud4nZiX+mOfwr9u4fzyMqSk2fiXFPBkqlW6iWE+Jupaai2+pQajexE7gLRSiJn1BY5Nav/AAs2wv4FeayvGhDFm2HyNvHXO3k9M/SvtKOO6xZ+bVeEoxThKJBD490uQrHapcxwsuWO9ZSR6jkVtab4102dZImuNQhLArk24YH8xgfrXpU81mup5M/DmhP3mjsPDusWOpajJb6bPdkKyLL+62YLkhe+OcH8q9xh8HavZ3K+f9ssYHXMZmUlX9156fnVYrPFTXvM8+l4X05+9y63OQ8f+H7zwyYotTE1vMytwV2AA88qfpxkfzrxG/19GEgS+AYAAuZFRuOBg4H6V9LlWdRdJTjsfA5r4SpVpdzirjxHZvAGvr+8tiRtVblpZmb2LAnAGOvSuZbxxpEzS2NhfLLAQELTBkQk/wC/jj619BRzu+h8fivClyeiMi88XWFtHBHF5086Yb91bpEN3cph+MepArlf+EosoIHS1s/JhOTIputzqTk7vubSfXk5qa3EFjKj4SvdI0ovFN8+nvd2UC6hEAEVklEXJHGWAOelWRq2qWzyPLE/lqgxcMfNEmevX+Z5zXwWd8WxV4pn7Bwn4LOPLUlE6PS/FEMsCLIuyQqGKYAI+prfPiqKdRHbRXUSgL80ijax9QcZIr+a+K+J37zkz+ueFOBFTcYQQ2XV5ArIJPKdwdy55b3HYD2rObUJQsxgzHOcAOecD296/nTPMxdWbmf0bkmWKjTUEOW7EmA6sj9we1TCZl3DPv8Ah6V8TUld3Pq46KxNDK7MGZu2Dg9KvQ3DZCs4AI6msm00Uotk0kwhVCSW3DOfWoEcsTtIC9RUp2QRWpYDMW+YqQe2KlZyCyKQ+DtcZ6VUZdzZsqOfnyOnQCpQ29R1jfOSDWsVqYTfU5PVp0s9YtryKDCSSxpJGvQDPJ/GvbvD1+Z7CDy5PKE5yDnr7f59q/ReDW/aH5L4iRvRVu50htiqrKFjklH3SfXHX2pfJJwWBz3OK/XL6WPxWMbalXULOaJZZT8sapvy3GecceteXXesSzzi28iSFCxX94OTx1GO1fBcR4Hnqpo/XOE8w5cM0+huW+mywLbyzSo0ecYU7sD3Pc/lWhPCTG6xvIikZC561xLIVylVuJ2puxktAjxiRfLWRhg46g1TlW2Bt4yFilaMkLnk7cAn9R+dfOZjgXT0Z9fk+be2SsZjzRLhMqxJP5U1Jtu/BKMP4u4r5uSsz6yErq4wzgMTsD+9Vprg5Vzznjp0Fc0l0OiMrloXUTrkgliMDmlDRBmDMVjPUCsVBm/PoVJUhkP7sOsY/vNk0xXSRjwuQeDSluOMrjpAHOV3DHBGaqqi7Du2ht2CfUVlN9CrjpFjxuJG4dOagdFTerFC7DIJOayG6ibIioGIx87H8qZsQEBCDxWDZtoyGVFAzyp7ZPWsqe2LZU9+eBUt2KirsiWBApRjkAcc1WZEGGCgYNYG6RIyrwcMhPYd6hB3Mc5V88VzjaFKSEAp8rk5OazZR++wpwxPOe1ZuY3EaI1AJUHcO5NTAMqRt7YI9Kxk7GqRXkcbSWyWYdKryIWUhSufTFTzaFxjcpyrIVkTBQZ4NUUjmVjwNoHyjHas2zTkRdRfkQn5kxUwjBBYArkdQOtc5RWlj3YAJz0AP9arHc3yswcj0ob6jSvoZN6siAIQAc9/SqjTyAFVIJPIrz8Q7nRSpJFWS5YMhWSReeQpxn60xpZXCD51Lc57ivOcVe53cvQ0IdQuIw22Z1ONrD1q9FqVwSpkm81s7FYjp+VaRSZzrDK7uXINXeMOjIHJyGDCtK11aPy3UYJxkgn7w/rW8ZtaI5Z4WKWhoLfQOYpI2WAryo9Djt6Go1ltpo3jZj5xJ+ckkAeuO5r28FjaqXus8PF4VbWKv/CP6LqJa1n0fw9dM33p7q3WQn8X+6PpiuGvPg34EuZJtuj22m5JDC2GAT69cD8q9vB55OLs2ck8ve8Ty/xN+yf4L1ON5opRaHOQGtUcOPQsME/kK8N8TfsOxX9rcNYatZaegBZbdoTgsf4skAAfnntXuYbiNN2Z4tXCTTZ4B4q/YV8WWS28ttanWFADH7NAGiYehPJH4H/CvnfxJ+y34l0qe7tzok8kYO6I+Wd8Ps3GOPX/APWfpqGZwqouM5RjqeC6z8Itd0iIPc2VlczRy4ljgkBO33HUfT+decXng68tJneaEO+MkBcY+g7VrFKWqLhUvuZL6O0QjmiUC3Ybl4zuH41RGmrJJIhUb8Z59Klx0G5mZJawqyw5eNicA7apXOlyRq0txEp3ZKseSal3SM5Ow1NJScosZRW4D4PX2NRtpEHmN5iRnnaQR0pKTOeUu5wGu2VvFHKdrrIPu47V83eLEggMvTdnHI4b6V30WTzo87hu28yWSWKSMkYBI4+orcgvtwWRHUPn5SO3vVOeo5SsC3EYcRq33jknP3j61q3Mtu9sAHfzSNvTtVKaIczDtJiLtIcuqldxHrz1Fdq0Ky2chihkePblwOmf6D/69YSlYtS0ucbcXbNLJEshheMhslevtS/aHlkleN2EPUAHAOa1g+hxN3EklcKgNywQYATnPHfNLFqRR5UyN3XIGAa7EkSnrYRtRkkUR+YQxHAroNDu7uK4t2Rt53hhz19fpWM9Dow7tK5+jXwlmH9i2dliJjGvmvIP9rkj68fzr2pSrukscgCqcYPJAr8dzuVsU0j9WypuWHTZNeFIpG2sjDqpQYFZ0N5KGMrhRLHgq2/ad2ewrmpzOyUNNS8xa5VWZVLA8rn9aTDwoyoqylshc8Y/z610xqPY5KlOyCNzIkiS248sD5hjOf8AGnRLICZGJWENwBVqQowVjVEBDAOQOMFiOPpSNHCoeXaWPUZP3alzsiqkEhSgDIVBbGNxq1JDHIrRohBcZ68Ee1cc5O5crWKEVgFHlox2jnBPIPvVdLdoPMcGN933uMA/hRFts0UrIyp7CB4maXzFdueD0rDnjFvNZhIhxL5pOevGPyqoPQzlLXQhaxgCFwsm4EsQe9Qu3ksqEHZgEHP6VQm7jv3kUm9HIkIJXB45/l/9aiB5WUecE4OPlGKTZEFeRLLKOV2MjA5DY6GllbbGkPltvY/eJrCsjpb0uJFFEk/ySbnH8QH61om6jMQX9zGwyQ47/wCf61xuOp0p+7YqyNIQJPnPqo71FJlViIheMnl1Jya0Ss7lRh7pOyIGeNXLBDlCpz+fpxWU8zpPbyhI2kR929jnHHaumKuzCoupatbgMxRmAjDZO0dDUsTwI295JDdEkD0IrWMbHHNXYn2lwXWOMzyAE7s9R7CoZUJRSqhdx/Imtre6ZQ3K8kEkRhfLBB0YHgN2zUEkEsyL8geQL87KMDNYzWh005K5YitEWOLdgy4wVI6mt2xjgtypnJVGwq4/ve9ediInpQlc6QWrlWLjch5BJx+VZV1GVAigYI7HG7sKwerMqjaZVi2i9QOHcsNgXPA78/Wm+SY8xzbpCTnNUaSWhej2K2yPc6BcjAyB7GnzWsrBQrQIjfeDLnP+FO2lzKTvIp/Y1hc2xZxIG5x29aoz7zIyGMkDuV5/OtIxsyKhlmIQughUXDZJbHO314oubVJI5IgzMCdzMpxW0FqTN3KMiwJaSiFWDKM7sZOPTHerCq5ghM+A6tlQOrex9AK0aHF21LyRuwWFYzA575qhKpDhAAvGKiSsjaD1Ea0kjXEZRWLAn096fPbhWdWZJsjjAxgVkmaSiisbZlUIzsrnkqe3tWVKWDHMbxRL8ysDya6otdTkqeRUmXeUZN0S4yB13fWtPT7hYYI4Cm2Q5IYccev50iYo6GMwiCRVUShgGzjg1X8oPggbec7e9TLY0jo7FUoFCFleYlyAB2pRJKsPmLGmeVCOe47+1Y3NCFI5igkmxk/eC9Pwq7JNO6h1J2AYwRzTu9hSp2RYtwPMtA4V42P7xSecf5/nV6Qh/lwflO5e9bnNKNyF1keQrKNxIwqA849fwrNfEBiWVZNpOAQpNVF6k8mgTREB2aMbCMrzyKqJFIXWF0AZ13qrdwO9a3RGrlqSYaVY4yY1cnt1+opbi3nEiP5aLHjI+XG6uykmRUqpMzpNK8oeWxVnC53DvnvWOtjvd0h8xgeGyNu01206DZjXxKSLLRm3uG/eQIXTLL3BHf6Vo6fHcXztbBhNOFDRkKQuD79Kt4Nmf1uPc9A0fTp2lS3+w3MczoTufGHAPYdcV3Nr4bmEbG4UxZ67Vzn0x6n2rqhge5w4zNIx0Rfh8D3k2yVbCWGNgcCTv+VaP/Cn7uOSYbLQMQrSNFIGABGRz6+31r0aWGUUfO4rNXLQ6jTPhNbiMwSzWd1GVIbzEzn9OK7PTfhV4YQpBPdS29uUA2KmSxz2GRx9TXQrRZ5dXGSelzefwtodpGkP2aAGM7TKCeV9MdCfSrynSLOya1ZLOOGQZYFeJB7+orVVLrQ8ypiGmZ02t+HYnZBfW8ckWGbad2Mc8Bf5Vg6j8Q/D9rdPMt7a3G4H5VBQk9jz/KlyybM+Zs5S8+LenSxyRrb/AGaEP+8ncYLewA9+3FcFq3xUurhDLAi2soI285BH0pukyORtnGX/AMR9VvJ1ldlhAUAGJAoz7+lcpf8AimWXzZorloGz9xT29G/nmqUDVUtTgrnxJeI9zJFc3a+Y3zZfOB6c9qx31S5ubjzZlmMixlAy+v8AhWkXY0jTuYDulw7RM7GUAsmOlRxwXBjVCJJJWjLbT0wOprZO5oqegyKGMRhWbewHzcdfWkubREJKSg7QCuT1plNdBkyuIQ0a7E2AgnqfWqpLkFIQrRAbo1b17/8A66CyCeViq7h82f4R0qHdA0UqybnlIwpIrBoCIkuzAOCpXB57ehqoWVtrqjIUGcetOMrAXd5WBVZi4Lc8849KkmJlZZJ1CrjB4wBVytYCvOrs8DxyojbtpXHGOxzSTArKFluGuAp+8f8A61ClpcCFZRlx5LBSOuM81PM4NtGjRsjlfmI7VEWBEJ1MeMbiV2qSOnuKqmJVdgh2FMIW7kCia1AUyS+aht5oo5XOA3Awex9qqrOHVx5I+0Zwz56ge1SBV8wAmJgJEPA56e9IkrLMCpXJHTFTLYun8R32lM7BN0e5cZ3e9dF5MksSss4VEbkDvmvmcVL3j7bCR9xD5tsckBCZGMu2OakEp8oJvVcEsq+/qK8yqz1acLIWKfYSju0p/gOO/pU8khuYowy+U6Lgpjv71yzN2lykReMo1pGW3ld+W5OPUVfgtJEjCTSbSV3Bxxn3FXDYwS1udFfpsjCzbGTyg5OOq49e9fJXxIghgSZbNjFA8n7tWbcQCev/ANevayl++fO5xKx8s60XMkrEMU3delcTcuru7LiEkYzjke9fbQ2PlHqyhIGEkZ2Iqg/5NaNq4aQAKqh+jE10rYR+mnxe0We+8J3srqs6bVBU/wAPUY/TP4e1fl14nsm+2XC7XjVWwTjrWeWVOamxYunyyscBPEUYLHHK3sTnircKiVlHlTCUjhV71pJaGKZ22i6LcamkcC2skrLl8jkr713A8GXclvCfJkxtOz5fvDP/AOusoS1Nk+px2oWMll8t3GRtyAo9abZSCPEbKJGA6ilWjY6TqbZfMWMqSV6A5rTWRsufkBA4wM5rjm+hrBm5pRIuYBnJJzk198fCiO3s/C0en6bO0kA3XDRnIClsZxnqTwTXy3EKvGPqexl+jfoWPFzi3gkuQu6QRmQBuAcAnafx4zX4/wDiwgarqJ2t9rEhacFcfNX0nDvwM87PH0OM8zG4ljuPT0pysjbAHTaCN2R2r2Guh4Y0qA7usm5ewqRnVXVy7SO6568iplsAu1kfEjBiRzg0+NAzkkcd6IbAWgQf3UYMiA/KR6VIm0tIAgV8daL6gOuWjVPVyQW54qlOI5WcxMJB/CAf1p63AoIhcqCNznIw3apYo/vtj5gaibAa6Fdm9WBzxQjDJJU5xjNTKVwHQlhknn1OKn2O6CQkwOo6kYOaTYDSisY+7ngk0sihZSjK25Tg1pDYbRGyJgcL17mlZo/nBVZPYU1rqIi3IVbYrI/bJzT3ikaNSFBBGBnjNNq4rjXQoYo8Ycd6dGwid8pvAIyppjLcUqDe6mPA6gVLbRwzPJukChuq4oA3ho6NbyXEbBQgyxNZ0kcUcO4ZEnO7nt2oHczlDyqZCAW96hbO9I0yysck9hStrcQ51EZHykD61Ygsw4DLG4B6k9KY47j4rQxt5KR7lznbj9a6bRLsIFDyssm49+tZVVoWtJHs+i3Km3COFYHhgRmu5026hZQrZdDgc5OR/WvMaPZoz0Ny7uCLeOOcrLgYBxwRXjPiu58yUpnGPTnFa0lqFXVXOFS6j3s7JgDCksOv0qG5WMPtKur56en1rqbscQ6NsRvuTJYYyD0ruNMTzLUN5kgbBXaO3v8A59KwrIdjq7YWqFNzHeQPlbvXTaPE8c6yr+8iEgUkA964asdLnVTPe4YYRZOJUeGcHA2np9a4/V4Fd3AAfHc8ZopG8djBS1QEy85xyM5FT2yqi+VcSefITk8Y4/wrYwlqy7GvPmqsjDdtYY7U5rZ3lMXGDx16GgIysVjFJuxhk28ZPpWnbyB5Yy+5Ye7Y6e1BvTeoOpVAmSQ2WXjNUwsjYKHaQeSO/wBazqGxw3ia3Do0jJG8i5JHofT/AD615o4aQrvVAemRxXRSd0cmKM253skwwAv3sf4VyLShZtrAK+cCuimcQk9tGSUjaIEckL0NZ6eXHPHEwCxscMV7GtCHqrouxLhnhZQEz9KY9tFA8nO2MD5dvSgqLuKG8rZGUUqD97v9K0Ld1QjhCg6+1BTlc76wxKI2z5jYABPp6VdiVHxFFIgYMd+RnHesJoumSWyMwkAPlNuwMjrU0qQMR9rLTKOGRhwfY1zGy1Vh6P8AvnSGEmLaeuDgVCtvwwVQyNxz3oKjcvx2qxRs0ZCygbWyMnFW7V4VRnEal+V+71+tI0K0xTc0sjMQwAOP4arDLMgLfKDlsDqKYEbi3TdCrmR2PD+1WZVkYGFirL1DKMZoJjfqLBCwjIfdIDyu1cBfY1OItsRJVcE4BPXNA07lNoXd8yJtUDgYzS/OqQlYSihep6/SgosoikjHAPABNPe1jwjvKxLDgL/Wpk7IEg8t1iVY2ADttG4Zx+VaMdhEqczyzSudxyf0HoPasTVRSLkVjGFRzuQkfMxPB9qv2tiqBn5iIPOTnn0qJTNqaNqJTEQqqpXjlun0pbS3lt5pZyrSq64yOimsWzS1xy2MruzEMY/vEDtWlZqzSqsSxlFA3Y6VMnobpHTQRIPkRWuYiBgg9PWrkcEMbSTh3MPGEY5IHrmsiZSsMdpXzvZM7icDAGO1WI5JHOEWNYVHzOe+aHsOMrltLJLiYLAvle+cDNb9uosAjh/3/IDdSp/z3rmex0okuVUJH+7LPJw+eRgVWl2TKGgjbCL83PSsDoi9DCuLK2iWWRpIo1x8zOevtUdtaW6qpWWFZG7nOBSb0NJx6o3UsoWtGcIrSHkkng/SrENowjZIUZQwJ9eK5p7DgSWqBHUKwCA5H19a3kheY74Y2wqgDykyc98/41rg4tzMasEtT7E/Ze/Y/wBY+Ml5Y6hrUVva+C42E0stzl2kGc8AYyMY7455r9+Pht8NvCnwy0CPQPDGlWtraQxfu9qBcMcZPA4Jqs3x3L+6gefQwvtKl2d2YtpZVjSRWGGLGmC0iRkZVTzc7g3pXyNWpNrRnrSw0U9i1DKUmV1hRJV5yBuyfx6fhV9767cnY6MC/mMvljjjse34UqNeoluYywqloZrbhFJDMq6jbSknZNIzKhPXAzjNUZfDthe2yW15ZWWpWSlilvdIJY0J6kA8D61rHM6i6may5rYxj8PfDzpK0Xh3wsFbl1ksImOOmBuU/pWYvwc+HJgnhuvCehtI+W8y3h2EE/XI/StXnEyPqklscjefs3fCuaSST/hGrC6Mg2nz4Y22j67KwL/9kD4JapHDJfeEtB1GVeViksj8h9QxY4/Ku+ObtK7RDwcupy1z+xN8IdSkjih0e3tX3YhhWJVx+JOD+OK5a7/4J/8Aw7meZYtV1iIuuNscdu6J3+UYYfgTXXTz+C0Zj9Tkzo/hV+xjoXw18TWnjG21zX9RuU3pm5SBQQRjACdB+X49/wBK9JvoLmOERrGJzEkLHGCWAwQc9up/Gvg+KF9YqKqj67Kq7WHVLsbhjLqqiM565B4qjNpzyJIrKwUjHsa+c9npY9ektDTaKeTe/koB1z0qq0bN5QwwZzgEdKzjTtqXFJaIhW3lUljlearyW8jo4t5AZlxncOBUShqacr3K5tXAdRhSB8/sfSst4JEhe5m+UL8xIFCi+WxvGKY6K3l7jbuGee1RvDCzKAyTK2R+H9ahU7K4rGbcEtIqFsgHqO1XbaVVKoJDtHUGqa0syXDoXFmAyVAZTznFDO5QsGwaxUCXq7FF5HXG9ct2I71bt5iQBnLgAniomtRuNiWWc4b5GVuhB7VUNxnaMEDPGDisp72Li+qKb3PlYZR5ZDbgR61Zt9S37VmZoMHB2DkVTV1YyqxuzQj1SaJ2MRjbeMYPANUor1JsM29m35IfsfSnGCTE1ylprwhp0VFbK/LnjmoZbworJJKqY53AZyPpWM42ZfO7XGLdLMkU0m6LJ+UZ61JNfRgFvM2kDPJqJ0+qCnJ7MiS+DBWGDuXpnvV03sskKrK4DD5flGAvvSS0NHDS5Zkv/Pi8uWTz5kUbix7U4XEzRhwMMSAQDz9fpWctfdHGfRkkuqSwbWLRmTGcAdhU9nrpuI0dUMS43EMMY9vc/SocLSuyZOyNKPVHlGwNCHYjGT0/wqxFqKS3KZtgq+WeVbg478/5610WTYnJJXQ1dUKq/mnKt8oKjp7H/Gpl1CCQRE3MoReVXHOe/wBBXT7NWui4VdCpPIjNuMCXYf5WHbHv7UpnRgvAMePlwamcWdcFpcaCq/KiYDdSBn8abBqSyhAT/qyVPHPWuZw1HJ9C+LyOa3LRuzSEnIPTHao7W6WR1IlRQOBk9/rVRWnKc7dnYkaVZQxVg5LYwOPxqyJURhHjDdCPSpU9BojnlYEmFg5xw2cD6VZ851O3fhl+brXVDXQm6buPa5xGCqhiTySanLo5CxTJIuMBx0NaKnaJpz63RWFw0ZEcmBcqcMMYFWfPTgoRvzuXFaUY32JlIRtiLuYHOaSPB5AK88ZNOxnKXYGj3BlR8c8n0qOclWRhkJjA57VvBXd2YyWg6ORk/eoxAHAYGplu2ePb/Hxg57en/wBetYLuZJdScXaBdjLtz1BWqweOSQrGyknn6imoWdxdRJAgK4+Vh1rMlHKnIL5xmmo63Kuysbbc5GSAOTQ0bFchhtpWW5LKUscgUkrg9N1cL430GDV9GurcR28s2N0bSDG1sHpjp6flXvcPYj2eJjJHjZ7SU8NKDPhDxtoUek3t/BawOIiQyqsYyh4+U45PPPSvNdStZYp4EMAhlUgqGT9fr71/ob4YY722DV+h/kp4+5UsLmsuXZ6/eT2yLHJIWbZIMYPcelX71/PRl3tGqrwBzzX6tyo/AIV2tDi7uMgqf3TAMSuBzmuYuyGFxCqqCqc5OCOe3vXPiGexhPiVjMS+8v5EbYN2AfetW2EkuGDhsDjb0rwMVFXPtcHLoz0fwn4R1LxVeRQWlqZwcKqlfu+pz619eeEP2csxeb4kurW0hKkquwuSPT0H1r8e454t+qp0os/qPwk4ChioLF1Vp+Z7z4c+HPh7w+IILe1LlQFjIYoV9+Dn9a9P03QrC0tUitbZY4ev3cZPev5hzriadebSP7Eynh+NNLTRHRWUY37ZFVWf5QAcYP8ASrUYjQmNRuGewwK+TnFt3PsmydbcKEwPmzk1YKggxohc+nWlB9S+YkSONQyoFTPJHvT5Yo55CAVVwOoXArWCu7GTq8u5F5SL8u4AA9at20hkV9sUUaIfLOz8+feuhQSkYyq63ZZ+YxyRsilSNqnGMe9Na3shhNjxkfMzff8AyXpXSkYKVmQx6dLMXWMoy9Q5XZn8M1otYSJMGZd2QBgDjgcmu6nZMzrPmRNDbhJH+aeONlHlllxkDqR6855q1BC0rlZZEVOR8o5A/qa64pHJOavZE8cU7IQQN64yp71Wa3vHuEbynRieR0xXdSutTkaSNq0WRmuEmG6Py8nIwM1O88bQKse2SYHLED7pH8q7KdOzucs7PYxGnjmeQeUWlBxg8YFYN0hJmIEjy7vlZvT0onG+jFB2ldHF3UUSgD7DNICOQMFsD+gr8/8A9p74crrOk3Oprp8a3L2yhyq7SAo+b6nPP0JpYSKVQ7ZVrRP5WPj54KlsvHOv2UUUsNlJMLuxuAN4BeIEYx3B3jt0wete5/C3wpB4f0C0tnkEwRPtLRkYPmkAbgT6jk+or67G1/3Kij52jrI9RKxQsXVzJxnbjBFKH+czKpXK7SS2B9DXlQl0OmSsyC4vMyi2+8RwWA6GqcyGM71cqpGHAGdwrVPUh7aEkcYmleMRyIGXhj/EPUVDJbttQyxlwrY2n1pu1xlNY5bNn2SRySKflYdfpUMskqQttQRrnLDGMGpAqSnYkbFj8x4IojH+tZmcgHOFHGfX2rdIwe5LvEizBgHUKDjHQ1GZc5kDSTDAO48DPpx/nihsREsscgBLKZQcfSq5KTPId2C3GFO3GKyvd6gPMUkoEYdkKKCpxnI71IUjRldtzse6ngfWtXoh2e5CVXe+xVU98DrVK6sllCjG5AMnPrQmFrbnk3jjQpRaxXUVvbRjOANud3rx2/8Ar14fqFrHDKWUBZCwUHHQ1Mo3Z0wfYw3guIQWjQyMMhtgzVqxE0TRu0uxmJwjEcGraNj1Twz4sudPWNbhSsTjhWHbvXtll4zg1G2RHnMUiABVJzx/KogmmeXiqWt0Lc38NyA3nxtGclGzw3/664/UNQFqCrxnzHGVB9K6xwWhyU2oohBd1LSNxx0FZdxJHsd5JkaHHyjGec1SXUie5m3H2pMCBllkC7uvBFI16JrZPPcXUm75sAcVsQ3YzbrS7G+LC2miVh9/f64zj2rmL3RmaMiQedEeCdvT2q1Ow0zCMRt1RLe1cKnqc/l/hVVpBt3zoFYksme3uK05kBWJRyqjzDICS23oR25qazDAuRIQqsSBj9DTI5bouQXcYRvLZYW3ncnTB/8Ar1tWWqpBjzXyp4Jz37UGbi0dRZ6iiqInYAYyc89a3bTULcGMFsY5Kv0+lbxehg27mlbXkdxzbxhGDfLIOAPwqaYMD8zxuvoo/rQlYIysNEUDqsPlP5uMKDwBVL7NFdfaGjfM6/KxHbApmxlfZC4huIpCoB3rgc+mc0/7ZdsHxLOLhTiPbxj3rKOjE43Ft/EcpiP2qOQGPq2PvH6da1o9eSZHhy7IzBzkdCPStTJwtsSNdzPsYrtgK7sgjDVnXSxklBmYA4ZWGOe4rKY46anN3+ipcu4WApjkDPA/+vXEXnhV7bzHEJMZyeB0zXPM6KdjjrvTsQyAyxhDgKGGcg96z5YcXO6OV2jC9SuCDUE7CtCXV40iCt/tVBIgKqokBc9gePrTNxFfAKqCsgGGBPerP2cOgeVmz1Uj1pAVTIrSPDIpTIAPGQf8+lTqREskZKZGRkDmlbUUnZFOICKFkIck/cPWpgGk2uFkhYdAxziqTsYEyGFiUMkHmqwVsDrUVzbK000wWMMvylhxzXVSd0c1RkEVwhlG+WVpdmBhK1LaXcScMMDnH6V6+GdmeXW10Ow0WO7uCJIIBJNJiOSIkfvU9D2wK/SL9l3RtSnstNvrfS9QjuTfNDebHwVXGFyc/NjOfoD+P6Xl+MTwjjM82nl6dXmZ/Q9+ytc62k2n22oM4hQJco24/MQWAb8v5mv3k+HPg59f0O21HULd7mFYVDNx6EDJ/A/lX5ZmtdwXu9ztjh4qoQ+L/hFp0sMwERgfB2OD8ua+VNe+EkiLdNbXKNdx/MsS5Vseo9cfWvteE+JpRoWn0PCzfL4OfMjyK8+H1/FJIiWZlOTuyv3eOv1rnj4Auxbx295ZNMhP78JEVRs+meM8dK/UaXFcYrRnyf8Aq3h6l20YzeArv96sljIozwykcjPA65qeH4epalZo/tFpI7BmjLEgE9j2z9K7KPFsmrs8+XClJaRR79+zX4H8PL8TPD0mtx3mn/aGktVecsQVBJOU7n5QVPbJ9Sa/XzX/AIIWUmvvr8EMLJZxk2FtJarPHINpXZIG7dw3UYzjgZ+Y404vqQjDl6no8OcN4b2so1V0Pg39qbw0LzVNRupZlZEtXVMc7I1G3n1IB61+bOqeE2ZnnZLhWmjBliIyVGOoXoea/UuE+IIrLoxkz8sr5D7TGTfS5w1x4Ht40cvcXVuxOR5EZyzf7RBAA/OsabwJFE0syX9xNduB5fmuFz7YH866q/GHJsenR4Fp1eg//hDvsx3f2XbM7YCs4wc56Vs2vhG8iE8bhJBI+/cVx+HsBXiYrjPn6nu4TgSnTV2gbw3cRmfzoZrRtmUjjPyyc9R2/wAK5fUAYVlNxG9nJGADGX+7/vc4zXwmY5/Od2mfTUcnpwtZGFbag0ty1vsm38MQh6jPUV6HpFz5MDiJpHDEks/X/wCtX4vxNmEpaH6LkGDUY3NVrjzymyIx7Tjcxzk+oo8xUfy2bC561+b4utdn3WFpW3I1Mqu2ASmc/WpzOwAYMy9sV409z0FDsWY5BgASiNuvNOW6kILEbgOBUhKJJFIwHlvKygnj2NXVyihVdlGeRQJKxOlxJg795OeCDSteEnaWKsBxW91a5nPchExOTkHmpFuAGVXbcCNx+la0Vd2Rz1aiitTI8QXaCyiUBJZCCyEAZA+teofD+Iz2sLHdLEDgAHphef0wa/RuDVapZn5fxv71G56tZ20E0O5FfIbuCDWo1mG2OpAIXkEV+u06fU/FudRnqc5r9oH0qazJ4ZPLUtzg/jXgVlLNcX07yjKmUqmVweOCD+Of0rxsyw3NK59ZkmJ/duKO6jnKeWvQ45FWvODsFYspHfHFZONkclR6kAQmFtoCsW+8Rnj0rl9SuVSYKGyF3KG9M/8A6q+Q4iglC59rwdVbrWOWNwobeGyQCoHbFVvtlwyti4DjP8Q7egxX5zU3P16kr6Eq3kjgLudFHRgKQXBLfM7SHpzXNNanRGNh8VwF+Usm4HIGe1OGoRbGYo2M4zu4rCUuhRCL1fOVRcmPK529cj/OKUXisP3ZBUnqKzN4rQfJqAWGVQ3lsVwjbehqn9tmbKK0WQuTx0rKYoq+hTN2yuHLElhn608XsMTqsivll3E4yKyk9AUNdBUuwyhVwUNKJ1TDBsk9KxN4xsE97Hx8xVscVXa8Ckrkb8cgGlJaCp3uMeVWCKARx2quGLBhlSBxjisDruVHuWSXY4YKvysT2x2qu1y2Q5bGDk8dfasKmgyRbxdrS71JAPFZD3haXzMGuSc+VDhfmJFu8HJPyHipEuFlUMX2Hpzxmsua5uQNc5Gdwduw9RUcsw5bsOAPek5aFq6IRP5rDOWJHHtTJNqKDt2sP4s9axk7s0v3GfaPLwzYlU01L3zAweNuemDUjJfMRY1PLDHfmmFwqKwI68471lOXQqKMW9kMhUkgpnms2R1G2NcHPQ1xVnqdtNFWZkUIAoGO/SoI58bmJ2ntmuOW51JakhmBbBcIo6g96j+2E7QBsANKO5vYsNcAy71LuCMn2NTxXRAZkYHafpx7VrJ6GPsyyNQYIjhSAx3A46+4qe2v3ti8iOpUtlR6CtKOIcUcNbCqT1J0vWd1lSd43XKkZ4/Gr9pqLwxtcrKXVpMFS2eg6gV3QrWsc31Vs1JdT89lLlRt6+pFNi1C0BkWKeELjBwDg967U0tTl+qty1RKdVQgsszSHIyGJOMfWuV1ay0TVlcTaRp0FyRsLLCvzD0Pv71rQzCVN6M5KuAUtDyfxD8DvAuvNI9zpSTxqm+KdI8vE5BHIbI/EHkelfJPj39jzT2F/c+H5IPES7i0aJbG3kB6gEknPP0zXv5LxGr8sjycXlkoaxPifxp8Cda0u42S6Zcwq33zjd5ZPp2z7V8/+J/BV1oivcyRJAc+XJngAdjn1NfeRqxcVJM4OV9Tzma1mVGLRF49paIH+YNYUzBtvmpOwxuwvJU1fLoYzfQaF2xMojLKWzuJ5x6GnEPFCZUCNuyNuMnpRY55nA65atdRRLxC7HBD9M/0FfJXjCWHzrkRq7gPgj0INaU2QecSfNuEjtsYYAPQU+MyL/o7HIQYG3uK0HYkS4IJBjQqDglzjH+Na3nrJCspAjIPAzQIv6VYte3alDtkLA89MV6dqOhPa6assXmpuXDc8Vz1qlnYuXwnjGoyxW95KhUvNjqDwB71VR5JEyFcZXkV1U9dTkK4uHTylCuVYYwTn86TznZsR4DD9fat1uKxYL/vlSAhXxk8Z/Gt/Q2J1CBlZzFkE54yc/ypVjSm7M/SD4XRxx6fE7qZJmiCwuvA2nk59TxwfqK9zt7UqjmVw74CsVPBFfjGeP8A2ln69kq/2ZCS+TaI7IZCgPJ/hH0qrIqyztdyopkIBBxXJBs7W1syxbSpJNIRlWcCNj7VtPdo7sW27o1wUzyRXbT7nFXZnJdpAEiifyoWY7VYcg9/z9avyXCLHFIsLqV5O88N7+3pWj2M6T1sXxeybGUxSvERu46ZqmtwyqzqoTcNr5GSRXPKWhvNFwTMpWGMAkjseTVqLzCJpmYBwMFffFYEyVhkN2jCR3hKAqNo9DUMqeayqiFF7FjxRzWCMbmHK7XEe9UkZAxXHfj+lZhj82ZQ7wRSEEjcSRj/ABq+bQUab5iPcJOfnUg/3apyQwwglWjuIWjyuR0J/wA/rVw2LqRsypb7HyHVYsHnmp0VZBPFGQXfkKeuPX8P61RmtB6XBEaB1jL7SpOM5FRA4VRIHHYHPWsKh0xi7FVTIhJyAeeCOTVb7ROzqDE+B34rDl0ubUlrYuvctG0QdnYsNvPb2NSNwhETuz+/NOMeptPYSafcrRRY8zZgjoD9azpbaPdHI7TW8g/1ils5reO5yzTZQRZxOqWqyCDBJcDkfh+tWJTKFAaUzgDO7PWtjFw7EaTXSupxG2egAwB7Gr0ckrkmUBnAyRjtTcuhmqdlcmNyLkSHzyCoyFI4pI1UmPdKTGf4ScYo6GUHqXY761eRP9FaKBe+7d+Na9neW5jaFI4pF37gW9fTPpXJUp33O2nXsa/2hEXcqNIMjJJ6H+gpWjRkW535jJIKfSuLkZq6l2UEI+0IyRbBjJ3dfpVp0hRYHa0nmijYkMh+U57Gmo62Nak1Ypwznyy6SusBbBVW4atOR4LqARbH3g8DPT3q5rQwiuplS74mdVb90FxgnLY+tMYkO8DktJt3gnoAf8/pWkNrmdzJY5YFkIIbhvapIUWWNoQvU7uBVN3ZSt1ElsXMqSQIN6rzsPb1rPvbMJHazRyZ3jPB5U1o2Sti1ZOFjIlIRMctjJBq0ttFMzvNLFCTkjBzzWc9y4LUpXETxsilMR9eDkfX8altlHnNKVDkjDZHOKg6HuUrhd4eKLaoUcHOTWVdII4XVo3DA4HoRWlNHNUkiGRnaJFkkUgjjI6e1VkUs+4RswJ+YN+X4VoOOrOltPNcSSKsNuQm0KScEVKsaqwlHyuSOe9J7Ck9SLasdwyrOh+Uncy8Y9qjM6qqLIqHPTA6j1zWSjrqaWaQ7zFDoWVgvUZPWhZViIVnJbO4N6D0rRQFUk2W7e5gkSSGAr8x6heQTV6KaxMCNaxyeYBhmZ85PqPSqa1Odz0ua9qYZ9yqY1XrkjHNKbe3KuCFkcccdKyk9Sk9LmTJYsQI5EBO3g+nvVC5sdkTOz7iMLnPI7YraguZnPVmkrkMWn3klx5MUZct85yMnAHOK6WHRLuYJG8TNInzGPup75r6XDUEzxMZilGFzoNL8DXGqJbSIhfc+1yi547Y9ea6Oz+DOpTxOsxjjRk2tNIPlb0Bxz+Fe1Sw6R8/iM0b9067Tvg7H5SJevaTKE4lC4D/AEHXHpXSab8HtF04WsktqtpbgeYFXqW/H9cfnzW7mrWPJqYxs7C18IaXYRi6htraGcnd5ykgfT0H4YqyptdLSeGIW8L9JUA5PrUNtnDUrybK/wDbujWU6RXF1a29tJjb5knBJ7Ejvnjt+FUrnx14YsY7tW1CCGRMpNGVO+Mjn0wD9eOa09k2yHU7nH3nxl0m4srMadp18se8l5DMOBgc7SB6Dp+Z4rlbv4uTMXWIzW4GCku8Y/LrmtHhriSe5xl/8VfEbxy28V2tpZs23bjduHueM/jXO3XjrU7ieIK8QQjLYfBHuBXRTpKKD2ZzN9rtz8xRnj3ctInBzWRJrE8rC4aaR9g+fHf8K1TsXThqVptRa5Qx4EqEYbJ4PtVNbiVwVnMsGFG1Ccj6Gspy6HQoorJdBU8wyyNKOCoHGPUVDLcIu5XlQRt14yRWYNXMeZLc+YrM0gDYDA8MPas4uYpbZoNpUHcRk9KBokeJ0Bm5i3kjG0YPtVJmDjcTIZQNoIPAHpWlMBqyPFEkEW0RLyqnpk9ST/WqYmSYOJAElHBYdx7VbegWFaWJ0WOMBl4KlT196aQqLkSLuAyAO9QtECM+UFZCUZcsuGGOSKq+dJG4ijkQI3DLjjHvUzeoFRlJG4FFUvgnPHt+dSyRuOdwR0OQp/i9jUgJEjSA72VB3BFSSFII/NYyk5z8xyCPagAjK+YY2VyGfI+boalkRdgcDaBxjpnt/OrjtYaInVIlidC0kRGSwpj+YwILq0fUDrU3Hyu9iguIwzMZvLDZywqB3kmaVkZY5cZ3Y+9TlK5TgZ9xdx7yVYbmADE8fhS/aIoCskWyU/xqW+97H2qSLa2KQUl5mLHYRlSDzmnwMxntlV0b5eecZ565qZLQ1pR11PR9G8soI22yqCQ6secehrordRG4XzGaJ+nfivmcbCzPssHVTSSLkwWMlpI5WkxhUBwfrUO4tGZyio6LkoOTmvKmj2ITb0RCCyTISGB6g+laMEcMTNKhZyTuKsefespLQqUtCZSHeUqEVgmVz3rS09leRVA81M8q3I+hqkYKVkaXiGUpaywqm0gH5T1HtXyn4/medIzOrCVV2cHjH9a9nKviPn80i3e58ra0GWViXwBkAVxF1GsxJjC7xyABjp1r7WGx8rsZ8zB4d8jyLwACozV3T4VmYqrO0n8PbNdEHoI/XzxcunSaRepdWM1yzRsiDdzHx98duPQ9s+xr8o/iBGkOtazZwlkhik2LxweOorh4clem2zpzV3m0jyG486XIYFEXuB0qeCF2lSIc46NXpVEebF3R9X/A3wXq/iS4Fhp5sZ71w0UvmyiNRH1zk8dgecYFe82XgtvCOp3sWtQqsgdd3ltu2qQCCp75HOenP4158Hd2D2lnY+bPi3a6dPql1cWyCGIdFDZOPf1PvXjVqgefKEBs8KR0FdeI+Gx3w+G501oQYpI1PlgHeSw/lV5WMoilSWPyOp2jJPoQa4GtTemjoNOKyXEMp85ZFIIcLlvb61+gXwwVo/DOlyWnF9BHsldzkEnNfM8QaQXqe9lsdWR+NpJo9L1CVV86FYWcgLn+Eg49f/rV+SPjNUi1bU2VpSGlJPmHJz6fh0/CvouGV7jueRnnxpHFMUVQRjJ55FQlUXCbdvc969d7nhkMgaV3UA4IJHGKRVTaBncccDPepauBYaJckSKTO2MuD2qwsZw21hsXoaiG9gJI2ON05wM446mraSo0TpxuPyg+lF/eAymJMpLt8gpAWYNIAVGMYBrQBEPX5ccde9CMeWKlRnnmsJPUCMnzGURlsjnkZqYRlizYCvjHPApAWETCqA2GH8XSpCgihaWR/MAHQDP6UARzSMiRlEVhnI5qsrElgyGRDzheDmtZSVrASlAhIc5OM4NVBvbDpiIdOtUtgH7GXKsQ2eeB0qVYlkB2y5wMDJ70ybahKi7lVd/mgZJ7GmRDd8mBuJ5PrQUPMbKjIp/d57cmpolVHKbW5PODmgDUjuQTIkhlMOMY65pruhY4jDN7ntQ2BWnU7AqbQxPI9qjCzwLJIkjRrjAyMg+1JO4EcFq80oLsSeuPWuts7ZbdSrIz7/y/+tTHszP1IeWVM0dxEo+ZcfKT7/Ss+xkZZFQsUw2/NTPY0kr6nsXhuYyhfKVQSAAAeD716RBcRlY8nL45AFeVJanoYeWhrTXZEJd5HyyhCp6YryrW1VXfdguxwSOR14NbUTWrLocfKjRo0G5ZAG8zLDnNSRgEsZDhxzjrW8ldHKXIDDgQtFGcnOW6keldXYFI41KyLu7LWDXQtu+x0FrKrS4ZkSMjPmY5HtXceF1iWWJpl8xwckBjiuWqtDsoxse7QZktTOo2xFsYY5Nc5rcflwkxhWVh8wz97/61Y0pHU4+7c5CKWA24jIOc7mFW5J4Vwrxxs3cg811NWPOuPilLdCXjx1z2qaGaNnDlvlUYX0P1pATTiRjGxwqg7sD0qAFgjKuCucgGk2dFMRmJeF2Yo4GF5xV2EoiuFAUngk9TWLd9zoOe1+2t5rR4on34GGcDBNeMX1tMjyZVTEDjA611UlYwxS0uYV0rtGE3SDnj0zXGSRRq8quzSsTkt/St4bnnNBG8QcIkYU4wxxzikmRXZkj+Un81rYwTIQJWIUFJFHUt6VYfbMrANtC9eOtA4ysMyAgY5YBRkVoW0eD5jsNpwCD3z0oNj0fR7RSIzLIyQ4xuUbsn6VqpDh5MhGBPUDtXPJm1NFlZCisuEZWUKxB5Ptj0qjI7vuynl46Z6muc6ba3HQxyMSZI8AHIOe9WZbWOCGCMIhTcZJWBwRnt7/8A16zmyiL7TLPPKCdnyhfp/nir4cCMxtnYTww7Gib0EUZ0iYBVkaRj8wC8H6/SonZWRtigso5AHetAEtiiNbSXO5yjZIA6irodZFJD+VLnKkjpQRO5KszC3QtIHlJ5b1FNlijuYA++QwghvkbrQEI2HCNo0lkALjGQue9SeWFTJO4k9PSs3K6NYxuQMZWtjGCroOnHzf44qWCO4kCrLGd33hgdqly0sJJ7m5DaKYyAF6ZwBmtqCyaTakcTF1+bAHPrWTlrY2TIjIlr8kiICzfLurSt2/ejbgggnB/nUPuXF2NCaMzxIiEBFOC3arQtZFEcaTK0WflfbgH1z/Q1zyZ1049RrgfvFRpJMY3Khx+Brp7EA28UczRRKqltu3r7H1pX0saSVtzQhKSJGYo9nG0r0p80Bhyk2NrAZC88GkTozOkjWWZDOytGT0bmuh03SWwu8MbfO7/DFZzfQ0hHqazJEhjj3IhHBKr1pk6Os8SsysRxkd65ZM6Yxuh2pXUUUaRuGQg4bHTiq6sJRiEMUx83apKSshTo9zcPMd8eeGAfoBUkGlW0Ic43PnPLcZqJnRHY2oLFEjVJFV1PzA9evar8UMcomf5FGwLjdngVmlfQIxsWY9I1PUbyCKG0aS3yI3YDDIeMZ9P/ANVfot+yj+xpfeN5LfxZ4rtpE8NK3mSOwMUcoz8qLn7/AKnHX6detSVCm6jMKsub3Uftp4b8KaN4V8P2Wi6Bp+naXpsS48mIYP1Y/wARNdDAQpcpnyzwQe9fKSqOb5mdVClyokaIPsKsytnn3qRWj2yIy7mzxxUOCuaylYsJgsZfLC8U3ZyZEAX1Gaxa6AorcemzdtbHTOKWRcKrIyLGFyR61zuBQRIRERJg88c9qmEZbIziP+EdxTdOxnGIRtvJbBHPSj5wXUM8cWMMVPP/ANetktC2riqpHztU/kKACvlYPIK8Vz1Y6mlOKsW7c7CN+3GPzrrdKmcOlxHHC3ljkswBHbI9TXn4qDasddFWZ6HYlGijkBOD97PrWpFIFKhWQ4PQ14a0Z3qV0WWDMp3Esp74qJY0kjyIl29QT1olEcXZ6DhFGIiskRbnIPTFBTY+V2ICMMBxn2rDlvI0VUbLGZpVuJxHIw6HGOOwqKS0tQssc0EM8jYK88YroaVrFOrylRrS0dBujEcind8nQj0pg0bTw6sqgRn5iVXGCevHrXNKJp7Z2Kcnhmzllk8lJnYdSW4/KpE8KxNFJIpTz2O0pwDgUSppqyNViFbUrjw+qrt5CrySDzioj4bnjijdFeO2ccA44/r/AE4qadC+5cay3MuTw9cxSkRv5ofswxipo/DV0ElM5k4PJ5XB7LkVlVoe8TKojIudL1HfLvHyY5VASf8A69UBYX91kJFcqqnBLxlR+GaynQbaZ0QSSEutHvgkflAq2Msrqf0NZq2l5A7qsYYL3D5INCXQUWmiw6XiKGEBY55Ldh7UI7vy6GJQM/OuKycGTOCb1JBIQqOrJIM5DjvVaSbzQx2zIM7TvjK/z/nTdO6EoJFIThg4EhLocYHOD6H0pkt7tY73jUAgEE8UowuQojkm24+QOueferkVzMwSN5dygkjI6e1c0lY2UdLDmvJIwWVQzZww9atRamzb/MQgYwNp6Vm463MqlN7jmuNkYLEuQMc1HHezlQS4ePbypFazprcV+g03cgiYxP8A6SIyiE9M+9Oi1Rghjndj5Z3AY6GlGDWiMvZNsuR6uVXMbOAeDUn2+ORFwzKg4J9fSuyK00NFCzJ49TCAhX2pnBHcGryavAJISpILAhsDIHsf51Th7upUqrT0LcetxJIF+aFegKjO7/Cs4X0jhZZo4o3LY2oeuPWs5x92xLm5O5aW7WWMYYIFPzCs7zjboFkk3RbjgduTWDWlza/NuXhdDfIrF12NwN2KlGqPAQpBmlODuPH+QKSpq1yHNWsOOoNIiMXJwxIHTBqVNUjzLKzBizfMp+mPy4rSjF3Mp6IsQ6qlwLuRijwMi+VtH3TnnNXxeJ9mZ4CscBACqGIyQc/lkfjW3O/hJVW0dQW7SRgmV3HBz6VfW4ctGTsCoOOOoraCSWhq6qYj3LnBfcqHoTU0d5HuJRR5a/xN3rSySsTKdtB4n3lhvjROuSajlnVSEVlde2K2VkhKfcriY8oxCKeSCelXBPHIpEXzHPUDFNNbIxk3eyInRgOXUHOMZqo7PG6ug/eDO3nFbKOho5K1kWFlB3FgykDoTUSzJ8xzgn1rOWhhKQya5zE32Yp53oenvV4WVw0KSrG0qEAgr0/OsKs1BWZhPERpq8zDv72DTI57m5aOWCFfMdCeBj1r5r8T/tDeE7a+mtrS2LyMTEhkkIUc4OMdemATxX6/wLwfPEWnbU/G+O+NqVCDvKyR4h4r8b6P4ttZdQSza1v0BjYnguvbjPbsa8evCyqY0mkmYAHLNk1/bnhzkk8Jh+WR/m342cUU8xxnPDoiCBnkYPtBYLsJI61LNvRTDvJzyD1NfqHJofgUZdTn7uLywiRIVVSWAU8+9cfKrxhy5EkpbKn2rz8SfSZdK7OcaTbK6llyrYGB1rotHYFYTIhUk/Mma8DFSPtsHTbPuH9ly0lju76W6SKRFlZYQeWUMvAJ6cc8+9fbIji/fyyOUDLhVzmv408W8VL640u5/pL4J4KMcqp3XT9TQhWMELlWXjJIya6G2uGZRbs0UMO7cS45xjp+PSvx6nq9T9vikkacM0TRlFVHHcf/AF6sL5CHCFCfT0rRN2CNS6F3H7rEj3zUqsoIAwO2e9VGOhSnZkcysXG1z5anPAohL8liS3YelbQVtURNKTuWCsBRACRPg5U9D71ZgQwwFdsMcbHdhOmfWuqKursxkk9BqqzAsjlR1yBnipJZZFSFWVY4y2dzDk/Q11UYK2pxSlbUtWEkn2hZJYSsS8q46Zrdvrm0llcxh/LPJBeuiMepzzrNPlRBHApSOUfuxn5c1pm2ZBFJIq7i3ygYyK7KcDOdSK1ZdlCNsAeOcAdFGMfWqtzdiHYmQnzDpXo0qTkrHn1qnLr3NWG6VlbdF5sKLv27Oo9PemfupgwQhFPGSvUV104ya0OeNblVmVjHpyRqRJGY+PnJqjf2tokeCFfHTH8qdOm7XZCxV2clqNisUsgRoJf3ZJTGMN25/n1rxH4teGrXWfCV5Z70vbuJDIQsePlGSR69yfpis4RtK530XzaM/mn/AGg/hzpjeM9Us5rKS1NheAOu3buOASPpk/8AjteMW0ZgLKwwgXaM9Qf/ANVezWm2kjmjh1G8i6JE2fJlm6YakG0q6lothwvTqPT/AD61itzOoSTRLJtdX3AcE96ohi5KAB8DPPpW5mSw4LyxF2G1d647iml1km8pUeOTALOxyDn0oAnnwXZPOiEinaUIx/8AqqosJCMwMckmOVxnB9RQBl3VpFI0zSMfLI3tGPb0H9BUE1lMyLKMoh7A9K1g9DFrS5nblKukZWY52kg5BHcYqQMmw+TB5YBA2juPWrCNr6kuWkAAcMwOAxHP/wCqqzeXE0jTFGYAsRjJ98DvUOISepbwl0q+UvlncM9sgU2RnWRFgkaNwACwGKmMb7mqdyJg6MrLsfBI3E4qQPAFkVRk9eeOa0bJnsY1/YnVYzbiKSaQc++K8S8UeGPLnknaKIJ1z0GR0oTujSloeW3lu9tKzBI5hJ0GcEViWWyeSR2JCoxA3AihKyNyYXLLIkaeYo6sWb+X+FbWi6udNk3bfOhJydzdeelNMzlTT3O2ste+2vs3MEAxmrEt2v2iQLOXnQb056gdxW0ZXMJRSRh3N3bzTiV4ZTu4JbkZ/DoKpXEjJBGJWSRSd6hGzx2rSPY55b2KDTiLfcYLlhtAJ+7WXeakZLeNMFNvPyry1dENznk9bEYvJfLHmxqoPA3HOR7/AK1pJrqZEFwd0MbYGTgNVyjcXNbQmjktLkzxR+RDExxnbkrWDeeHgqlt/wBrVu55/Ss07M0TMNtIuYJXQpOGCn5W6VUkM1rCrRSsDJgD5cjFaKaAqJNIVaKZgwJyPkwQPr371Fas3nzxO7LtG8ZGQfarCUehvafqEjrMZQUZW2nbySOorobbUApW6MVykoG4AjG0VtDY5p0y3aa+SwIV1L/MB0x61vWutJNEZZD5XO3A6/WqaMUzYGrPNNGWkXy2XKZ64+tPW7hDzCMowfg4oNm7FhVJxFtR2bHFBhFruuAkZkIyozWN9RmdNb+cQgtzv6koP5+1ZRtVhlfaWYk+nBq5spWsVZZJlVHRmbbxgHvVOPVLh3lSe2MUWSMk8GsiZRZoW2qWjrIHEpBGzaTgY+nerUspnQrLgjgLzjHpWMlqTFWMXUNKt70urxxrIxwUK9u9cvf+GZlQrb7DCp5yvapLRzN1ZXUO4QxxxzdFDruBH+e9Yt5ZoHicybAT0IweO350GkGyH987BTC08GSxCjGKlWZUhRWVCuSQD2oKbsRyqu1SuCoOSPX1qBIgzNLzluhY55/pQZSlcuiJkiKIS74w5AwMVW2zCFZCyMmfugH8xTSJEhiCyAqpCnBHrke9PuAmQPJllVh/D2rpp6HPOHQqC2dCztBPEpPU88/h0rc07TZpEnigiMlww3IhP8Xv6D1r2sIubRHn1KTUtT6t+CXwe1fxV4r0qa/SFfDtoQ6xRq3m3UxGNpA+7GuTkDJYkcjBB/ol/Zu/ZbFrY2xj03ybZEDOkSgZPX8ea+pxdX2VJU0bxpe7c/Tv4c/C5NBe3kjt45Cow6rKGOewwORn/PWv1x+ECix0yCzkIljCruQ+pUkZ/Ovkc0w96PMeZVk1Useo+JksprLdI3l8ndgcHjt/n0r5P8U2UDO0sc29wCNueR+NLh68W0eVmcrnmIsd7q4hXL8lumKWHTsXOFghuHJ2rvQP+Wa+v9sr8qPM9i+W6NmLw4rzRONOknXd82xDtHGeSvQVvWPhzRpVLmxWSbOA8cxx+TZFaqc3GyZvCs46ndaD4PsLfULbUoNPjGoo260kH37djwXGBgHGR+Jr640Xx34pstNg02SRZUjXy97LuYjHqc8/jXViMMq9O1Q8zHXj76PAviNo+n+KlvY9ZVJY7gGCUFeqsPmGPTivnrXfhtoFxPGBbxM6ZA3r9w9OMdPzr1qOMq0KHJA4Mvp03O7RxP8AwqTw0s8k0tpfG6x8uLxwmf8AdzWO3w9gtZSTBC8BGQpjIA+vzc185is4rWvJn2FKEX7trGZeeEbbM9ubS3itWG12ickSDrgg/Ssa38EQu8hiQrGo5VsH8s9fp7V87VzWrHW52KipLkOO8Q+Fbi3WLfbwGYExl0jwob3A5XP9K8J8XeGbuZrnyBFeLMNkrxjHHpg/pXoYfHtq7IWAT2PPIPB98tzvksbmDDbtzkgn/wCtXXQ6HdwrIMFkPDMoxke1fK51Tclzn0mX2jaJLJaPbtHuYoG4UZqhJIkbIlwYw7khRnOa/Pa+59XBdixkqCpLqSOKVYmcKrMS3X6CuCW50xlYuPEEfPk/KwwMVB5bK+zOfWpLmtC4rBDwGLds0/zm53DYCPXvQZEqNlA2WHGapvKxG8Akg0myeXW5ahiu5QhigacucBUGaxdS89riBZCEKZ4bqPcV6eTLnqWPCzyr7OHMyrdx3M8S7GVtmMjGc+1e2fDe4WHT7mGZGWcyI8ZDdAAwYY/75/Kv1zh/LJUp8zPyfiPNoVsO0j221cgG3fbHvQMy+/oasnosaOHyu7d2FfotJ6WPyOo23cwdWhZknWVHDIhAX375rxmHTpoLm4EqrnzGdG65Gc1y4qJ7eV1rRsW1whKhdgJycnvSCVhsJBOK8ya0PR3Yy5vRZxSTxtuYfwHJOPWvPNU1NbuJoSEgjLBt+7BJzwPpXxXE82opH3/BlBc7kY00hVDgID0ALYyf8a6mx8OXE6qFCupHzg8Yr4enh3Nn6PXxaprU1pPB95FGkke24JwMI2APzrj9TgW1huZpl+ypFjeXkC4yQo+pJI6UYrBuKIweZRqOyMQ3gXBLhj0HNIbhgGJwBjcCe9eBPc+gpxViqZxK21mXDDI9xU32wRptUIpAzlq55SOpR0sZcmrNKOGDR9ao/wBrnmMBjk4JbjFSTCi0i2b0hRmQEdjSrcs0xZm25GAKxlubKFlqTrdnBkBIboPapfte9BuKs2OBUkkc10jsQUKAYHFVDMTIWUkL1qJSsaQQr3Z2Kqs4AJJANQvNKYWC7k5+VicmsZPQco3ZEJ444tix8HnA6E1WmuGKZ+YKOTiuWpsaKNygbxCCoLYByQaZLcKqCQyFlXnaBzXFVdzeEOxGLvCMVbJJp/2pAgHmbj656VkpaGihqNa7HDADjqfWoVuHK7SQ3fg1lKp0NUh6zrhTu2etUprx3ZgZDGBwDjrUOfYFC5G12SAQxUAc980sUpJcowdicken+FZupY1jTLy3EhC78Y/iGetJLdpEhcFSehxUylYu2hjNcxFXYhsddue9VGlQE/OBkYB9DXHUlc6KT7lCe5d/4diDALGs24mZwhV2x7GsIvU6oLUIrrzOFDYUc05blmBYDfjnBPam37xtYYLmRyrHhDxwcVpWz5BMh3L1HtVTWhbjoK07qPkG3PUmlF0CoZZBuNZMyVO7HidnUSAg4OcbsbquLek7cZXHOK2hUsX7OyNGC8hlHmGZQwOKnedFQyBUVugX1ro9qYRprqZst8wJKP5ZqjNqDsoG6LyyMOSev09fpUSq2ZlPDJ6lSPVZDFN9oZ45lbCYPGPeon1GGWNYrhG8tn3kL0z61ywk4ttMy+q9WVNWsNA8R272l9pdjCwTCGOMAtj1Pevmf4j/ALN2i6zHLfaEsF1I0Qk8tztKOO31/pX0uXZ/ODUJM87HZZGfvRPzw+IPwT1TTb6eCewa2j3hkkWPjOPVffjt6GvlTxL4bu9Elmjv99shcIDsIKEnGDnjOf51+uZbio1qeh8NiaMoTszjlildWSSOSIxyFSpPX2NXmC7nlyC5XIHpXRKLRx1DzLxizLaTRRxzISud2Bkf0r5Q8Yh5pHXbHkLj5R+v1oi7HOndnmb+SwkjZHaX+HBxge/rVBVddpV1OByBVuSaNrkMxe4aO42BpY+FLGr0MmwwxyhmcHO4HvTi9APTvA9vcX2tWtjDbmQzDAHTHvX0d4r0Fo/D8t09s6zIFAVSMc5/wz+debj5Wkkb8nuM+O9WTF9IDAXycc9foay5XVVBYNDIMAc4FepRPOZXVmdgwBKbsHjFIqOc4wvzHGOwrpTGiXymUqArCTG4kDqP8iuq8LyINStcoZBvUJnpn/PFRWd0XBan6ifDeHbpcEk1o0TOoGxxkp37fiK9gS2D/uUUbyCxA68d6/FM6lfFSR+w5MrYdFa6024coQ21R82Cf1psdk8MLyyxbyOrE849K5ac7I7asFa5RliEUe7BQMSOP5iq0uoyM6TSRMX2bcj9K9Gi9DzqruZck8stxG753EZz2x6V0NqIxHOuZJJMbgWfge3/AOqtJPQunDQ0o7qKWKJHuEe4K7tiDHTvViWeKNvNAy4XJx8wxj/P0rELalaCTziqeZsHLZ9K34poij+UFljZNvHY+tczaNOXW5TVkXFsJUkuAMsqj9auKN1ssbFTxkt2JrGT1KaMG5MkAdUSURnhsVmMqbl+TCe45rSOxpBWImKEuiLtYfqKzTvG1/N2EfdPvXTHYznFsqyKFkJQNGWHJNSSKEgV1fdccg8Y4qiJwsiurxptWRsXDcEHsPWtSOcSxRyMYAVOFOP1qJwuHtdCrfRwzHzElUXJAUkdcCqtswEz/dQ8d+vtUOnoaYep7xsR2scys6hWCnBXHJ/+tVaaCCJiyF1bpjNZ0lqdlaSSMljGZQySgADBBHJqbyNxQgqpZdwz6V0qKTOPmbGPFLI4Zz5ki8qM4xSWsYnlmEihYmTAVv4T/wDX6UudFRh3LUdosaRK4OcklmqN03o58zdKx2D1FUclWdtDNniWR2hhAjl7jOBn61UjmChoiJix9egqpRsZR7j2nlS3hW2MOUACeYMgj3P9a2bZzyEQxx4BHHU96wqM6KEebVmmbqRIFMoCNnjac5q1Bfs1uGwylhjDDJ+tZcqNBBI8TkB2dj8xLfyq7BKodz5riTbypbCn/Gs7dhTb0QTQq7DghQMlh/CanhZI48RDJ28Ec1LRtGS2K0sdxLFhgJfMXh0bkDseazbhpWLkuPOAxljjOOgPpTTSVjOavLQrMSMZcrnqQOR7ipTPBDGp5lkfhWIOQaqCvqRUbQI7Bn86U+WDn3NVbkzv5r24AUj5Izz/AJNbJXZk6nQjlhWIoDJI5I6AdKtWd8DE0abcKCBlACfqf60qsex0J2dy0GiaMRhWTeMBj6iqiuizTI7OshGN5Hp0FYKNy3UIpJ3lZIhCkagYXA6+9Z9yBIMyyEuvK4HAPrXRT3MZK+hl75I/KYo7jBJx2qNryE5kSMxR5+82cj8605EZzqNbFy01GJIXKjzVyAMHJx61uxKHjmXzQZAoYKT93NZyVmOi2x8scE0PO1lI6Dv6ms1bN5HijeQY5KADJUYrOa0O+K1KzM8c4DRt5Z6EjrTZkcSOyMJDj5SRwa0hqRLYkiZlVQsZeVj9KmcyKV8tvJdX2uvcU57nO4X0Ni1vIDI6ORJMvG4Dj6itS2vomVWWVFj3YyV5wOtYOPUuasrIsyTHGVul9VTPb1rkNf8AEVnpDhni87eo2qQfmx16dq9DLaXNOyPn85r+zphpvxO8D2twft+swwNlRlRkISeh7/ln6V9CeGNa8F67dtb6b4q0G5iU7WaVvLDH/gQyPxxX2cMC4rQ+FqZg56M9j0bU9A8xCdRhKIwLS28WQvpzxTZPiD4TsZ7ixuLiG5uYwW8qOVVPPQ5PU/7IrRRaOGrUOdvPi9odukbtdafZ3isHSG5O3d/s4HJznGRXH3vxamAvHt5ESN0wMqMk9wB2/X6VrCk3qzncWcbf/FLUpT5cCz2YIxKZnD8YxgDsa5S98b6lKkdslwRFGmxHaTJOfX1+p5rqpwQoU5W1OevdTuL6eBnvpI18sn72cEdeDx/+ush9enb5GndF6EA10RaTN+XQpxaixif94V5+YjvVeO6ZmMnmI390KT09aGynBlNp3MxlZZ50UZUA8D1OKga6ixm3DiJvmLdyf8Kkkh+2NgqJBLEeRnkHPcU1ZDG4EMTmRxhjUTl0NKa6iESuyrFHKoKFZJAflVj0/wA+1QRxQwmZFLSRchyWJD+4z0HtWZoPjm23BdWV5VTqRkYPtVUmKeVwCgkJ6ZxmgmTsUp9krI6nDqSjDPHQdvyqlJcAI91Kq+XjaPLXoR3xQTDuOS4E1ossLzTSDhVIzn1Yfh61A8LZjmGzy8ZwT+tOLsaFctFJGUAjMbLlWBzu/wA+tMCrGIpRDvCtjA7n3rbRgUZWaYT+ZD5ZZseWwwV5/KrkcCyCR9iqF4BzyPepm9LCgtLFOZljmV42804HzDrWW0JhkP7tnRjkE9v8axuWosb+7SJ5JTFLKBhMDAzT1l8xm84c8EY4GaTmgcWNujtRn3x8nnA/So1VnuJJnIctGAO2DUufYcYdwdjGrjejYP3h0NWUhhUssyCTcOCxJIPtTU0aqF2QLI5eVFVCYwCfemlX8tWjRRltxUdxUuobwotjYrV5S2FkhkYYaQjII9Mfyqre200ECgqUK8H1IqlURpVoWjc8k17WVt5BE+VjB5yM8VQ0jxLFPebnAAzkKzdvQ1oo31OGnHqztZtZgSVt7w7ThwIhgD2NV28TWc8pmtSsiK5DKOMe1NQZUqiT0Ol0zxZCAi7THJ0IzyP/ANVeg2WuxT+XMslvPgBT8pBxXl5hhm1oenlmMtLU6Fid7b38hiO3JU/0po2eUFiaREU7dynnP1r5WotbH2tKatdEmPlBCkDoAwwT7ipJYJowqEAOCH345A9qzE3oXYrmFDL5IJYjAyOlX9CEcMkIlR2ty5aTaMd+aCaa1L+sgNbzkqyFhhSx/Wvkvxu8kYvGJYxHg+gP+f5V7uUx9654ObvXQ+YNV3TTTOCB6kngVyF2xjAUbiu7bkCvsYbHys7FYAAwoz+UM/LnofrVjTrVnl2gSbV5BBOTWkZWMban6v8AxQ1Uad4cvGt5FkkurYqZduPLTPPHrwMe1fmH4uZLuW4mKEktg5Oa58gSVI6s30qHk7bWeVQrFCMEdM1LbMiND+8LkHsODXfVZ5STsfcv7LbaldarJLE0UF8IyVAbKgnIUfUg4/8A1V65428a6aup6lp2uef/AG7a4tbleroAAApU9wBgDtXDTj+8uZKLc7nxh451WPULl2gVODwrHH515zblWW8jZVVsbo8/xH0z6V0Ym9z16fwnR2QKqgkZWyMk9q2IVDF0WNDkZABril3OuidLoKKskCmQiQnBx9a++fhjKZtEETWzWsflsS7rwTjOw+9fL8RS9yPqexl07SaMr4gEjR9Rk+0o+IGlRFfaEI9PUnj8K/J3xYkf9sagZSFJlJ65INfRcO/AzzM7+JHFvEsbP5mCD0A702WN1YFWRT0yeeK9l7nhFNyVJwwZgetRoNmXKceuKQB5qs8udxPY9qsWm1wHd3DYwAO9ZS0YEsjJny+Wz04pdhZW3MyEdR2qXcCo7jOVViehxVqEBVkhyvA3savmvoApQMGOGA/gx1pJYTEwQSGQ8EYpSiBKEwVeMoWbqBSruADSHdIeKgBrXDxl1wiuPlwRml3AqcAomB+JoArpsLM3KnHVu9JCBuYggBfmOatwInsSMUZggOQTyTSFQVdW+UD7pxTTsikgic4fKgkcZ9afIhjLlsbsZ4rQYzDooAPzHqpqSGLO3lVJ9aAHkScqCrJnBZBTdm2UqHzxjOaAJ1ZpMGMM7DqAOajlnUMCD5UhOAx7VPNrYTVyZRgfMhZPUirUcpdTF5RKDqf5Uo6OwzYghi2edHGDNwCTx+FbJmhjgeUvkqPu1Y27nNzg3RdsZJ6ZqnMiRzRZVWGPSonsXGeh3vhTVns5mJdVboOM8eteq6ezOFkT7zHKN7Vw1Y9TqoSNeaZUjKOVmyMNmvOdUVobkzC4R1GfkxnJqqKOqo7o5O4BMqqCgjxk7ecnrUSzIshIV0l6ZJroscqld6Gjaxo7hZWK5HbtXYQQQtCiIHduhyeMCspo0g9To7VSSzHyckd1rvvCtsZLpNjhGXvnGK46zO+grnv2nwqsO3AI25Uds1y/iUPMksrrFFhT8oXtXLSj71jqesTxs38RdlcvHMPuitb7Ws4QDaCVx+NejOB5N7S1LyXETRRxeYkBxtwo5/8ArmrIljdmUHI25+XtURh3KFa7LNBGpwoGD9KmUc+Z5pQg9j29ahm9Mg+0RrIALjb3XuD/AJ9asRShiWIPmlc/SolHQ6ivNEFQMcszcNgV5Try/Zpml2KgzmtKZjiNYnLXs5mlG9FiyMnjHHqBXFy+dbTySJGpicZ+b5ua6IuzPNKwfzQWwVKnkKOvFKvyMzkKr7QRk9R2rYxixFRmlSMLhTliQelE0ZW6aONWe3Cg9O/cUCjvqPgii2zTSqr4GBFjg1PCjfaYRGcRA5b/AAoN0j0/R45mt0ZHjmhC5CqOnqauGR1KyQsPvbSTyRXObwV0TRtCySymKRIydqZ61BhFfzkVPOxjcwz+FYyd2ddOOmo8Ldo2XMBVmIYp0FOZjIQpV2cHBUdeKxk9SuTUcYEcxyrMyHPKlanLO08iwlYg3zeWw3ECphuQxIk86NpVgeEBiN5PU/4f/Xp4jh53KPN65A4rVrURDGSDuCCRScgAcGptpd3WXcF/h9vamBP9nVJEVBvHc46VMYPLcQr5cbFdwHQH1P5/zoAnt0QIWhAkQcOdudp9DUnkOyLIFBVvmAI5rGSsOLsxo0+QRS3js8US8naO/pV6O0kAiWPiUjJyc5HfFZTbNnsdNHZbSgUoEOCxPem79kkkZRlOdqHdzj0NZt63GgEBkjUmIHa+5XI9qoMj27ZjZzEoIOcn9e9Z851RpXidBZ2IZEklzJsTGc8ZPQ10ltZSAWm4M0Z4JPYevvXPz6nXTjZWJri2tgyICsSsMMvQtj+lV2mSOWGM4MpbDc9PrViqK6NG2uMLlQJDnkg9KhmSa/JZg4AfKlSRQ2Y04u+pv2Wlwx7Zrsqyq2Qmea3o41lAaKULbA70XPNc05dTrSvsVrp8zQxwrtkGSMjkY70JCPNAjlkhRRucH1PXFYXuW1ZEdydPKyK85cBfxNQW1wLm5ENkSxHBJGDQWndHVQWck6FbmUADjI4zVmGG1gMckgzGg+63VqTjcpSsUXvfOjRWRoW3E7B6VseG9MudUuZbSLTbyWNnCKiLuaQ/T0966MPR1MqtayufsZ+yv+xrp7abp/jr4oaO5hkCyW1nKSzyL2XH8KjjLHlufw/VCK1tEiitLa2hhsY0CwpGm1UAHQDsK8LNMS6lTlWyHgU2rssxhduwALEPXirCCOHCIWcDk57VwShY7XLUtITgOFAAORnpSheSw+bA3YxUNaXKjruTxyB1JygHWpAiSRELwM9Qa50jQj2M8m0DGB1oOxsqyFwh6eholHoBMpK+YxQKAPTNKG3AnoB1NJIVxE2sSVIBHSnKyEc7gGbk0xjwDtJwFA6c09Gd1wRGBnnHFZ1Ea0kLw2DlSR0HetuyXy2EuBkDPWuOtG51xZ3NreTK0SY8tg21x7+lddFIsW9WSeScYBUAcfia8eUVfU2cX0LiF3CLIHUnkj0qZWKEx4BBPJNYM0ixxaTbtjCFgcAMcCozxgucnPbtUuKtcpw1uPZsKdqsy/SsyQkYwNoHC1MC2r7j1Yb2Z9vTGKvwvtTGxgD+lDgBM6xlMxMwY49uKh3F3Z0JD92qIrUqcrrQe0+4GM71ZuG9DUMYXEUbAskb52sx5x2+lVHR2Rmr3LTGEsCEjI24AIHFIkpBYKCExjA5zUctzZyIo9sck+0H5ht6Z96cgjWUzsqzMF2I3OPrirsuWxcZS6lR7dJQizuhHUlRgE/SrLWsDqyu8bFTwgUDB+tc8qet0ELoZJYQXEZje2gj2ryAAhHPt1Oaof2Nbh2hlt12A43jkNxWfKr6lwTe45PDlk26B0CQnJ+7wKpt4asUJIcSkEko4zx2I/wodLS5oqdyr/wjJkleaG0XyB1Kp8o9fpWQ/gawndZ0gyrjiQVnKnbVHRSaTKreFU8020TtGQOBtzUv/CHqqIQSZzwwA6jtzn9K55UboqVXsZE3hO6EzxwQkS9ApOBz9eKrp4Yv40+aaVWViGUr1/z/AEpOgrEOtzIX+xLssymLeQMqM8kCqx0fU47Z5DDGOcKrNyPrjNNQ01JhG7IZNNvgiHYkYzyeuaqnS79vM+zWstzIv3lY7TgVgnqdCitymkd15YDwXEbkkhWXBoExikAdz5oPTGMV1WVjNUnuwe6DFgM+Z0Of61L5sxjVVeQoRhlHRh7+1VVl7lkP2Pu6j1vZgodpFYHoCKV7y4Ty2RwWHdj0qKkdLmao2EF7IRFJLhpV4yBgGp11R1lkj+z5hYcFnO5D6+lZLaweyd7jJtQDMm5sc4OO/sakN4fMQmV3UDDKabV9jnnBpjVvCMsJHUE9+Qf8KUXBU8MTk8tkjFaRVhKD6k7XONjJIxGM4zxRHOEzJE85l/iJckfgO1VBXCMblpNUljYEhZcfdJ6j3q7F4gYzRAzJCD8qP1DDrmtqcLiqRQ6TxEQghkkV8PkkcY9a0f7cd1dXmheNQFQBAM+/H9a2cFY54OzuSS69aIlp9pu4VmUbAcYDEnt71IdWga4IUqGkJfk9KI3vqYqo1K7LTajCzvHuwOoJH6VZ/tCNEby7poZFGdpGT74xzW6pu2hq8QkSRtGAJYZN8TfMzO/BJ9O34Uz+0FaZkJwhPBNXGLW4vaaB9oPmzocRqh4yecf41DJLFIJfNhhuIyOVfPStHSvoQ6mlyzpMemXGs6Zb3JEemBi0kbMfnIHCk+mfzr7L1mDwTZ+Hnk022uW0lnbyGluFMjcDjIAXAyO3f8uR5TWxWMp0YLQ/JfE7if6lh00z89P2h9WbR/B2tTQHyradWWWMdTGGXPPfrnHt+X5b3F0sk7Aq4YsSueCozwD+Qr/R7ww4Qhh8KpSWtj/NvxM8Sa+OrOEXoieEOZFebBlA4bbz/wDWqSSTeRvXB9K/ZaFCMFaJ+A43FTqO8mW7dHSMhXEhwOT0B9KtiBRncdrL1Aq3JbHHDRXMu8leJ44zkKDvXvj3rj75f+XvzCkit8oHG09iPevOxq0ufQZPJudjnY7VZllES4YNkg8Guz8OaVd6isTW0cJbIVS5wMk4we55r4zNswjSpucj9p4ZyOpia0YRW5+kvwc8GSeF/DUklzEUupki8olNucbskfn+te6lJX8lY0IVlGVxzn1r+GvEHN418U2f6YcA5T9UwUafZWJE8y3SVpJVcjkrjGz2P+e9XreRdxmcBZMAEn0r4anUUldH3Ulc2hMh2qrEqyg7hxzVuKcrwzLtxySK64owloSi4XfGzZ2+mabHdqGOFDEHnJ7dquKuK7LdtdB5NjlUXGSTUq3kMMirIXVCcEjkiuqnFPQicmthZLlUYmECTC/I3Ymrsl2JYUdZAkm7LDHXjpxXRRjrZmM6vu6FT7XJnzHILg/LgYFPGqCVWgBjlKvv5A4bGPw4NdVKN5XOOo2mhYZHkJDyHGMBR6+hq4tyFMsM6lIxxjHOB2967oRTOStBp8xfh1jMgZUIRRs55XJ9fQ1bTWLSFpZxIJD91l5yp/z6V00qbT1PNniHeyLy6xCsibGHnABiccc1UmJupUFvtTnJYivRjHl0REZObuzoYHe1jt4zIZgO5HWpZZJQ4KTjB5K9h7GtYpp3RM2rlBmZXkffDkLz2z9KrXXnRzuZ9sZAG3kHPvXQjODSMm4FvsPnl3OCQ4PIJ/wrzjXoBcWUqeYgPlOJpNvO32/DI/GsKjs0dNGTTP58P2xtMj8NfE3xPE9tIssl/NsfPBQeWpBHruOB9Wr4su4iJU2Mob06gg16VVbM0p1LxsU5o2WdxsKANtI7inx+XvwdwTOeKyIkrgJ45/mIeNAcZA/zmkIiH3NoHTnjmt4u6MQkmiUCUpsYDbwetOYYV3R9oZe/rTFciiELLax3Aa4hCFSBwc+p9eaeRGZFLBQvQFTjNAyKVCpVyyso5BU8im+UEXdGXukAyccH/IoJcblLCRSNIqojHgLjr70i2pkjmYIFbPy4ORVubJlHUy/s7wh3SQLu4YnofaoTb3GFkO1ZQMrIoztPqPQ1pzaXKUUHmiGLy3RlkfhR61MkkgZQrKsZB3ORkDjpUQehSRGxZE+ZI9gI+Yc8monUJjdIdhO5uMgn29KpO6JkiZhHEYXLusYIII4Ibt/nvWVq1kt1A6MBIc84HAppWM5N3PKfEfgy3bb9gSSSZ13TEDlB7f59a8f1LSzYvJFKkiqDxx94ev0oaOqMzAktZLpRMRJLDHg7wOKl8xpVSFxEIh0Qjk/jTNCKG+EE6RxO2zfiQg528VtrfKJmLuquo2hyc5FNOxzTQR3bSSRq0rGIv82OmKoxSu0jpz5KNguB+Q/Kt4vqc9tbkeotHD9nlWUlQx2oee3f1rHcEeW8csZcjIGen+FdEX1MGtTJl1R/KMAUOTy0q9M+1Zo1Fpi4GD5eCxJzxXQjKaLUOuQW8hEdxvHOADyD2ratvENywKXEzRsCCSF5+o/wonTRCZrQazaXcqI8se4/MTnkitQwWcqyMqxzJt4IPB9wKwasaxn3MG/0lZCjJ82SCSOoAqvHpV1PIBGn7lyHVgOfwra+mpvzJ7npOjeDbNLZ2u7ZfMY/Lg4wfWuh1nwdpL27RxXsce1A0gLEl/p7e1RGq76HNVmtkeTanazWwE0EkUkZBCtG2Tj1/KuVOrTQsAsqRr23jn613asycUzYtdcllkYGeMwqoO8cZPpW3pusKI5d4Em0na2efof8al6Ckjfh1JwtobZo2gJJKd1962TqcAjUNH5shORz0rnLTHJekkiMvnGQAelRxRmUrPvcQrw+05BzTuVHclWETwgfJHEOQAODWXLpqbXZAWbOMHqB/WiTujSMrmc9jBCyqY3lLchx0zS/Y7hX3IWfcMHI7VzGTd2SRvLGFV42k2HOfSlubtZGihWPyYtpzz39aBDZbWKWOGOT7MyMcEqBuBrH1DQbaWZRBA0ZBO1XbJHHrQWp2OGu9DuIiEVJAhy3B4H1rKaD7N8z8c7MMOMntQXF3I5kZnBuQY028c8tVVF3Ju24i7NnqPaixDgP2kKhjZ0RRtOTnNToifZ2aWRiGbkKuSfbAprclI2k0eeWFpI45gq4yV6kVq2+jwDDzxNFH/cH8/rXQgaseieHvDmmXcASAW1zeKrMYyuXRemQO557V6n4B+BVzq2twX0dvdW1qsi5ODgsTx/9bBr3sp0kjGaTR+6v7In7MkVha6beXFgGbPmBimCRnqfQDnpX7/8AwU+G+n6bp8UM9lGFMQACgDAzn8678dX56ljLE1FGlofVcvgSKGAzWJj8wAMimNI8ZHHKjn61No3iOTwkBb6iIPLRgrFfYYHP0qK1J1IezR8vjMwjo2bmsfFHQtTilWCaXcXLGIyB9ox/P8K8X13xdb3dxM6i1WEAIiYxtHqe7MSeprkwmGlQfvHA71feMu3vbJ0iuIZFkkI5AyAPauo06HfIksaxGRCHXd0NerRqqUrMpTUNZHUGzaNIZGTc7t/D0HrVyB7fDqpzEWyMkE/nXqUFqefiNHyo+nvgx4W03XI5ru4jjmihblGJ+deRkY+hH1r17S9G8JXBM1vZTppswJguPN8xXK9dv6/lXBmmaSp1fZRNo4f2tLnPmH4qJZweI7t7Ax/2UyqqKi4wccnJ5PPc+3SvIfJtpxLG0kcsZXZhxuO0/wA/rX0spOVBM+dyyp74XOnQ+U7JKWVQPmI7+lcTrMf2ZZYWk/e+WshGDgBunt+HvXy2JVz62FVW1OMlMUzqZFX7Pgqy7sduvv2rHntkCyCCVcFfk3k8kdPwrwa6V7HdTqvoVLzT4ri2ZywdUGSnUmuZn+Gq3rr5dvqd7I5+ZEHmKO/3VTd+prrwc1flZsqklK6LrfA4ygyXtlDanGQhtpYSR2+bJz+QrifEXgNdOUlI1yoxuVifw5rqxuGU6LSPRjikppM8c1TTeYdke1x8zhucHoSP0rC8p4WlWKVEDDa/A5H9a/K8dhrO59lgq10U5YUaRiBkAY+lMW2DFy6EgDg14M42Z6cZJkyQKwyCPXFXUtFcYdQpA9KgtuxHLZqVGA4IP1qL7HHIqnJyD1BptMylK43+z1C4G4g+ppz6fK8iBbdjDkKzgcClKLSuRKaR7R8OvhwbvQptVaW4eaWWYxQ7SAgQkEnPqVJ9MV86+Lnzr9zHZQNLhyzMvTAPT888fWuvw/xH1jGST7n5jxbnCfNTXQLKNuR8xkLbmz6eleq+G0e1mjKDdEJQmU9O5x+J61/S+HopI/GcXWfKz16yn2yKw2JN90t6/nW2HOAxOT7V6VPY8GTtoULgfaQIXG2MHIdTyfaududKREWIM+5WPyydRRUR3YF8urOautM2XM80eSnlqCmflBBOSPc5GfpWNcWUqQ+cquY/u7scCvPrQR7MK3NYwNRFxDbPcbHaLayHAz1HpXnc6PLGWRGZ1O4N257V+f8AFENUfpvB8vdbN3w9polSOZrVyxYyJvGcHoSP5V7RY2yW8Dx+YjMFyDjgnvXNk+Wr4pHHxRm7v7OBZkmBiKALJFwBhcYP9a8z8T6YgEs0ZLKFP8PXJH/163zrAx9neJ53CuaT+sckjx51d/MLAgDgYHSrcas7JGdqhjtyfpX5XilaTP3rCu8EypNEQQGbYOoOKa0fm4JyABjpXnyO+CIH0+NmcspOBxzVZtPVWVT8vcnNUaIeLOLazAk49TUYy4UHBOOPU1nKPUznq7FVmkVhgkpjDU37Tht4BIHTmsxqFiYSlwr4KtnPWkJkKcMpxn7vSs6hRUMsm7cRVh2JCjBBHGayaAoSyjcqbyhHWoJZsEHdhfQVzVFY0pmZJdOchYzj0A5pgusquASQpDen1rhkdMEVwygFQ4VSeSx4+lJHKuWGVXtkjINc50qNiF7idGPlSw7hwuRnjvUTThXEgdTjtWD3HTiKLhmLOXOD9zJ6VDJcLIFVsg+lIY2W4KAEEHIxuqaO7AVNrYUjnHeuc3ew9ruTBKr85GRk8Gs9rosjL0OeeaTehEFdFaSbChlbK49arNcTFcCMjHdjw1YHRGAlw5bLvkueCAMYqj5m3eBEB3TnrWLgzopkEcih/vKinrzU5bBdVI296Ixubyl2JEkUmMsN23t2IqeOUocsHwTkKeBWqWhaempKt2GG1ihJ6Y5qIhTJKp+VgcMAOlZSjYiDGo2yRgHZou24cikkuQwA/eAoDyp6mpNS5FcLGzjcSxAzxjNX/tgYKmBlehPpVxnYidrGdJc+YWj35UHBJ7VQlmLsQVXKcqR/OoqyM7dTMWQuJYi7YzgkHkVJ5u1kRjjPSsVNpFqGgC4kjlDoysndaRLkq5d9zpnAU9qTbBUkZmsabo+v2N5Z6nptpdCQYRigVlbPUH/I9q+Jfi9+zqLuA3Okpb3FtIxSaPcVLLjj6jIFfY8K586VVQnsfOZ3lntIc0dz85PGHw/8QeHL1rfU9KvLciUhdoBwPRvp/SvNp7OQtI4jltoQ+1c4JIP+f0r9pm4zjzRPzuvBrRnk/i2IBZAxZlXIB9frXyj4uQJN5owsu7aWA5x6VzNWRzppaHmMql53JLOepIrNuYwpQAS7z/EoqSyDy2+UvKxOeVHGK0YQrMFRhleeeK0jHqawS3PYPhhcMniLT3V5Flz8m3rk19+a94LOq+EreJv35dFlWRSRjqCo9+R+tfMcSYn2bjI9jAYf2ikkfHniD4R639puZLa3kGOSGGQ30PauSn+F2tpCANOnuMqGy0JUhvT2+or2sNj4OCZ5E8K07WMuf4YayIVQxzwsT/zz5X2NVJvh/rds0SyWXmMVwSP6Cu6GNg+pLoNaCnwBqe2MeVP5n3mQqSwH0rt/BPw91Ce/iea0DRIxcgc7T2xx6dazrYyCiOlQfNY/QDwNDLpmnIs5JLRKgY8/KOn8q9Nh1GWJYggEynkjHavx/NHz13JH6zl3uUEmaH9prd7FWPGDhyvJC4qB7jzB5cjIN3oP1rCETecm0c/MVnjjJRjGWIXjg4qjc21wEhWOMSwgltuTwMcn3rspHM42RlxgDduTzh19citS1edLc+WF87Hy7+3sa6jOU+hrxqq7JFIX+EnHWrJwzBWDKcEkf0rKaRqpXYxRbfZWn2bRxu45zW1aq0fKFDwM98CvNlubx2Hxy5kcxIoiHfbkk962n3JayLsV5H7EYAHqD+lRza2HBaXMho2WMOyqJ8kr3GK5u5Vlc3AL4U4Rk9fWtIsspQQh42RTIWZzJgjHPcipHhUIpZUWQ8Bs8V1QHdWM64kVWjlASN0I+YDIJ9RWReu0iojJG0i/MNvH8q2gtTmqzujMmkbcCFUMFwAaWO7kh+WQPI3UgCrmrmKg7DjqUMcaI7SLJyRkcY9qpwGKe6YuS0sZyQOo4zU8uhNN2mdYdVhiigSNRGrLls1IbiGdFaTZEP8Aa9ayUbGkqjk7GXcwwpMke3GTu4471sBA8aEopC87iKylK7O6nTVhxt4HECLtdlfD+646VTNo0UrBJkCKMsvcUgkrMhuVaGTzjvwVxw3FZzyqWiUE7gxyccCuiLPMqx10CIRyRzFoJJH3fJzj8f8APpUkmn74kCkhGOCRwc/SlKeoU43ViaKwmUOwjByvyfWrtrA6yrA4IbGelYTlqdlOCSsaMlkoVZD5pbqBjg1XCgRPJkcrypOAKhu2hHWwhJJgPzBVbdyOvtUizISjKpViTjI5pxViZvqXRcB4pIEkQRNhS2ckUyK5SJ2UOPm4V8cGm1cKempLLEZCxdoWlxjGcCs2bYpUeY5JYjaRkVjJdDoirK7IzB56PztQDGSKrGJ5DCY948s7w56e9XT2sQ431GPM8Up2SRSW7HhnXJb8aFYtujlV0U8cDoa6IrscVtbj0jYzr5c0iOoBYnop9qYkDRm6ijKgHDnAzn6UuXU6udWGI8mD5m5SDhWzSXE7GWWGXDyZC57HFKMbhcpypKp+V0gA6uwyPpx3NVZd8geTZ5kSkBj0Aq4RsZSepCkDSkSo2QT0NI8Qh3CRS5PI4zWsVqRUkmVLXAbKFlBPzcYyK3LJi0kM2BGJPlBY84qJwNKEtDVdGYA26hpOwJxmh0fygQjGZBlyBj9K5p7HZSldkMyoimNwpJHWqQWN9qhWSAnnBwc1vCJNR9iAQfan+eNt8Z3RkH26/lWpE9sTwVlib5UBPKn3/wAazbJi0hEjhWUExoqbslgeMd+KmN1HmURyRzEcMUXjH9KznsZzmr2EN6YoDIqxyIy5TPQj6+leU+L9R8xlKyrvHzKR2Psa9zIY/vNT5XiN3hY+ZPENy8MrfZwYCHLHHAz68Uvw+1HULHV5NQtri5N0T5S7Pl2jI7HqBjP0z1r9HhFOJ+f/AG7H25aeI59RMV5PMhk3eau0bQG/CtW912W5eNroZuk5jZflH6f57Vwxirm/Iipca3LcIYZEt7gKA/QZ6Y47/hWb/aoWOacnYqKMEDOD6flWiikW0VftKzrIHYNFjIyOcenvTJ3+0hQq/ZxgDCt6d6UY2ZEodilcymO5jUPI5J57dqQzB5BEWjlk+vUUr+8KSsrCLIitIqDaM8KT0qktw5k2OSRgg4GBVtlKVxuZLmMRzKUMR3oUP3ieoPtUSTSKIWWB0kPOPSs+ciMbl1CkjBVidAVywYcg96pzMfMJy2wYGc5JPpUmluw5pCS6jfG/QgnH4GnOZigeJCsY5bnr7ikMoNO8kwyBBGPvYH3vanTeWMNGqxqBxj9aAaM9dlzbxTxTKG3lZMHP5VHMrRKFSSMvjcqtxQCRXaS5kjUx8YXBCrgY9/WqnzEsI3dgVywJ6UAICH2wbV8vAOR1qCOSNWYF2klXIJJxgU07FKDJAiXMTARzFF5Lg8Cqe+JEdzkscbAD2pGqjYm81WVY2DBu5xVZpUUqjSFkJ+ZvT3FYyepooXIgqSv5ioTg8E1WkQrJ5W0pkZYnsfSsXUK9kyZbWaQCMxDZkFmHf0qyIgM5jdpk+9gf5/KpdTQ3VGyImtnld0YPGcbjhf8AIp8duyx7iHAUgZB5qJVDopUUaDaXuXysqsYOcoeCadHZxRyFWZio4Ip+00OiNG0jYitbbKv5kMceOp4z6Vn6zBHHZCIxiRsE7gc1nGobYqleB8o+NLKbdcK0hhkB4b27V5JFcT2ckjPOZDwMnjpXs4TWNz5mrvY0F8RSsBCrTK3XeD0H+f5VHNrM58tVkdpN2WAO3gd+K74xVjlluW7fXpWYp5syknGM4r0DSPGk9jNbQKbiReExnkAD1/xrKrQUlYcJuOx7F4f8ajUIY0jju4CXKkTMGKj1yOvpXpsV2kpLxIGlUBmUycGvi8ywfs5XPt8oxXPCxswyx3CxbI3WZW5LHHPtnpV55CzSmd/LZuOleNHc9tqyKZh3YVJQpbqPauh02SPKM6yvGCQQpwVPv6/1pxVnYUNi34gEq28yOnBT7wxwK+SfiAQ0kvmuvkHiPYvf3Ne1lcvesfP5nq7ny/rUJjMhQAcnCA+veuVnOAilnDgc/Nwa+wpvQ+UluUknCkZCOgPG410VgzSS5BFvFj77Dj6cVokI/T74g6a+paLrUMMcjz/YnR1Y7ht6njtxX5ja3BLbyv5oaPc5Z425PtXNkX8No6s5Xv3PPrwR+ZIxG4EYYYqlbNI8rbUUqBnB9PWvTlHQ8dSseteEvGeu+Gl/4kur3mneYuH8mQpkfUc12dpr0uozyX2oXBlvSvzzv951HQZ9ugrm2ZvTV9TzzW5RJKz5Db+Kx7S2U7BIWPzbs0TdzvgdFbxPmR0SOfC/dJ4Ye9aIDMNqhUbPUc1xy2OumjpLCSG2IKM6FiDliT9cV99/CN4V8Jhpprpwyr5ETc+WuOc92Y8c+gFfL8R/w4vzPay+K9oY/wARIUOn3dyyhHETAAj5SOn68/Svyk8XxxPrWpyhGKs+Mk9SOMfp/OvoeGZXgeLn69+xyvM7xgsqLnG49gKWeIOoSNVXPUfzr25bnhRd0U2tWXDhOPY1EIzk5bHrmpLSbGpsmUOAd2SMHihNqKgZQzA5PtUT7jbvsHmybcZCg9iOaswbnBVXCnvzjNTPckYqqkjHHB5Pv9KjCSyBmVsAcgY6iiK6gPLSME5Vcdu4pTkyctvK859qXMA0lEcOd5UnLDHUelSSM+4+Y21O2OlSBWwqspiUMAc4PekzMeHDHFVHcCWQs64YKXA4OefpUTugCxHle57/AENbJiauAfewVYw2B0PerLhTgZB4oGDmNQu1iDTX2qEIG0E/pQTJCrIqycOJOeD2q7JJ5zsh8sq/BZVxigorBjGGRG3Rn5lJ7mpoVLoSrFWcZwecUATCDaqBw6PjaD60G3KxB2aOQ5xsxz9aVuoCrh2Yrt+UfPlqqbih2rKwJPP0qL+8BtwXDGRWL4XAximXE0m8x5bdjcCPetAIUkkV3b5yCMEHtU8YMwkQyRYGHOev4f4UmrjtrqXkLW0kZgR9q/fdj0r1vwxqTyLAnmEybd+4cAGuWtE6YPU7aciSEyovlsy7jha8q1RbmYyqjKx67QORRDY7JbGVDbCaRkDpAANwOOp9Kb/Z1yjAyR7oOu/P6VpfSxglYsWgkVmjwoXIbOK7PT4I/LSFpGSJjuPYZrKoaQXU6FCFLLGxMSjBOc4rvfDTMZlRCmTxzXHVjaNzuw+jPoKyaNLaBmbdIFwcVlarbm7gmhWWOFXGGyM5HXHFclLe532PlLxgv9i6xe7WuXiDCQ8dPUY9sVYsNZkkAVAspZfvHt7ivanH3bniV9JG99sDRQypufeeWzx+FbNtMP3mJWkdVyeO39awKi9DQt5BM/zhFUdeOa0wYUAcIWYEYGeDWU1qdEdhkkagHIGGOcbajin2SA7c46Z4FZtHWldXL/kyNGd21GHJB964DxJaMzGaQMq9DuGcmrhuZ1Lcp59czBGJkhljkHQk9a429kQM5AZEJ6gV0Rjc8iT0uYc29GLbgAx4IpNzvGI2BD7sZJx+NbIxcR0aTCVVIMbnuRjIpZfMRnkEoPZQvagQ5pCCMqACBkjvWpp0bXMyKpU84IpPYuMtT0CzDW4WJcmNckj1zWtb7JvKUtsbOeRXLOPU7aWhNNcpCoAZWYNkA8fhUcOyR1JjLRnOQPWuebOymShWQEbt+Bxk81J5QZAI8JIwx5g60popvuVX81gI0BjQDAYdfrUsY2ht8qTS/wCyMZ9/YVmYiqXeNlQMy7vmw3SnfZpC5IDGMdeK6CepM0JHzI7CJeTtH3qtWsX7tpmLKq9A3UmgonZ5E2mFMSBgwGanMYkLySkhT2xn8KT2AWBIHN35bIoKAN2Dc9DW0tssarHvDlBkODzj6Vk3c0autC6q7lDrEJoxzmr+2VYk8lU8xxtBdQR6VlPYIPoMfMTND50c8w4OAQD9O9Kun3BePfFGUByN46GsJSsdFNHU6dZPLEUOVGeQKvXGjRJbMCFMvqOtc05nq0IWjqYUYlhEoiMkIPykMKv295KkJikEjAngqe30qeQU1Yukb1iZxGUHRmOcf/XqpLEhi3RKJDnduHpWkdhW6Fu2t2nePIIQfKV6Vv2sdtaW7xhpJJ9+4EnpQ9ieXW6Hx3IlkYKAzZwADXQRYgVHZUkHUg9DXJUOqlG5GrtHDPIV8wMwIOOeP5CsSeae4eEgkEOVB9B61gtNTd0rlV9NmnleRmbyiRz0PvXUaXZraqbiBysq8jIzmr5r6lOkoxNOa6kRVWFN0hOCAKjnNxC2+eBg/wB0L610U4HN6nT+FdA1nxFqNjouj6HNq2tXZ2W9pGpLZzjJ46cjPX8TX7h/su/sV6d8PYNP8UfEWaLWPELoJY7KJcKhUfdJPXBzk/1zU46t7GnbqcfxS5T9ELVJdpDCOLjaqKOFXsB+FW1jVUG3oetfLRXU9JJRVh6pG/AUNxyKmEEshLg4IwPbFOWxpT13JdisjJtHPLjtj2/wqHySCGVj5eOnrUSjZFQ3JI4iPmBIH93FTJ5jIQQxx1xWexqQ3AdSoWQlSAenNOjkYs3yELjFG6ATzZIyQRvOMnPSjfwqREPzya52ApYnbztbNTbx5wDoV9aYCmUbtpbjqR7VKrLsLAY45qZrQ1vZBCyq4Y/L6Zrcttsw2CXynJ5b0rkqm8HodbYSeWcMdkSjCn7xP+J96660uHYF418uLGCzc4rysTT966OuMbtM0rK9DZC7pYgcAtxn6e1aBLF8EvgdVPauVR6G0dNBF3HbnCp25pIy5O5H24PDDtUuBYuGJIMmBg8k1mTbcFXOwDvRy6XJi31GQg4AJ+b61qoJAudybev0qShjgsNqPh/WqiSSknoU6FqlRsA7zJPlGSc9/Spi+1WwhfvUrV3ECs25cp8p6n0qaGUqdxHzA9PaiW9yk7MsRSSxxSIJXETNuKZ4J9aUuDtBAVumBSbbEH3olJILgk4x0p6FCu48t65qWraFqYwqjMzhd+flPpTkGGVgTmocUbKWhYcF1UCSTAYMADTZEMpZozHgDLEHtV043RqnYicM5UqPM471KyRGRBuLgqPmzjnHIx/KsGnexUpWV0O8m1Yy5n8raQUyud3I4PI7Z59cVBPYyXEMgVjbRHJXa4BxntnqaIuysyYzSepHc20EItIyW8x0zHlsggcZ/Sq9tHCyXLSyxq28KgxjjHOfxrFu2jKgm2QMtvExmjlhiPf5uT7VQnls7xja2pEibdzx43NkfT8azlF9CpSSGw/ZL+SRneK38vOY9pzwM4IA4qncmxy06easanPyDI9gWHB/CuKUJcw6cm2Y97c6VFiVZVikGBkncCfr0H41ztzr+kW0S3H2yOB84BwOD756VsozfunqQw85aRTMy78UeB5IEebxf4XkZjhhHMHx/wB85P4Vh3XjTwuss1tb63pTfIVCCQqWH+6ea6XhaltjtpZTXlpyswx4+8I2rx2lzfW7ysd2BIM4HfacGmnxp4VUTyXet2tpFkLEzKx3Ht0HH40nha1tjslwzib8yRoWniHQL0xqdRhtucYbp9c1uWFzpN9Igt9QjkzwXUDaR6hs/wBKydCoviRyV8sqU90af9jW10jSRX3k3eQI4wuRIPc9h700aWqP5ZnKydGIXtRTPJqQsiFdAnVg8dxEkxydkjE5Ht/nimjTr5QpVAys2GwelaqSbMeTqxI7SZleRCrRnByW6/SpfsU75OTEvTk9KKejMY0iBIpSrLLGyEEjFQiG7KnfnZnArrStqHsSnOsspWILwy4bPcetV1kmtwUdpS2emCRiuym01ZnPOhZlpJmXa7AlCeOK0Y5mCcnYM5HHNEoJMmVEla+ngwzBn7HP1p0WoEm4kjVUnddpbHI56ir5bK5xVMPd6DVv3LIjSM8S5O1umT1OPWrwv/lRWlzgY3E5raFm9SHQaWhC+r3RKoGieIZAIGD+fep11YvGsbSEE8EgY5rohC7sc9alKC5maMKT3ciTQyQoG+XGMswHUfhn9a7gT6xJE80+oaiLABpPs0crCJcjJO3OMkD9K/pLwy4LhUlGtNH8O/SL4zUYfV4PVnzz+0PqOlXfg66g1C/FnJEGWO0kcM5LREMT1HXaMdf1r87LuGG11KSCOYSqVBadTkHjqv8AhX9i5FRUKVkfwVmt7c76mhDMGDuQNzjYD3yO/tT4kLO4UB+eor2D56pHU3LQ4zDkoGGCwHWrnlRDe7NjjaM+tZTRKMa5hdi7BNxC5bHXFcizIZ3iWFLkuD+6ZMhh/T6+9eRmuIjCk2z6jhfDSq4mMInsvgT4O6lrUpvViIiG2RNg+Ydsc/05r6h8E/CbQvCF7HJc2cE+rxymSNHT/UserEHq/Ue3Nfybx3xtbmgnof6PeGnAVOhShWkveZ9C28jGV552dioABbp+VaQ1uxguYZru7tow/wC8ViDtYA9RjtX8YZ9xHKpXlK5/TmEjGjTUEdBZxLdrdS2e26Vlwx25BpsLmyLtLGXQ/KRtzx7A9a6OHs69tenI607qxZW6ikhkcNGIwwGAOlCyLLJArTMqbvmUdxivu6LvG5kppq7Ekv7XDwRu0UcbmMCRcl8DqD1I6jmkhcHEqKZN/II9K3hHuZ+06liRCzWgLbHdSMH1/wAKuzxRo8EUTNLJjDMfpWvXQnmvqKkcwaOSCSNoehJ4wf6ULkRNtjmUMMly2Q309K7oWcdDn50nYe5njkkSdWjcdVZcY/CoIopJr1RczBYkbLeUmMj+v+elddCm1qZTqJl/zZPPZWSSNAow7DhvpTZJSAfLcFyPlI5FdlFXehxSxEbalGCdWlaVPNeIkqyEkA4qyzJtiSZFkIOQG7Gu5q7TRx1YpI0reQRALJchie5/lXW6WzyKoIDBPlUgev8A+utuZ7HM4tao6XBuBGGmSCKJSz4HzYz+tZJvILgSyI5ECLv3j5g/0xXfThoc09zKvY1fJuJHhgBMkcYfd9Mnjt1rPa6gntpJrcynJ3BixbgelKWjGn3Krzp5bs7jYASAT1ridVntjbXKh8Foyuf7w644rGauzZNrU/EL/goLb2dt4j1e/wDKgF4bcyFnHy5by8ggersor88IbB4raMS+akiqM+Zyfxr1Zy9xIMPK9zMvoTuAZsnG84qBvOhijkWI+XKeNw7eo9axjudBHHlzOGXdEnKsOKjLJKquwDxk7T6VqvIxmtSF8M6q7hyOmK0XuVm8llIAAw2BTIa1GrJDHM+5FYAZz7U+R7WYElGCA7sA0DIMbVRdhk3Dcj9tv9f/AK1AQqreWQAwwRmgyk2yJNzRiNo4oYh/GTkmrkKLbK8W9yJBtYYzQPn0KMsMYwCrCPHB65pjwKueWKjrgdqeuw+cp3FtFLgSyBeNyAn5mFVLfT4p5ZHzlhwMtgYrWMbGidhJYeJojBH5R4OabFCkazZMoZhht3J+lJaMnmRAB5qspciPdgjGOlSSrGSZGuFSMsFIxVmU3qMuLO2Yny5FnkDbhgEA/jXAeI/C1nqE08qEQytlwoGB9KCVU1seNal4entomkKusZcjCj0rhr22ktVG+EF93JQ5yPeg6LmMEE2/7OrKcbiQKj23CSLJHMrqGH8PBHegC6zNEpGzzFPzKS3SpY5vmAmAT028/nVwZjNWKV2XZ33+WIV5Xb2+tY9ySgURsJVbncDkEV0RlY5rdTOeUrLKXCxM6fKCvH5VgzTCPfcRARRyKAxP8WO1dEHqZTfQqCaCeO4kWNWJO3aR0pyuwLSmaWQD5GXOVA9a3SbMx4v5Fki2ldpz07Vo2niB7eVRDLKsgP3gaqUOwkdFp3imNyyzhmUdGxwfWuystftWAJaLOeO2K55xdyueyOjXxKv2WSL7SssbrwOv4GoLjVWm4kussVC5DdsVVGOupjF63Zyl3YSyIkQLiFTwf6VzN1pJZ8spUE4APQ12RdjqhsUbmzlhdZYsrj5SPWqEV1NBLMglkfHLDZgfUHvSk9RTibFnrTfMgM0bZ+XvXUWmoSFlfeTgZOOoNc73MYxaNGPUxIrKFbDDaxIxzWlHcOY7crDdMxOVRT0+tIvlZuG8CIFTDylcEY6VchnH7tJYJA+cFW4+uaGx6rQnFxHCiW6iMtJ8q7sGmiJGgkkc8KcEg9D6Vg3clspSzLcNMQsNu5YMyqMYIGM+3rj3qldWCsY3jyB1Iz1pxdgMxtNkhaSUh1ZxgDHb1qVfteITLbSvu5STpuHT8qf2gIpV3PJEzCGTgEH0qtcWmnSxXEKSRSSRMHAxnPY05x7DUrGDd6QnmSOuwKBhNwz+lYcmiP5RmliLeUM7h0H4etZl84iaDc3hgEIKEDDDbmu403wxFD5ImiZAo4ZV5P8AjVLRjTSRtyxWtpAShiSTnGe3HtXGyPNcAKjOxHOF6V0w3MW+Z2PpT9mfwXq3izUY7+0sXa2Z2QsyffwCNyjsO/61+2fwB/Z/mlubK6vLS3aPcMJnJPqfp7+9fRYSHs4e0ZhWjaVkftb8IfhxDoul2MQtI0cgAAL2/rX2V4XU6NcWsMzRorS/vCx6ZHQ/l+tLBQdSfMzxcyqvlaR7g4udS0OV9OmVbtvk3ZAKDB5wepBxjtXzl43n8Y6VJfRLdyTQkYJ8vazcdGA68/T6V9bldCLqKLPhsVGU1dHy74i8WeIrOJluJpPtJADyJGVVfUhcn9c1zEXxChZo554by1RAMSv8wJ6ZHJIr7PGcMQrRUkbYbMXS0kd5pPjN7lUNq7FSBhmXH6V7P4b1/VHZ4QWmULvRgewGef1r5KrkapysjvrYr2sUj1TSPGU6wrLcQieyZQQNuWx6j/Cug/tbTLxpHinUDqvQYOOhq1gnF3icUnyS1PTPhD8WLH4Zajs1KC81LQrqNIJGgwzRMCfm2nr1yQOvPfGfrZPjZ8GGtlnh8UaRAULPDFLbSQlmbkkKygtknqBzk15OdcPVa0oV4ejLweYeyjOHQ+NfHviez13VJL/7ZbLbhWMhzgc7cjA6/MvHsa8qutftreOKe34KthXRuuf89frX1NbCOFJQPJy2PLLl7nM6h47j0+GaNDK0f+sLg8KO+R7/ANK891X4mwTq0k10wyB8zL6ex/CvkcypOEOY+ioYbnnZHC3Hj4yNK51G2CnkgICQexz0H0qSPxla3b+bLqBuEI+ZooywUY9hXx9RSbufUwwkVGxsaT4tiumUC8t5ChwgwFJHvX0n4FkhvwkoBQK+wN3HGTXq5PTbm00eXmMlSse8w2FqtoEiDxyFSdyt29K+d/iFoyTPPLGqtuG2QsMknqOa9ijFKTi+p5lTFuUlY+R/EPh1I7zDCQyknYC23/8AXXkur2Twz3XlwwpC53lFXAB78elfB53g+WTR9/k2J5oq5yryljFITtjzgH1qy9yv7t+D2NfA16fvH1UFZEqXOEbp7YHP4Vc+2Zwu0KcevWoUUKcmO835klDnaBkj1FEMoZmwq5PStOR2uYOvYeHAIXaSzNwuc4PSu0sPCl1MnmtNLAo7ryf1ropYfmizz54n3z0HxR45i8P+H7WCykUTONqIh27sYOTjoucE+tfH7XKvNKsSu7+a8j5GASTkkfU5r6Xw64c9jiJVD8b4yXs60pfzHTaHO0gYuCuTgg9xXols80kcTWsqpcKNoyMgjtmv3mnBKOp+aY2o9j1u2nhuWeO3SRbAyM6RyPuK5AHX8BWtBK5JZTnjB4q4y11PPTu7E2wuVAQvIOQRVS/R/s0sgR22LkheSfwq2dkZ8pzEp81Nrqm0jlWGB+VZtzBG+1XQMByCex9q5q0Tuw0tTD1a1mgEaQ27ThhuIUZwPevO5NNkuHZxEi/PkgyYJHsPSvj87wLqNH6DkOYKjF+Z1GkobRFj8zawBGVQH9DXaRzrOkYZUZSuCRnritMNh+SFjwc1rc1RyRbuP3UA3vGkacljx6f41yeu3SyLdLlooHHyqecjsP8APpXJmbXsGXkCbxcbHkN1KHwHijjkHBCjHeqQKN8wKjnHNfjGMXvs/pPAy9xDHwjBX2sSc9c1IxjBBAAB6V5lR9D0oyVh8qwD5iAHxziqrpGXHzKxI49KUL9RKZFJDE7BE69eKjSzhQ7icMOhJqpbCjLW7K8luu5yoQKRzis2SIL8ilVXPJxWJomiMW4d8M5MfTIFWo7UqNgIIPGaxle5qkkRzWqKBGxUE8AGq0tvKqkIwIJyTipIduhlzwyeYAOuKqeXJxkcE4JrCstDaEehTnik3B1/dtnHWqogkIGRsHrmuGp3OuCIZgcIAAccmsuZ5U3ZcKo7AVy8r3NigWZnYdyOf8Ke8h3YUMW6n2rCa1NoxsTAzbUJRIYwei8/j9TVjYQwLKQSuf8A69SOy3IpMxrwAz9Riq6tKVDqe/zbqznHqNIi82R5GZmCjOMdhTJZCThCCc8+1Yz2KjHWxDJIG3uFAc981Ckjr91SyNwT6H0rK2lzYZcXPkNiQHgdTVbdvyYwpQNndnk0jSC6g0YXJjA2+4p8Uc8pYqQHHBOe1B0QXUtCIR7cNuBPOO1QyyEMqE4OMgevvQE30GKwTkhlJPXFOEjoQrOpcnJI9KDMfJOhbauDjqap+Y6EgAFCeuc1g4stzLDO+wFCWAGACaVZ3VELOMjg4pzWo5rqPkG1C6k7+vPQ1l3N6rk/Z1d1xjJ4rmk9Ql2K0Uq5VmU+56E1Es3LE8nPc1je5oTyMCgbaRxkc05XVYX2Z3ONtU5WArsjAqhJUZwT7VYScPaywXL+dEeUVxnafb61pFuLuiKiurHhvxI+D2neL7W4nhtBKGAbEi5VJcHBB/hzjHoa/Mb4lfCm+0K8n1G0spopDCESFjhFAPLY9ffnGOK/ZuFM39rS5JH51n2A5JcyPiD4hac9ixa5VnjDceXya+RPGRaYtGkRQZyWGOK+uqHyDWp5xIFnhMrLtdTgSL905/xrKkURAiN2y3IJbPPt6VkblBg4cTACQZ3be1Wgwiliw5dSeSeo9q2g9Bp2Pefg/ZiXVLe4kg86dbhWAAx8ueAfXv8ArX6f6LBt0/TWZC8aqXMb8rycdP0/CvjuK43UUfV8O/FI3BBFLC9vLYxGMnLQoOD789D61G+n26SR5hWSEIdpl+baOy+9fNU601pc9eeGjvY5a/0uzu7qa5bT7S1nQ4iYLtyPQgDH41XXSdJkikW60eym+bfE20Dy26ZHHU10RxFTozB4OLKcuj2dyhkitLISgbMiEKSo69ufY1Db+F7TJittLyc7i6YXavU59fr9aipialtWa0Muhe509koZodnli3UbVAHatm5EUnlkssTLwMcZNeTJX3PfjorISzgmW7fzDHHb4zkN3rRvIJnysaxqCM4c/eHqKiC1sb1IpIpSRHZCzHcqtuAFV52nhaORwI5Pvntg+ld1KJyVGYzsI5IplTyt7/cA/n6U+MsS2WaNez+3rXSo6XMFqzRgkBEcYkR1bkFe/vWpsWN2jQFkAByw5965qmmprBakfnO7JGsMbRBuEyeanilWIMpwp7qTwRXFyrc3v0NS3ninlZjKc4wgC8Z9DWmPMSOdkJmdu2egrKxslZWMyT7Uw3JInlqvKY6+9Y1wZ5i7Ow3E8bRjBrSMNSjOF3K8ZVUZ5BlSW+UGoDOpkwAPLwOSckHvXZBa2MqkrIosXwOQT1IUcGsZxKbpy23Y3Bx2raMrnPNajzbJO7/KUZRwAOtDwgSKMfIQeMURd0VN6FK9sLiQCJwoTAK4649DWXJpc8UjIkryN0U5o5gjBX0L5tJHWNHLqoxzWxp2nyuocbXOdpHU+1YVZ3NKcEmX7uwcSB5UZZNoHPfFa1pG6oA5Eig5wB3rBnVF3Vhzny0TYHhl3EhgeRVV1SSLakZmc5Ugjt+NCV9jOTZhTbWi3lJc5wsZPNZQRgCpglTb94n1rfocTV2W5JE8wL5jyNHySo4xWtZt5pMigSRDjPYUraWMqbszftZI2Yq0flocAA9/erJFuG+VVGDwR1J96xN1VHzo4SPeFO4ZGOuKxDFHKXOxVjDYJIx+lTKNxp6jo0MkhiYh2xwRxwOaSGaGcI8KGaEnI3Ljdj+lUQ5XHbBIkxeJQu3aRjiqW4ujYA+Xg/4VXLpcpzLAuVVShG9lxx1qESJO0yGJ45VH3TwQaz5S3N3sWIhGsKtNIwU+vApxt9yEjyyB1HY+1RFdSqk0lZGZJG8ILqqhj1Dc/lVA3AGYykjv2O7G0100u5wTeo2W7dbdLT7PHKVJL5HJHofao0u5hMwtpVbcuVDHHT3pre5oti3cEJDHumKIPnYEcD8qgtGCK8qbZY3jwDnIIPOazTa2OlJXuRS3Hk7Dy64I/wDr1jzl5GwoMsRHII4PrW1jnbuy1BeEpGqAxOpztJ5+opJlkZFKiRoxkkg8iuhKxhJ6kcdvNHidCGVvvFhk4xg8Vo2b4Eb/ACYLYUE+n9KJwdjWE7G5HcKyFGiZXByGU8ClaZnieWB4fKODGR346/59a45xOqgZ85F1MHmEYA5Ax3qG+QRRKto21mwWBOeM9KuxTZWUESGTLKcDaQe1MFuEuGmDFtygflQ0lqRfWxadpJIwFhVogONxqlK0oV1iUKSoDsD1GemKxbMYx94zriZo4lSMyu7nBBPAFeXeJJYvN8plDArjpke9fQZLH3z5/O9UzwnxPDEmXLBbcnauD37VQ8GzzDWLMrF9pYyghU4z659q/QaXwn52l+8PrXRz/oCLIA0cnDewropJXJhiXykVvlwpyMdjn+YrgejO1aMoJKkc0bNBK68jepwQR05qG3luLZ5jZBA5J3B03Lz9aE9LEsuJKZMyMVkw2MNwc1GtxH5eHg89QxyuM1fNpqBWmc8s5kJzg8dBUIngVgiL5YwOdvU1mnrcym9RGuELKmNoOQXIx+BqK2mE0joxjMIHLA/yHehsILUR5iWiUAl1HVRgEUhjlkZwC0cW35WHJFIdNF22ke3Zl2xzI4xkHGBj9aqXFqrDftdpMdjQaFKJG3hXaWDBHzZ5+tWnkfDbeTu4GPzoAZLIAR8hK59elUpmaTdiJI0HVlJJNAFMIwEZdWMZ6N0qC8cmV/NLs3ChQv8AnFTza2KcGVt+cLh48HnJqwFiUhV2yLglT6+4olKxqoaFXz1gk81DC65HB6Y9Kgkm2sykYlY7cHtUqfcpIqW8zyjeHZfnKMo6H/PWrH2Vp8MUdMHj3rGdTudNKg2M/s94mV/mmUnLqCefarqaZEzqH3QxHpjkgf1rlq4hXsejDCdCxbabIkc6CSKa3dwYyF54759KtRaZC4j8xAX7uo6e4rmnV6nXDDpbmmlrFkSuRktjavAz/SoJ40iQbdqszAEfjxUKrdE1KauUJ7WQnyyyuVY/MpwKrW8ahzgNxxk8Ue2KpUTVjV4od7CPyX7DrVSVoYlAMkXHO3PNWps6ORF6EAorbkbIyFHPH1rP1B1hiuHLB48HyzjIxjof15pOY68LR1PmHx0GzNzGGc4xkE49/SvAr2OJ5gZZuEbv8ozX0WCXuHxdWXvNlZpBEoAjVInztbFTRxRkx23m7XcZ3scV6cV0OWUupWlfym8tA6TA/eDdau2l3PbZAWQxg/eznBq5KxnGXc6zQtfubC+tHS4kt1WX51B69eD+OK978KeLoDNcJc3AYmTGAfuDjg+p714+ZYXngetlmL9nM9Vg1gXDNdbwYVYDPpmtyHUY2kQ70kROmOhFfEVKDhLU+3o4lVFdGlGy723EBx8rjpj2rqNLGx1MUkSRAcEnJNQo9TtS0sO19pWtJROVjiCkMCOp9COwr5I8c3YfzowhWLGQ3oa9TLI+/c+WzWrZ8p806xJGrsobK54x2ri7iNZN8a5J7c5NfY01ofNyWpTACguoEiAYIx1NdLpoE5XLlQB8w61ZJ+tmrRxm1vY42CSPbvDg99ykf1r8yvH2gjRNYudPnE3yNty55rPJna6O3NVdcx5DqVtgiMEDLc4X+tYqRbyzI21YxxnqfavSqbHhpXLdrM4KOSBBuxtYY3e30rsLO6VfvPggdDziuaUep001bQq30wcKVZDIT1HaobVQzkqspAHJBrI7Y7HYWqpGiqoUuO46kH/CrKYYOAnfl++K5bHZB6nQ2MsG6GNpIZGYhFXJxk+vpX6B/CoI3h+KdbcG1RPK3A/dbbwf89q+Y4ijekr9z1cDU98534gtnSbhDdiENE29XBwccgDHqf6V+VfiwF9YvkiRljLZYHqG717/AAv/AArHl8QNc5xnlNHuAGVPBpA0p+6jvgfK2OPzr35rqfPUx0IP7yR2JQcDPBBpZfn2vjO3pWRvF2Kwt2ERdpEdlbBUcVGdpZVONvXp1pSV0aWS1Kcm4EsS23JxxyKfFIwB3YJJyayjG5iaKmUrtKkAjI47etMQ+VLnf81bJAMWFmyQ2CWx83ANOSMAMqglick9vpWco9UBCzYkKsCM+tKUYFVcPu6Zz0qEgIWSRSCpUZOMkVO+UdVXdIgGQw9aEgG/MAZCuwH9RTPIJmCP0I3YHpWsEBKoCP5WW3EZBBoRATMrEr83C9c1QBtQEBIsrnJBpJZBIyhVJx2HSgBqozOEkzEx9R0qeKHnKsdn3WzQBdjgklwwyYAdrGrSW23DRumO4HagB7pJOhaSY7EGBxxmoXjAOJ8l8DawPb+tZz7ARiII7Oqrt+6zD+tVQY4mMjqzHoBjIrOwDnZoplcLuHVSpq8pkZAVyr54NboCRCjEIVJOOo9alHlleE/eAclemaZpNMArsyMRlVPIFdbod8Ld4QpKEnkE8gVjWQoSsezW0kN/ZmVJEkVRuJU/hXn+oRh7l8/JltrEdVHqPepgj0Iy90oWwkzgMm3dgjHLfj6VqyXUQt2tZFUccetN7kGKpd3CsyFB3UV2mnlZIlQEEoMBD2rKozWnsbFpZJESkeVR5A7jcev9K9E8K2jfbkdwsuW3BiOhrkxD909GhHU9zs5Y4UBljBOcgDpVC9dVeR4P3ZycrnJWuamjqlLSx86/EbTlkgkuokaQpxwOc+9eR6NfPA+yRgzhucnpXuKN4HgYhu56LbXfnRIrS/6KAzhR0z/kVtWc6zuAJPlOOR2965Gi6Uro6S22BWCqwIGMnoa0LUSsNoDkKfmOORioktDpg9C+swkd2kUgADGOAajWKMkCUmJC2ARzmsTdVCcMYVmRQJZMHYWOBntWN4hV7mElLZFYJhlT+E0QViXI8QktpQ00kZLncQwkPA+lcje28hlLFyy7u5rtg9DhqRKcjKQQFYPnnjoKrOkjCWSKHMeAeD09xVmVtLDrdSpDFsSNwgPOacYmPYBc5z2oMWrEakKu2UKVGScDrWzpSXRut6PFvY7gAnQCk9hx3PS4oXWCNmj3k85A6ikMTI4CcAn5ieCPpXJKXQ9GlsS29uybXcswGTkjrV7AQCOMPGmcn3rCex0QfQZuSKRhCxLY+8V4qJJ3kkSJcFc43L1qFI0lHQ03QpvimOy5QnP19DVVIiXlZGSNG4Of5GqgjAtwweWrSMyq+RwD+tPAVo5GkMkTdF2jk++PStAGyxlyfKXYpXBP9asLEIYlkMhkUDGTyTTSuBYcBGi8tBECMg56094ZXQrGvlNjqpzj3+tKWm5qo3NS0tl8kFogjFfuhev1rVtbQyhCygyk5JHHFc8pdS7F9rRZQqyFmCcIqkjB9eOtWYIpGfy4w9wucMqjp9a5pvQqMdS9Z6U0MoknYF1OQGHSuihiknuJI1UbkUdRx9M9q5as7I7aUNdTprKxiYhLaNmduGJPenS2otXLupKZ6MK41P3j0Y2sc7d21qr4iVQ5y23196xkWOF5ZQDER8uD/FXVCRjOV1YFhkU+amy5RlGB0BzWzaWkt1GIr0i1GMZA5X/E1qQkXNohVVjVQc8N/ERVe5WaPhWD5+7SZrGK3L+kWkpmEzACMtg7hyDXVTReXGUhhLOR+VcFXXY7qULaiNp9wuEEhcMuQ5HQmqjWbAxlQWJJBbHFZLVWNkbMViknktK+5iMgAYGKfMFsf3cCLg5KnPJropQOWrMktHkmVovs0SzFcqo9fXNeofDj4ReI/iN4ltNJ0rTm1J5sJNuOFUEgAEnj1r0sPS0uzy6tayP3l/Zu/ZX8IfBnTU1a6sYNR8cyHBb+GBcep5ZvfjH419dQ2wiy58reBgKo6D2/z3r5TMMQ6tTTY6MNDl95lyC3IyNx54+lN8hVyFHy/dFctjp3ZPDAVUElNvr61fVgI1C43N0PSnKPQ1H+TnIK4YdR6Gq7h8YxlDwfespvoXBD1C4KAZqQZIdWGMjPFZmiaGwkBQJAGkI4OOKf5YJOQqk5qJO2wyGSDIAOGXPJp6qQS/ynsMDoKyG9gkhLlXRQo75FMkiJcFOcjr15oG46XIpFTYJEjdn3BSM/rT0iIRsZJB7npWc5dC4bEyQggnJyOTitBFIEbKceprnqHRBaG9YiZWLF1PPAIrsrG5dEjUE4I5VuRk9f/wBdefVjdHVB6GtHx5bhnEa/eG7qfWr8UkjS5X7nXNcu+pb3uWHcuWUllOM5NNhdsfJkj1xUWLbtqWWDnaSoGBzVC4cZYLggcg0ItEIZSVwdmepA5q8lzjC4/GsGA+SQcZwFqg8qhsg8Z/KqUXa5Em9kWFkVo8luvtUZlRMeYyknqR/OojHsVeyLDyfdBJBxkU+NuBk8j9aZTsAk2sq+vvmrCuAxwpK+tJvQRIpHJ4A6YJp0gACnJUHtUS1VxrcGcplQFJx1qxCkk0u4ALbZBZce3c1MVfQ3pvUhN5BC0i42HOOe/wBK4u+8V+F4bhra71Kws9jFiJjhge5C9z/jSoU5S0iduBw8q0rQM+f4k+F7Vi0utWsSRnB5+c+4U4/nXIaj8dfANjLJEniGzmkwSyNcJCy/gc5rSng6spWUT1afDWMm9I6HPv8AtF+CIo3aNb64faGV4j5iN+Q/kawG/ab8J7kCWerszMUG/wDdrn3BGfxNdLyas3serS4Ixk1zJHJ6n+05p8k8i6doV9NPGQHRCAR75L4x+VZ1/wDtR+IsHyIrBbvYCouIVAx0ALbSCfofSuxcPOekz6DA8AVGr1TybxH+0T8Ur1RFpGoGxeVsyOix5HPTO0H+deaXnxV+L+sXV0uoeO9UhsQf3a2xEbDjocLg/hj6V9BQyOnFWPq8D4b0WrzVyvD4k8Y3kf8AxMPFfiLUJR82Z7pnUH2HQD2q1p2s+K/O36j4hvbqNTkBWaID0+4w/I5rRZNT7H0VPgTDwWkUdIviTWT+9n1e9eTJG5G2bgexx1x61mJfzC6a7ea6lnMgky8xc9MY56DvxUxyyCZ6dDhijDoOa+nAllScrIXy2f8APAFU7i91B3eKfUCYgcJ5Q2lT65710/Uab0PQ/sWkuhdn1OG4jg+1J50sI3I3Qj8apPcQl2miyCeSSc1M8BG+xosupvSxa/te/jnS5jvLmJgvzKOQQPbvXQ2PjWSO2muIZ7+W94aPy7ghCfp0H+eK8/E5ameVmPDsKkdEe2eFfi2Q8MF3GkU0bD98r4z7gf8A6q+kfDWs6VrcEt5btbyqITIRu3PkdeOvTnvXxOZ4KVCV+h+D8U5JPCNtLQ6a3sbe5RJ7aTdE6702/N8v171fl0UxzFBLHKm0HA4B4zXLTgmfHwqXRTk04Q7pGQRN94FRuNJ/ZzhzMShIO4bVwCfpWsYpMq5RudNuIfs5VVAaTnBG4D19qa+mvDiEIs65yMD9a1nDXQa8ivPY3DDzIbczLnDHpgVF/ZoRvKETYI+Zu2P61UNhSVxp02KOINHDtPJMgPHtTZtP026X9xZ382MMJTKI+R1BH16V0IxlK5G2mrtcrG/lH5X4/nUL6fEEEgjCLkAbRVXexjNFKawZmKkGE5wQRyD6UPpghSRGZmlGMhV6GtYaISjpdkS6Z5zRRGQwyFfnB/hPvVW905oWkitbpLhVbY5jJzjHB5H869DDTSmjkxdPmptI7vw7Hp2nW0Vm7wpMkaJCxkAUYLM5YYJJYkHOeMflwPxr+Nnh7wbpUGk6UItQ8Q3OUUQSBgOmTwMKB+P5kV/bHhZXhUtSW5/md4+cOV44p4qfws/MzxF4i1bxPePcazd3N3IGJClsLnPXHT6DnHuck8rO8ySxqkkmzOcE5zX9GpKEbI/kjHPnlYtCcB/MYyuqgBGDcgn2710Vvc7WUucR46jrWUZnmzoM1Y73YyiRm2ADJ7YqRNUSR4yrJKjZGAcfSnUq2jdnKqTvZHXaN4L1DX4fOQRpEGAwSd31Hr9K0dN+F2pQeJJbi6i2QhFjUx8rjJOfqcj8q/mPjnxMpwrzw0Xsf0h4N8GxrYynOrtc+pbO1i061jsbVSlmVX5c55x3P1r2H4feDr3xHc3NxHKIra3TDynonGcfU8Y/pzX8fcZcQKalNM/0w4ewUYU0O8TaxpWg3BsLpx57HYyuNqgdOuf0qC2j0LXzDNaxNHNGNoRBxnHUcmvwzGuSnz/1qfSUlKM72OYv9Z1/wPqLX8pVtMMyFEaNvXnntn0r3pNQsvEugWut6U0YtJMlRu+ZG7qR39j0NdeHreyqxnDZm1WF27HmU2vvazFQ6s/UoB0qGHxPOHdJAvlHgYPzA9xX7hgJe4rnm1aUkWIteJkbzGZkwdoB6e9K3iN4H8tSTnkMOpr0YJNoVRNQ0JV1tpZAsjyqQeSGwPpXQR+IGz5b7omU52sOa9iNGDZ5XNPcJfFUdszRW7boiMFMfr/WpoNYaRFug4iydpAfPP8ASrjRUUS3Jl5dbQ/ZyCCNuA+O3vTpvEogLPIw2oMZUcY9a66VNPY55zdyx/wke3bNEVWRV+XY3FRWmu5BGFV84Oea6I01EnfQ0zqlkqq2XLkcjGBmqq6kryoQyx85O7nFdEXYwk5SZt2Op2puFO8TDJEm1Q3Ht710em65sQxRyLEmWfyyeo7n3rSKu7mLbtZhJ4xRsBI1ZEG3zBx+B9arJ4usXkBcxRg8bc7A30rvg7aHMp6XKtx4iimAg2lCSWAbrgdqxb3UJhEEsS3myAsoB4HWicluOE1LQq3F4jKJZJHD7cNk9fWuf1F4zbELIfN/gO7iuXmu7nQtj8hP28XlMhAtQ08kTJOJB96UMGVD6D5f/Ha/NZdX+2SSqyFHB2IcdSK9dRvC5jRnaViCfJRmlt/tLO237+BVe6QsybGQAH7nXb+Ncx6JWe3BCwsVVOQT3PtVFoJUMsQxJECVx2rSF1oY82tyFwUJLq0gGDwKtYUs06GNXK8/LjArQctdUZry78LFGVfOCcVIXCKRzkjoPT1oJSHwXE2H8tVA6Ln19amimZ41iuo4hLzuZTxQTJdBZJPmURxkxhcFeoFSwiZ5PMIcI3Qnpj0oMpRsQXIfLKZ/LbdtDKR8p/pSvcCJBHv2O/yvgd/em3rcpQIGk8p5Lid1ZVIBDL29KbGLUS3CrIJWUhfkPKk1rGVzQSaF2fylDmPO4N2zVcwyeYVkURHpxVGDWo1AwBniaZRnIDdRz0qFreDy3ZiIrlnDFs5B56Y7UBYrTJcJO7IE+ztn5FHT61SkSSSJJY0BDNtU98D39KCW7amKdMhnZle0VwG5Uj7x/wAK8713wbaSNMLdYIiXOUXsfag2hNHk2oeGb3T4njMXnMeoUEZHr9K56azVoo0DzFC4JKDPHrTt1NpK+qIrq3Cv+5Rigx988ms5ftDeby6uGOGB5yf6UjCoOgiuorcecpdsZcYqG6tmaEEKYSQOvRhW0ZXMnbqZMtj5gUoGkIyoA71zU9m6l0EJLYzhv4cDr9a66UjnaMNd7RABTux8jr6f1p9zbyREJ5jtuQb8Hiu2MrmDRQEyoT5gUIRtBJq08ik3BRUK4GGPHpyK1jC4oqyK8UzQ+YS2GZcOCcZHpVh9Q8sR/OsSEcqp4qvZombJBrk1kSWlEkKgYIJI56V0Fn4kYjcWwy4+b1rOULGR2tn4kt2K7Z4lcgMcjP1GK1V1mxkNwTsbJwodcmsY3uaRmOkitJLffE8W44J45HtWNeabG4LBVDEZxjpRPc6HNWMQaZOZVijCBCcswHIr03SdFWRIY44nkkA5I6/WspSsOmjtV8P6cYVCK3ngZy3Qmo7jQXEsUkMjBmG4gHgHNKMrm/KrlX+x5IpLj91IckDc3aoHilt5n+0tKcDlscAY6fWiUuhjURRMhllCvbgmMBo5ceuf8/jTlmjSJQYwHVvN2E9z3/z71kYuOhI15LNGI5miCAYUBcU5byPC+Uu9xyAzcGhIBzzRyiF90pA4APQ+1SMsUaHcw4GBk4IrSCBszHsLS9e3klEEkinhDn5h70/+ynllkNxsD5+ZOm6qixXRjx2M7M7yZDxy5jX1HrViS2ijaFBErqf3jDpnnof896zm9QuX7WQRuZktlt5RllQnFOvri8ZBJBMY4uNykZpw3FJXMG7jvLh1YwR3G4bXY9SPT6V1nhPwwb+9mEFpLKyKu8bSdxJwqjHXnsPWu3C03OaQ42jqfub+yR+zbqlnbWa3umLZ3LoAIFAzCDz82ON3cjt07V+6/wAL/gYNKsNPihtg07bdxxwB7mvfxLvJUkc9TVOR9h6L4Nk02OJDH2AAXJ/Wu5h0lrZES+LJ/EFcYJ//AFV72HwkYLQ+VxlVyOp0t/sX7xZDLbsDwD1PHNadwmh+IFMN5am2kYbfNfkZ+g5FdjhKPvI+clO0jyDxf8GdH1AFrPUdKu9ynehWRSv0OBz+Yr5w1P4CoksgFvJIFBLKlxuHU/MvAK+4FfXZfxE1DlkOdGM5WZNo/wAGU0mJDZ2s1vCTvKCSSTP0DE/kK9+8O/De7aOLy/tUY5zlVwfzOa87GZnGcro9KnhUkdDeeDb/AE23SM+aSASSU61wFxaXMJZGs3u50y8YdcY9we2BW2X14zPJxtGUpNow7/UNStI1dN8L7htYjcB9RT38e+ILmaOOXTM88vZOEwfUBxwPavrcHGHJZnlyU1odeDf6hpqeVBLc3pOAWcDg8d8c+9cX4ie8t7VxHGRcc7M5HIryMTFVJNG0ZSpSU2fMPi3xlrNncvYy2yCHyy8pYN83t+favmPxH408S6jcBrXUhbnn90IwSo+h4P8AnrWGNyGM6aiz0cvxzUnITSL/AMU6lCzPf3L3L5CyBQcfQHgflXeWmjateRpFfyPLC67C+49e+V6V+cZpgYUanIj9DwsXOmmekaH4T1dCjW8skCH7iwsflH9TX1N8L4td0qVxNLewpGwTbI+dx988/hXpZVSpuFzzc3wScbn2Db6vNBaKLiRdzRqx57EA1wviC5hu2u5C8QLHgEccnG364Nc7pe82fKSg4Ox5p4i8Jx6laPcQ2qlc55Hf2NfO3ivwpcW1ldvCm6JfmaIn5hnuPX3xXg51huaPMfY5PiGtz5+1G3eOSQqoJRgBGxxk4qmf3UiqwUkDdgV+V4+g1Jn6HRneNyeOSPzAc4UjqDTzdKm8zMgXqBjk151ODk7E4iqowuzHvNetzIzgnyiMDaOh9qsWmvW4AklVokY4LHt+Hc17cME3HQ+ExebxhK0mdZ4XutPfVrY3F6WjOMsVwc57D6Zr6huJ9IsvCtzIkcSSNGNszvght446+gP6124bBNLVHAs6UqqSPizxRqU19qtwsU8rWiSuqZ6Y3HH6Y61mafpF1dvHLHIFjHYH7341+qcNYJUaXNLqfEcV4qNbE8q2R6VY6FMsXlm3xHjIfHf0rpNKge1W1STMUrAbyR3HpX103pZH57jLOVztLWd7ZHKMu0KWIxz+VdpGsJAME4ZAFJDDBJI5/Wsbq9jgjB3ui8uAwZSu7GMe1VLpQwCocd85rSL1NY67nN3kCq+8qSp/izWDcSKqjYGRuy9TU1Ud9K6Zj3E8EsT28pd9wxgsRt9wa5nYgOzO5hwO+BXkVo3ep7+HqOxYiVIyeSVIrasZRDyGk3v97v8AlXM1Yms7l6XVVtoZBLPFuxz5gB49q8Y8S+IJLmZxDcPGd2FKmvj+IcVyrkR9twZlLlP2zOPeYM2XdlI7ZqEXKooRiGBJNfl+JV5XP22jHljYjlulwpVimPSo11TKbELuc4Oa8+cdTrdyT7U7SAk9Vxkd6JLnJXaQcHOKQ0iYXAOD5iA9DjtSvdqrb8CQA4J7GoUhyVtCpNdM7FViEbYzgms83ajeCTuHX2rIqmIuoqJCRymME1M2oKF4zuxxionJbFRUrakL6mPLeNcEE5Oeo/GqkmoZkZl+UYwBUSQJMiF8pcHKselPeUNGsYG4deBXNPXQ6ItlGaVFKAlS31qJboBWLCMqOxHWuScTqjOyuUfOjlGUAU981n3CxkxrmLdn15/GsGro6EyvIsWPLj5A5xUKiNVIKrjHWuecDpTJUf5AnBAbcc1K4zsfOQemKxaAhlG4bAQmBjgVTazEisS7JIDyKlrQcXZlV7cKjmMle5BOc1D5LkLubOOox1rnaNr9SIW7uQJW2D6YzVv7KpUICQMce9Q9XYUXoUriyaQEyEuuMGqscMSlxKwTYeCT1pyjc2g+hbERZPMA3DIxjvUkMRDmV0JToMetZqNzVS6Fz5XC7MDP3sioJoWIdiVkb2FaKCBszRG5BBbAJwCale1QbcbgSOahqzHJ3Ilt5FPQ9etONpJk+WzDPUCk1qCaJxbpxHNvZ14+U4596c1sscpDOhQfrWUxuV2RyxSbdmSyjk81hzQCVW2TiMg87eorlnuE9xhtflWJW5+tIbR8jONgGfrXO3ZmpNHEvB3MWz27UqKFwhRvNzkYFJu5UY3Ee23gsJCuT+RqE2rnczAhgcYrcSjcu211cWuWAkYqNrKOD+P0ryH4lfCS18R28+pRWkyThGdo0j5APJwo6/596+o4bxvsap4WdYRTp6H4p/tFfCu70S/lkiV0s1ZgSq5z36frX5l+NbNlvmij3u20/J0+vFftlGqqlPmR+WYik4SszyeQMZnt3Jjxk49azZ4WAxE0byg4NZtCK8e1CrOomTOPrVnYGXAXC59M047g2fQPwNhH/CQR30zTyTIojwpO1RnI9iePw/Gv040qQG1tWjcPEYxknjce/wCtfK8TPY+q4dTbZuRiaRyZJQEI4ANXHt9wiklEy8AFW4Ir5dM+nlDuVJ7YF3jfy36BCB296xJogpMaJhjnfj+H8PWtobGUuwixAQos4Qufmyoq4uVMaCRAvHygcn8aUtYnTC3QQxqsTKqB5R83TAP407EUiRp5O5gdxkzn8K86cbHRCd2W8pFFsWHcx5BJ4x6GpzcoYonktZ7h2Gcl/uY9f/rUQhrcdWo3oZzzOTtONp5wvaqrXFusS798keCOW5z25ropmLZjyT2+zyZR5Zcjknr7VKJ4IJQkkAlgxgLnj8a6Iy6GSlZGlBcQuQBC3mYIEmePpXQIjRRxK8LDcuVBOdwrmrm1CV0QSBUuFkjVkC85HUf41TLoJ3aZGaNsAOvO4eorlZvc0bLcWCJKn94jHPtzWg1xLG3lgAEA7qwSuaqd2Ql4coxI8zPCHgGsu4YW21kLRgHJYDd+IraGgm3eyMOVZXk3rIpU8txVWSOKNTL/AKpzwTjqa6bmbjd2JbgPJCsxVAzMchRjFZixMqgNIZMEtgDtVUpDkSRJ5hlcAiRVGADjHvT5YEYNJOIwV4B6bT7VpHczlqh6SARh5IkU4GXrQt4bdXMstuJVZCq8cHPepUbolScXYxtSVLbZJJLnYpDLjLcdK0tMuSiTQpGcyKArY6e4rGtGyuKlVbZrT20++PeQzYw2OBWwlokVk03mqhQj6muJyud9HRERgSGPedoDH1zxWfdQQIP3EZMIPzHPOfUVVKfYuqjmr6GNozJMpjiBAHOOe3/6qzDCkahY2xKedvpXRBanLKNjPmS6hg33KtGjLuZCvKjuDjrWxZkPLHgmORvlLFtox9PrWyWhxzWtkdLZNEyKZIi7nK7vQ1rpgogI3dVLBeF965XLWxaRQS5fBXcvUhTnpUVw8ZMYVWVQOhobDYqiMwlpEiVyc8dhmr8fz4mYIjAjPPWlGVx30EnC/wCujIZc4wOD9apXEQAaSJQueijmtufQdFX1Znx27zx7rlRBI2du3uf6U4JktIEw5wA/XOBWZrKydizA8cgZSzHHUU7NvzAX2tncQp5pJnLXlYhnKyK7x7QcYLHqfpXLXBl52nKZ4ZRmtovQ5Y3bBmZ2dHZvM6kgY5p7mMbd0caHsB29/rWltLnVGVyNblohljvO75T6U57qRm2oYxI5ztxj/wDVQoWRpz9Bu13maJ1CsrYZG7n0NUrpJbdmBaV58k5PG32HpTp6szk7GeszbfmBYhs7atyajLGjGFQWOFIBxmuiK1OaUrFea8lH7xYyCpxvDdRTY5nZ2YXKSnOAQOMfT+tbNChds6uwmLRgM6EfwgngmtD9/JbZWFI7ZXwWz1b0+lcMtz06GiI51mjXzmh3PnYSP4Ce9YlwTvVSyTkZ+ePgfrWctjRq7HhktQMPvjBzuFT2qqrEyF5kcDC4BA9aTV0ZJ6mgSZpC8LGEAYOO/uPSqBgjiLCXc46qcYwaztrYz5tblC7tCyzOXUsUyzAY5x2HavIvEg5EgssZHzoDyR6/596+gyX+IfPZ47QPCvE5t5Y5XI2oGGFJzWJ4SlV71HhATdIAS3B/Cvv6Wx+efbPrLSBtt2jXdtOMjOa14/MZXBR4yCcZPUetcV9TqJRG820mVmJ4AzgUSHygY8rvB7VMnqXGOhEs0qO4PlyAcYbqKhafBQI+0Bt24fypydyWrDp9hjV41nBcDARuCPU+tCqobZdMsbIdpzzj2+tD2IlG5T+adYyY2ROuGOc1IIYTJDgkL3Ydh/WpCMbDRCitEfOEkRb53U8qP61NDOscWMGQ7jjHak2UhWeUIySFDIDhAqbSB7+pqI3DosQUDbk7h3FTKfY1hHqU9rSbi5xnllbrTBeDy44ygLqzfiOwNHOgjDQzpXEjqhbdMULfLwQB1/nUUErOWthLKsr48oORtU98nt9c9qlz7CjHuLJJ5qIzmd5jlUIOMD196REubiOaRBLEc+UTjHQ+9ZOaR106LZZTR55FX5TIe5HGKmXSSsCgJKQDjjk4rnniVsd/1SyMbVtPeyleKR0SZQN0Q7e//wBauat0kvriJfNhOw5/dnJ/Gj2+hnSwt5HZW2mKYtisyNgkEDOD610MdkhgWYmNVD7l45z6j0rhr4g9elhrCNbB0PlSRbCdjAjls9/p/jVZo0jIVgHA4PbmuSM77nQ12HbkmIQwvs29Vo2Msaum1xn7pPaiMrkyi2imkcZM5laRAzcg/SrJjCnMZWVduASMj60vaII0XuVViaZVkZGSFmMecc5FVdjhtyj5gfSrTN4xsLJKbgOAQpBwDmqckaQmNZI2b+8QM4p3KjT0uW7aV1VljZDERxt/rXK63O/kSiV1xjIVR1/wq6e5njf4TZ8s+LbqfzrkySyFfM6g4P04rzO5mWcTAqnmN2/rX2OEXun5/PTQyQyRuolO/wDhx1FSLIqtiSLZIOgY9RXdDcyaGiSA+crROTjCkHpUaPIQFXlRy4PeqeupgOSR0Rn8xTJnAGc4/Guj0fUprZ4ViyRnkHt/jWVVJo3pnsOka/fLbRJItxdSElgo9Pp6Ad69e8P6s128dvs8xXI2kNgf/Wr5PM8Ot0fX5NUadmeorNCQtztdLgfu2HvXQaa4aWFDLHD8xAZuAD718+lofVNlXxNfwXdrc2U0rS3QwVO7qeOD6DFfJfje4hCyxSkKXTy3YfxV6+XQsz4/H6zbZ88Xoj3AP5hP97Ocj1rmmSRppJIZIiqnIJOCR7V9bHY8OotShLG0bbXV0+boOK39BIDSouFZT0xxV20uQlc/YS9M4t7qIWriaVcP0249Pz/lXxN8btGne/TUCkUGxFUsVwTjgAn/AD19q4csnaR6WYxfKj5YuoHdLgSReVyRkfxelUfC/hjUvE2uw6Np+lz6hcSuqQRQDLs7NjGPx6j3H19epNKNzwacbs+lPi7+yP8AET4aeDtL8VX1u9vcSF/PspUKtGFxnkgYPXgg9K+WRJLCFBUpID8ynqD6VpGkpYdVl1Ox00rNEUty28OVXcRzjtWrp88gMZV1jfOR3z/hXlN6m1NWOstCZCuSI3Byx9RV6VEKBXbcTw4A7VnKVjri7G5pU4ieGM7JI92AxHr2Jr7++EVvbXvg60vBcSz2kqNdW/y48wE4JHsMcH0FfMcRP92vU9DBayuU/HttEdIuhFE8ashG2QhzyDkj0GK/KTxagt9TvYC0gjB2qQdxA6A+/Fe9wzfkODPdZXONaVRIyna2TgUoaXJjMp2E5VB2/wAa+gmtDwIMqsT5m4EB88ntQXidkMgkxz7VkaEsU+5ljMamPupHUVn3Ee75oxtbOSDQO/QgYlG2umGxwKjBAZ9oIOOPSklYRowq7J5ryFRj8cUHIXcxQg9DTAUzK/BdyR1GMCpEYkZOFXHegCNAHOGJWRTkgjoaseSGB3Kd/qDxmpjGwCXEKoVCYd+OccCmmFpEjDFlCn5gBnNTGOoEgtwRkkAhcDNVWhZUBZjknv6VoBLDEdhcKFkz29Klh09X2mUshIwSKALf9nuyukal2AxwMDNPbQrl1EiowUDkjrQVGNzPktJlHOWJ4G446UqwJ5jbSSRxjdjNNqwmrGosMCKWhVlkYYJZs4PqKj+0S9SIguMKAOTSETG3do1fyV3Y3KTx+VMljKhnEKu7ALgHp71PUtR0uU5QERlWOQE4OGPSqbeaYo8KG3H5l7gU0hONkTFVUoHBfsPalABbY5JAORzTJNGOVJSi/Z4rcd1Uc59/erUawEssSwiMckdP/wBdLqXzsryAoSdzE+3pWjp0ckU5kNxG5zxgdKUldCgrs9W8Nam3lJG8ZfOSWXow78Vn6/sW4R0OCfm4NRDc6oS6HOxXhhlBKMiegPWi91BnWTaAcjgGiWjCO5DYqImUqWYM3P1r0/TIpkiRvKWNSPvsPvj1Fc9XY3g9TVUp8xd3yzZr0DwuzxyrNGpmVSNwLVw1dUelRfvHtcbvLBIF8tnLZyB3/pVeRIjutWkAcjJXbnP41NNHVI47X9JtbqznghhjFw0TsncYA5zn88+tfFuo2s9pqUqhTEyOUyT27V6+Hd4WPIxKR3mmx3NpFG84YRyLlCehrq7JtjNIrnLALuVf1GaxmupyUpWO1smDquxlc9c+tb1vapIkkmcOvPJ/zmsZPQ74PoNkimkinjBjuCybVB+UCpltGhjMsjuy4VCfQ9hWJrbQJbdfKY+YQ2RgdTisq8tHaCWOMBYwm7Bbn86XW4jyfUYUBYI+5c157qZ3PhY9qk7QAea74LQ55ozjufMAXYQ+WOOaUoWUoCySoRtZWxiqOcrhtreaUjOG+XcOjdOPSp5FDKnmc7uvHFBlPcbMqRbXWVeQOSOla2jgvLhmMmeMDik9iY7no9u33EZwpC4xnipyvBbOV+nNcDR30nYZudoW+ZwjcEdeKuRYBkDMJWb5CuMlaGjqgrsfHEI1OWV13YI9aGMaKskSqVztINc7RrJ6FVlWUKgeZT/D1z+NWfs5Pzbtrdq0pmBoRJIuC7geuRUoWDZlmTezcnP6VqnYCKSWdnjSTfJgEEDngVMlmZXDvMYY9uQDVRdkVFXZbtxMJWy0ZTGOnWugt0Bdh5UajaGXB4as6jubLQ27K28yaLdGohJDOxPb0q9JHEjzQoyvgfKyjrXNNaFXuytZQyOWiaN2LH5iT+ldFZ2EFoobEyyM23byfzrjqy6HVBdSxcQymdiUZTu+cGtSyjdRNtaRGl+8Aev+cVw1XodUInQ2BgWWWMzNHPGOT6f/AF6ZqVys8Tr5rqVOzI7nrWPW5q21ocXlYi/7uRpT0Y0i2kssscTQsB1L5GPxrpTFFGvJBDAsdsokmUKXGDxnHNLHO6om+VWts/cx3+tdCd0SyF8ZeQbJJG4RTxir0sNxiMpJEdo+Y7Ont9aHJHRTR2mkwK0cbXAJlYcZPOP61oalG6OACjAdGjPauGS1PShHSxjRxScpHvbB4y1Wba3NyX8wFVz34qEtRSWlzZeCONY0SUPx0x92s5bITSRNcnfNuw0i9E9K7qFM8qtUPoT4LfA/WPij4lsNE0CGe/t5Xw00ELNkdT8x7d/yFfv78Ef2fvCvwbsLdbfS4JdcigBe4dASZPb6Z6/yrPNMX7KHIupxUqfPI+gktmctM7tJOx3NjvTwu1G+TcTxzXy8ZK56bhYeqSLiTgRgZIxU6gMgKiJ1PODQ97l31HxINpJUbSelS4RnK+Xj0welDZaRE0YTBQYB7UwzCMoG5PQCoauhryAMxJxhQB1x1p4Z1YuVwuO/WsjSMbAxiBQgsCfvd81IJQckKNvTJ61lUZYpeNiBk9OpoKoUcqAFznIrKTsA9iBHlUVpMYwaqqWLbwUjfsO9UWtVYlEeEwGDHrwKVc7QflJzzgVjPc0Ssi3HG7htqgDG41ctkxEBtVR9awnubwehft3ACyKQ0Z+YV0tjM6l3coVbBVga5JNXsbQl0NmBxkhmO09K0oWZFXDAj261zyj0NbmhGRIY1Hz54Gefz/xqwjhVB4Qg9PauacXsbJ3RK8iMS20kNyprPnhYOm1URcHIx1pK99QhHuRLEpYlQRxk1aiSPhmJJB61m2MdKqnJRfkzwKy5lAkLkbkHStKexL3Jo1DqDGevaoHhUylGYZxmiGxS1LEI3AAsQBxg1ZZVQKSSD9axBIrxvkgtwc1ZxI5J3ZJPOKBpXLCRqy7ivzA96kLZHXAHSm4ji9bEcoYgYYlicYqjcXV/A0s/lxJaLGNp9T3/AKVMaeppyp+6z42+Nnxo1O3L6FpLDa2RLKMKFH9f857V8T6h4i8V6hLcN/wkMlvC52g7yD+h6fWv0DIsoUIc8up/X/g94ZRlh/rFZas5SPV5orl/tdzJKqA7FK7yT7k1X+3Pc24csYyV+6xyFJ9jxmvpaeX0/isfs+K4HoU1dI2rbVks44oZrhhDt3SCNd34Y7n2rSTVhIIJTiVgx25H3f8ACprYaNrpHyuJyWFJ2SNA6lIGXMiPFjjC85qwLpZPL8xEkQ8c1yypq551XCRXQhleKOUgkNn7qnoaYshZ44k2kMcHjkGs3DUlRtsO+1SRbtvEinGMd6Rbt13Ou6VGXvxz6fSlOPUpx0Lj3uVJcEqo2kDrUUd4H37fPiVDgHGCfcVHJ1M+TQ0I5o8sxCsSMfNxkVWkbYdwYHsMVDgZEMu9WeEMFkYZ5/Wq6yyJHOsbb2UY2g9DVl04ouykuyOk0hRUBAPc45qKO43P8rAc4IJ61nKFzSxoJfMSpDn5RjAOCK6vw54r1bSLm1urDULm1mgP7tfOJVvqe316/WvNzHARqwsz5XPMmhiKbTR9Q+E/j1YN5cGoyQ2sxwZIkGM+rcZA/l7V9JaR4z8OazDb3OnalZXm8DbHE/mEjHXI4+vNfnuJwcqMtj+ceI+G6mFqNw2OjjvbQukf2mOCMnIbHQmrLyFHC7o2jVgwYYyPxrC6vqfJKb5veGtHCFDCNDL3YdxT3ghdY3fAYNuAz1rWlLSzN1VaQJaWal/LRmQ84PWopoInYbERABheM1rCInK7Kn2FjtHyCPowI5xTG0mxMQjaW4kG/LLsGD+R6V0wt1MpVLOyEl04MWcr5adCoPUGoLfSoIrUWiCVVB+XJ3H25NRKXYhtkY0w+ZuKMFA5J7f/AF6e2km5BEDiOZBnA/ipXLU+5Sl0zy4ozNHgg4bbwTWZfW1vbwzZfyo1O8lV4H1Nd2W0Z1aypxPKzLHxoUXUZ5ZL410Ke8vbDR7iW41KONtyqd21sfL06Hpx+NfAXj/Uptb8RX1w1zi4huTuQOWIXb8vt0IOPev7o8G8mnSl7WXY/wA7/pDcWQq0lhYd7s86muwrqhlZZcnjHWsCR5fOWV8AEkcN0HrX7/Umfxq6TbuXra5LRPgxBU9TjP41sx6mibhsU4Xgk9a43UsbrD8y0I576VY41LlUYDbk8mtnw9LA1xOb+5XTzGMwyHBKyngL7H0PPXpXPj8R+4k12M6OCtWSZ9//AAk0jRZfDWnT3/ltfSRiRTjcFAGD+JIOPp+Xp+o2mmzrb4jhjK9EDscY45B9eOnFf5OeIubYlZxVdR9Xb0P7D4Hq06FKmqS9fUy7TSdNuLmHT4541eZtkaAZBY/oM89a+y/hJotpounXdo677RyGkjIwWJDKT9ef0FfknE2c1IUVBn9ccLZ88VTVnsedfEfwZpkeomHULC2vLd5WUs6bl47815nbfDzTbWeDxDo17qkE0EhYRQyeWjEDupzx9MV4uEzGXslzbM/W6NSMomtqtrFrOiRi+idbny2+0Ruu4OpH3SOc/h6CsvwXaJoHhu/0+NiWt9r24kf+DByp9Tk9a93K4yqJRfcxk0o2OLl0x5biRbPDEjdvBzycnqayjYajGVSF1dieQwySK/acHiU4o0VFNXNNrG5gVgwVmHICHIxUb28212CSMyLv4GeK9eNVXRjKgRKlyhXczMP61fklv/nPlum0chzj/wDXXqwq63OV4JbWILm/u4oAbhbyXa2FCoWx+Aqe0uZEjDySOjg5LouNp+n9K7KVa5y1sGkrGh/a8nltNv8AOTruXkfpTIdUlnJcfvIyNxKnOR2xXVGp2PKlhtbmpBf73MyAbOmCKvGQhCVZgOvFdVKba1OeVFrUu2l6J1Qcbx8pOf8AOKmuJTA3mRfKSp3+4rWnPU55KyKaX1whj2EZPIJ4Lf8A1hWzHdSzDcGyegJ7V2U3rocNSnzEqjzF2o+OMZ61ExKuGx8wxzW7nrcmNNLQhnu7guJo3KSINm4jOR6VQkvpgQBI5Yep/SpctNQWHRA+pXZRvK27mwGUjjFZ8+spDHGHjjuDgsIyTuPr+FZ07WCUXFWPyw/blvgtn9ulRT5MYd8Dk5XJb3xk+9fjl4a8cLDqE9rqFwsEscrIdwJ+cdvqa+qwuHcqWh5/M1I9cjuo52V5o5FjwH/+tUxEjMuAcbsqwHT/AOvXmOGp6ql1EIRSQAztnCkVHtLQ4KEAMRz3FaCE2ibPzxsoGQAOoqo1usiSM/EynCnoD9KAuQGxKqGWQKG+8RzVSbZG8YYFkIOTjOBSaKsxFOWQGRAqjKsBzUNwIE2gvOpP3AiZyevPpTQnGw9ZfnhjMhkfPzEHt2pUkksZYYjI4cMQCD909fwoJauSrdvOSVUJ/Dkrjj+v1ph2OHiZQcjGM9acVqSpdGNkWXcojkKt7jNSvdozGKOJt5GCQmSK2UUim7D1uXAXy0dyflIX0/zzTXd8O8UKy5HVzgg0zACVliaRI9x/uMMAmq5h27iyhzxjnOKAbIgqmSYyRSOX5Xa2ApqmrzFTGEjWIHbjHIoMntcrS24ZZDGdxZtsi55Xvg/pWRNpwaUJ5DO2N2RyKpLS44PoYd34ctbiWRj87kbRyQBXNy+BWuBcwwva27pFvL7sb+egFP7J1wq20Z5tqPg67g8tJEkQlcq394dPx+tcdd6LNE8kBwsgqba2FKNzGltJbZUEodznbgcD8aofZhbxCKFXkdSQQzZ+nNacttjkqLUc1pLJBujDewz+eR/Wol0W4uZFdQ7qR9/0ropszexcfwtBDE/lQznC7gSvH0B7ms6fw0UZ3hSS1lePDuT19FrtoamB51qehPF54nhmYsc8KSM/0rnmsp45PmSVhjBzzXalYDNuAI2iS4eZIGY/OFzioxu8kJ5TndkBvSqasYuLRFEoEPnM8kkZ+6PTFWI7h9gWEvHDGfmDdMn+prCUriasKusAcq5C5w3cg+lbFprM0EgeOWYseMMT2qSHK251dt4tRWIk2g4zsJ61tW3imOdomiYNG4/hP9fSplG4RranV2EscqxEyRO7HPTpXp2iqAirzvPBINcc9zrpu7O1s7TzI2eNBsAxknpWgLSeEr5cAkJ7k9PcUk7HS3pYILG5kaSOZGJB4LGnXVg7li1pG5xtPHGKUmySt/Y2lOo3b47hW2MzPhRWff8AhK0mR3V2Df3kODxUSlZkOWtji77wddRSPJZ3KKS2Q3XNc7/wj+pWIciV5eCHycfiP8K1hVWwuVGOINTgzKZLoyY2nI4Ht/8AXqm+rXbTIssMvmRDftZeD26963g0ZVIvoQN4jligDS2z2pB+bIzkZ5PFbdv4ghuE80M+5lAVwcgVMl2MGjV/te3ICiRIQRsfHJ4qwNStJHQK6DIwoIx+Z/rWSjcB4eG6dwu1n6ADmpbm1E4igimihRQSwbnJ9Mdu1VFNM0jPQu6XEs9zBDLhSWwoPfFfpP8AsufCHTNe1vTtTiiilKyhyqR8Ix4yfVsDP4j1r2Msj71zGrU0P6QP2ffhXaabY2dzJEsak5xjJUdcn1Jr9aPhr4N0trWx8+xRtoLM24jI6AYzj+vNdWGlzVHM83G4hwike4R+B7J45JYbcpMB+5/enhs8HPUfhVGfwQygBYpHx86h8t+Iz1r6eliV1PnZy5kczqHhNllaMBY7hTyvp7EdqyJPDbByhL+Yoz/+uu/2ycTmdBNnN6pYXNucwswdSGwOpwc1z8ulrdTFZwyIeWKAj+VZKS3MXTSlc6LRfDkUk0JKiaM5O3PWvVrPSGs4VZA4jHIUdM1w4qs72R6dCHuNnLeI7lz+4ktx5aoSZCeT7fQV5lLbR6iQZhMdvycnkfSu/L67hqeU1eWpXk8M6UykQrMhCfvTMwcZPccDAxisS38D2MF35ilGmZkDuxyh7cKehP1/CvY/taSVkaU6Scj3PRPBWl3FtAsEaRSn73yYVa5Dxp8OfLEyCza4jDYE8PzL7dcVz4bNGqlpBisMprQ+TvHXwg/tZZ1FpG+fu4LDDf8AAeR/+uvn/V/gTPaXCRvYXcRzuG9Cf1Ir6itm8YxtcjA4Jy0R1Phn4SLpsRLafbJv4bCKCe/4da9EsfhrbRzrcR2lqk7fLlVBIz+Ffl2c1nKs5M+3oVoqCiek6V4KttOjWcfZ3YALhgCT74xXa2losQVYoIWbdn5UC/jWWAqtas8rHVneyZsmTUnBUwPGu3JUNz+PYVPaaK+oSb1R5DGcPgdD6e1fQQjdHhVIvmuejaV4U8xcSxB7QjDKV4PtXiPxC8EG2t7qSONmwvyg/wAj36Vy16cZLlZ3Ua7i0fB3i/RDb6hc7E8uA/MhI5U9wa8w3OC0gUlSMZr8oz7CuEj9Oy2tzQQ15vJxKSoA+WuC1nVXmvZ4I5MuCGBBwM/0FeDgqfNOxlm1W0R/7uURJtjOz5wemDjmgymJS5JyvTFfqeBwkI01ofz3m+KnOs3cI9UWNkdA5Yc+tatxr97d2UdvPd3lypbKoJSgHTPA7V60MFTkc+Gxs4IqQ3L+c5eMHCA7l7+2K9U0WVLa3jd4xI2Bj+eK+hilZRRy1pSlFye56VbNvVYQr5Xk8Yx68Vow2scgdpXjQryoI6mu5S0PmZy5paluO3PXd5YBzXVWKqqqAAV6GuRy6mkJa6Gu25VUqoK59eRTSiSiRWiDBl24Izn1pxnc0huRXOmo0SCSMLGHw4HVfwrzzVRBarcBZEd1Y5HTjt+NaRbe56VJpq55vPcM7HGACOmcjH9aq+YeRluTzgVzThqelT0RpW7bwm0FieCccCtuCCaOMMCEXOMnjFcdVJbnq4PAyqvlR5x4kk1G5ulgNvczWqoGkdVwh65Ge/bpXEzrIzLJgvuzyozX5hnSdSbaP2nIsFHD0lE565OG3SI4P8qqmVmdAwLADOR6V8fWotH1lNpshkMmSy5bjg1Q8+RGyGBNeXVjY7oK6sTwTsoLZO/OTWg9wjISzrGSOe9ZCeiKYvVjIVXDEd8Uz+0X8lo0lIU8sAeG+tZRl3JlC7uRxXyBMyukJPTdUEl4sgkZuO/HpUMqMbMriWJ9o3IU7j1FMNx5ZH7+IKOVXufWsN5WZspaWKct6h84oWKhsBqrG/wGL42jjJPFVMUVdkbX0K43OAjYIOeRV2S68uU25kcSKTkHg8dQa5WjVMqS3sROcBhu7nnFUZrhk37ZASeozmuZo6qUblX7YVdVDlUI6iqv2hI5A5Qdea5G9T0eRJXLAufOiBDYHcAUxZAxKyZ29etRN6iaJBIACAQvPGeeKR7qSFpOSGAwRXM3cGij9rklIYNvTrkcDFXvtS7VLcHpxSEOJCLIHTDMcAH0qCW6d9s3GMbRk56f5FKxV3sQi7aJjvMbZHpSpcYVgwDJnBB5rJxsbJCPc9SmAoHeqEsqtl/3Um4YxUlwQRXIMfzJlt3ftU6XI3BVkJTOAR2NBqXC7hmQgAEcHNVZJdqtuIGBniq5dLkydkRfaGQqyOiqfvApuqSG5jlaRVbgEA/Ws3G5EW7kyMQzAkSp1I/wqJm3FmLHbnBOelQ4di3JE/moipv8tmAwpHp9arSzKyMxTjrk9DWFSI+ZEctwjOEUhADzu9KqzywbtxRdzHChRkD3rlnuMhZwUZVG8kckdqjkZUijcsJAxyOeCK5TdMiSTMbAABieNp6VKlwxUKzqT1yOaC722EEseHO5SewJ70quJG2lHP6GtovQm48SJ8wyq4PJ70STROqiVsDIICsQa6KVVxd0c9ePMrHzd+0d8J9G8eaVqt9bW1nBNHajkDl2B6/1HcV/N78cvhdf+F9b1GxvZJXVX/dLjZIApyQcdew+lfsnB+Y+1o8jPzjPsLyz5j5I1OPyrhighaSPIKE9G6jPpx/Osdm/eeWqNIHXnHBzX1dWNmfMub6FFMo7wC2aONACrsc5NaEeQirCioWHBJ61ENwb0PqL4BrbT6tGrEZjfbKV52ZwSceuK/SqG2hhjt7e1hC4688jJ6H3r5DiaXvJH2fDG7ZsCNIJSTIlxtPQLgf/AF6fLx5od8/Jlec59q+ZUrI+qaOekZ49qZklOetJ5aqrfOHIPLDB61opaWMnT6lIKFMhjVxL1LYwB7U2JwWhiCESM+dw6Ci+lioJ2L0chklYyMODkYHBq5I4jyioCGAfCp0/H+grKoi4aGXJIFkkBEhC/MdoJJFWyGVIYIDlkXL5PXPcf4VmXGN0Z8ssiGQC3CSKvO5sZrFuJmQSGaIi3VQwf1PpVw3M3sVFuDuXON5GQe4pn2x2ll8+FUhZNmM/fzXZojmabdi3ZB1ePZcSumcFCK7+zf8AdqqxuGzuAJ5FcVfVHUrJWEYbhIdwXZw2e1ZErFmS3IztbdnNc042iHPd2LduJN5+yoCzDJI6Y96vGYTLL5kaQzsNodTkgeorGCOppWHyFSymNUO0YwRnP1qndxB9nOHOB+FapBz9WBtEzcKrRxps5P8Ae9qzRErNMikDHzHtj6VvbSxPtLalKaN3JTeEwOQOc+9VFjNzD/ockaEHgsvH5d6djNTvuXYw0byC4jiZgDnA2gn6DoKy2jKyCQu9x8u1gBgA+tVSlcJibw9xGqwt8sZDbmyD+FX7G4SRYkkniRAc5YdcdhWxlfqJq8kM4S2KLGScKW+UmsmweQGPnb8xXr1IqKkdLGeHkdeJZLhUiRiGTnGKv6femcNDLLCyrlCQue1eVUj0R6dOVyQxqEWJ1UxA42N39qyLy0uEzJFvMZHyhz1/z606asXOWpzt8B55jnUyxgYGDxWVHMXkdnQK3RVPeuvZHJKV2LIhaK4hbei44fHzZ/H07VSt3jEobGSo2YNVFaHO9ZHYaa6tCsbGVAOAxPWtzAWPy0DxuRgBuOfesLdS9mUnigVDAiM8qEcdwfc1WdGeNikhlcHgNwawZcY31ZaSB3jaNiySKMkEY4//AF0jpEwiRptj5zs704ysOcexdS2R7cFkcxk4BHHNQFBmWKM/uivJ9auDuwTsiNwfJyiwuMdR6VTnjMQSSGQNLnJxwRVc2tiU+pTtp3WB4n2GYc8LwT3+lQXcjC6M4jR7gfMwX7p/L+XahRsc9XV6jpZjPIxYq8pXIBAU/kPTpWbPiNgMNv6AIcYNdMI9AaUUQCHBCyRmQkgsVqOWGJEd2DuzklAp6L/WuixF7GQ3mlt7blJGNrjqKtySSOEYBAijCHH9e9JO+g6euo1ZZ02qY1DO21SfX3Pb602WNpMF5JIQBgkHr9aUVY0minJA6FhEImUKGySO9Vo4pJDJMkZRSQG831HHFaRdjHkuSS2RliOV3jcMYOBT47CYRLKyRBd2MK4z/jWkpaG1CKNuynNsrPNbNJalcHK5BHcj1rbhuFCxExnBHzc5zXNNdTeU+xIZS5byhASRtQHkA+//ANesNrV2eRraJ52DfMigD61nYIzsQtb28Lu0cLtGMho25INWVW5SLcICkeONgAFBm5aFmOcsI1VUZv4ieBSSoX+dG+9zknisprW4R8yrcW8kUTQkqQV3EA9R7etePeJXh3skEhYrwDjofTNe9kj/AHh81n89D5x8SzMJzACTFvKyMVxt+gqn4M8xr6F496TiU5AHIA5z/Wv0Gn8J8EvjPrTTLiVo4w8okduAAnHv9K3UUJI3kgu0jYYeg/zzXnPc6hhVFcxFgX5KnNUPNLLhgofPygUjSb6EzSQ7Njxslxn5gT+hqKNFlLygDdGpZhu4I+lBU9im18BKVkt5ypT5GzgDn071LCVuCI8lFOSfbHek3Yz5WXFYEMheONAON3eoWukZ1aVGErYOM4/CplPsEY3HvIpCq52nHzcc06GRRBFaiNVUSM7OPf8A+v8AzrKUurN4w7FSXfDskhSXcvCv1GfemSiQMHGCxGQoFQpqx0rDsicF0WN/kd13bW9PSoFspm2sdrY6svpWaqmvsbIyL9pYD5wjHmFSu4L+lYcQuL142LHyNwAIPf0PoKt1FYyp0G5HXWFjH5sfms0rMduwnHP1rsoLVWVST8452uf4a82tXse3Qw6TsbaW8UscmHhhVQMg9T7VmSwom8KDzwPSvLdZnbUpX0Me9toZ3eMlH2/KTjNZosLeIEtEiOBxtGAfxq1iGFOglqW1tVDGdFM1uRgOh4z/AIVN0REKAKDnOeamVRM2IjHJj93kknHoRUTWzRud5Bn+9jtz71HPqaKnpdkkUPlxzyC5ikUgKpTo3uPappIDHKpQuuPvJ6GqcugRh3KUyKwZVclz0C9ceoqZIUCGPzWCjA2Y5zUOLubwSSI5YS4j2u2Nx46AGsq4haSO5lDyjYBndzuPpWydjHl1KEHzSq5JUY+X6ipJSgLYBMhBZmJ6iqi7u5pJ2iUDOqxlk2urdxXH+JbxktZHi8yCRVzuzzW9GV5pHBjlaiz5b8SXDyTyRSOjqx4Yd686laSDfGCSoOSSOa+3w690+BqbleQq6sAyuWH307UsSDLyzK7x4wMNW5mVTNKFZm2bAMD3qUO3yMfvHqCKd9LEOBRIYMz4YBQfl9a77wfYm+uELQOyEjO7oR9aibstTWhDU+jdO0CxaGNYxJG5A83K4GO3Pf6V2ml6VHaKjxeTLHnsflP9a+Vx9W59nl1O2p2tsgiUF87SMAZ6VppvihMhXeuOD14rxOVnuynocbrF/wCd58ZBji6oe9fPPjCeGbdG8ZYB8q3cH/Oa9jL4+8kfM41Js8M1RoUdlicyqwxk/wAq564UmRSFRSvJK19Mtj5+ruICq7dz+azAgHHUetdT4WtoZnZvLmaVG8vKnPbNaQJi7H7DPHAIxNHkL04HGa+e/jNoKX3h66uHCXt3Ev2gvnkA/Lj14PH0NeJhpcsz3MSuamz8/wCW3Fti3mLSygbWOeeK+q/2O38J+Hfivo3ibxNqWnaFb2k4unu9Q4RdiuyhscgbsdBnn1r0s35lhn7Pc+dp2jLU+0/29P2jvCuvvqGhfDS90rxD4JdYzbFEbdCcsHBZgN0m0DJGQN4HVcD8R9QuftF/K6kMXkLJg4rrwU2sFGDCim5XM6Z5o5nlEAl3cEZxj3rpdPTbtKgsDgg+tccpHZc7GNtiqu7KnlcnpVuIzgmZZBggqV9a52zoi0zZ01FhuB9ojidOGlyeMf57V+gHwiEUfhW3sZ55Y47eI/ZowOFXOdp/x9h9a8DPIc0YrzPRy7WVip49Cvp8xBLOwcsC3QAZ/L/Cvye8R3D3WqXLyITdud3y91ycV9BkStDQ8/PPiOVeOKNmch1HU7Rmo5JDFOjEAScFea9lzueJDYpTvKo2pEgc8885phaRyjO7EKASD1/CoKLQYKw+VfMJ4/Gq25fmlZsMDgD1oAUzI2NwO88ZNObbtVH2Kp5BxQA0u8YCbBk/xVWI+TDMNwOQKAJiflik3IYjwPY03DeUWDHaG6UALE4jJkZTg9fXNWY7keUysf3nYgYoAkW5IQcYXOcetOWbJdAzRyY3cDrRYnnQv2oMiq6q3PzU1bplUJvZ+eSR2oKLkbGBxMVUS9djDjFa9o8DI02xFKtn2p2JctbHW6O9sbrzbtk8hxgLt+6fWvSZbvwOujOIreT7eSQdjcD3/H/Gk4N6oj2zUrHgOtyW8lyzQBCikkADoayk8nzA0asgUfvMHP41c9x87ZIs4wvGD/EQc5+n+FSQqGEZRdu0/MTzk1jJ9EVF6GpvSH960byZ+TapqAQO77m/dk89KJ9zSMrFO/XEoEhEjgDPP6VUjWN2kkztKgD73X2qyqghDu7yBWAH3TTooyyFuMg8GgElYdu2KMCQnuaczJlWYFcNnA70GZOJJZArjjdzii2uHEuwuFc9VxjFAJnb6BeC1mIXKRqOg55rRv5xOxk3h1AyCB/Ks1ozWmYzbpJEjjjZ5Ceo7CmqjrECSrT7yCAeg7fjSnudMZXNG0TzJFzvUk844/SvSNKaT7HHHI5M24qyDpt7GuersawWprGNGdJAVwOMeleg+E123cbGVYoj1DjOP/r1wz2O5PseztKFgRYAqBRgkDr/AI1VIeQqGZWXOcjrSgdDbZn3zEK8eBGpB+U85FfJnxAsodOvZpYUQysTjd3r0sHroebizH07UBdQKJpWMijC966iwmZeJJXCkYUEcVpVgcUHqdzp8ssauTjbtBX3rrrO7EktswVnjVvmDHGRXK0dsXoaG4SO0j/IhPzAdDTXtzGWZcspPrWElY1U+5XMJKbEBKrxknJxUF1Gzwy8KcrjBNI0PJNahEVwVVQcnIArzrUNskjsS0LbsgehrtpvQwktTGd3h2oWRnxzjilgxKpO7bgfmKsxmrEob94I0Oxs7gxGR9KqTbDN5wnChzjYRkfhQYziXgkZ2syFFPTnPFbOmQq9zGbchIS2SCc/rSktApo78RRugLMoc8f7wqeN/KPyskgAIKsMkVxNHZCN0MCKnklQd/3lGewq3agtIWiiYTNknaOTWV9Toi7Fl5BNGV8tkIJ3HGD+VOSBgUURpIqnnJ7YrI0U9NSR41gDyuQGbAXJ6HtSIi70aeNmDcZU4Naw2IlK5bDlwg2GHPTJywqJYlyTht3VD2qybk7W+1lL/fIyMenv+NPCgmNpWcEDb/8AWoGtzdtLZgTIyBIT26mukS3IaOVoSsWwhRtxk+tZTeptcfG+XjhdDuzgn0FWreEOUkTEkbNkYOeK5qszWlT1N+JYbOQEzRuTyNw6ValknAiSK5SOAkGVQvLD/CuSaurnRHR2K22QziTzEeQN/E2Ac+prWtJBMZHkkAd23ADsPpXDVZ1w0RpoiRL5hJGTgkenrWNeymSRTAshVMjg9fesYS6GzVxsdq9wu8E7QMnnPNSCW1jgMMUavMDkyl+o9hXXDYzbs7FSZJpohGrbRnJI6/nViFlDLEIxu/hOOp759PrWsZWKgrlgSB4FkRECxsWTYerd6SG9lE0SSsjwKcsp7H1FTJ3OmMXc7+1vUucmJTG6AbT/AHvpV424kVpLqWO2mxuAxkN+VYT3OmlUMxpXfasab2AwxUYFV57pyHgt5lkvDHgY4Ct+NEI3HLYv2aTPGfMEkDHhmYY3e49ea+x/2df2a/Ffxk1GOdLeSy8KblWScWxBIzycnjB55xz716lBqEOeR4OKmr2R++/wt+GugfC/RI/Dnhe2t9MaJB9puxGFkmPTaD/CoPYfjnt6skhdEilbfGD8gJ6V8hjKzqz5mduEglG4/YuCMlBjt2p8sYiZUK9q5lHU627qwHygB8xBJ4GMioVCySspidNpwc96ozhHUt7VwysSoHIqLCuJM71UjGQcGpktDQUqG+VmAx19aqSIjOvOWHIJFJbGlMaE8sYXOTyTnoagZmc7DIqjGDnv7ViaWH4kdlaQBEXgY60hUb8JuI9jWdTuXFXJ0jYEhydw6g0kjyBd642EfL9azTJasysJmfflSj4wTmp45PLPGxjjJBoY4uxGsru5iVsHrk1OsmGWAHPbJrFu5smWY5tjAhxInrVlLnLD95jI5ArGe402jRt7iRZFGUUdMEZBrchuicjhcHGQK4JrqdMY3NaLUZBJ5jSGSEqFA9K1bW6R0aXnaGwwxyKwqSNHcsw6gI8eaCsR+bOeK2Iry3mPnIcwbeBWcm2S3KMtdhy3lu5OxWx9054p8kqqACQRt4OeRWMm7m0atyCGSNsqWz6VKrRIQFc59xWfU0UrjmfzAiKQB2NZTgKHDMCme9awfQoljaONUlBG4dDSl42ZGZowwP3T3rQUZFpEZdm/CqeQPSnyIWUnZv8ApWcty4ysQhZGdNiIT2welaAG5PmULg7gcdfepqJMWhHukUjH+qzkgjvUjZcg4JxSb0NeVXuMlZ4wilAyk8sD0H+Ncx4v1SbTPCeu30bNG8EYYNs3YGRn9M10YWN6iTNsDBSrRUu6Pyt8V6NrF99t1e8D6hC8jMqjAJRjnpnoM15U8Co8wKrHuO0HpzX67TirKx/pz4YYmjUy6Kp9Dm7wjzn3sxGOvc1RksI5FVbhfMXacp2wec/WuuK6H6DXw6ktSHz1tQjAN9niHAHP/wCurdnrkb7Hty1xGcYOOtXOndHwedZX1Rt2urwmVVlkYso+bHpWpHfRysoldmUenauKtRsfnuKoNSsaRngRi7urykDbk/zpFu4pR5SzRGUNltp4B/pXDKPc4fZsSa7VE2wJGEzkEHlj70iX6yMqKPLlAwAeM1ThoJRuXvPlIjJUmTozDoD61YDl3ch9hPzE9MfSkoaGc1oOfY5EZIZSuT2qRJ0YLtLYHHy1DimcbVhbh7jLRqsRwecnn8KiFw8QyPuHjp1rOUbGyRk3utQ24J+dXA+UIpINYq64ZzKscCwbifunNV7F2uaRoSlqXkuJg2HkAOMgZyasS3U6W/nxTMZFYKVHJ+uO9PkTIq0e5ai1GSznS9jLC52BS4PX/P8AU10MHjzxJDLvfV9TvY8hjDc3DyKox02gj6YrzsZlsKi1Pm86yGliYWaPWPDP7Q+v6fNbpc2FjNpqOqyRhxCWHqMqTj2JFfU/hH4++EfEJisjcbLuQ42zMIx9DuAB+oNfn+b5TOm+aB+BcW8Dzor2lE900/Xre6TzUnjYj5eDnH9K0Y7lVnmjOHEUhRzjqa8qnJSlZH5nGb+Fk5u1kO2POO9I1wMEnCg/pXekaRi0tRvmSyDMhGF6EelCzAY2EbelVrYTSRZjmEieXyQDkelNkclQgXKk9h0pJXZmp2GR4VSGcYz0poQtkISpJ45xmqkrCUrGfNfJaxSvI4TGSzsPugdT+VfEPxc+Mya5eXvh/wALXKado0Vzslcy7nJPb3PTgdz35r9c8L+GZYzEKTR+M+KXFEcHh5NvZfidN8KfBEnh3w/LeLpk3/CRamCIbhnOVJPGPrz7dTXxp4nl/tHxF9ottjwTxIyspGAdueT24IOa/vHhTBRpJxj0R/l/xxmcsTXc5PqcNfFVaaP92Wxxjoa564hnkPyBGixtwTjI/rXv1XqfG01ccthfSk/Y4TcSlcKhcLz9TXX6b8PfFuq2UdysWn2qiQbo3m8s57YJOPr0zmvlOIs7p4OnzzZ+seHHAtTNq3JFEn/CLeKbG0ljvbMKVxK7mNXyMnoRwAB6H61zxvJZiVhjwqyHejAMGXt+HeuThrOqeYQcYi8S+CKmTVIua3PpT4afEHVLXTLPQh9omld22vG2EOeeQfXr25/CvYvDuvXF1fypKJbWQS+S+9dpznGMHmv4f8deCo4fGzrx9T7fw9x/1iMYo+j/AAD4fS01rTtUnmLyJLl2mfkEggEDoMHFfU9nc3lhfLMZHRA5U7eB+HpjtX8VcXz5rRXQ/tHhLAewSit2X/Et/puqWYjupUdVJcjbnJI5I/KuA0bQbiMzNFOZbDqqNxgehNfNYPGckPZyP1zC4hKFpGTqcMMJniiOZs/Kyngj1rija4eRfPimjB27UHB/xr9a4Xlzwsy6MufUuNp8bRK7RiMYwqgdRn9azrnTGG5reIzPwMZxx7/Sv0TCQcT0ach0ulRmKTzQxVgFOD0qCaznldFBAQgIeOSK9ijMtLUnGj2zTRpHmNyON/y59Tz796jk0mzlaFXUhB8yEjJyK71VdtC21a5oPpLxJGyuJYX+Vvm6gY7en+FVX02KRgiyJGSMZVRWtOtb3kY1IKS0LP8AZ8cas5tYwwyrgrkeh/Oo7fQrExNG1qpjZt+ASMHOex/SuhY1rVHDPCpq6Li6JaykKFcJuLM8Y5z2Hpj2FW7bwvLcnZbQMW3HHlxlufXAq5Z7GnG8jy8TCEVeR6FpXwh1TUGjgmtLm6nLDbJITD+QBJwK7dvgbajAuNfht5lyWiVWP4HKZr4bHeInJNwgz8+zLiCnCfKmY2t/C3StMt0me6jL7gFXbuOfXOeK80ttKtBJMsNwk0W4qGx15/lX0XDXGHt3ysvA5nCrJRNF9FCQ3Eu+PD/M21fboMfyrPl0WRxGYygZkBJDDAr76lj+Y+lWEVrmbPoV8mUYr5oPBAyDWM2i3au2QssmM8Aj/wDVXQsQgjhtTFuNMvzuCW8oPUDrke2K57U7K9SOTCNG6rknHzD6URrq+pNTC3R+f/7VPwr8QeNBqGnafDLewNpUapHDGWIY5ZmG3JJJYjHPQfj+PPiL9jb412/iDUdUhsLzTYZH3pFFEuVIOdwU5JYn1BH0r7PLsyhCnaR48cMnV5ZaI9h0P4NeOtK0y2TWNMvILuJ9rSXbxwh/QFd2R1rZuPhv4htVjlutIurmQNuIgU9vQY5rzViIN7nTKDSTKU3gTXTOQ+janFbAbmV7ZlZPY56/hWVL4R15ds1rp91c2m0H5IT82emGOAfoOapVI9xyi3qZWo6Hr9g8r6poGq6PEBsWW4iChvwBz+YqjBpc7eW76c7xsoDSupG73X/CqlOPRkKDvcamjPLI3+jMsatgCRCrhvof596z77T7q32MbK7wDhmSItx3BHX3p013OiKuQzad/o809vaXRtUXd5jRlcg/oBWXDbmUTSBmYL944yAPTitHFW0IlG477JtSE+WqO43xsRjcPX3+tEtkG3SBQxCg7j3H179ahJsxm0iu0ExEbtMzRjhYy39KqGKVpNxWSJC2WAHIHqK1UbGT97YuKzRK37pZADxnrUbPuZlCEkjJwOaocot7CoyRcyMU54JOMGpZHjVnKO32fg5AzzjnighxaK8csnkBnHG7BKjt2qVHj2FIU2gZbOOv+NBDWgrSMsNpcbMEr84IqmTJciZIuJAwAKjqO9OK1MmnawoimVZFJQsq5LH+VV8qJDDcKYiFDhl6Y9PrW5KZBcKVUeYuNx+U1CIAyMhjVn28gjgionsWpambNpsUsgEikylSwfj5fbNYV5oVnejbeQqjbtzFE5x9e/0pSi73Q5VDlr3wNpxErKodSSwTdgZx1z2968wu/AUCXUkdteSzbW7Zz9DnnH161aMZVbm3p3gG7WNJTEskoXMhHT/61egxfD4tbhJ4hC5QEBeM56ZI6V004XM5SNa0+H2kQA207NHZLGNnmZcv/s+/pmoLnwDpl5agIsKyI22SNwSXB/DGB/Wu6EOVEur0MC9+GdnMUjiSBbYn5lQdPzrjNe+DllAiLprGTPIZuCD6ZrojMSkjyzU/g8bOK5uIoJZXKsFjbj5u5A/qa8+u/h9rWmoIruwu4pjGGCYzkdgT0qp1Lqwzjbjw/duAGja3YH7jLz71hXul3Cx3HmxYjOfuHI/z7VzkyjczJrO4hSNfs5bJHHTBqvcRT2ctxG6SMc5O5vve3tTSuc9VWJ0a2jnMbRSYUbgAdvJHB+lLbXkq5ZHbg7uKuMe5xyWp6B4Z1a6muEj2ytnJKjvjvX074XvrZoIQ0DIzRgruHA+tedWaUj1cK7xPQ7EYUiNiY85JwTmuvs7E3AMBZntlAfYW/rUHSbqWdpFNDFcXCwmRCRxnFbI8PNdQG5SPfFvCsRxj/CtVHQlSW5Df+FdPtGW08gKhyf3p3EexPeudv/DNtYfZngutzyxbmXOTgHoc1hKNzKUtTlbzTJlyUEZlIOBniuJuba7CRpdqVkPVfQ1SQ46syZoWaBhsKIhx8wrLns4WhiE8sc8obPTg+4oTHKVzJvNOt5w/lwruz8jL0A/GsDUNIgBCQM+wEbtpIGf/AK9XGWupBTm0eeSS3eOZRERgrnnPr/n1qS80lbYybLmS6+XnYcVfNrYlxRFZ6bdW8dvLDLKq/ejA6qf8fetC1j1NVYzC4J3cADJI9sVaV3YxPSPCGm+JNS1PT47LTHub/DNHHI23aR0LH+Ec4r+gn9jDwxFbyWULbI23tcrHjbuZtitx9cGvp8LhHGi5GdaDUOZn9Cfws8OxNp+nWqxoofCSc9eP/rivvnwBYq0MMW5EZVCc9OBmvHwc3DQ8fFx9o+Y9ysUSBI8EpIOQ2elWWW1ACbEYdM+gr34u6PCrySlZHK3gsliVpvs7y5OAQCR7+1cNq11p6i4kjY+Zt+VVX25r0KUZPRGEqzirni+u+I7GO4K+ZCZQgDKGGR/9esjS9VtpTI6SeZv+ZgTn8q63CyscUark7nt/hiK1eO2cRbHZcyEgHnnArv7tI47cBWiZSofCjp1GD/nvXhVpN1D0qOKtT5TxrxRJF++hdk37sYYZB9v1xXD2sVnG7yTbEQ9cE/yFe1hvhOZSs7l+OC0lcCNgQ/PPf860LTT4TNsJUyZ5cDHPsO1axn3CM7K57L4TtLcxI6fcDbcE+ldxf6bbyWzAoArLgrXk4upL2mh30a8VGzPHPEXhjT2t5pTFGzKpbIGCOOteIa1pM4X7MzZjUFo9x3YOOnt9K7faucLSOWpXSqXRgvpjgxyW0awuCAGDYwfr2qP7BclUkc2/lo/yEEZB7/8A668qSTdmev8AWYtXRo2FpLIMXUSyxLyVAyD6e/NdNa6VE6hmhS1lZvm7n2Fb0Y6mdZpROx0nwxBcs3m/aZUPAUkYP1GK9Lh8LQSGJrqJbvbGpDlM4+UYA+g4r1J1+VWPPguZ6nUQ6LBbowijAXsCOn6V5r470JbqzIEKhiuCw6Vxwq3dyKuktD83fi54WmsZr3bbiK5jkK7WHPXBHH4818narZvbTeUgVADg84wP68181xXhU3zxPveH8TzQscZqEsqoyB9jnPUZ7V53asWv2d4RIwwG55PsfpXweDVqh6OaRvTZ1/lRfKy7JFFUbqRz+7jC7epBHNfqWDleCP59x0f3zMsswkwdwGMkg9DWhHMwCqdhbGM16NKrZkunob2jRJJLulZoVXkyAZx6fj6V6jCyRohwikDIC816uGqXOWvKysdDZXjJDEFLF0XGSck129tcxskMiNGzn5jg8c12cztY+brRs7o3LYCRlMaKCR90Vrx74498QCygfKucZrj9p3M6T0udPAbV0Fw0ke1YywhP3mP9akgtHaGIojKjnIZj1/GrhOzudVGSehJNCY0eR1AJAV3AwMV474svrUO9vD5cg3EDj9auFa+x6MI3dkeWtdw5kZY/KI42kdabaFHniDuyJu+bI6fStm+p6lNps9O8KeHG1W9igWFZ0HXjIU9vx5r6b0bwPpNtaxRXVjDNdDAIZVCEe+Bk/nXxuaYqcpcsT9JyKjGFLn6kl98MtC1GK4dbg2bg8QoAI2H5Z/8A1V5brH7OOm3cxuLD7JPOw3nMcjgH6AV41SnzK7Pp6WY291nlms/s36u00kkFg10hGWQTEZ/4CTjArzrVfgd4jtIibfRriC3zhfMAiXP+8O34V4+Lwa5j2qWLsrpnm+p/DLxDYeYJrea2kCZjZGZwfzHPSuUk8J63aFPtgic7cMQNvP0Jrx6+V8x6uHzCz1MO7tLy1khjmSWFMfMSR17D61RZJnUczKOnzKRXk1MulHRHpwxEZO5QleWFZ5GEwRAMvjjnuKWNpF3Y3EdBXk1cLKLO1cttCGeRnUoCDg/ezVQrcAPIzyYYfnXFJO9jSNNWIN1wCZFbHHQ85qGWacAM21mHYjkVSXUU4JGU9zcK8nmL8hOcelM+2u+7IG01Mo9SLa3IJ7lwVIXzc9lPINWbe9nXylA255YEZPtzXPUNVT0Lpn80FnXg8qaqPKDISpKyY5yODWLjc3gyrcXTRruQZYNzzUE9wyqx3lDjAI71yVYWOyL6lm1k3OSWOOMHvmrTOFD4GQeCTXNLc1qCSS4YxvuUDmoXY+WPvKo9ea52rGZX+VYTIR8g5AXnNWUGAQN20c9ak2Udbg0w3lg+4kcKarq5lk29M9s96CkrkMkrRFdz5kPGccVWkuXZiEYxP90jOAfrQU4sjTUAQ23nI2lsdKma4LnzHdJIEGMbefak0a04MZ9pdZJFV2YbeMj9KI7jhTvLn+LjGaxS1KkrF0XEhUqW345ApvnRsXZOMnof5VrLY5+a71Ipi5DBGQMW6jsKdGRGXYEqc5NYmkB0l5v48zHWqi3Lo65OVx2oMrO5bSb5C7SIxFQC5mmaVJAojBwDnn8qyqDtrYikkBUMp8wJw3t7H3piySuhfehX+4RyDXBUNyFXYBlByfWq1zcBFWMrvzx0riaNorQrmcIm1kUEfeOecelRRTFGBGCeoNM1guoJdqCXYkAnGOv4ipkvfOjVy0igfLtfg0RnqNw1Gm4+Q4kLt1GKbHMXkYKSH4zjtXQmZOOpYfyZWMF/brJAylHjbuCMf1r8vv2wvgbFdQf2u2nSi6RPOSZF8zeoBHHfIGenpivs+D8w9niOR9T5LiXDXhzH4J+MvD82m3t9a3qGSaOYxgCPB29Ru/A9TXl8oNvLK7ICUBGVWv2WtK+p+dRjYhmtl8xHMshAwSOmTT/LRlypCqW5B/lXOKa0PqX9nS3t73UrqCS7isEYrHGW6lgeufTB/Ue9fpxpdg9taw70y0a7WIGMfX3r4viafvJH2fCy0bZaupABGF2ySn7oI6ev/wCuqU+BFHGFKsx6+/8ASvmYO59bNdSjJHJhnRXKrgHZ296qpGscsTR/OmSXXGM1alZEJXJxbXOJHaQiBjlMj+tZJDJIyuvlLuxn1q+fQF5kyMUn+WMRKVAyB+tbcaOIpZHZZJRgqEGflxz+NZlRjcq3yTqu+0UAlxtDH8/pSTQxlhPEz28BPVjkGtPZgpW0K0lgZElJcs3RGJrIvIFe1Cyk7Acc9KKa94ynLQymsjsCrIQp6Mev0oW03uyu8WBzkjrW0nczi9SyCqsAHdCO4FdJYT7YGiyZDs+Qsec/5/nWVU0jfcku2uNqISoLLklRVRYwAZ5C5LDbuxXJVlY0pU0WYG80loXfbjGQMCpjOY49nBBO78awhubNkkcojUOrKWI+YkVntf8An3MjtNlcBSCehHauqkjB3bJ01DepZI/PdckRg84HU1SjnErNuUKuMgmunRGc9ioGjO/crA54UdDUjExx7osqT82PQ1g2OGxNvC2sOR5rfx7eppGjdosgovue1TTdjRavUyZYZIbgzRsYQVGSD+dZHn+Uvyx4VWJ49a7aerMazstDLuLuW6kVlkLsTgDPGO1X0aSKSJWI3gk/Kc4PvVThdmcNFc1lv3RV/ebpBjJ9RV9NQR/Njt2VpV6gHHPv6V5tWkddKoXYNQLuFlD4UZGDT5dT8slc+ZCTn0wamEOhVWpZmHc30bkRxusnUcrz/n3rOR4w5k2sAOF3Doa3UbIwT6hdXVwrBXP7wHbnbwP8KgQWiLelEMkqnOM9R6e9UiE9bnT2kyssah2QY3Hjj8KuySHcoSQSgnhgOK5KkraI6eW+pbk3uGAfoByR1qk0EiyW7HZtUYOG/X61zylY2US1vlVGwjyMx2kZ7U9YpnAIQ7cdutEXdEjhFNkbd7HONlOkhUhogHQo2NmeR9apSMeVlaaCSMFUcLufGRzioZopowxRIlkZ8kk5yP6Uoz1La0MoqGyyOsQVjncp5P8A9epFQxRvLJBK2ThQMD8f8+ldEZJmThdXHIW2uECqWA2HbnJrNuJDBKryxSyZbIMfUe9dNOV2ZzjdFOKURrMLcOsTjBMhyT/hUDS26Elikbpgg56HH+fzrpSucrldGY8W8I7S7GIzyKzrW7kmZFfzYkU7grdKOW2ptGdtDqbQRyQt5kcciO2FJ4Ix1BHv2NLd25WVoogofaGBxxUJa3JlVM1bdZCzOFaQYIA7+4q82m+YCQjSQJ98qelKUrMugmxjW6qjEKdp6Ed6gjtHjYvEhVicHI6jvkU3I6YKxNL8iSIZFSPOFOas2smV+c4/rUTeo4LqWVkkOQWEjEcYHaox8kbMGCKzZPPejZGU3pcry+W7Es7K3Y9OabIt1IBFOyyyKu35T+hqWxwTsFu81uQhQY7buSK2Ii8zCaYwOwGCEGO/ely30BuyGXdsiv5bYJbgkcAe9eJeKh5YuCqqCjELxjNe7k8P3h8jnstNT5p8XyvJNK0TZyOgXGDUvguOYXFvJJkF+Bhf0NfoMI+4fGQV5H03o8TRwl1coyr361feQr5UShxLyZCB1rynudjsEkphVtxVnP44FU2ud5aNisZHcikSI88MhYRybm44I71VDeXGYHGx3qZOyNoO+g+SV9ylo1AACkE4IH9TVhFdZA0cbhcDa3rXLKsdUcO2Wmmilcs6IsnUkdj2FU5pGkljDSZn25z7CplU0Khh3ctxwvPKgPGACrGuhtdMiBCrLlTyQO59D/OsalX3T0qGGtqy4mkW+Xj2kNu3E5zk/wBBSnS4TLuWJI88cE8/WuJ1Gjq5EVrm1CKVREZS2QCMn/61VI7NCAwDRpkkD3odUz9nfczLuyEo8vDB9x4Hase20JLR5ntkCbhlsDv61nLEdB0aWpp/ZyRbyEoFPKBRjP8Ak1q2bxhh5kSiQ9GJ5Nclapc9ChGzuzRFywdFfaGUYxtxk+tUJZiWclX3MOCp+771yuVmb8r3FUxApcqiBRwM8lj64pZb4zSvcJDHDKvKtGMfN9OgqIbjltYzjcSCb99h3cZ9Ke80Ebkrtcle4rUpQ0FR45mA2qd3ygZ71DIvG0MuQe55NQ56mk56EIdRKqSxGM7Thi3Gf6U4bVhjiMjxgEnJOcj0qk+pLIRep50dusYXI+8x4qqjBbhyUcFSXVj2NdEXcpIka5NrG6IiOzHeVbJwPUVnzHy1RmdgrDIGOG5qo76iMm6MkiHysxEjqB0pYQ064KtIx4AobtoaRh3JVtZWbZ5iKhHORnmvOvF0WLWdTGzwpw5Azg+la4d2mjjzRL2dj5Z8QW0i3Mz7QIcZQ5rjDKJFTz1Mcx5AJya+8ofCfn1ZERbdiSQr5gPBzVCacBdqqwbdxzWxzSYkkibYlijRVDZZsdaEfMu9SPM27cE9QKENeZpWOnXWo3YjiAKn8Oa+hPCfhm506Ixz2zxTDgq4wQfeubGVLRPSwNO7Pa9NsDsDOAuAFOeRXQLKwVI4lhRwcABeDXyuI1Z9VhtEaKqdxaYIWYdBwM1MkphUoSDFt+bjNcbVjtqTtGx5rrjyyeY0eA4Jbgdh/wDWrwfxXNKBK0Qjdyc5IzxXqYBao8Ss7Jnid87IUjAjaNn3ZC/dNUGkGD5YQDG1wnQ170EeFLUp8+YrPcxKhOPmWvRvB8jKGVTHI4bPmAcYrUwsfrlPEWYqQoVz0UY+b6V5744003OmXcptxOzAxsq8bgBkg+w6148PiTPZxDtFo/NfULZbLVdQ2sWt1kLRkfqfxOaxDq89lPuimuY4Rz8p5Psf8817so8ysfPS1KGteIJtQtTGkhgGMDA+7+FedkF5WLZLr8oK9DUX93lRtSdkWAofCqTkADj1966jS4o3ARmIHcA9fpXHJ6HStTq1tQFjJQmMNhSTytaZEccLRmJoyDlZM9R9KwvoaxVnY19KVZb+3jnWNYyANo/ir79+GrwN4V2KSLlWCcd1xn8a8XNXeKPZyeN5tmH8QbmJdD1WWUO10kYEQ7OvcNjtzX5QeKmzqd7OrbSZyB9M9K9vJlanc8rP376Ry885aTy1GRn71PDTuxAClmGXGO3tXsHgRlYjY7pU+XODz7Co9g+0qsY3EnCqxoNUx12vzgjO7tVEKHdI0lUknBGOlU46XDRlyS2dihZt4I61EGRCyMdx7DHSkkMSQB8DDEZyMHHNRbFUHDFjngEUgJ1EYQKU2nPOe/vVvymhYD5Qu3ODzwelKWwFJkUqFHAzkEmoXPKjHyngH1rSmrq4mxS0ocLhh8u3BqYGZdpY4Ttx1rRuxmo31FlUqgCk89R7U3buZMHIPIpOJcdNCeMHzVlcuoUfKM5/GrcUzpKgChkPGCenvTtoTNdTYS+kjRXG7zN2Bjv7VJcajNJHEQoiDcAD+dZxkS4X1MudHkeSMuGcKDnFVnSTd5SDc2MtjilPRhF2ZLFEiMXGQuMZP97vV+OJ528hAAi4YsODmudy1NjTZAXVWX5gMDtQscxURuyMx43AYFVLV2L5dLmFeFNwQlA6nPHcVDaMhmjDRq6dGUjrWiQ57EzEF2iXahB60m8EqFQb+pz6/wBKCGidkcgyIkaZxhfWqJYufmIDUCLEAddpdSoHJXOaWSJUcMpIIOWPegDU02b96zbyQ5CAetdMkgFk0rALyQfwqHqyoSKyoWd0A4IynPJNLC/l8Q854aok9TphubdnAAySOV8p+Ny9Qa7zT4DHkZAO3d61zVmdNNmrAomkkG8sFPzAcYr0Xww6LdLESHI7gVwTlc7IHrixpNGpFyImVdzM44wPT+VV7a3EoTHDMeMGkmdklZWFnt08p3DBHU7gSM185fFOy321lKyMsiklccb+o/If0r0cvfvHmYvueC6TKyGWFtoi8wknuT/h/jXcQEpIs2JJAcAgHpXpVlqebSZ6Fpty0pyxZoyoB9q7PTyHwEyhAx83JrzZKzO+Gx0gC4jQhC57Hr9adcorrEsgYk/KOeDXKy0rkOJYXZZVCQ52rnr9DTmjiMMqquJzlWB9O3NJscZWPMPFlm4nVlTbEiYJ9TXjurRQ+ZlVYhRyM9c110XdCrSMqfZtRYgN4b5xjtUC7fmAySxxvHf3FdMV1MNWW2O7a5GHHp6VXWOO5dovLYSGQBWz3px1Qmich4/3YI8vPKkVt6UkkU2zdsXPMdKohWPSIYUntVhBhAB3gkdfatJIFaOR32EkgDAxXnM6KWhXW3t1Ta6EoT607K2/lN5gjfI2n09KwmupUmM8xg0q53MnJ56ir3Dyg5J2rjj3qC6bLERAlZoyrPs2guuRjp0pZbaOApOCzO69M8cd6uMrG8EOihEoDMTG5OSvcH0qysBBJdBwcVqlfYmSszatrNpQm1xLI3C54Iqzb6eizOhRSQDkL/OgqMlYvx2vkYkVg0Y5K+tT2qGdGcvIu0klientXPUn1Kj8RtWdmwikuS68rx23Vv2+m72kVWRY0G9SOhJ7/jXFOV2d9FanOa5qUWngp9nZpAMs4IwPwqtYf2hOuwsNx5+U9qhvSxrKn1NwabP5eX+aOVwoCkct3+nrW3awrbywxwKJNp4cjgfTvXn1kaqV0aVyNklzGZUkYMCu0Y4NQwaYzLJdSMI1A5weCK5ra3NISstSK5mkdoIIIYrdTwcc5Hr71zr/AL7zkI4B2KfSvQjojNq7uTmZpCIwGZQdo28d+tadsiieSSUAJ1J5wcVTdzWn3NAQho3YKELjcV/u/wD16xZ41gklO1GyNu7+orOD1sdMZpm/Yatb2sAURHeSAGPUV0gmN8jFgoCEEZ4z7jFVNWkVTj7xmyRvDcQbJw3mn5R3GP8AP610OmaTHeSiSNgYB1Y8cjr+FXSp3dkFapyn6I/sy/sZat8WdbtNa8X+bpfhu2cO8TYV3ClhtIznOUcYOPuN2Br9vfDHhnT/AAbpejaFoenWmi6Rap+4ghQBc92bH3mPqc1nnFZq1GJ87Cpz1LHWxRB3M4fMh+Y+1TouF3MdxBOAa+c5NbHtRWhKhyw4dgRzzU85c7SCA44G41LjYqz3IIlMpDrIdrDNSyZgOUyCOueai+tjZO6CZpEUFSrB+1V3uH3quRlhjFUMYJDvYF8KBke9MEzFi7qwQEDmlY2gtCQzD59o2qRzUJnQswTY/wBRkVxzZpTepZWQlVZ9pk6jHFODBA2xtr9c4rCc76GsYjJJVVAzKc1C8isqkZGSBgU4bDlDXUsLCoALLtY9KjaFAVIAMmcbhRzO1xbiMuxgC6lvWpDHhsj7x96zmrakwQgbLYwSfalSQrIGBBJHIx3rkqSudEF1NG2djuIIbBrVt3clFzhAck1zTfQuLsbQAjQAEsOoFaMFxjZngEYGBXJN6nQasLA4UtuUHOMVac7yZPl5PTHFTexTldWFU4Xl/m9Kl3yyDDYAqJ7CULCRM8ZZFLAg9KeZn+YODuB2kYxWLepu42Y7zW4UjK4yagknPzAZAPNaQWo0rjIGkdCoYkjngd6h81gpAJ3E7TntWiY5RsXrdzFDFGGdgoA3M2TU5lYZUsQRzRyomMSGGRw0hyxPpmtJL5ZFR1cMrKAvPB9KyXdicLE/mkRuxX6imw6hFJbRXUbRpFJLJANwwSyHDDHsahRcldFXdhkt1GI5XkhZgBkgGuW8Wr9s0DULB4wY54drRHtz0P611Yd2qo2wt3UT7HxfrN8NE8KyeGNatYjBHO4glUfNuA2gEnpz1HtjsK+Tb97S7vmW1MStHlJW2HLntn2HP51+sYFe5zLqf3B9HOtN4Wab0uzm5Idkpi8uCfehct0OM9RWJeHY29UMjHjGa7oTP6q6GTdkMDHFIrAdQRWSscto2VzAoJPHXPXI/WuqMtDxsfRTQ+K8uonjVXRYS2CNvJH1rYt5j9padndpMY9sClNK5+cZng0pXNVdSjJRSBuI5rSF4g2DyIdkj4Rl/iPXp2rzq0LHzFalZmlEokG0KEjHIH86nlwfKaUDK/dJHesDlL9ssyReQziVcbxgcimidlBIdmzgE46UJHO10J0wVV3LFgegPWpra8jd2ULh+uCKxktTmqRHtKgHmt0Dd6HkNyp2x+WFGMA/rUN2JpHm3i66k0yS2ii3RxlTIxc5BPp/n0rD0rXbaeSa2HmxXKDewCcbc4yD357fT1r03T/c3R9LhcM5UeZGy+sZdQiblC4B6ZrHuPHEduyAMsMqtw56fTHc+hrFYVuKsZTy9yRz9z48KwXDGOcy5HTgbawJ/ivJZiCCOyvI5ZGOZ1mAVAOxBGc/pXTRy92vI5p5LUIpviJJesZimZWX5Xxjb7j/ADipx8V76KQRJLdRS7N5khnMeeeoA4xXPWymE04s4c04X9rStI9o8Bftqa34Uv7fT30nVtdiAHno9x5KYyPlO0HcT1xX6ffCD47aJ8SdOVbBpYplOGjZfunAbBz3wy8+49Qa/Mc74flhKnPHY/mDjLgSeFqOrDY+hxITGjRgPJsLop4zVobZjHJFIksciAjAwQ3cEf5615sY6H5i37/KRBh5QZJA65xxUAMmdqZz1zSgjNuzsyyjYfYuQ2MmpRO+duBubge9Wo2MakXfQTzFOGUls/5zUJ3kLuDA8chsU7Gbk3ofPH7Rviq80Dwvc2kSyJmQRTorlGB3gFSfxBPtxXwn8Prq31P4gaNod7E0CXXmyEBAVb5CFyB26kf7uO9f2H4G4CKw0qvWx/Cn0m86nSr08PF7s+6JNUOm6VLcCZVutNs0eOWLIGVK/MB79R+VfD3jaOGHULiZYWh3uTHHgZRcnCMR1x7V/TPD8fdbP4kzurzPmPI78xTCSF0yGU8noKjtrN7hIIQFLkZw1bYp8upGWwUmj2jwF8O21m+W2iMqOXUuxAJQd8Z6cZ/Wv0K0vS9N0WyXStMtltbKJAJI16njq7fxE9fbtiv5c8XeIZQmqSZ/fHgJw/GGG9s1ufP37Qeoan4f0PVdP08Qy3csQP74nCDhs+vAxxn9a+FVW5ubovdtHcsUCyMq7Tnrz/OvvPBKjKpBzZ+N/Sixfs6saf8AW59H/BC0sP7X1GHUIor+48hTCvQLnPX34P6fh9FWvh57C9nvbryZgzh45VGCnAGfrjv6cV+a/SJpxU5QfVf5nj+C+GUqVOp3Z9IaDaTwWNx9mUXVxGp81GGQMKSfpwD/ADre0Px1vhawkmD+W5U7l+bI4x61/mXxHh23J9j+9oYZxqR5ew7VNdkaMtFE0pcgBR2Hcn8M1kW/ii9Uvbi5w542KxPFfC6ynFs+hxE5QoOZXu7i+uIY7r7PdiFsjzj93Psfz/KpYp2zaoY1diNwBHUDrmv3LhKDUdTPhnOViISjH7LsacbBi5ORjnj0qZWZcYOz0J65r9NpRPsqUrkYwFkDZDjqKIis2wRtvVemDxXRCPuHVDsSTpvlt5HwzIDEhzx8xHH44H5VAHRT5QYIWyef8/5zW9B9CasrAiMgTIKccj0qyHYqqlUGOQQP61tGfQi1ncc7jaBIuc8GtG3Vbk+VApDjhlUdsZ/pmuWrflujnnK2iPUvCnw21bVkuLm9h/sqBZDEgdsM5HDHHsRg+hBr2vRPDPh3w5a7JrWHULhhhH7L6kD+I/X/APV+TcZ5/UjJ0YH5HxbxA0nGBcvNdS3YLHsDAcKPlx/hXDarq9zfGVfta2RH35V+Y7eD/L+Yr8wVaad5n43WdWtUUrnlms6jfM0qR3Zu7JuFXAzjs2e9eW3U99FfIEMJbqVxgEdq/UOFMQ4Si0fVZJXcaij1OmsNSe5tLdmXZKGKMFPAweoq8kvyCEKNhOSP51/Q2Fs4Koj9pozvFRKk7sZIVXEex9wYdTVGSTmRZIo7gMeAxI/lXXKXVHXLTcx44ovOitpd8c7nCbX7/jXLajKQ1zI+JZIwN8aD2zu/Lk1EW2zqlSvG6PGfE8UMt5FlTl4mII74xn+YrjRbJua4ZbZCibW3RLjGcDPHJycVeNqTt7rOKVGN9SjJLGYhBGiGADBiA+Q/Ud/xrDn0/TpZWdrK3WPnekOY1J+gry/aVEr3N6uGVrGQ/h3w8ind4e0KfA3YuIPO5x23ZxWJP4a8L3cLnUdA068YrgZjUAfhjFcn9sVIO1zFZepOxlxeDvDcaR+Vo2n2sI/1hQEFcdxgg9Pesv8A4Vp4R+dI9MstpfLTsGldR6fMev445rSnxJO5q8k7Mhufg/4HvbmO4utPtSwBVGt4zG//AALJI/LNYbfB7wdamUtpNjqEpRvJ82SSNo2JB5KFQeM9QevtXq4biKUtThq5byOxQHwD8C3ccc/+nQ2UmQIkmww5O4kbcNz6nmsFP2ZvDEiKi6hosVsyvKYriFl349CnX0r2I59bRnHLD2V2YCfsraVeXjhLzRpVPAjfcV9h83ArHuP2WtOuISyyaQybyq7ymUbPPGRj0zXVHiGOyOSdBtHK3/7Jt7ZIkkVzpCWON7LLIsm9c9gHBx9M1g3f7LlzaWoOh6oJY5GHmiTLYHfaNxx+P1rvjmaceY4fbJaGNN+zrrqRSM0Hl28jhI5FIJ/HJ/Wuek/Z88WWxmVC9tIkiiJ3j3PKc/wY+X0HXv0rto4lSD64o6mNqPwV8TQG6s44JLbVozh4HMbyKOc8AkZGCOelZK/CLxE0Mc9/pt7pqMdqmTCq3uGziujmRMsWmrmM/wAP7y2DlpWlRgMQ7MCP6nufpx0rJj8M3NtHJGhjmlB3ZxwT7DtVEfWU9iS38L3dywjkCpEw4bd0b+lYdz4b1C0uZIxsEP8ACw7+9OL1BVkNn0m4EkKzx7AORnvWbc2LxMZZS+zrzzxXSosfNpYryW6qxXdIrqA+1uSAenPrTHguVJdkDRbcBh61BnKVilIoeQiIKWK5x2+tc5qF01vGyl/Kk3Yz/Si+tjFsymg1O9YRIPs5jk5DDl+P0FdRZeH7dpIQEWRiO471pBIiL0uzrbXT4YkdQoHGHHr7VZtrJbpJdjxyCHqgGCoPf3r0sPT0uYzq9Cz5EKRsNoE/l4UjkE+vtVP7HG8cpj8oTDjbjn6E11OPQmcrGD9mRyQ2GbPGaatq0kgWV18gcIuOn496zlGxmm1qV5bKGeWRpIkmbbs+fnArk7vQ7OWMQtbl5PvKf7tY1HZFrEWOP1DwLpWoXbyanab0Q74/LfYS3vxx/kV5lrnw10wC9kmjh8jcXCrjZg9QQf8APFRSqN7mjxCW55vrvwzuLS8ZZVhOUDbQwY47cg/pXn+q+C2tlkuHzgtjd/SvSjFWuctbEpuxztxoDedgQxbivzE4zjtWBNpWx2WQvHJ0PtWdzOUrnaeFNNQXwkLNlQGAHTPr/n0r6O0ITj93mMx7cKAMfga8jFfEepgtYnqOlQMVU/aI/MJ4TGM101mh84eSQMtsIz+hpRfU7Zxsd3oSw3EoW4kWYoGCsoxj2/Ot1XnVVihYBSeAfWug56misad5ZTTxyy3TZmQZ55Pp1rir6IzpFbzFfOyVVge1YPc54bnG3UaIpMz+VcI2MAZx/wDXrkLkMzXQAjZiflJXO00jUqiLYkioBJHgGTjr6j6ZrMfTY4rNyy72d924nJHfH0ptDOduLJFCLGArFstXNvZAnzprpQqksIgOSe1OK1EZE7XWTI6LGSewrJnubjzWUEBQ20oByfr9K1sZSlcntrycT+Tm4MQ+dQDwD+PT8K90+FvhS98TajYWcmnTO8suIVQ53HBJI+gBJ+hr08FQ56iRlOqoRcmfrx8D/wBmOK+jsZYbBTFv2gJgb2AyeT+JPToa/Tb4PfDFvA62weELdozsXJVsBu3Hp/SvqMfPk/do8KObKtGx+sfwBubWVIIZZUnaBQXjLZPHlhgfceYv5iv0L8N20MFvb3EYMaBCmPTPPNfJVPdqF07uLTOrfUoYQEE0YyQi5OMk9BzXmPjnxZqmiWLXOnQXl/OzYEMLKDj/AIEQP1r6fL4e0konzmKTi7nx541/aX1/QpGjl0rU5G8oOUGCwB7EbvT0NfJnjb9sfULVnjTR7gjbudBIVdeemCTz7Yr9bwXC0fZKZik5Q1PNE/a4e7eUyWFxIgH+rYxCRfY52/nmvaPhn8c7bW7/AE6GO3nsJZ13rGxBIORwcZBPPUEg+vr5Gb5PGhFzZ0U8O+XlXU++vAfxDsL+zkmTfOqnbhWwUbjIIx7j8xXoOo+PI4rTzJFJj5xg9/Tivz6vFc2hUcG3HmPm/wAT/GPRIdV8u5ktxOScbnJCn3xyDXM23xe8PTyyRS6jbTXpO7CuE+pCnt+NexHD2gmhxwEnqdPZfFHw6I4Y5dX0hpvvIDMA359MVpWnxT0GeWJzrVpDlgPmViCM44IrBLU2qZe7H0R4R8d6DImJ9V0uydmQQ75SokLZywzwAMD869bh8R6bcp5Q1LTwwGAWuUUHnqCSM152NpNT0OONJx0PMfFPiS2jS6EbxTAKYzzxkjH9a8F17xZBHb/ZGm+0TR/IhPRM4J49TxXVSg+QyjDmZ55d+LEX5yVZEb5vnz+gq5F4gUzvCSsTx7WC9uQD/Ij868erWtOyPchl75lY27HxBJ5xNtIp3YDR5yN3r7ZrptI8ewxXMfn21tKyE4ByQc8f5xXoYOSloTiMK47ntnhrXLa4XzIkUYODjnBwP6EfnXrWnXqyALnBPUVVd30PFjeL1Nzehyq7tw/iI4/CuE8TKWtbleA7IUPt3rKKsVJ3lqfAnxdsxLNPNjaJEyo74BPP618HeK4AblmBXymU7Qw+8AcE/wBK8zPdYWPpOGar9o0eZ39pPwH2mInGe4rzDUbO90/VGkMqSWe7auxeT+P51+f048tXU+2xyvSsdRBdB7f5CqkA/eHas+eX51feN+K++wlX3EfhuZYRKszPFyGcq6ZfOF96mMsaSLH5gwRkfhjP867IzdzhjT6G3o1zPbyylZiVP94Z49K7iC+uHOIiuScZb+Yr2sDU7nHjqFlc6rTtQVYoTvdpd2CWHWuttdTYh5CUFy5xnaAB+FetzXjc+erUk0dTpd400doGk6YVpY+jen+f1roo75USE2qSeWyGSNidxZQTlh6gc815VabvocEqVtUVrXxWljM1vO0KeYTKBjcT05A/HnHrW8vjTTYIfOhu1mtwCRticfoRk15GIzTkfKdtDD3VzmPEXjWA2rHy7mG4IBUsfvj1+leE6h4muJrgxrZ3c6ycGVLoIEHrt2nd27j8a93LKnto8568aHKlcatxvdSWPld+/Nadu7rhwPvf6s16U1Y9GlSsfSfg/X9N02wg81ioJWU7UJ3DHTI7f/Wr2HS/GGlXcwhhmXc43LE77jjpn3GSBX59zXqyjLufotKhJUlNdj0CxnE0RlkkREb7hx1NX9pLRqUZVAwCP61pGStYik3q2Svbi42Fo4gAflGKY9kpkvGUKIS4K7F2bCV6ce4P4VlWops7qOJdrmQ/hzQr+3Zv7JsiwYIx3liSB15OR1HfvXL3Xwz8LajujkspAS2CFcLx+Ary3R3selDMpJWZw2ofs+eEb1CNNmvLTzDlfNcSD67j/wDqryLxB+zUjqHglmcqdoSGdgf+BbW5/EViqCb1O+nmSZ5xq/7N+spGBLY6gAwLbGiVVdf+BNk/gK821X4K63ao0S6Vq5nYErsUIQPUBsdKzxGVKSuj1aOaPozhbn4damsyxlPMZRhlYYOB64HJ/KsC98K6naie3jZoskM4cDBHGMEHp7e1fPYjKUtT06OcNqzMW98O3sfFvLE5UHzXToPcZ96xr+yeBYwMFyvLdq8XEYZRZ6tPE86OfMDSEp5zKSeuKqvZGP8AdLJ5gz9/pXl1I2OlFdLf96qAEFRyQetasUERQlWVm7+xrmsdI6SCMJGHd9uc8VSmKZJlBX5tqsDwB2rNrUDPuEdpOAqDGBzxTlUldsrF5iMZ/qK5q0TsoPmQ+GNI5WBY5xwalkkBXyslmYY/+vXn1O5q9dCKWQxeYWckBflJ5zVb7UWRSoLL0JNQTJ2di3E4YYUho9oI471MiyuJvnXkYVR3+tQ4I2jLoVZH3OVC+zc9KRNrMwKhlxjisjpjHUr3CkIJELHGTn09xWKzIf8AWl95XgZ5oLtrYhSVSqmMNExO1WB6VNHdh1RIhlsnd60mzocbIVbtshUIZejYHJqleaiw+RGKtjtXPN2QpU9CK31IyStiRm4Ax6VtQXBkSLBUMcn61mqjsYOii0JQCF3YYdR61ZaVPnIX5Bxj3qpOzJjGxmuyuyMmTuPSpVZgq4Hy1TkHLqVpHYLiMAZJLdsVXiuNjkNxxROOhl9qxJ5oZchdr55YfpTVcPKrZ3diK86qje3Ur/aiocqu8KeD3ppl8wCRyygHJxXCb01fcpXE4RkDoNjHC81SaR4wS0m6QD7wFZzfQ6acLuyIRJhhKM5AO0E1KtzGwZ5WZHC4AAzk1nextyW0IobwNIyhcuOWxV37U0cQeMsM9R6iuhPqcs49SsL2Qn5Qc4zzXCeO7Y+JdHn066mWa1YYXeuTG3t6cdulerl1VwrxaPAzmF6TPwF/al+H9loOvapJDbwwo0xR5FG0FtxGD7nBx+NfBl/Yo1zJGhVVzgV/RFBXoKbPyZVLyaMlrXYrREK4VdxNZ5t2OUAUDqpxWRM5dD61/Z9srC7nWS4sWknT5InVtpVuxz3HXIPbNfpHpUs0kEbXLx3Ux+/KFwGPcgV8NxSveTPs+GXe6LE0MW+QkqG4AYd8f0/xquI0TC7SsQySM9c18vGdkfZThoMls1/1Kks7EMwzjih9OVY0jbIiPzbhVc+li4LUo3UwsbYLKYxuB3D+7n+tYg1SO62W8ckM8SELvPOK6IxdjlbXNY1TGdscnyEt8oGKSyvPs0/mJHtZc4weBnvSNHPWx0MlurRtIFVm27iSOMVzkkqySCMkeWGwAO1bp3RnNq49jIlysaqo+XOOoxWbfQLIVjJDOQXZB6DvUynY56y0uYkYa4kuQFARWwxHY1LHFGQjbsvkq2O1WtSY6q4+SygLxknY45XHfNa+mWztFvRS6pzj07ZrKtojtoK6sbLnad8m1woyMetVoldgyKowMtiuRxuTGVpWHO0S7UdHeFh8u1tp3VWAh2KZIg7ffK55T2qIxsOb1MuWSEmdFd12gOw/ujNTxW4m8zMarggse59xWsHqVS6scLSK3CusDWxKnAJ5qkx2CMPlJSfTiumbOWU7kqIZETOG7rxUZbaSSSAeOPWsd3Yq9kOiQ4RxKqsORxmr22GIZlRsSKThv4hU043YnOyuYt20RCsxCxngk/yrEugVxEMojH5jivUhTsrmMZ8yMqSzZ5CVEkDMOJB1I9v1p5hP2qMwyFwBluOpx/KqRCu3YtafYEW6lZA5yVH1q5zbQqk8TRtnIbPP0NefOV3Y6vhRoRoCC6yshSPJXHUep/Gs+SF1QLdSh3JwWAxn0qKS1saVo6JkRuGLx+VCkcYyD6/XNVJZIiHiJeGUrkP/AFFbVGYy2Lm0zxSSkAxhBvYf3f61BJE4k8vEaIMMMdfxrM25NEaWmz75lMuz5RgAV1Xll4942LATgADmvOnLU6pKysOaMtGjZxkdO4o2tJCV8swc/eHX61zOd2aQfulmMrEpeVwYduORVxXSRJREpkCqGDKcACrUWzDpcWFWmRopAyRFgfMHJ+lP+zxl2bLNnkk96JRsTGVyDyUMjKAcg4z6GmSQYVW8tpCTt4PU/wCFIXOUDZxvgNhgD8zAY+uBTfKV2AwixgZA65FbxfU1fwjJX2gKVER6IVrLvFKyBMcv0zyCK9CkefORzN80ccsaFWO44BB4BrGuFeGaPf8AvMj5torvhE5Iy1KFxdzWyqZMlHYx4HUkfypsV0E8kiGNot53A1pKnoLn946O3uyyb8KV6KSPepnvXYsAQFHpWHIYTk+axXilziRVaTHII4I966PT7sPD5bRqYj/FnrWbhc9GjLl0NBoWaIXMSBIt2DnkgislvMEkkpYSnoAOq+xrnlK2h3xj7phSTmGR5vIimbI5bj8Kmjl3rKxSNXHRcdfcVpuc8n0JNyRNGSASQdxHHamLOFeUbSwHzAD071XszlVQkcxXKRmeMBRy4HFapggZU8gMj7fmanKlY6KdTSxTQKjGNkZnPJIPtUsRYPvDhw3UYqIqzFJ3RdeVrlUDhHYDa20YJ9jXlHivS3leRd3PQj0r2skqfv8AlPlM/h7lzw3UvBhlilkjuRIN2cN1q/4f0E2Ljcw2jleM/UV+guVlY+MpSSPRo9Rhgil82PZKqfKB3xUeo6jcBUlkk8qQRggx5B9jmvMkjeErnLXniyKGOTAZAcHJ6g1gzeNo0JISSXpnb1rNJtmiVzLm8WTyTyCImCLd8qt3zXV6ZqAliQFy82M4J5rHEStG56WBwt9WddbyIEi2sC/AweciursjszJDIYpByrV48qmp7FOmrkV0TJGGdU25yQFxk1A9nHkM4CvgK2Rz9Ktz0ChTvIjS5aOUW5fegOTxyPTn862LPUREVKrKAeMHqppN3R2cumhtrebJTEpAkADfUGrSXMjjePKEaj5s9fwrlqSM4wJri2tHDyy7y20AMDjbWVIWdolVVKkYXHG6sHJsym7EDzW4dUXcxHLZHWoZYEeRwEd48ZcA9B/WspR6lp2MsmCPZtlHkcYBPcnHFaltGokl3A/3VNYt2VzupK46W3ZNsZckZwh71GF24JKFscgiuZ1D0fZdB7QJtZiSpHRcVi582SZ4iQinb9T3reGxwzl79ieQ+dNawn/j4YhFBHKtVCVftBHlg8yGMZPcGhSujeStuTwKgaRTJyrfMOuPcVbkjjl8hSGEkrlEcdzis0rhOBhTMCWXBbLHBPbHFPW6XBUorrxgn19K2SJbsECpNEboqUfP3TQWEbPM53wnqo45rogim+pky3BaRpkLlCoX8KSAEp5hDsCdwOauUbFUY3VyaeG3kk2xqqoRlVyflP8Aj/jWfLbtE5RiJOc8cc1Fu5c3YRppUjdVDRgDDKxya5PWo2nikUldpXHPUGunDK8zyMdNuB4R4g8OgKkrBY4ipdcjr1/qK8j1KB4nZVHkM3DDHQehr7XCS0sfFV2cnO25pQhUMD2FNmEKIzOymTggMe56fSus5RyfLbyiUiRiRjA7+nsKrgqMbN0cwG5h2APvVSjYqKuz1DwVZSsbW9EYVg2ZFJ5r6Q0tm8ncYyzyDdyevvXlY2Wlj18G7Ox29uJke1aFVUbCSSM1JDemSZVAZJVJJcHv7V4Etj6CmXVnTahBzhvm4ourhLmPEbMFK5LZ+9j09vaueUL6m0tjznW2bBbeuDxjvXhfisbmaNCcng+/tXpYPQ8vEL3DxzUC2yRd2zBx9ayFlVYyAp3EY5r2VLseJYrYDFYWRmBO7cT+let+BlMvnyRsoQfKfr3qnMytZH//2f/Y/+EAQEV4aWYAAElJKgAIAAAAAQBphwQAAQAAABoAAAAAAAAAAgACoAQAAQAAAIACAAADoAQAAQAAAOABAAAAAAAA/9sAhAAFAwQEBAMFBAQEBgUFBggNCAgHBwgQCwwJDRMRFBQTERMSFRgfGhUXHRcSExslGx0gISMjIxUaJikmIigfIiMhAQUGBggHCBAICBAhFhMWISEhISEhISEhISEhISEhISEhISEhISEhISEhISEhISEhISEhISEhISEhISEhISEhISH/xAGiAAABBQEBAQEBAQAAAAAAAAAAAQIDBAUGBwgJCgsBAAMBAQEBAQEBAQEAAAAAAAABAgMEBQYHCAkKCxAAAgEDAwIEAwUFBAQAAAF9AQIDAAQRBRIhMUEGE1FhByJxFDKBkaEII0KxwRVS0fAkM2JyggkKFhcYGRolJicoKSo0NTY3ODk6Q0RFRkdISUpTVFVWV1hZWmNkZWZnaGlqc3R1dnd4eXqDhIWGh4iJipKTlJWWl5iZmqKjpKWmp6ipqrKztLW2t7i5usLDxMXGx8jJytLT1NXW19jZ2uHi4+Tl5ufo6erx8vP09fb3+Pn6EQACAQIEBAMEBwUEBAABAncAAQIDEQQFITEGEkFRB2FxEyIygQgUQpGhscEJIzNS8BVictEKFiQ04SXxFxgZGiYnKCkqNTY3ODk6Q0RFRkdISUpTVFVWV1hZWmNkZWZnaGlqc3R1dnd4eXqCg4SFhoeIiYqSk5SVlpeYmZqio6Slpqeoqaqys7S1tre4ubrCw8TFxsfIycrS09TV1tfY2dri4+Tl5ufo6ery8/T19vf4+fr/wAARCAHgAoADASEAAhEBAxEB/9oADAMBAAIRAxEAPwDyCCW5spN1u/H901tadrcMxEc37uT36Gs0zokr6mukgYAqQc04HvVGQvelBNAAKeBTAMY60lAiSObHDcipGUOMrzQBA6FTxUTqG68H1oGRcrw3T1ppXAyORQA4MD3pQeaAHBqcGoAdmlBoEKDTgeKYC7qUNQA4GgNQAobinbuKADPvS596aAUE04UAOxRigAwaQigBCPamlfahgJjmkxSAbimkGkMQ00nFIBKM+1MAoFICC/QyWzbR86/MPqOa828ZXIm15rq3JBQKMjsQKuO5LPQPD84u9GtroLtaVcsB/e7/AK1eIqXuNCGkwMDmkMXLA0obNAC5zSjHOaAFzTvpQAClGaYhwpcflTAAKMUAGKQgimAh6U3mkAhPFITQAmaaTzQAmaTNIBKM4pgclInaqk0QPPesTZMdaaldWTgBt8f91q6PTtWtrsAbtkn901UWKS6o0lPenD0qzMclWYY2c4VcmmlcRYaym258s/lVSaFk6qRWkqckrtCIDSo7Kcg/hWQyZXVxg8GmSR0wImBHDDIqJlK8ryKQxhAPK0imgB4NOBoAcD60oNMBc0oNAhQeKXNAC5pc0DFzS5yaBCg0oNMBwINTICaYE6Qse1SC3Y/wmqsIX7O392l+zN/dp8oXGm2b0NIbZsdKXKFxptm9Kabdv7tLlAieFh2qCRcdqloZGR60w1IwpKADNBNIAJrzfx9araXwSNAqSZkyO5PWqjuJ7HXeDFePw5aq/cEj6Gtkmh7gtg7U01IwBOeaXAI4oATBpQTQA9WHepVAP40CHBRTwg9KoBAntTthp2AAh9KPLPpTEBQ5puw0DGlTTCKQDD7U2kAhpKAENJzQAlJSA56WM44qlMpFZmhi6i7rKOcAU6zkZ4gzjBB4IpNmiNvTtbuLbCzfvY/XuK6Kx1G2uk3RMCe47irjJMiUeqL8ciZrtvh5rvhjTb7frukm9THykN0OR1HfjNbQaTVzCSbWh7tZ6v8ACS9tR5cumqhHIkjZCPzArz/4n3Xwo+zTQaZGzXu0Mj2m7ZnPQ7vbniu11qzXLOSa+RlyJfCeMXHkbz5R47ZqAgf3hXntG4hHoRUkch+63IoAkZAwyKheMr2oC5C6Z5Xg1GwycEYNIY0kqeRSg0AODU4N+VADtwPelBoAcDigHNMQ7dQDQA4HmlBoAXPSnA0wHrzWr4fazTVLdr+Iy2vmKZEU4LLnkA9siqW4mfTGj/DzwDqOmwX9hY+bbzIGRxK3I/x7Grn/AArHwd/0DWH/AG0aup4qcXay+4x5L63Y0/C/wf2sZB9JDTD8LfCBH/HpKP8AtpR9cn/KvuD2fmxp+FXhE/8ALvOP+2v/ANamH4T+ET/yyuR/21H+FP65L+Vfd/wQ9n/eY0/CTwj/AHLsf9tR/hTD8IfCJ7Xn/f0f/E0fXH/JH8f8w9m/5mV734NeFZbeRYJLtJSp2M0gIB7ZGOlfOXibS59I1q6sLlNjwuUIPbBpSnGtBuyTXbt/VgV4yte5kPwajJriNxp9KTipGGaTNABmsbxXoLavpUt1FtEtqC+T1KgcgVUdxS2JfC426FaAf3K080S3YLYdnjpQSKkYny0cdqADNOAzQA4JViyt5bmdLeCNpJHO1VUZJNUkK531v8KPGhjV20ZlyM4LDNSH4WeL166PKfpg16McNTtrURzut/dYxvhp4sHXQ7k/RKjPw68VL10O7/79mq+qR6Tj94vbrs/uIn8B+JU+9ot2P+2RqKTwbrqD5tKuR/2yNV9Rk9mn80L6xDqV5PC2rp97Tpx/2zNV5PDupLwbKYf8ANP+z6vRAsTT7labRb5M5tJR/wAANZl1bvC2JEKn0Irnq4SrSjzSWhpGrCTsmVHXBphFcTNhCKacUgEPtSGgBDRQBlSw8dKz7uPHasTRHPasmJD9KkjiKwIQewqDV7IYcqeOKWOVo3DI5jcdxQgTNrTtekTCXQ3D++K6C0u45kDxOGB9DWydzKUbF1Lp1XAc/nTJJy/U1VyLEW/NG7tmlcA3UBvei4x8UzIeDxVpJUlHofSmiWNljPUVC4yMMOfWmBC4KjDcj1qNgVORyKkYKc04GgBwPNOVqAFBzTsmmAuaXOKAFBp4piFBp60ASJViJsEGqEz2H4E+Of7LvBoepT4sbhvkZzxE5757A9D+B9a+gqueqUiF2CisigooAKKACvn39pzQltdTtddhTC3S7JMf31/+tj9a6cO9XHun+Gv5ozn0fn/wDxN2qJjXMzYaWOelNzxUgGaKBhWVqesRaVd3UU5fbcWTRoF6bietXD4iZbCeE2b+yI43OfL4H06j+da9TL4mNbB2oxSGFLTFcUCnKuDTAnjX1r0f4A6GNU8e2szpuhswblvqv3f/AB4rWtPR37ESeh9SUVkMKKACigApCAeoBp3FZFe+Nlb2stzdrEsMSlnZlGABXyZ8U9bttc8T3VzaQpDb7sIqLjgcV2UW/ZzlJ6bfP+kZuK5lZHGuRUZauRm4wt3pM+tIBCaTNIBPpSE0ALcW2QeKyb+AhTxWbRSZy2uoUBcjjFWNNQS6bE55z0/OsHudD+FDZ4Dg8ZFVXiIHHNMgjBKnj8jU1rcyQSb4ZDG3cdjVIq9zesNcR8R3Q8tv7w6GthJVcAqwIPcVd7mbjYXdmlBqiA3UbgfegYuaUMQQRxQItQ3WRtl/OpnQMMryKrckrspHBHFQsm3lOR3FAxhUH7vX0pMnvSAUGnA0DHA04E0CFFKKYDh7U9aBDgacDTAcp9akV6YieC4ZCGViCK6G38a+JYo1SPX9QVVGABcvgD860jUcdES4p7k48eeKR/zMOof+BL/404ePvFQ6eIdR/wDAl/8AGq9q/wCkieVDv+Fg+LB/zMOof+BD/wCNJ/wsPxaP+Zhv/wAZ2/xo9q+y+5ByIUfEXxfj/kYb7/v8aP8AhY/jD/oYb3/v6aPavsvuX+QcqEPxI8Y9P+Ehvf8Av6axvEPinXddhSDVtVuLyKM7lWWQsFPril7aXS33IfIjn2PNRk1gaCUn4UgCigYtc38QLJruzjvbb5pLZQsyDqFJ4b6dRV09yZbGh4WheLR4TJ96QbuP0/StXFKW41sLijBqQF296XGaYDlFPUcVRJKmO9eo/BLxroPhA6g2qwXLy3ARY3hRW2gZyDkjrkflWsN97EyPU4vjJ4Nfq94n+9CP6GrUXxY8Ev11GVP96Bv6Cq9iukl+P+QufyLCfFDwO3/MbA+sEn/xNSp8SfBDdNfiH1jkH/stL2EulvvQc6J4/H/g1/u+IbX8SR/MVYTxn4Tfp4j0/wDGdR/M0fV6nb8UHOiVfFfhduniPTP/AALj/wAakXxJ4db7uvacfpdJ/jS9hV/lYc8e55R8evH1qbIaDo95HOH+aeSJwyn0XI/z+VeATylmzmtqr9nTjS67v1f/AALBBXbkVmbNMJOa4zUQmkzQAmc0hNIYmaM0xGtPDWTfwjYcipYI5bxFDv0qY4H7sqffk4qeKAQQJEqZUDjHUVzXu2v66HS1aKGvFn61VlgU545oJKk1seuKqtERxjIFUAisRx1HoatWV7PbHMUny90PSmmVurG7YatBPhWPlyf3T3rRVweatMzasODcUoIpkjhzTsGmAH3p8M7xHrlfSgRcV0mX5Tz6GonRl6VRJE67jxw1RkZ4bhvWgY3BBpR1pAOFOHWgB4IpRTAcKUGgQ4Gl+tMBQfenBqAHBqUP70AO3+9G+gQb6TfQAbuOtJuOKAE3GkLUgGnBpu33pDExSbaADbzS4oAMVy3iS9n07W47mBlfC7JIjyHU9QR6GrhuJ7HT2q2/2SB7YbYXjVkU9VBHSpMUnuCFA70tIYYpR7UxBnAxSg0AODYpwkI707iJFmI70onb1p3EO+0MO9H2hvWi47B9obHBpDcP/eNFwsNNy/8AeprXMn940XCxDJKzdTULNmpbKGE80lIBppKAD3FJ+FAw70UCOkmjO3pWRqUeImNDEjkdeDJol+/b90P/AB6rdjmW2gmYYLKGIrkjvL1/RHXL4Y+n6ssXFsjDIGKz5bd0zkbh60rk2IGiB6VWltwc8YNWIpzW+Dkj8RVZkK+9MLjSc9ef51fsNUnt8K7ebH6HqKaK3Rv2V7b3S5jf5u6nqKuAe9aIyasXLC1a5nSIOiljjLsAPzr1rR/gb4jvbNbj7VYhW6FZg4P4rkV0UowfxuyMpStojK8WfB3xVollNevFBLbxLuZkmXgfQ815rJGyMVYYIoqwjF3g7oIyvoMBKnKnBq1Fchhtk4PrWKKY90BGRUTDswpiGkY68imEBec5FIYA5NOyBQA4GnZFAChh60oamAuR60oagBQ3FKGHrQIduFKGFAC7hQCM0ALkc0ZoAM0ZFACHFBHrQAY9KTA60gDA6UYGKBC4oxQAYxXn/iyQ2+rzRyZLOQwPqKuG4nsdroqbdJtVyT+7Xr9Kt9ulJ7h0FxxQBxmkMKO3FAB+lHNABRnigBaPpRcBc80Z70wAGkz70AITTSaBjTTPrQA3FIRzSASkoAKMc0gEoxTA66VOKx9UQCFjTYkcfrY36ZLaBW/fTRLuxwOfWr1ugihigOQUULz3xXGlaT9f0R1Sfur+u5bZQw9ageLHSkwRXmtkfttNVJLWVT03CmmSyu8APA6+hqnPadcDBqgKM1uVOSMe9VmRl6j8RQMFdlIdWII6EcVq2GuSx4S5+df7w61SdhvVG/aX0c6h4ZQw9j0rpdC8Y+ItGhMOma1e2kROTHDOyKT64BxW8ZuOxhJdxuv+K9e1wINU1e7vAmdommZwueuAT7Vibyeppym5bglYTcaXPrUDJYZmQ46j0q0jLIvH5UxNDWGKi2b5NqkD1zTETpEccbakER/2aQDhGf7q0vlH+6v50AHlH+4tKI2/55r+dAC+U3/PNaXyj/zzFAwER/55Cjyj/wA8hQAeV/0xpRD/ANMqAFEP/TI0vlf9MjQAeUP+eTUeUP8Ank1Ag8of882pPKX/AJ5tQAeUv91qPKX+61ILCeUvo1HlL/tUwsJ5aerflR5aZ+81ILB5a/3jSeWv980BYDGP79cf460G8u7g3+n4uo1Qb1jOXiOO69ce9aQ3JkrI6Hw+fO0e1YttYIFIPYjir/l5/wCWgqXuNB5R/vijym7OKkdg8pv7wo8p/wC8KYWF8mT+8KBDJ6igVg8qT2o8qSgBPLkz0/Wl8uX+7QFg8uTP3aTbIOq0wsIQ/wDdNJhv7poAMMP4TTef7p/KgBOfQ00/SgBpPrTTigBM0ZHrSAQ4ooAKQmmB2kq8GsfWF/0dvpTYkcZr0rWsUcrjMP2qLPrwCa2o1DOpIGCM1xrVv+ux1T0UfQWWAA5Xg1Ady8MPxFSCJFVXHY0eRz8tUSyGezSTquD61nXNpIgJxvH60xGbLGpJx+RqnNbj+HigZTlgKnOMe4qLYc4I59qY0SRGSBg8TlG9q17HWekd2u0/3x0q0wa5jXilV1DIwIPcVIG9KsyYuaXPPWmA4c9KejFTkHFAFmKUMNr8H1qe3gXliO9MksCJPQU4RrjpQAuxemBS+WvoKYCiNSOlL5a+lIAES+lO8pfegLiiJff86cIQfX86AF8ge/50eSPU/nTAXyfc/nSiH/aOfrQAeUf7xpfKP940CDy2/vml8o/3zQMPKfP3zR5Tf3zSATym/v0vlP8A3v0oC4nlv/eH5UeVJ6j8qAE8qT1X8qPKk/2fyosFxGjcDov5VWuNc8JafeJBf2ckF8QP36R4J7dQc4rSl8W9iJ6osmOBh5loiNA/zKwGM560nlH/AJ5rUyWpS2Dyv+mQo8r/AKZCpsMTyR/zyFL5I6eT+tAB5K/88qPJX/nkfzoC4GFP+ebfnSGNP7r0AJ5a/wC3SiNMdXoAPLX+81NaNf77flQAhjGOJD+VJs/6afpTAXZ/00H5Unln++tIBPLY/wAS0hib/ZoAaYmx0WmmFv7q0wEMJ/uLSGE/88xSEJ5P/TOk8nj/AFVAxDAP+eZpDAv9w0COtlHFY+sj/R2+lUxI5DxTbNPplvEvVrv+SGteLYxTawYDHeuKD1Z2Vdo+hPKoNQMnr0pszQ0RDtwfanoXU/Mu4eooQMmARxwQar3FuCCRTJMa7tkJO5ce4rMnhdD8vzClcpFZkByO/oartAM56UwGPEcjipDbq4wwq0MZGt1ZsWt3JXup5FaFprMTkRzjyX9+h/GqTE1cv/a4gOZF/Oon1azjO1rhAfc1ZmSQ6layfcnQ/Q1ZS5iPSRfzoESCeM/xipFuABgOfzoHYf55/wCeh/OnfaP9s/nRcVhyzn/nofzp4mP/AD0P507gPE7f89D+dPEzf89D+dAiRZW/56H86eJHz98/nTAlRnP8ZrofCGhrrmoraSavaWGcfNcuVBOcYHHvVRV3Yhuyuenv8DtS8ndHrFo3GcksB+eK8u8U6NLompPZtf2t1t5320okU/jXRKEHFuN9O6IUnezMRpZB/wAtKYbiQf8ALSuY0G/a5B/y0o+2yD/loKQB9uk/vilF9IP4h+VAC/b3H8S0q379tv5UBcX7e+f4acL5/RaBXHfbG9FoF2/91aAuO+1Mf4RTo5rp51WOzLxEcyBhgH6daaVwuWJknELiNUExH7vccLn3PauQ8S+G/FMF+NY+wae5KBd07+cFHqAVwPyreEUtzOUuxd07XNSESrf2ccoReXgkzkeuCBWtp2oQ3rFY0ZWH8L8H8qmdN30GpqxLJchLjyTDKT/eCEqPx6U/zl/umsmrF3Dz09DSfaYvQ0h3D7VD7/lSi5g9T+VAXD7TB/e/Sj7TB/f/AEoC4faIOzijz4P+egoAPOgP/LQUnmQ9nWgA3RH+JfzoPl/3hTGLiP2o2ofSkIPLQ9AKPJU9qdhiNCmOlRmFPSgBDCuKTylpAJ5Q9TR5fuaQCeXj+I0eWfU0wOhkHFY+s8QketNiRzepyIlzpKOwUNPK3J/2QB/Or8NshlZgNpx2rij1f9bs66u69F+QrpKh4IYehpnmLuw2Vb3p3IsSKoJqRUHWmSxzRKRkjn1FV5w6D++P1piM+fax9PY1n3EQzkVDLRRnhBPzL+IqqqHdjOR70XKYNHyKnSIelaokkEII6VDcadbzjDx8n04phcrPodpjAjb/AL6NYVzoxi1GZ5IS9qBuHPPSrTsTLVEWnWyXkzLHbFCP7hPJrqofD1qVXcr5/wB405BF2Jx4etMceZ/33Th4etuzS/8AfdRqVzDh4et/783/AH2ad/wj0HXzJv8AvumHMKPD0Xaecf8AA6X/AIR9ccXNyP8AgdK7HzCjQCOl3cj/AIHT/wCwZR0v7of8Douw5l2HLoVz0Go3X/fdPGhXv8Op3X/fVVdk3XYmTQ9T7arc4+tWItE1kEFdWuKeouaPY0UtfEqxeWus3AX0xVKXRfEMpYrqUzkDJwma0c5yVmTeCexky6ZrnmtGdQlBHrERUL6XrYH/ACEjj/cqNQ5o9iJtO1kf8xIf981GbHWh/wAxFfyoux3j2GfZNb/5/wBP1o+y64Ol9H+v+FLULxEMGvD/AJfIvz/+tThFr+P+PqL8z/hQHuihfEC/8t4j+Jpyt4iA4khP/AqV2HujhN4jH/PI/wDAqUXPiQf8s4j/AMCouK0RwvvEij/j3QkejCu48LyXcukI8y7Z3jLMB9Tx+laQepE0raE224YsAWC45pXvvL8+GW8SWJMCWB2zgHp9K6Fuc5kyajpMTPZWnlFpX8tklPKkjge4qDULdpI7eWOSJjDgoySbNoJxng4NVK+jJStoilBqfiO3udSOoRSS2kAHkfIBv5x2qo/i2576bMP+AmsKjR0QjdEZ8Wy97CUf8BNN/wCEu9bST/vmsro09mJ/wl8efmgkH4Uo8XW5PMTj8KLhyMUeLLTPKsPwp48VWRHOR+FAuRijxTYH+M/lTx4m08j/AFtAcjHDxFp5P+tFSLr9gf8AluKYcjJF1qwP/Lwv51PFqdk5wLhP++qBcrRbiubdgCJlP41YjeIn/WL+dArHU+A9J0DV9TFtrOvJpkZwFdlyGJPTPQfU165/wqzwR9j8weJ024z5vnR7fr1rsw7S1cOYzlfo7Hj/AI00/SNN1WS30nVxfwr0kVSoNc27EZxIfzrPERUajSVvLsVG9tSNpH/vmmGaQfx1zljftEo/jpDdSj+KkAG8m/vCj7bKPSi4HXydKx9aP7sfUfzqmJHGeIczaro8KgnZIzH6bhXTRf68AGuOns/n+bOut09F+SJJVGTVeSMH7wBHoaLEXI1iZTmNiB6HkVIJSmBIpA9V6VRL1LCOrrlWB+lMmUEUyTLvEByCM1myhhnByPQ1DNIldyOhGD71XKYkyBSRTFKfMKmVBWyM2ShO1PVKYC+VkcU0W5DbgBmmIdb2ccYUJGqAdAoxV1I8UAiQIKeExSGOCcdKeqe1AhwT2p6x80wJFi9qlSD25piuWYrXParkFiCRxVJENmna6aDgba1bbSkP8FWkQ2XF0hMfcFKr2egB766gd4iAh2JuIGQT39qtIm99DG1nxj4avSYLOQx3HXBRGOPpurG/tHTGjImVpXJ+8EC/pmpluVGNkUZptLYnETflVST+zyeEIqWURlbD+5TTHYHtSATybE9FpPIsc9P0pDE+zWeen6Uv2Wz70CHLZ2XqKkFjZeooAli06xJ5ZfzrRt9PtCqot0EAGBh8YpoTJx4dM5/dauq59ZyKsQeA9QlmMsOr2YY9WNxz/KtFdkXsR3HwdnZHvxc2c92DuASYFmP1Iq9D8Ntct7NAt9bgFRmMOpK98cirsyOfyFtfBV4plOq3gKngBCCSfwFZ194StYydkr/nUNXLTMi48PIhOJG/Sqcmi4P+s/Ss2i0yB9IOfvD8qjbSD/s/98ipsO5GdI/2Yz/wEU1tGH/PKI/8AFFh3Izoi9fs8J/4AKYdDjP/AC6Qn/gFFh8zG/2DCetlD/3zSHw9bn/lxip2DmY1/DUTD5bJM/WmW/hYJIxmtFCdRhjSsPnZfg8MWUi5WBh/wI1OvhKD+FJB9HNGpXOyVfCW3BV5x9HNPbw7cquBdXIH/XQ1SclsxcxTm8Nz8/6Zcj/gdVn8P3anjULn/vqk3IfMuxE2i3w6alOKjbSdTHTU5PxFTdlJx7DG07Vh01En6rTDY60M4vgfqtF2L3RPsmuA/wDH1GfqKPJ1wc+ZEfwouHunqUtY2s9AMdxWj2MUcv5SS+IoEboLZ347fOK2LWCVSzK5bHTNcUNm/X82ddb4kvJfkPeV1OJEI9xzSBlf7pBpozaFAFPVRj1qyWI0K/eA2t6jioZDOmQcSL+RoEU5ZEYkZwfQ1SnQE1JaKcyHGMZFV4Y+TyeO1JFNkoT5hUyrWyIJAtSKmeKYh4WnBBQBIq1IqUAPC1IFoAcFp6rQIkCGpFSmBNHHVmKL2qiWXreH2rTtYRxxVIhmvZwjjita2jGBxWiIZdRFxVbU7dJ7OWBlGHUqc+9UQeK+CNChh+M+oWV/bJKIrFmAPI6pg/ka9KvdG0wZ22aD6VfIrDcncybnS7IfdtwKz5tPth0iFZOKLTKz2EHaMVG1lD/cH5VFh3G/Yof+eY/Km/YYf+eY/Kiw7h9gh6eWPypw06En7lKwrj10yA/w4qVNHhb1FOwXJ49Aib/loRVuHwsj4xcsPzpqInIvQeCi/wB2/I/A1fh+H87crqoH/ATWipsh1LE4+Hl+B8usJ+RqOXwFqqjjVYz+f+FX7Nk+0XYoXHg3Vo8/8TCM/wDAj/hWdP4Z1NM5u1P0aocGWpopTaHfp1nB/Gqsml3i/wDLWs3Fl3IGsLof8tKYbK5/56VNh3Gmzuf+elN+y3P98UrAJ9muh/GKPs93/eFAB5N56Cl8u+H8ANOwyDUr2606xmvJYcxxKWbA7U/w5fT65aw3UVuVhkBwWGDTtpcR2Gn6YqoAV5rWt9MQ4+WhIVy4mlpj7tMl0pMfdp2FczrrS1BPy1l3WnAZ+XFJoaZmz2eCflqlJbY7VDRdyu8GD0qMxD0qRjfKHpTTGPSgZ1clYutfeH1rSWxC3ONmd/8AhM7JUYqPJwcHqMk4rrrUnzCo6YzXFTd4nZXVpodKvtVWWFWPTB9RVWMrkQWaM8MHHoakWcA4kUp9elUiWTCQMMqQRUcuCPSmSZ93EH6qCKoSIy8K5x6GoZaIHfH31x79qjXl8g5zQimSKmWqZF961RA8LmnqtMB6rUiqKBD1WnhaAHgVIFoAeo5p6rTESItTItMCeNKtQpVEsvW61pWw6cVSJZqWxAxWjbtirRDLSycVFPINpqiTy3w+274966392wUf+iq7+6IOa2l/kQZVwvJqhMorFmiK5TLYqb7HGLgxhmBAzms2TOfKMeCVli2sWMnbHSlS3QyiESjfn+7xmpuZ+0008/wH/Z3MIkc9yuFQGkt4dwk5GE5OU5ouSqiabLMVoX8oqUIc8fL6VJFbtJuJCIqdWxiqTKVRFuK1KxCQMGXOOKvWijitIlqXMa9pxjite2YYreJnIuLIMVHM4I5rQgoXMbOMgcHvWfdWkZLr82VGfrWM2TKpy7GNNaK5bKsgAyc96oXNnCojcl9rn8axb1L9q7pCSaIrMrJLiNv7wwap3WmW8UrRtM2RzwmaTRCxLbskVWsIS4VJWJI4yhFMOmMFUlxk5461m5WL+sW0kipLDskZOuDimiMU0dSd1ceI6lSMelNDMzxygXwbqhx/ywal+FsAHhXTzjrGDVv4QR39pGBitO3QYFQhMuIgxSSIMVQihcxD0rKu4hzxSY0ZF1D6CsyeIVDNEUpYqrtH7VIyNkwaYy47UhnRSdKxNZ+91q5bErc5e1gaXxFPKPvwxJjPvurfs2mXc7xjPTiuCl8NztxH8SxK0yE4Jwfemsc81omYtWGUu0HjGatEET26g5QlD/smopGmQc4kHtwaBFZp42GCdp9DUEgBqWWirMnynHPtUdtGBngChDbJlX5ulSha1RJIF4pyrigQ8CpAKAHAYp6imIeoqRVosMeo5qRVpiJUHGamjFMRPGtWoQKaJZch7VegPSqRLL8D9Kuxy+9UImEtRTy/Keaok8y8Ivv+MviWYfw26J+if4V38z5rVsmxTl5quImkJxgAdSe1Zsbdlcatq29GGHB544p5R/NM6hX3fJhfWs2YSmn+QHzUVWQjEXDLnrUbBbe4Z/KbzOoz0GamxEUm3bqEUw8tEYMCG3EjvUpbHmjYQ83A6Yp8o3Ts/wCvItwJJCkIaJiEznHNKsm+ExSqUJbIIWhK5nFKTvF/1cvwxYRLfY21jknjk1bFqsfIk5/unrWi0GqnK7dyxCWXGRir0MuO9bo3epYE3HWlDb42YtgLVNmctERyM4CoHBVgTgis955Sjsdqx9BnpWcncxaT3KMnmFlYbWLfdboBVKe6MWMhHdSRyKxtqHIpOxVkN016HaRWdeQueKgu552YStEv7zgAflSbT0LUYOyRBKt0/wC7G1CRyoPJpkFtI8G6eUpEnbvUaJDcoQjpqwNnBLbPNGXJH97vVOW3eIDeuM9KcfM1o1G24y3Q1U56VOiirR0GL8Rfk8D6of8Aplj9RVn4ZJt8J6d/1xX+VU/hBHcWxAxWhC2AOagCyslI8nFMRUnYGs65xg0hozLkdazZ061LLKEy8mq7IKkZC6+1RlaQzbesPWD85H1qpbCW5zNhcyJ4zvLVQCjxruJ6jA/+vXVWbDYybffNcFJfu0dmI/isbPFE2eKqvAF5RitaJGVyItPGfmUOPUdactzGTgnafQjFUSSbs4weKjkwRimSU54lccqDVOSLb9xivtSKRBJIy53rn3FFsQxyDxSRTLCr8xqQL0rYgeFNPCn0pCHqKeBTAcBTwKAHqKeBxTAeoqVRQIlRamQUxE6CrEfrTQi1EcVaibpVCLcT1ZSTimSSCX3qG4l+XrVAec+AH8z4k+LJvQxr/P8Awrv5HrS5LIGyzYA5NOhDRgsVJzxgdDUsiW1hfMAVGwU2g5Cjg03zFMIAQxEPu+UZ4xWZzODI3lT7PLiMqWxg+tPi1JwoDQqxFCQ/Y8ys2Trc/aYpB5KqAB/Oq1xs3pgfL7U7BTp8krXNS1MOweUST/tE066afyjviUJ6g5xULfU5Ev3nv7kokVpEZnyAMfMvANWHmuFG1lXb6gZrV7nTyxulItbZpSA5QMBu296Yk9apmkGnoizbzIT87YFOe6RYXjXOWPWm9RSTbsMN6g29flTH41RnukkhEbkqVOcgdahon2TvcrNdxK8ajPlpn6k1VuJ4nTYzEktu3EdBUNah7KV7kDXEX21pedu3A4qM3MKiAYDbevHSo5Q9jLRf11IQYlumuGm3c5AHU1Nb7/JZrnasLc4PWk1oRUi+XXyS9R6eSbB/IGFzxmqc8E0xUO4OOnFJabk0m4ybnuVVXGakUYrU9E574nkr4F1I/wCwo/8AHhV/4efL4X04D/ngn8hTl8JSOwhf3q3FJWYE4l96a0vvTEQSyVTnbNIZQnPWqE1IaKco5qu6ipYyF1qIr6UijWc1g6xy5/GnLYUdznLKPHibUb3YWCt5fB/2RXSac4bLbWAPHIrho6U16I7MRrVZdeLK5xVOVdpq0zGxCaayKw5ANaEkDW4U5RmT6VFI06dQJB7cGgRCbiM8NlD7imuQRxyKRSK8iAg44pbZQFI70LcbJkXmnha1IJAtOUUAOC808DPSmIcB2p4FAD1FPAoAeo5qVBTAlUVKgpiJkqdKYixHViM0CJ0epkeqEP31DcyfJQI89+GLlvGfi+Q/8/CgH/gT16CzcVoJjNxDAr1qdUlCjfIqA9j3pMyqNLccba4AZUKthc4AqvFDdSqzRx5HT9KncxjODV2NSKeXf8qgg8jucVeWWQAZsCaLImryvS9hZJmMZX7G0ecAsB71UlIE8ZA24PccUIKUeXZ3L0hvAu+N1Zf9gVAJ5nYLI5IzyOlEUgpQpvZaovN5qFVEY3fXP86mU3bKRKSq+3eqdh3g9WXYp8P80ZPy43nqaqEsnLLjNUmKkrNmnauF0ppAq7gepGaW1lWe0meSNMqDjC47VZlP7Uk9iu4T+x94QFyeuOetVoLeNLU3VyMjsvrSL9o0nbe9iC2e2uJ/Ke1VQ3Qgmi3sYBfTROu9VGQDSaG5Sg2r30KVyojLbtOAUHrzUelWsNx5pkjzjkc9Kmw+Zqm5J3FsoLO6laI25UgZyGNNt7OKQXPmFisZIXnpRYmU5wvd3KlhbS3DFVcpEOpqZUszMIhNL1xu7UrG0m3LliiO/tDayhd25SMg1XAoNac+eKkcv8V2x4D1D32Dj/eFafgM7fDdgPSFP5Cql8PzNUdTG9WEkrICQSe9I0nFAETyVXkegZUmbriqctJjKsg5qBxk0hkTCo2XmpA0JKw9SP738f6057DjuYGg3Ub6tqlrgmTzy+e2MAV1emeTsALAEHnNcVPWmvRHVX0qyNC6iBiypHTtWDdLMrHDg/UUQ0IZVeV0+/Gceo5oSeNjgOM+hrYzsEkqopZ2AHqaYGSVcoQ3+6c1Vmyb2IpYTj5k/SqssOOVBT6VLTKTK0jyoMEBx+Rqa0BYb8EAjvSSKZZjXJwBzjOPapAvetiB4XilAoEPA9KeB6UALingcUwHgelPA7UCHAVKooAlUVKgxTAlT1qaOmImT2qdTigRKjVIrVQC76r3j4jP0oEcL8KTnXfFMnZrzH6v/jXoBPFWiWIhKuCBkg1ckRZSsrkxn0NSznquzUidln+0o0ALbRzz1FS3a3augto8IOT05NVHY404e7zFa/Rlm8zeY2K7toPfFFm96yszjI2/L060n5lvkdO8vkRNdXRbyJVxng8c0y5AaVFJwPWg3hCMWuQuW8lrboVEzNn0FJcXEEpXy4yHyPmxUpO9zJU6jqc70JZNjHzH8wKB0J7+1Sp5Kq3ll92zd81aO5T5krIYLubjkce1K1w0u1WIAB60WNY04rVF6S5gi0026S73PoDSWF1FHYTI74Zs4HrxVmDhJwl3bHSXYi0uNYpR5nHTrTXnS9sBC0wSVefmOM0XIdN6ztqmV7VIbNjPPMhIHyqpyabp90kl1PM7qhboCaRU0580kulhLV/ISZrqdCrdF3ZqPTFWC3mlkZVDDI55pMhp8srLexX0MgXMrEgfLU1owW1u5cAgsxx60F107v0X5jLORbiyliiVI5DnheKqWVhM1wDIhRVOSTSLi1TcuYdrM6TXAVDlUGM1RFI3oxcYJM5L4usV8CXuO7IP/HhWt4K+XQbIf9MV/kKcvhN0dGjdKlV6zAeHPrSF6BjGeoJHpAQSNx1qrITSGV3+tROPSgZGwqJhzSAvP61gagcTr9R/OpqfCy6fxI5jw0AmsancyMFDyuoz7NXXaaVYHoQTXLS+BHRX/is03t18vKsyH2NZV0GU8tuPvVIyKrMD14qGSJGByoNWSUtRtlNnKA7INpOM+leYmW5VyVRGHtXo4Oj7W6M54h0VdLcmj1W8iPHnR/7khFXYNe1EgYu7wLnGd5Irpngpx1TNKeNoVHacS9Hr98I9/wBsyvrJGp/mKnh8S3fCie2kz2MQH8sVwunNbxPRVLCT2lb+vMtQ+IrsNn7PakkYJAYHH/fVWY/EfaSwQnvsmx/MGsm11RX9nc2sJFlPENmfv2U6D/ZdW/wqdNd0o9Rdr9Yl/o1HumMsvrx2syePV9IfrelPZ4X/AKA1PHf6Y5+TUrf/AIESn/oQFO3Y5pYetHeLLKNG6bopUlU9GjYMD+IqQUmYDgKeBSAeoqRRQBItSimBItSp0piJkNSqaBDwaeGpgKWqret+7P0piOM+EPzPr839++b/AD+td9k1oSx8LN5gKnBx1p8iSSEOz57/AKVJnKydyZZrgAukmOPSn+feEH9/09vahOxg4Q6oiKyS3CtM+8hgpou7m4SdgGKhTgAUbj5YyaVtB4la5t9zqPMQjB9ahlRhIqMFXPvxQFNKMuUsrZqf+XmP86l8lIrf5XVyXAyBSuyHVb05Wic+W0yqQgG3kYyM/hUj26BlCRsMkDIPFOTszNzlGSRJcLGYZCoGXG4fhUZjRLN14MuAx9RSVyYVJcvzQwSMbaM/Lktg/KKfO4e58oPwWwV28Cq6m7Xv/wBeRJdRRCGVlAyQCvHQVVeFVsSSB5nDHnkCpuzGFWVte6ISwMEbGNMs208VJJbwoZc4LdQPQUNs0nKUXZEV1DDEynZlS3Pt7VFcwIjJChy7nOc9B2oTbHCpJ28ySWG1tSkbo0jt1OcUl5aL58cUPyKwyeadzNVZXUns7/gJDDbLciFd5YdWzinTqfMaNpJNgPd6SbBVJOS5u1yjeJErL5TZBHNQ1R3Qba1ON+MRx4HuB6yIP/Hq2vCXGj2o/wCmS/ypy+FepojeVvenhqyGOD+9BegBjNULt70ARO3WoJDmkMheozQMjamEUgLT+tc/qLBXVvcfzqavwM0o6zXqYvhoQzWExDqzefIWAPT5jiuq06JI40woxXLDSCNqj/eMu3c4WP5VxWHdzSbidmaURMpNOoPzhl+opRKjfccH6GtjJlfVZCNPuDnpG38jXmko2XD+m4j6V7GV/wARryOHFr3F6kihCvJFTRBAqjYrFSSD9a+lcFKNmeVGXK7kkixyQtEImUMc5B5HtVGezMsrOFxmsY0EjWddyQ0WEgH/ANep7azl3kGQjjgFiBmqlhYyWxMMVKD0djRt7R8BvtAIx3fvUL216uzE5DHORkHFcqy6EpWcT0ZZrWjC8Zixxaif+W/6CrUNtqLMqi5HJ7qK2WU0eqOV57ik/i/I7fQ7d7fTYopJfNYZJYDA5NaAFfK1oqFSUVsmeqpua5pbscBmnishj1A9akWgCRaeBVASLUqetAiVakB4oEPBpwNABmqd+2I2+lMDkfgsd+kapL/evn/9BX/Gu9zWhAtWIoR5XmyOQvbFJmc5cquSeVG1s0qbx9TSrCI4t88jDd/COtK5hzvVPcddRKkKSozkk8ZNSie3mUC5iO4dwKNyfenG60aYy4khVFitkIGck+tQeX5twq5KhvU5pl004rmluWIrWByQtzkgZ6VMsSi22pKHAcHIGaV31M5VZPRx7DxvEyrhsEY+QYxRIjwyrJJKzxg9zzVN6hzJSWm4ryRYcxq+SMLx0/8A10oljzl8jLHdx1FPQpLTXcSZrYBijN22DnANSC5gJ3Fvmzxx/n3p6CcZSVyJpoiQPMOOn/AajlePMjLIWLYH1FSwUGugwFDsXfhQxPXpRIyhpGEu4tj8aQ7O+wpeNtxaQHLZxUEiebMMS/OT1J4AoQRTT2LU08CBYpCLhweuOlOu1eS5jaJ1XaOTmlY5uVqSlJaa6CRyW7XSqFDSd3HAqK7P71+6555pJaihGSkubsULsqzrtQrx0IqA1Z6UPhOJ+M5x4Lcf3pkH61u+GONLtx/0zH8qJfCjVG2p4p4b3rMYu6kLUDGls0wmgCJjmoZOKQELGmNQA08000DJ5OhrnNU5IX1xWdb4H6GtD+JH1RzngNWEV7IwIDvkH15NdZDJth6kHPY1jG3KXV/iMc00u37+4ehqpLIScstJCIW2nj+dRPBGedvNWQUdXTy9MuiGbHlNwTntXE29o11dSrvVRI5C59fX9RXr5a7VH6HLilzQXqLJp1xBKYmZc5wvP3vpVXJzkCvpoS5tjyqlNx3JUlYcMKlRmYgLkk9vWtEcz2Jv36DmNsHjkU9Jj0ZefcVtBpmU4tbkqv7CnCQn7oH5VujnZIhCjc5xT45S3zdAOlWZNHbaazNYQMxySgJzVoCvz3FW9vO3d/mfY0HelFvsh4p46Vzmw8Cnr70APUdKkWmIeKlSgCRakBoEOBpe1AATxWZr1ytrp1xcuCVjjLkDvgUwOZ+CHPhm8fGN165/8dSu+FaEMcKuwApB+/I8vsD1pMyq/CPBRrN/KUgHtTvlEAF3tOOgHWpscjT263JZdpjgK/d3DFSxXExuPLMGFH8XtTRk43T5n3/QY032qBvkC4cDPWqoDrdKAAzYOAOKLG9OPLeD/rQSOOeB2LQscqRxTrRwgMZBDMR2p7mrcZ6xfYmnJaXl/KBXoRg/pTHjQQsyy7yCPWmxJ8qSSLdzI8dlCUcqeOn0pZHL6WCxyxI5/GoOZpb/AN4W/jke3hSNC2BzimTBLK3UKoaVu5HSi99BxndcierbCycXO9JkVuOuKLJB9ll2hdwJwSKHpcVW8OaK8ivOLlYiXRNh4yoFSQKq6aZNilge4zTuraGkmvZ+4+okGye0kd4kBAOMDHaomiQaZv2Dee/frSvqRzOM3G/VDILaNIDcT5I7L60tqbeeXyzDtz0IJp3ZrKUpczi9ENmjig8xCfmHSmIzCAMCeOelMqLc48zK00hkYEgDAxxUZpnTFWVkcJ8bDjwhGPW5QfzrovDuBYQj/ZFKXwmiNcGnZqBgDxSZoAQmmsaQEZNQucmgCNqY1AxppppATS8Ix9q5zVDtbPt/Ss6/8OXobYf+LH1Rj+G7X/iSW0illZ13HBx3Na8yyRooDHpnmsdloW9Zsi86ZR90N9DUMt1j7yMPwzSTG4jVuY26tj68U/eOxzWiMmijr7Z0m5H+wa4+ON7e9lKOHbG8IO2SP6V6uXfxH6GFdXpr1L+su9zDaS25USyblyDxnpxmubR2VtpJr6Sl8J5eIvcshtwHNT2TMJsqpbAIOO3HWt3qjkW51SpA9tLtIBiVj16Yz0rDupIpZtyE9AOe+BjNRh92b4trlQ1UVeW4pzSxxjIavQR5JqaZaQX8ZJB6DBz371DfRRQFYk4KkZyevFYxqS53E7J0YKkpnZaV/wAg22/65r/KrgHcV8PiNa035v8AM9+j/Dj6IcKetc5sPUU8UCHrTxTAkXipFoAkFPXpQIXNOoAQ1z/jh9vhrUD/ANMWFMDM+CabfBzH+/cuf0A/pXdCrRLFFTweUykStjHTmqIltoWBaiSCN7diTnDDNPnsP3ZZJvMZPvCg5nV5XZoiCEtGgYrk45OcVbkkvwpj8vPbcB1pBPkdlMrotxEm1oyFLA5NJhRcKzfKp5O3tQWnFu8WaEZXaDCd5/2mNQ3DSmRPNiVVB61mt9Tippe097RhljPkxRMuPUdKdcqAMFVERIzsxuBq3ubP4krkd7OJY0jRGCpxk0puE+wrDg7silYr2TcUvO469uPMMYhLfL7U65eK5jUyExOvHI4otYhU3FJrdDVmhtoGWFi7t1bHFFrPCLN42k2u2e1FmEqcpRlJrVg08MdkbdH3lu+OBTJJYo9PMCyB2PpSsw5JPpuxtpLGljKrOAxzgfhT2mEWnoI3G/0ptaiqU25vTdoR3W7tAgkAkXseM020iS1JnmdcjooOTRtoCvCMoJbkU0zvG7GM4b+Koif9GwB268VVrG8Y8qsVTxTTTOk4L43H/imLVf712g/Q102g8WUY/wBkVMti0ao6UVmMUH8qTNADSaaTQAxjxULHNADDSHpQMYaaetICS5P7pj7Vy+vSbI2PXAb+VZ4j+HL0Zth/4sfVGV4FkkfQvncsFfauewwK3p3Ywq2cmsnsVLSbKnm9mUUyTY3OKlFMhKg9gaaYEJyBj6cVZmyhrwaPSbnLMQVAwT7iuKv725hvn2yEFDkcf54r18tV6jv2/wAjnxLapJrv+g231W5+VGZCEOUG0DafUVEARId3fvX0sErHj1JOW44uVPtVm0u1jSRGUlXx904PFW9rGUXZ3NOHVkcPuiZd6FWxjGT3qO5u4XaMICSi7SzdWqqcHF3KrVVKNiFp885pLbbLcJ5rERbhuI9K6zhSOi02eGAhxJEm0/cDcYz655qpfFHea4LAu0mFIIwwx1x+Vc0eZSudtTldPlTO405dlhAvpGo/SrQ4r4mq7zb8z3IK0UhwFOWsyh6inrQBIOtOFAD1qVaBEgJpwoGOooEJzXM/EN9vhfUD/wBM8fqKaAj+Dq48D2x/vSSH/wAeI/pXZirRLFFKKoRradHHEnmG4Ubh909qfDBDDIZPtQJIOQSOaZwTlLmehRmLl12k5zwAc1ZW4vxxtb/vmpNXGDiuckaSdrfdNlTv7jHaq4c/bFYFRn+90oIhGKuo7FidrxRuBBX1QVXillknUu5OOeaSSHTjTtzJak5kBmLsy7MDkjOfzqSF45JVdVCqpyflx096bREk17yJrxUeB0jwWLB/zqG5WNbPy4jzEwyR60GcHKyXmEcjlrT5z833snrzSIRJeAkyFVJY7unFBrZR19fzJr6FTbskYBYuG496hu4447NRGQXjbDEetCMoTlZLzBG3S2wIUhxlvlHPNPWKBQEADHzAGOP0oLk5JpL+tSKVIlmjUIDE+RnHOajmNvBL5e3dtABOOpoHFylbUYJrfA+Tp7U/zbRgQIyTnPC/WhFOFRdRrsCpZcCEdttU5yhfMfTFBpTTuRGmGmdB5/8AG0/8SPTk/vXi/wAjXUaJ/wAekf8Au1Mti0aY4pQazGLmkzQA0mkJoAjY1GeaAGNjNIaBjKaaQD7r/UP9K5LxNgW87H+GNyPyNZYj+HI3w38WPqVNAhlttIthDs2uiuQR3IFaN48qKEwDisnsVvNmdJcYPKkULdxkYLc+4qYsuUWOEqMOGH4Gnq3oa0RizO8St/xJ5gfb+Yrgda+TUpR9D+gr2Mt0qP0/yOfFL9wvX9CluIbINX4D5kWD1HSvpYHjT2I2cgkZoVuOtWQSCVgcdafG7FskYrWLM5ImQFjyasZwuB0rdGDQSScKgNTI2cAUnsK2p6hCNsaD0AqUdK/PnufVDlp61IEi08UxDxT1oGOFSpQIeKcOlAxaWgQhrlPiUxHhPUP90D/x4VSAm+EYx4C0/wBzJ/6MauuFWiGOH1pRigCSLbu+fpUziDOY2/nQZSvfQeBI08e1sNnjdxV8fbx0MZpaHNVcNFISQXL7BPhUz1XrVKVY2useZ8n96n6Dpcq+DYtRXFvAgQSMwB7CobiVZZVa3Qqw5J9aST3FCnNT55aDEmkViXG8HqGFTiUTyxhdw+YfL2FO3U2dPVNE4Ym4ukz8qocD0pfIjklgVmA+QEr3ag5b8lmuy/Jkdq5lmffEqxqD/Djb+NTAs0MCiTazgjJXOaAmrNdf6ZEpeO0mckFw+3NSGNGbBUfNDuPYE+tA295L+tCu4FtBG5/eSH7pzwo9qdIY4oo5PuM43beeuetMu7k7+ZGZYh/q5MEdM5x160xltmYHf35zn1oKjGS1ECWxUHdg+n5//Woi+Vh5Shjxu54oKvLqR3SxiIbZMsTgjOaq0GsNhhNNoNDz341t/wAS/SU9bxf5V1Wjf8eyfSolsWjSFGcCoGGaM+9ADT0pp4FADWNRk0ANJ5pDQA08Uw0AOuTiBh7VyPi1safdt38l6yxH8NnThv4iE8N3LXGiW8kiAFRtAHcDir18wZQxTqO1Y290W0mZU23PQ1CQhPWoS1Nm9B3kxuBwDS/Z8DgsPoa1Ri2ZviNWj0iUM5bJHX61xXiTK6xKP9hD/wCOCvWy7+I/T9UY4pfuF6/oZykk1qaOIZJCJeuBtGcZ5H9K+li7K540kr6mxqWkWsSLPH5jqRgoGwScgdce5rn5diXEkcb71ViA3qPWlGblqXVpqC0FV8EZNWLRTNOsaHljjJrqicjVzZTR7gW6zI6NuwAMkH/PNVJozAAxcOGXcpXoR0/xqo1E9BTouKuVYnzIWJq3ZDzLuFc/ecD9a0k9GZxWqPV04Ap4r8+PpR4py0APBp4oESLTxQMcKlSgQ8UvagBRS00Ahrj/AIntt8J3vuFH/jwprcDQ+FS7PAemD1Vz+btXUirRA4U7igBRU8UihNmOT3/Gglq46QO0ihAQSeBjFX47eYQMnn/O2Mc9KRy1ZJJJorj7Sk4SR2yOR3/nTZFL3O1nxnqx+lUaRcd4of8AZI8c3Mf508oEEIikXdz8/apuyHUcnZolJn2N5k0bLtOQCOaYgszJuSSVGPYdqF5GUbq/s195LBFGQ6lsnJBwTuNMVAbwg+ZhUyN55FK5CqO79BVJngUsT80gUgE8ilIkjMjNI6xR8KAead+hTtH3f66EeRNadWVVYcZ4NPufMjMgTLALtJ3DgfSi43o+V/1sIp2JBGcsH55wcUy5haRXky7sH2j6UXHzcsub+t7ETwRRuscjMXPXb2qe3tI1eQv+8KdF9aLjqVZKN0PtmEqS74VXHQbelU5YzbxCRJOSelC3Jpu0nHfYpk85NIelUdwxqbQM86+Mx3NoUfrd5/lXW6T/AMe6fSpnsi0aIpazGFJQA00h6UAMamGgBM0h5oAY1NNAC3efJauG8bS7LGdSeqED8xUVVeNjag7TTJtGBs9PitDFJkE84B6mrd7NhVUgjArnv7quVa8jNmnjJ+9iqzTIejD86lM1aZNBICOuasq/HWtUYsyPFjf8Sz6sB/OuJ8Uk/wBuTD0RB/44terly/ev0/yMsT/AXr+hnIeelatl9njjjkZ1V9x3En7oxxx3r6W3u6Hkacyuad1eo2kyWzzpK24DAcZYfL0/I1g3axRXLxwvvQHg5zUxetjSrZoQMOATV3Tl3OziQp5a78jr17fnXVE5LXZ1WnTOYWhlHCR7l564xXOX7SmOJ2lDq64XHbHappW5n/Xc1r3cF/XYrKxXitHQAZdXtEHeVT+Rrao7QbOWCvJHrC9h0p4r4E+iHinD1oAetPFAiRfWnr0oGPU1ItAh9LmgBRRTARulcT8Vn2+Fbnnqyj9aaA3/AIcJs8E6UvrCG/Pn+tdDVkMctKKAFHrThTAu2pi81Ah+fnn8Krv5qSnfuDZ60kYL49S8hMkURmBJ5HuRUBET3W1iUTpyOlMiGjdiw1lEq7jNhfXFIwUNEkLLMRkYIqb3M41HU3RJPlAMwRhTjLjsamVztDCeDHbK0IzavG+rIovNmjISR0IPUfdNMgWYSyJI3zBSSepxRpqUuVXjboOgH7mLYxAMnQimgSB5y7Dys85HWgG1d3X9aAAXiQxMAiuBtxjmnXbtGZPl5bgttOD+tHULK/K9/wDhgIJmtyWCnA2gDimTvKICQQD5p6etINLpP+tRWx5ytKEEx7EnrSKyQyPLM7NLn7q0egavRfIdFfK6yeYQuRwKzHOepqkrGtGl7OTG01jTOoYTTaAPOPjEc6n4cjHe5J/Va7DSv9Qv0pT2Ra2NDPFKDxWQwooAaTTTmgBrc0w0ANzSUANNNbpQA2/J+zkKSCSMEVwHjOApBPMXLDAyG5xk9qmpLlVzWlDmlY3rOaG4giuI8+W3IyMGkvwhOcnkelc7XuouOkjIuY1PpVGWFc9BWNtTouLFCueBj6VbSE44dx+NbIxkZfiZWFgqMxYlx1+hrkfFwx4huAOOE/8AQBXsZb/Ffp+qMMV/AXq/yM2MHNPlPygda+mjseLLcibpSxk1C3KexKCMip4WKtuVyG7YrpiYS0J1u7hF2LPIF9AxxTWkaQje7MQMcnpWyijNybVmNJ962vBY3+JrVTyBuP8A46axxDtSk/Jl0l76PVV/SnjFfCnvDwaevSgBw5p4oEPFPHagB61ItADxTuKAFFFMBDXBfF1seGHHrKo/nT6gdZ4GAXwbpAx/y6Rn81FbWasgcp5p1ACilpiHKSCCDgir8F5IV+aHzMd6TMatNTQNJLPOuQY+MKAcVGVj+0sJCwA/E5p9CYLlVolqCS3jG3zmKn+Eio2+zLL+7cgMCDx0qNbmCVTmbtuLHEqAhplZXwMA9ead5oeX7NJbqqk4GByKovWfkQqpK4NyFA7EniplQxI7RgNlcFifahjnLS1hIneMRxlRlTu69c0u6V45Q43JnPXkUrdSXFXchoZl2RKm1QQxBPJqSR22vlD+8Izk9KVgcdbtjJWYSRTGM+XH8vWhppFtwyxMPn3EkcUWDli93/V7gFEk/wBo2se+3ikeSVN7SRfXn3p2Fa7UW9tClM4kfcBiozVHYlZWE7UxjTKGGkpAebfFznxF4aj/AOmzH9VrstL/ANSv0pT2RaL4NFZDCg0AJmmk0ANJppoAZSH0oAQ/WmtigBt7/qvxFcP4zy+nToOpKL/49WNf4fmvzOnDfxF8/wAi1ozJDpdvC0q71XBGasX0iHaNw4FQ/hF9pmZcOpNUpjzUGg2NsY5q/A/HWqREjO8R/PHHns2f0rB13TY73xLcq0pUsR0HTCivXy12qv0/UWIjehH1f5Izp9IFvK6GY7gGK8dguef5VlP1xX08ZXR4lSHKyMjBqezgeeXYmAcZJPQCo6k2voaMmjXcSrI2wo3O4HoMZ5qu8TwStG4AYeldFKSk7IirTcVdidOvNN3HPSulnMif7NceX5nkSbAM52nGK2vAsTjxPbmRCvyswyMZG01yYmS9jL0Z0UotTTsepCniviD2hwFSCgQ8U4UAPWnigBwqVTQA8UtMBRS0gGt0rz34xPjw2Pedf5GqQHQ2GuWHh7wHpNzfy7f9EiCIPvOdg4AriL/4p6jJKxtIYYk5AUqWP502wSMH/hPvEnmfaV1CTryuBj8q7zwL8R11GaOx1hVilchUmHAY+47UkxtaHo4OeRTxWhkLUsUrRjAxS3E1dWJoJmaQFtoIHGeBSxNKbtjEAWp9DLlS32LvnbPlklQOfQZA+tRs7tOA5ibKnaexqEjkjCzur+QMQ7GErGGwMso6HNTqSU2i7BOdoJTmnYbTSSauVPMjTKmJCAvBI6mlZkcK2/bkdFbpxTZo09xuxAwIlJGfXpSkbekvy4z174pFt6bAyc7llJIGcdzRtOGPnZxnimJvTYdYGRwyOhaN+/vU6vO05jaE+Sfl6VDtcwqxhztX6fiQXImtlysny5wOOlVZbmWRSrHIPXitDopxjNc1iCk70zoENMakAw0UDPNPir83jDw0nozH9R/hXa6Z/qV+lKeyLWxdFLWQwpDQAnamn0oAaetNNAEUiPMRFGrMzdAvWtOLwoksYaW/nDEdAcYranHmM5ysO/4RCLtqNz+YpreEE7ancZ/CtvYmftDIvv8AVj61x3iNQVUt0NzCv/j1ebiPh+a/M9HC/wAT5P8AI0I7eIyK2Ex1zxUF9Cu88LWctiYPUx7q3XJ4xVCaLBwCfzrLqdFxiRtx8zD8avQxyADEjitEZyK+sZFsAzZIzyaytTVk8SX8kJbcsqliw6DB6etetlv8aXp+pWJX+z0/WX6FfWFN1NbIG2GSHdkDhuByfTpXMucnpX1EfhseDV1ncbkZwa0NHhdp1lEgRA6ocn72T0/Sp6kpanTzSiXQZwy4kjAABGPzrnLlZhcMZyN7ANxjBBHGMVrh1qx4ptpEDH3oiVpJFRFLsTgKBkk12M40jr9Kk862aKZNskm5nBBwDluvpUvgxnm8SS5RgsayMGP8RLAcV5FZJQn6M9RPSJ346U8V8odY4VIvPagQ4U9aYDxTxikA5alWmA8UtIBR0xS0wGN0Neb/ABnbGgwrnrOP5GmgOB1e7vtdvooUDPHaQpBEvZQoA/Xr+NZdxbXNrkSQOmD1IqeZXsaqDtzIjikyRjoeoqWOTy3HTANBJ9D/AA71GXVPCNhdTMWl2lGJPJ2kjJ+oGa6IVqtjF7jhSimIkgkEbElc8YqaFhJcP82wvnBz0NBnJPVky2ZUF5n+X25poePzcRQllxgipvcwU/aPTREiCMnPkmEgj5iTxzUkqTuykNDhTkBT1pk3s05O46JlEIDkA4/jbIqvJ5RDgoCx/iQcCl1JipczaI8x7z8hC8cEdKUeSY2DAhj0OOlM3d+g0GHzOhC8devvTmNuQMDHrQGo+GWdUAiKhM8ZolvLqNgpZckZ6UrJmXsoSlruU2ZmYsxyTzTao60klZCHpSGmMQ+lRtQA2igZ5l8TDnx94fT0Vj+v/wBau307iJfpUT6FrYuClzUDCjNIBtNNACGmN0oAv+GhnWoj/dVj+ldODzXRQ3ZjV2DNGa7DA4C/PyL+P8q4vxqC2gysqk/6TEOPo1eJiPh+a/M9fC/H8n+ResMjTbZTnIjUfpRqBXzO3SpfwkL4mZNweetUZj83WpNSNWPrV63cgdaaIkUtaYsuO9cx4ma4/wCEkvmSZlKzuFwfu817mTxvXl6CzB8uFpf9vFN2vGRszyHcMHLHmqTRSd+9fVTiktD55TbeohjfrjpUttcTWoISQLkg8gHkd/rXNy33NU+xZGr3Lho2mQq4AfKj5gOmac0ks7+Y2DwAMDoAMAV00opPQirKVtSIo2SdppbWR4LhZAmcZBBHXIxWs1dWMIuxo2+reQioLXIQ/L83seD69a6L4cXPnarcoqFV8ppDuOeSy9PavOxVO1Kbv0O6lV5pJWO+B4pwNfHnoD1PapAaAHA09TTAeKeppAPU1IDTAeKXNAC5ooAbIeDXl/xrf/iV2iespP6U0BLcaG2i3Mj2VqWE8YnVjyM4G5fbnn8afaW76/prw3Vh5cZU5kz0NcdRWlc9XDvmppHmmsafJpt9JbuchTww71UcqQGz+VdKd1c4Jx5W0fQ/wutzbeBdMVhgvGZPqGJI/QiuoFbR2OaW4oNKKYhRSigC3bmcIGSTj0NSeZi4/eblbb/yz71JzOKb03HysjP5W+VznG096l8mOP5xbSgjkcg0LYxu4xWyuQL5DRATsgPYr1qKMtu8uFS4BOD65GKDVJ6p7EzR3BJYxjIyeG9aZGZrhmEUBY4wSKa1JjKDu09ieaC5VC7wYB7hhnrUAkLOYpE2eZ3zjFFgjaS91imIInyXJ47bh/jVJmZzljmma03za2GmimbATSUgGk1G5pgNoNAHmHxDJf4maIvpCT+rV3Wn/wCrH0qJdDRbFwUVmMM0hpgIaTNIBhNNY80AafhTjWM+kbfyros100N2Y1dkGaMmuowPP9Q6L+NclrbJNFBaFuXvUJAPYI1eLiPhPXw3xv0ZahtiJVUSSFQMYzxVW+iJY8t+dTLsTDcyriN+f3jCs+ZZd2PMNZm2g1Fkz981chSXA/etVozkQ6ju+RSdx3Y6fSuZ8Qyk+INQIHH2iT/0I17+SK9efoZZn/utH/t78ym0zbeagabAJPSvq6h89FXNrwp4Z1XxNKWt1+zWSnDXDjj6AdzXpGk+APDlj5YmtzezH+OZic/gOMV4eJxLT5IHowgoo2J/CPhyVSjaLaAY52xhT+YrlfEHw4gaJ7rw7OYJAM/Z5G3I3sCeR+Oawo4qcJXbuipJSVmeeTtPbXMlne27QXMZw6MMYpBKuOlfRwmpxUkeVOm4SsHmJ6c11/wxAa+vHHaMD8yP8K5Mc7UJGmHX7xHeinZ4r4o9orXEl15i/ZwhTHzbjzmrkLMYlLEbsc49aAJkNPFADwaepoAevWpFPrQA6lBpgOBo70AMk+6fpXlfxrbNvYL/ALbH+VNbgd14lnktbOOQ27NHtC7wQAh9/bpXMxanMyvAkiYHUxng1x1tHc9fCNOFjlvGGnvdQgwpulzVHwV4G1TWtZEdwnk2MTAzybhnHoB6nFaUnpYwxUbPmPoO1hjt7eO3hQJHGoRVHQAcAVLXYeYOFKKBCg06gB6u4HDH86mtWkJYocyY4pMiSVmTASyp+/BXDcMRg+9K7xSx7YZJFZV4BPWheRyu32dkRIqADNvIT61ZgkVZpYgCrE8EDpSeo6t5JpMktYmhWXcwYkZzTrNhcWH2eBvLkHXjr+NOO5zX5uaS20JXiki0rymYBwQM9e9UJGjiBWf5nIJB2/571TNKb5r8u7Zn5yaKD0BM80A8UhgetJmmIYx4qMnmgApDQM8v8cnd8VtKX+7a5/V67yw/1YqJdC1sWxRWYwNITxTAaTSGkA0nmm+1AG14NVW1C5Zv4YGx9citrNdNHqY1egZozXSYHA6h1X6GvPPFk89tewyQvsdZyQcdPkFeRWtynr4b4n6HSiRwEO47sDmql+WEjDcfzqHqkZx3Mq4Jz1NUJj83WosajFbnNXoHO0d6pImTKV4d13CPWVR/48K5fWlzrt/n/n4k/wDQjX0ORfxp+iMs0/3aj/29+ZTn2gYxV7wfob+I9eS0OUtIvnncenoPc/4+lfR4qfs4OR4mHV2eoazq9tpVkumWCLFGmIVVB0PpxUGlWmpTahFfXklzb20fMcQBDyEDHPoOSPpXxbcp1fvPWilbmZ1bajG6OhjnjyuN4TO2uPGr6noj+TqFw5QMHSR+BKn49PpWtfmjDQVOPNddR3xG0W38R6H/AGvpyD7daLu4HLoOqn+YryuJg6BgO3NfQ5ZV54cp5+JjpcU+pruPhWo/4mL45Gwfz/wrXMdMPIyofxEd0KWvjT1zOlDiVhsY89cGtCxJMC8EH3FPoBaSpBzQA4Gng0APWpFNADxzzSg0AKDSk8UAMlPyn6V5P8ZyWn0yMd2b+lNAer6jbJd6bLayLlZEK15rdzQ6YRDcwvHKRn94pGaxrRckrHbg6ii2mJp+LmbznXC/w5rUsBKt8tzbM0ewbRt75wf6Clh43qGmMlan6ncaRetcRETSIXHpxmtIV3zjyvQ8iLuhc56UoxWZQtOoAWnKxVgQcYoEW1cyyKyOSVP8VOmMUSllhw7cZzwKRyOLVookj3eXsZpSP90gimr56oVjK8n7x+9StciycmnsNj+0QbvuvvHOTUkk9z5IhiVIVx/D1NO6Q2qbdyv9ucWf2baP97PvVQkseTVHTCCje3UToKTNBoHejNIBM0UwGMcVF1oAXtTSaQHmHizD/Fyz/wBi0H/s3+Nd7Y/6sVMjRbFrNHXpUDE96CaAGZpDSAaTSE0AdB4IjLvqMgXOyAfhlhWnXVR2MagmaM10GBwWo8Y+hrgtcgF3q1rDjJLOeen3a8bEbI9fDfafka8ZuWlwwQADtVO9aZmPI/KplorEQSZkXkskalmdQBWJ/ascsuwSrycA1OpuolxPNJ+/19qvwJMRgSH8hTRmyGYEajZgnJMqZP8AwKub1MF9XvGPeZ/5mvo8iX72b8kc+av/AGel8/zM68YIGYdAK9O+HtnHpHgM3szrDNd5laRzjGeE59O/416+ZN8iiurPKwysmxfD8lu+vI0cSvHsM0s5DEuwxgAHoOh6ZOK2r28Sa4laYmLZglT82wYyM84zjnAycfWvAopJNdVv6na09wt7vSbm2ee3u0VY1Mpdodvy45PY9wfXkeoqRbmzu7C40+9iaTrt89SACRkcMMj2/Gtmm1ZhqmVfA9ypeWKEv9nkG7y5cZiOBheO3XB7/ga8t8TWQ0vxRqVgg2xpLujHorcj9DXTlnu1XFbGNdXi7meSQRXe/Co5t9RPq0f/ALNXp5l/u8v66nJh/jR26ml7V8YeuLjPFSIBigCVaeOtMBwp6mmA9etSr0pAOpR1oAWl7UARzEbDXmvxB0+fU/EGnRxofKhHmSSdkGe/1weKa3A29W1++ZHEU7RI3GVwAPoQP61xGoB5g91eXBEiOGDyk884x75FbyStZEQetzf0/wAs2iSYwjgEA8+n4d+/tnGci+hYEIrBWbIXe5GTyeT26deOeeCDnOjDkRtXqOozVt41hdiynzF+82CjjPPzbTgj0PvWzaao0PyybnUYBB+8M9Ow/AEc9ix6ddk1Y5Ho7m5FIkkayIwZWGQR3p9czVnY0DOKcCKQC5pcjvQAoZl+6SPoasIqPblnkO4dBmgiW10So8q/IkeFHVmPX8aFOVOLhh3wG96SOfS91qNfIQkTk4GQM1W86T++fzoNIxT3RGTRmmbCZNFMAzRQMTNIaBEbU0daAAmm0AeXa+d/xhA67LVa7+y/1dRI0Rao7VAwpKAGtTaQDSabmgDp/AV09tBqyAZSaJUPH+1n+lXSa6qOxhU3QmaK3uZHkHjHxdpWkTm2kmDT7eVH8P1rzqfx1bJrCXYtGkWMEY3Y6968ypDmsejTny380blv8Q9EYbjHKhI6Fc/1qF/GOnTxSupAZRlU7tUSpthCWpxeu65daifLdtkYP3V4BrHLMrfK2PehKx0vyLS6lfp926lGPeus8Ia/JdyizuuZcEq/rQ4oykbL4OsWf/XZD/49VKTToZbqdmZslievUk//AF69nKKipzqP0IzCHPSox9fzMHXrRILOU7zvUqOejZ54+nFejeI9Qs7HwdZ6epV5PIi+TGcKoB5/Ku/MqraTPPpQUVZHFWPinUbPLWcqwg8cKDx6c1v6brn9r2c1vdNGLibzHyp5ZzEYwPxyK8ClLk0R0zV9SeGWJNVhjd1H2mQNGD/GrXER49sBvyrvYbELcXd7cyqWmRU2rwFRc4Hucsxz7+1erU0ikY20OM8IwpN4r8/eF2EgHcfnUrxx35P6VzfxEgMvxEuoY8bmjjBz0+6KMqb9rbsRX+FlBtDuHgWVJEIbHB4/H9a6v4ZQNDa3rbgVdkII/wCBV7GY1FLDySOejTcZJs68U8Gvjj0h608UwHgmnqaYDwfenrSAepp4OaAH5p2aAFpe1AEU/wDqzXI6jKXup5YniYKNjBh8y454/OtIbky2KN5bvNGxSNXO0ZDd+3J4I9Oc+x7DHvNDtZNOhuL2afz2UtDahcH77AsxPb5TTrz5eVd3b8L/AKCgdN4R8N6guoXVhcYitrWETTPIuRBkbhj3wx+X6+pBegjW5nECSoC4kNvMu/fGBtwPUgdaxpVees6S6JN/Pb8vyHJWVwd1SBH8wRgYVJkxIsR7H1CnHIPQ1B9rcuIFCRoisdqHIOeo5PAHcZA9ewbvb1M0jo/C2oEztZyt975kz1z3HP59voOg6UGsp7ghQR60ox1zWYxaUY7UxinjvSD60CJFnkUbd24ejcildojHwMN7CkZ8ut0RfjScetM0Dp3ooAQ59aMYoAKDTAQUh4pARtkmm0ABpjZoA8t1A7/jFdf7Fuo/Rf8AGvQ7T/V1M9zRbFgUZrMYlBPvQA00hoAjNJ3pAdL4Mmji0zUVKkvKyKOeAOTV/NdVHYwqbiZxSE8VuZHxHcXEtzcNJNIzu5ySTyagbBYhR25rgO0ao6DPINW0t7gWLXaIxiRgrN2FAIbuLD56JCVAfr6cdKho1jIsafFLe3sVtCN0khwBXqGgeEYNN0l7qXBvT824/wAPsKzbtodFrpswtS1ENqBSPK7BjPvTbKCe4beGJJ64pbMzcnNJPodB/wAIrc3elymW3MgKEqxPIxXHandyXW1JpCHTbGx9gAB+grpdSUocrexk4WZv+GNH0pfLknUzd+e9dUml6L5bLBp8aMeQ4HINcqmzs9jHluQx83tlcGRpnO3zyHZhCVlRjuyxCj5G5AA6Z7Vo+IdReJLt9Nu/Oge3JJZtyGTcOFPrt3ZA4Hy+te3zr2alI8tpXsS+CILZ0N5BCBAUBiJ6rnOQT1JHTPtXnt/Kus+KNW1NX/dGTbGyjOVXCgj8hXVltPlrSZy137mpqR70gaJhlRGSB9MZrU+HcZXTbl2dmLyL94cjANd2OaVCXnYmlduNzqP1p4NfKHePU08Z9aAHAmnimA4GnqakB6mnqaAHinimA7NGaAKWsT+Rp80vdVJFcJYOrRMxALsTknrW1PqRI1rBxLbfZmQSvglEJ3E/RT1+gIJ9+lbvjfSoILbw+8ipkaXEzAEgruLE89+p6+lY4lrnpL+8/wD0mRKurl/W55bLRIbGRZJdRvgk94wARto4RenUYHHsfWuZnk37S0iuhY+WzHarnOQA3VHB7HrWWXrmU6y+03b0Wi/K5U97FN7gyymcSlAMxiWReQT/AMs5R6ehrLs2M1/dfu/K/eAMm7hSBz6jsxyc45IAP3vSdiTRN28F2JYshoGBHYDHUdTjrgjqOc5JyfR7SZZ7eKeM5SRQwPsampshImozisSh4NHQ0DFznvSZoEHWgGgAzSEmgAFIT2piAZ70ZoGGaDQITNNY0AR596MmgY0mmsaAPLWJb4xan3xCg/8AHUr0S0/1YqZ7losZo96zGFIaAGmmmkA00z1oA2vDblYZFAyGfJOenFbWa6qOxhU3DNJWxmfDYzu5oJwQfUVwHWSW0TTzpEi5ZjgCvVTo9rpXgC6tbxVLyRFyc4+bqP1AqJvZG9KN7s8wV0C4PPtUkah4yDj1A9aoz6nYfDnTo1zqZjYyISEGM8V19vHqOppds4ltYSNkQdiCWHOSB0rnvdtnfb3Uu55pcLPFeSRSoyyRsVYEcgj1rrvBc22ZfNTK5646Vcjngnex3v8AakUShHnxu4AANeR+IIrUa/NJBNuhuJvlA9Kcb2NKqWljfjS/REisoHdMYDKwAFaY07ULy0tilxGWRisgk6Z/Osl0NrPXsaUGtPoDy2728s9vvyXQjgkAnj6+9K/2jXtTWV4pRbSqphJGFC4/LPU+v5V6FuailF69jzJwcZczWg3xdfw+GfD40XTmZ9RvQVXn5gD95z6d8e/0rlLKyNtaRxITlRyR3Pevpsrpcsbs8XMKtkl3ZHch14DMB1xmtzwjqltp2mTPeSMPMmwCAT0H/wBet80ssNJkYFudRI3V8T6Lj/j8wP8Acb/Cor7xjoNrbyyC+SSRFLCMA5Y44HTiviVJS0R9BKnKKu0TeHvE+n6ppkd5LNFas5YeW8gyADxWouqacRkX8DY7LICf0qrq9ieV2vYmF9ZFQftcWD6uKspLEekin6GmSEU8MikpKjAdcNmpUcHBBB/Ghpp2YJp6omiBcgDmrBVIyFlyG9KluxSjcvWUFlOoJdxmrU+j/JutpVf/AGT1qIzuU4WMyWN422upUj1plaGZh+L5lXT/ALPn5pOvsBzn9P8A9XUcLa3flsE2lm6bR1zXRDSNyGrs2NYt7m00hrkWjG4+UwlHHDEjr6eueldx4a1GLxpNaa9qMH2B7OIW4td+9XCsSM8dMnOK5KrjUnCSeqv+VjR05R+JHPeLNV8zV72SaTzYVl2SlOGQcbWHtj+VYkt0HklE2ydgAXXotynr7MPWumhCNKnGnHZIzd3dlCbV3YlI1zxsJdcl4/7rj+LHqKpaVcyoziN3QyTNhl+ZlUHsfUY/kewxfNqFkasGPszSPnDN0Gdo4479gOPXp1Wu+8DXPnaBEjsd8LNGc9eDx+hFVLYk3wyf3qXKH+IVkMBjsRS/jQMM0daBBSGgAJpKAA80lAC0nvQAE0hJoATNNY0ANpCaAGHNMY0AeXWWX+LWst2CqP0X/CvR7X/V1M9zToT0VACUhNACHmmk0ANaqWoXDwwyMhAKqTSA6DwHeLd+GI5JIx55lYlx6cVuZrrpbGE9xM0ZrUzPhwE8HFOyHwB1zXCdiO28B+GmvHN7KSoRsRj+9716dd28E+mm01CNZI2Ta2R0FcdSfvadD1KFK0LvqeJ6vos9nrU1lG63CK3ySpyGU8g/lVi80x4YrVEILsTux2rZyRxqm1e51/h2SSytYYlI+Uc49a3r3U3a1UM0y4P/ACyXP/6qwW56SXupHF6VIby/vBcygyTNkSN3PvXQaWUtcxooxnnFVPRmVBJq5rkaejLftG8lxHwq7iQPU4rjPGU1pJrEM9tFtXYFKYxtNVB3ROIgoq5d0m+nSMopK7l4HTNTaPcXbytGkLDfydzsduO47Ul5msHdHQabqFldxPaXPzRSZDHPUA//AKqjuNe0Dw15tp4fVtS1GbhURt6IfqO3sPTnFephISnojx60t103MCytLue9l1TVJDPfy8sT0QegrVaHEYNfX0LRjyo+Ux93UuZmox+grH1LI0uEENjzm+6fYVz5p/ukjqyp3rRMieQpExBlBA4rCd2kYu5LE9Sa+IpLc+qrvZF2LVdRjt1tku5BCvIQnIH4U9NY1FTuFwcjp8oray3ObmexYh17VGlBa6JPuo/wrUsb+5uZVee5DFm+bPUioqaxNqLtK51fiO4iOj2htlW3kRckE4yD6/pUfg7SdY1y9CW5XyE5km3YVBWNdyck2+hvQcYxaPTES10G2W2tAzydWkY5LGtsCOWVHYkh+fwIFc/NoU463IrUNHHISSe/0yanh1CRJWQt8yH/AL6p7ak2L19H/alm0cUvl3AGUYcZryHxD4g8RaNqctncSTKyHvGpz+lbuT5boinCLlaRh3evXuqT4u4jNheGKhCD26Crnh+NbUJc3XE+75fVR2/GrdV+zHGiva26Gpq+tNEAd4YkgbSMBvqP8K1tEt9QjkmspLRIrNwHSeB8FSR2J5rmi2tT0Jwi1aRheK9Ou9MnW43G4gkXa7j+If7XvWTG4Cxr5mYm5hkPb1U16UXdXPFnHldiCUiG5Kke468f1/EUmlSrPO2B8iAj5lJ+YsScY49Tx/U5vqQdI8LRQKHDhnwQq4JAz1PqMjr6gH+I1HZeL77w6Hs7awiuI3fzNzrnGQAR+lE3ywuKEeaVi6vxQuwcPokX12MP61P/AMLMOB/xK7cn0DOv8xXOqqZu6EidfiSgA3aKjE9o7kE/lUrfEq0iUGfQbqMepY/4U+dGfsmIvxR0T+PTrpfoRUyfE3w6fvW94v4D/GnzofspEifEnww3U3S/VR/jUyfEPwqw5u51+sdPnRPs5Ey+PfCLdNTkB94zU0XjXwo//MaVf96Nv8KfMhckiZPF3hlh8utw/iCKlXxP4eb7ut2v4tincXKyVNf0R+F1mzP/AG0FSpqumP8Ad1SzP/bUUXFZkgvLR/u39p/3+X/GlEiMfkubd/pItO4WFy/Zoz9HFAWU8iMH6MKLiHbJv+eJpNj94mFACbcdUb8qRgp/hP5UAeV6Db3b/ELW7ua0ljRmGGKEAjPrXolt/qxUz3NOhKCKM1ACZpM0ABNNJpAMasvW2xZzn/ZNDEzV+G5K6HEg4GWbH411oauunsYz3EJ4pc1qZnw+CB9KRcCVT2zzXCdh7J4Vv4U0iNFfzDGAAR/CPSte8vfOsZQhUfITlxkYx3rzZaS1Pbg/3aORFol1FmN/LPfCg1GmltHczpIvy8FG/CtUzCUNbjohJbyAE5A70+58WW2mDymCzPjO1eeff0ojFyeg5TUI6lbSZYNRtRqMTIs5bEiJwYznj/8AXU80strOWOSpOSaV3JyT6MzpTsk0Xre70+dV86cROP4ieKn03R7KXUpLx1N2WOIxIo2cg44PfitIX2N5JVbI7LVtIgn0GaIKIW8vd8oRMEcjk9B7CvINZ1vU9Pt47YTBTLlWwOdtaWVzklO1+UZayvNZSyg7wo+Zc9fet/wXqGk3DNa21ilrOF3E53Fxkdzz+Fergaqg3F9Ty8TCU4+6zpILdPtDEDgoW5PvUkkW6BSV25GcHtXv06nQ8PF07pSMPUk5wPWqN3pGqzaXb/Z9GurvMrnKKwA4XHODTzBp4Zp9Sctuqqa6FK98LeIzZyf8UrqKSbQQwVnAB74C55yP8muJvLK7tJTFdW0sDqeVkQqR+Br5BQ5dj6eU3PcgzRQQPjOHBp8N28TSfKHJBCkkjZ7jB60Adn4StdT8RWttYtMQkkwQzNyQvoK92gtbLw9oqWVmmyKJcu3Uu3qa58XV5lGPZG+Gp2bfc5u6llvZ2LHamfvGujhdhp8b5OQuMmvNbPQsNguGMbHnJwDUSuGkDrkZX9QSK0UtCJRL8F2UVJUOCgB+tZvxG0Ndf0cXttkXUC7gUONy9xW8JdDBqz5jybTZGtjLGdzSE4+bkj2qW9W/e1keO0mcdtqE1KTbsdbkoq5iWNrqE9xGl68io7jKy5wo9664eJXgOwTkxL8qg8cdq2qwd1ynPh6t2+dlyx8bRBtkoR1PB3Dg1ZD+GNTVwbZYfM6+Wdo+uOlTzTpm0oQq7DLrwtp94iGDU5AV6F8E/wBKrxeFdR06N5dMvoZpnfcfMj5Hpj3/AMTW0cTdq6OWWF3aKvn3sG2LUF3q/wAyTLgYPQjgDrwCPofesrVQk1xuaEucYzv2/pXVXfuO5z0F+8VioIY/+eEo+klJ5MJ/5Zzj6MDXlnroDDF/08j8v8aVF2HMc90h9h/9ehN9GJpdUP8AMmJy13M5H/PSPd/PNWLaGSbLMkcoHYwbf/QcVopMylGKXYkn0iUW5uJLGWFAfvCEhf1H9az2W2H3Y4yR18zP9AKp6GafNohMQ4P+jWJ/Fv8A4qmFFP3YLIfRv8TS532L9mnuw2zdFhtPyT/CkMV03SKIf7m0fyFHtJB7GIghvx0acD/ZkxTWhvG4Zrs/9tCan2kh+xgMa1mHUXOffmk8uZf+WtwP+A0/ayF7GAolul6XMw/4DT1vb9Ol9KPzFV7ZieHiSLq2qL93UpR/wNhUi69rS9NUl/7+tT9syHhkSr4l15emqSn/ALbGrMPizXVOG1CU/wDban7Yn6saVj4yvQ2LmaWVT1BlrftvHFmqAPA3Ho4p+2RLwr6FhfHGm94Zf0P9aePG2lkcxzfkP8aftYkfVpki+M9JPXzR9V/+vTx4v0YjmVx9UNP2kQ+rz7D18WaKeDdEfVDTh4n0U9L0fip/wp88SPYz7Dv+Eg0gni/j5qpqd5b3OmzyW8qyLjGVOad09jOUJLdG98OyRpKewP8AOusB4rtp7HNPcUUE1qZnxjbaLqtwyC3spJd/3SoyD+PStRPCGrMSstt9nlBwUc9K8uVaEXyt6noxpSkdLpNs3h/SZPtMiAs38JJyewqNdXnkEka5VXBBrna5m5HoQfJFQF0+ZluFhlLQqxGWU8ge1djZ2C6ho0UtuhaWJSNwBxMoPUE96yr80aXtI7Jq/p/WvyM5zcZRjLZlPT7WCW7mtJUjIlhf5pB930Nc0fCreI9Jup7WMQ6vZBjJGBgTgH8s46Edf1r0KMkoOxw4qTU1/W5xej6hcaTfC4i+bHyyRt0de4P+eK7u5vrS40s3sWWh27gDyR7H3FZ1oOM1L5F0ZWujhruWZbhbgt8wbkdvbFe4/C9Y7vQIrt4xls4yM45q5LRMqnN3ZP4w1uOysLt0CsIMCQldyrkgcj8a8K8VTpLqYeOUSrsByDxTiKe1i7peoQx2ZRdxG0nBH3aqaVqsml65HfWmMxtkBhwQeo/WtIaMxeqse4eHtSs9Z0xLy1AweGTujdwadqCAA8dRXuUZ3aZ4mIhZNM5i5TddIvT5q9E0QOQscJJXbyPejNZaQXr+gssWk2dtps8Q0+C2miLRIrszbQG3EfKA2CcAgHHuemc1j+JIbfVrc22pQQXMSp5YR4lwFAwO3Xrz1rx1LSx6zR8j6paPaajc2xHzQyMhH0OKq/Woe5oKnLUssLIFcg7W6e9SM91+BulhdGj1CSPG3cUz1z0z+R/Wuz15XNsFJ5d/0FeXiZe/Y9DDrQw7eIedtc4PUD1rbhbNoEYk/LuP51hudD0Ikytsz/3jVSKZvM2nqDxTE9SVrjZdCLPVefxre8Oz77doGOSvIz6VcXaSMpx9xnFeJ7Sz0jWJGt7BWab5wSBgZ+tVB4pmt9sQTLDjbGoAH6V2O1zm1a1K99rEF7EWuIS2Tt6ZrHfQ0vE+028OB0w3f6VpCVtyJR7FW/0tUvY4DBtVuPr/AJ4rLSxniuZEt5SFQnHPYV0OKkjOMnF3Hx6xfWoBdjj1zV638Vzldu4kdxnNcU6Ntj0aWIT0kE+qPdITJKdzjLMeSxHQn37ZqMNvGR39q2qzvA5qELVAGfSmoev1riPRH55pR7UgOw8A+DZ9ff7TckwWKHBfHL+wr1D+z/DPhyx222nxmQchpPmYmuinZas8+vNt8qGQXfnI8Wo28TRH5gjpkYP1rlPFvhnw3d7n050tbj+6rAqT9M8Vd7mMJOEro811HT5rGcwzx4I6Ed6plEPVAfwrmaaPVjJSV0N8qM/8s1/Kk8mE/wDLJfypXZVhPIh/55igQxr0BH0JouwsG3HSSQfRzRh/+e8o/wCBmnzMXKhv7wf8t5PxNBab/ns34gf4U+YXKNYynnzQfqi03EnUtGR7oKLhbzG4Y/wQn/gFMKMf+WMJ/A0tAsxCn/TCL8M00oP+fdPwY0aD1EKL/wA+/wCT0bVz/qXH0egWoYH92UfRqTI9ZhTQg3f9NJh+FW9Jg+26jBa/aJQJHCk7elUldkydlc6i98Jpb21xMmoynykLYKD0zTvDjf8AFIzNv3ZkPPT0rqUFF6HnTqucbM9C+Hn/ACCl/wB0f1rqweK7qexwz3F5pa1Mz5C0bVb/AEucTWNwY+clDyCfpXscGsQeK/A8niBY1j1PTAFvoo1+9H2kA+n8j6V89joKLhXXR2fo9PzsetCTi7HlXizWE1G/iEORbRcA9NxPeqT3JhtorgFsF9u49AffnPSu+NPRImVTW5u6ez38yB4iVaPgsu0f55FeieDrq1W2NrHLLb3MDmRoUIMfTqDjPrx7moj7k3TltJWPUrU1iMBGtHeD/wCHNDxFpdxDrNrrWkW6zLG2+eIEYA6NweoIzWSjS6RHPc2aRxRXLllkC4JRvmjCr2HIBB+7g+1c+GvCLpS6afdt96dzxa2qUzzfx14akt4f7Wsoz5KhVm5yST/ER2BPH1I9a5i0vLhLZ7WORlWTsDjmvQ5vaxU+5y0KnPBMv6rbOmgafeHPz7o2+qk/0/lXtXwmVl8KWo/2M/nXNGXNH5s7YLX5FC8jTU4PENiAGZxMij/a5x+teEhNshAzxW1Pqgn0LAmeO2aFQMN1bvVdWO7Na2sZnU/D/XG0rXoHlmdLR/klHYg9Dj2Nex38qSW4lSRWRlyGB4I9a78LLWxw4uOlzmruMkGVbqGAK33pHC/zra0fxdo9n5cM+sQTOq5byR5oA7n5aeY1FOokuiMsBTcKb5urOhu/it4M0tc+bdXU6OD9meArG6dsnIPP4fWuPvPjDazystjo8zn+87DArz+ZJHda55d4q1mK+vZb6K08qa4laSQMARyew+uax/tz9DDEf+A1N7l2F+3ettEf+A0fbUJ5tIz+FFwPpH4NIJPBFs2zaAxXH45/rW34hURlMjpk141f+Iz1KOkUYKIZJxOcjPP0FacQLRTMOyAD86hGkiKUbYRGD0INZkgZLnI7tVCQamSt8ki/7v5VuaNMUvOP4hS6ob2M/wCJMe61huFOGBx+BrhBYjY7s5ZiOAe1dzexxJDJovIt1VOrc1oWN3JAqwSHKj9KGBZ1GRU8q44kjyK52W4tRHcIAROJCy/Q100paWMJx6me9pFNGGV1ZSe/UVVlsYYUZhgmtKjSi2FJNzSJ4I4wgO0E0knzTBdxH0OK8xybPWjFId5TdriYf8DNIkchH/HzL/31SuPlHCKT/n5k/StXwppF1rGuW9kly2wtlzgcKOtNMJaJs+gIIodN0uO1tUCJGu1AK4fxpr1jplxFJPL50yNu8oHr9a0jq7Hmbanmvinxvq2pybROYYumE44rm4dSut7OsrKB3zyTXVFJGTLI1nULhw1xM0wAAAf0q79pgmhBjGyQdVY1M4Jo1pVXB2IDLOD/AMe4P0egTSDrbN+DCuNpHpptq6D7QR/ywlH4D/Gj7SveKUf8BpW8yrsFnRmAUNn3XFPJwM4oeg0RfaIM8yYP+6aT7Rb/APPUfrRYVxPPg/57J+dHmRHpNH/30KdhXDcnXzEP4ilyDwGB/GiwXQYJo2t/dpDuNIPoaMH0pDG4OelIQeuKYhD16Vb0a7+w6nDdbN+w9M4qouzuRJXi0dXqHiIDT5ibcfv1KArJnBI9Ki0c7fBuf7zn+ddrld2PKcGotnoPw9/5BQPsBXViu2n8Jxz3FzxS9q1IPi+WBl+eJjn0NdT8MvFD6B4gjnfm3mBguYzyGQ9cj2615mIpe1pSp91Y9HZjfGehJZ+KJ7SwH+iTgz22e64J2+5GCPfj1rnkS5khkiTPkkZPHcDIz+RqMJW9rRjN72V/Xr+Iqis2aujNNPdWtpY3A8yQBGyxCE847ZGM+9dL4Z1R9L1SS01hBEJN1u4U/Mp6fln0rtWHVaWrs0aUsdLD0pUkrqX9M9MOppY3duobKt/rVCsxKDgnpj0PPX8aq6XbyXE19BqMEG6GZxF5Y/drHId0bjPTDEg4/wCei+lePOfssQlJb2t63s/wf4D5HWo+0j/Vl/w5ftrWzutKutLurWJo7gFJBtGcemfqAfwrwDxhoU/h7XJrGXOFO6J/+eidjXqRld8pzOmoxujo7FINX8LXUACySRlLkL3BPyv/AFP/AAKvVPA0H2PQIoQMbEA/SvOo3U5Rff8AQ3jtc5nwzMf7b1AnvcyH/wAeNeYeONPTTfFd/BGoWMv5iADgBucfrj8K7ab95oUl7qZjyfcp+i6XqesXottMtXnk6naOFHqT0H41tJ2MtztLLwQbbTr2PULhPtxQYCqSIeQc84z0wSOxql4a1DXNPnjtZDLLY7wrKfmVRnqKKVblldFVKN4pFrX7OwhgmuTCrzFM5dixyRweTWV4Y0pLmRTJDvB57Vtmk4QipUzlpX5bSPRrDwhaTWuUsEzj5fk5b6Vkaz4ZgtFJmTysglflPzV8bHFz5rNmiZ57qOkXsVxIVgd4wTgr83H4VnFCrEMCPrX0tOalFNGjhJK4oXinRIDIPXPFaEn1f8ONP/sz4e6bBJw5hEjZ9W+b+tP8SEOUPRQvJrxqvxM9OjsjCSYLZST5wBnHsBVnQrgXGlzZPzAjj2JFJbGr3H3h2spLYzjioLiIeXHIOo6/UUyURXUfmwNIBna+6r2ntsu4l9VzQkEnoQ+Ozv0xR15z+FcA8xCKpzjOfwrpb2OZLcJZVaIP/dAP05qrcX3+nSwnhwAwPqKpO4mrD2vGNv5bNkE5Gf5VBNcWcKRu9u7ypJuyOjL6VtRfvamVVaDLjUrZ5LmGwtyiXDKV3LynriqV6uyNhnqK1r6w0HhtJ6hCf3a/Smk/6QPWvOPTRKDRH92gY8DJCr1JxXpfwlsDFeS3Ah+QIVMrdS2eg9qcdzKtpE6L4h+JodD0x2Qg3DjbEvv3P4V8+6xqc95cSTSuzyOc5NdFNbs89mZJK2OefWm+YwAXPU810GbQq3bCTAPApzXzBg3Si4rGrpt9vwjng9Ca0c1x1VZ3PTw8rxsFJxWJ0leQ/wCkpUrngimBFb/cP1NSEDHSgQwqp6qPypDHGf4F/KgLDDBCf+Wa/lTTbQ/881p3YWQ1rWLsn5GkNvH7j6E0XJ5Rvkjszj/gRpfKPaWT/vqncSQmx/8AntJ+dJtlHAnegLBiX/nsfxAo/f8AaUf98imrCFzcf89FP/Aa7ayyvg23B6sxP6mtqe5x4m/KeieAht0kD2H8q1pNa0uLURp8l/Cl0Rnyi4DV6tPY8qWrsjQVsjINLurQzPjn73GKprmG6bsDzXH0PRe51B1aS80aA+YRd6aweJx12+304/Kq2rEwP59qqi1v0EqoOAvPK8+jAj6AetcdGPs5OPm7fPX/ADHPVCeH7mwWVwZpILglhCYidxJ4Xpxj171vW629pf2aa9Zk26ZAdU27gehLDg/XJ/Su+71Rz2va57BYw2EunMIkRisTGBidwBI9aXTdtu1lFMVZ/KCzDHDwvuGPw6/UV42Yxc6LqdY/8M/wbPSw0owTpLrb7rO/5mZPdrZ+ILmyaTLxthx7/wD1+v41B4t0LTfFGneTdN5U8eTFMOqH+o9q6qc7xjNdUn96MkuaJ5Dd6R4k8L3dz5ULvG0ZjaeFS6FTznPbp3rtfhf4t1C73aXfwSS/KTHcIhwPZsfzreUYu80YLmi7Fnwjp2qkvcXFjJC0rlsP8p5PpXM/GGxni1q3mktZFV4Apk28ZBPf6YqYfGbSXuHDIwRhx09ea938E3OmW/h+1ktLG3tjLGpcxoF3HHf1q6rsiKauyXUJLm/uDDZTIrFT8jjINcNPocWk3f2bWFERkBZHifO8f0/GvHr4lRqKkt9zRz5ZKHUd4w8HXGm+G4tYaJPJ+UuVcnIboeldT+z/AGOk6ml2j2kM1xburK0o3bQc9MH2row1VYiF+zscrfNdo6/4o3tnosNotky28kkh3lZkjIA93Pv2BrzfW/ElsA4S/tpG2gBpZmmYd+AihfzrHEYDmqr2UdPJGV/I5i+1+W6uGYXEjggACO3WKNfwHJ6dT+NWodP0+7K3F1brONuSCWB/Qg1vKEqFtLH1OU0I16E6VTZnY+GPDfw/15DZy6SbK72kq6TyYc+g3E4NO8BfDS2WCb+39HgnkM2YXF1k7MdCFcfyrspz543PJx2EeFq8m63R7HeRqlt5aKFUZAHt0rjfGc7RpHbRH5mIBPpXmTWprTOf1OQx6QIVzjq3vzT/AArLNGAJPlWVc1N1Y1sa2r7zcwY6ZBP0qwq77E9yBkVSasiGipYuPtEsBPDLx+VWbckS2zD+EEf5/KmhSIPFMqyaTJnkp/hXns0gFgWPDgZ5rV7Iyj1KVvKXtW5/iCj8KydWuDHq8EgPbZ9RWkV7xEnoTXNwQYirZw9S3Oq2li4+1TEB1ztCbs4remrMyqbGLdeLSqstlbAHs7jkfhVuwuZ7rSkmuG3SN1P41dd+6GGXvl+I/IKZ/wAt/avPPUJQaWMjbSBFiwjE10kbSCNc5LGvZvDEkVrpBkVsKo5Y8VcTnxHRHkHjvWZNZ1mWXcTEp2oPRRXJyqd24dq6oqyscTK7JlwCaik5djVkkEQyScdKlRQ4ye1USWYBjIGMdvrW7Yzedbq3ccGsKq0OrDytKxYPSkBrkPRIG/4+h9Kkf7poAjtf9X9SakpiE7U2kNiE8UmaYhM8daaTx0oAQ0ds0xDaKBB26UmaYha7WONj4UtAozgBiPQVvS3OPFfCeh+ECsGjb3OAoyT+FeAeMNTk1HxNeXySH55SVIPIGeP0r04tqGh5i+I94+GD3h8JWhvZnmkK7tznJwegrqt1aRd1cifxHx0jVFdjcokUdO9cqO57D7CUwzKT0PB9x6VrG5A0iSwkGzyT5sDjg88MPxG0/wDAKzcdbolmVbyOJFMKIJWBwxPNdDaa4zwf2fJ+8mkCrvYCQZz1IOc+2MYrZPW5k0dVoevz+HLu2tb65LWojCnbiQK3JBXAyB7HPT8K6+81o6y8F1p7wsoVcyA/MOeePcetc9eKad1ozpoNcy12ItbtV1HVV1RpDDOUVJNvO8gYB/LFW0sV2KHmc/jiuGlFwpRpvWysdagk9C7EkEUYGzcPXFQyX9rCpVdqhR0HStLl8nMPtdStGlVRMqu3RSw5qxr2oaXqUfkrZSWEbDy7iC4xLGx6DB9Oev6VabMpQPL9a8GaS+pRPbD7NF8yy24ZiUYHruOcg5/Sr0OlaikMdrYzrBDGML1bj8TWs5x5feOazU/dOi8HWssF6y3EwndYzucLjknoPwrk/ipcl/FZRefJt0XH4k/+zV8xSn7bGc3Szsczm51lI9a8JHTPGPw9m0W4uFmjCfZn2HBGMFCPpx+Iqj4B8N6V4L1C5uLW7u5RMFV0Me4jafYe5r1csfLKpTl3v/X4GMXJVJRLHxJ03w74ve1lv31KFbVWCpBCV3Zxnqp9BXAal4K8G2w3Jc6kmB0mZB+mM19D9aUI8qZpGlJvVGDJceFdPk+zWcRvJc/xDfj/AD+FbukaJaalpjarPP8AZ1VWAghUKowT1Hf9K8+SdafNI9SjXnh4rk6EFtNHaahDLDIrtG6sMd8HIr1fQZrSXyzHqEU2SuAi85zkjNZUE4tpnpZvWjXhSqR8/wBDoNTYeYAPugVxPiNfO1UAE4XLVxTepwU0YMr+dqcNoR8rE9PYVchQWaPv4VW+XP8AKsbnVYl164WERDeA4TA96g0/Vh5TRMeccE9xVp6EWuV4dQjTUBkjkCtSO6TJYsAqgmtY7mc1oVfMF5aTK/O/IFeb63cSF5Y0H3eMCulK5zbaFO3mZVVAcqgxn1PeqGsYadXboh/OqW5L+EhSZn25PU1neKZRJdxJn7qc/nW0NzGexj5rq9Acto6g/wALED86db4CsM7VDXj+4PpTR/rTXAeoSEmljPyD6UALu2uCCeK7TUfEPl+E/IhbElyNuPQd6I6uxlWXu3PPriTt/EagcfJ06frXcjgZUK8s3Uiq846KO9BPQZEv7sketNGV+gGadxE9u5OOa1NJcLO0Z6MMionrFl03aSNOiuI9Yr9br8Klf7ppgRW/+qHHc1ITzSEJn1pD1pgNOKKAENNpiE5ozSEIaPemAmaKYmXdEkt4r7zLmPzFRGKrxgtjjOa3Ne123sI7W2iRnjliDHIAJB6V2UVeJ5uKb5kd3unPgC8e0UvK8B2qo55FeFadZS3muQWZUh3kCkEc9a7PsnJHc+mdDgW206GFRgKoAFaINbR2MZas+OISCeasNtZdv5iuRHfuim2Vfb+XFdNplpHqHhqS62/vLMSq7f7OxmX9c/pXNip+zpuXb9dP1EldnMK2Qo5NXre5RANsYSQZy6EgkEdP8+tdQctzr/A2ly6mWuIGZSjf6+WFSFPf5s5Jx7Y5r0extvskQiEyepIGSTXPUmvhNadJrUZrQnijgeCN5yZFDqiHIGcE/rn8K0ntlVSGkLY9TisZNW0N4p82pVd1DeVJ8yd1PIqhqNtayeY6Wsc467fMIP5dKxT1sdF7GTe2UElpJPZaPPFNHk7o5D+7I5y3PA96bpGr6rc7RKbAqV2srXETbj2Jy/07V0whKaMa8owS1+RtWvh7xHe2gRBYurHd5iPHu+gO48V0ul+EdYKrDc26RIF5YSqxP5VX1OTi4vqcMq0FJtdSze/D66ubR4I797dmwQ8eAwOfXNc7ffBvU5ZXn/tqS4lcAM0hBLAe5NVHA8sUktlY5lVje9humfC650CRtRvLuNI41PzNKB/KopPGWn+GzJ5jid2PygNx+nX8q5Pq8qdbnfVWOiPLO8kcxq3j7W9YkxaWvkR9mxt/+v8ArWI9jfag+/UbqSQHqgOAfr61U5WfmdtKn9xaFhb21sVhiVMegrHGrX9u7wRTziNSV2q5A/Kue8tWmelSjHmUWrjRq0mctvJ6ZLZrZ8H669vrlm2XVBKCfm96y9/e56DVJxtyntus6pGkYdWycVxep6wG1OVwQQyce1KTPFpxK9tfReeJjjcEJB9DVe91R711gBxltxP9ayR02KGvambq8Cq+Qg5qBb1441ByPmqyUtCus8k2oKwJ+U1oyakXLRRnKrySPWtkYyNTTpnW0TcfmY5P41wutXMMt7MIyArsTXVHVHHLSRBJJCEUAjHWsq9njlVsn+KqitSZPSxVE0azJzwOayb+bz7p5R0J4rogjnmyrXS+G2/4lrD/AKaf4Uq3wMqh/ERuKeB9Kap/eNXAeqSE8GljPyjHpQNAzc9aLiZ5SqseFGOKumtTKu/dMxyTIzk5wcD60ZGcHov866zz2xrriPd/eIqlKd03HYGgT2FjQCJAO4zUM/GR7UIOgsPBGetXbV9l5HzxmhgnY3M+1HJrgPXRAMfaT9KfJ9w80xDIP9UKfQAhOO1JmmAhPvSUAJR34pCEpDQMPSk/GqEJRQJgR3rpvEOnQ3FppuUBfYFz37V0UdzixOyPU/CMYTRI4sdMioG8OaadUGoraxi4B++F5zXpJXieY3aWh0EQCIF9BUgNaIzZ8aq+OozUqOTwT161xnemSx7eeBVy1vpre0ntYJTHDcDEqDow96JRjNcsldF2L/g/StN1PX4LS+VxDIGzsbB4BI/lXo0XgPwohGUnb/elNY1KjjKyNqVJSVzf02w0zTLdLayhKRLzgknmrMlxFGPlQZ9hXFKV3c7YQsrGXf3qCTcTdICfurjB/Qmpbm5unhheOFnkbh4gQSg7E00wnEoXj6htfZYSMwHHT/Gs+Sx1O5uVSeFwoXdviwrE+nWldbsFY0o9He8spLa6D7Z1w6kg/T8fetDR/DT2F3YTDWNQaK0dWjhecuiYBAwpyOASPxrWnU5VZHJXhzu7O3XWWiADX8uB6xp/hXK20ctubN11e9nlgL7S8nTd15GCa61VklozjdNX1Rek8Rizz9r1SfI/hWdy2foDXI+IPiqQ/wBn025u5XB4CSsW/Q4/U1Dr1W7JjVGC1aOYuPEXiPX7gjUJJUONy+YxYhenA7U6HSoiwlnJlf1asqlfSy37nXSo63l06Fzy40GFUAe1LGCe1cdztsSNCChyOtcfcLtvZx6SMP1qX8LOjD/xEOSJS+CBV3T7SWS4CwRMxBzlFzj3rKKcnZHpTajds9DW8+22YQvi4iAWVW4KnHpXK6xHeC8XyIZJXJ4SNSxP+NdHspXs0eAqkdWmWdMstQlYCS3dFB+YHqPauu0XSNOjRjcWsk+4Y2l9v8hXHXhNXjHQ6YtSV0XYNI0OGQOdIUc55bd/OrGuWOhX0KiK0Nq4XHCAD9K8+dDE/Ep3Ile+hwer6dFpYllkl/0VQWMg6j2rM07UdEknjt7e5LtJzgKc+vevWwzlUhzSVrbnLUqcr5RNb19TDNZafGftO3aoJ5x3P5Vwfm3RmkDRSF1OG+U8GvQjKNjkbdyB7udpPJiRmkPG1QSc1XlWaOYxSuVYcMMfdNbK2xnKRbex2FC95H5Ljl1ySB9K17Pw1Zukc87tFZynat1IeGJ6fKOR35NZzq8i2/4fsRa5zOrafc6beva3cLROp/iHUdiPUVvaHEI9KiOMb23GqnNSpprqbYdfvNTWX7uaZH99vrXGeoiRyFQliMetMkuoIotzygDFaRhKWyM5VIw3YyK6ilkUAn5umRTrh9kLN3Y8VtGm4PU5qlWM17pT4VMnnFNLDeI8f7RrU5gJ3QB+g5NUwOHb2xQhMsOgUx+hWql2CEY9yRSQ3sLH2b6U5n23CfTNMXQ6KMhkB9RS8VwNanrRd0mQr/x8H6U+X7hoGJB/qV+lKaYCUhoAbRmgQmaX2pANPekPpTEFJ7mmAlBPQUC6Cjkiu01hhGbAMDtRQTxXRS3OLE7I2dP8bWFjbrCsisv+0CDWpaeNtNlYbiPwYV2qolocLpS3Ni38SaXKARNj8M1ci1Wwk+7dJ+JxWymmYuLR8gAENkmp03BN+xto4zjiuU61ckjiupOI7eRj7Ka0bXQdbuPuafLj3wufzqZTjHdmkVJ7HTeD9D1qx1QXU2nFdikL+8Tr+ddoH1mTAFsif70q/wBDXDWqRlLRnfR92Opcji1cpjMGf+un/wBanNa6w5GI4GHf94R/Sue6OlTRmTeH9Vnvg8t75KjoiAsPrXW6XYC2s1jLFmA5J7mq5k9EZSk2WTAG4xTTZAdOKXUi5NbwxoxYjJ7U3U9Rs7ZFEk8cZA5BOW/LrWkTOZxmu+NtIs2KmXzJBwFHXP0GT/KuZu/FuuallNNtGhjb+OT5f0HJ/E1vra70Rha8rLVjNPstUYs97fu5fqAAAPpWhZ6ZaWi/uoVU9zjmsp1W1yrY6qdFRfO9WJGp/tls9PKGMfWrpQmsnsjSL1Yxk9aIsA+tQa3JZThBg1xcxzeTn/pq386b+Fm+Ha9ojpvAvhXUPFF9LHYooit13yySHCr6An3wfyNei/8ACF6Dp0Kz6ncFXVRtjhZkLH1wCT16CvUy6klFzZ5+cYiSkqcCDxD4XudLtXvbnRZYbq6l+y2dukmXkc5Jd8E8DrgccHNay2+oaQiWg0a2dnhJkmjOCmAPvZHOSc4FdOkpXPJ1ULHEeMfN0W7ieC5Zp5ZPMmk3ZPTn2x7e1a+n67qC6Z5kMUN7LLETbog3OzggfMB9c8Yqa9CnN6nRSqyhH3RkPiLXHtYvtukQJcbtjxx/MRjqcZ4wBnGaXUPEhWTFnppu4ynB3bGDA8gqRnp35rmhgoN7mksXUXQxtXvLfVrR7DU7F7I3A2rtbcQ2eOMeuK4/StAvdI1aW5a0lu/IRsLEmTu6fyzW9TBqFKSg90c/tnOacin4omsfs0EyxNHqjAOdhx5eecN71Z8O6vbro00moAyzJJhQBlpM8/415MqE3Q5Xunp6XNVUSnc1fBotL9Lq7+xxw3PmFWwOQMDH+fasvV/DsF/qt1dR38EUbOI0yc7pMDIrBTlQxEk7uyt+Q5WlBdDc0PS7MaHDa3UEMzxhkkOAcHJyM1BoGu6bcwHS/KVPJysavyHUdD9awkqlbncXoncNI2Rznj7zLiaJXkMsJB8rgEo393Pp7U22Mg0+GHyEG1VGQea9Ok17CJVJP2jsWgeKjWZIWYywu465U1K3O5szLm98+5ITKxA8CoUYF/mOeh/TNezTSjGx4tWTnJsuaYu+5MhJOxc/TNT3b7m/2Yx+ZrCq7yLp6RIHJVNzVWDnaSOWkO0VBTLV2BHbonoADWdJJiFvVjQgZfV1eO1k7FcVDeD5WU+lId9CGE4gX1HFRXT4u1we1PqT0OlsN0lrGwBPGKn2N/dP5Vwy+Jnq0/gRAoxcN2NOm/1ZpFiQj90v0p2KQxD1pMUMBpFJimSJjtRQMSk7UEiUmaYgzSd80wY6MbpUHqRXodzZJdusbuy7UHSt6W5wYnoZVx4PhkH7q9ZTnPzLmqc3hC+Q/up4ZB9SDWjiZxrdGU5NB1y3Pywuf9x81E0mv2h+cXKY/vA4oV0XzQkZepfDjxLYoXlt4WwM4WUZ/I16j4asYx8NLWPT7W4We3hLyB7ZWlhfJ3NGpwNxyQCexFcGa6QjfbmV/SzPRyqKnVlfazPG9R0jxJp832qaz1K2tZXPltLnOMnhiOhwPb16GvZ9K8LaV408NW17pOs3VhcwxLCzROeGAHDoep9xjPqaWJrWhGrTs0nqfPYutOkuen0epxXijwb8QfDwacajJfWwP+tgkZto9WUjI/l71yy654rjdkF9IWUc5VT/AErpo+xrw54o2o4v2ivFit4l8WRxeY178vvGn+FMHjXxGg3Ndqw94l/oK0+r0+x0e3n3LMXjrxEqBv3DKeRmP/69TD4j62ox5Fvu9drf41Lw0C/byJofiVruf9Tbcem8f+zVYHxO1hR89mjf7srD/Go+rR7lfWH2H/8ACw9ev7V7e10t0kbgSecxA/QfzqkNO13Uzu1C9aOM9Y4vlH096TUKW7uy489XyRo2Hh+xswNsQLep5NakcSRjCgCuec3J3Z1wgoKyJ41HQCpRGAeTUjbKuwf2u+P+eI/matHaOAMmrZmiNwW4NNUANUjuOkIK9K4aYs1zP6mRv5mm/hZ04X+IfQHwK0SDTfBAlmaUXsz/AL+NjwWIDcjrwpUY9d1ej6BoDXTPcywxyww3Hn4kGd56gdeo+XHHGBXtR92kjwKzvWZX/tdpry9e4aKe8gl8tVRSY4Fx90MereuP6CuC8Q6X4rvdYF3FqkDQAkIjbk8sHqNo4b8Tk1vTgtzGdVJ8pk2UWmz/ANpzi6jm+zv5MFtMhMkj8cnpwCD07Z9q6XwXoMNixujAgmkHJVcBfYelcOMqtLl7nfh6avzMzr1L4+JrrT4LVmiVi28pGERWwWOTjsfqcelZeva3Z3WsBNNt3NupVHeOAnzT6ZHT8Oa0w93ZrsZ1Fo0+5T8Qpps0WZ7OC1mUKSxkJ4yONuAehqnE1xDaQnRJVhTcGeQcgcgYwR1PFehFXjaRz3WxtW+j6HqaTT6lp8ErHdHIF5Ep/vA9VP0qlJ4NijtrRNLj+zGKcPHCI9+7GeGPv61wvC31k9E7jlWUpKMVrsZl34N1KTS795LtLO6mfJeIcso6rjt14ri9NttBuXuLd4niS3xEpmfBZmzlsf3uP0rkxycU6lHfr+SLhrpIpQSMt1KdKvjHlvKuEmbOeceYPWsvSbOWx1eaS5U/6MpbI5BJ4GP1rljJJSurNr/hvzLts1sZVlftHqoeblC53K3OM98V06Dfny/mUHqO1bVY2asaYeVnqO2P3U/lVW+3LbytgjCmsup33VjnoHZlPP8AnFSqW2kZwRnP5V7CPDZo6c5gt3JPzOf0pGlVnVc9/wA65pfEdEdIkUxedyqnEY7+tLaAPeqq/ciFSHUXUZd8pUdqz7xXVAQp29zVLYUty5buf7Mt29GIp922Y93bBpBfQpQTfKF98mq8km+6JHbimI6TSt7WoxK64/unFXdsw6XMv/fVcU3qz06S91AqsGLM5cnuaWRSUIzjPeoNrCB7oAATjA9VFJ5t0P40P1SnoLUTzrkfwwn/AIDSefP3hiP5ijQWon2iQdbVfwagz8c2p/B6LIV2IZ4+9tIPoaTz4u8Mo/KiwXE8+D+7KPwpPPtycFnH/AaOVhcPNtj0kP4qaTzLf/nsPyNFmHMhN8GOJ1/KjdF2nT86dmK6JrPy2vIFWVCS69/eux1jVZ9PuwIY1kG0bg1b0jhxO6RWi8ZRqB59mw5x8jZq9B4s0twN7SRn/aX/AArRSRi6MlqXoNb0ub7l7Hz2JxV2O4hkGUlVgfQ1VzFprc1P3cQYQ26JuOSVXBJ960dMGqXTJBa2LMAmAVwAOepNePXpvELle7PoMPUjQbl0sdVpfhdIole8cNIRyqk7Qaj8QaBcR2Rl0iMTTqwJjeQruHsfWvYoYCkoqE16nzlWSk27GD9vtre3Vdb+3aZI2VZJYmlQdedyrjFXNQ8F+HJrFLq5g08oVGyZYNrMP+AkZ/nVPLY4eTdKVk/62MKdOMXzRVr9jkrzwJ4TmkYHSQy54ZZnTP4bjWfc/DLwi8WEtpoSeyzE4/MmvN9vVjK17o9KNGWlytcfC/w7Lj/SLxAowAsi/wBVrG1P4beF7UHfrF1Gw/hLKx/ILXQq0nujV0Utjzzxdpen6XdxRWF49ypB3bwAV6elTeBLeG51lkmhSRREThhkA5FauTcGyErTSO2htI0I8pVRB0wOtWNuDxzXmt66nprYXb605YiegpDuTqmMYp23HXk0ySkw/wCJo/H/ACyH8zVgVbIRG59qYpGelILEOo31pZQ+ZdTLGOwPU/Qd6wfBlouseJoFEQkgacyurcAoDkg+men41ooOS9TShUUJt9kz6fs1RGnaMgh5nPH1IxWza6lcRaXLZRkKjgjcOCM9a9yEE4KLPnatR+0cjEgtbeythBbx7Ix2ySc+pJ61FuGMNXTE5pa6nNrpFsviAGG1iiAXdmNANxJ5P8q7SxhEcSqBXz+Ov7XU9/CNOkmeX/ETW7qx8R3tnps5SZ9u47chfkXAGRjnmp/D+lahc6da3FxOLeGTEhKnJk47jAx1B6/hXqYdctOPmcddrmbJrvwdp95d+eN7yyNljJ82foBjnNTroFjbKkb75tnRX+6CPauu9nY4edtGff6O0U63raheMsS/NscLxnphV6VkXGsarZXAvbLUJJ0ifhXzjaRyhwMehBOCPcVbaa5RRd/esdFfrdDSF1OyQee8ayGNj9/jJ74zj/PFeW/ETTormG3uraOK3ZkFxLzz06cenavIk2m+3+R6lk6SfW/5nEWk0VxqVxJ9jLeapCQx+p75q/p/9ptclbhgYI08tie+P546VyVVFL3n0M4t9CtqUEEcwvUT94TtGOhJ6VNpTYla3WUfdD5Xue+aVNuUdS1ZSNA+YOkpqpqTSi0lAkLblxjNUldo3eiZhxW4TGW+Yjn0pzKAcKc5Bya9FM88WaZwAq4HvREADxlnPUntWLRomTyFlXYmWdqdG62cBVTmVup9KksoSXAUkg5aorm4ml4dzj0FWkZtlu3YrpiZ6BmIpbs7dPUsfvDip6lLYzBMETA5Pai1DFt1VYm50uk31rHblJpdjA8DHWtK3ubafPlTAkdsHNctSm7tnbSrpJRJgE/56D8qTC9nWudo6VUEKj++v50hTj7yn8adh86GlD7fnSFHxwKTQ+ZDdj/3TSbWHVTTsHMhCp9DSYNAXQhpMUBdCEDHSkwPSmIbtXjKik2r/dH5U7i0LOkxq2p2y7R/rV/nXSeJsfaJTnomP0renscNfdHISnhfrRmoOi4Z/OlWV0IKOyn1BxTTYmkz3QXcbcEj8q0Ibu0EK5lXcB0ziuHncXeJ0KKaakOGqyKAqXbqP9mUj+Rq7BqMmA39oTlv+vhiP510fW6ltzjnQj2LD63d+XsEwde4cBs/nVSe7luWzK+fQDgD6DtTeJnONmEKMU7la5uba2XfcTpGv+0cVzuteMtLsYyyMGHZnOxf8TWMY3NXocDrXxJkuHMFkzOTwBH8i/n1Ncdfa7qV8WEk5RT/AApx/wDXrthTS3MJTvsYtz95c/rXR/DbjXZP+uJ/mKup8DJh8SO+MZ3HsKesPGRXlnpXHiFV5bmnYOMAYFMBdpx60nU0xFEY/tSUE/wL/WpmU5NWyCC8nhtoTJPIEUdzXJ674okiEkVjGUYD78i8j6D/ABq4Q5tegnLocnZ3NxdakJ7mVpXwSS5zXuXwI0yKPSL3VpkDNI/kKCM4UYJ/MkflXoJLmRwqTUZW3a/VHrukn/iXQfIqN5YJUHocc1q/Z5ktVmdcK/Qfn/h+td17M83lvcx9WvYoIZgJU89ImkEefmIA64rJhL2Uub69dkkAChlGFPc5+tKc+RcxpSpe1kody4qguk68MOhp2ta82m6RNOixCdUPliZ9qlscDNc9bDKu1NM1pYh0E6bR5Z4c1Uavq7RatdAXd1PuKhMBh6ZFelW8Qit44QWZYwACx5NdcI207GFVtk9jMsNy5kVWTaMZ6g565zWXDcajdJPd6g8OZJW8mKAkqq++cc/hWbi3UTKi0qbvuZcms3cN08VtA7MRhgSu0e5PUe1chr1/e2dgNRe2EnmuFji3EBc872x1PHrx+lbtK7kZpvlUWb3gTUZNQ8P3lo28w28rRo7Nn5TyMH2Brhtet/MlcxoZ0ELFA5P7zHJz/KuGKvI7m7QaMVryKwsoZbxUjmkwpCrjb7fQVn6zqDGRLW0wTkM7Doq14caTdS72u/wNXKyt1MdXDW87OThJWdRn0pmhSiK8L5BQ8BuhOe1eilo0Y31TOoCA9aydVuFZjHEcheM+prKkryOytK0PUzCTTW6da7zzyMHBAPIqR7gqPlUYpPUaZBJdzEkLgVCTI/32qUim7jtoC9KRkLFVXqaok0cLtitwchQB9T3qrqsyyOsMZykYxx3NQty27IrJGDzipUGBgcVdjMdMoJjIHzDvT7OZobxJFOPmAND7Bc63kAHaKTI3bdg5rzrnqWEYDps5pmRnlcfjTTFZjRtbO1T+dHbowNMnUXnH3iKMnP3yKQxrNIDkuaNz/wB+gNgDv2cUb5O5FOwXYbn7qP0pCx7otFh3Ym7nGwUbv9jiiwuYuaD8+sWoCfx1s+Jm/eXB9q2gtDmqu8kci7kHPlhsc8nFL53/AE7j/vqosdNwMy94D+DUnmx94n/OlYOY2xqWpLjF9P8A9/DUqa3qydL2Q/XB/nWfJHsXdky+ItZH/L3n/tmv+FTxeJ9WXBLxv9U/wqfZRK5mJe+M9Xt7VpY4Ld2GMAq3+NVbL4j6477f7IjkPcqzKP1qo0ItXuZTqyTskVbnXdV1i4mkMgtAG2lUO9v++j/hWXqMAFrO7bpJCh+d2LHp6mtIpR0RPxK7MPSrWSDWYoZQu4MCQCD71FFuLtn1rp6nL0GXXVa6H4cH/ieOc/8ALE/zFRU+FmkPiR6cIh94/rTZGC9OTXm2PQGctyT+FO4ApDEZuR2FNJ59KYFBWjj1C5ldwqhVJLHgda53XPGtlbyNBYYnk6eZ/AP8a6IU3NnNOagYVjqTz6qlzqFx5ueFJ+6v+FZ+vSb765bryRXXZJWRhB+82+xQ0oM1yFUbiwwMV9R+DtObSvDo0mLYlxbsEmxyN/GT+XNb01eRzzdossQeLV/4Tn+wI4d9uE2eailiJR1z6ADP413EEKWzuWllMko3uJH+XgAcDoB/nua6uVXRzXcYvzMXx1oCaiIrOSRbe4Kl0cffUeoI/UVh+FL65mtW0/VJBNeRTSQqQnMwTGTge5xVNpq6Ek17r3LV7qF9EjRxaZcwohA8+SEmPb68fSuYt9QvPFU00SaTcXdvah1WaOIxqzdD94kdO2c81msQr2R0fU5KPO3/AFa5B4A0CGy1a4ubxGS6VjsWUYPIHI/Ous1/WrLRreKa9ZlSSQRhgucHBPPtxWnNzO6OeS1sYfh3Wxqckkr3ZgiEhTy7gKDn0VhjIH0zU154m0vT76K0kuYg5PCKCcnPcjpzRJqOgcrb0Q1L63v4zd2xjaKZvMDKuDz6+v41naqIpbSVJk3ptJIxmimrIU3qcJpmq6zFZXOm6auImbDNsC4B75HfH8qs3FwLCOJnRppABCig8tUKHK2zZyukjitXhkvdYmlvT5VrF91d2cD0rC1G8d1KW+1Id2AFGC3ua8xJOVo7I2d7aiW587cvmnYRgqKdbSxwoYkO9kbI+tW+wjsNXS9stAhvZrWWNLhVCSMhCsSM8H6ZrlSzHgdKmjG1zWrK9g5xmm4rpMBhFNIoENIBPIoC0gBhgUAlV+Xg+tAxwldYyo6njd3xUIQUrDbuSKKWmSNy2etBOPmHbmmB2tg63FnFPjh1p7oADjFeVLRtHrwd4pjdu45U0x0UnBXn2p3GNVR06NTSrFsgdOvvTJsOCqVAIoMY6kdKQWGOpyOOKRUYjgZHpTQrXAw85LYpShAweaq5NhpUEU10wMkUhjMcjjdRtH8PH1qrkuJpeGADrMA9yf0q/wCJSSbnbzzitobHLU+JHL7W7qaNrY6GpaOhMQqcfdNIVPoakZ6rpfhfw1qwc2F1cNsxuAOMZ+q1ak+HVif9Xezr/vAH+lYzlOD5ZLUuNnqitN8Oo0UsNV2qOctF0/Wue1jQbbT1Yx6nHcsOyIf59KIzv0KvZmT5H5UeQB2p3GUNIhy96f8Apu1Lq6r/AGXcujA7VI4PQ1p1MvsnL+H90msQs3JLZPvxTU7/AFrp6s5LaEV3/DW98OjjWpP+uR/mKmfwMqPxI9RJJGKjYAV5tz0URsT2OKQHjFIocaydb17TtLO2ecGbtEnLf/W/GtIxcnZGcpqKuzzPxRrlxql4zrvhgYAeUHJBxnk1iA16cI8qseXOXNK5ZtbqSE/Kcj0NT+aZ95OBkE02kEZNGl4Hj3+JrI+WJFR/MZT3VfmI/IGvoPStaWe1u7YFxcSxtKjsf9ZuHBHpjgVtSWtzKp8Jp/Dvw99n1R9cmuVladCy5PO5iCT/AE/Gu41eKW6AniLC5HAxKVU9eoORjHHSuqKvZnPOfQwtSu7m9vkiv2H2m3GR5MqMVBH90jODzxXP6Y15H4iN6kYeaO0kVFyApk3rvI+vXHXP4UWjZpDi7zTZoweOf7PWVdWiKxgszoVJYZ7fmf1rX0TxJb6pEX0ixuPKIypFuSB6jjjv614qnO3vI+ungqSdqc01a9zjPiH4b127vEnjuzsdx5VrG+3nvu6Hrk55xVrXYNNk8NQ2WtK32vaoWLcc+YB2Y9e/NenR25mfOYhLmUIbnN+D/wCybfVU06Jj50oKuzJn5gCc56Dpij4paXpVtpD3MUAWdcMrqeSc9/rXPJ80rmqvSViv4Et57XQg9yvlmdvMVD/CvatW4dWUjPHSu6irRSOCq7ybOdisoNPikitwdrNuOTmsnVpFjaKcn50J2A9CcVVRe6xQfvI4HXlmjaQzKQZ5WfO4njsKoX8bCNFWPYEA69Tkda8xHWV7MSlz85UUpi8qUqW3MRximI7Txp4pTVtA0DRYEkRdPtwJd2PmfAHGOwA/U1zUQyuapKyEx5phqhDSKQigBpFGDigAxxTMcZoAMUoHQ0AIaQmgAzSN0NIZ658I/CEXiPwmLs6i0LRTPEUEW7GMHrn3qv4m0f8AsjWJ9PaUyiLHzbcZyM9K4KsdWzvo1L2iZWwLkL+tRPGc7xxWCOnqIsascEjNK8TKMheMdqtMTIzHuy68VJGpKjPNIBjoRltvB447U3awwQcGncQ8ocfMKa6EDIFK4WI+cAr973p2Cxwy/WqFYjePnI4FN28HrmgDU8LIp1WMgcqD/Kptab55j1yxropv3Tjqr30jAntmKeemQvcdxVfkchjinuh2s7HoPgrwhofiDTkf7fcR3Sj94gII+o46V0+nfDLTbS8W4a7muAvRHAxmmrENvYxfB1/b+Hk+w6iWhklG9SBnP+yfetPU/HEcT+Ta7EdunmHLH/gIrGtHmlz9GdFN6WOZ1PXb++OZJncejHj8qzJGllPzuT7VkbJWGCM+tOEZoGVZNJieczrLLEx+95b4DfWquuwpbaHcRxptQIeK0jK9kZSja7Ry/hZc6rF/wI/+OmoRxxXSt2cvQrXUgaQIp+71rofh4cavIf8Apl/UUT+Bjg/eR6aXOMdKaTnJNeUekhh59qz9Z1vTdJTN3cBXxkRryx/CtIwcnZEykoq7OO1TxpdXCulrEYIj0Ib5j+PauSt9814m7c7O/wBSc16MIKCsedUm5u7JyLd7ZQ0Z8xTkH19jXR67a+GtW0L+2tPEOlXxlYSWMZYrk84UEkgD1z09+rk2rNGdkcrBaEtiRwi+vWrrQwx27iNx0/OqbGl3L/w/kEfiFPk3lonUD3IOK9U0vVYZLWxItEnkhhBYr95BjBIHft+tdNPZ2M5M7zwHryX+pxabAGSC3gLtx1cnoT9Dx+PtXZapqVtp8AluZNik7RwTk/hXRHRWOSovePJ9D1KFvGTywQRLNcuUSS6Xd8xHHfBJB9O4r0T/AIQy40gWer2d1s+yAyyac+HV8j5kB6DOT7Z54rlqStLU6qUbos+OE8J6loVs+m6Yt3Ne7VtxBHgs5wwyccDBOSe1J4Ts9S0DTRbNd2TSMS/l5P7tfxxnHTpzxSUVK3NubxrThBwT0ZSGvNqWrSW8k6yPtLKQAMAHH48/1rC8Z6dczQRSWbj93uaVnPJ4GD/OuudO0XBHDGo1UUzESaxstMb7PZzK7ZlO4oqs/qWyPoKxtBt28QXRbXLxnhhkJSBCNj8cY53fpg89K4IJ3Omc+Z6ml4mudNufC8t7pkcljPBB5KRzZjVccHAz97njr7Vw3ge8NlaXRu5ZAHlUANkge+ff+lddPmauzKaWxtyXwk3A4wen0qhNeQI8aSLvd2wiYyTW8mramCWtkYfiLQNX1MzSWVi8qQyYyMDHGf5YrlLg3D2hWRdrInXuRXj88JVJQT1T/M9OWHqQpxqyWktn6GZCZEb5fyra8N6dPr2sW2mWcGbm4cKCRwPUk+gHNavuYIl8U2y2HiC8sFCMLd/J3KCMleCeSe4qpD/q81S2EONNNMQmKTHHWgBMetGO9ACN92m4xQAgHNB4oAaeuaQ/SgBBQ3Q0Aeufs3eI1t7i58Nyxf8AHwxnikz3AGRj6DNbPxXgA8S+bjHmRKf6f0rkrdTpo/Ejj3i5BI46daSSMIdwOVPauRbHe9xFiBfdjFOPsefU0CIJNoYMOfUYp6KrLgZH1psBdrKMdqhO0NlckH1pIY/arjrg+9AUjjrihgiKSIHkcUzaFPzZPoaaBguDwQc0jRqwyDyPWi4jQ8Lxsuq7mOcIeaTVPmZ/djXTD4TjqfxEZ2w5+7iq17Bsw6/LnqO1RBms1qXfDGtXOjailxDJtweR2Ne+eGdat9a09LmFhux8yZ+6a0TMZrqfOHirUtSAiZpFQvkbUHQfWlstWh1SSxRrCOG/iyGuYzjzFCnqvr05rRaQYndz1OjwcA0oz6VwM9BIeoPQVIOOwNIdhc57fWsjxVxolx9B/Orh8SIn8LOV8Kgf2op9Ec/+OmqFxKIomc/hXavif9dzg+yZsDFnJPU811nw+P8AxNpB/wBM/wCop1PhYU37yPTkUKoGScDqaoatqdhpcBlvblYgei9Wb6CvNScnZHoykoq5wOv+Oru53Q6Whtoj/wAtDy5/oP8APNchLLJLK0ksjSOxyWY5JP1r0qdNQR5lSo5stRYaDORx15psORKpHr2qybluAZRSamRQG4UGoZaQswBxhcetMkUCJuOxoGzovhLBaTeIZ/tqt5SQGTcoyU2upJ/IH8662y1nS4tduJGtXgt5ydhU8qM9+P0FdlL3otHPJO9+h6R4GNra3pZHVUmVpTISNvUADPfjmuyvbaE6hp988Zka3dgMLnAYYJxWifuGM176LnhfwjoD3P8Aas8AuLi3kZQHTCJJuyWGRknpz7VU+Nms3WjeF5L22VcxuhU55Dbh+YIyDXFvLU646LQ8++H+u3mi+GreS7tmazVTmcqCqbucYHPpz/TFT+L9Ynu7VDo7JNcXGJPPXkInTj9a6qWsjGeuhws2p3+m6/ayWpS4ubdR1yVbdkc4+v5mu20C9vddZL++kW2ksZXikgiOVkO3r19+nPSt+b3rMipBW5h517QPtj2Ud5AJgcFegJ9M9DV6wtrdbdrq0a3iQEgMhGehz0om4xVzKEZNnOX/ANh1S9HmsLplChRuyDyRyM4OCe/rXMeNIIVE9qgkVlwvy4weAf0q21HQUbvVnJrq8qTbBGWCjGc9PrWu222gt9SmAebI2hegzXNUlpynXRj73MegfaLe18OWJvAttPNGZH2p98liM8deAPwxXlvxB8E6v4e1l7Vla4tpfninXo6+h9D7V49OhKnWlWltLb5Hr4jFxq4SnhorWF7/ADMaLwprU+m/bks2FsknlmUnIVvTj61p6c2peF2Z4Wkt7sfKWKjI74weldKqRbcU9TzvZSS5mjnL64lu76e6ncvLLIXdj3JOTUkH+rFboxFNIRTEJR3oATjFJ3oAQ0YzQA000mkAhGaaRQAn1FI54OaAPU/2ebnSLH+0b282rdgrHHIyk4Q8kD8cV1HxOvbO/urS4tZhLhCrYHvx/OuWpuzpp30OUj2un3fxxUcoZSUCghq5LHa2NQPG2GyBT8K3O3JpSGtxhh+fdtBHpUTqUzgYppgxysmPmpCFyWUAilsLXcYysMEYANOjMZGDwabBDZEKqSCADUTKeDnNMBVYH5SDmlaMdQM5pAi/4dUi9kY8AJVO+cBiSQozySa6ofAcdX+IZ9xe2sQyWLH0HSsye+a5uAOi9gKUY2RcpXY9AByRmuk8IeJJdBuoZhIfKd9hB6H61K3KdranPeKDbq0BuUZk+bheCTjis/wmAdViIHZv5GtvsGT/AIh3Kx5/h4qQRY7Vw2O649Y8DOKCn4Uig2jFYni8gaJPx6fzFXD4kZz+FnMeFeb5m9IpD/46awdUkzKI+y9a7V8TPPk/dIbbG410vgy7t7PUnkuH2qUwDjPcVU1dNBB2abN/XfG6ozW9iDFx/rWGT+Arh9YuftTeaZ3mdj8zOcms6dPlLq1OYzwO9FdBzj43K9Oh61YhzvWkNE4kVVVS2OKkSdAf9Zj8alou5J5yn/loPzpxfdEyhgcj1qbFXPXfgj4D1KzP/CUagr26mMiC3I+Z1PVm9Bjp69enXsrnQ9Et7q4uBpUD+cAHVkB2kd1z9088461i6rjUvH0OqnTUoWZNYW8RFpaWICIsy5GM7VJJYDsDivQLQRSX1tHc5SGXjkff/wBn+VelGV6aPOqRtVZt6t59tbl9KSISBfuyMQrfh0z71xTaZJ4is3fxi0M6JLujto2ASPA7kck9eprmTW/U35Strllp1xYzWFpIkaeUYwEAb5cYx6CuZitdM00zi3h2RGH5Y+eOTuFdFHfUxqNdDzWCfZ4lnnkifZPIQEUZIGelb9x57w3tlodxLFE4UlpicZOSwHp2/WtG3zXK0cLHKN4av1DNJcLv5IIJINdZ4Ht9XsLVlk8u2hGdpWLDtng9en5VahzbmM3yDPEkttY7Jmu0gdOE+Xc7e2c5P8q5/WLhmgkcurFQAzKhXOemQfY1rVatYwpJuzMWaCIqCyrsYgMAOTV0M97f2lnAhSMEBARgDHeuarHqddKfKe86E0iaXLYmNZUhhjEaHh1ZRgnntjbWT8VYWuvDkLqm545gFYjpnjrXnc6ZqmuZr0NTwZYaU3hD7DFB5f2a42zgjBkljcfOfqVBx2GBXGfF3TtHn0+5v5rki/XaIY0GRtHYge2Tk18tRrzeJ5u7/O36H0MVGph/l/X5ngkp/ev9asW7howM5Ir7FHzLJDxQRVEjaSmAhptIAooGNNNNADTTcA96AEKsOjGopXIUqw59RSA6rwFdC3srgfMCzjlfpXSvqcDrh2c/XFcVR+80d1Je6mNS+s1HV/yH+NOe8syCS7Z7cVlbU1uMN7ZlcGc59waRLy1U8TDHuDUsabJPttoRzN+hqN7y0bhph+RqeVj5rEf2q0B+SUf98mmtd2xb75x3wDVcrFzqw1r203EB32/7ppr6hZht2JM/7tVysnmEOqW5GBE7fXFQyagM7ltWA9zTUROTIZdUfdnyYwfrmoJdVusfKyj/AHQKvlRPNI2fBV1NcSXbySFgqcZqh4nk2ogHcnpW8bJHNL4zn2V3HPp3NEOEdecmpNNjRjPIxzSa0xi02F1+U+YTxUJe8i5fCxPHigfZgD3b+lVvCAzqkX+638qt/AS/4h3i5qVM1yHWiRTTjipKEIG2sPxckcmkyRuQisyqW9BuFXD4kZzfus5Xw3HGl7diJi6JFKFY9xiuWvDuuZD74ruXxM4JfChbbqa0NPx52faqYkO1CJXlBYc4qrLEgVF5ClhmhAyO7gEF08StuUdD6imRqrEo3B7GmtiepJHbSckqePapIR+8X60MEXIoI3iQumTjrThZwtxt59qhtmiRYi0lHIHzZ9jXtPwe+EG66h1bWrcyyDDw2sg+VP8Aacf0/wD1VEpvZblqK3Z9BTaXDbaHdRRIXkMTZbHJ4z+VeW62jbTtas60OVRSNsNLmcmZ93dLpk2nTGCQjYsspQj5SAF6e9didc/tCwjaGEySlQFIQBUIxzzznt19a7oRcoRZy1mlKRieI9ZvJ0Sw1C4ubNZGVI54GHB7Z79eK4rSdSjk1O5t7TULiK1Db2YsoZzjlsE5PQ9O3vVzioK6Jop1Hrsej6b4bV7F5zcytLNHlJCSMZHBA7fQ5p8djpl3bpY3UUYlEX3QfnHYnPXPArjlUcdTspUVLQ47UIrfTtcms/ssSLsA3yAYOM5b8iMn2rE1O6eezeLzbbyCSPmGwr6bcf1r0INS1ZwTpuLsReHBp6QiOS3LSMdpff5isfp2/KruraisTSwWsTzyRLukVW2hBjrnp+FbxajqzmmnJnEWNnqmu61JNcK0MUSljLj5V9Bz3p2t/ZI45Band5zruc/xbQf6muaUm5XN4xSjYylgOQ6uMjseRW34K083PiSzLnc/mDjPAHcflWdWpo7GkIXaR9Bva2l1HGNoScHO9TgsPQ0ktzFbpmVlkGMGPGd319K8Gp8SkjKrSvXfLuws5/7WJtksmVB1QHbwe5IOT+NZN9oMYsZbO7mkY3JeLheNuWGM+vH61hTwEakG5aanr4evLCXgtbnyn4n0u50XXbvTLofvreQqcdD6H8RzVOwDNMQCQMZNfRI8x7lxlx0P503n1qiQpOKAGkdeaSgBfpTTSAYaaaBjTSY9qAFHrVa6HzLSA9R8BeBfEF34Ziv7e1Ty7kmRN0qqSOmcfhW5/wAK/wDFOf8AjxQ/SZP8a4KkbybPQpVYxikxLrwB4pZAE0vOBj/Wp/jVHX/Ceu6dY/a7vTWiiXAZgVOM/Q1nyOxr7WDZzRt+QxjG08dKnS3RhjYMfSsW2b6BdwRpwkfNVt8y8KAP+AinFuwnFMZPLcDbsY5PoKaZbo5GWIHXitOZ2M3CNxzPcbP4s5qARzyMN+8j0JoUmDigeCZWyOn1qOWKRj94D6mqTZLsQmAD78wx6CkIhAI3E/QVZk7HSeCVjW2vnRSPlA5/Gs7xGzZjVRk89q3WxzP4zF8idzjBH1q1a2eCC2Sahuxra5eSEDtVPxIdthbr6sSamLvJFyXusf8AEAbXtR/vf0qp4TITUFc8hY2P6Vo/gMvtmtH400ro0Vwp/wB0f41ch8XaIwBa5dP95D/SsnRkjVV4luHxPocnA1BB/vKR/MVaTWdKcZXUrb8ZQKzdOS6FqrB9SxHdWsozHcxP/uuDWH45b/iRyYIPzL396IJqSCTTi7HOeEwSbtumLdzXM3sTJO5IIBOea7F8TOOXwoS3NXbJtshOOgq2Si3cI7x+ZgADtVKUFsL701sEtxbxHZt4Jd+OcVUMUuclTmhMlo1LMM1sQ56cfhVOLIkz6UDRrWsRaFPTArRtLJ5HVY1LOxwoAySfSokaRPbfhh8P4tMWLVtbiV7z70UBGRD6E+rfy+vT0sSSpkw3slv/ANczjP8AjXFKd5XR0qKtqSQ6nqUO7GqGTdwTIuePTggfpXG6zFKbtkUhkI4YGlKq5KzNqFOMZOxmaxpsk9/FAJXMFzbxjbuO1mwXHXjsBWfaXmuadqJNxZXAsoiN0gj27U6HPZsZzx6Zr3sPZ0VHqeTiX+9ZBr3iO0tpHS2sluGAIWSQKDnru4HWua0LRdQ1e/gNtavdh33Nhtq7QeQW7cUsRBxSbNMHKKvfse/zMtnpKJIdhijBwpycLivPoFnv/Fcuq2V9HBag4I3/ADYBy2AR1J9frzXk1UmrM9PDzs3Nef4mL44W2vvEwuZrktG0a/uA+0k/nkjj2rKgsf7SSWxgXyLeNsFvfA44PNerS0irnlVJOV2bFhptppcW2AMTz8zHJ/8ArUy2RzPcK0ShZJIyxLYIGR1yOmM96qW1jnjdu5L41EVvoQ0/TsW7TPs/djop5Yn8M/nXl9ydzIgJ2RjaBj8/1rBfCbLcFOB1rX0ZpI3jaJijs4AIGTXPPY6aXxI9x0myvGsokubvewUDcOCfrVv7CiviXzHPrmvNUeoJKMm+rMrx9p+pyeHWTQnaOdmXcFbaWUHpntWJo/iHxLpy6fompxeez43uy7mYM3Pzdsfriu+E4ww3Ilre5jiHO3NHc8J+JKznxrrBuM+Z9rk6+m44/TFYmnECRh6it1sQy41NOD0BqyRpBPrSYPpQAmDRj060hiYppFIBh6cUw+ooGNPNISKADPFQS/NMB1FJgj3zSsLpFl5Z2IsKKAOg4q/DPcKuRMVHbBqTlcpK51HgXU5GuJrG5lLlh5kZY59iP5frXUarZ2+o6bPZTfcmQqfb3rKaszspu8T5y1mzvdO1KezmUhonKmqBaf0NcUo6nqRd0mM33LH7rDNNP2jGNrVNh3EzcD+E01luW7sKegMY0dz74+tNMVzjk4/GnoQMaCVhkt+tNWzkY8uBWhLFOnnu5P0FI1ggGTkmkpByHQ+HIVh0q7KjqaqXsIZ1+lb39y5zW/eWKrWw+9nB9xQkYB+UVzpnVYlwOmKxfFp2w26j0NXT+NE1PhH+NZVuoNPnX7siFx+OKq+GgPtDn0hf+VbbQsYN3nc5NsljS10HMJk04Uhm3os5MO3PK8Vf1py2ljn+IVk1qdEX7pT0xnSPCMV3DBweopmo24dGA+8OR71S3M2tDJjXaxqzC2xHb0A/nVEo2LCWGWIbmHoc1QuvJS4ZEYMM8GkhtaXEVwxwTVmJASM9PenYRaWMeWcgdKxoh85HsaYHTadEhtIiUy20V0ngy7ttK1+C+uNxSIH7gyQSCBWFS9mbw3R6rpHjC31S6W0sXupp26RpAzk/gAa7G30rXpEViixg/wDPRlB/LrXnSfJ8R2pJ7E//AAj2sOuPOtsHvk/4VWm8GX8sZDz27D/gX+FYurFmkbxJrXwnqJET3VxA5gk3xiPKhRsCAc+w/Wrsvh+7dSpaPB46mvVp5hTirNM82thJ1JXR5lefCnxObmSZbixkyTsBkIwP++am8OeEPHPhy4NxbWUFw2MbRONp+oyM+1dVTMaFZW2Ihhp0zo7mTxbesYbnRpLODHzEBX3DuOpx+vXtXCeJLTXXuIovJe22kqkYTHVsDJHUY/KlRlTnNalycoQcTmdRguJdYcsqKm8CNiecAYzn3rqdFkuDbJbbA5XjKjFd0o2SbORSvoi264vooZiQj87lOKf4h1TTrCyNqLhLc7TtVPvVlUd7WFBct7nJjUbeOyZYpWuZZRl5HOW+n/1q5adQCXZgSeSamRadysjeZIEj5OcYr13wDZ2en6eheVJJ5MM2cEIfauKq9LHRT7ndW042DBFWvNBXtXPFFSHhg0e04pjRoXDFVJHStLdCWeWfGT4dXGuznXNERWvNoE0BOPNx0IPrjt3x+fhD209nftbXMTwzIxV0cYKn0Irrg7qxzyXU9B+Engb/AITTX2s5ZzFBCnmSMvU84AFe2Q/BLwfFHtliuWcDGfMPNfRYDBwqU+eSufLZnmjw1ZUouxHcfBPwa4wq3cR9Q+f515/8TPhFB4f0mbVNKv3nih5aOUYOK7amWwktI2OOhnj50pu9zx9hg0018q1Zn2SYhppGKkBhXgU0qMUDGlKaRg80gEKg9K9D+Fnwx1DW7iDVtWi8jS/vqrH5p/TA7D3/ACqJOyuXFXZ6TH8LdHjklaCa6g3gjCSDAB+oq1H8OLJUgRb+7CxEFQRGw4GOhXnrWCqTRo4wZs6B4Qt9Lns51uZJXthJt3Ii/ePOSqgn8eldSAe/NOUnLViSS2PM/jBog82LV4kwH+STA79jXmjQsvJOB9K5qmjO2jrESSFVAZWyakhHzDK4z3zWO6NmOeI7iMAioZYTt4FSmMaiEqNwJIp3lK46YPpVEleS2K5Lfd/lTxEqAFDuFUnfQTJUhLLnGfoaQQDPSh7i6Gpp0aCwkVejNipzpFtIuDLIp9eDXZFXhY4JytUuQS6E/wDyxuEf2biqk2k30I3eQXH+zzWbpNbG0a6e5WZGXhoyp9CK5rxnwbcei0qcbTLqSTjoZs9z9o0axQnLRF0P6EfzrS8I+X/aBMuPLEbFuO1byVoswi7tDPE134ZWB4rDSg0rAgSglQp9cVyPaikpqPvsio4391CgHGalQqR71qQi1pr+XcYHRq09UYmxUZ/iqHuaxehFYnaq0/WIGa0WZTjb1+lHUOhjIvJqYD9zIOvA/nVGZFHJJGPlFO8x2wW5/CmNydrDSCTuzip1kcAYlcUySZZ5wuBcN6cimxLzywHXrQxm7obXckqJjMIXkgV0+i6dc6lqMGnWigzXEgRc+pP8q56jR0Ukz6h8FeGtK8LaQlnYwqZioM1ww+eVvU+3oO1WLvUmkto5tMxMGDPuAJBUDt68kfrXiSvNuTO9aKxatZbtncyxqqqwztyeNuTj15qe2eRow0wwzjdtP8I7Cs2l0KuyS4do4/kA3nAA9aU+tSURvkUwk9CKpAxCgIzkik2ZG1lVh7ito6amcijfaHo1+MXukWs/+/EpqkPB+ix+c1pbPatMAGMTenTr0rrhXqR0uc0qcWYOu/De8vIi2m6tscA7ElXHJ9x16V49440PxFo15Ba6xphG5tv2iNQwcZ4APSvWo4hSjyvc4p0bSuLexWenW0cTbEkK7m2jvj+VYosoM7mtpGHuQf6029AsSwwWkLBlt2U+uw1rWWrfZyNkjKPQxn/Csmky02jZtvGU0I2/aYPowxVyLxzNkDzrM/j/APXqeRCcmyzF44mOOLZ/o3/16sL44kAy1tGR7SUcgrsik8fouQbdB/20/wDrVwPxCk0nxG322O3S3v0H+tRv9YB2I7/WqirO4nsdn+zHbyLLrU1sQZ9iADPua9huLzUoiWaEsQB0HU1+gZOk6Cv/AFqflHEtni3d9vyGLqV3LeJC0LhGXO49q534onPgnVQ3OYD1r25xSiz5jDJxxEbO+qPlCQHcaZivzCp8TP3aOw3aRTSCT0rIoQgikIxQMb35pcBhSA0vCOlJqfiWyspWEcLyAyOegUcn9BX1JZX1mIlSKWMKoAABGBXPV3SNY7FxbqFhw4/OpVmQ/wAQrNFEiyr2NSCQHvTAp65aQ6npVxZS8+YuB7Hsa8J1G2NvdSW0ilXRipBHcVnUWlzoovWxUniCDnnv6UseI0UDBz6HpWG6N7k4RsZKkZphjG7nJFZljWSPOV60wouCCAD601sIhZGBODhaEC7GIbB9Ku4rDF65zj6VNgfwmmyS0XeHR2kXlt/FMs9Zm8tftES59VrrTtFHC4802X4tSgYYbKn3HWrUU6vyj/lVxkmZyg47kjSlk+cK4/2hmvNfHitNqoWKPhVyQo4Ap9UETl5I5YLua22kmNyMD2rb8OEg3DDtbuf0pz2ZcNzl5JGkbLHNNbrVmYBiOlAPIx1oAmilKSKSvQ5NbWosj2EbL3b+lQ1qaRejHabD5kJOPujNaAi3RNG4yrCkUjn7mExSFSMEEin2YyzcZ46VRJYEOeqj8qcIgOij8qkdiWOAORlR+VWYtNjfrGMfSpbsUlcn/siDaCYuvYVq6B4MuNbuDDp9nJM6jc21sBR7k8Co9oy+RHTW3gHxDp8Plro8pA7qwcn8jXXfCbw9qNn4zt7m+024t1ijdg8kZVclcdfxrCrJOL1NIKzR7aJNoywJ9qQXCD5VUKB0AFeS0zsRIt2nQnrT1vI89QPapsVcd9ojbkMM+lIZlP8AFilYq4hYHpilB/GrQmI7D6Vi61rsdhK1usTPLtJDEfKOOPrXbhaEq9RU4nDjMTHDUnVnsjFh8S6pdeVBZx75s5kKpnjPQD09/wCVdtAzPCpdCGIBI6c16WNwsKFlHfX7uh5eW4upiryktNPv6lmFiMAqabq+nWWqWD215DvRh36g+orlpnpzPm/xvoUOm+I7zTrlZJpiA8UjcKI88fj/AIVltGAMYwBXdzXSuc9rMiKVm6jMY7yCNiyRk5Zh3oEU9asI/P8APtpRubk88GqcVzNCQrsce/NWtSS/DOki/NEje61DqFvHLDuhdA5/gxinYVzClSaNsMWB+tM/e/32/OkB7t+y/rWj2s1zpjwF9VuW+QMMqy8AYPYg+te3XCGCdo5o5UYHkbDX1WWYyFOPJNnwmfZRVxdT2tIf4kWC0uUjEE8B8tSVZcnOOvSuX1yxstaspdPu2ZYpFw6jhiK9WrmFOnQcm7s8LB5HiXio+7aN0cpD8JvAwHzWM0p/253/AKEVctfhT4FecRjRQQQTzPIf/Zq/Po1ZTnZ9T9YqJQg2kTv8LPAkbMP+EfjO3rmWT/Goj8NvAXbQIf8Av4/+NOrzwe4qU4zVyGT4ZeAj/wAwGMfSaT/4qqVz8K/Ar5xpLx+63D/41zurJG/ImZd18HfBsmfLN9D/ALkwP8waybz4KaGQTbaveRezqr4/lU/WWt0P2SZStPhHcWF4Liy1yGbAI2zRFP1BNWrjwb4nt1zDBa3I/wCmVxj/ANCAprEQl5A6TiYGoSavpb7L7TZID/tNjP44rKu/GP2GQRzW8oLDIKyVqlfVEN2HJ8QYYwpaK6UHphv/AK9bWj+K31G3NxDLcoobbhn5/nUzTiuYcLSdrGiuu3eOLq4z/wBdD/jWHqhluLpp3YszHJJOSa55TvodEYWdyuqjILnIPWm7IweePSsjboSQhixG7j0zT2XCk1DWo7kJUkHIpiDkqe1MLj9isMAkGomtZnfEUZY+gHNVFdCW7ak8ekXRQOYjH/vnb/OpGsEUhp72BPZW3H9K2VNswlWitiLUJrcWf2WJy+Dndtxms9J4Y4sNbiRvUtXRyq1jl5ndsU6jIABHFFH9Fz/Oq8l/cM2GmbB7A4ppJCbb3LsdzMq4EjfnXL+LLl4tVDZJ3R7W565FZQk3KxvOKUdClrEU9lrN/cCWNcnkN95g3oKd4fH7u6/69nraXwmcfiOWZRmk+vWtGZC4z3FPMRVgCQc88HNAC4KkirsUoa1EbE/Kf0pDRuaGhaCRehZMfSiyleTKOfnU4I96jua9ijrUeJg394VDp6ncxHpT6EvcuqhNWYLcseRxUll6C1jCZ9OmKs26DcBn/CsrmqR1XgvwlfeIrvMeYrRTiSdhwPYepr2/QdGsdFsEsrGIJGvUn7zn1J7msp9i+poAD1qSFtsgOcYNc7LRrxSq69aXcMDkGuexqhdsbdUU/hXMat4os7O8kt/7NL+WdpYttz+lVCnzux3YPDSxM3CLtpcoP4pEhBhs4lX3Yk/0pjeJLhRu8uMKOvX/ABrX6sl1PQWXJaSZoaf4l0uXC3V2bWQ8fMfl/PtW/EDJGskN2JI2GQwOQR9awlTcHqediMPKi7PYivbxrBVlkkDnkqgAy2BmuCnuri9nnvJY28sv8zDJVMnpX0uT04xjKtJeSPguIJzqTjh6b6NtHY+G9JisLZrqJ1eWQ4JclSR16VsfaJweI8rnjntXg1cZLEYiTmrW09D3Muoxp4aMIdie3muZX2xwMzexqybmeLcjx/OOvzA1tCrBSUb6m9TSXK9zyn4u2V5qOs2k9tZSyEQlWZBkDByM/ma4R9J1Rc50+c/9szXUpR7k2ZWlsLpBl7OZPqhFUryxWaMpLGfbI5FaInYw7vSrmIHyn3J2BODVJ9J1YLvSLK/3WIrSJDZTle7thsuLJ4gD95R/WtHSY3vYciQtzgBhVsnqS3ljJF8skQYegOapQWSTXCxRxO0jHCoBnJ+gqQPrb4FfDax8MeGI9buTAL24QGSSTC7O+AT0x/Su9to3kWW+OpQ3Ks+FbA5P1FdsErXZy1Hd2H+IU1W5t1u4Fs1DkKRzhQOOKpw+HjqGnvvihNz1MqcfhTmoyFBuKOHupPss7QyJ8ykg1c02SOS5E0eEAG1Qev41yUKKU+Z9AxdZ8vKi5qixbAdwy/HB5qvf6XqDRRtDZF1A6oQT+Vb4hKUbrcxwjd1roY1zHPBnz7SaI/7SkVSkuVztIYGvHlFrc9xNPYrtOCeCRTHl4+8cVyyRukRCRc/f5pfNwD89Z2LKl7Hb3cDW92qyxt1VhkV4Z8YvDTaTfQ3VqC9lLwp6lD/dNdGGqWlyvqYV4XjzEHh3RrG90C2lurcSP8wByR/EfStvT7GCxgMNtHsTOSM55rWpNu8RU4JWkSxcORggVJJhkGetYs2TKzJj5ixAz2pcRmInPzU2CYQKpU8c+tSNGdvtUsCvKShyeBUeG3bgM45qkhXJP4gRVCW4uoNZXZNIieWc7WIBrWkveMqz90ka6MrEeaXPfnNIA7DI5/GuhuxyKLewzy3ckMduP1qPyOPnbP0rN1OxrGn3GtGi9Bmuc8RzPHejyyUG3HHGaqDuxzioxLfh27vJUIlIaMHAZutZ3imTztVGPQCnZKehN26e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07" name="Picture 3" descr="C:\Users\user\Desktop\Без названия.jf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6196" y="2204959"/>
            <a:ext cx="3840300" cy="2880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IMG_15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44000" cy="59766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В Государственной Думе Федерального Собрания Российской Федерации От23 июля 2019 года №  -7 ГД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Участники   парламентских   слушаний   считают   очень   значимыми факторами  обеспечения  качества  образования  достойную  оплату учительского  труда  и  труда  воспитателя  детского  сада,  повышение престижа   профессии   педагога   в   обществе   и   вовлечение   в   эту профессию  талантливой  молодежи,  полностью  поддерживают предложение  Министра  просвещения  Российской  Федерации О.Ю.Васильевой  о  </a:t>
            </a:r>
            <a:r>
              <a:rPr lang="ru-RU" u="sng" dirty="0" smtClean="0"/>
              <a:t>минимальной  гарантированной  базе  оплаты  труда молодого педагога, которая должна составлять не менее 70 процентов от средней заработной платы в субъекте Российской Федерации при условии работы  за  одну  ставку  заработной  платы  (18  часов)  и  должна  быть зафиксирована  в  трудовом  договоре  с  каждым  педагогическим работником.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23528" y="404664"/>
          <a:ext cx="856895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F596F-2895-469A-8C4C-E655A9A59CF8}" type="slidenum">
              <a:rPr lang="ru-RU"/>
              <a:pPr>
                <a:defRPr/>
              </a:pPr>
              <a:t>37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2">
                    <a:satMod val="130000"/>
                  </a:schemeClr>
                </a:solidFill>
              </a:rPr>
              <a:t>Обеспеченность учебниками</a:t>
            </a:r>
          </a:p>
        </p:txBody>
      </p:sp>
      <p:pic>
        <p:nvPicPr>
          <p:cNvPr id="32771" name="Picture 2" descr="C:\Users\user\Documents\документыРУО\презентации\1515144932_office-2761159_960_720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3868738"/>
            <a:ext cx="4484687" cy="2989262"/>
          </a:xfrm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4C86AC-3D63-4824-9D23-00126688AF9A}" type="slidenum">
              <a:rPr lang="ru-RU"/>
              <a:pPr>
                <a:defRPr/>
              </a:pPr>
              <a:t>38</a:t>
            </a:fld>
            <a:endParaRPr lang="ru-RU"/>
          </a:p>
        </p:txBody>
      </p:sp>
      <p:sp>
        <p:nvSpPr>
          <p:cNvPr id="32773" name="Rectangle 1"/>
          <p:cNvSpPr>
            <a:spLocks noChangeArrowheads="1"/>
          </p:cNvSpPr>
          <p:nvPr/>
        </p:nvSpPr>
        <p:spPr bwMode="auto">
          <a:xfrm>
            <a:off x="395288" y="932648"/>
            <a:ext cx="849719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ru-RU" dirty="0">
                <a:latin typeface="Arial" pitchFamily="34" charset="0"/>
                <a:cs typeface="Arial" pitchFamily="34" charset="0"/>
              </a:rPr>
              <a:t>На  начало  нового  учебного  года  во  всех  общеобразовательных  учреждениях  района обеспеченность  учебниками  за  счёт  библиотечного  фонда  составила  100%.  </a:t>
            </a:r>
          </a:p>
          <a:p>
            <a:pPr algn="just" eaLnBrk="0" hangingPunct="0">
              <a:lnSpc>
                <a:spcPct val="150000"/>
              </a:lnSpc>
            </a:pPr>
            <a:r>
              <a:rPr lang="ru-RU" dirty="0">
                <a:latin typeface="Arial" pitchFamily="34" charset="0"/>
                <a:cs typeface="Arial" pitchFamily="34" charset="0"/>
              </a:rPr>
              <a:t>За  счёт  средств  республиканского  бюджета,  по  линии  Министерства  образования  и  науки  РБ  в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2019  </a:t>
            </a:r>
            <a:r>
              <a:rPr lang="ru-RU" dirty="0">
                <a:latin typeface="Arial" pitchFamily="34" charset="0"/>
                <a:cs typeface="Arial" pitchFamily="34" charset="0"/>
              </a:rPr>
              <a:t>г. поступило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794 </a:t>
            </a:r>
            <a:r>
              <a:rPr lang="ru-RU" dirty="0">
                <a:latin typeface="Arial" pitchFamily="34" charset="0"/>
                <a:cs typeface="Arial" pitchFamily="34" charset="0"/>
              </a:rPr>
              <a:t>экз.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учебников для 10-11 классов </a:t>
            </a:r>
            <a:r>
              <a:rPr lang="ru-RU" dirty="0">
                <a:latin typeface="Arial" pitchFamily="34" charset="0"/>
                <a:cs typeface="Arial" pitchFamily="34" charset="0"/>
              </a:rPr>
              <a:t>на сумму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448,7 тыс.рублей, приобретены учебники для учащихся с ОВЗ с 1 по 9 классы в количестве 164 экз. на сумму 92,8 тыс.руб.  Школы закупили недостающие учебники на общую сумму 3586,7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тыс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руб.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42B8BB-BFCB-4E63-9F60-B89CF6C68E16}" type="slidenum">
              <a:rPr lang="ru-RU"/>
              <a:pPr>
                <a:defRPr/>
              </a:pPr>
              <a:t>39</a:t>
            </a:fld>
            <a:endParaRPr lang="ru-RU"/>
          </a:p>
        </p:txBody>
      </p:sp>
      <p:sp>
        <p:nvSpPr>
          <p:cNvPr id="45059" name="Прямоугольник 3"/>
          <p:cNvSpPr>
            <a:spLocks noChangeArrowheads="1"/>
          </p:cNvSpPr>
          <p:nvPr/>
        </p:nvSpPr>
        <p:spPr bwMode="auto">
          <a:xfrm>
            <a:off x="1042988" y="350839"/>
            <a:ext cx="7777162" cy="4082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Объем финансирования, выделенный на подготовку образовательных учреждений к новому учебному году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/>
            </a:extLst>
          </p:cNvPr>
          <p:cNvGraphicFramePr/>
          <p:nvPr/>
        </p:nvGraphicFramePr>
        <p:xfrm>
          <a:off x="1547664" y="947674"/>
          <a:ext cx="6096000" cy="3328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>
            <a:extLst>
              <a:ext uri="{FF2B5EF4-FFF2-40B4-BE49-F238E27FC236}"/>
            </a:extLst>
          </p:cNvPr>
          <p:cNvGraphicFramePr/>
          <p:nvPr/>
        </p:nvGraphicFramePr>
        <p:xfrm>
          <a:off x="467544" y="3433297"/>
          <a:ext cx="7856562" cy="2878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4572000" cy="5328592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/>
              <a:t>15 августа 2019г. Вступило в силу Постановление Правительства от №  введены требования по обеспечению безопасности в </a:t>
            </a:r>
            <a:r>
              <a:rPr lang="ru-RU" dirty="0" err="1" smtClean="0"/>
              <a:t>оо</a:t>
            </a:r>
            <a:r>
              <a:rPr lang="ru-RU" dirty="0" smtClean="0"/>
              <a:t>. </a:t>
            </a:r>
            <a:r>
              <a:rPr lang="ru-RU" b="1" dirty="0" smtClean="0"/>
              <a:t>Во всех российских школах и детских садах должны появиться системы передачи тревожных сообщений, а если при возможном террористическом акте могут пострадать от ста человек, то в учреждении обязаны оборудовать видеонаблюдение, охранную сигнализацию с тревожной кнопкой и КПП с металлоискателями.</a:t>
            </a:r>
            <a:endParaRPr lang="ru-RU" dirty="0"/>
          </a:p>
        </p:txBody>
      </p:sp>
      <p:pic>
        <p:nvPicPr>
          <p:cNvPr id="3073" name="Рисунок 44" descr="Для школ установили новые антитеррористические требова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564904"/>
            <a:ext cx="4212213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Уважаемые педагоги! </a:t>
            </a:r>
          </a:p>
          <a:p>
            <a:pPr marL="0" indent="0" algn="just">
              <a:buNone/>
            </a:pPr>
            <a:r>
              <a:rPr lang="ru-RU" dirty="0" smtClean="0"/>
              <a:t>Поздравляю всех  с началом нового учебного года! Желаю Вам здоровья, внутренней стойкости, профессиональной чуткости, оптимизма, удачи, а главное, получать удовольствие  от собственной работы! 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sz="2600" i="1" dirty="0" smtClean="0"/>
              <a:t>Начальник МКУ Управление образования </a:t>
            </a:r>
            <a:r>
              <a:rPr lang="ru-RU" sz="2600" i="1" dirty="0" err="1" smtClean="0"/>
              <a:t>Т.И.Номоконова</a:t>
            </a:r>
            <a:endParaRPr lang="ru-RU" sz="2600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1083</TotalTime>
  <Words>3268</Words>
  <Application>Microsoft Office PowerPoint</Application>
  <PresentationFormat>Экран (4:3)</PresentationFormat>
  <Paragraphs>785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Трек</vt:lpstr>
      <vt:lpstr>От национальных целей и стратегических задач – к качеству образования</vt:lpstr>
      <vt:lpstr>Слайд 2</vt:lpstr>
      <vt:lpstr>Слайд 3</vt:lpstr>
      <vt:lpstr>Система образования района - это</vt:lpstr>
      <vt:lpstr>Слайд 5</vt:lpstr>
      <vt:lpstr>Слайд 6</vt:lpstr>
      <vt:lpstr>Слайд 7</vt:lpstr>
      <vt:lpstr>Участие воспитателей в профессиональных конкурсах: </vt:lpstr>
      <vt:lpstr>Участие доу в проектной работе</vt:lpstr>
      <vt:lpstr>Слайд 10</vt:lpstr>
      <vt:lpstr>Слайд 11</vt:lpstr>
      <vt:lpstr>По итогам  2018-2019 учебного года </vt:lpstr>
      <vt:lpstr>ОУ МО «Тарбагатайский район» с низкими образовательными результатами </vt:lpstr>
      <vt:lpstr>впр</vt:lpstr>
      <vt:lpstr>В 2019-2020 уч году в 8 классе добавятся ВПР </vt:lpstr>
      <vt:lpstr>ЕГЭ – 2019</vt:lpstr>
      <vt:lpstr>Сравнительный анализ результатов ЕГЭ 2017-2019 г. </vt:lpstr>
      <vt:lpstr>Средний тестовый балл ЕГЭ по ОУ </vt:lpstr>
      <vt:lpstr>Огэ- 2019</vt:lpstr>
      <vt:lpstr>Количество выпускников, участвовавших в ОГЭ по предметам с 2017 г. по 2019 год</vt:lpstr>
      <vt:lpstr>Средний балл ОГЭ по ОО в 2017 - 2019 гг</vt:lpstr>
      <vt:lpstr>В 2020 году сдавать ОГЭ будут девятиклассники, которые с 5-го по 9-й класс обучались на основе ФГОС, что обусловило внесение корректив в экзаменационные модели ОГЭ-2020</vt:lpstr>
      <vt:lpstr>Слайд 23</vt:lpstr>
      <vt:lpstr>В 2019 -2020 уч.году</vt:lpstr>
      <vt:lpstr>Всероссийская олимпиада школьников</vt:lpstr>
      <vt:lpstr>Сравнительный анализ участников, победителей и призеров регионального этапа ВсОШ. </vt:lpstr>
      <vt:lpstr>Слайд 27</vt:lpstr>
      <vt:lpstr>В 2020 году</vt:lpstr>
      <vt:lpstr>Слайд 29</vt:lpstr>
      <vt:lpstr>Слайд 30</vt:lpstr>
      <vt:lpstr>Уровень образования</vt:lpstr>
      <vt:lpstr>аттестация</vt:lpstr>
      <vt:lpstr>Курсовая подготовка</vt:lpstr>
      <vt:lpstr>Профессиональные конкурсы</vt:lpstr>
      <vt:lpstr>Слайд 35</vt:lpstr>
      <vt:lpstr>В Государственной Думе Федерального Собрания Российской Федерации От23 июля 2019 года №  -7 ГД </vt:lpstr>
      <vt:lpstr>Слайд 37</vt:lpstr>
      <vt:lpstr>Обеспеченность учебниками</vt:lpstr>
      <vt:lpstr>Слайд 39</vt:lpstr>
      <vt:lpstr>Слайд 40</vt:lpstr>
      <vt:lpstr>Слайд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116</cp:revision>
  <dcterms:created xsi:type="dcterms:W3CDTF">2019-08-24T10:19:30Z</dcterms:created>
  <dcterms:modified xsi:type="dcterms:W3CDTF">2019-08-26T08:05:02Z</dcterms:modified>
</cp:coreProperties>
</file>