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471" r:id="rId2"/>
    <p:sldId id="472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1522"/>
  </p:clrMru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672" autoAdjust="0"/>
    <p:restoredTop sz="94660"/>
  </p:normalViewPr>
  <p:slideViewPr>
    <p:cSldViewPr>
      <p:cViewPr>
        <p:scale>
          <a:sx n="50" d="100"/>
          <a:sy n="50" d="100"/>
        </p:scale>
        <p:origin x="-2064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E48AD-49FB-4F75-9AE2-21AA9AF510E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B834F-CFEC-43CB-89E7-75B115294E6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0"/>
          <p:cNvSpPr>
            <a:spLocks noChangeArrowheads="1"/>
          </p:cNvSpPr>
          <p:nvPr/>
        </p:nvSpPr>
        <p:spPr bwMode="gray">
          <a:xfrm>
            <a:off x="0" y="6562725"/>
            <a:ext cx="9144000" cy="3048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38039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5" name="Line 21"/>
          <p:cNvSpPr>
            <a:spLocks noChangeShapeType="1"/>
          </p:cNvSpPr>
          <p:nvPr/>
        </p:nvSpPr>
        <p:spPr bwMode="auto">
          <a:xfrm>
            <a:off x="0" y="6553200"/>
            <a:ext cx="91440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228600" y="304800"/>
            <a:ext cx="1079500" cy="633413"/>
            <a:chOff x="2680" y="3678"/>
            <a:chExt cx="680" cy="399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gray">
            <a:xfrm>
              <a:off x="2680" y="3789"/>
              <a:ext cx="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400" b="1"/>
                <a:t>LOGO</a:t>
              </a:r>
            </a:p>
          </p:txBody>
        </p:sp>
        <p:sp>
          <p:nvSpPr>
            <p:cNvPr id="8" name="AutoShape 15"/>
            <p:cNvSpPr>
              <a:spLocks noChangeArrowheads="1"/>
            </p:cNvSpPr>
            <p:nvPr/>
          </p:nvSpPr>
          <p:spPr bwMode="gray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914400" y="2286000"/>
            <a:ext cx="7304088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762000" y="1600200"/>
            <a:ext cx="7620000" cy="682625"/>
          </a:xfrm>
        </p:spPr>
        <p:txBody>
          <a:bodyPr/>
          <a:lstStyle>
            <a:lvl1pPr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534150"/>
            <a:ext cx="2133600" cy="244475"/>
          </a:xfrm>
        </p:spPr>
        <p:txBody>
          <a:bodyPr/>
          <a:lstStyle>
            <a:lvl1pPr>
              <a:defRPr sz="12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534150"/>
            <a:ext cx="2895600" cy="244475"/>
          </a:xfrm>
        </p:spPr>
        <p:txBody>
          <a:bodyPr/>
          <a:lstStyle>
            <a:lvl1pPr>
              <a:defRPr sz="12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534150"/>
            <a:ext cx="2133600" cy="244475"/>
          </a:xfrm>
        </p:spPr>
        <p:txBody>
          <a:bodyPr/>
          <a:lstStyle>
            <a:lvl1pPr>
              <a:defRPr sz="12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20F514A-8051-482F-8D8B-78E84E0694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C299E-74BA-4DE6-A46A-DDDED8E09D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BB046-9DCC-4FC2-810A-418C83C02B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DC10E-7DB0-4059-BE88-A566DE3885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514E5-6149-4DCF-BA55-26395315CE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20613-6690-4002-BC38-FE79E8BE4F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53021-C3A7-424E-AFB5-60E3CBD433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30364-A468-4C49-B6D4-3C494D76E9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B08E8-158F-407C-8329-DBF358DE39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480E4-CC5E-41C3-99F0-CBF003B0F0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D0205-10AB-48A7-BD3F-0CB56EABBF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7"/>
          <p:cNvGraphicFramePr>
            <a:graphicFrameLocks noChangeAspect="1"/>
          </p:cNvGraphicFramePr>
          <p:nvPr/>
        </p:nvGraphicFramePr>
        <p:xfrm>
          <a:off x="0" y="0"/>
          <a:ext cx="9144000" cy="1123950"/>
        </p:xfrm>
        <a:graphic>
          <a:graphicData uri="http://schemas.openxmlformats.org/presentationml/2006/ole">
            <p:oleObj spid="_x0000_s1026" name="Image" r:id="rId14" imgW="10793651" imgH="1498413" progId="">
              <p:embed/>
            </p:oleObj>
          </a:graphicData>
        </a:graphic>
      </p:graphicFrame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304800" y="609600"/>
            <a:ext cx="8839200" cy="533400"/>
          </a:xfrm>
          <a:prstGeom prst="rect">
            <a:avLst/>
          </a:prstGeom>
          <a:gradFill rotWithShape="1">
            <a:gsLst>
              <a:gs pos="0">
                <a:srgbClr val="FFFFFF">
                  <a:alpha val="0"/>
                </a:srgb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gray">
          <a:xfrm>
            <a:off x="9525" y="1114425"/>
            <a:ext cx="9144000" cy="762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38039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229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EDD9E0D-0DCF-47A5-8BF1-C8C3EBC25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2438400" y="609600"/>
            <a:ext cx="62484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gray">
          <a:xfrm>
            <a:off x="8131175" y="257175"/>
            <a:ext cx="99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1038" name="AutoShape 14"/>
          <p:cNvSpPr>
            <a:spLocks noChangeArrowheads="1"/>
          </p:cNvSpPr>
          <p:nvPr/>
        </p:nvSpPr>
        <p:spPr bwMode="gray">
          <a:xfrm rot="5400000">
            <a:off x="8447088" y="-185738"/>
            <a:ext cx="273050" cy="860425"/>
          </a:xfrm>
          <a:prstGeom prst="moon">
            <a:avLst>
              <a:gd name="adj" fmla="val 21208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0"/>
            <a:ext cx="6248400" cy="1096963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Районный семинар учителей истории и обществознания- 11.03.2020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Тема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«Повышение мотивации к изучению истории и обществознания  через вовлечение в различные виды  урочной и неурочной деятельности»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Ульяна\Desktop\МБОО ЗАВОДСКАЯ\МБОО Заводская СОШ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196752"/>
            <a:ext cx="4038600" cy="4594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0"/>
            <a:ext cx="6248400" cy="1096963"/>
          </a:xfrm>
        </p:spPr>
        <p:txBody>
          <a:bodyPr/>
          <a:lstStyle/>
          <a:p>
            <a:r>
              <a:rPr lang="ru-RU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 семинара:</a:t>
            </a:r>
            <a:br>
              <a:rPr lang="ru-RU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5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09.40-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Прием гостей.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10.00- 10.45.-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Повторительно-обощающий урок в 5 классе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по теме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« Путешествие в Древнюю Грецию»- Черниговская У.П.- учитель истории и обществознания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11.00-11.45 –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Экскурсия  «Земляки-герои» к 75-Летию Победы - Гомбоева Н.В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. 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учитель истории и обществознания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12.00-13.00-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 Самоанализ и анализ открытого  урока и мероприятия .</a:t>
            </a:r>
          </a:p>
          <a:p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3968" y="1219200"/>
            <a:ext cx="4860032" cy="510540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Доклады: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Организация  работы  с одаренными детьми в условиях ФГОС.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Краеведческая составляющая в историческом образовании. Использование регионального компонента на уроках.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Анализ результатов  ВОШ.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Обмен опытом (педагогическими идеями) по подготовке и проведению мероприятий к 75-Летиию  Победы в Великой Отечественной войне.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13.00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Обед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глобус">
  <a:themeElements>
    <a:clrScheme name="глобус 3">
      <a:dk1>
        <a:srgbClr val="132767"/>
      </a:dk1>
      <a:lt1>
        <a:srgbClr val="FFFFFF"/>
      </a:lt1>
      <a:dk2>
        <a:srgbClr val="184BB2"/>
      </a:dk2>
      <a:lt2>
        <a:srgbClr val="C0C0C0"/>
      </a:lt2>
      <a:accent1>
        <a:srgbClr val="22A2E2"/>
      </a:accent1>
      <a:accent2>
        <a:srgbClr val="81CFEB"/>
      </a:accent2>
      <a:accent3>
        <a:srgbClr val="FFFFFF"/>
      </a:accent3>
      <a:accent4>
        <a:srgbClr val="0E2057"/>
      </a:accent4>
      <a:accent5>
        <a:srgbClr val="ABCEEE"/>
      </a:accent5>
      <a:accent6>
        <a:srgbClr val="74BBD5"/>
      </a:accent6>
      <a:hlink>
        <a:srgbClr val="55ABA9"/>
      </a:hlink>
      <a:folHlink>
        <a:srgbClr val="DCCA42"/>
      </a:folHlink>
    </a:clrScheme>
    <a:fontScheme name="глобус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лобус 1">
        <a:dk1>
          <a:srgbClr val="0E3558"/>
        </a:dk1>
        <a:lt1>
          <a:srgbClr val="FFFFFF"/>
        </a:lt1>
        <a:dk2>
          <a:srgbClr val="006666"/>
        </a:dk2>
        <a:lt2>
          <a:srgbClr val="969696"/>
        </a:lt2>
        <a:accent1>
          <a:srgbClr val="E3BE05"/>
        </a:accent1>
        <a:accent2>
          <a:srgbClr val="4BC77A"/>
        </a:accent2>
        <a:accent3>
          <a:srgbClr val="FFFFFF"/>
        </a:accent3>
        <a:accent4>
          <a:srgbClr val="0A2C4A"/>
        </a:accent4>
        <a:accent5>
          <a:srgbClr val="EFDBAA"/>
        </a:accent5>
        <a:accent6>
          <a:srgbClr val="43B46E"/>
        </a:accent6>
        <a:hlink>
          <a:srgbClr val="CC33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глобус 2">
        <a:dk1>
          <a:srgbClr val="55238D"/>
        </a:dk1>
        <a:lt1>
          <a:srgbClr val="FFFFFF"/>
        </a:lt1>
        <a:dk2>
          <a:srgbClr val="754ECC"/>
        </a:dk2>
        <a:lt2>
          <a:srgbClr val="C0C0C0"/>
        </a:lt2>
        <a:accent1>
          <a:srgbClr val="869EEC"/>
        </a:accent1>
        <a:accent2>
          <a:srgbClr val="EFA441"/>
        </a:accent2>
        <a:accent3>
          <a:srgbClr val="FFFFFF"/>
        </a:accent3>
        <a:accent4>
          <a:srgbClr val="471C78"/>
        </a:accent4>
        <a:accent5>
          <a:srgbClr val="C3CCF4"/>
        </a:accent5>
        <a:accent6>
          <a:srgbClr val="D9943A"/>
        </a:accent6>
        <a:hlink>
          <a:srgbClr val="63C398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глобус 3">
        <a:dk1>
          <a:srgbClr val="132767"/>
        </a:dk1>
        <a:lt1>
          <a:srgbClr val="FFFFFF"/>
        </a:lt1>
        <a:dk2>
          <a:srgbClr val="184BB2"/>
        </a:dk2>
        <a:lt2>
          <a:srgbClr val="C0C0C0"/>
        </a:lt2>
        <a:accent1>
          <a:srgbClr val="22A2E2"/>
        </a:accent1>
        <a:accent2>
          <a:srgbClr val="81CFEB"/>
        </a:accent2>
        <a:accent3>
          <a:srgbClr val="FFFFFF"/>
        </a:accent3>
        <a:accent4>
          <a:srgbClr val="0E2057"/>
        </a:accent4>
        <a:accent5>
          <a:srgbClr val="ABCEEE"/>
        </a:accent5>
        <a:accent6>
          <a:srgbClr val="74BBD5"/>
        </a:accent6>
        <a:hlink>
          <a:srgbClr val="55ABA9"/>
        </a:hlink>
        <a:folHlink>
          <a:srgbClr val="DCCA4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Тема1глобус</Template>
  <TotalTime>1564</TotalTime>
  <Words>145</Words>
  <Application>Microsoft Office PowerPoint</Application>
  <PresentationFormat>Экран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4" baseType="lpstr">
      <vt:lpstr>Тема1глобус</vt:lpstr>
      <vt:lpstr>Image</vt:lpstr>
      <vt:lpstr>Районный семинар учителей истории и обществознания- 11.03.2020</vt:lpstr>
      <vt:lpstr>План семинара: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Контрольный тест  по теме  « Правление Ивана IV»</dc:title>
  <dc:creator>Safaroff</dc:creator>
  <cp:lastModifiedBy>HOME</cp:lastModifiedBy>
  <cp:revision>227</cp:revision>
  <dcterms:created xsi:type="dcterms:W3CDTF">2012-05-03T08:06:07Z</dcterms:created>
  <dcterms:modified xsi:type="dcterms:W3CDTF">2020-03-11T10:24:43Z</dcterms:modified>
</cp:coreProperties>
</file>