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3" r:id="rId4"/>
    <p:sldId id="259" r:id="rId5"/>
    <p:sldId id="260" r:id="rId6"/>
    <p:sldId id="261" r:id="rId7"/>
    <p:sldId id="262" r:id="rId8"/>
    <p:sldId id="264" r:id="rId9"/>
    <p:sldId id="266" r:id="rId10"/>
    <p:sldId id="265" r:id="rId11"/>
    <p:sldId id="267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25" d="100"/>
          <a:sy n="125" d="100"/>
        </p:scale>
        <p:origin x="-1140" y="2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A122005-9572-4CC3-B3AC-28E3B67BE289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C3A0993-BACD-42D2-BD7B-78E5A1266CF2}">
      <dgm:prSet phldrT="[Текст]"/>
      <dgm:spPr/>
      <dgm:t>
        <a:bodyPr/>
        <a:lstStyle/>
        <a:p>
          <a:r>
            <a:rPr lang="ru-RU" dirty="0" smtClean="0"/>
            <a:t>Мероприятия, направленные на повышение уровня информационной безопасности, на обеспечение внимания родительской и педагогической общественности к проблеме обеспечения безопасности и развития детей в информационном пространстве.</a:t>
          </a:r>
          <a:endParaRPr lang="ru-RU" dirty="0"/>
        </a:p>
      </dgm:t>
    </dgm:pt>
    <dgm:pt modelId="{31985567-CE17-465C-A0F2-1190E4737036}" type="parTrans" cxnId="{8FBF857E-3636-4C1E-910A-499D17195C45}">
      <dgm:prSet/>
      <dgm:spPr/>
      <dgm:t>
        <a:bodyPr/>
        <a:lstStyle/>
        <a:p>
          <a:endParaRPr lang="ru-RU"/>
        </a:p>
      </dgm:t>
    </dgm:pt>
    <dgm:pt modelId="{41BEBA50-0EAF-48B6-B83E-9D7BBE7B56AF}" type="sibTrans" cxnId="{8FBF857E-3636-4C1E-910A-499D17195C45}">
      <dgm:prSet/>
      <dgm:spPr/>
      <dgm:t>
        <a:bodyPr/>
        <a:lstStyle/>
        <a:p>
          <a:endParaRPr lang="ru-RU"/>
        </a:p>
      </dgm:t>
    </dgm:pt>
    <dgm:pt modelId="{FC557B88-0902-4913-929F-9D6C77E5456B}">
      <dgm:prSet phldrT="[Текст]"/>
      <dgm:spPr/>
      <dgm:t>
        <a:bodyPr/>
        <a:lstStyle/>
        <a:p>
          <a:r>
            <a:rPr lang="ru-RU" dirty="0" smtClean="0"/>
            <a:t>Уроки </a:t>
          </a:r>
          <a:r>
            <a:rPr lang="ru-RU" baseline="0" dirty="0" smtClean="0"/>
            <a:t>,</a:t>
          </a:r>
        </a:p>
        <a:p>
          <a:r>
            <a:rPr lang="ru-RU" baseline="0" dirty="0" smtClean="0"/>
            <a:t>Видео-уроки,</a:t>
          </a:r>
        </a:p>
        <a:p>
          <a:r>
            <a:rPr lang="ru-RU" baseline="0" dirty="0" err="1" smtClean="0"/>
            <a:t>Квесты</a:t>
          </a:r>
          <a:r>
            <a:rPr lang="ru-RU" baseline="0" dirty="0" smtClean="0"/>
            <a:t>,</a:t>
          </a:r>
        </a:p>
        <a:p>
          <a:r>
            <a:rPr lang="ru-RU" baseline="0" dirty="0" smtClean="0"/>
            <a:t>Конкурсы рисунков,</a:t>
          </a:r>
        </a:p>
        <a:p>
          <a:r>
            <a:rPr lang="ru-RU" baseline="0" dirty="0" smtClean="0"/>
            <a:t>Викторины,</a:t>
          </a:r>
        </a:p>
        <a:p>
          <a:r>
            <a:rPr lang="ru-RU" baseline="0" dirty="0" smtClean="0"/>
            <a:t>Игры и пр.</a:t>
          </a:r>
          <a:endParaRPr lang="ru-RU" dirty="0"/>
        </a:p>
      </dgm:t>
    </dgm:pt>
    <dgm:pt modelId="{F50DCB87-0C65-426D-9BFC-CE115B84F8BF}" type="parTrans" cxnId="{261D5E3C-E661-4654-BB30-15B81AF4D103}">
      <dgm:prSet/>
      <dgm:spPr/>
      <dgm:t>
        <a:bodyPr/>
        <a:lstStyle/>
        <a:p>
          <a:endParaRPr lang="ru-RU"/>
        </a:p>
      </dgm:t>
    </dgm:pt>
    <dgm:pt modelId="{0693EE96-7F12-41C8-8E69-024404466A8C}" type="sibTrans" cxnId="{261D5E3C-E661-4654-BB30-15B81AF4D103}">
      <dgm:prSet/>
      <dgm:spPr/>
      <dgm:t>
        <a:bodyPr/>
        <a:lstStyle/>
        <a:p>
          <a:endParaRPr lang="ru-RU"/>
        </a:p>
      </dgm:t>
    </dgm:pt>
    <dgm:pt modelId="{AA952097-E1C0-4284-9438-64A35A2632D2}">
      <dgm:prSet phldrT="[Текст]"/>
      <dgm:spPr/>
      <dgm:t>
        <a:bodyPr/>
        <a:lstStyle/>
        <a:p>
          <a:r>
            <a:rPr lang="ru-RU" dirty="0" smtClean="0"/>
            <a:t>Методическая работа с педагогами и родителями (курсы, тренинги, родительские собрания)</a:t>
          </a:r>
          <a:endParaRPr lang="ru-RU" dirty="0"/>
        </a:p>
      </dgm:t>
    </dgm:pt>
    <dgm:pt modelId="{9B1C3DDC-D925-4A88-A538-7DD131A2256B}" type="parTrans" cxnId="{FA6E43FB-A98D-4291-B364-A9575C3D9843}">
      <dgm:prSet/>
      <dgm:spPr/>
      <dgm:t>
        <a:bodyPr/>
        <a:lstStyle/>
        <a:p>
          <a:endParaRPr lang="ru-RU"/>
        </a:p>
      </dgm:t>
    </dgm:pt>
    <dgm:pt modelId="{79D3337A-37E8-4868-AB3B-602A6A76017B}" type="sibTrans" cxnId="{FA6E43FB-A98D-4291-B364-A9575C3D9843}">
      <dgm:prSet/>
      <dgm:spPr/>
      <dgm:t>
        <a:bodyPr/>
        <a:lstStyle/>
        <a:p>
          <a:endParaRPr lang="ru-RU"/>
        </a:p>
      </dgm:t>
    </dgm:pt>
    <dgm:pt modelId="{9AD13DDD-A1DE-47B5-AA86-30A045613CA2}">
      <dgm:prSet/>
      <dgm:spPr/>
      <dgm:t>
        <a:bodyPr/>
        <a:lstStyle/>
        <a:p>
          <a:r>
            <a:rPr lang="ru-RU" dirty="0" smtClean="0"/>
            <a:t>Памятки ,</a:t>
          </a:r>
        </a:p>
        <a:p>
          <a:r>
            <a:rPr lang="ru-RU" dirty="0" smtClean="0"/>
            <a:t>Брошюры</a:t>
          </a:r>
          <a:endParaRPr lang="ru-RU" dirty="0"/>
        </a:p>
      </dgm:t>
    </dgm:pt>
    <dgm:pt modelId="{6186F16B-D0B2-4713-B294-A0B60675F68A}" type="parTrans" cxnId="{2E669300-523B-4D84-942F-876873BEFB25}">
      <dgm:prSet/>
      <dgm:spPr/>
      <dgm:t>
        <a:bodyPr/>
        <a:lstStyle/>
        <a:p>
          <a:endParaRPr lang="ru-RU"/>
        </a:p>
      </dgm:t>
    </dgm:pt>
    <dgm:pt modelId="{11D442F8-F754-4A80-A6C6-45806D779CD6}" type="sibTrans" cxnId="{2E669300-523B-4D84-942F-876873BEFB25}">
      <dgm:prSet/>
      <dgm:spPr/>
      <dgm:t>
        <a:bodyPr/>
        <a:lstStyle/>
        <a:p>
          <a:endParaRPr lang="ru-RU"/>
        </a:p>
      </dgm:t>
    </dgm:pt>
    <dgm:pt modelId="{CD5F2F0E-9056-46B3-A829-B47E80428A33}">
      <dgm:prSet/>
      <dgm:spPr/>
      <dgm:t>
        <a:bodyPr/>
        <a:lstStyle/>
        <a:p>
          <a:r>
            <a:rPr lang="ru-RU" dirty="0" smtClean="0"/>
            <a:t>Информационные стенды,</a:t>
          </a:r>
        </a:p>
        <a:p>
          <a:r>
            <a:rPr lang="ru-RU" dirty="0" smtClean="0"/>
            <a:t>Раздел сайта ОО «Информационная безопасность»,</a:t>
          </a:r>
        </a:p>
        <a:p>
          <a:r>
            <a:rPr lang="ru-RU" dirty="0" smtClean="0"/>
            <a:t>Доска объявлений ИС «СГО»</a:t>
          </a:r>
          <a:endParaRPr lang="ru-RU" dirty="0"/>
        </a:p>
      </dgm:t>
    </dgm:pt>
    <dgm:pt modelId="{2053ED06-044F-4FA8-9125-5F57444CA75A}" type="parTrans" cxnId="{2EB97E8A-6E75-4C38-81D2-4FC38B6F0FBD}">
      <dgm:prSet/>
      <dgm:spPr/>
      <dgm:t>
        <a:bodyPr/>
        <a:lstStyle/>
        <a:p>
          <a:endParaRPr lang="ru-RU"/>
        </a:p>
      </dgm:t>
    </dgm:pt>
    <dgm:pt modelId="{4FB21A40-930A-44CC-A443-5FB2B0EE2830}" type="sibTrans" cxnId="{2EB97E8A-6E75-4C38-81D2-4FC38B6F0FBD}">
      <dgm:prSet/>
      <dgm:spPr/>
      <dgm:t>
        <a:bodyPr/>
        <a:lstStyle/>
        <a:p>
          <a:endParaRPr lang="ru-RU"/>
        </a:p>
      </dgm:t>
    </dgm:pt>
    <dgm:pt modelId="{95883CCD-6CDE-46D5-A8E1-F10C2E63B8F1}">
      <dgm:prSet/>
      <dgm:spPr/>
      <dgm:t>
        <a:bodyPr/>
        <a:lstStyle/>
        <a:p>
          <a:r>
            <a:rPr lang="ru-RU" dirty="0" smtClean="0"/>
            <a:t>Воспитательные мероприятия - профилактика  </a:t>
          </a:r>
          <a:r>
            <a:rPr lang="ru-RU" dirty="0" err="1" smtClean="0"/>
            <a:t>интернет-зависимости</a:t>
          </a:r>
          <a:r>
            <a:rPr lang="ru-RU" dirty="0" smtClean="0"/>
            <a:t> через воспитательную систему ОО</a:t>
          </a:r>
          <a:endParaRPr lang="ru-RU" dirty="0"/>
        </a:p>
      </dgm:t>
    </dgm:pt>
    <dgm:pt modelId="{27FA02A8-0277-4359-A888-0B63E30747F3}" type="parTrans" cxnId="{CD4E7435-76F2-4EDE-8BFD-DAD4AF2C17D2}">
      <dgm:prSet/>
      <dgm:spPr/>
      <dgm:t>
        <a:bodyPr/>
        <a:lstStyle/>
        <a:p>
          <a:endParaRPr lang="ru-RU"/>
        </a:p>
      </dgm:t>
    </dgm:pt>
    <dgm:pt modelId="{2F4FE511-22C9-4AE3-891D-9AEBC725C192}" type="sibTrans" cxnId="{CD4E7435-76F2-4EDE-8BFD-DAD4AF2C17D2}">
      <dgm:prSet/>
      <dgm:spPr/>
      <dgm:t>
        <a:bodyPr/>
        <a:lstStyle/>
        <a:p>
          <a:endParaRPr lang="ru-RU"/>
        </a:p>
      </dgm:t>
    </dgm:pt>
    <dgm:pt modelId="{A37092BB-2D16-49EE-BBB7-CE7868278F9C}" type="pres">
      <dgm:prSet presAssocID="{7A122005-9572-4CC3-B3AC-28E3B67BE289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196943B8-5393-42BF-9ECE-B87AAB1912FD}" type="pres">
      <dgm:prSet presAssocID="{7C3A0993-BACD-42D2-BD7B-78E5A1266CF2}" presName="hierRoot1" presStyleCnt="0"/>
      <dgm:spPr/>
    </dgm:pt>
    <dgm:pt modelId="{6C83A96E-5599-4391-8522-73B944087EC2}" type="pres">
      <dgm:prSet presAssocID="{7C3A0993-BACD-42D2-BD7B-78E5A1266CF2}" presName="composite" presStyleCnt="0"/>
      <dgm:spPr/>
    </dgm:pt>
    <dgm:pt modelId="{967A53CD-5D47-4881-AE75-F5AB31119724}" type="pres">
      <dgm:prSet presAssocID="{7C3A0993-BACD-42D2-BD7B-78E5A1266CF2}" presName="background" presStyleLbl="node0" presStyleIdx="0" presStyleCnt="1"/>
      <dgm:spPr/>
    </dgm:pt>
    <dgm:pt modelId="{DF1381B9-ECD3-4E7A-AEDE-987DC1DA6C39}" type="pres">
      <dgm:prSet presAssocID="{7C3A0993-BACD-42D2-BD7B-78E5A1266CF2}" presName="text" presStyleLbl="fgAcc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12358DC-B68D-4B64-81D4-2E2D7CFC8786}" type="pres">
      <dgm:prSet presAssocID="{7C3A0993-BACD-42D2-BD7B-78E5A1266CF2}" presName="hierChild2" presStyleCnt="0"/>
      <dgm:spPr/>
    </dgm:pt>
    <dgm:pt modelId="{6C5F5451-7744-460A-97B4-FDC85F525E60}" type="pres">
      <dgm:prSet presAssocID="{F50DCB87-0C65-426D-9BFC-CE115B84F8BF}" presName="Name10" presStyleLbl="parChTrans1D2" presStyleIdx="0" presStyleCnt="5"/>
      <dgm:spPr/>
    </dgm:pt>
    <dgm:pt modelId="{EF585D36-F6C1-476C-8988-542E72D99F04}" type="pres">
      <dgm:prSet presAssocID="{FC557B88-0902-4913-929F-9D6C77E5456B}" presName="hierRoot2" presStyleCnt="0"/>
      <dgm:spPr/>
    </dgm:pt>
    <dgm:pt modelId="{C3A31CED-7721-47D6-BDA5-B4C6F42A2F54}" type="pres">
      <dgm:prSet presAssocID="{FC557B88-0902-4913-929F-9D6C77E5456B}" presName="composite2" presStyleCnt="0"/>
      <dgm:spPr/>
    </dgm:pt>
    <dgm:pt modelId="{67230351-E61C-47C9-BC06-F65AABBABB08}" type="pres">
      <dgm:prSet presAssocID="{FC557B88-0902-4913-929F-9D6C77E5456B}" presName="background2" presStyleLbl="node2" presStyleIdx="0" presStyleCnt="5"/>
      <dgm:spPr/>
    </dgm:pt>
    <dgm:pt modelId="{EDAFB153-7F49-42C0-A530-924DD06C2CF1}" type="pres">
      <dgm:prSet presAssocID="{FC557B88-0902-4913-929F-9D6C77E5456B}" presName="text2" presStyleLbl="fgAcc2" presStyleIdx="0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0A431CA-252A-4408-A855-7E15F9C92688}" type="pres">
      <dgm:prSet presAssocID="{FC557B88-0902-4913-929F-9D6C77E5456B}" presName="hierChild3" presStyleCnt="0"/>
      <dgm:spPr/>
    </dgm:pt>
    <dgm:pt modelId="{5D357F68-5F71-4AFD-A00E-0A3E716A93DD}" type="pres">
      <dgm:prSet presAssocID="{9B1C3DDC-D925-4A88-A538-7DD131A2256B}" presName="Name10" presStyleLbl="parChTrans1D2" presStyleIdx="1" presStyleCnt="5"/>
      <dgm:spPr/>
    </dgm:pt>
    <dgm:pt modelId="{3C677C04-4B6D-464B-B5EB-7D977909741A}" type="pres">
      <dgm:prSet presAssocID="{AA952097-E1C0-4284-9438-64A35A2632D2}" presName="hierRoot2" presStyleCnt="0"/>
      <dgm:spPr/>
    </dgm:pt>
    <dgm:pt modelId="{1FAF9D94-ACB1-4134-B420-D9D9493A35F2}" type="pres">
      <dgm:prSet presAssocID="{AA952097-E1C0-4284-9438-64A35A2632D2}" presName="composite2" presStyleCnt="0"/>
      <dgm:spPr/>
    </dgm:pt>
    <dgm:pt modelId="{FF030E8D-CBE8-4F43-BD41-D31A0948FB15}" type="pres">
      <dgm:prSet presAssocID="{AA952097-E1C0-4284-9438-64A35A2632D2}" presName="background2" presStyleLbl="node2" presStyleIdx="1" presStyleCnt="5"/>
      <dgm:spPr/>
    </dgm:pt>
    <dgm:pt modelId="{D4E5F064-7108-4D56-AF7D-99B852F2BA15}" type="pres">
      <dgm:prSet presAssocID="{AA952097-E1C0-4284-9438-64A35A2632D2}" presName="text2" presStyleLbl="fgAcc2" presStyleIdx="1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4040EDA-F8A0-4204-803F-9F98A8A20621}" type="pres">
      <dgm:prSet presAssocID="{AA952097-E1C0-4284-9438-64A35A2632D2}" presName="hierChild3" presStyleCnt="0"/>
      <dgm:spPr/>
    </dgm:pt>
    <dgm:pt modelId="{5FFABD1B-BF8A-4921-9B2B-2B017B10FEEA}" type="pres">
      <dgm:prSet presAssocID="{6186F16B-D0B2-4713-B294-A0B60675F68A}" presName="Name10" presStyleLbl="parChTrans1D2" presStyleIdx="2" presStyleCnt="5"/>
      <dgm:spPr/>
    </dgm:pt>
    <dgm:pt modelId="{6F4751EC-518F-4238-A41F-1B1733547432}" type="pres">
      <dgm:prSet presAssocID="{9AD13DDD-A1DE-47B5-AA86-30A045613CA2}" presName="hierRoot2" presStyleCnt="0"/>
      <dgm:spPr/>
    </dgm:pt>
    <dgm:pt modelId="{EC142166-964A-4662-9588-11989263C2B0}" type="pres">
      <dgm:prSet presAssocID="{9AD13DDD-A1DE-47B5-AA86-30A045613CA2}" presName="composite2" presStyleCnt="0"/>
      <dgm:spPr/>
    </dgm:pt>
    <dgm:pt modelId="{9CBB5DF3-D3E8-4CC2-BDC5-F511AF4CE67D}" type="pres">
      <dgm:prSet presAssocID="{9AD13DDD-A1DE-47B5-AA86-30A045613CA2}" presName="background2" presStyleLbl="node2" presStyleIdx="2" presStyleCnt="5"/>
      <dgm:spPr/>
    </dgm:pt>
    <dgm:pt modelId="{1FE9EB02-5B5E-43D3-B1FA-2A27E25992B9}" type="pres">
      <dgm:prSet presAssocID="{9AD13DDD-A1DE-47B5-AA86-30A045613CA2}" presName="text2" presStyleLbl="fgAcc2" presStyleIdx="2" presStyleCnt="5">
        <dgm:presLayoutVars>
          <dgm:chPref val="3"/>
        </dgm:presLayoutVars>
      </dgm:prSet>
      <dgm:spPr/>
    </dgm:pt>
    <dgm:pt modelId="{A27B1178-0E61-45F1-8F48-CF22A44DF4AC}" type="pres">
      <dgm:prSet presAssocID="{9AD13DDD-A1DE-47B5-AA86-30A045613CA2}" presName="hierChild3" presStyleCnt="0"/>
      <dgm:spPr/>
    </dgm:pt>
    <dgm:pt modelId="{BA03B4E0-CC51-4A6E-B131-4A52C19A70E8}" type="pres">
      <dgm:prSet presAssocID="{2053ED06-044F-4FA8-9125-5F57444CA75A}" presName="Name10" presStyleLbl="parChTrans1D2" presStyleIdx="3" presStyleCnt="5"/>
      <dgm:spPr/>
    </dgm:pt>
    <dgm:pt modelId="{8F22166C-C0DF-48BE-81D1-1C5CFE5E9C1B}" type="pres">
      <dgm:prSet presAssocID="{CD5F2F0E-9056-46B3-A829-B47E80428A33}" presName="hierRoot2" presStyleCnt="0"/>
      <dgm:spPr/>
    </dgm:pt>
    <dgm:pt modelId="{308305F0-F365-4D47-A54F-9B6E08280D58}" type="pres">
      <dgm:prSet presAssocID="{CD5F2F0E-9056-46B3-A829-B47E80428A33}" presName="composite2" presStyleCnt="0"/>
      <dgm:spPr/>
    </dgm:pt>
    <dgm:pt modelId="{1AB70065-83B4-43F6-A180-A970DB963521}" type="pres">
      <dgm:prSet presAssocID="{CD5F2F0E-9056-46B3-A829-B47E80428A33}" presName="background2" presStyleLbl="node2" presStyleIdx="3" presStyleCnt="5"/>
      <dgm:spPr/>
    </dgm:pt>
    <dgm:pt modelId="{3EE6BF54-7FF3-4D59-A897-13B8693E1774}" type="pres">
      <dgm:prSet presAssocID="{CD5F2F0E-9056-46B3-A829-B47E80428A33}" presName="text2" presStyleLbl="fgAcc2" presStyleIdx="3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FF76626-6CCC-47C6-8FFD-D4B9A860DC29}" type="pres">
      <dgm:prSet presAssocID="{CD5F2F0E-9056-46B3-A829-B47E80428A33}" presName="hierChild3" presStyleCnt="0"/>
      <dgm:spPr/>
    </dgm:pt>
    <dgm:pt modelId="{79CD444E-46FA-4BE3-9C02-D46324A31DD0}" type="pres">
      <dgm:prSet presAssocID="{27FA02A8-0277-4359-A888-0B63E30747F3}" presName="Name10" presStyleLbl="parChTrans1D2" presStyleIdx="4" presStyleCnt="5"/>
      <dgm:spPr/>
    </dgm:pt>
    <dgm:pt modelId="{D556580D-170B-4724-BAB8-A57677ED28F1}" type="pres">
      <dgm:prSet presAssocID="{95883CCD-6CDE-46D5-A8E1-F10C2E63B8F1}" presName="hierRoot2" presStyleCnt="0"/>
      <dgm:spPr/>
    </dgm:pt>
    <dgm:pt modelId="{C65237F6-9C85-4FC5-A9D5-D738CF9649D1}" type="pres">
      <dgm:prSet presAssocID="{95883CCD-6CDE-46D5-A8E1-F10C2E63B8F1}" presName="composite2" presStyleCnt="0"/>
      <dgm:spPr/>
    </dgm:pt>
    <dgm:pt modelId="{25DE018A-8514-48A7-84F8-4D0981C662EF}" type="pres">
      <dgm:prSet presAssocID="{95883CCD-6CDE-46D5-A8E1-F10C2E63B8F1}" presName="background2" presStyleLbl="node2" presStyleIdx="4" presStyleCnt="5"/>
      <dgm:spPr/>
    </dgm:pt>
    <dgm:pt modelId="{AE50C709-A4BA-412A-8349-84574F0A7556}" type="pres">
      <dgm:prSet presAssocID="{95883CCD-6CDE-46D5-A8E1-F10C2E63B8F1}" presName="text2" presStyleLbl="fgAcc2" presStyleIdx="4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B2A5ABA-0ADE-49FA-BA31-5F648C4C25FF}" type="pres">
      <dgm:prSet presAssocID="{95883CCD-6CDE-46D5-A8E1-F10C2E63B8F1}" presName="hierChild3" presStyleCnt="0"/>
      <dgm:spPr/>
    </dgm:pt>
  </dgm:ptLst>
  <dgm:cxnLst>
    <dgm:cxn modelId="{E53FB04D-7EC8-4038-9EB2-75425675E8F6}" type="presOf" srcId="{CD5F2F0E-9056-46B3-A829-B47E80428A33}" destId="{3EE6BF54-7FF3-4D59-A897-13B8693E1774}" srcOrd="0" destOrd="0" presId="urn:microsoft.com/office/officeart/2005/8/layout/hierarchy1"/>
    <dgm:cxn modelId="{78AA2B3B-A675-431E-9539-7ECE1668E431}" type="presOf" srcId="{9AD13DDD-A1DE-47B5-AA86-30A045613CA2}" destId="{1FE9EB02-5B5E-43D3-B1FA-2A27E25992B9}" srcOrd="0" destOrd="0" presId="urn:microsoft.com/office/officeart/2005/8/layout/hierarchy1"/>
    <dgm:cxn modelId="{2E669300-523B-4D84-942F-876873BEFB25}" srcId="{7C3A0993-BACD-42D2-BD7B-78E5A1266CF2}" destId="{9AD13DDD-A1DE-47B5-AA86-30A045613CA2}" srcOrd="2" destOrd="0" parTransId="{6186F16B-D0B2-4713-B294-A0B60675F68A}" sibTransId="{11D442F8-F754-4A80-A6C6-45806D779CD6}"/>
    <dgm:cxn modelId="{2EB97E8A-6E75-4C38-81D2-4FC38B6F0FBD}" srcId="{7C3A0993-BACD-42D2-BD7B-78E5A1266CF2}" destId="{CD5F2F0E-9056-46B3-A829-B47E80428A33}" srcOrd="3" destOrd="0" parTransId="{2053ED06-044F-4FA8-9125-5F57444CA75A}" sibTransId="{4FB21A40-930A-44CC-A443-5FB2B0EE2830}"/>
    <dgm:cxn modelId="{0183815C-6C82-458F-A683-F41FBB623C58}" type="presOf" srcId="{7A122005-9572-4CC3-B3AC-28E3B67BE289}" destId="{A37092BB-2D16-49EE-BBB7-CE7868278F9C}" srcOrd="0" destOrd="0" presId="urn:microsoft.com/office/officeart/2005/8/layout/hierarchy1"/>
    <dgm:cxn modelId="{DB998A77-E8B7-4E85-9D05-E79EADC01BD2}" type="presOf" srcId="{F50DCB87-0C65-426D-9BFC-CE115B84F8BF}" destId="{6C5F5451-7744-460A-97B4-FDC85F525E60}" srcOrd="0" destOrd="0" presId="urn:microsoft.com/office/officeart/2005/8/layout/hierarchy1"/>
    <dgm:cxn modelId="{7B920CDA-21D7-4A3C-BF4A-B870521EDC16}" type="presOf" srcId="{27FA02A8-0277-4359-A888-0B63E30747F3}" destId="{79CD444E-46FA-4BE3-9C02-D46324A31DD0}" srcOrd="0" destOrd="0" presId="urn:microsoft.com/office/officeart/2005/8/layout/hierarchy1"/>
    <dgm:cxn modelId="{C4AF586A-EC4A-46DA-BC5F-764C9864B097}" type="presOf" srcId="{2053ED06-044F-4FA8-9125-5F57444CA75A}" destId="{BA03B4E0-CC51-4A6E-B131-4A52C19A70E8}" srcOrd="0" destOrd="0" presId="urn:microsoft.com/office/officeart/2005/8/layout/hierarchy1"/>
    <dgm:cxn modelId="{BB91AE8D-9785-460D-AF6E-F39C556335A2}" type="presOf" srcId="{7C3A0993-BACD-42D2-BD7B-78E5A1266CF2}" destId="{DF1381B9-ECD3-4E7A-AEDE-987DC1DA6C39}" srcOrd="0" destOrd="0" presId="urn:microsoft.com/office/officeart/2005/8/layout/hierarchy1"/>
    <dgm:cxn modelId="{7F443E07-32D1-4A82-931C-17E41273D3A2}" type="presOf" srcId="{9B1C3DDC-D925-4A88-A538-7DD131A2256B}" destId="{5D357F68-5F71-4AFD-A00E-0A3E716A93DD}" srcOrd="0" destOrd="0" presId="urn:microsoft.com/office/officeart/2005/8/layout/hierarchy1"/>
    <dgm:cxn modelId="{303945EF-33C2-44D4-934E-6F367040EDAE}" type="presOf" srcId="{AA952097-E1C0-4284-9438-64A35A2632D2}" destId="{D4E5F064-7108-4D56-AF7D-99B852F2BA15}" srcOrd="0" destOrd="0" presId="urn:microsoft.com/office/officeart/2005/8/layout/hierarchy1"/>
    <dgm:cxn modelId="{20FB46DB-7481-4B08-91E5-0CF101767A58}" type="presOf" srcId="{95883CCD-6CDE-46D5-A8E1-F10C2E63B8F1}" destId="{AE50C709-A4BA-412A-8349-84574F0A7556}" srcOrd="0" destOrd="0" presId="urn:microsoft.com/office/officeart/2005/8/layout/hierarchy1"/>
    <dgm:cxn modelId="{A172299E-6655-4651-AEF6-34454C9B5530}" type="presOf" srcId="{6186F16B-D0B2-4713-B294-A0B60675F68A}" destId="{5FFABD1B-BF8A-4921-9B2B-2B017B10FEEA}" srcOrd="0" destOrd="0" presId="urn:microsoft.com/office/officeart/2005/8/layout/hierarchy1"/>
    <dgm:cxn modelId="{8FBF857E-3636-4C1E-910A-499D17195C45}" srcId="{7A122005-9572-4CC3-B3AC-28E3B67BE289}" destId="{7C3A0993-BACD-42D2-BD7B-78E5A1266CF2}" srcOrd="0" destOrd="0" parTransId="{31985567-CE17-465C-A0F2-1190E4737036}" sibTransId="{41BEBA50-0EAF-48B6-B83E-9D7BBE7B56AF}"/>
    <dgm:cxn modelId="{FA6E43FB-A98D-4291-B364-A9575C3D9843}" srcId="{7C3A0993-BACD-42D2-BD7B-78E5A1266CF2}" destId="{AA952097-E1C0-4284-9438-64A35A2632D2}" srcOrd="1" destOrd="0" parTransId="{9B1C3DDC-D925-4A88-A538-7DD131A2256B}" sibTransId="{79D3337A-37E8-4868-AB3B-602A6A76017B}"/>
    <dgm:cxn modelId="{CD4E7435-76F2-4EDE-8BFD-DAD4AF2C17D2}" srcId="{7C3A0993-BACD-42D2-BD7B-78E5A1266CF2}" destId="{95883CCD-6CDE-46D5-A8E1-F10C2E63B8F1}" srcOrd="4" destOrd="0" parTransId="{27FA02A8-0277-4359-A888-0B63E30747F3}" sibTransId="{2F4FE511-22C9-4AE3-891D-9AEBC725C192}"/>
    <dgm:cxn modelId="{261D5E3C-E661-4654-BB30-15B81AF4D103}" srcId="{7C3A0993-BACD-42D2-BD7B-78E5A1266CF2}" destId="{FC557B88-0902-4913-929F-9D6C77E5456B}" srcOrd="0" destOrd="0" parTransId="{F50DCB87-0C65-426D-9BFC-CE115B84F8BF}" sibTransId="{0693EE96-7F12-41C8-8E69-024404466A8C}"/>
    <dgm:cxn modelId="{61F334BA-5384-4636-BE7A-6C413E5CC449}" type="presOf" srcId="{FC557B88-0902-4913-929F-9D6C77E5456B}" destId="{EDAFB153-7F49-42C0-A530-924DD06C2CF1}" srcOrd="0" destOrd="0" presId="urn:microsoft.com/office/officeart/2005/8/layout/hierarchy1"/>
    <dgm:cxn modelId="{02897E88-E4F1-472A-AC95-48044200B32A}" type="presParOf" srcId="{A37092BB-2D16-49EE-BBB7-CE7868278F9C}" destId="{196943B8-5393-42BF-9ECE-B87AAB1912FD}" srcOrd="0" destOrd="0" presId="urn:microsoft.com/office/officeart/2005/8/layout/hierarchy1"/>
    <dgm:cxn modelId="{A260A986-A9CC-47F5-AA64-009BF7FA295D}" type="presParOf" srcId="{196943B8-5393-42BF-9ECE-B87AAB1912FD}" destId="{6C83A96E-5599-4391-8522-73B944087EC2}" srcOrd="0" destOrd="0" presId="urn:microsoft.com/office/officeart/2005/8/layout/hierarchy1"/>
    <dgm:cxn modelId="{75BDA55B-4B85-433D-990D-0CD732C3C8B5}" type="presParOf" srcId="{6C83A96E-5599-4391-8522-73B944087EC2}" destId="{967A53CD-5D47-4881-AE75-F5AB31119724}" srcOrd="0" destOrd="0" presId="urn:microsoft.com/office/officeart/2005/8/layout/hierarchy1"/>
    <dgm:cxn modelId="{B01C4FE7-15E8-48C7-850A-F63E1764D417}" type="presParOf" srcId="{6C83A96E-5599-4391-8522-73B944087EC2}" destId="{DF1381B9-ECD3-4E7A-AEDE-987DC1DA6C39}" srcOrd="1" destOrd="0" presId="urn:microsoft.com/office/officeart/2005/8/layout/hierarchy1"/>
    <dgm:cxn modelId="{733DD9E4-1F43-4AF3-B221-3EE8EDF30474}" type="presParOf" srcId="{196943B8-5393-42BF-9ECE-B87AAB1912FD}" destId="{612358DC-B68D-4B64-81D4-2E2D7CFC8786}" srcOrd="1" destOrd="0" presId="urn:microsoft.com/office/officeart/2005/8/layout/hierarchy1"/>
    <dgm:cxn modelId="{09035C26-DAB6-41E3-87B5-D85CA2814ECF}" type="presParOf" srcId="{612358DC-B68D-4B64-81D4-2E2D7CFC8786}" destId="{6C5F5451-7744-460A-97B4-FDC85F525E60}" srcOrd="0" destOrd="0" presId="urn:microsoft.com/office/officeart/2005/8/layout/hierarchy1"/>
    <dgm:cxn modelId="{35F2F383-02B7-4C14-A2C5-0B499C376ADD}" type="presParOf" srcId="{612358DC-B68D-4B64-81D4-2E2D7CFC8786}" destId="{EF585D36-F6C1-476C-8988-542E72D99F04}" srcOrd="1" destOrd="0" presId="urn:microsoft.com/office/officeart/2005/8/layout/hierarchy1"/>
    <dgm:cxn modelId="{ED8E34BA-394D-4654-84BD-FD8060FC7213}" type="presParOf" srcId="{EF585D36-F6C1-476C-8988-542E72D99F04}" destId="{C3A31CED-7721-47D6-BDA5-B4C6F42A2F54}" srcOrd="0" destOrd="0" presId="urn:microsoft.com/office/officeart/2005/8/layout/hierarchy1"/>
    <dgm:cxn modelId="{904638FF-6184-485E-8C59-2EFDFA7FAF57}" type="presParOf" srcId="{C3A31CED-7721-47D6-BDA5-B4C6F42A2F54}" destId="{67230351-E61C-47C9-BC06-F65AABBABB08}" srcOrd="0" destOrd="0" presId="urn:microsoft.com/office/officeart/2005/8/layout/hierarchy1"/>
    <dgm:cxn modelId="{4A6C68A2-8E03-4F77-9E41-365339ADB9C4}" type="presParOf" srcId="{C3A31CED-7721-47D6-BDA5-B4C6F42A2F54}" destId="{EDAFB153-7F49-42C0-A530-924DD06C2CF1}" srcOrd="1" destOrd="0" presId="urn:microsoft.com/office/officeart/2005/8/layout/hierarchy1"/>
    <dgm:cxn modelId="{E0B4CF8E-8140-4EF3-9D8C-1A8EE7F4C0E2}" type="presParOf" srcId="{EF585D36-F6C1-476C-8988-542E72D99F04}" destId="{40A431CA-252A-4408-A855-7E15F9C92688}" srcOrd="1" destOrd="0" presId="urn:microsoft.com/office/officeart/2005/8/layout/hierarchy1"/>
    <dgm:cxn modelId="{38A64D32-7630-4AE1-8472-0B2F38DE6E77}" type="presParOf" srcId="{612358DC-B68D-4B64-81D4-2E2D7CFC8786}" destId="{5D357F68-5F71-4AFD-A00E-0A3E716A93DD}" srcOrd="2" destOrd="0" presId="urn:microsoft.com/office/officeart/2005/8/layout/hierarchy1"/>
    <dgm:cxn modelId="{DB5BB5DD-21FA-4E65-ABF3-7247A62872C8}" type="presParOf" srcId="{612358DC-B68D-4B64-81D4-2E2D7CFC8786}" destId="{3C677C04-4B6D-464B-B5EB-7D977909741A}" srcOrd="3" destOrd="0" presId="urn:microsoft.com/office/officeart/2005/8/layout/hierarchy1"/>
    <dgm:cxn modelId="{746FC707-6E0A-4A9F-A3EB-D0309C957131}" type="presParOf" srcId="{3C677C04-4B6D-464B-B5EB-7D977909741A}" destId="{1FAF9D94-ACB1-4134-B420-D9D9493A35F2}" srcOrd="0" destOrd="0" presId="urn:microsoft.com/office/officeart/2005/8/layout/hierarchy1"/>
    <dgm:cxn modelId="{7F4811C6-7855-410F-9A1C-EB5CDF60D2DD}" type="presParOf" srcId="{1FAF9D94-ACB1-4134-B420-D9D9493A35F2}" destId="{FF030E8D-CBE8-4F43-BD41-D31A0948FB15}" srcOrd="0" destOrd="0" presId="urn:microsoft.com/office/officeart/2005/8/layout/hierarchy1"/>
    <dgm:cxn modelId="{26B7EE04-72CD-4CA1-825E-36983F3905B1}" type="presParOf" srcId="{1FAF9D94-ACB1-4134-B420-D9D9493A35F2}" destId="{D4E5F064-7108-4D56-AF7D-99B852F2BA15}" srcOrd="1" destOrd="0" presId="urn:microsoft.com/office/officeart/2005/8/layout/hierarchy1"/>
    <dgm:cxn modelId="{3F8FF95E-D225-408F-BFF7-B591ED060B1C}" type="presParOf" srcId="{3C677C04-4B6D-464B-B5EB-7D977909741A}" destId="{54040EDA-F8A0-4204-803F-9F98A8A20621}" srcOrd="1" destOrd="0" presId="urn:microsoft.com/office/officeart/2005/8/layout/hierarchy1"/>
    <dgm:cxn modelId="{E430A448-B313-44BF-A908-653688FB4B72}" type="presParOf" srcId="{612358DC-B68D-4B64-81D4-2E2D7CFC8786}" destId="{5FFABD1B-BF8A-4921-9B2B-2B017B10FEEA}" srcOrd="4" destOrd="0" presId="urn:microsoft.com/office/officeart/2005/8/layout/hierarchy1"/>
    <dgm:cxn modelId="{85FEEE6D-273F-42C1-8265-2B3902BBDD3C}" type="presParOf" srcId="{612358DC-B68D-4B64-81D4-2E2D7CFC8786}" destId="{6F4751EC-518F-4238-A41F-1B1733547432}" srcOrd="5" destOrd="0" presId="urn:microsoft.com/office/officeart/2005/8/layout/hierarchy1"/>
    <dgm:cxn modelId="{78616025-321E-4DBD-A3E2-D0E1894AAA3A}" type="presParOf" srcId="{6F4751EC-518F-4238-A41F-1B1733547432}" destId="{EC142166-964A-4662-9588-11989263C2B0}" srcOrd="0" destOrd="0" presId="urn:microsoft.com/office/officeart/2005/8/layout/hierarchy1"/>
    <dgm:cxn modelId="{3D9B4832-0C5B-42BF-9520-70FE1A93A59A}" type="presParOf" srcId="{EC142166-964A-4662-9588-11989263C2B0}" destId="{9CBB5DF3-D3E8-4CC2-BDC5-F511AF4CE67D}" srcOrd="0" destOrd="0" presId="urn:microsoft.com/office/officeart/2005/8/layout/hierarchy1"/>
    <dgm:cxn modelId="{C2EE1CB5-9618-4864-B985-14BA5B68C17E}" type="presParOf" srcId="{EC142166-964A-4662-9588-11989263C2B0}" destId="{1FE9EB02-5B5E-43D3-B1FA-2A27E25992B9}" srcOrd="1" destOrd="0" presId="urn:microsoft.com/office/officeart/2005/8/layout/hierarchy1"/>
    <dgm:cxn modelId="{53C2DF3C-56E1-4BB5-948D-C61B5E78FDAD}" type="presParOf" srcId="{6F4751EC-518F-4238-A41F-1B1733547432}" destId="{A27B1178-0E61-45F1-8F48-CF22A44DF4AC}" srcOrd="1" destOrd="0" presId="urn:microsoft.com/office/officeart/2005/8/layout/hierarchy1"/>
    <dgm:cxn modelId="{0D7E9A1D-D2A8-4D29-AC4B-32BD464AF3EF}" type="presParOf" srcId="{612358DC-B68D-4B64-81D4-2E2D7CFC8786}" destId="{BA03B4E0-CC51-4A6E-B131-4A52C19A70E8}" srcOrd="6" destOrd="0" presId="urn:microsoft.com/office/officeart/2005/8/layout/hierarchy1"/>
    <dgm:cxn modelId="{C49939A5-368E-4FC0-A5A1-DA3FEE11EF3F}" type="presParOf" srcId="{612358DC-B68D-4B64-81D4-2E2D7CFC8786}" destId="{8F22166C-C0DF-48BE-81D1-1C5CFE5E9C1B}" srcOrd="7" destOrd="0" presId="urn:microsoft.com/office/officeart/2005/8/layout/hierarchy1"/>
    <dgm:cxn modelId="{14225ED6-1798-40B7-A560-C555FFC5EE29}" type="presParOf" srcId="{8F22166C-C0DF-48BE-81D1-1C5CFE5E9C1B}" destId="{308305F0-F365-4D47-A54F-9B6E08280D58}" srcOrd="0" destOrd="0" presId="urn:microsoft.com/office/officeart/2005/8/layout/hierarchy1"/>
    <dgm:cxn modelId="{2BE6422A-4D08-4DCB-BAF5-73F9875A08E5}" type="presParOf" srcId="{308305F0-F365-4D47-A54F-9B6E08280D58}" destId="{1AB70065-83B4-43F6-A180-A970DB963521}" srcOrd="0" destOrd="0" presId="urn:microsoft.com/office/officeart/2005/8/layout/hierarchy1"/>
    <dgm:cxn modelId="{5D4A75DD-D43C-4194-AE23-9CE3FC9BABEC}" type="presParOf" srcId="{308305F0-F365-4D47-A54F-9B6E08280D58}" destId="{3EE6BF54-7FF3-4D59-A897-13B8693E1774}" srcOrd="1" destOrd="0" presId="urn:microsoft.com/office/officeart/2005/8/layout/hierarchy1"/>
    <dgm:cxn modelId="{F26EAEBE-3D43-40E2-80C0-D26FC3D5B4D5}" type="presParOf" srcId="{8F22166C-C0DF-48BE-81D1-1C5CFE5E9C1B}" destId="{9FF76626-6CCC-47C6-8FFD-D4B9A860DC29}" srcOrd="1" destOrd="0" presId="urn:microsoft.com/office/officeart/2005/8/layout/hierarchy1"/>
    <dgm:cxn modelId="{78584BA3-0277-4E3A-A576-1EA9472B7061}" type="presParOf" srcId="{612358DC-B68D-4B64-81D4-2E2D7CFC8786}" destId="{79CD444E-46FA-4BE3-9C02-D46324A31DD0}" srcOrd="8" destOrd="0" presId="urn:microsoft.com/office/officeart/2005/8/layout/hierarchy1"/>
    <dgm:cxn modelId="{C05AF00B-D494-4530-8FAB-C9D12B580D73}" type="presParOf" srcId="{612358DC-B68D-4B64-81D4-2E2D7CFC8786}" destId="{D556580D-170B-4724-BAB8-A57677ED28F1}" srcOrd="9" destOrd="0" presId="urn:microsoft.com/office/officeart/2005/8/layout/hierarchy1"/>
    <dgm:cxn modelId="{96AFECAB-57CF-49E7-B8AF-D36569C413CB}" type="presParOf" srcId="{D556580D-170B-4724-BAB8-A57677ED28F1}" destId="{C65237F6-9C85-4FC5-A9D5-D738CF9649D1}" srcOrd="0" destOrd="0" presId="urn:microsoft.com/office/officeart/2005/8/layout/hierarchy1"/>
    <dgm:cxn modelId="{61BFA46D-4A62-4149-A678-979B1A415017}" type="presParOf" srcId="{C65237F6-9C85-4FC5-A9D5-D738CF9649D1}" destId="{25DE018A-8514-48A7-84F8-4D0981C662EF}" srcOrd="0" destOrd="0" presId="urn:microsoft.com/office/officeart/2005/8/layout/hierarchy1"/>
    <dgm:cxn modelId="{4040FC1C-519F-415B-94FD-55EFB13963FF}" type="presParOf" srcId="{C65237F6-9C85-4FC5-A9D5-D738CF9649D1}" destId="{AE50C709-A4BA-412A-8349-84574F0A7556}" srcOrd="1" destOrd="0" presId="urn:microsoft.com/office/officeart/2005/8/layout/hierarchy1"/>
    <dgm:cxn modelId="{58AFD7BB-43C7-4491-826D-B1CDE3915460}" type="presParOf" srcId="{D556580D-170B-4724-BAB8-A57677ED28F1}" destId="{DB2A5ABA-0ADE-49FA-BA31-5F648C4C25FF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9CD444E-46FA-4BE3-9C02-D46324A31DD0}">
      <dsp:nvSpPr>
        <dsp:cNvPr id="0" name=""/>
        <dsp:cNvSpPr/>
      </dsp:nvSpPr>
      <dsp:spPr>
        <a:xfrm>
          <a:off x="4028499" y="2293197"/>
          <a:ext cx="3342085" cy="39763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70974"/>
              </a:lnTo>
              <a:lnTo>
                <a:pt x="3342085" y="270974"/>
              </a:lnTo>
              <a:lnTo>
                <a:pt x="3342085" y="39763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A03B4E0-CC51-4A6E-B131-4A52C19A70E8}">
      <dsp:nvSpPr>
        <dsp:cNvPr id="0" name=""/>
        <dsp:cNvSpPr/>
      </dsp:nvSpPr>
      <dsp:spPr>
        <a:xfrm>
          <a:off x="4028499" y="2293197"/>
          <a:ext cx="1671042" cy="39763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70974"/>
              </a:lnTo>
              <a:lnTo>
                <a:pt x="1671042" y="270974"/>
              </a:lnTo>
              <a:lnTo>
                <a:pt x="1671042" y="39763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FFABD1B-BF8A-4921-9B2B-2B017B10FEEA}">
      <dsp:nvSpPr>
        <dsp:cNvPr id="0" name=""/>
        <dsp:cNvSpPr/>
      </dsp:nvSpPr>
      <dsp:spPr>
        <a:xfrm>
          <a:off x="3982779" y="2293197"/>
          <a:ext cx="91440" cy="39763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9763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D357F68-5F71-4AFD-A00E-0A3E716A93DD}">
      <dsp:nvSpPr>
        <dsp:cNvPr id="0" name=""/>
        <dsp:cNvSpPr/>
      </dsp:nvSpPr>
      <dsp:spPr>
        <a:xfrm>
          <a:off x="2357456" y="2293197"/>
          <a:ext cx="1671042" cy="397632"/>
        </a:xfrm>
        <a:custGeom>
          <a:avLst/>
          <a:gdLst/>
          <a:ahLst/>
          <a:cxnLst/>
          <a:rect l="0" t="0" r="0" b="0"/>
          <a:pathLst>
            <a:path>
              <a:moveTo>
                <a:pt x="1671042" y="0"/>
              </a:moveTo>
              <a:lnTo>
                <a:pt x="1671042" y="270974"/>
              </a:lnTo>
              <a:lnTo>
                <a:pt x="0" y="270974"/>
              </a:lnTo>
              <a:lnTo>
                <a:pt x="0" y="39763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C5F5451-7744-460A-97B4-FDC85F525E60}">
      <dsp:nvSpPr>
        <dsp:cNvPr id="0" name=""/>
        <dsp:cNvSpPr/>
      </dsp:nvSpPr>
      <dsp:spPr>
        <a:xfrm>
          <a:off x="686414" y="2293197"/>
          <a:ext cx="3342085" cy="397632"/>
        </a:xfrm>
        <a:custGeom>
          <a:avLst/>
          <a:gdLst/>
          <a:ahLst/>
          <a:cxnLst/>
          <a:rect l="0" t="0" r="0" b="0"/>
          <a:pathLst>
            <a:path>
              <a:moveTo>
                <a:pt x="3342085" y="0"/>
              </a:moveTo>
              <a:lnTo>
                <a:pt x="3342085" y="270974"/>
              </a:lnTo>
              <a:lnTo>
                <a:pt x="0" y="270974"/>
              </a:lnTo>
              <a:lnTo>
                <a:pt x="0" y="39763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67A53CD-5D47-4881-AE75-F5AB31119724}">
      <dsp:nvSpPr>
        <dsp:cNvPr id="0" name=""/>
        <dsp:cNvSpPr/>
      </dsp:nvSpPr>
      <dsp:spPr>
        <a:xfrm>
          <a:off x="3344891" y="1425014"/>
          <a:ext cx="1367216" cy="86818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F1381B9-ECD3-4E7A-AEDE-987DC1DA6C39}">
      <dsp:nvSpPr>
        <dsp:cNvPr id="0" name=""/>
        <dsp:cNvSpPr/>
      </dsp:nvSpPr>
      <dsp:spPr>
        <a:xfrm>
          <a:off x="3496804" y="1569331"/>
          <a:ext cx="1367216" cy="86818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600" kern="1200" dirty="0" smtClean="0"/>
            <a:t>Мероприятия, направленные на повышение уровня информационной безопасности, на обеспечение внимания родительской и педагогической общественности к проблеме обеспечения безопасности и развития детей в информационном пространстве.</a:t>
          </a:r>
          <a:endParaRPr lang="ru-RU" sz="600" kern="1200" dirty="0"/>
        </a:p>
      </dsp:txBody>
      <dsp:txXfrm>
        <a:off x="3496804" y="1569331"/>
        <a:ext cx="1367216" cy="868182"/>
      </dsp:txXfrm>
    </dsp:sp>
    <dsp:sp modelId="{67230351-E61C-47C9-BC06-F65AABBABB08}">
      <dsp:nvSpPr>
        <dsp:cNvPr id="0" name=""/>
        <dsp:cNvSpPr/>
      </dsp:nvSpPr>
      <dsp:spPr>
        <a:xfrm>
          <a:off x="2805" y="2690829"/>
          <a:ext cx="1367216" cy="86818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AFB153-7F49-42C0-A530-924DD06C2CF1}">
      <dsp:nvSpPr>
        <dsp:cNvPr id="0" name=""/>
        <dsp:cNvSpPr/>
      </dsp:nvSpPr>
      <dsp:spPr>
        <a:xfrm>
          <a:off x="154718" y="2835146"/>
          <a:ext cx="1367216" cy="86818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600" kern="1200" dirty="0" smtClean="0"/>
            <a:t>Уроки </a:t>
          </a:r>
          <a:r>
            <a:rPr lang="ru-RU" sz="600" kern="1200" baseline="0" dirty="0" smtClean="0"/>
            <a:t>,</a:t>
          </a:r>
        </a:p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600" kern="1200" baseline="0" dirty="0" smtClean="0"/>
            <a:t>Видео-уроки,</a:t>
          </a:r>
        </a:p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600" kern="1200" baseline="0" dirty="0" err="1" smtClean="0"/>
            <a:t>Квесты</a:t>
          </a:r>
          <a:r>
            <a:rPr lang="ru-RU" sz="600" kern="1200" baseline="0" dirty="0" smtClean="0"/>
            <a:t>,</a:t>
          </a:r>
        </a:p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600" kern="1200" baseline="0" dirty="0" smtClean="0"/>
            <a:t>Конкурсы рисунков,</a:t>
          </a:r>
        </a:p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600" kern="1200" baseline="0" dirty="0" smtClean="0"/>
            <a:t>Викторины,</a:t>
          </a:r>
        </a:p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600" kern="1200" baseline="0" dirty="0" smtClean="0"/>
            <a:t>Игры и пр.</a:t>
          </a:r>
          <a:endParaRPr lang="ru-RU" sz="600" kern="1200" dirty="0"/>
        </a:p>
      </dsp:txBody>
      <dsp:txXfrm>
        <a:off x="154718" y="2835146"/>
        <a:ext cx="1367216" cy="868182"/>
      </dsp:txXfrm>
    </dsp:sp>
    <dsp:sp modelId="{FF030E8D-CBE8-4F43-BD41-D31A0948FB15}">
      <dsp:nvSpPr>
        <dsp:cNvPr id="0" name=""/>
        <dsp:cNvSpPr/>
      </dsp:nvSpPr>
      <dsp:spPr>
        <a:xfrm>
          <a:off x="1673848" y="2690829"/>
          <a:ext cx="1367216" cy="86818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4E5F064-7108-4D56-AF7D-99B852F2BA15}">
      <dsp:nvSpPr>
        <dsp:cNvPr id="0" name=""/>
        <dsp:cNvSpPr/>
      </dsp:nvSpPr>
      <dsp:spPr>
        <a:xfrm>
          <a:off x="1825761" y="2835146"/>
          <a:ext cx="1367216" cy="86818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600" kern="1200" dirty="0" smtClean="0"/>
            <a:t>Методическая работа с педагогами и родителями (курсы, тренинги, родительские собрания)</a:t>
          </a:r>
          <a:endParaRPr lang="ru-RU" sz="600" kern="1200" dirty="0"/>
        </a:p>
      </dsp:txBody>
      <dsp:txXfrm>
        <a:off x="1825761" y="2835146"/>
        <a:ext cx="1367216" cy="868182"/>
      </dsp:txXfrm>
    </dsp:sp>
    <dsp:sp modelId="{9CBB5DF3-D3E8-4CC2-BDC5-F511AF4CE67D}">
      <dsp:nvSpPr>
        <dsp:cNvPr id="0" name=""/>
        <dsp:cNvSpPr/>
      </dsp:nvSpPr>
      <dsp:spPr>
        <a:xfrm>
          <a:off x="3344891" y="2690829"/>
          <a:ext cx="1367216" cy="86818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FE9EB02-5B5E-43D3-B1FA-2A27E25992B9}">
      <dsp:nvSpPr>
        <dsp:cNvPr id="0" name=""/>
        <dsp:cNvSpPr/>
      </dsp:nvSpPr>
      <dsp:spPr>
        <a:xfrm>
          <a:off x="3496804" y="2835146"/>
          <a:ext cx="1367216" cy="86818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600" kern="1200" dirty="0" smtClean="0"/>
            <a:t>Памятки ,</a:t>
          </a:r>
        </a:p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600" kern="1200" dirty="0" smtClean="0"/>
            <a:t>Брошюры</a:t>
          </a:r>
          <a:endParaRPr lang="ru-RU" sz="600" kern="1200" dirty="0"/>
        </a:p>
      </dsp:txBody>
      <dsp:txXfrm>
        <a:off x="3496804" y="2835146"/>
        <a:ext cx="1367216" cy="868182"/>
      </dsp:txXfrm>
    </dsp:sp>
    <dsp:sp modelId="{1AB70065-83B4-43F6-A180-A970DB963521}">
      <dsp:nvSpPr>
        <dsp:cNvPr id="0" name=""/>
        <dsp:cNvSpPr/>
      </dsp:nvSpPr>
      <dsp:spPr>
        <a:xfrm>
          <a:off x="5015933" y="2690829"/>
          <a:ext cx="1367216" cy="86818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EE6BF54-7FF3-4D59-A897-13B8693E1774}">
      <dsp:nvSpPr>
        <dsp:cNvPr id="0" name=""/>
        <dsp:cNvSpPr/>
      </dsp:nvSpPr>
      <dsp:spPr>
        <a:xfrm>
          <a:off x="5167846" y="2835146"/>
          <a:ext cx="1367216" cy="86818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600" kern="1200" dirty="0" smtClean="0"/>
            <a:t>Информационные стенды,</a:t>
          </a:r>
        </a:p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600" kern="1200" dirty="0" smtClean="0"/>
            <a:t>Раздел сайта ОО «Информационная безопасность»,</a:t>
          </a:r>
        </a:p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600" kern="1200" dirty="0" smtClean="0"/>
            <a:t>Доска объявлений ИС «СГО»</a:t>
          </a:r>
          <a:endParaRPr lang="ru-RU" sz="600" kern="1200" dirty="0"/>
        </a:p>
      </dsp:txBody>
      <dsp:txXfrm>
        <a:off x="5167846" y="2835146"/>
        <a:ext cx="1367216" cy="868182"/>
      </dsp:txXfrm>
    </dsp:sp>
    <dsp:sp modelId="{25DE018A-8514-48A7-84F8-4D0981C662EF}">
      <dsp:nvSpPr>
        <dsp:cNvPr id="0" name=""/>
        <dsp:cNvSpPr/>
      </dsp:nvSpPr>
      <dsp:spPr>
        <a:xfrm>
          <a:off x="6686976" y="2690829"/>
          <a:ext cx="1367216" cy="86818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E50C709-A4BA-412A-8349-84574F0A7556}">
      <dsp:nvSpPr>
        <dsp:cNvPr id="0" name=""/>
        <dsp:cNvSpPr/>
      </dsp:nvSpPr>
      <dsp:spPr>
        <a:xfrm>
          <a:off x="6838889" y="2835146"/>
          <a:ext cx="1367216" cy="86818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600" kern="1200" dirty="0" smtClean="0"/>
            <a:t>Воспитательные мероприятия - профилактика  </a:t>
          </a:r>
          <a:r>
            <a:rPr lang="ru-RU" sz="600" kern="1200" dirty="0" err="1" smtClean="0"/>
            <a:t>интернет-зависимости</a:t>
          </a:r>
          <a:r>
            <a:rPr lang="ru-RU" sz="600" kern="1200" dirty="0" smtClean="0"/>
            <a:t> через воспитательную систему ОО</a:t>
          </a:r>
          <a:endParaRPr lang="ru-RU" sz="600" kern="1200" dirty="0"/>
        </a:p>
      </dsp:txBody>
      <dsp:txXfrm>
        <a:off x="6838889" y="2835146"/>
        <a:ext cx="1367216" cy="86818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26.11.2019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jpeg"/><Relationship Id="rId7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10" Type="http://schemas.openxmlformats.org/officeDocument/2006/relationships/image" Target="../media/image17.jpeg"/><Relationship Id="rId4" Type="http://schemas.openxmlformats.org/officeDocument/2006/relationships/image" Target="../media/image11.jpeg"/><Relationship Id="rId9" Type="http://schemas.openxmlformats.org/officeDocument/2006/relationships/image" Target="../media/image16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10" Type="http://schemas.openxmlformats.org/officeDocument/2006/relationships/image" Target="../media/image25.png"/><Relationship Id="rId4" Type="http://schemas.openxmlformats.org/officeDocument/2006/relationships/image" Target="../media/image19.png"/><Relationship Id="rId9" Type="http://schemas.openxmlformats.org/officeDocument/2006/relationships/image" Target="../media/image24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jpeg"/><Relationship Id="rId7" Type="http://schemas.openxmlformats.org/officeDocument/2006/relationships/image" Target="../media/image3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1.png"/><Relationship Id="rId7" Type="http://schemas.openxmlformats.org/officeDocument/2006/relationships/image" Target="../media/image36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jpeg"/><Relationship Id="rId4" Type="http://schemas.openxmlformats.org/officeDocument/2006/relationships/image" Target="../media/image33.jpeg"/><Relationship Id="rId9" Type="http://schemas.openxmlformats.org/officeDocument/2006/relationships/image" Target="../media/image3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jpeg"/><Relationship Id="rId4" Type="http://schemas.openxmlformats.org/officeDocument/2006/relationships/image" Target="../media/image4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pPr marL="182880"/>
            <a:r>
              <a:rPr lang="ru-RU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Единый урок по безопасности в сети Интернет</a:t>
            </a:r>
            <a:endParaRPr lang="ru-RU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МО «Тарбагатайский район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79912" y="188640"/>
            <a:ext cx="1619672" cy="17330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60744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Единый урок</a:t>
            </a:r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24328" y="0"/>
            <a:ext cx="1619672" cy="17330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" name="Схема 5"/>
          <p:cNvGraphicFramePr/>
          <p:nvPr/>
        </p:nvGraphicFramePr>
        <p:xfrm>
          <a:off x="467544" y="1412776"/>
          <a:ext cx="8208912" cy="51283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23528" y="1772816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Информационная безопасность и цифровая грамотность учащихся </a:t>
            </a:r>
          </a:p>
          <a:p>
            <a:pPr algn="ctr"/>
            <a:r>
              <a:rPr lang="ru-RU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ОО МО «Тарбагатайский район»</a:t>
            </a:r>
            <a:endParaRPr lang="ru-RU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211144" cy="114300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Единый </a:t>
            </a: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урок </a:t>
            </a:r>
            <a:b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</a:br>
            <a:r>
              <a:rPr lang="ru-RU" sz="2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мероприятия</a:t>
            </a:r>
            <a:endParaRPr lang="ru-RU" sz="22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24328" y="0"/>
            <a:ext cx="1619672" cy="17330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Рисунок 5" descr="C:\Users\123\Desktop\1 фото\IMG_20191121_151545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179512" y="260648"/>
            <a:ext cx="1368152" cy="1872208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</p:pic>
      <p:sp>
        <p:nvSpPr>
          <p:cNvPr id="7" name="Прямоугольник 6"/>
          <p:cNvSpPr/>
          <p:nvPr/>
        </p:nvSpPr>
        <p:spPr>
          <a:xfrm>
            <a:off x="0" y="2204864"/>
            <a:ext cx="219573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dirty="0" smtClean="0"/>
              <a:t>Деловая игра «</a:t>
            </a:r>
            <a:r>
              <a:rPr lang="ru-RU" sz="1000" dirty="0" err="1" smtClean="0"/>
              <a:t>Телефономания</a:t>
            </a:r>
            <a:r>
              <a:rPr lang="ru-RU" sz="1000" dirty="0" smtClean="0"/>
              <a:t>» </a:t>
            </a:r>
          </a:p>
          <a:p>
            <a:r>
              <a:rPr lang="ru-RU" sz="1000" dirty="0" smtClean="0"/>
              <a:t>в </a:t>
            </a:r>
            <a:r>
              <a:rPr lang="ru-RU" sz="1000" dirty="0" err="1" smtClean="0"/>
              <a:t>Барыкинской</a:t>
            </a:r>
            <a:r>
              <a:rPr lang="ru-RU" sz="1000" dirty="0" smtClean="0"/>
              <a:t> ООШ</a:t>
            </a:r>
            <a:endParaRPr lang="ru-RU" sz="1000" dirty="0"/>
          </a:p>
        </p:txBody>
      </p:sp>
      <p:pic>
        <p:nvPicPr>
          <p:cNvPr id="8" name="Picture 2" descr="C:\Users\HOME\Desktop\GeBrkCe4zsU.jpg"/>
          <p:cNvPicPr>
            <a:picLocks noChangeAspect="1" noChangeArrowheads="1"/>
          </p:cNvPicPr>
          <p:nvPr/>
        </p:nvPicPr>
        <p:blipFill>
          <a:blip r:embed="rId4" cstate="print">
            <a:lum contrast="10000"/>
          </a:blip>
          <a:srcRect/>
          <a:stretch>
            <a:fillRect/>
          </a:stretch>
        </p:blipFill>
        <p:spPr bwMode="auto">
          <a:xfrm>
            <a:off x="2267744" y="1412776"/>
            <a:ext cx="2304255" cy="172819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</p:pic>
      <p:sp>
        <p:nvSpPr>
          <p:cNvPr id="9" name="Прямоугольник 8"/>
          <p:cNvSpPr/>
          <p:nvPr/>
        </p:nvSpPr>
        <p:spPr>
          <a:xfrm>
            <a:off x="2267744" y="3284984"/>
            <a:ext cx="24117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dirty="0" smtClean="0"/>
              <a:t>Видео-урок «Безопасный интернет» в ЦДОД «Радуга талантов»</a:t>
            </a:r>
            <a:endParaRPr lang="ru-RU" sz="1000" dirty="0"/>
          </a:p>
        </p:txBody>
      </p:sp>
      <p:pic>
        <p:nvPicPr>
          <p:cNvPr id="10" name="Picture 9" descr="IMG-155e4ad4a378d088575231c1e6bc5a11-V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2780928"/>
            <a:ext cx="1281283" cy="1711598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" name="Прямоугольник 10"/>
          <p:cNvSpPr/>
          <p:nvPr/>
        </p:nvSpPr>
        <p:spPr>
          <a:xfrm>
            <a:off x="107504" y="4581128"/>
            <a:ext cx="21957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dirty="0" smtClean="0"/>
              <a:t>Игра «Вирусы» в </a:t>
            </a:r>
            <a:r>
              <a:rPr lang="ru-RU" sz="1000" dirty="0" err="1" smtClean="0"/>
              <a:t>Пестеревской</a:t>
            </a:r>
            <a:r>
              <a:rPr lang="ru-RU" sz="1000" dirty="0" smtClean="0"/>
              <a:t> ООШ</a:t>
            </a:r>
            <a:endParaRPr lang="ru-RU" sz="1000" dirty="0"/>
          </a:p>
        </p:txBody>
      </p:sp>
      <p:pic>
        <p:nvPicPr>
          <p:cNvPr id="12" name="Picture 2" descr="G:\Инф безопасность в Интернет\20191120_135732.jpg"/>
          <p:cNvPicPr>
            <a:picLocks noChangeAspect="1" noChangeArrowheads="1"/>
          </p:cNvPicPr>
          <p:nvPr/>
        </p:nvPicPr>
        <p:blipFill>
          <a:blip r:embed="rId6" cstate="print">
            <a:lum bright="10000" contrast="2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79912" y="3699030"/>
            <a:ext cx="2232248" cy="1674186"/>
          </a:xfrm>
          <a:prstGeom prst="rect">
            <a:avLst/>
          </a:prstGeom>
          <a:noFill/>
          <a:ln w="127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3851920" y="5373216"/>
            <a:ext cx="219573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dirty="0" smtClean="0"/>
              <a:t>VI </a:t>
            </a:r>
            <a:r>
              <a:rPr lang="ru-RU" sz="1000" dirty="0" smtClean="0"/>
              <a:t>международный </a:t>
            </a:r>
            <a:r>
              <a:rPr lang="ru-RU" sz="1000" dirty="0" err="1" smtClean="0"/>
              <a:t>квест</a:t>
            </a:r>
            <a:r>
              <a:rPr lang="ru-RU" sz="1000" dirty="0" smtClean="0"/>
              <a:t> по цифровой грамотности в </a:t>
            </a:r>
            <a:r>
              <a:rPr lang="ru-RU" sz="1000" dirty="0" err="1" smtClean="0"/>
              <a:t>Тарбагатайской</a:t>
            </a:r>
            <a:r>
              <a:rPr lang="ru-RU" sz="1000" dirty="0" smtClean="0"/>
              <a:t> СОШ</a:t>
            </a:r>
            <a:endParaRPr lang="ru-RU" sz="1000" dirty="0"/>
          </a:p>
        </p:txBody>
      </p:sp>
      <p:pic>
        <p:nvPicPr>
          <p:cNvPr id="14" name="Picture 5" descr="C:\Users\SGO\Downloads\IMG-399df1f6ef4458c361d0b3a7813403d1-V.jpg"/>
          <p:cNvPicPr>
            <a:picLocks noChangeAspect="1" noChangeArrowheads="1"/>
          </p:cNvPicPr>
          <p:nvPr/>
        </p:nvPicPr>
        <p:blipFill>
          <a:blip r:embed="rId7" cstate="print">
            <a:lum contrast="10000"/>
          </a:blip>
          <a:srcRect/>
          <a:stretch>
            <a:fillRect/>
          </a:stretch>
        </p:blipFill>
        <p:spPr bwMode="auto">
          <a:xfrm>
            <a:off x="5292080" y="980728"/>
            <a:ext cx="2160240" cy="162018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</p:pic>
      <p:sp>
        <p:nvSpPr>
          <p:cNvPr id="15" name="Прямоугольник 14"/>
          <p:cNvSpPr/>
          <p:nvPr/>
        </p:nvSpPr>
        <p:spPr>
          <a:xfrm>
            <a:off x="5220072" y="2636912"/>
            <a:ext cx="219573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dirty="0" smtClean="0"/>
              <a:t>Урок по безопасности в сети Интернет в Заводской СОШ</a:t>
            </a:r>
            <a:endParaRPr lang="ru-RU" sz="1000" dirty="0"/>
          </a:p>
        </p:txBody>
      </p:sp>
      <p:pic>
        <p:nvPicPr>
          <p:cNvPr id="16" name="Picture 3" descr="C:\Users\User\Desktop\ТАА\ФОТО\IMG-291a595c25f001b0ea42b6551ab5f111-V.jpg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8" cstate="print">
            <a:lum contrast="10000"/>
          </a:blip>
          <a:srcRect/>
          <a:stretch>
            <a:fillRect/>
          </a:stretch>
        </p:blipFill>
        <p:spPr bwMode="auto">
          <a:xfrm>
            <a:off x="1331640" y="4797152"/>
            <a:ext cx="2237830" cy="1678373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</p:pic>
      <p:sp>
        <p:nvSpPr>
          <p:cNvPr id="17" name="Прямоугольник 16"/>
          <p:cNvSpPr/>
          <p:nvPr/>
        </p:nvSpPr>
        <p:spPr>
          <a:xfrm>
            <a:off x="467544" y="6457890"/>
            <a:ext cx="432048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dirty="0" smtClean="0"/>
              <a:t>Викторина по информационной безопасности в </a:t>
            </a:r>
            <a:r>
              <a:rPr lang="ru-RU" sz="1000" dirty="0" err="1" smtClean="0"/>
              <a:t>Верхнежиримской</a:t>
            </a:r>
            <a:r>
              <a:rPr lang="ru-RU" sz="1000" dirty="0" smtClean="0"/>
              <a:t> СОШ</a:t>
            </a:r>
            <a:endParaRPr lang="ru-RU" sz="1000" dirty="0"/>
          </a:p>
        </p:txBody>
      </p:sp>
      <p:pic>
        <p:nvPicPr>
          <p:cNvPr id="18" name="Picture 3" descr="IMG-d76e7f3b6a16aa124095222742b19904-V"/>
          <p:cNvPicPr>
            <a:picLocks noChangeAspect="1" noChangeArrowheads="1"/>
          </p:cNvPicPr>
          <p:nvPr/>
        </p:nvPicPr>
        <p:blipFill>
          <a:blip r:embed="rId9" cstate="print">
            <a:lum contrast="10000"/>
          </a:blip>
          <a:srcRect/>
          <a:stretch>
            <a:fillRect/>
          </a:stretch>
        </p:blipFill>
        <p:spPr bwMode="auto">
          <a:xfrm>
            <a:off x="6588224" y="4869160"/>
            <a:ext cx="1809336" cy="1511374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9" name="Прямоугольник 18"/>
          <p:cNvSpPr/>
          <p:nvPr/>
        </p:nvSpPr>
        <p:spPr>
          <a:xfrm>
            <a:off x="6444208" y="6457890"/>
            <a:ext cx="219573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dirty="0" smtClean="0"/>
              <a:t>Изучение правил безопасного интернета в </a:t>
            </a:r>
            <a:r>
              <a:rPr lang="ru-RU" sz="1000" dirty="0" err="1" smtClean="0"/>
              <a:t>Пестеревской</a:t>
            </a:r>
            <a:r>
              <a:rPr lang="ru-RU" sz="1000" dirty="0" smtClean="0"/>
              <a:t> ООШ</a:t>
            </a:r>
            <a:endParaRPr lang="ru-RU" sz="1000" dirty="0"/>
          </a:p>
        </p:txBody>
      </p:sp>
      <p:pic>
        <p:nvPicPr>
          <p:cNvPr id="20" name="Picture 2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20272" y="2780928"/>
            <a:ext cx="1944216" cy="1446806"/>
          </a:xfrm>
          <a:prstGeom prst="rect">
            <a:avLst/>
          </a:prstGeom>
          <a:noFill/>
          <a:ln w="127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Прямоугольник 20"/>
          <p:cNvSpPr/>
          <p:nvPr/>
        </p:nvSpPr>
        <p:spPr>
          <a:xfrm>
            <a:off x="6876256" y="4221088"/>
            <a:ext cx="219573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dirty="0" smtClean="0"/>
              <a:t>Занятие-семинар «</a:t>
            </a:r>
            <a:r>
              <a:rPr lang="ru-RU" sz="1000" dirty="0" smtClean="0"/>
              <a:t>Безопасный интернет» для 8-9 классов </a:t>
            </a:r>
            <a:r>
              <a:rPr lang="ru-RU" sz="1000" dirty="0" smtClean="0"/>
              <a:t>в </a:t>
            </a:r>
            <a:r>
              <a:rPr lang="ru-RU" sz="1000" dirty="0" err="1" smtClean="0"/>
              <a:t>Тарбагатайской</a:t>
            </a:r>
            <a:r>
              <a:rPr lang="ru-RU" sz="1000" dirty="0" smtClean="0"/>
              <a:t> СОШ</a:t>
            </a:r>
            <a:endParaRPr lang="ru-RU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139136" cy="114300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Единый </a:t>
            </a: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урок</a:t>
            </a:r>
            <a:r>
              <a:rPr lang="en-US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 </a:t>
            </a: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/>
            </a:r>
            <a:b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</a:br>
            <a:r>
              <a:rPr lang="ru-RU" sz="2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конкурсы детского рисунка</a:t>
            </a:r>
            <a:endParaRPr lang="ru-RU" sz="22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24328" y="0"/>
            <a:ext cx="1619672" cy="17330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https://sun9-46.userapi.com/c855132/v855132164/179c83/RYYV3YeF60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897809">
            <a:off x="539552" y="1484784"/>
            <a:ext cx="2411760" cy="2206504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</p:pic>
      <p:pic>
        <p:nvPicPr>
          <p:cNvPr id="7" name="Picture 8" descr="http://www.events.volga.rt.ru/_data/objects/0000/3328/img.3328.Tatarstan_Kulakova.jpg"/>
          <p:cNvPicPr>
            <a:picLocks noChangeAspect="1" noChangeArrowheads="1"/>
          </p:cNvPicPr>
          <p:nvPr/>
        </p:nvPicPr>
        <p:blipFill>
          <a:blip r:embed="rId4" cstate="print">
            <a:lum bright="10000" contrast="10000"/>
          </a:blip>
          <a:stretch>
            <a:fillRect/>
          </a:stretch>
        </p:blipFill>
        <p:spPr bwMode="auto">
          <a:xfrm rot="558230">
            <a:off x="1475656" y="2852936"/>
            <a:ext cx="2194065" cy="164612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</p:pic>
      <p:pic>
        <p:nvPicPr>
          <p:cNvPr id="8" name="Picture 2" descr="C:\Users\Xorochii\Desktop\DCIM\безопасный интернет\IMG_20191122_121534.jpg"/>
          <p:cNvPicPr>
            <a:picLocks noGrp="1" noChangeAspect="1" noChangeArrowheads="1"/>
          </p:cNvPicPr>
          <p:nvPr>
            <p:ph idx="1"/>
          </p:nvPr>
        </p:nvPicPr>
        <p:blipFill>
          <a:blip r:embed="rId5" cstate="print">
            <a:lum contrast="20000"/>
          </a:blip>
          <a:srcRect/>
          <a:stretch>
            <a:fillRect/>
          </a:stretch>
        </p:blipFill>
        <p:spPr bwMode="auto">
          <a:xfrm rot="625219">
            <a:off x="3563888" y="1556792"/>
            <a:ext cx="2518048" cy="188853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</p:pic>
      <p:pic>
        <p:nvPicPr>
          <p:cNvPr id="9" name="Picture 5" descr="C:\Users\Xorochii\Desktop\DCIM\безопасный интернет\IMG_20191122_121750.jpg"/>
          <p:cNvPicPr>
            <a:picLocks noChangeAspect="1" noChangeArrowheads="1"/>
          </p:cNvPicPr>
          <p:nvPr/>
        </p:nvPicPr>
        <p:blipFill>
          <a:blip r:embed="rId6" cstate="print">
            <a:lum bright="10000" contrast="20000"/>
          </a:blip>
          <a:srcRect/>
          <a:stretch>
            <a:fillRect/>
          </a:stretch>
        </p:blipFill>
        <p:spPr bwMode="auto">
          <a:xfrm rot="20989778">
            <a:off x="179512" y="4005064"/>
            <a:ext cx="2016224" cy="1990493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74488">
            <a:off x="2267744" y="4869160"/>
            <a:ext cx="2669084" cy="1802864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1" name="Picture 10" descr="F:\фото интр\IMG-770f0ce8bb1683e5a50ee6535004e0bd-V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0934828">
            <a:off x="3995936" y="3284984"/>
            <a:ext cx="2597815" cy="1944216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2" name="Picture 3" descr="C:\Users\Xorochii\Desktop\DCIM\безопасный интернет\IMG_20191122_121848.jpg"/>
          <p:cNvPicPr>
            <a:picLocks noChangeAspect="1" noChangeArrowheads="1"/>
          </p:cNvPicPr>
          <p:nvPr/>
        </p:nvPicPr>
        <p:blipFill>
          <a:blip r:embed="rId9" cstate="print">
            <a:lum bright="10000" contrast="30000"/>
          </a:blip>
          <a:srcRect/>
          <a:stretch>
            <a:fillRect/>
          </a:stretch>
        </p:blipFill>
        <p:spPr bwMode="auto">
          <a:xfrm rot="21031500">
            <a:off x="6300192" y="1772816"/>
            <a:ext cx="2627784" cy="188324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</p:pic>
      <p:pic>
        <p:nvPicPr>
          <p:cNvPr id="13" name="Picture 4" descr="C:\Users\Xorochii\Desktop\DCIM\безопасный интернет\IMG_20191122_120056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854527">
            <a:off x="6228184" y="4581128"/>
            <a:ext cx="2662064" cy="1996548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211144" cy="114300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Единый </a:t>
            </a: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урок </a:t>
            </a:r>
            <a:b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</a:br>
            <a:r>
              <a:rPr lang="ru-RU" sz="2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памятки</a:t>
            </a:r>
            <a:endParaRPr lang="ru-RU" sz="22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24328" y="0"/>
            <a:ext cx="1619672" cy="17330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https://sun9-71.userapi.com/c854220/v854220164/170e38/nNSH9t0PpXQ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 rot="21135040">
            <a:off x="151863" y="1580621"/>
            <a:ext cx="2659505" cy="177231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</p:pic>
      <p:pic>
        <p:nvPicPr>
          <p:cNvPr id="7" name="Объект 3">
            <a:extLst>
              <a:ext uri="{FF2B5EF4-FFF2-40B4-BE49-F238E27FC236}">
                <a16:creationId xmlns:a16="http://schemas.microsoft.com/office/drawing/2014/main" xmlns="" id="{04DF84E9-BB7E-4B61-863F-9C6736C586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 cstate="print"/>
          <a:stretch>
            <a:fillRect/>
          </a:stretch>
        </p:blipFill>
        <p:spPr>
          <a:xfrm rot="693187">
            <a:off x="2540635" y="1685218"/>
            <a:ext cx="2880320" cy="1578345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8" name="Picture 4" descr="C:\Users\Xorochii\Desktop\DCIM\безопасный интернет\IMG_20191122_124154.jpg"/>
          <p:cNvPicPr>
            <a:picLocks noChangeAspect="1" noChangeArrowheads="1"/>
          </p:cNvPicPr>
          <p:nvPr/>
        </p:nvPicPr>
        <p:blipFill>
          <a:blip r:embed="rId5" cstate="print">
            <a:lum contrast="10000"/>
          </a:blip>
          <a:srcRect/>
          <a:stretch>
            <a:fillRect/>
          </a:stretch>
        </p:blipFill>
        <p:spPr bwMode="auto">
          <a:xfrm rot="5803592">
            <a:off x="2506452" y="3532539"/>
            <a:ext cx="2801379" cy="210103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</p:pic>
      <p:pic>
        <p:nvPicPr>
          <p:cNvPr id="9" name="Picture 2" descr="C:\Users\KOMP\Desktop\img1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1086266">
            <a:off x="128775" y="3691517"/>
            <a:ext cx="2703814" cy="1932277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</p:pic>
      <p:pic>
        <p:nvPicPr>
          <p:cNvPr id="10" name="Picture 2" descr="C:\Users\KOMP\Desktop\listovka_w400_h554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1079337">
            <a:off x="5257419" y="1057867"/>
            <a:ext cx="2171990" cy="2568918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</p:pic>
      <p:pic>
        <p:nvPicPr>
          <p:cNvPr id="11" name="Picture 2" descr="https://sun9-62.userapi.com/c855528/v855528164/16a886/HHociut1Ff8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318739">
            <a:off x="6189854" y="2397784"/>
            <a:ext cx="2786207" cy="3757061"/>
          </a:xfrm>
          <a:prstGeom prst="rect">
            <a:avLst/>
          </a:prstGeom>
          <a:ln w="12700">
            <a:solidFill>
              <a:schemeClr val="tx1"/>
            </a:solidFill>
          </a:ln>
          <a:effectLst>
            <a:softEdge rad="112500"/>
          </a:effectLst>
        </p:spPr>
      </p:pic>
      <p:pic>
        <p:nvPicPr>
          <p:cNvPr id="12" name="Picture 3" descr="C:\Users\SGO\Downloads\IMG-2e4ec8e87d58b0ffc6275328bbe1fde6-V (1)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20845805">
            <a:off x="2128175" y="4873608"/>
            <a:ext cx="2276872" cy="227687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20890808">
            <a:off x="4797002" y="3267546"/>
            <a:ext cx="2677814" cy="3816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211144" cy="114300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Единый </a:t>
            </a: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урок </a:t>
            </a:r>
            <a:b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</a:br>
            <a:r>
              <a:rPr lang="ru-RU" sz="2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стенды, сайты ОО</a:t>
            </a:r>
            <a:endParaRPr lang="ru-RU" sz="22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24328" y="0"/>
            <a:ext cx="1619672" cy="17330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https://novoboz.ru/1132527/1139697/1155046/1139701/1198882/143226171/102135981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7" y="1484784"/>
            <a:ext cx="2880321" cy="1946683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</p:pic>
      <p:pic>
        <p:nvPicPr>
          <p:cNvPr id="7" name="Picture 4" descr="https://muk2.edusite.ru/images/p41_1l0fxd9jk0g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348880"/>
            <a:ext cx="1656184" cy="1982451"/>
          </a:xfrm>
          <a:prstGeom prst="rect">
            <a:avLst/>
          </a:prstGeom>
          <a:noFill/>
          <a:ln w="127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95936" y="1412776"/>
            <a:ext cx="4070304" cy="2558856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55976" y="2924944"/>
            <a:ext cx="4032448" cy="2927587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860032" y="4509120"/>
            <a:ext cx="4051349" cy="2793344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2" name="Picture 1"/>
          <p:cNvPicPr>
            <a:picLocks noChangeAspect="1" noChangeArrowheads="1"/>
          </p:cNvPicPr>
          <p:nvPr/>
        </p:nvPicPr>
        <p:blipFill>
          <a:blip r:embed="rId8" cstate="print">
            <a:lum contrast="10000"/>
          </a:blip>
          <a:srcRect/>
          <a:stretch>
            <a:fillRect/>
          </a:stretch>
        </p:blipFill>
        <p:spPr bwMode="auto">
          <a:xfrm>
            <a:off x="251520" y="4365104"/>
            <a:ext cx="4226530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78427">
            <a:off x="3572000" y="2061871"/>
            <a:ext cx="2765016" cy="2050000"/>
          </a:xfrm>
          <a:prstGeom prst="rect">
            <a:avLst/>
          </a:prstGeom>
          <a:noFill/>
          <a:ln w="127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211144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Единый </a:t>
            </a: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урок </a:t>
            </a:r>
            <a:b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</a:br>
            <a:r>
              <a:rPr lang="ru-RU" sz="2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Всероссийская контрольная работа по информационной безопасности</a:t>
            </a:r>
            <a:endParaRPr lang="ru-RU" sz="22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24328" y="0"/>
            <a:ext cx="1619672" cy="17330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4" cstate="print">
            <a:lum bright="-10000" contrast="20000"/>
          </a:blip>
          <a:srcRect/>
          <a:stretch>
            <a:fillRect/>
          </a:stretch>
        </p:blipFill>
        <p:spPr bwMode="auto">
          <a:xfrm rot="768300">
            <a:off x="158005" y="1359460"/>
            <a:ext cx="1834147" cy="326070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7" name="Рисунок 6" descr="C:\Users\123\Desktop\1 фото\IMG_20191122_105536.jpg"/>
          <p:cNvPicPr/>
          <p:nvPr/>
        </p:nvPicPr>
        <p:blipFill rotWithShape="1">
          <a:blip r:embed="rId5" cstate="print">
            <a:lum contrast="1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210307">
            <a:off x="2538474" y="4455406"/>
            <a:ext cx="3011641" cy="1881738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</p:pic>
      <p:pic>
        <p:nvPicPr>
          <p:cNvPr id="6" name="Объект 3">
            <a:extLst>
              <a:ext uri="{FF2B5EF4-FFF2-40B4-BE49-F238E27FC236}">
                <a16:creationId xmlns:a16="http://schemas.microsoft.com/office/drawing/2014/main" xmlns="" id="{1434E8D5-48E1-490D-B694-9ACD244FB2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6" cstate="print">
            <a:lum contrast="10000"/>
          </a:blip>
          <a:stretch>
            <a:fillRect/>
          </a:stretch>
        </p:blipFill>
        <p:spPr>
          <a:xfrm rot="21325201">
            <a:off x="1716239" y="1701795"/>
            <a:ext cx="1928093" cy="2495788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9" name="Picture 5" descr="C:\Users\SGO\Downloads\IMG-f1ced3d136d7588d94013fa47ea80798-V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0867076">
            <a:off x="6350668" y="1762989"/>
            <a:ext cx="2859143" cy="2144358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</p:pic>
      <p:pic>
        <p:nvPicPr>
          <p:cNvPr id="10" name="Объект 3">
            <a:extLst>
              <a:ext uri="{FF2B5EF4-FFF2-40B4-BE49-F238E27FC236}">
                <a16:creationId xmlns:a16="http://schemas.microsoft.com/office/drawing/2014/main" xmlns="" id="{9C6EA8E8-6CE2-4E2B-9A76-BE5D01D08FE5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 rot="20574633">
            <a:off x="248805" y="4334924"/>
            <a:ext cx="2068594" cy="2607825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1" name="Picture 2" descr="C:\Users\SGO\Downloads\11-39-30-12-16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968135">
            <a:off x="5821613" y="3928328"/>
            <a:ext cx="3993475" cy="2822244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211144" cy="114300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Единый </a:t>
            </a: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урок </a:t>
            </a:r>
            <a:b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</a:br>
            <a:r>
              <a:rPr lang="ru-RU" sz="2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просмотр мультфильмов</a:t>
            </a:r>
            <a:endParaRPr lang="ru-RU" sz="22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24328" y="0"/>
            <a:ext cx="1619672" cy="17330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Рисунок 5"/>
          <p:cNvPicPr/>
          <p:nvPr/>
        </p:nvPicPr>
        <p:blipFill>
          <a:blip r:embed="rId3" cstate="print"/>
          <a:srcRect t="4706" r="1555" b="9804"/>
          <a:stretch>
            <a:fillRect/>
          </a:stretch>
        </p:blipFill>
        <p:spPr bwMode="auto">
          <a:xfrm>
            <a:off x="4572000" y="3861048"/>
            <a:ext cx="4248472" cy="2592288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1484784"/>
            <a:ext cx="3480590" cy="195165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7" name="Picture 2" descr="C:\Users\User\Desktop\ТАА\ФОТО\IMG-6264c42c1eee7e1efc78f629cb50bebc-V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2420888"/>
            <a:ext cx="4032448" cy="280831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</p:pic>
      <p:sp>
        <p:nvSpPr>
          <p:cNvPr id="8" name="Прямоугольник 7"/>
          <p:cNvSpPr/>
          <p:nvPr/>
        </p:nvSpPr>
        <p:spPr>
          <a:xfrm>
            <a:off x="107504" y="5445224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000" dirty="0" smtClean="0"/>
              <a:t>Знакомство начальной школы с понятием Интернет и информационная </a:t>
            </a:r>
            <a:r>
              <a:rPr lang="ru-RU" sz="1000" dirty="0" smtClean="0"/>
              <a:t>безопасность. Просмотр мультфильма «Белые овцы». </a:t>
            </a:r>
            <a:r>
              <a:rPr lang="ru-RU" sz="1000" dirty="0" err="1" smtClean="0"/>
              <a:t>Верхнежиримская</a:t>
            </a:r>
            <a:r>
              <a:rPr lang="ru-RU" sz="1000" dirty="0" smtClean="0"/>
              <a:t> СОШ</a:t>
            </a:r>
            <a:endParaRPr lang="ru-RU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211144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Единый </a:t>
            </a: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урок </a:t>
            </a:r>
            <a:b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</a:br>
            <a:r>
              <a:rPr lang="ru-RU" sz="2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родительские собрания, педагогические советы</a:t>
            </a:r>
            <a:endParaRPr lang="ru-RU" sz="22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24328" y="0"/>
            <a:ext cx="1619672" cy="17330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IMG-449df652a83423ca90dd0115bdb21548-V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892728">
            <a:off x="19451" y="1766135"/>
            <a:ext cx="2982945" cy="2213367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6" name="Picture 2" descr="C:\Users\User\Desktop\ТАА\ФОТО\IMG-d0313f955779b71d126428361e3ea9dd-V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 rot="670285">
            <a:off x="456922" y="3768265"/>
            <a:ext cx="2317751" cy="309033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</p:pic>
      <p:pic>
        <p:nvPicPr>
          <p:cNvPr id="7" name="Picture 3" descr="C:\Users\User\Desktop\ТАА\ФОТО\IMG-5ce1e7f2d7843d0023a9badc497eaf5e-V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1125447">
            <a:off x="3191357" y="1990981"/>
            <a:ext cx="2340006" cy="3120008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</p:pic>
      <p:sp>
        <p:nvSpPr>
          <p:cNvPr id="8" name="Прямоугольник 7"/>
          <p:cNvSpPr/>
          <p:nvPr/>
        </p:nvSpPr>
        <p:spPr>
          <a:xfrm>
            <a:off x="5796136" y="1556792"/>
            <a:ext cx="3059832" cy="47269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Aft>
                <a:spcPts val="500"/>
              </a:spcAft>
            </a:pPr>
            <a:r>
              <a:rPr lang="ru-RU" sz="16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ТЕМЫ ОБСУЖДЕНИЙ:</a:t>
            </a:r>
          </a:p>
          <a:p>
            <a:pPr>
              <a:spcAft>
                <a:spcPts val="500"/>
              </a:spcAft>
              <a:buFont typeface="Wingdings" pitchFamily="2" charset="2"/>
              <a:buChar char="ü"/>
            </a:pP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Какие 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существуют риски при пользовании интернетом, и как их можно снизить?</a:t>
            </a:r>
          </a:p>
          <a:p>
            <a:pPr>
              <a:spcAft>
                <a:spcPts val="500"/>
              </a:spcAft>
              <a:buFont typeface="Wingdings" pitchFamily="2" charset="2"/>
              <a:buChar char="ü"/>
            </a:pP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Какие виды мошенничества существуют в сети Интернет?</a:t>
            </a:r>
          </a:p>
          <a:p>
            <a:pPr>
              <a:spcAft>
                <a:spcPts val="500"/>
              </a:spcAft>
              <a:buFont typeface="Wingdings" pitchFamily="2" charset="2"/>
              <a:buChar char="ü"/>
            </a:pP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Как защититься от мошенничества в сети Интернет?</a:t>
            </a:r>
          </a:p>
          <a:p>
            <a:pPr>
              <a:spcAft>
                <a:spcPts val="500"/>
              </a:spcAft>
              <a:buFont typeface="Wingdings" pitchFamily="2" charset="2"/>
              <a:buChar char="ü"/>
            </a:pP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Что такое безопасный чат?</a:t>
            </a:r>
          </a:p>
          <a:p>
            <a:pPr>
              <a:spcAft>
                <a:spcPts val="500"/>
              </a:spcAft>
              <a:buFont typeface="Wingdings" pitchFamily="2" charset="2"/>
              <a:buChar char="ü"/>
            </a:pP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Как вы можете обезопасить себя при пользовании службами мгновенных сообщений?</a:t>
            </a:r>
          </a:p>
          <a:p>
            <a:pPr>
              <a:spcAft>
                <a:spcPts val="500"/>
              </a:spcAft>
              <a:buFont typeface="Wingdings" pitchFamily="2" charset="2"/>
              <a:buChar char="ü"/>
            </a:pP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Как уберечь детей от  небезопасных сайтов?</a:t>
            </a:r>
          </a:p>
          <a:p>
            <a:pPr>
              <a:spcAft>
                <a:spcPts val="500"/>
              </a:spcAft>
              <a:buFont typeface="Wingdings" pitchFamily="2" charset="2"/>
              <a:buChar char="ü"/>
            </a:pP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Памятки 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«Опасность в Интернете»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211144" cy="114300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Единый </a:t>
            </a: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урок </a:t>
            </a:r>
            <a:b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</a:br>
            <a:r>
              <a:rPr lang="ru-RU" sz="2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профилактика </a:t>
            </a:r>
            <a:r>
              <a:rPr lang="ru-RU" sz="22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интернет-зависимости</a:t>
            </a:r>
            <a:endParaRPr lang="ru-RU" sz="22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24328" y="0"/>
            <a:ext cx="1619672" cy="17330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51520" y="1628800"/>
            <a:ext cx="4572000" cy="483209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r>
              <a:rPr lang="ru-RU" sz="1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Диагностическое АНКЕТИРОВАНИЕ учащихся: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endParaRPr lang="ru-RU" sz="1400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r>
              <a:rPr lang="ru-RU" sz="1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  С каких устройств вы чаще выходите в Интернет?</a:t>
            </a:r>
            <a:endParaRPr lang="ru-RU" sz="1400" b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1" indent="261938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lphaLcPeriod"/>
              <a:tabLst>
                <a:tab pos="914400" algn="l"/>
              </a:tabLst>
            </a:pPr>
            <a:r>
              <a:rPr lang="ru-RU" sz="1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Стационарный компьютер дома</a:t>
            </a:r>
            <a:endParaRPr lang="ru-RU" sz="1400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1" indent="261938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lphaLcPeriod"/>
              <a:tabLst>
                <a:tab pos="914400" algn="l"/>
              </a:tabLst>
            </a:pPr>
            <a:r>
              <a:rPr lang="ru-RU" sz="1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Стационарный компьютер в </a:t>
            </a:r>
            <a:r>
              <a:rPr lang="ru-RU" sz="1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школе</a:t>
            </a:r>
            <a:endParaRPr lang="ru-RU" sz="1400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1" indent="261938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lphaLcPeriod"/>
              <a:tabLst>
                <a:tab pos="914400" algn="l"/>
              </a:tabLst>
            </a:pPr>
            <a:r>
              <a:rPr lang="ru-RU" sz="1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Мобильные устройства (смартфон, планшет)</a:t>
            </a:r>
            <a:endParaRPr lang="ru-RU" sz="1400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1" indent="261938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lphaLcPeriod"/>
              <a:tabLst>
                <a:tab pos="914400" algn="l"/>
              </a:tabLst>
            </a:pPr>
            <a:r>
              <a:rPr lang="ru-RU" sz="1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Ноутбук</a:t>
            </a:r>
            <a:endParaRPr lang="ru-RU" sz="1400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1" indent="261938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lphaLcPeriod"/>
              <a:tabLst>
                <a:tab pos="914400" algn="l"/>
              </a:tabLst>
            </a:pPr>
            <a:r>
              <a:rPr lang="ru-RU" sz="1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Другое (укажите)</a:t>
            </a:r>
            <a:endParaRPr lang="ru-RU" sz="1400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r>
              <a:rPr lang="ru-RU" sz="1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  Как часто вы обращаетесь к Интернету в поисках информации?</a:t>
            </a:r>
            <a:endParaRPr lang="ru-RU" sz="1400" b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1" indent="261938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lphaLcPeriod"/>
              <a:tabLst>
                <a:tab pos="914400" algn="l"/>
              </a:tabLst>
            </a:pPr>
            <a:r>
              <a:rPr lang="ru-RU" sz="1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Очень часто (несколько раз в день)</a:t>
            </a:r>
            <a:endParaRPr lang="ru-RU" sz="1400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1" indent="261938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lphaLcPeriod"/>
              <a:tabLst>
                <a:tab pos="914400" algn="l"/>
              </a:tabLst>
            </a:pPr>
            <a:r>
              <a:rPr lang="ru-RU" sz="1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Довольно часто (почти каждый день)</a:t>
            </a:r>
            <a:endParaRPr lang="ru-RU" sz="1400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1" indent="261938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lphaLcPeriod"/>
              <a:tabLst>
                <a:tab pos="914400" algn="l"/>
              </a:tabLst>
            </a:pPr>
            <a:r>
              <a:rPr lang="ru-RU" sz="1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Часто (несколько раз в неделю)</a:t>
            </a:r>
            <a:endParaRPr lang="ru-RU" sz="1400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1" indent="261938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lphaLcPeriod"/>
              <a:tabLst>
                <a:tab pos="914400" algn="l"/>
              </a:tabLst>
            </a:pPr>
            <a:r>
              <a:rPr lang="ru-RU" sz="1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Редко (3-4 раза в месяц)</a:t>
            </a:r>
            <a:endParaRPr lang="ru-RU" sz="1400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1" indent="261938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lphaLcPeriod"/>
              <a:tabLst>
                <a:tab pos="914400" algn="l"/>
              </a:tabLst>
            </a:pPr>
            <a:r>
              <a:rPr lang="ru-RU" sz="1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Очень редко (1-2 раза в месяц)</a:t>
            </a:r>
            <a:endParaRPr lang="ru-RU" sz="1400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r>
              <a:rPr lang="ru-RU" sz="1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 Какое примерное количество сайтов вы посещаете за день? Ответ дайте в виде числа.</a:t>
            </a:r>
            <a:endParaRPr lang="ru-RU" sz="1400" b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r>
              <a:rPr lang="ru-RU" sz="1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4.  Какие сайты в Интернете вы считаете надежными?</a:t>
            </a:r>
            <a:endParaRPr lang="ru-RU" sz="1400" b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r>
              <a:rPr lang="ru-RU" sz="1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Приведите название (не адрес!) одного сайта, информации которого вы доверяете</a:t>
            </a:r>
            <a:r>
              <a:rPr lang="ru-RU" sz="1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r>
              <a:rPr lang="ru-RU" sz="1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….</a:t>
            </a:r>
            <a:endParaRPr lang="ru-RU" sz="14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C:\Users\ХХХ\Desktop\фото с телефона\20190107_140518.jpg"/>
          <p:cNvPicPr/>
          <p:nvPr/>
        </p:nvPicPr>
        <p:blipFill>
          <a:blip r:embed="rId3" cstate="print">
            <a:lum bright="10000" contrast="10000"/>
          </a:blip>
          <a:srcRect/>
          <a:stretch>
            <a:fillRect/>
          </a:stretch>
        </p:blipFill>
        <p:spPr bwMode="auto">
          <a:xfrm>
            <a:off x="4932040" y="1700808"/>
            <a:ext cx="3744416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4932040" y="4005064"/>
            <a:ext cx="3744416" cy="28069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85750" algn="ctr">
              <a:lnSpc>
                <a:spcPct val="110000"/>
              </a:lnSpc>
              <a:spcBef>
                <a:spcPct val="30000"/>
              </a:spcBef>
            </a:pPr>
            <a:r>
              <a:rPr lang="ru-RU" sz="1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Основные направления профилактики:</a:t>
            </a:r>
          </a:p>
          <a:p>
            <a:pPr indent="285750" algn="just">
              <a:lnSpc>
                <a:spcPct val="110000"/>
              </a:lnSpc>
              <a:spcBef>
                <a:spcPct val="30000"/>
              </a:spcBef>
              <a:buFont typeface="Wingdings" pitchFamily="2" charset="2"/>
              <a:buChar char="ü"/>
            </a:pPr>
            <a:r>
              <a:rPr lang="ru-RU" sz="12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Активизация воспитательной работы </a:t>
            </a:r>
            <a:r>
              <a:rPr lang="ru-RU" sz="12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в семье и </a:t>
            </a:r>
            <a:r>
              <a:rPr lang="ru-RU" sz="12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в школе;</a:t>
            </a:r>
            <a:endParaRPr lang="ru-RU" sz="1200" b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  <a:p>
            <a:pPr indent="285750" algn="just">
              <a:lnSpc>
                <a:spcPct val="110000"/>
              </a:lnSpc>
              <a:spcBef>
                <a:spcPct val="30000"/>
              </a:spcBef>
              <a:buFont typeface="Wingdings" pitchFamily="2" charset="2"/>
              <a:buChar char="ü"/>
            </a:pPr>
            <a:r>
              <a:rPr lang="ru-RU" sz="12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Сокращение времени, </a:t>
            </a:r>
            <a:r>
              <a:rPr lang="ru-RU" sz="12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которое </a:t>
            </a:r>
            <a:r>
              <a:rPr lang="ru-RU" sz="12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ребенок </a:t>
            </a:r>
            <a:r>
              <a:rPr lang="ru-RU" sz="12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проводите в </a:t>
            </a:r>
            <a:r>
              <a:rPr lang="ru-RU" sz="12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Интернет;</a:t>
            </a:r>
            <a:endParaRPr lang="ru-RU" sz="1200" b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  <a:p>
            <a:pPr indent="285750" algn="just">
              <a:lnSpc>
                <a:spcPct val="110000"/>
              </a:lnSpc>
              <a:spcBef>
                <a:spcPct val="30000"/>
              </a:spcBef>
              <a:buFont typeface="Wingdings" pitchFamily="2" charset="2"/>
              <a:buChar char="ü"/>
            </a:pPr>
            <a:r>
              <a:rPr lang="ru-RU" sz="12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Активный</a:t>
            </a:r>
            <a:r>
              <a:rPr lang="ru-RU" sz="12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, здоровый образ жизни, </a:t>
            </a:r>
            <a:r>
              <a:rPr lang="ru-RU" sz="12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распределение времени </a:t>
            </a:r>
            <a:r>
              <a:rPr lang="ru-RU" sz="12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для  спорта,  учёбы и </a:t>
            </a:r>
            <a:r>
              <a:rPr lang="ru-RU" sz="12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развлечений;</a:t>
            </a:r>
            <a:endParaRPr lang="ru-RU" sz="1200" b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  <a:p>
            <a:pPr indent="285750" algn="just">
              <a:lnSpc>
                <a:spcPct val="110000"/>
              </a:lnSpc>
              <a:spcBef>
                <a:spcPct val="30000"/>
              </a:spcBef>
              <a:buFont typeface="Wingdings" pitchFamily="2" charset="2"/>
              <a:buChar char="ü"/>
            </a:pPr>
            <a:r>
              <a:rPr lang="ru-RU" sz="12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Расширение круга «живого» </a:t>
            </a:r>
            <a:r>
              <a:rPr lang="ru-RU" sz="12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общения со </a:t>
            </a:r>
            <a:r>
              <a:rPr lang="ru-RU" sz="12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сверстниками;</a:t>
            </a:r>
            <a:endParaRPr lang="ru-RU" sz="1200" b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  <a:p>
            <a:pPr indent="285750" algn="just">
              <a:lnSpc>
                <a:spcPct val="110000"/>
              </a:lnSpc>
              <a:spcBef>
                <a:spcPct val="30000"/>
              </a:spcBef>
              <a:buFont typeface="Wingdings" pitchFamily="2" charset="2"/>
              <a:buChar char="ü"/>
            </a:pPr>
            <a:r>
              <a:rPr lang="ru-RU" sz="12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Поддержание доброжелательных отношений </a:t>
            </a:r>
            <a:r>
              <a:rPr lang="ru-RU" sz="12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с </a:t>
            </a:r>
            <a:r>
              <a:rPr lang="ru-RU" sz="12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учителями, родителями </a:t>
            </a:r>
            <a:r>
              <a:rPr lang="ru-RU" sz="12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и друзьями.</a:t>
            </a:r>
            <a:endParaRPr lang="ru-RU" sz="12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211144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Единый </a:t>
            </a: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урок </a:t>
            </a:r>
            <a:b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</a:br>
            <a:r>
              <a:rPr lang="ru-RU" sz="2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итоги участия в мероприятиях ноябрь 2019 г.</a:t>
            </a:r>
            <a:endParaRPr lang="ru-RU" sz="22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24328" y="0"/>
            <a:ext cx="1619672" cy="17330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323528" y="1412776"/>
            <a:ext cx="5184576" cy="4867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000"/>
              </a:spcAft>
              <a:buFont typeface="Arial" pitchFamily="34" charset="0"/>
              <a:buChar char="•"/>
            </a:pPr>
            <a:r>
              <a:rPr lang="ru-RU" dirty="0" smtClean="0"/>
              <a:t>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«Урок цифры»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–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 охвачено 86% учащихся;</a:t>
            </a:r>
          </a:p>
          <a:p>
            <a:pPr>
              <a:spcAft>
                <a:spcPts val="1000"/>
              </a:spcAft>
              <a:buFont typeface="Arial" pitchFamily="34" charset="0"/>
              <a:buChar char="•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 Назначены члены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Экспертного Совета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в ОО – 4 педагога;</a:t>
            </a:r>
          </a:p>
          <a:p>
            <a:pPr>
              <a:spcAft>
                <a:spcPts val="1000"/>
              </a:spcAft>
              <a:buFont typeface="Arial" pitchFamily="34" charset="0"/>
              <a:buChar char="•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 Количество </a:t>
            </a:r>
            <a:r>
              <a:rPr lang="ru-RU" dirty="0" err="1" smtClean="0">
                <a:solidFill>
                  <a:schemeClr val="tx2">
                    <a:lumMod val="75000"/>
                  </a:schemeClr>
                </a:solidFill>
              </a:rPr>
              <a:t>пед.работников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, прошедших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КПК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на сайте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Единый урок – 23%;</a:t>
            </a:r>
          </a:p>
          <a:p>
            <a:pPr>
              <a:spcAft>
                <a:spcPts val="1000"/>
              </a:spcAft>
              <a:buFont typeface="Arial" pitchFamily="34" charset="0"/>
              <a:buChar char="•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Опубликовано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пресс-релизов, статей, заметок на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сайтах ОО – 13 шт.;</a:t>
            </a:r>
          </a:p>
          <a:p>
            <a:pPr>
              <a:spcAft>
                <a:spcPts val="1000"/>
              </a:spcAft>
              <a:buFont typeface="Arial" pitchFamily="34" charset="0"/>
              <a:buChar char="•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Количество вовлеченных </a:t>
            </a:r>
            <a:r>
              <a:rPr lang="ru-RU" dirty="0" err="1" smtClean="0">
                <a:solidFill>
                  <a:schemeClr val="tx2">
                    <a:lumMod val="75000"/>
                  </a:schemeClr>
                </a:solidFill>
              </a:rPr>
              <a:t>пед.работников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 в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мероприятия Единого Урока – 57%;</a:t>
            </a:r>
          </a:p>
          <a:p>
            <a:pPr>
              <a:spcAft>
                <a:spcPts val="1000"/>
              </a:spcAft>
              <a:buFont typeface="Arial" pitchFamily="34" charset="0"/>
              <a:buChar char="•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Количество вовлеченных детей в проведение Единого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Урока – 58%;</a:t>
            </a:r>
          </a:p>
          <a:p>
            <a:pPr>
              <a:spcAft>
                <a:spcPts val="1000"/>
              </a:spcAft>
              <a:buFont typeface="Arial" pitchFamily="34" charset="0"/>
              <a:buChar char="•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 Участвовало ОО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в </a:t>
            </a:r>
            <a:r>
              <a:rPr lang="en-US" dirty="0" smtClean="0">
                <a:solidFill>
                  <a:schemeClr val="tx2">
                    <a:lumMod val="75000"/>
                  </a:schemeClr>
                </a:solidFill>
              </a:rPr>
              <a:t>online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-конкурсе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по цифровой грамотности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«</a:t>
            </a:r>
            <a:r>
              <a:rPr lang="ru-RU" dirty="0" err="1" smtClean="0">
                <a:solidFill>
                  <a:schemeClr val="tx2">
                    <a:lumMod val="75000"/>
                  </a:schemeClr>
                </a:solidFill>
              </a:rPr>
              <a:t>Сетевичок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» - 71%;</a:t>
            </a:r>
          </a:p>
          <a:p>
            <a:pPr>
              <a:spcAft>
                <a:spcPts val="1000"/>
              </a:spcAft>
              <a:buFont typeface="Arial" pitchFamily="34" charset="0"/>
              <a:buChar char="•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 Провели родительские собрания в ОО – 91%.</a:t>
            </a: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3" cstate="print">
            <a:lum bright="10000" contrast="1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08308" y="2204864"/>
            <a:ext cx="3648405" cy="27363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385</TotalTime>
  <Words>427</Words>
  <Application>Microsoft Office PowerPoint</Application>
  <PresentationFormat>Экран (4:3)</PresentationFormat>
  <Paragraphs>78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Единый урок по безопасности в сети Интернет</vt:lpstr>
      <vt:lpstr>Единый урок</vt:lpstr>
      <vt:lpstr>Единый урок  мероприятия</vt:lpstr>
      <vt:lpstr>Единый урок  конкурсы детского рисунка</vt:lpstr>
      <vt:lpstr>Единый урок  памятки</vt:lpstr>
      <vt:lpstr>Единый урок  стенды, сайты ОО</vt:lpstr>
      <vt:lpstr>Единый урок  Всероссийская контрольная работа по информационной безопасности</vt:lpstr>
      <vt:lpstr>Единый урок  просмотр мультфильмов</vt:lpstr>
      <vt:lpstr>Единый урок  родительские собрания, педагогические советы</vt:lpstr>
      <vt:lpstr>Единый урок  профилактика интернет-зависимости</vt:lpstr>
      <vt:lpstr>Единый урок  итоги участия в мероприятиях ноябрь 2019 г.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Единый урок по безопасности в сети ИНТЕРНЕТ</dc:title>
  <dc:creator>evgen perl</dc:creator>
  <cp:lastModifiedBy>Пользователь Windows</cp:lastModifiedBy>
  <cp:revision>56</cp:revision>
  <dcterms:created xsi:type="dcterms:W3CDTF">2019-11-26T00:10:58Z</dcterms:created>
  <dcterms:modified xsi:type="dcterms:W3CDTF">2019-11-26T06:47:33Z</dcterms:modified>
</cp:coreProperties>
</file>